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Override1.xml" ContentType="application/vnd.openxmlformats-officedocument.themeOverride+xml"/>
  <Override PartName="/ppt/notesSlides/notesSlide1.xml" ContentType="application/vnd.openxmlformats-officedocument.presentationml.notesSlide+xml"/>
  <Override PartName="/ppt/theme/themeOverride2.xml" ContentType="application/vnd.openxmlformats-officedocument.themeOverride+xml"/>
  <Override PartName="/ppt/theme/themeOverride3.xml" ContentType="application/vnd.openxmlformats-officedocument.themeOverride+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8" r:id="rId2"/>
    <p:sldMasterId id="2147483661" r:id="rId3"/>
  </p:sldMasterIdLst>
  <p:notesMasterIdLst>
    <p:notesMasterId r:id="rId39"/>
  </p:notesMasterIdLst>
  <p:handoutMasterIdLst>
    <p:handoutMasterId r:id="rId40"/>
  </p:handoutMasterIdLst>
  <p:sldIdLst>
    <p:sldId id="256" r:id="rId4"/>
    <p:sldId id="269" r:id="rId5"/>
    <p:sldId id="264" r:id="rId6"/>
    <p:sldId id="280" r:id="rId7"/>
    <p:sldId id="258" r:id="rId8"/>
    <p:sldId id="270" r:id="rId9"/>
    <p:sldId id="271" r:id="rId10"/>
    <p:sldId id="272" r:id="rId11"/>
    <p:sldId id="265" r:id="rId12"/>
    <p:sldId id="273" r:id="rId13"/>
    <p:sldId id="266" r:id="rId14"/>
    <p:sldId id="279" r:id="rId15"/>
    <p:sldId id="274" r:id="rId16"/>
    <p:sldId id="275" r:id="rId17"/>
    <p:sldId id="267" r:id="rId18"/>
    <p:sldId id="277" r:id="rId19"/>
    <p:sldId id="276" r:id="rId20"/>
    <p:sldId id="268" r:id="rId21"/>
    <p:sldId id="263" r:id="rId22"/>
    <p:sldId id="278" r:id="rId23"/>
    <p:sldId id="262" r:id="rId24"/>
    <p:sldId id="299" r:id="rId25"/>
    <p:sldId id="300" r:id="rId26"/>
    <p:sldId id="301" r:id="rId27"/>
    <p:sldId id="302" r:id="rId28"/>
    <p:sldId id="303" r:id="rId29"/>
    <p:sldId id="304" r:id="rId30"/>
    <p:sldId id="305" r:id="rId31"/>
    <p:sldId id="306" r:id="rId32"/>
    <p:sldId id="307" r:id="rId33"/>
    <p:sldId id="308" r:id="rId34"/>
    <p:sldId id="309" r:id="rId35"/>
    <p:sldId id="310" r:id="rId36"/>
    <p:sldId id="311" r:id="rId37"/>
    <p:sldId id="343" r:id="rId38"/>
  </p:sldIdLst>
  <p:sldSz cx="12192000" cy="6858000"/>
  <p:notesSz cx="6858000" cy="9144000"/>
  <p:custDataLst>
    <p:tags r:id="rId41"/>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07D30"/>
    <a:srgbClr val="F0942B"/>
    <a:srgbClr val="AD3131"/>
    <a:srgbClr val="BD3535"/>
    <a:srgbClr val="F0D3E4"/>
    <a:srgbClr val="FFBF41"/>
    <a:srgbClr val="C53D79"/>
    <a:srgbClr val="5F6AD0"/>
    <a:srgbClr val="BC2288"/>
    <a:srgbClr val="0015B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showGuides="1">
      <p:cViewPr varScale="1">
        <p:scale>
          <a:sx n="67" d="100"/>
          <a:sy n="67" d="100"/>
        </p:scale>
        <p:origin x="644" y="48"/>
      </p:cViewPr>
      <p:guideLst/>
    </p:cSldViewPr>
  </p:slideViewPr>
  <p:notesTextViewPr>
    <p:cViewPr>
      <p:scale>
        <a:sx n="3" d="2"/>
        <a:sy n="3" d="2"/>
      </p:scale>
      <p:origin x="0" y="0"/>
    </p:cViewPr>
  </p:notesTextViewPr>
  <p:sorterViewPr>
    <p:cViewPr>
      <p:scale>
        <a:sx n="75" d="100"/>
        <a:sy n="75" d="100"/>
      </p:scale>
      <p:origin x="0" y="0"/>
    </p:cViewPr>
  </p:sorterViewPr>
  <p:notesViewPr>
    <p:cSldViewPr snapToGrid="0">
      <p:cViewPr varScale="1">
        <p:scale>
          <a:sx n="83" d="100"/>
          <a:sy n="83" d="100"/>
        </p:scale>
        <p:origin x="2298" y="102"/>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notesMaster" Target="notesMasters/notesMaster1.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presProps" Target="presProps.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handoutMaster" Target="handoutMasters/handoutMaster1.xml"/><Relationship Id="rId45"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viewProps" Target="viewProps.xml"/><Relationship Id="rId8" Type="http://schemas.openxmlformats.org/officeDocument/2006/relationships/slide" Target="slides/slide5.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20" Type="http://schemas.openxmlformats.org/officeDocument/2006/relationships/slide" Target="slides/slide17.xml"/><Relationship Id="rId41" Type="http://schemas.openxmlformats.org/officeDocument/2006/relationships/tags" Target="tags/tag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a16="http://schemas.microsoft.com/office/drawing/2014/main" id="{F3CA8971-A8C7-4C46-9834-FFEA817C85DC}"/>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a16="http://schemas.microsoft.com/office/drawing/2014/main" id="{79F6361A-206D-4DAB-9C06-16BFE0552E9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046CA86-C6A6-44B1-AE3B-03A4BA11AD5A}" type="datetimeFigureOut">
              <a:rPr lang="zh-CN" altLang="en-US" smtClean="0"/>
              <a:t>2023/9/4</a:t>
            </a:fld>
            <a:endParaRPr lang="zh-CN" altLang="en-US"/>
          </a:p>
        </p:txBody>
      </p:sp>
      <p:sp>
        <p:nvSpPr>
          <p:cNvPr id="4" name="页脚占位符 3">
            <a:extLst>
              <a:ext uri="{FF2B5EF4-FFF2-40B4-BE49-F238E27FC236}">
                <a16:creationId xmlns:a16="http://schemas.microsoft.com/office/drawing/2014/main" id="{6CA8A608-9650-4C34-A3F9-30DACB8D865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a16="http://schemas.microsoft.com/office/drawing/2014/main" id="{572F5545-40D0-4EE2-AFDD-1E4583F05A10}"/>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C1D1479B-6065-4A92-A0A4-39D04E4C0904}" type="slidenum">
              <a:rPr lang="zh-CN" altLang="en-US" smtClean="0"/>
              <a:t>‹#›</a:t>
            </a:fld>
            <a:endParaRPr lang="zh-CN" altLang="en-US"/>
          </a:p>
        </p:txBody>
      </p:sp>
    </p:spTree>
    <p:extLst>
      <p:ext uri="{BB962C8B-B14F-4D97-AF65-F5344CB8AC3E}">
        <p14:creationId xmlns:p14="http://schemas.microsoft.com/office/powerpoint/2010/main" val="4219831081"/>
      </p:ext>
    </p:extLst>
  </p:cSld>
  <p:clrMap bg1="lt1" tx1="dk1" bg2="lt2" tx2="dk2" accent1="accent1" accent2="accent2" accent3="accent3" accent4="accent4" accent5="accent5" accent6="accent6" hlink="hlink" folHlink="folHlink"/>
  <p:extLst>
    <p:ext uri="{56416CCD-93CA-4268-BC5B-53C4BB910035}">
      <p15:sldGuideLst xmlns:p15="http://schemas.microsoft.com/office/powerpoint/2012/main">
        <p15:guide id="1" orient="horz" pos="2880" userDrawn="1">
          <p15:clr>
            <a:srgbClr val="F26B43"/>
          </p15:clr>
        </p15:guide>
        <p15:guide id="2" pos="2160" userDrawn="1">
          <p15:clr>
            <a:srgbClr val="F26B43"/>
          </p15:clr>
        </p15:guide>
      </p15:sldGuideLst>
    </p:ext>
  </p:extLst>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582A3D24-6083-4546-8C6D-DEE86BAAAE49}" type="datetimeFigureOut">
              <a:rPr lang="zh-CN" altLang="en-US" smtClean="0"/>
              <a:t>2023/9/4</a:t>
            </a:fld>
            <a:endParaRPr lang="zh-CN" alt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3ED8765-8EF3-408C-9341-152904E414ED}" type="slidenum">
              <a:rPr lang="zh-CN" altLang="en-US" smtClean="0"/>
              <a:t>‹#›</a:t>
            </a:fld>
            <a:endParaRPr lang="zh-CN" altLang="en-US"/>
          </a:p>
        </p:txBody>
      </p:sp>
    </p:spTree>
    <p:extLst>
      <p:ext uri="{BB962C8B-B14F-4D97-AF65-F5344CB8AC3E}">
        <p14:creationId xmlns:p14="http://schemas.microsoft.com/office/powerpoint/2010/main" val="18985426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A3ED8765-8EF3-408C-9341-152904E414ED}" type="slidenum">
              <a:rPr lang="zh-CN" altLang="en-US" smtClean="0"/>
              <a:t>1</a:t>
            </a:fld>
            <a:endParaRPr lang="zh-CN" altLang="en-US"/>
          </a:p>
        </p:txBody>
      </p:sp>
    </p:spTree>
    <p:extLst>
      <p:ext uri="{BB962C8B-B14F-4D97-AF65-F5344CB8AC3E}">
        <p14:creationId xmlns:p14="http://schemas.microsoft.com/office/powerpoint/2010/main" val="419393784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6"/>
        <p:cNvGrpSpPr/>
        <p:nvPr/>
      </p:nvGrpSpPr>
      <p:grpSpPr>
        <a:xfrm>
          <a:off x="0" y="0"/>
          <a:ext cx="0" cy="0"/>
          <a:chOff x="0" y="0"/>
          <a:chExt cx="0" cy="0"/>
        </a:xfrm>
      </p:grpSpPr>
      <p:sp>
        <p:nvSpPr>
          <p:cNvPr id="7327" name="Google Shape;7327;g1819efc990c_0_134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8" name="Google Shape;7328;g1819efc990c_0_134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36"/>
        <p:cNvGrpSpPr/>
        <p:nvPr/>
      </p:nvGrpSpPr>
      <p:grpSpPr>
        <a:xfrm>
          <a:off x="0" y="0"/>
          <a:ext cx="0" cy="0"/>
          <a:chOff x="0" y="0"/>
          <a:chExt cx="0" cy="0"/>
        </a:xfrm>
      </p:grpSpPr>
      <p:sp>
        <p:nvSpPr>
          <p:cNvPr id="7837" name="Google Shape;7837;g1819efc990c_0_13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8" name="Google Shape;7838;g1819efc990c_0_13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6"/>
        <p:cNvGrpSpPr/>
        <p:nvPr/>
      </p:nvGrpSpPr>
      <p:grpSpPr>
        <a:xfrm>
          <a:off x="0" y="0"/>
          <a:ext cx="0" cy="0"/>
          <a:chOff x="0" y="0"/>
          <a:chExt cx="0" cy="0"/>
        </a:xfrm>
      </p:grpSpPr>
      <p:sp>
        <p:nvSpPr>
          <p:cNvPr id="8457" name="Google Shape;8457;g1819efc990c_0_14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8" name="Google Shape;8458;g1819efc990c_0_14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0"/>
        <p:cNvGrpSpPr/>
        <p:nvPr/>
      </p:nvGrpSpPr>
      <p:grpSpPr>
        <a:xfrm>
          <a:off x="0" y="0"/>
          <a:ext cx="0" cy="0"/>
          <a:chOff x="0" y="0"/>
          <a:chExt cx="0" cy="0"/>
        </a:xfrm>
      </p:grpSpPr>
      <p:sp>
        <p:nvSpPr>
          <p:cNvPr id="9051" name="Google Shape;9051;g1819efc990c_0_151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52" name="Google Shape;9052;g1819efc990c_0_151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71"/>
        <p:cNvGrpSpPr/>
        <p:nvPr/>
      </p:nvGrpSpPr>
      <p:grpSpPr>
        <a:xfrm>
          <a:off x="0" y="0"/>
          <a:ext cx="0" cy="0"/>
          <a:chOff x="0" y="0"/>
          <a:chExt cx="0" cy="0"/>
        </a:xfrm>
      </p:grpSpPr>
      <p:sp>
        <p:nvSpPr>
          <p:cNvPr id="9372" name="Google Shape;9372;g1819efc990c_0_15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73" name="Google Shape;9373;g1819efc990c_0_15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5"/>
        <p:cNvGrpSpPr/>
        <p:nvPr/>
      </p:nvGrpSpPr>
      <p:grpSpPr>
        <a:xfrm>
          <a:off x="0" y="0"/>
          <a:ext cx="0" cy="0"/>
          <a:chOff x="0" y="0"/>
          <a:chExt cx="0" cy="0"/>
        </a:xfrm>
      </p:grpSpPr>
      <p:sp>
        <p:nvSpPr>
          <p:cNvPr id="2626" name="Google Shape;2626;g1819efc990c_0_8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7" name="Google Shape;2627;g1819efc990c_0_8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4"/>
        <p:cNvGrpSpPr/>
        <p:nvPr/>
      </p:nvGrpSpPr>
      <p:grpSpPr>
        <a:xfrm>
          <a:off x="0" y="0"/>
          <a:ext cx="0" cy="0"/>
          <a:chOff x="0" y="0"/>
          <a:chExt cx="0" cy="0"/>
        </a:xfrm>
      </p:grpSpPr>
      <p:sp>
        <p:nvSpPr>
          <p:cNvPr id="2965" name="Google Shape;2965;g1819efc990c_0_91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6" name="Google Shape;2966;g1819efc990c_0_9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65"/>
        <p:cNvGrpSpPr/>
        <p:nvPr/>
      </p:nvGrpSpPr>
      <p:grpSpPr>
        <a:xfrm>
          <a:off x="0" y="0"/>
          <a:ext cx="0" cy="0"/>
          <a:chOff x="0" y="0"/>
          <a:chExt cx="0" cy="0"/>
        </a:xfrm>
      </p:grpSpPr>
      <p:sp>
        <p:nvSpPr>
          <p:cNvPr id="5166" name="Google Shape;5166;g1819efc990c_0_113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67" name="Google Shape;5167;g1819efc990c_0_11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4"/>
        <p:cNvGrpSpPr/>
        <p:nvPr/>
      </p:nvGrpSpPr>
      <p:grpSpPr>
        <a:xfrm>
          <a:off x="0" y="0"/>
          <a:ext cx="0" cy="0"/>
          <a:chOff x="0" y="0"/>
          <a:chExt cx="0" cy="0"/>
        </a:xfrm>
      </p:grpSpPr>
      <p:sp>
        <p:nvSpPr>
          <p:cNvPr id="5585" name="Google Shape;5585;g1819efc990c_0_11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6" name="Google Shape;5586;g1819efc990c_0_11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54"/>
        <p:cNvGrpSpPr/>
        <p:nvPr/>
      </p:nvGrpSpPr>
      <p:grpSpPr>
        <a:xfrm>
          <a:off x="0" y="0"/>
          <a:ext cx="0" cy="0"/>
          <a:chOff x="0" y="0"/>
          <a:chExt cx="0" cy="0"/>
        </a:xfrm>
      </p:grpSpPr>
      <p:sp>
        <p:nvSpPr>
          <p:cNvPr id="5755" name="Google Shape;5755;g1819efc990c_0_119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56" name="Google Shape;5756;g1819efc990c_0_11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9"/>
        <p:cNvGrpSpPr/>
        <p:nvPr/>
      </p:nvGrpSpPr>
      <p:grpSpPr>
        <a:xfrm>
          <a:off x="0" y="0"/>
          <a:ext cx="0" cy="0"/>
          <a:chOff x="0" y="0"/>
          <a:chExt cx="0" cy="0"/>
        </a:xfrm>
      </p:grpSpPr>
      <p:sp>
        <p:nvSpPr>
          <p:cNvPr id="6160" name="Google Shape;6160;g1819efc990c_0_123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1" name="Google Shape;6161;g1819efc990c_0_123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9"/>
        <p:cNvGrpSpPr/>
        <p:nvPr/>
      </p:nvGrpSpPr>
      <p:grpSpPr>
        <a:xfrm>
          <a:off x="0" y="0"/>
          <a:ext cx="0" cy="0"/>
          <a:chOff x="0" y="0"/>
          <a:chExt cx="0" cy="0"/>
        </a:xfrm>
      </p:grpSpPr>
      <p:sp>
        <p:nvSpPr>
          <p:cNvPr id="6540" name="Google Shape;6540;g1819efc990c_0_126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41" name="Google Shape;6541;g1819efc990c_0_126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65"/>
        <p:cNvGrpSpPr/>
        <p:nvPr/>
      </p:nvGrpSpPr>
      <p:grpSpPr>
        <a:xfrm>
          <a:off x="0" y="0"/>
          <a:ext cx="0" cy="0"/>
          <a:chOff x="0" y="0"/>
          <a:chExt cx="0" cy="0"/>
        </a:xfrm>
      </p:grpSpPr>
      <p:sp>
        <p:nvSpPr>
          <p:cNvPr id="6966" name="Google Shape;6966;g1819efc990c_0_131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7" name="Google Shape;6967;g1819efc990c_0_13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gradFill>
          <a:gsLst>
            <a:gs pos="0">
              <a:schemeClr val="accent3"/>
            </a:gs>
            <a:gs pos="34000">
              <a:schemeClr val="accent2"/>
            </a:gs>
          </a:gsLst>
          <a:lin ang="5400000" scaled="0"/>
        </a:gradFill>
        <a:effectLst/>
      </p:bgPr>
    </p:bg>
    <p:spTree>
      <p:nvGrpSpPr>
        <p:cNvPr id="1" name=""/>
        <p:cNvGrpSpPr/>
        <p:nvPr/>
      </p:nvGrpSpPr>
      <p:grpSpPr>
        <a:xfrm>
          <a:off x="0" y="0"/>
          <a:ext cx="0" cy="0"/>
          <a:chOff x="0" y="0"/>
          <a:chExt cx="0" cy="0"/>
        </a:xfrm>
      </p:grpSpPr>
      <p:grpSp>
        <p:nvGrpSpPr>
          <p:cNvPr id="600" name="组合 599">
            <a:extLst>
              <a:ext uri="{FF2B5EF4-FFF2-40B4-BE49-F238E27FC236}">
                <a16:creationId xmlns:a16="http://schemas.microsoft.com/office/drawing/2014/main" id="{06209E09-2DDB-A6DA-B4D4-1D040C80F6D9}"/>
              </a:ext>
            </a:extLst>
          </p:cNvPr>
          <p:cNvGrpSpPr/>
          <p:nvPr userDrawn="1"/>
        </p:nvGrpSpPr>
        <p:grpSpPr>
          <a:xfrm>
            <a:off x="-11327" y="0"/>
            <a:ext cx="12247987" cy="6904481"/>
            <a:chOff x="-11327" y="0"/>
            <a:chExt cx="12247987" cy="6904481"/>
          </a:xfrm>
        </p:grpSpPr>
        <p:sp>
          <p:nvSpPr>
            <p:cNvPr id="17" name="íṧḻiḑe">
              <a:extLst>
                <a:ext uri="{FF2B5EF4-FFF2-40B4-BE49-F238E27FC236}">
                  <a16:creationId xmlns:a16="http://schemas.microsoft.com/office/drawing/2014/main" id="{35F6AA1E-6796-C1BB-FA22-923CE4D54F37}"/>
                </a:ext>
              </a:extLst>
            </p:cNvPr>
            <p:cNvSpPr/>
            <p:nvPr/>
          </p:nvSpPr>
          <p:spPr>
            <a:xfrm>
              <a:off x="1" y="1946632"/>
              <a:ext cx="12190233" cy="4911368"/>
            </a:xfrm>
            <a:custGeom>
              <a:avLst/>
              <a:gdLst>
                <a:gd name="connsiteX0" fmla="*/ 12027910 w 12190233"/>
                <a:gd name="connsiteY0" fmla="*/ 511 h 4911368"/>
                <a:gd name="connsiteX1" fmla="*/ 12190233 w 12190233"/>
                <a:gd name="connsiteY1" fmla="*/ 21042 h 4911368"/>
                <a:gd name="connsiteX2" fmla="*/ 12190233 w 12190233"/>
                <a:gd name="connsiteY2" fmla="*/ 4911368 h 4911368"/>
                <a:gd name="connsiteX3" fmla="*/ 0 w 12190233"/>
                <a:gd name="connsiteY3" fmla="*/ 4911368 h 4911368"/>
                <a:gd name="connsiteX4" fmla="*/ 0 w 12190233"/>
                <a:gd name="connsiteY4" fmla="*/ 1184512 h 4911368"/>
                <a:gd name="connsiteX5" fmla="*/ 143824 w 12190233"/>
                <a:gd name="connsiteY5" fmla="*/ 1009867 h 4911368"/>
                <a:gd name="connsiteX6" fmla="*/ 275397 w 12190233"/>
                <a:gd name="connsiteY6" fmla="*/ 851210 h 4911368"/>
                <a:gd name="connsiteX7" fmla="*/ 403255 w 12190233"/>
                <a:gd name="connsiteY7" fmla="*/ 719567 h 4911368"/>
                <a:gd name="connsiteX8" fmla="*/ 1894478 w 12190233"/>
                <a:gd name="connsiteY8" fmla="*/ 1306190 h 4911368"/>
                <a:gd name="connsiteX9" fmla="*/ 1964937 w 12190233"/>
                <a:gd name="connsiteY9" fmla="*/ 1769119 h 4911368"/>
                <a:gd name="connsiteX10" fmla="*/ 2463252 w 12190233"/>
                <a:gd name="connsiteY10" fmla="*/ 2756730 h 4911368"/>
                <a:gd name="connsiteX11" fmla="*/ 3030952 w 12190233"/>
                <a:gd name="connsiteY11" fmla="*/ 3185216 h 4911368"/>
                <a:gd name="connsiteX12" fmla="*/ 3216022 w 12190233"/>
                <a:gd name="connsiteY12" fmla="*/ 3440745 h 4911368"/>
                <a:gd name="connsiteX13" fmla="*/ 3588182 w 12190233"/>
                <a:gd name="connsiteY13" fmla="*/ 3625941 h 4911368"/>
                <a:gd name="connsiteX14" fmla="*/ 4901967 w 12190233"/>
                <a:gd name="connsiteY14" fmla="*/ 3252205 h 4911368"/>
                <a:gd name="connsiteX15" fmla="*/ 4972299 w 12190233"/>
                <a:gd name="connsiteY15" fmla="*/ 3218017 h 4911368"/>
                <a:gd name="connsiteX16" fmla="*/ 7294951 w 12190233"/>
                <a:gd name="connsiteY16" fmla="*/ 3083914 h 4911368"/>
                <a:gd name="connsiteX17" fmla="*/ 7399849 w 12190233"/>
                <a:gd name="connsiteY17" fmla="*/ 3099809 h 4911368"/>
                <a:gd name="connsiteX18" fmla="*/ 8336681 w 12190233"/>
                <a:gd name="connsiteY18" fmla="*/ 2903259 h 4911368"/>
                <a:gd name="connsiteX19" fmla="*/ 8700641 w 12190233"/>
                <a:gd name="connsiteY19" fmla="*/ 2635367 h 4911368"/>
                <a:gd name="connsiteX20" fmla="*/ 9247526 w 12190233"/>
                <a:gd name="connsiteY20" fmla="*/ 2366593 h 4911368"/>
                <a:gd name="connsiteX21" fmla="*/ 9330221 w 12190233"/>
                <a:gd name="connsiteY21" fmla="*/ 2362303 h 4911368"/>
                <a:gd name="connsiteX22" fmla="*/ 9655513 w 12190233"/>
                <a:gd name="connsiteY22" fmla="*/ 2249772 h 4911368"/>
                <a:gd name="connsiteX23" fmla="*/ 10431939 w 12190233"/>
                <a:gd name="connsiteY23" fmla="*/ 1682450 h 4911368"/>
                <a:gd name="connsiteX24" fmla="*/ 10523212 w 12190233"/>
                <a:gd name="connsiteY24" fmla="*/ 1767479 h 4911368"/>
                <a:gd name="connsiteX25" fmla="*/ 11172913 w 12190233"/>
                <a:gd name="connsiteY25" fmla="*/ 1209240 h 4911368"/>
                <a:gd name="connsiteX26" fmla="*/ 11570304 w 12190233"/>
                <a:gd name="connsiteY26" fmla="*/ 179053 h 4911368"/>
                <a:gd name="connsiteX27" fmla="*/ 11595536 w 12190233"/>
                <a:gd name="connsiteY27" fmla="*/ 150100 h 4911368"/>
                <a:gd name="connsiteX28" fmla="*/ 12027910 w 12190233"/>
                <a:gd name="connsiteY28" fmla="*/ 511 h 491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90233" h="4911368">
                  <a:moveTo>
                    <a:pt x="12027910" y="511"/>
                  </a:moveTo>
                  <a:cubicBezTo>
                    <a:pt x="12082433" y="2411"/>
                    <a:pt x="12137185" y="9562"/>
                    <a:pt x="12190233" y="21042"/>
                  </a:cubicBezTo>
                  <a:lnTo>
                    <a:pt x="12190233" y="4911368"/>
                  </a:lnTo>
                  <a:lnTo>
                    <a:pt x="0" y="4911368"/>
                  </a:lnTo>
                  <a:lnTo>
                    <a:pt x="0" y="1184512"/>
                  </a:lnTo>
                  <a:lnTo>
                    <a:pt x="143824" y="1009867"/>
                  </a:lnTo>
                  <a:cubicBezTo>
                    <a:pt x="190052" y="953996"/>
                    <a:pt x="234238" y="900790"/>
                    <a:pt x="275397" y="851210"/>
                  </a:cubicBezTo>
                  <a:cubicBezTo>
                    <a:pt x="314806" y="804324"/>
                    <a:pt x="357536" y="760328"/>
                    <a:pt x="403255" y="719567"/>
                  </a:cubicBezTo>
                  <a:cubicBezTo>
                    <a:pt x="1003126" y="188704"/>
                    <a:pt x="1772045" y="627221"/>
                    <a:pt x="1894478" y="1306190"/>
                  </a:cubicBezTo>
                  <a:cubicBezTo>
                    <a:pt x="1918700" y="1456631"/>
                    <a:pt x="1940273" y="1614831"/>
                    <a:pt x="1964937" y="1769119"/>
                  </a:cubicBezTo>
                  <a:cubicBezTo>
                    <a:pt x="2041891" y="2250782"/>
                    <a:pt x="2149503" y="2696363"/>
                    <a:pt x="2463252" y="2756730"/>
                  </a:cubicBezTo>
                  <a:cubicBezTo>
                    <a:pt x="2785264" y="2817852"/>
                    <a:pt x="2912681" y="3000272"/>
                    <a:pt x="3030952" y="3185216"/>
                  </a:cubicBezTo>
                  <a:cubicBezTo>
                    <a:pt x="3087722" y="3274283"/>
                    <a:pt x="3142663" y="3363790"/>
                    <a:pt x="3216022" y="3440745"/>
                  </a:cubicBezTo>
                  <a:cubicBezTo>
                    <a:pt x="3302817" y="3531325"/>
                    <a:pt x="3416862" y="3603864"/>
                    <a:pt x="3588182" y="3625941"/>
                  </a:cubicBezTo>
                  <a:cubicBezTo>
                    <a:pt x="3852730" y="3660129"/>
                    <a:pt x="4253716" y="3574470"/>
                    <a:pt x="4901967" y="3252205"/>
                  </a:cubicBezTo>
                  <a:cubicBezTo>
                    <a:pt x="4925180" y="3240410"/>
                    <a:pt x="4948582" y="3228930"/>
                    <a:pt x="4972299" y="3218017"/>
                  </a:cubicBezTo>
                  <a:cubicBezTo>
                    <a:pt x="5651584" y="2905593"/>
                    <a:pt x="6534106" y="2971383"/>
                    <a:pt x="7294951" y="3083914"/>
                  </a:cubicBezTo>
                  <a:cubicBezTo>
                    <a:pt x="7330149" y="3089087"/>
                    <a:pt x="7365220" y="3094448"/>
                    <a:pt x="7399849" y="3099809"/>
                  </a:cubicBezTo>
                  <a:cubicBezTo>
                    <a:pt x="7780209" y="3161310"/>
                    <a:pt x="8130985" y="3015286"/>
                    <a:pt x="8336681" y="2903259"/>
                  </a:cubicBezTo>
                  <a:cubicBezTo>
                    <a:pt x="8475706" y="2827691"/>
                    <a:pt x="8587857" y="2728281"/>
                    <a:pt x="8700641" y="2635367"/>
                  </a:cubicBezTo>
                  <a:cubicBezTo>
                    <a:pt x="8857137" y="2506499"/>
                    <a:pt x="9014957" y="2389994"/>
                    <a:pt x="9247526" y="2366593"/>
                  </a:cubicBezTo>
                  <a:cubicBezTo>
                    <a:pt x="9274081" y="2363943"/>
                    <a:pt x="9301583" y="2362303"/>
                    <a:pt x="9330221" y="2362303"/>
                  </a:cubicBezTo>
                  <a:cubicBezTo>
                    <a:pt x="9430830" y="2361672"/>
                    <a:pt x="9595968" y="2326285"/>
                    <a:pt x="9655513" y="2249772"/>
                  </a:cubicBezTo>
                  <a:cubicBezTo>
                    <a:pt x="9888775" y="1956272"/>
                    <a:pt x="9909653" y="1235544"/>
                    <a:pt x="10431939" y="1682450"/>
                  </a:cubicBezTo>
                  <a:cubicBezTo>
                    <a:pt x="10460702" y="1707006"/>
                    <a:pt x="10491105" y="1735354"/>
                    <a:pt x="10523212" y="1767479"/>
                  </a:cubicBezTo>
                  <a:cubicBezTo>
                    <a:pt x="10986834" y="2212620"/>
                    <a:pt x="10766314" y="1274463"/>
                    <a:pt x="11172913" y="1209240"/>
                  </a:cubicBezTo>
                  <a:cubicBezTo>
                    <a:pt x="11617739" y="1132096"/>
                    <a:pt x="11417656" y="373521"/>
                    <a:pt x="11570304" y="179053"/>
                  </a:cubicBezTo>
                  <a:cubicBezTo>
                    <a:pt x="11578504" y="168960"/>
                    <a:pt x="11586893" y="159309"/>
                    <a:pt x="11595536" y="150100"/>
                  </a:cubicBezTo>
                  <a:cubicBezTo>
                    <a:pt x="11702830" y="36371"/>
                    <a:pt x="11864342" y="-5190"/>
                    <a:pt x="12027910" y="511"/>
                  </a:cubicBezTo>
                  <a:close/>
                </a:path>
              </a:pathLst>
            </a:custGeom>
            <a:solidFill>
              <a:schemeClr val="accent1">
                <a:lumMod val="90000"/>
                <a:lumOff val="10000"/>
                <a:alpha val="70000"/>
              </a:schemeClr>
            </a:solidFill>
            <a:ln w="5041" cap="flat">
              <a:noFill/>
              <a:prstDash val="solid"/>
              <a:miter/>
            </a:ln>
          </p:spPr>
          <p:txBody>
            <a:bodyPr rtlCol="0" anchor="ctr"/>
            <a:lstStyle/>
            <a:p>
              <a:endParaRPr lang="zh-CN" altLang="en-US"/>
            </a:p>
          </p:txBody>
        </p:sp>
        <p:sp>
          <p:nvSpPr>
            <p:cNvPr id="21" name="iṥļiḓe">
              <a:extLst>
                <a:ext uri="{FF2B5EF4-FFF2-40B4-BE49-F238E27FC236}">
                  <a16:creationId xmlns:a16="http://schemas.microsoft.com/office/drawing/2014/main" id="{72966585-14F8-E941-64CE-5393D94BA3E1}"/>
                </a:ext>
              </a:extLst>
            </p:cNvPr>
            <p:cNvSpPr/>
            <p:nvPr/>
          </p:nvSpPr>
          <p:spPr>
            <a:xfrm>
              <a:off x="1764" y="0"/>
              <a:ext cx="12190234" cy="4054087"/>
            </a:xfrm>
            <a:custGeom>
              <a:avLst/>
              <a:gdLst>
                <a:gd name="connsiteX0" fmla="*/ 0 w 12190234"/>
                <a:gd name="connsiteY0" fmla="*/ 0 h 4054087"/>
                <a:gd name="connsiteX1" fmla="*/ 12190234 w 12190234"/>
                <a:gd name="connsiteY1" fmla="*/ 0 h 4054087"/>
                <a:gd name="connsiteX2" fmla="*/ 12190234 w 12190234"/>
                <a:gd name="connsiteY2" fmla="*/ 3111276 h 4054087"/>
                <a:gd name="connsiteX3" fmla="*/ 11169698 w 12190234"/>
                <a:gd name="connsiteY3" fmla="*/ 2938695 h 4054087"/>
                <a:gd name="connsiteX4" fmla="*/ 10450989 w 12190234"/>
                <a:gd name="connsiteY4" fmla="*/ 2462648 h 4054087"/>
                <a:gd name="connsiteX5" fmla="*/ 8936174 w 12190234"/>
                <a:gd name="connsiteY5" fmla="*/ 2988085 h 4054087"/>
                <a:gd name="connsiteX6" fmla="*/ 7182610 w 12190234"/>
                <a:gd name="connsiteY6" fmla="*/ 3936272 h 4054087"/>
                <a:gd name="connsiteX7" fmla="*/ 6044371 w 12190234"/>
                <a:gd name="connsiteY7" fmla="*/ 3174355 h 4054087"/>
                <a:gd name="connsiteX8" fmla="*/ 3112261 w 12190234"/>
                <a:gd name="connsiteY8" fmla="*/ 3414050 h 4054087"/>
                <a:gd name="connsiteX9" fmla="*/ 0 w 12190234"/>
                <a:gd name="connsiteY9" fmla="*/ 3097589 h 405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0234" h="4054087">
                  <a:moveTo>
                    <a:pt x="0" y="0"/>
                  </a:moveTo>
                  <a:lnTo>
                    <a:pt x="12190234" y="0"/>
                  </a:lnTo>
                  <a:lnTo>
                    <a:pt x="12190234" y="3111276"/>
                  </a:lnTo>
                  <a:cubicBezTo>
                    <a:pt x="11843305" y="3157134"/>
                    <a:pt x="11481365" y="3099733"/>
                    <a:pt x="11169698" y="2938695"/>
                  </a:cubicBezTo>
                  <a:cubicBezTo>
                    <a:pt x="10913664" y="2806233"/>
                    <a:pt x="10696046" y="2612647"/>
                    <a:pt x="10450989" y="2462648"/>
                  </a:cubicBezTo>
                  <a:cubicBezTo>
                    <a:pt x="9802360" y="2034160"/>
                    <a:pt x="9220971" y="2296752"/>
                    <a:pt x="8936174" y="2988085"/>
                  </a:cubicBezTo>
                  <a:cubicBezTo>
                    <a:pt x="8619460" y="3827021"/>
                    <a:pt x="8113577" y="4285092"/>
                    <a:pt x="7182610" y="3936272"/>
                  </a:cubicBezTo>
                  <a:cubicBezTo>
                    <a:pt x="6739048" y="3781478"/>
                    <a:pt x="6457215" y="3374122"/>
                    <a:pt x="6044371" y="3174355"/>
                  </a:cubicBezTo>
                  <a:cubicBezTo>
                    <a:pt x="5080164" y="2750598"/>
                    <a:pt x="4098798" y="3570988"/>
                    <a:pt x="3112261" y="3414050"/>
                  </a:cubicBezTo>
                  <a:cubicBezTo>
                    <a:pt x="2091156" y="3291868"/>
                    <a:pt x="1017004" y="2615548"/>
                    <a:pt x="0" y="3097589"/>
                  </a:cubicBezTo>
                  <a:close/>
                </a:path>
              </a:pathLst>
            </a:custGeom>
            <a:solidFill>
              <a:schemeClr val="accent3">
                <a:alpha val="10000"/>
              </a:schemeClr>
            </a:solidFill>
            <a:ln w="5041" cap="flat">
              <a:noFill/>
              <a:prstDash val="solid"/>
              <a:miter/>
            </a:ln>
          </p:spPr>
          <p:txBody>
            <a:bodyPr rtlCol="0" anchor="ctr"/>
            <a:lstStyle/>
            <a:p>
              <a:endParaRPr lang="zh-CN" altLang="en-US"/>
            </a:p>
          </p:txBody>
        </p:sp>
        <p:sp>
          <p:nvSpPr>
            <p:cNvPr id="15" name="íṧļïḑe">
              <a:extLst>
                <a:ext uri="{FF2B5EF4-FFF2-40B4-BE49-F238E27FC236}">
                  <a16:creationId xmlns:a16="http://schemas.microsoft.com/office/drawing/2014/main" id="{B7AE9C05-AEC9-6AAB-122E-272B97721DB2}"/>
                </a:ext>
              </a:extLst>
            </p:cNvPr>
            <p:cNvSpPr/>
            <p:nvPr/>
          </p:nvSpPr>
          <p:spPr>
            <a:xfrm>
              <a:off x="0" y="4851152"/>
              <a:ext cx="12190108" cy="2006848"/>
            </a:xfrm>
            <a:custGeom>
              <a:avLst/>
              <a:gdLst>
                <a:gd name="connsiteX0" fmla="*/ 12190108 w 12190108"/>
                <a:gd name="connsiteY0" fmla="*/ 0 h 2006848"/>
                <a:gd name="connsiteX1" fmla="*/ 12190108 w 12190108"/>
                <a:gd name="connsiteY1" fmla="*/ 2006848 h 2006848"/>
                <a:gd name="connsiteX2" fmla="*/ 0 w 12190108"/>
                <a:gd name="connsiteY2" fmla="*/ 2006848 h 2006848"/>
                <a:gd name="connsiteX3" fmla="*/ 0 w 12190108"/>
                <a:gd name="connsiteY3" fmla="*/ 406285 h 2006848"/>
                <a:gd name="connsiteX4" fmla="*/ 182536 w 12190108"/>
                <a:gd name="connsiteY4" fmla="*/ 472618 h 2006848"/>
                <a:gd name="connsiteX5" fmla="*/ 750184 w 12190108"/>
                <a:gd name="connsiteY5" fmla="*/ 705525 h 2006848"/>
                <a:gd name="connsiteX6" fmla="*/ 987671 w 12190108"/>
                <a:gd name="connsiteY6" fmla="*/ 807838 h 2006848"/>
                <a:gd name="connsiteX7" fmla="*/ 2714112 w 12190108"/>
                <a:gd name="connsiteY7" fmla="*/ 1370809 h 2006848"/>
                <a:gd name="connsiteX8" fmla="*/ 2847837 w 12190108"/>
                <a:gd name="connsiteY8" fmla="*/ 1389732 h 2006848"/>
                <a:gd name="connsiteX9" fmla="*/ 3430613 w 12190108"/>
                <a:gd name="connsiteY9" fmla="*/ 1402347 h 2006848"/>
                <a:gd name="connsiteX10" fmla="*/ 4883674 w 12190108"/>
                <a:gd name="connsiteY10" fmla="*/ 1174699 h 2006848"/>
                <a:gd name="connsiteX11" fmla="*/ 6984167 w 12190108"/>
                <a:gd name="connsiteY11" fmla="*/ 853002 h 2006848"/>
                <a:gd name="connsiteX12" fmla="*/ 7363013 w 12190108"/>
                <a:gd name="connsiteY12" fmla="*/ 842090 h 2006848"/>
                <a:gd name="connsiteX13" fmla="*/ 8386577 w 12190108"/>
                <a:gd name="connsiteY13" fmla="*/ 872367 h 2006848"/>
                <a:gd name="connsiteX14" fmla="*/ 8941662 w 12190108"/>
                <a:gd name="connsiteY14" fmla="*/ 772578 h 2006848"/>
                <a:gd name="connsiteX15" fmla="*/ 9551624 w 12190108"/>
                <a:gd name="connsiteY15" fmla="*/ 508976 h 2006848"/>
                <a:gd name="connsiteX16" fmla="*/ 9943779 w 12190108"/>
                <a:gd name="connsiteY16" fmla="*/ 300377 h 2006848"/>
                <a:gd name="connsiteX17" fmla="*/ 10730107 w 12190108"/>
                <a:gd name="connsiteY17" fmla="*/ 97519 h 2006848"/>
                <a:gd name="connsiteX18" fmla="*/ 10836015 w 12190108"/>
                <a:gd name="connsiteY18" fmla="*/ 87868 h 2006848"/>
                <a:gd name="connsiteX19" fmla="*/ 10988032 w 12190108"/>
                <a:gd name="connsiteY19" fmla="*/ 79100 h 2006848"/>
                <a:gd name="connsiteX20" fmla="*/ 11084416 w 12190108"/>
                <a:gd name="connsiteY20" fmla="*/ 75884 h 2006848"/>
                <a:gd name="connsiteX21" fmla="*/ 11216059 w 12190108"/>
                <a:gd name="connsiteY21" fmla="*/ 73297 h 2006848"/>
                <a:gd name="connsiteX22" fmla="*/ 11225142 w 12190108"/>
                <a:gd name="connsiteY22" fmla="*/ 73297 h 2006848"/>
                <a:gd name="connsiteX23" fmla="*/ 11294969 w 12190108"/>
                <a:gd name="connsiteY23" fmla="*/ 72287 h 2006848"/>
                <a:gd name="connsiteX24" fmla="*/ 11579576 w 12190108"/>
                <a:gd name="connsiteY24" fmla="*/ 66862 h 2006848"/>
                <a:gd name="connsiteX25" fmla="*/ 11674887 w 12190108"/>
                <a:gd name="connsiteY25" fmla="*/ 63014 h 2006848"/>
                <a:gd name="connsiteX26" fmla="*/ 11681762 w 12190108"/>
                <a:gd name="connsiteY26" fmla="*/ 62637 h 2006848"/>
                <a:gd name="connsiteX27" fmla="*/ 11798205 w 12190108"/>
                <a:gd name="connsiteY27" fmla="*/ 55256 h 2006848"/>
                <a:gd name="connsiteX28" fmla="*/ 11855668 w 12190108"/>
                <a:gd name="connsiteY28" fmla="*/ 50337 h 2006848"/>
                <a:gd name="connsiteX29" fmla="*/ 11870617 w 12190108"/>
                <a:gd name="connsiteY29" fmla="*/ 48886 h 2006848"/>
                <a:gd name="connsiteX30" fmla="*/ 11937984 w 12190108"/>
                <a:gd name="connsiteY30" fmla="*/ 41821 h 2006848"/>
                <a:gd name="connsiteX31" fmla="*/ 12061428 w 12190108"/>
                <a:gd name="connsiteY31" fmla="*/ 25105 h 2006848"/>
                <a:gd name="connsiteX32" fmla="*/ 12076567 w 12190108"/>
                <a:gd name="connsiteY32" fmla="*/ 22771 h 2006848"/>
                <a:gd name="connsiteX33" fmla="*/ 12102618 w 12190108"/>
                <a:gd name="connsiteY33" fmla="*/ 18419 h 2006848"/>
                <a:gd name="connsiteX34" fmla="*/ 12137121 w 12190108"/>
                <a:gd name="connsiteY34" fmla="*/ 11796 h 2006848"/>
                <a:gd name="connsiteX35" fmla="*/ 12190108 w 12190108"/>
                <a:gd name="connsiteY35" fmla="*/ 0 h 200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0108" h="2006848">
                  <a:moveTo>
                    <a:pt x="12190108" y="0"/>
                  </a:moveTo>
                  <a:lnTo>
                    <a:pt x="12190108" y="2006848"/>
                  </a:lnTo>
                  <a:lnTo>
                    <a:pt x="0" y="2006848"/>
                  </a:lnTo>
                  <a:lnTo>
                    <a:pt x="0" y="406285"/>
                  </a:lnTo>
                  <a:lnTo>
                    <a:pt x="182536" y="472618"/>
                  </a:lnTo>
                  <a:cubicBezTo>
                    <a:pt x="366607" y="542608"/>
                    <a:pt x="555415" y="622736"/>
                    <a:pt x="750184" y="705525"/>
                  </a:cubicBezTo>
                  <a:cubicBezTo>
                    <a:pt x="828608" y="739418"/>
                    <a:pt x="907770" y="773524"/>
                    <a:pt x="987671" y="807838"/>
                  </a:cubicBezTo>
                  <a:cubicBezTo>
                    <a:pt x="1530520" y="1040658"/>
                    <a:pt x="2114242" y="1276191"/>
                    <a:pt x="2714112" y="1370809"/>
                  </a:cubicBezTo>
                  <a:cubicBezTo>
                    <a:pt x="2758645" y="1378125"/>
                    <a:pt x="2803115" y="1384369"/>
                    <a:pt x="2847837" y="1389732"/>
                  </a:cubicBezTo>
                  <a:cubicBezTo>
                    <a:pt x="3037891" y="1411556"/>
                    <a:pt x="3231414" y="1413890"/>
                    <a:pt x="3430613" y="1402347"/>
                  </a:cubicBezTo>
                  <a:cubicBezTo>
                    <a:pt x="3876637" y="1376548"/>
                    <a:pt x="4351677" y="1281174"/>
                    <a:pt x="4883674" y="1174699"/>
                  </a:cubicBezTo>
                  <a:cubicBezTo>
                    <a:pt x="5494457" y="1052518"/>
                    <a:pt x="6180618" y="915701"/>
                    <a:pt x="6984167" y="853002"/>
                  </a:cubicBezTo>
                  <a:cubicBezTo>
                    <a:pt x="7110702" y="842594"/>
                    <a:pt x="7238181" y="840197"/>
                    <a:pt x="7363013" y="842090"/>
                  </a:cubicBezTo>
                  <a:cubicBezTo>
                    <a:pt x="7765890" y="847956"/>
                    <a:pt x="8142781" y="898734"/>
                    <a:pt x="8386577" y="872367"/>
                  </a:cubicBezTo>
                  <a:cubicBezTo>
                    <a:pt x="8612647" y="846442"/>
                    <a:pt x="8792860" y="812254"/>
                    <a:pt x="8941662" y="772578"/>
                  </a:cubicBezTo>
                  <a:cubicBezTo>
                    <a:pt x="9223619" y="697390"/>
                    <a:pt x="9393930" y="602899"/>
                    <a:pt x="9551624" y="508976"/>
                  </a:cubicBezTo>
                  <a:cubicBezTo>
                    <a:pt x="9674059" y="436058"/>
                    <a:pt x="9789238" y="363455"/>
                    <a:pt x="9943779" y="300377"/>
                  </a:cubicBezTo>
                  <a:cubicBezTo>
                    <a:pt x="10226242" y="178952"/>
                    <a:pt x="10483220" y="123632"/>
                    <a:pt x="10730107" y="97519"/>
                  </a:cubicBezTo>
                  <a:cubicBezTo>
                    <a:pt x="10765620" y="93671"/>
                    <a:pt x="10800881" y="90580"/>
                    <a:pt x="10836015" y="87868"/>
                  </a:cubicBezTo>
                  <a:cubicBezTo>
                    <a:pt x="10887108" y="84021"/>
                    <a:pt x="10937570" y="81245"/>
                    <a:pt x="10988032" y="79100"/>
                  </a:cubicBezTo>
                  <a:cubicBezTo>
                    <a:pt x="11020201" y="77794"/>
                    <a:pt x="11052309" y="76722"/>
                    <a:pt x="11084416" y="75884"/>
                  </a:cubicBezTo>
                  <a:cubicBezTo>
                    <a:pt x="11128381" y="74748"/>
                    <a:pt x="11171904" y="73927"/>
                    <a:pt x="11216059" y="73297"/>
                  </a:cubicBezTo>
                  <a:lnTo>
                    <a:pt x="11225142" y="73297"/>
                  </a:lnTo>
                  <a:cubicBezTo>
                    <a:pt x="11248418" y="72918"/>
                    <a:pt x="11271631" y="72287"/>
                    <a:pt x="11294969" y="72287"/>
                  </a:cubicBezTo>
                  <a:cubicBezTo>
                    <a:pt x="11389271" y="71153"/>
                    <a:pt x="11483762" y="70079"/>
                    <a:pt x="11579576" y="66862"/>
                  </a:cubicBezTo>
                  <a:cubicBezTo>
                    <a:pt x="11611178" y="65898"/>
                    <a:pt x="11642970" y="64611"/>
                    <a:pt x="11674887" y="63014"/>
                  </a:cubicBezTo>
                  <a:lnTo>
                    <a:pt x="11681762" y="62637"/>
                  </a:lnTo>
                  <a:cubicBezTo>
                    <a:pt x="11720177" y="60744"/>
                    <a:pt x="11759033" y="58284"/>
                    <a:pt x="11798205" y="55256"/>
                  </a:cubicBezTo>
                  <a:cubicBezTo>
                    <a:pt x="11817317" y="53787"/>
                    <a:pt x="11836429" y="52147"/>
                    <a:pt x="11855668" y="50337"/>
                  </a:cubicBezTo>
                  <a:cubicBezTo>
                    <a:pt x="11860651" y="49958"/>
                    <a:pt x="11865571" y="49516"/>
                    <a:pt x="11870617" y="48886"/>
                  </a:cubicBezTo>
                  <a:cubicBezTo>
                    <a:pt x="11892947" y="46804"/>
                    <a:pt x="11915340" y="44534"/>
                    <a:pt x="11937984" y="41821"/>
                  </a:cubicBezTo>
                  <a:cubicBezTo>
                    <a:pt x="11978733" y="37154"/>
                    <a:pt x="12019861" y="31413"/>
                    <a:pt x="12061428" y="25105"/>
                  </a:cubicBezTo>
                  <a:cubicBezTo>
                    <a:pt x="12066411" y="24411"/>
                    <a:pt x="12071521" y="23591"/>
                    <a:pt x="12076567" y="22771"/>
                  </a:cubicBezTo>
                  <a:cubicBezTo>
                    <a:pt x="12085082" y="21447"/>
                    <a:pt x="12093724" y="19996"/>
                    <a:pt x="12102618" y="18419"/>
                  </a:cubicBezTo>
                  <a:cubicBezTo>
                    <a:pt x="12113845" y="16464"/>
                    <a:pt x="12125389" y="14192"/>
                    <a:pt x="12137121" y="11796"/>
                  </a:cubicBezTo>
                  <a:cubicBezTo>
                    <a:pt x="12154341" y="8327"/>
                    <a:pt x="12172067" y="4289"/>
                    <a:pt x="12190108" y="0"/>
                  </a:cubicBezTo>
                  <a:close/>
                </a:path>
              </a:pathLst>
            </a:custGeom>
            <a:solidFill>
              <a:schemeClr val="accent1"/>
            </a:solidFill>
            <a:ln w="5041" cap="flat">
              <a:noFill/>
              <a:prstDash val="solid"/>
              <a:miter/>
            </a:ln>
          </p:spPr>
          <p:txBody>
            <a:bodyPr rtlCol="0" anchor="ctr"/>
            <a:lstStyle/>
            <a:p>
              <a:endParaRPr lang="zh-CN" altLang="en-US"/>
            </a:p>
          </p:txBody>
        </p:sp>
        <p:grpSp>
          <p:nvGrpSpPr>
            <p:cNvPr id="599" name="组合 598">
              <a:extLst>
                <a:ext uri="{FF2B5EF4-FFF2-40B4-BE49-F238E27FC236}">
                  <a16:creationId xmlns:a16="http://schemas.microsoft.com/office/drawing/2014/main" id="{345426A5-EFFB-4CD9-2529-C0AFCEBDCE6F}"/>
                </a:ext>
              </a:extLst>
            </p:cNvPr>
            <p:cNvGrpSpPr/>
            <p:nvPr userDrawn="1"/>
          </p:nvGrpSpPr>
          <p:grpSpPr>
            <a:xfrm>
              <a:off x="-11327" y="2977841"/>
              <a:ext cx="12247987" cy="3926640"/>
              <a:chOff x="-11327" y="2977841"/>
              <a:chExt cx="12247987" cy="3926640"/>
            </a:xfrm>
          </p:grpSpPr>
          <p:grpSp>
            <p:nvGrpSpPr>
              <p:cNvPr id="27" name="图形 25">
                <a:extLst>
                  <a:ext uri="{FF2B5EF4-FFF2-40B4-BE49-F238E27FC236}">
                    <a16:creationId xmlns:a16="http://schemas.microsoft.com/office/drawing/2014/main" id="{4F421027-681D-9C69-438F-D5AEA1EBFC6A}"/>
                  </a:ext>
                </a:extLst>
              </p:cNvPr>
              <p:cNvGrpSpPr/>
              <p:nvPr/>
            </p:nvGrpSpPr>
            <p:grpSpPr>
              <a:xfrm>
                <a:off x="-11327" y="4594920"/>
                <a:ext cx="3538298" cy="2309561"/>
                <a:chOff x="-11327" y="4310718"/>
                <a:chExt cx="3973702" cy="2593763"/>
              </a:xfrm>
            </p:grpSpPr>
            <p:sp>
              <p:nvSpPr>
                <p:cNvPr id="28" name="iS1ïḋe">
                  <a:extLst>
                    <a:ext uri="{FF2B5EF4-FFF2-40B4-BE49-F238E27FC236}">
                      <a16:creationId xmlns:a16="http://schemas.microsoft.com/office/drawing/2014/main" id="{88E57C5C-E1E0-7DB7-09CE-2DC13A04DD84}"/>
                    </a:ext>
                  </a:extLst>
                </p:cNvPr>
                <p:cNvSpPr/>
                <p:nvPr/>
              </p:nvSpPr>
              <p:spPr>
                <a:xfrm>
                  <a:off x="1903486" y="5083161"/>
                  <a:ext cx="671940" cy="1238816"/>
                </a:xfrm>
                <a:custGeom>
                  <a:avLst/>
                  <a:gdLst>
                    <a:gd name="connsiteX0" fmla="*/ 640749 w 671940"/>
                    <a:gd name="connsiteY0" fmla="*/ -2315 h 1238816"/>
                    <a:gd name="connsiteX1" fmla="*/ 587737 w 671940"/>
                    <a:gd name="connsiteY1" fmla="*/ 320482 h 1238816"/>
                    <a:gd name="connsiteX2" fmla="*/ 435460 w 671940"/>
                    <a:gd name="connsiteY2" fmla="*/ 804935 h 1238816"/>
                    <a:gd name="connsiteX3" fmla="*/ 56714 w 671940"/>
                    <a:gd name="connsiteY3" fmla="*/ 1236501 h 1238816"/>
                    <a:gd name="connsiteX4" fmla="*/ 2680 w 671940"/>
                    <a:gd name="connsiteY4" fmla="*/ 1202626 h 1238816"/>
                    <a:gd name="connsiteX5" fmla="*/ 326054 w 671940"/>
                    <a:gd name="connsiteY5" fmla="*/ 710520 h 1238816"/>
                    <a:gd name="connsiteX6" fmla="*/ 488345 w 671940"/>
                    <a:gd name="connsiteY6" fmla="*/ 240931 h 1238816"/>
                    <a:gd name="connsiteX7" fmla="*/ 640749 w 671940"/>
                    <a:gd name="connsiteY7" fmla="*/ -2315 h 123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940" h="1238816">
                      <a:moveTo>
                        <a:pt x="640749" y="-2315"/>
                      </a:moveTo>
                      <a:cubicBezTo>
                        <a:pt x="640749" y="-2315"/>
                        <a:pt x="744989" y="178413"/>
                        <a:pt x="587737" y="320482"/>
                      </a:cubicBezTo>
                      <a:cubicBezTo>
                        <a:pt x="462062" y="434036"/>
                        <a:pt x="549970" y="729466"/>
                        <a:pt x="435460" y="804935"/>
                      </a:cubicBezTo>
                      <a:cubicBezTo>
                        <a:pt x="230043" y="940306"/>
                        <a:pt x="56714" y="1236501"/>
                        <a:pt x="56714" y="1236501"/>
                      </a:cubicBezTo>
                      <a:lnTo>
                        <a:pt x="2680" y="1202626"/>
                      </a:lnTo>
                      <a:cubicBezTo>
                        <a:pt x="2680" y="1202626"/>
                        <a:pt x="41532" y="877277"/>
                        <a:pt x="326054" y="710520"/>
                      </a:cubicBezTo>
                      <a:cubicBezTo>
                        <a:pt x="539189" y="585738"/>
                        <a:pt x="226598" y="514864"/>
                        <a:pt x="488345" y="240931"/>
                      </a:cubicBezTo>
                      <a:cubicBezTo>
                        <a:pt x="613572" y="109834"/>
                        <a:pt x="640749" y="-2315"/>
                        <a:pt x="640749" y="-2315"/>
                      </a:cubicBezTo>
                      <a:close/>
                    </a:path>
                  </a:pathLst>
                </a:custGeom>
                <a:solidFill>
                  <a:srgbClr val="74A83C"/>
                </a:solidFill>
                <a:ln w="6375" cap="flat">
                  <a:noFill/>
                  <a:prstDash val="solid"/>
                  <a:miter/>
                </a:ln>
              </p:spPr>
              <p:txBody>
                <a:bodyPr rtlCol="0" anchor="ctr"/>
                <a:lstStyle/>
                <a:p>
                  <a:endParaRPr lang="zh-CN" altLang="en-US"/>
                </a:p>
              </p:txBody>
            </p:sp>
            <p:sp>
              <p:nvSpPr>
                <p:cNvPr id="29" name="ïŝḻíďe">
                  <a:extLst>
                    <a:ext uri="{FF2B5EF4-FFF2-40B4-BE49-F238E27FC236}">
                      <a16:creationId xmlns:a16="http://schemas.microsoft.com/office/drawing/2014/main" id="{64BC0638-78D5-E2DE-72F4-A2148DA5E10B}"/>
                    </a:ext>
                  </a:extLst>
                </p:cNvPr>
                <p:cNvSpPr/>
                <p:nvPr/>
              </p:nvSpPr>
              <p:spPr>
                <a:xfrm>
                  <a:off x="1939403" y="5188741"/>
                  <a:ext cx="608977" cy="1083668"/>
                </a:xfrm>
                <a:custGeom>
                  <a:avLst/>
                  <a:gdLst>
                    <a:gd name="connsiteX0" fmla="*/ 2680 w 608977"/>
                    <a:gd name="connsiteY0" fmla="*/ 1079951 h 1083668"/>
                    <a:gd name="connsiteX1" fmla="*/ 6826 w 608977"/>
                    <a:gd name="connsiteY1" fmla="*/ 1081354 h 1083668"/>
                    <a:gd name="connsiteX2" fmla="*/ 252114 w 608977"/>
                    <a:gd name="connsiteY2" fmla="*/ 728764 h 1083668"/>
                    <a:gd name="connsiteX3" fmla="*/ 417150 w 608977"/>
                    <a:gd name="connsiteY3" fmla="*/ 388040 h 1083668"/>
                    <a:gd name="connsiteX4" fmla="*/ 439414 w 608977"/>
                    <a:gd name="connsiteY4" fmla="*/ 274487 h 1083668"/>
                    <a:gd name="connsiteX5" fmla="*/ 611658 w 608977"/>
                    <a:gd name="connsiteY5" fmla="*/ -466 h 1083668"/>
                    <a:gd name="connsiteX6" fmla="*/ 607640 w 608977"/>
                    <a:gd name="connsiteY6" fmla="*/ -2315 h 1083668"/>
                    <a:gd name="connsiteX7" fmla="*/ 436480 w 608977"/>
                    <a:gd name="connsiteY7" fmla="*/ 270978 h 1083668"/>
                    <a:gd name="connsiteX8" fmla="*/ 412557 w 608977"/>
                    <a:gd name="connsiteY8" fmla="*/ 388168 h 1083668"/>
                    <a:gd name="connsiteX9" fmla="*/ 249755 w 608977"/>
                    <a:gd name="connsiteY9" fmla="*/ 724937 h 1083668"/>
                    <a:gd name="connsiteX10" fmla="*/ 2680 w 608977"/>
                    <a:gd name="connsiteY10" fmla="*/ 1079951 h 108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977" h="1083668">
                      <a:moveTo>
                        <a:pt x="2680" y="1079951"/>
                      </a:moveTo>
                      <a:lnTo>
                        <a:pt x="6826" y="1081354"/>
                      </a:lnTo>
                      <a:cubicBezTo>
                        <a:pt x="7720" y="1078739"/>
                        <a:pt x="97032" y="818012"/>
                        <a:pt x="252114" y="728764"/>
                      </a:cubicBezTo>
                      <a:cubicBezTo>
                        <a:pt x="421743" y="631223"/>
                        <a:pt x="419064" y="490684"/>
                        <a:pt x="417150" y="388040"/>
                      </a:cubicBezTo>
                      <a:cubicBezTo>
                        <a:pt x="416130" y="334963"/>
                        <a:pt x="415364" y="292986"/>
                        <a:pt x="439414" y="274487"/>
                      </a:cubicBezTo>
                      <a:cubicBezTo>
                        <a:pt x="510991" y="219433"/>
                        <a:pt x="607766" y="8466"/>
                        <a:pt x="611658" y="-466"/>
                      </a:cubicBezTo>
                      <a:lnTo>
                        <a:pt x="607640" y="-2315"/>
                      </a:lnTo>
                      <a:cubicBezTo>
                        <a:pt x="606682" y="-147"/>
                        <a:pt x="507291" y="216625"/>
                        <a:pt x="436480" y="270978"/>
                      </a:cubicBezTo>
                      <a:cubicBezTo>
                        <a:pt x="410962" y="290818"/>
                        <a:pt x="411536" y="333752"/>
                        <a:pt x="412557" y="388168"/>
                      </a:cubicBezTo>
                      <a:cubicBezTo>
                        <a:pt x="414471" y="489664"/>
                        <a:pt x="417086" y="628735"/>
                        <a:pt x="249755" y="724937"/>
                      </a:cubicBezTo>
                      <a:cubicBezTo>
                        <a:pt x="93395" y="815014"/>
                        <a:pt x="3573" y="1077336"/>
                        <a:pt x="2680" y="1079951"/>
                      </a:cubicBezTo>
                      <a:close/>
                    </a:path>
                  </a:pathLst>
                </a:custGeom>
                <a:solidFill>
                  <a:srgbClr val="376915"/>
                </a:solidFill>
                <a:ln w="6375" cap="flat">
                  <a:noFill/>
                  <a:prstDash val="solid"/>
                  <a:miter/>
                </a:ln>
              </p:spPr>
              <p:txBody>
                <a:bodyPr rtlCol="0" anchor="ctr"/>
                <a:lstStyle/>
                <a:p>
                  <a:endParaRPr lang="zh-CN" altLang="en-US"/>
                </a:p>
              </p:txBody>
            </p:sp>
            <p:sp>
              <p:nvSpPr>
                <p:cNvPr id="30" name="íşḻíďé">
                  <a:extLst>
                    <a:ext uri="{FF2B5EF4-FFF2-40B4-BE49-F238E27FC236}">
                      <a16:creationId xmlns:a16="http://schemas.microsoft.com/office/drawing/2014/main" id="{4905EC44-7B4C-E5B5-A20E-235F8F81751F}"/>
                    </a:ext>
                  </a:extLst>
                </p:cNvPr>
                <p:cNvSpPr/>
                <p:nvPr/>
              </p:nvSpPr>
              <p:spPr>
                <a:xfrm>
                  <a:off x="1486875" y="4853566"/>
                  <a:ext cx="252534" cy="1382736"/>
                </a:xfrm>
                <a:custGeom>
                  <a:avLst/>
                  <a:gdLst>
                    <a:gd name="connsiteX0" fmla="*/ 47564 w 252534"/>
                    <a:gd name="connsiteY0" fmla="*/ -2315 h 1382736"/>
                    <a:gd name="connsiteX1" fmla="*/ 151421 w 252534"/>
                    <a:gd name="connsiteY1" fmla="*/ 311488 h 1382736"/>
                    <a:gd name="connsiteX2" fmla="*/ 242199 w 252534"/>
                    <a:gd name="connsiteY2" fmla="*/ 816609 h 1382736"/>
                    <a:gd name="connsiteX3" fmla="*/ 105361 w 252534"/>
                    <a:gd name="connsiteY3" fmla="*/ 1380421 h 1382736"/>
                    <a:gd name="connsiteX4" fmla="*/ 41184 w 252534"/>
                    <a:gd name="connsiteY4" fmla="*/ 1375445 h 1382736"/>
                    <a:gd name="connsiteX5" fmla="*/ 99940 w 252534"/>
                    <a:gd name="connsiteY5" fmla="*/ 783372 h 1382736"/>
                    <a:gd name="connsiteX6" fmla="*/ 25110 w 252534"/>
                    <a:gd name="connsiteY6" fmla="*/ 286926 h 1382736"/>
                    <a:gd name="connsiteX7" fmla="*/ 47564 w 252534"/>
                    <a:gd name="connsiteY7" fmla="*/ -2315 h 138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34" h="1382736">
                      <a:moveTo>
                        <a:pt x="47564" y="-2315"/>
                      </a:moveTo>
                      <a:cubicBezTo>
                        <a:pt x="47564" y="-2315"/>
                        <a:pt x="225550" y="110664"/>
                        <a:pt x="151421" y="311488"/>
                      </a:cubicBezTo>
                      <a:cubicBezTo>
                        <a:pt x="92093" y="472121"/>
                        <a:pt x="309311" y="695400"/>
                        <a:pt x="242199" y="816609"/>
                      </a:cubicBezTo>
                      <a:cubicBezTo>
                        <a:pt x="121757" y="1034083"/>
                        <a:pt x="105361" y="1380421"/>
                        <a:pt x="105361" y="1380421"/>
                      </a:cubicBezTo>
                      <a:lnTo>
                        <a:pt x="41184" y="1375445"/>
                      </a:lnTo>
                      <a:cubicBezTo>
                        <a:pt x="41184" y="1375445"/>
                        <a:pt x="-76643" y="1065852"/>
                        <a:pt x="99940" y="783372"/>
                      </a:cubicBezTo>
                      <a:cubicBezTo>
                        <a:pt x="232249" y="571704"/>
                        <a:pt x="-80789" y="654828"/>
                        <a:pt x="25110" y="286926"/>
                      </a:cubicBezTo>
                      <a:cubicBezTo>
                        <a:pt x="75762" y="110856"/>
                        <a:pt x="47564" y="-2315"/>
                        <a:pt x="47564" y="-2315"/>
                      </a:cubicBezTo>
                      <a:close/>
                    </a:path>
                  </a:pathLst>
                </a:custGeom>
                <a:solidFill>
                  <a:srgbClr val="74A83C"/>
                </a:solidFill>
                <a:ln w="6375" cap="flat">
                  <a:noFill/>
                  <a:prstDash val="solid"/>
                  <a:miter/>
                </a:ln>
              </p:spPr>
              <p:txBody>
                <a:bodyPr rtlCol="0" anchor="ctr"/>
                <a:lstStyle/>
                <a:p>
                  <a:endParaRPr lang="zh-CN" altLang="en-US"/>
                </a:p>
              </p:txBody>
            </p:sp>
            <p:sp>
              <p:nvSpPr>
                <p:cNvPr id="31" name="îşḻíḓe">
                  <a:extLst>
                    <a:ext uri="{FF2B5EF4-FFF2-40B4-BE49-F238E27FC236}">
                      <a16:creationId xmlns:a16="http://schemas.microsoft.com/office/drawing/2014/main" id="{4706D2C2-85C6-4CA9-D485-F47A8E1BADCB}"/>
                    </a:ext>
                  </a:extLst>
                </p:cNvPr>
                <p:cNvSpPr/>
                <p:nvPr/>
              </p:nvSpPr>
              <p:spPr>
                <a:xfrm>
                  <a:off x="1539916" y="4946451"/>
                  <a:ext cx="124276" cy="1252786"/>
                </a:xfrm>
                <a:custGeom>
                  <a:avLst/>
                  <a:gdLst>
                    <a:gd name="connsiteX0" fmla="*/ 12258 w 124276"/>
                    <a:gd name="connsiteY0" fmla="*/ 1250472 h 1252786"/>
                    <a:gd name="connsiteX1" fmla="*/ 16661 w 124276"/>
                    <a:gd name="connsiteY1" fmla="*/ 1249770 h 1252786"/>
                    <a:gd name="connsiteX2" fmla="*/ 70950 w 124276"/>
                    <a:gd name="connsiteY2" fmla="*/ 819160 h 1252786"/>
                    <a:gd name="connsiteX3" fmla="*/ 58955 w 124276"/>
                    <a:gd name="connsiteY3" fmla="*/ 436778 h 1252786"/>
                    <a:gd name="connsiteX4" fmla="*/ 25655 w 124276"/>
                    <a:gd name="connsiteY4" fmla="*/ 324692 h 1252786"/>
                    <a:gd name="connsiteX5" fmla="*/ 51173 w 124276"/>
                    <a:gd name="connsiteY5" fmla="*/ -2315 h 1252786"/>
                    <a:gd name="connsiteX6" fmla="*/ 46707 w 124276"/>
                    <a:gd name="connsiteY6" fmla="*/ -2315 h 1252786"/>
                    <a:gd name="connsiteX7" fmla="*/ 21571 w 124276"/>
                    <a:gd name="connsiteY7" fmla="*/ 322588 h 1252786"/>
                    <a:gd name="connsiteX8" fmla="*/ 55063 w 124276"/>
                    <a:gd name="connsiteY8" fmla="*/ 438693 h 1252786"/>
                    <a:gd name="connsiteX9" fmla="*/ 67185 w 124276"/>
                    <a:gd name="connsiteY9" fmla="*/ 816481 h 1252786"/>
                    <a:gd name="connsiteX10" fmla="*/ 12258 w 124276"/>
                    <a:gd name="connsiteY10" fmla="*/ 1250472 h 125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276" h="1252786">
                      <a:moveTo>
                        <a:pt x="12258" y="1250472"/>
                      </a:moveTo>
                      <a:lnTo>
                        <a:pt x="16661" y="1249770"/>
                      </a:lnTo>
                      <a:cubicBezTo>
                        <a:pt x="16214" y="1246963"/>
                        <a:pt x="-26083" y="971692"/>
                        <a:pt x="70950" y="819160"/>
                      </a:cubicBezTo>
                      <a:cubicBezTo>
                        <a:pt x="177038" y="652339"/>
                        <a:pt x="108779" y="527749"/>
                        <a:pt x="58955" y="436778"/>
                      </a:cubicBezTo>
                      <a:cubicBezTo>
                        <a:pt x="33438" y="389699"/>
                        <a:pt x="12769" y="352507"/>
                        <a:pt x="25655" y="324692"/>
                      </a:cubicBezTo>
                      <a:cubicBezTo>
                        <a:pt x="63932" y="241760"/>
                        <a:pt x="51684" y="7636"/>
                        <a:pt x="51173" y="-2315"/>
                      </a:cubicBezTo>
                      <a:lnTo>
                        <a:pt x="46707" y="-2315"/>
                      </a:lnTo>
                      <a:cubicBezTo>
                        <a:pt x="46707" y="108"/>
                        <a:pt x="59466" y="240739"/>
                        <a:pt x="21571" y="322588"/>
                      </a:cubicBezTo>
                      <a:cubicBezTo>
                        <a:pt x="7792" y="352443"/>
                        <a:pt x="28653" y="390464"/>
                        <a:pt x="55063" y="438693"/>
                      </a:cubicBezTo>
                      <a:cubicBezTo>
                        <a:pt x="104314" y="528643"/>
                        <a:pt x="171871" y="651892"/>
                        <a:pt x="67185" y="816481"/>
                      </a:cubicBezTo>
                      <a:cubicBezTo>
                        <a:pt x="-30739" y="970734"/>
                        <a:pt x="11812" y="1247665"/>
                        <a:pt x="12258" y="1250472"/>
                      </a:cubicBezTo>
                      <a:close/>
                    </a:path>
                  </a:pathLst>
                </a:custGeom>
                <a:solidFill>
                  <a:srgbClr val="376915"/>
                </a:solidFill>
                <a:ln w="6375" cap="flat">
                  <a:noFill/>
                  <a:prstDash val="solid"/>
                  <a:miter/>
                </a:ln>
              </p:spPr>
              <p:txBody>
                <a:bodyPr rtlCol="0" anchor="ctr"/>
                <a:lstStyle/>
                <a:p>
                  <a:endParaRPr lang="zh-CN" altLang="en-US"/>
                </a:p>
              </p:txBody>
            </p:sp>
            <p:sp>
              <p:nvSpPr>
                <p:cNvPr id="224" name="íşļïḋe">
                  <a:extLst>
                    <a:ext uri="{FF2B5EF4-FFF2-40B4-BE49-F238E27FC236}">
                      <a16:creationId xmlns:a16="http://schemas.microsoft.com/office/drawing/2014/main" id="{D19FC787-F0C0-AE6D-DF06-BCEAC228E0A0}"/>
                    </a:ext>
                  </a:extLst>
                </p:cNvPr>
                <p:cNvSpPr/>
                <p:nvPr/>
              </p:nvSpPr>
              <p:spPr>
                <a:xfrm>
                  <a:off x="1800195" y="5155758"/>
                  <a:ext cx="254245" cy="1201433"/>
                </a:xfrm>
                <a:custGeom>
                  <a:avLst/>
                  <a:gdLst>
                    <a:gd name="connsiteX0" fmla="*/ 214868 w 254245"/>
                    <a:gd name="connsiteY0" fmla="*/ -2315 h 1201433"/>
                    <a:gd name="connsiteX1" fmla="*/ 239621 w 254245"/>
                    <a:gd name="connsiteY1" fmla="*/ 200103 h 1201433"/>
                    <a:gd name="connsiteX2" fmla="*/ 197261 w 254245"/>
                    <a:gd name="connsiteY2" fmla="*/ 474801 h 1201433"/>
                    <a:gd name="connsiteX3" fmla="*/ 185842 w 254245"/>
                    <a:gd name="connsiteY3" fmla="*/ 766340 h 1201433"/>
                    <a:gd name="connsiteX4" fmla="*/ 149862 w 254245"/>
                    <a:gd name="connsiteY4" fmla="*/ 1073573 h 1201433"/>
                    <a:gd name="connsiteX5" fmla="*/ 122367 w 254245"/>
                    <a:gd name="connsiteY5" fmla="*/ 1197013 h 1201433"/>
                    <a:gd name="connsiteX6" fmla="*/ 98252 w 254245"/>
                    <a:gd name="connsiteY6" fmla="*/ 1199119 h 1201433"/>
                    <a:gd name="connsiteX7" fmla="*/ 27378 w 254245"/>
                    <a:gd name="connsiteY7" fmla="*/ 879319 h 1201433"/>
                    <a:gd name="connsiteX8" fmla="*/ 59275 w 254245"/>
                    <a:gd name="connsiteY8" fmla="*/ 529473 h 1201433"/>
                    <a:gd name="connsiteX9" fmla="*/ 214868 w 254245"/>
                    <a:gd name="connsiteY9" fmla="*/ -2315 h 120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245" h="1201433">
                      <a:moveTo>
                        <a:pt x="214868" y="-2315"/>
                      </a:moveTo>
                      <a:cubicBezTo>
                        <a:pt x="214868" y="-2315"/>
                        <a:pt x="209383" y="141094"/>
                        <a:pt x="239621" y="200103"/>
                      </a:cubicBezTo>
                      <a:cubicBezTo>
                        <a:pt x="302266" y="322462"/>
                        <a:pt x="172827" y="399843"/>
                        <a:pt x="197261" y="474801"/>
                      </a:cubicBezTo>
                      <a:cubicBezTo>
                        <a:pt x="244023" y="617891"/>
                        <a:pt x="158538" y="598880"/>
                        <a:pt x="185842" y="766340"/>
                      </a:cubicBezTo>
                      <a:cubicBezTo>
                        <a:pt x="205874" y="888952"/>
                        <a:pt x="108077" y="946877"/>
                        <a:pt x="149862" y="1073573"/>
                      </a:cubicBezTo>
                      <a:cubicBezTo>
                        <a:pt x="168298" y="1129393"/>
                        <a:pt x="122367" y="1197013"/>
                        <a:pt x="122367" y="1197013"/>
                      </a:cubicBezTo>
                      <a:lnTo>
                        <a:pt x="98252" y="1199119"/>
                      </a:lnTo>
                      <a:cubicBezTo>
                        <a:pt x="98252" y="1199119"/>
                        <a:pt x="-55937" y="1001357"/>
                        <a:pt x="27378" y="879319"/>
                      </a:cubicBezTo>
                      <a:cubicBezTo>
                        <a:pt x="110692" y="757281"/>
                        <a:pt x="-68313" y="738462"/>
                        <a:pt x="59275" y="529473"/>
                      </a:cubicBezTo>
                      <a:cubicBezTo>
                        <a:pt x="123834" y="423191"/>
                        <a:pt x="-46177" y="379812"/>
                        <a:pt x="214868" y="-2315"/>
                      </a:cubicBezTo>
                      <a:close/>
                    </a:path>
                  </a:pathLst>
                </a:custGeom>
                <a:solidFill>
                  <a:srgbClr val="74A83C"/>
                </a:solidFill>
                <a:ln w="6375" cap="flat">
                  <a:noFill/>
                  <a:prstDash val="solid"/>
                  <a:miter/>
                </a:ln>
              </p:spPr>
              <p:txBody>
                <a:bodyPr rtlCol="0" anchor="ctr"/>
                <a:lstStyle/>
                <a:p>
                  <a:endParaRPr lang="zh-CN" altLang="en-US"/>
                </a:p>
              </p:txBody>
            </p:sp>
            <p:sp>
              <p:nvSpPr>
                <p:cNvPr id="225" name="ísḷîḓè">
                  <a:extLst>
                    <a:ext uri="{FF2B5EF4-FFF2-40B4-BE49-F238E27FC236}">
                      <a16:creationId xmlns:a16="http://schemas.microsoft.com/office/drawing/2014/main" id="{AC1D6C40-CB52-3576-05BE-DC6ED52022BE}"/>
                    </a:ext>
                  </a:extLst>
                </p:cNvPr>
                <p:cNvSpPr/>
                <p:nvPr/>
              </p:nvSpPr>
              <p:spPr>
                <a:xfrm>
                  <a:off x="1890407" y="5325259"/>
                  <a:ext cx="86570" cy="1031549"/>
                </a:xfrm>
                <a:custGeom>
                  <a:avLst/>
                  <a:gdLst>
                    <a:gd name="connsiteX0" fmla="*/ 17930 w 86570"/>
                    <a:gd name="connsiteY0" fmla="*/ 1029235 h 1031549"/>
                    <a:gd name="connsiteX1" fmla="*/ 84849 w 86570"/>
                    <a:gd name="connsiteY1" fmla="*/ -2315 h 1031549"/>
                    <a:gd name="connsiteX2" fmla="*/ 89251 w 86570"/>
                    <a:gd name="connsiteY2" fmla="*/ -1676 h 1031549"/>
                    <a:gd name="connsiteX3" fmla="*/ 22139 w 86570"/>
                    <a:gd name="connsiteY3" fmla="*/ 1027959 h 1031549"/>
                  </a:gdLst>
                  <a:ahLst/>
                  <a:cxnLst>
                    <a:cxn ang="0">
                      <a:pos x="connsiteX0" y="connsiteY0"/>
                    </a:cxn>
                    <a:cxn ang="0">
                      <a:pos x="connsiteX1" y="connsiteY1"/>
                    </a:cxn>
                    <a:cxn ang="0">
                      <a:pos x="connsiteX2" y="connsiteY2"/>
                    </a:cxn>
                    <a:cxn ang="0">
                      <a:pos x="connsiteX3" y="connsiteY3"/>
                    </a:cxn>
                  </a:cxnLst>
                  <a:rect l="l" t="t" r="r" b="b"/>
                  <a:pathLst>
                    <a:path w="86570" h="1031549">
                      <a:moveTo>
                        <a:pt x="17930" y="1029235"/>
                      </a:moveTo>
                      <a:cubicBezTo>
                        <a:pt x="-39485" y="834918"/>
                        <a:pt x="83638" y="6042"/>
                        <a:pt x="84849" y="-2315"/>
                      </a:cubicBezTo>
                      <a:lnTo>
                        <a:pt x="89251" y="-1676"/>
                      </a:lnTo>
                      <a:cubicBezTo>
                        <a:pt x="87975" y="6679"/>
                        <a:pt x="-35148" y="834599"/>
                        <a:pt x="22139" y="1027959"/>
                      </a:cubicBezTo>
                      <a:close/>
                    </a:path>
                  </a:pathLst>
                </a:custGeom>
                <a:solidFill>
                  <a:srgbClr val="376915"/>
                </a:solidFill>
                <a:ln w="6375" cap="flat">
                  <a:noFill/>
                  <a:prstDash val="solid"/>
                  <a:miter/>
                </a:ln>
              </p:spPr>
              <p:txBody>
                <a:bodyPr rtlCol="0" anchor="ctr"/>
                <a:lstStyle/>
                <a:p>
                  <a:endParaRPr lang="zh-CN" altLang="en-US"/>
                </a:p>
              </p:txBody>
            </p:sp>
            <p:sp>
              <p:nvSpPr>
                <p:cNvPr id="226" name="íṩļïḍê">
                  <a:extLst>
                    <a:ext uri="{FF2B5EF4-FFF2-40B4-BE49-F238E27FC236}">
                      <a16:creationId xmlns:a16="http://schemas.microsoft.com/office/drawing/2014/main" id="{270644D3-7058-4F5A-890D-73884C53B4E4}"/>
                    </a:ext>
                  </a:extLst>
                </p:cNvPr>
                <p:cNvSpPr/>
                <p:nvPr/>
              </p:nvSpPr>
              <p:spPr>
                <a:xfrm>
                  <a:off x="1931677" y="4752325"/>
                  <a:ext cx="419737" cy="1636636"/>
                </a:xfrm>
                <a:custGeom>
                  <a:avLst/>
                  <a:gdLst>
                    <a:gd name="connsiteX0" fmla="*/ 351577 w 419737"/>
                    <a:gd name="connsiteY0" fmla="*/ -2315 h 1636636"/>
                    <a:gd name="connsiteX1" fmla="*/ 397828 w 419737"/>
                    <a:gd name="connsiteY1" fmla="*/ 444754 h 1636636"/>
                    <a:gd name="connsiteX2" fmla="*/ 252760 w 419737"/>
                    <a:gd name="connsiteY2" fmla="*/ 1096602 h 1636636"/>
                    <a:gd name="connsiteX3" fmla="*/ 98952 w 419737"/>
                    <a:gd name="connsiteY3" fmla="*/ 1634322 h 1636636"/>
                    <a:gd name="connsiteX4" fmla="*/ 28142 w 419737"/>
                    <a:gd name="connsiteY4" fmla="*/ 1618565 h 1636636"/>
                    <a:gd name="connsiteX5" fmla="*/ 97613 w 419737"/>
                    <a:gd name="connsiteY5" fmla="*/ 987323 h 1636636"/>
                    <a:gd name="connsiteX6" fmla="*/ 351577 w 419737"/>
                    <a:gd name="connsiteY6" fmla="*/ -2315 h 163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737" h="1636636">
                      <a:moveTo>
                        <a:pt x="351577" y="-2315"/>
                      </a:moveTo>
                      <a:cubicBezTo>
                        <a:pt x="351577" y="-2315"/>
                        <a:pt x="300542" y="109133"/>
                        <a:pt x="397828" y="444754"/>
                      </a:cubicBezTo>
                      <a:cubicBezTo>
                        <a:pt x="495114" y="780374"/>
                        <a:pt x="273749" y="1052648"/>
                        <a:pt x="252760" y="1096602"/>
                      </a:cubicBezTo>
                      <a:cubicBezTo>
                        <a:pt x="231772" y="1140557"/>
                        <a:pt x="47088" y="1428331"/>
                        <a:pt x="98952" y="1634322"/>
                      </a:cubicBezTo>
                      <a:lnTo>
                        <a:pt x="28142" y="1618565"/>
                      </a:lnTo>
                      <a:cubicBezTo>
                        <a:pt x="28142" y="1618565"/>
                        <a:pt x="-62256" y="1367217"/>
                        <a:pt x="97613" y="987323"/>
                      </a:cubicBezTo>
                      <a:cubicBezTo>
                        <a:pt x="326379" y="443798"/>
                        <a:pt x="64632" y="228555"/>
                        <a:pt x="351577" y="-2315"/>
                      </a:cubicBezTo>
                      <a:close/>
                    </a:path>
                  </a:pathLst>
                </a:custGeom>
                <a:solidFill>
                  <a:srgbClr val="8DD155"/>
                </a:solidFill>
                <a:ln w="6375" cap="flat">
                  <a:noFill/>
                  <a:prstDash val="solid"/>
                  <a:miter/>
                </a:ln>
              </p:spPr>
              <p:txBody>
                <a:bodyPr rtlCol="0" anchor="ctr"/>
                <a:lstStyle/>
                <a:p>
                  <a:endParaRPr lang="zh-CN" altLang="en-US"/>
                </a:p>
              </p:txBody>
            </p:sp>
            <p:sp>
              <p:nvSpPr>
                <p:cNvPr id="227" name="iṧḷîḑé">
                  <a:extLst>
                    <a:ext uri="{FF2B5EF4-FFF2-40B4-BE49-F238E27FC236}">
                      <a16:creationId xmlns:a16="http://schemas.microsoft.com/office/drawing/2014/main" id="{DC6D4290-B6D9-D235-0CCD-91C3BA82A990}"/>
                    </a:ext>
                  </a:extLst>
                </p:cNvPr>
                <p:cNvSpPr/>
                <p:nvPr/>
              </p:nvSpPr>
              <p:spPr>
                <a:xfrm>
                  <a:off x="1964415" y="4926993"/>
                  <a:ext cx="298153" cy="1310520"/>
                </a:xfrm>
                <a:custGeom>
                  <a:avLst/>
                  <a:gdLst>
                    <a:gd name="connsiteX0" fmla="*/ 4781 w 298153"/>
                    <a:gd name="connsiteY0" fmla="*/ 1308206 h 1310520"/>
                    <a:gd name="connsiteX1" fmla="*/ 9119 w 298153"/>
                    <a:gd name="connsiteY1" fmla="*/ 1307695 h 1310520"/>
                    <a:gd name="connsiteX2" fmla="*/ 161141 w 298153"/>
                    <a:gd name="connsiteY2" fmla="*/ 823882 h 1310520"/>
                    <a:gd name="connsiteX3" fmla="*/ 296639 w 298153"/>
                    <a:gd name="connsiteY3" fmla="*/ 385298 h 1310520"/>
                    <a:gd name="connsiteX4" fmla="*/ 270802 w 298153"/>
                    <a:gd name="connsiteY4" fmla="*/ -1742 h 1310520"/>
                    <a:gd name="connsiteX5" fmla="*/ 266465 w 298153"/>
                    <a:gd name="connsiteY5" fmla="*/ -2315 h 1310520"/>
                    <a:gd name="connsiteX6" fmla="*/ 292302 w 298153"/>
                    <a:gd name="connsiteY6" fmla="*/ 386190 h 1310520"/>
                    <a:gd name="connsiteX7" fmla="*/ 157185 w 298153"/>
                    <a:gd name="connsiteY7" fmla="*/ 821968 h 1310520"/>
                    <a:gd name="connsiteX8" fmla="*/ 4781 w 298153"/>
                    <a:gd name="connsiteY8" fmla="*/ 1308206 h 13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153" h="1310520">
                      <a:moveTo>
                        <a:pt x="4781" y="1308206"/>
                      </a:moveTo>
                      <a:lnTo>
                        <a:pt x="9119" y="1307695"/>
                      </a:lnTo>
                      <a:cubicBezTo>
                        <a:pt x="-7404" y="1170156"/>
                        <a:pt x="78336" y="994148"/>
                        <a:pt x="161141" y="823882"/>
                      </a:cubicBezTo>
                      <a:cubicBezTo>
                        <a:pt x="242797" y="656167"/>
                        <a:pt x="319860" y="497830"/>
                        <a:pt x="296639" y="385298"/>
                      </a:cubicBezTo>
                      <a:cubicBezTo>
                        <a:pt x="250452" y="162019"/>
                        <a:pt x="270611" y="-147"/>
                        <a:pt x="270802" y="-1742"/>
                      </a:cubicBezTo>
                      <a:lnTo>
                        <a:pt x="266465" y="-2315"/>
                      </a:lnTo>
                      <a:cubicBezTo>
                        <a:pt x="266465" y="-656"/>
                        <a:pt x="245987" y="161955"/>
                        <a:pt x="292302" y="386190"/>
                      </a:cubicBezTo>
                      <a:cubicBezTo>
                        <a:pt x="315203" y="497255"/>
                        <a:pt x="238458" y="654955"/>
                        <a:pt x="157185" y="821968"/>
                      </a:cubicBezTo>
                      <a:cubicBezTo>
                        <a:pt x="74061" y="992936"/>
                        <a:pt x="-11933" y="1169582"/>
                        <a:pt x="4781" y="1308206"/>
                      </a:cubicBezTo>
                      <a:close/>
                    </a:path>
                  </a:pathLst>
                </a:custGeom>
                <a:solidFill>
                  <a:srgbClr val="376915"/>
                </a:solidFill>
                <a:ln w="6375" cap="flat">
                  <a:noFill/>
                  <a:prstDash val="solid"/>
                  <a:miter/>
                </a:ln>
              </p:spPr>
              <p:txBody>
                <a:bodyPr rtlCol="0" anchor="ctr"/>
                <a:lstStyle/>
                <a:p>
                  <a:endParaRPr lang="zh-CN" altLang="en-US"/>
                </a:p>
              </p:txBody>
            </p:sp>
            <p:sp>
              <p:nvSpPr>
                <p:cNvPr id="228" name="íşḷïḍé">
                  <a:extLst>
                    <a:ext uri="{FF2B5EF4-FFF2-40B4-BE49-F238E27FC236}">
                      <a16:creationId xmlns:a16="http://schemas.microsoft.com/office/drawing/2014/main" id="{C01E6023-97F4-0324-1D3A-B2512B4D2E33}"/>
                    </a:ext>
                  </a:extLst>
                </p:cNvPr>
                <p:cNvSpPr/>
                <p:nvPr/>
              </p:nvSpPr>
              <p:spPr>
                <a:xfrm>
                  <a:off x="1631751" y="4682662"/>
                  <a:ext cx="372686" cy="1636509"/>
                </a:xfrm>
                <a:custGeom>
                  <a:avLst/>
                  <a:gdLst>
                    <a:gd name="connsiteX0" fmla="*/ 312119 w 372686"/>
                    <a:gd name="connsiteY0" fmla="*/ -2315 h 1636509"/>
                    <a:gd name="connsiteX1" fmla="*/ 120737 w 372686"/>
                    <a:gd name="connsiteY1" fmla="*/ 404244 h 1636509"/>
                    <a:gd name="connsiteX2" fmla="*/ 41886 w 372686"/>
                    <a:gd name="connsiteY2" fmla="*/ 1067319 h 1636509"/>
                    <a:gd name="connsiteX3" fmla="*/ 9033 w 372686"/>
                    <a:gd name="connsiteY3" fmla="*/ 1625645 h 1636509"/>
                    <a:gd name="connsiteX4" fmla="*/ 81057 w 372686"/>
                    <a:gd name="connsiteY4" fmla="*/ 1634194 h 1636509"/>
                    <a:gd name="connsiteX5" fmla="*/ 224402 w 372686"/>
                    <a:gd name="connsiteY5" fmla="*/ 1015392 h 1636509"/>
                    <a:gd name="connsiteX6" fmla="*/ 312119 w 372686"/>
                    <a:gd name="connsiteY6" fmla="*/ -2315 h 1636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686" h="1636509">
                      <a:moveTo>
                        <a:pt x="312119" y="-2315"/>
                      </a:moveTo>
                      <a:cubicBezTo>
                        <a:pt x="312119" y="-2315"/>
                        <a:pt x="323347" y="119722"/>
                        <a:pt x="120737" y="404244"/>
                      </a:cubicBezTo>
                      <a:cubicBezTo>
                        <a:pt x="-81873" y="688767"/>
                        <a:pt x="36591" y="1018965"/>
                        <a:pt x="41886" y="1067319"/>
                      </a:cubicBezTo>
                      <a:cubicBezTo>
                        <a:pt x="47182" y="1115676"/>
                        <a:pt x="126094" y="1448489"/>
                        <a:pt x="9033" y="1625645"/>
                      </a:cubicBezTo>
                      <a:lnTo>
                        <a:pt x="81057" y="1634194"/>
                      </a:lnTo>
                      <a:cubicBezTo>
                        <a:pt x="81057" y="1634194"/>
                        <a:pt x="249536" y="1426991"/>
                        <a:pt x="224402" y="1015392"/>
                      </a:cubicBezTo>
                      <a:cubicBezTo>
                        <a:pt x="188166" y="427019"/>
                        <a:pt x="506244" y="310531"/>
                        <a:pt x="312119" y="-2315"/>
                      </a:cubicBezTo>
                      <a:close/>
                    </a:path>
                  </a:pathLst>
                </a:custGeom>
                <a:solidFill>
                  <a:srgbClr val="8DD155"/>
                </a:solidFill>
                <a:ln w="6375" cap="flat">
                  <a:noFill/>
                  <a:prstDash val="solid"/>
                  <a:miter/>
                </a:ln>
              </p:spPr>
              <p:txBody>
                <a:bodyPr rtlCol="0" anchor="ctr"/>
                <a:lstStyle/>
                <a:p>
                  <a:endParaRPr lang="zh-CN" altLang="en-US"/>
                </a:p>
              </p:txBody>
            </p:sp>
            <p:sp>
              <p:nvSpPr>
                <p:cNvPr id="229" name="išlïḑe">
                  <a:extLst>
                    <a:ext uri="{FF2B5EF4-FFF2-40B4-BE49-F238E27FC236}">
                      <a16:creationId xmlns:a16="http://schemas.microsoft.com/office/drawing/2014/main" id="{BBE155E3-8B66-CBCE-1165-87DAB32C3ABB}"/>
                    </a:ext>
                  </a:extLst>
                </p:cNvPr>
                <p:cNvSpPr/>
                <p:nvPr/>
              </p:nvSpPr>
              <p:spPr>
                <a:xfrm>
                  <a:off x="1737357" y="4864092"/>
                  <a:ext cx="195667" cy="1324173"/>
                </a:xfrm>
                <a:custGeom>
                  <a:avLst/>
                  <a:gdLst>
                    <a:gd name="connsiteX0" fmla="*/ 11494 w 195667"/>
                    <a:gd name="connsiteY0" fmla="*/ 1321859 h 1324173"/>
                    <a:gd name="connsiteX1" fmla="*/ 7538 w 195667"/>
                    <a:gd name="connsiteY1" fmla="*/ 1319881 h 1324173"/>
                    <a:gd name="connsiteX2" fmla="*/ 24253 w 195667"/>
                    <a:gd name="connsiteY2" fmla="*/ 813037 h 1324173"/>
                    <a:gd name="connsiteX3" fmla="*/ 41605 w 195667"/>
                    <a:gd name="connsiteY3" fmla="*/ 354421 h 1324173"/>
                    <a:gd name="connsiteX4" fmla="*/ 194074 w 195667"/>
                    <a:gd name="connsiteY4" fmla="*/ -2315 h 1324173"/>
                    <a:gd name="connsiteX5" fmla="*/ 198347 w 195667"/>
                    <a:gd name="connsiteY5" fmla="*/ -1357 h 1324173"/>
                    <a:gd name="connsiteX6" fmla="*/ 45242 w 195667"/>
                    <a:gd name="connsiteY6" fmla="*/ 356654 h 1324173"/>
                    <a:gd name="connsiteX7" fmla="*/ 28527 w 195667"/>
                    <a:gd name="connsiteY7" fmla="*/ 812526 h 1324173"/>
                    <a:gd name="connsiteX8" fmla="*/ 11494 w 195667"/>
                    <a:gd name="connsiteY8" fmla="*/ 1321859 h 132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67" h="1324173">
                      <a:moveTo>
                        <a:pt x="11494" y="1321859"/>
                      </a:moveTo>
                      <a:lnTo>
                        <a:pt x="7538" y="1319881"/>
                      </a:lnTo>
                      <a:cubicBezTo>
                        <a:pt x="68654" y="1195610"/>
                        <a:pt x="45815" y="1000910"/>
                        <a:pt x="24253" y="813037"/>
                      </a:cubicBezTo>
                      <a:cubicBezTo>
                        <a:pt x="2754" y="628034"/>
                        <a:pt x="-17532" y="452856"/>
                        <a:pt x="41605" y="354421"/>
                      </a:cubicBezTo>
                      <a:cubicBezTo>
                        <a:pt x="159113" y="158765"/>
                        <a:pt x="193754" y="-720"/>
                        <a:pt x="194074" y="-2315"/>
                      </a:cubicBezTo>
                      <a:lnTo>
                        <a:pt x="198347" y="-1357"/>
                      </a:lnTo>
                      <a:cubicBezTo>
                        <a:pt x="198347" y="238"/>
                        <a:pt x="163325" y="160360"/>
                        <a:pt x="45242" y="356654"/>
                      </a:cubicBezTo>
                      <a:cubicBezTo>
                        <a:pt x="-13131" y="453813"/>
                        <a:pt x="6965" y="628098"/>
                        <a:pt x="28527" y="812526"/>
                      </a:cubicBezTo>
                      <a:cubicBezTo>
                        <a:pt x="50218" y="1001102"/>
                        <a:pt x="72865" y="1196440"/>
                        <a:pt x="11494" y="1321859"/>
                      </a:cubicBezTo>
                      <a:close/>
                    </a:path>
                  </a:pathLst>
                </a:custGeom>
                <a:solidFill>
                  <a:srgbClr val="376915"/>
                </a:solidFill>
                <a:ln w="6375" cap="flat">
                  <a:noFill/>
                  <a:prstDash val="solid"/>
                  <a:miter/>
                </a:ln>
              </p:spPr>
              <p:txBody>
                <a:bodyPr rtlCol="0" anchor="ctr"/>
                <a:lstStyle/>
                <a:p>
                  <a:endParaRPr lang="zh-CN" altLang="en-US"/>
                </a:p>
              </p:txBody>
            </p:sp>
            <p:sp>
              <p:nvSpPr>
                <p:cNvPr id="230" name="îṧļîdê">
                  <a:extLst>
                    <a:ext uri="{FF2B5EF4-FFF2-40B4-BE49-F238E27FC236}">
                      <a16:creationId xmlns:a16="http://schemas.microsoft.com/office/drawing/2014/main" id="{250EC1A9-0411-3D97-2CEE-3C11618C590C}"/>
                    </a:ext>
                  </a:extLst>
                </p:cNvPr>
                <p:cNvSpPr/>
                <p:nvPr/>
              </p:nvSpPr>
              <p:spPr>
                <a:xfrm>
                  <a:off x="2021824" y="5295532"/>
                  <a:ext cx="633470" cy="1006287"/>
                </a:xfrm>
                <a:custGeom>
                  <a:avLst/>
                  <a:gdLst>
                    <a:gd name="connsiteX0" fmla="*/ 598963 w 633470"/>
                    <a:gd name="connsiteY0" fmla="*/ -2315 h 1006287"/>
                    <a:gd name="connsiteX1" fmla="*/ 445348 w 633470"/>
                    <a:gd name="connsiteY1" fmla="*/ 536745 h 1006287"/>
                    <a:gd name="connsiteX2" fmla="*/ 31069 w 633470"/>
                    <a:gd name="connsiteY2" fmla="*/ 1003972 h 1006287"/>
                    <a:gd name="connsiteX3" fmla="*/ 2680 w 633470"/>
                    <a:gd name="connsiteY3" fmla="*/ 945281 h 1006287"/>
                    <a:gd name="connsiteX4" fmla="*/ 226662 w 633470"/>
                    <a:gd name="connsiteY4" fmla="*/ 552438 h 1006287"/>
                    <a:gd name="connsiteX5" fmla="*/ 598963 w 633470"/>
                    <a:gd name="connsiteY5" fmla="*/ -2315 h 100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470" h="1006287">
                      <a:moveTo>
                        <a:pt x="598963" y="-2315"/>
                      </a:moveTo>
                      <a:cubicBezTo>
                        <a:pt x="598963" y="-2315"/>
                        <a:pt x="749326" y="360736"/>
                        <a:pt x="445348" y="536745"/>
                      </a:cubicBezTo>
                      <a:cubicBezTo>
                        <a:pt x="265066" y="641111"/>
                        <a:pt x="456129" y="907962"/>
                        <a:pt x="31069" y="1003972"/>
                      </a:cubicBezTo>
                      <a:lnTo>
                        <a:pt x="2680" y="945281"/>
                      </a:lnTo>
                      <a:cubicBezTo>
                        <a:pt x="2680" y="945281"/>
                        <a:pt x="169247" y="802957"/>
                        <a:pt x="226662" y="552438"/>
                      </a:cubicBezTo>
                      <a:cubicBezTo>
                        <a:pt x="288734" y="281632"/>
                        <a:pt x="566429" y="278251"/>
                        <a:pt x="598963" y="-2315"/>
                      </a:cubicBezTo>
                      <a:close/>
                    </a:path>
                  </a:pathLst>
                </a:custGeom>
                <a:solidFill>
                  <a:srgbClr val="8DD155"/>
                </a:solidFill>
                <a:ln w="6375" cap="flat">
                  <a:noFill/>
                  <a:prstDash val="solid"/>
                  <a:miter/>
                </a:ln>
              </p:spPr>
              <p:txBody>
                <a:bodyPr rtlCol="0" anchor="ctr"/>
                <a:lstStyle/>
                <a:p>
                  <a:endParaRPr lang="zh-CN" altLang="en-US"/>
                </a:p>
              </p:txBody>
            </p:sp>
            <p:sp>
              <p:nvSpPr>
                <p:cNvPr id="231" name="íṣlídé">
                  <a:extLst>
                    <a:ext uri="{FF2B5EF4-FFF2-40B4-BE49-F238E27FC236}">
                      <a16:creationId xmlns:a16="http://schemas.microsoft.com/office/drawing/2014/main" id="{A85D37B1-D35D-3C5A-32C0-04BB6779601C}"/>
                    </a:ext>
                  </a:extLst>
                </p:cNvPr>
                <p:cNvSpPr/>
                <p:nvPr/>
              </p:nvSpPr>
              <p:spPr>
                <a:xfrm>
                  <a:off x="2142586" y="5467520"/>
                  <a:ext cx="465187" cy="733312"/>
                </a:xfrm>
                <a:custGeom>
                  <a:avLst/>
                  <a:gdLst>
                    <a:gd name="connsiteX0" fmla="*/ 5680 w 465187"/>
                    <a:gd name="connsiteY0" fmla="*/ 730997 h 733312"/>
                    <a:gd name="connsiteX1" fmla="*/ 121721 w 465187"/>
                    <a:gd name="connsiteY1" fmla="*/ 504656 h 733312"/>
                    <a:gd name="connsiteX2" fmla="*/ 220155 w 465187"/>
                    <a:gd name="connsiteY2" fmla="*/ 336241 h 733312"/>
                    <a:gd name="connsiteX3" fmla="*/ 467868 w 465187"/>
                    <a:gd name="connsiteY3" fmla="*/ -401 h 733312"/>
                    <a:gd name="connsiteX4" fmla="*/ 463848 w 465187"/>
                    <a:gd name="connsiteY4" fmla="*/ -2315 h 733312"/>
                    <a:gd name="connsiteX5" fmla="*/ 217922 w 465187"/>
                    <a:gd name="connsiteY5" fmla="*/ 332476 h 733312"/>
                    <a:gd name="connsiteX6" fmla="*/ 117510 w 465187"/>
                    <a:gd name="connsiteY6" fmla="*/ 503444 h 733312"/>
                    <a:gd name="connsiteX7" fmla="*/ 2680 w 465187"/>
                    <a:gd name="connsiteY7" fmla="*/ 727935 h 73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187" h="733312">
                      <a:moveTo>
                        <a:pt x="5680" y="730997"/>
                      </a:moveTo>
                      <a:cubicBezTo>
                        <a:pt x="76299" y="658527"/>
                        <a:pt x="100413" y="576808"/>
                        <a:pt x="121721" y="504656"/>
                      </a:cubicBezTo>
                      <a:cubicBezTo>
                        <a:pt x="143027" y="432505"/>
                        <a:pt x="161401" y="370689"/>
                        <a:pt x="220155" y="336241"/>
                      </a:cubicBezTo>
                      <a:cubicBezTo>
                        <a:pt x="338238" y="267279"/>
                        <a:pt x="466592" y="2278"/>
                        <a:pt x="467868" y="-401"/>
                      </a:cubicBezTo>
                      <a:lnTo>
                        <a:pt x="463848" y="-2315"/>
                      </a:lnTo>
                      <a:cubicBezTo>
                        <a:pt x="462572" y="300"/>
                        <a:pt x="334857" y="264153"/>
                        <a:pt x="217922" y="332476"/>
                      </a:cubicBezTo>
                      <a:cubicBezTo>
                        <a:pt x="157637" y="367627"/>
                        <a:pt x="139073" y="430591"/>
                        <a:pt x="117510" y="503444"/>
                      </a:cubicBezTo>
                      <a:cubicBezTo>
                        <a:pt x="96331" y="575021"/>
                        <a:pt x="72345" y="656550"/>
                        <a:pt x="2680" y="727935"/>
                      </a:cubicBezTo>
                      <a:close/>
                    </a:path>
                  </a:pathLst>
                </a:custGeom>
                <a:solidFill>
                  <a:srgbClr val="376915"/>
                </a:solidFill>
                <a:ln w="6375" cap="flat">
                  <a:noFill/>
                  <a:prstDash val="solid"/>
                  <a:miter/>
                </a:ln>
              </p:spPr>
              <p:txBody>
                <a:bodyPr rtlCol="0" anchor="ctr"/>
                <a:lstStyle/>
                <a:p>
                  <a:endParaRPr lang="zh-CN" altLang="en-US"/>
                </a:p>
              </p:txBody>
            </p:sp>
            <p:sp>
              <p:nvSpPr>
                <p:cNvPr id="232" name="iṣļidê">
                  <a:extLst>
                    <a:ext uri="{FF2B5EF4-FFF2-40B4-BE49-F238E27FC236}">
                      <a16:creationId xmlns:a16="http://schemas.microsoft.com/office/drawing/2014/main" id="{B76B17E7-CD4F-8608-E70A-1B918968C383}"/>
                    </a:ext>
                  </a:extLst>
                </p:cNvPr>
                <p:cNvSpPr/>
                <p:nvPr/>
              </p:nvSpPr>
              <p:spPr>
                <a:xfrm>
                  <a:off x="1318239" y="5149315"/>
                  <a:ext cx="376476" cy="1119521"/>
                </a:xfrm>
                <a:custGeom>
                  <a:avLst/>
                  <a:gdLst>
                    <a:gd name="connsiteX0" fmla="*/ 2680 w 376476"/>
                    <a:gd name="connsiteY0" fmla="*/ -2315 h 1119521"/>
                    <a:gd name="connsiteX1" fmla="*/ 264683 w 376476"/>
                    <a:gd name="connsiteY1" fmla="*/ 493238 h 1119521"/>
                    <a:gd name="connsiteX2" fmla="*/ 288861 w 376476"/>
                    <a:gd name="connsiteY2" fmla="*/ 1117207 h 1119521"/>
                    <a:gd name="connsiteX3" fmla="*/ 227810 w 376476"/>
                    <a:gd name="connsiteY3" fmla="*/ 1094497 h 1119521"/>
                    <a:gd name="connsiteX4" fmla="*/ 117701 w 376476"/>
                    <a:gd name="connsiteY4" fmla="*/ 655849 h 1119521"/>
                    <a:gd name="connsiteX5" fmla="*/ 2680 w 376476"/>
                    <a:gd name="connsiteY5" fmla="*/ -2315 h 111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76" h="1119521">
                      <a:moveTo>
                        <a:pt x="2680" y="-2315"/>
                      </a:moveTo>
                      <a:cubicBezTo>
                        <a:pt x="2680" y="-2315"/>
                        <a:pt x="362416" y="155831"/>
                        <a:pt x="264683" y="493238"/>
                      </a:cubicBezTo>
                      <a:cubicBezTo>
                        <a:pt x="206758" y="693296"/>
                        <a:pt x="529365" y="753772"/>
                        <a:pt x="288861" y="1117207"/>
                      </a:cubicBezTo>
                      <a:lnTo>
                        <a:pt x="227810" y="1094497"/>
                      </a:lnTo>
                      <a:cubicBezTo>
                        <a:pt x="227810" y="1094497"/>
                        <a:pt x="249565" y="876448"/>
                        <a:pt x="117701" y="655849"/>
                      </a:cubicBezTo>
                      <a:cubicBezTo>
                        <a:pt x="-24877" y="417386"/>
                        <a:pt x="173266" y="222815"/>
                        <a:pt x="2680" y="-2315"/>
                      </a:cubicBezTo>
                      <a:close/>
                    </a:path>
                  </a:pathLst>
                </a:custGeom>
                <a:solidFill>
                  <a:srgbClr val="8DD155"/>
                </a:solidFill>
                <a:ln w="6375" cap="flat">
                  <a:noFill/>
                  <a:prstDash val="solid"/>
                  <a:miter/>
                </a:ln>
              </p:spPr>
              <p:txBody>
                <a:bodyPr rtlCol="0" anchor="ctr"/>
                <a:lstStyle/>
                <a:p>
                  <a:endParaRPr lang="zh-CN" altLang="en-US"/>
                </a:p>
              </p:txBody>
            </p:sp>
            <p:sp>
              <p:nvSpPr>
                <p:cNvPr id="233" name="îšlïḑe">
                  <a:extLst>
                    <a:ext uri="{FF2B5EF4-FFF2-40B4-BE49-F238E27FC236}">
                      <a16:creationId xmlns:a16="http://schemas.microsoft.com/office/drawing/2014/main" id="{8E58F16B-E40E-476E-2A91-0DCC6AD43639}"/>
                    </a:ext>
                  </a:extLst>
                </p:cNvPr>
                <p:cNvSpPr/>
                <p:nvPr/>
              </p:nvSpPr>
              <p:spPr>
                <a:xfrm>
                  <a:off x="1426881" y="5281879"/>
                  <a:ext cx="176594" cy="848013"/>
                </a:xfrm>
                <a:custGeom>
                  <a:avLst/>
                  <a:gdLst>
                    <a:gd name="connsiteX0" fmla="*/ 179262 w 176594"/>
                    <a:gd name="connsiteY0" fmla="*/ 845699 h 848013"/>
                    <a:gd name="connsiteX1" fmla="*/ 106474 w 176594"/>
                    <a:gd name="connsiteY1" fmla="*/ 602006 h 848013"/>
                    <a:gd name="connsiteX2" fmla="*/ 60989 w 176594"/>
                    <a:gd name="connsiteY2" fmla="*/ 412346 h 848013"/>
                    <a:gd name="connsiteX3" fmla="*/ 6892 w 176594"/>
                    <a:gd name="connsiteY3" fmla="*/ -2315 h 848013"/>
                    <a:gd name="connsiteX4" fmla="*/ 2680 w 176594"/>
                    <a:gd name="connsiteY4" fmla="*/ -976 h 848013"/>
                    <a:gd name="connsiteX5" fmla="*/ 56714 w 176594"/>
                    <a:gd name="connsiteY5" fmla="*/ 410943 h 848013"/>
                    <a:gd name="connsiteX6" fmla="*/ 102519 w 176594"/>
                    <a:gd name="connsiteY6" fmla="*/ 603856 h 848013"/>
                    <a:gd name="connsiteX7" fmla="*/ 174861 w 176594"/>
                    <a:gd name="connsiteY7" fmla="*/ 845509 h 84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94" h="848013">
                      <a:moveTo>
                        <a:pt x="179262" y="845699"/>
                      </a:moveTo>
                      <a:cubicBezTo>
                        <a:pt x="180092" y="744522"/>
                        <a:pt x="140986" y="668798"/>
                        <a:pt x="106474" y="602006"/>
                      </a:cubicBezTo>
                      <a:cubicBezTo>
                        <a:pt x="71962" y="535214"/>
                        <a:pt x="42296" y="477735"/>
                        <a:pt x="60989" y="412346"/>
                      </a:cubicBezTo>
                      <a:cubicBezTo>
                        <a:pt x="98499" y="280868"/>
                        <a:pt x="7784" y="683"/>
                        <a:pt x="6892" y="-2315"/>
                      </a:cubicBezTo>
                      <a:lnTo>
                        <a:pt x="2680" y="-976"/>
                      </a:lnTo>
                      <a:cubicBezTo>
                        <a:pt x="3574" y="1833"/>
                        <a:pt x="93906" y="280740"/>
                        <a:pt x="56714" y="410943"/>
                      </a:cubicBezTo>
                      <a:cubicBezTo>
                        <a:pt x="37576" y="478055"/>
                        <a:pt x="67686" y="536362"/>
                        <a:pt x="102519" y="603856"/>
                      </a:cubicBezTo>
                      <a:cubicBezTo>
                        <a:pt x="136776" y="670203"/>
                        <a:pt x="175627" y="745415"/>
                        <a:pt x="174861" y="845509"/>
                      </a:cubicBezTo>
                      <a:close/>
                    </a:path>
                  </a:pathLst>
                </a:custGeom>
                <a:solidFill>
                  <a:srgbClr val="376915"/>
                </a:solidFill>
                <a:ln w="6375" cap="flat">
                  <a:noFill/>
                  <a:prstDash val="solid"/>
                  <a:miter/>
                </a:ln>
              </p:spPr>
              <p:txBody>
                <a:bodyPr rtlCol="0" anchor="ctr"/>
                <a:lstStyle/>
                <a:p>
                  <a:endParaRPr lang="zh-CN" altLang="en-US"/>
                </a:p>
              </p:txBody>
            </p:sp>
            <p:sp>
              <p:nvSpPr>
                <p:cNvPr id="234" name="íṡļiḑê">
                  <a:extLst>
                    <a:ext uri="{FF2B5EF4-FFF2-40B4-BE49-F238E27FC236}">
                      <a16:creationId xmlns:a16="http://schemas.microsoft.com/office/drawing/2014/main" id="{BBA4F387-E073-6C31-E1BB-2D52E5FA7BBD}"/>
                    </a:ext>
                  </a:extLst>
                </p:cNvPr>
                <p:cNvSpPr/>
                <p:nvPr/>
              </p:nvSpPr>
              <p:spPr>
                <a:xfrm>
                  <a:off x="1974859" y="6239228"/>
                  <a:ext cx="384112" cy="218952"/>
                </a:xfrm>
                <a:custGeom>
                  <a:avLst/>
                  <a:gdLst>
                    <a:gd name="connsiteX0" fmla="*/ 256148 w 384112"/>
                    <a:gd name="connsiteY0" fmla="*/ 37501 h 218952"/>
                    <a:gd name="connsiteX1" fmla="*/ 359941 w 384112"/>
                    <a:gd name="connsiteY1" fmla="*/ 136637 h 218952"/>
                    <a:gd name="connsiteX2" fmla="*/ 169707 w 384112"/>
                    <a:gd name="connsiteY2" fmla="*/ 196475 h 218952"/>
                    <a:gd name="connsiteX3" fmla="*/ 20174 w 384112"/>
                    <a:gd name="connsiteY3" fmla="*/ 39798 h 218952"/>
                    <a:gd name="connsiteX4" fmla="*/ 256148 w 384112"/>
                    <a:gd name="connsiteY4" fmla="*/ 37501 h 218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12" h="218952">
                      <a:moveTo>
                        <a:pt x="256148" y="37501"/>
                      </a:moveTo>
                      <a:cubicBezTo>
                        <a:pt x="256148" y="37501"/>
                        <a:pt x="291490" y="102698"/>
                        <a:pt x="359941" y="136637"/>
                      </a:cubicBezTo>
                      <a:cubicBezTo>
                        <a:pt x="428392" y="170576"/>
                        <a:pt x="366320" y="255103"/>
                        <a:pt x="169707" y="196475"/>
                      </a:cubicBezTo>
                      <a:cubicBezTo>
                        <a:pt x="-26907" y="137849"/>
                        <a:pt x="-8088" y="133192"/>
                        <a:pt x="20174" y="39798"/>
                      </a:cubicBezTo>
                      <a:cubicBezTo>
                        <a:pt x="48434" y="-53597"/>
                        <a:pt x="256148" y="37501"/>
                        <a:pt x="256148" y="37501"/>
                      </a:cubicBezTo>
                      <a:close/>
                    </a:path>
                  </a:pathLst>
                </a:custGeom>
                <a:solidFill>
                  <a:srgbClr val="4D4D4D"/>
                </a:solidFill>
                <a:ln w="6375" cap="flat">
                  <a:noFill/>
                  <a:prstDash val="solid"/>
                  <a:miter/>
                </a:ln>
              </p:spPr>
              <p:txBody>
                <a:bodyPr rtlCol="0" anchor="ctr"/>
                <a:lstStyle/>
                <a:p>
                  <a:endParaRPr lang="zh-CN" altLang="en-US"/>
                </a:p>
              </p:txBody>
            </p:sp>
            <p:sp>
              <p:nvSpPr>
                <p:cNvPr id="235" name="iṥḻíḋé">
                  <a:extLst>
                    <a:ext uri="{FF2B5EF4-FFF2-40B4-BE49-F238E27FC236}">
                      <a16:creationId xmlns:a16="http://schemas.microsoft.com/office/drawing/2014/main" id="{E9186FFC-EFD4-5CDA-0719-F34F4F99A3FE}"/>
                    </a:ext>
                  </a:extLst>
                </p:cNvPr>
                <p:cNvSpPr/>
                <p:nvPr/>
              </p:nvSpPr>
              <p:spPr>
                <a:xfrm>
                  <a:off x="1974917" y="6239365"/>
                  <a:ext cx="377871" cy="218823"/>
                </a:xfrm>
                <a:custGeom>
                  <a:avLst/>
                  <a:gdLst>
                    <a:gd name="connsiteX0" fmla="*/ 20116 w 377871"/>
                    <a:gd name="connsiteY0" fmla="*/ 39662 h 218823"/>
                    <a:gd name="connsiteX1" fmla="*/ 90671 w 377871"/>
                    <a:gd name="connsiteY1" fmla="*/ -2315 h 218823"/>
                    <a:gd name="connsiteX2" fmla="*/ 84291 w 377871"/>
                    <a:gd name="connsiteY2" fmla="*/ 11336 h 218823"/>
                    <a:gd name="connsiteX3" fmla="*/ 233826 w 377871"/>
                    <a:gd name="connsiteY3" fmla="*/ 168015 h 218823"/>
                    <a:gd name="connsiteX4" fmla="*/ 380552 w 377871"/>
                    <a:gd name="connsiteY4" fmla="*/ 186642 h 218823"/>
                    <a:gd name="connsiteX5" fmla="*/ 169329 w 377871"/>
                    <a:gd name="connsiteY5" fmla="*/ 196339 h 218823"/>
                    <a:gd name="connsiteX6" fmla="*/ 20116 w 377871"/>
                    <a:gd name="connsiteY6" fmla="*/ 39662 h 21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871" h="218823">
                      <a:moveTo>
                        <a:pt x="20116" y="39662"/>
                      </a:moveTo>
                      <a:cubicBezTo>
                        <a:pt x="29238" y="9550"/>
                        <a:pt x="57115" y="-1359"/>
                        <a:pt x="90671" y="-2315"/>
                      </a:cubicBezTo>
                      <a:cubicBezTo>
                        <a:pt x="87928" y="1895"/>
                        <a:pt x="85759" y="6488"/>
                        <a:pt x="84291" y="11336"/>
                      </a:cubicBezTo>
                      <a:cubicBezTo>
                        <a:pt x="56031" y="104732"/>
                        <a:pt x="37532" y="109325"/>
                        <a:pt x="233826" y="168015"/>
                      </a:cubicBezTo>
                      <a:cubicBezTo>
                        <a:pt x="296407" y="186706"/>
                        <a:pt x="345338" y="190790"/>
                        <a:pt x="380552" y="186642"/>
                      </a:cubicBezTo>
                      <a:cubicBezTo>
                        <a:pt x="360839" y="214074"/>
                        <a:pt x="290730" y="232639"/>
                        <a:pt x="169329" y="196339"/>
                      </a:cubicBezTo>
                      <a:cubicBezTo>
                        <a:pt x="-26646" y="137713"/>
                        <a:pt x="-8146" y="133056"/>
                        <a:pt x="20116" y="39662"/>
                      </a:cubicBezTo>
                      <a:close/>
                    </a:path>
                  </a:pathLst>
                </a:custGeom>
                <a:solidFill>
                  <a:srgbClr val="383838"/>
                </a:solidFill>
                <a:ln w="6375" cap="flat">
                  <a:noFill/>
                  <a:prstDash val="solid"/>
                  <a:miter/>
                </a:ln>
              </p:spPr>
              <p:txBody>
                <a:bodyPr rtlCol="0" anchor="ctr"/>
                <a:lstStyle/>
                <a:p>
                  <a:endParaRPr lang="zh-CN" altLang="en-US"/>
                </a:p>
              </p:txBody>
            </p:sp>
            <p:sp>
              <p:nvSpPr>
                <p:cNvPr id="236" name="íṥļïde">
                  <a:extLst>
                    <a:ext uri="{FF2B5EF4-FFF2-40B4-BE49-F238E27FC236}">
                      <a16:creationId xmlns:a16="http://schemas.microsoft.com/office/drawing/2014/main" id="{1F752010-59FE-C66E-2803-8038107150B9}"/>
                    </a:ext>
                  </a:extLst>
                </p:cNvPr>
                <p:cNvSpPr/>
                <p:nvPr/>
              </p:nvSpPr>
              <p:spPr>
                <a:xfrm>
                  <a:off x="2112936" y="6272961"/>
                  <a:ext cx="160540" cy="92155"/>
                </a:xfrm>
                <a:custGeom>
                  <a:avLst/>
                  <a:gdLst>
                    <a:gd name="connsiteX0" fmla="*/ 2986 w 160540"/>
                    <a:gd name="connsiteY0" fmla="*/ 5874 h 92155"/>
                    <a:gd name="connsiteX1" fmla="*/ 101675 w 160540"/>
                    <a:gd name="connsiteY1" fmla="*/ 13274 h 92155"/>
                    <a:gd name="connsiteX2" fmla="*/ 162727 w 160540"/>
                    <a:gd name="connsiteY2" fmla="*/ 88871 h 92155"/>
                    <a:gd name="connsiteX3" fmla="*/ 84770 w 160540"/>
                    <a:gd name="connsiteY3" fmla="*/ 38600 h 92155"/>
                    <a:gd name="connsiteX4" fmla="*/ 2986 w 160540"/>
                    <a:gd name="connsiteY4" fmla="*/ 5874 h 92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40" h="92155">
                      <a:moveTo>
                        <a:pt x="2986" y="5874"/>
                      </a:moveTo>
                      <a:cubicBezTo>
                        <a:pt x="7643" y="-1144"/>
                        <a:pt x="64802" y="-11351"/>
                        <a:pt x="101675" y="13274"/>
                      </a:cubicBezTo>
                      <a:cubicBezTo>
                        <a:pt x="138548" y="37899"/>
                        <a:pt x="167383" y="81853"/>
                        <a:pt x="162727" y="88871"/>
                      </a:cubicBezTo>
                      <a:cubicBezTo>
                        <a:pt x="158070" y="95887"/>
                        <a:pt x="121642" y="63353"/>
                        <a:pt x="84770" y="38600"/>
                      </a:cubicBezTo>
                      <a:cubicBezTo>
                        <a:pt x="47897" y="13849"/>
                        <a:pt x="-1671" y="12827"/>
                        <a:pt x="2986" y="5874"/>
                      </a:cubicBezTo>
                      <a:close/>
                    </a:path>
                  </a:pathLst>
                </a:custGeom>
                <a:solidFill>
                  <a:srgbClr val="666666"/>
                </a:solidFill>
                <a:ln w="6375" cap="flat">
                  <a:noFill/>
                  <a:prstDash val="solid"/>
                  <a:miter/>
                </a:ln>
              </p:spPr>
              <p:txBody>
                <a:bodyPr rtlCol="0" anchor="ctr"/>
                <a:lstStyle/>
                <a:p>
                  <a:endParaRPr lang="zh-CN" altLang="en-US"/>
                </a:p>
              </p:txBody>
            </p:sp>
            <p:sp>
              <p:nvSpPr>
                <p:cNvPr id="237" name="íşḻiḓê">
                  <a:extLst>
                    <a:ext uri="{FF2B5EF4-FFF2-40B4-BE49-F238E27FC236}">
                      <a16:creationId xmlns:a16="http://schemas.microsoft.com/office/drawing/2014/main" id="{3731A877-E44D-2558-1B80-F3D6361AE5D7}"/>
                    </a:ext>
                  </a:extLst>
                </p:cNvPr>
                <p:cNvSpPr/>
                <p:nvPr/>
              </p:nvSpPr>
              <p:spPr>
                <a:xfrm>
                  <a:off x="1748555" y="6168149"/>
                  <a:ext cx="274080" cy="231358"/>
                </a:xfrm>
                <a:custGeom>
                  <a:avLst/>
                  <a:gdLst>
                    <a:gd name="connsiteX0" fmla="*/ 57008 w 274080"/>
                    <a:gd name="connsiteY0" fmla="*/ 207014 h 231358"/>
                    <a:gd name="connsiteX1" fmla="*/ 2911 w 274080"/>
                    <a:gd name="connsiteY1" fmla="*/ 114577 h 231358"/>
                    <a:gd name="connsiteX2" fmla="*/ 162014 w 274080"/>
                    <a:gd name="connsiteY2" fmla="*/ 12506 h 231358"/>
                    <a:gd name="connsiteX3" fmla="*/ 179875 w 274080"/>
                    <a:gd name="connsiteY3" fmla="*/ 228897 h 231358"/>
                    <a:gd name="connsiteX4" fmla="*/ 57008 w 274080"/>
                    <a:gd name="connsiteY4" fmla="*/ 207014 h 231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80" h="231358">
                      <a:moveTo>
                        <a:pt x="57008" y="207014"/>
                      </a:moveTo>
                      <a:lnTo>
                        <a:pt x="2911" y="114577"/>
                      </a:lnTo>
                      <a:cubicBezTo>
                        <a:pt x="2911" y="114577"/>
                        <a:pt x="-10230" y="-51925"/>
                        <a:pt x="162014" y="12506"/>
                      </a:cubicBezTo>
                      <a:cubicBezTo>
                        <a:pt x="334258" y="76939"/>
                        <a:pt x="289155" y="234510"/>
                        <a:pt x="179875" y="228897"/>
                      </a:cubicBezTo>
                      <a:cubicBezTo>
                        <a:pt x="70597" y="223282"/>
                        <a:pt x="57008" y="207014"/>
                        <a:pt x="57008" y="207014"/>
                      </a:cubicBezTo>
                      <a:close/>
                    </a:path>
                  </a:pathLst>
                </a:custGeom>
                <a:solidFill>
                  <a:srgbClr val="4C4C4C"/>
                </a:solidFill>
                <a:ln w="6375" cap="flat">
                  <a:noFill/>
                  <a:prstDash val="solid"/>
                  <a:miter/>
                </a:ln>
              </p:spPr>
              <p:txBody>
                <a:bodyPr rtlCol="0" anchor="ctr"/>
                <a:lstStyle/>
                <a:p>
                  <a:endParaRPr lang="zh-CN" altLang="en-US"/>
                </a:p>
              </p:txBody>
            </p:sp>
            <p:sp>
              <p:nvSpPr>
                <p:cNvPr id="238" name="isḷíḋé">
                  <a:extLst>
                    <a:ext uri="{FF2B5EF4-FFF2-40B4-BE49-F238E27FC236}">
                      <a16:creationId xmlns:a16="http://schemas.microsoft.com/office/drawing/2014/main" id="{38761E5B-D4A5-F481-01A9-F91AC1B85AFE}"/>
                    </a:ext>
                  </a:extLst>
                </p:cNvPr>
                <p:cNvSpPr/>
                <p:nvPr/>
              </p:nvSpPr>
              <p:spPr>
                <a:xfrm>
                  <a:off x="1748579" y="6222013"/>
                  <a:ext cx="274008" cy="177418"/>
                </a:xfrm>
                <a:custGeom>
                  <a:avLst/>
                  <a:gdLst>
                    <a:gd name="connsiteX0" fmla="*/ 47225 w 274008"/>
                    <a:gd name="connsiteY0" fmla="*/ 57204 h 177418"/>
                    <a:gd name="connsiteX1" fmla="*/ 170155 w 274008"/>
                    <a:gd name="connsiteY1" fmla="*/ 78831 h 177418"/>
                    <a:gd name="connsiteX2" fmla="*/ 258574 w 274008"/>
                    <a:gd name="connsiteY2" fmla="*/ 28243 h 177418"/>
                    <a:gd name="connsiteX3" fmla="*/ 179852 w 274008"/>
                    <a:gd name="connsiteY3" fmla="*/ 174969 h 177418"/>
                    <a:gd name="connsiteX4" fmla="*/ 56984 w 274008"/>
                    <a:gd name="connsiteY4" fmla="*/ 153342 h 177418"/>
                    <a:gd name="connsiteX5" fmla="*/ 2887 w 274008"/>
                    <a:gd name="connsiteY5" fmla="*/ 60904 h 177418"/>
                    <a:gd name="connsiteX6" fmla="*/ 12328 w 274008"/>
                    <a:gd name="connsiteY6" fmla="*/ -2315 h 17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08" h="177418">
                      <a:moveTo>
                        <a:pt x="47225" y="57204"/>
                      </a:moveTo>
                      <a:cubicBezTo>
                        <a:pt x="47225" y="57204"/>
                        <a:pt x="60940" y="73152"/>
                        <a:pt x="170155" y="78831"/>
                      </a:cubicBezTo>
                      <a:cubicBezTo>
                        <a:pt x="207283" y="82084"/>
                        <a:pt x="242562" y="61925"/>
                        <a:pt x="258574" y="28243"/>
                      </a:cubicBezTo>
                      <a:cubicBezTo>
                        <a:pt x="304122" y="97778"/>
                        <a:pt x="258574" y="178860"/>
                        <a:pt x="179852" y="174969"/>
                      </a:cubicBezTo>
                      <a:cubicBezTo>
                        <a:pt x="70637" y="169290"/>
                        <a:pt x="56984" y="153342"/>
                        <a:pt x="56984" y="153342"/>
                      </a:cubicBezTo>
                      <a:lnTo>
                        <a:pt x="2887" y="60904"/>
                      </a:lnTo>
                      <a:cubicBezTo>
                        <a:pt x="1803" y="39407"/>
                        <a:pt x="4993" y="17907"/>
                        <a:pt x="12328" y="-2315"/>
                      </a:cubicBezTo>
                      <a:close/>
                    </a:path>
                  </a:pathLst>
                </a:custGeom>
                <a:solidFill>
                  <a:srgbClr val="383838"/>
                </a:solidFill>
                <a:ln w="6375" cap="flat">
                  <a:noFill/>
                  <a:prstDash val="solid"/>
                  <a:miter/>
                </a:ln>
              </p:spPr>
              <p:txBody>
                <a:bodyPr rtlCol="0" anchor="ctr"/>
                <a:lstStyle/>
                <a:p>
                  <a:endParaRPr lang="zh-CN" altLang="en-US"/>
                </a:p>
              </p:txBody>
            </p:sp>
            <p:sp>
              <p:nvSpPr>
                <p:cNvPr id="239" name="ïṧ1íḋê">
                  <a:extLst>
                    <a:ext uri="{FF2B5EF4-FFF2-40B4-BE49-F238E27FC236}">
                      <a16:creationId xmlns:a16="http://schemas.microsoft.com/office/drawing/2014/main" id="{663F4CC4-BAD0-256D-FC09-9CABE1C7103E}"/>
                    </a:ext>
                  </a:extLst>
                </p:cNvPr>
                <p:cNvSpPr/>
                <p:nvPr/>
              </p:nvSpPr>
              <p:spPr>
                <a:xfrm>
                  <a:off x="1770471" y="6185223"/>
                  <a:ext cx="144388" cy="49034"/>
                </a:xfrm>
                <a:custGeom>
                  <a:avLst/>
                  <a:gdLst>
                    <a:gd name="connsiteX0" fmla="*/ 2750 w 144388"/>
                    <a:gd name="connsiteY0" fmla="*/ 45000 h 49034"/>
                    <a:gd name="connsiteX1" fmla="*/ 76814 w 144388"/>
                    <a:gd name="connsiteY1" fmla="*/ 31349 h 49034"/>
                    <a:gd name="connsiteX2" fmla="*/ 146988 w 144388"/>
                    <a:gd name="connsiteY2" fmla="*/ 28287 h 49034"/>
                    <a:gd name="connsiteX3" fmla="*/ 84024 w 144388"/>
                    <a:gd name="connsiteY3" fmla="*/ -1506 h 49034"/>
                    <a:gd name="connsiteX4" fmla="*/ 2750 w 144388"/>
                    <a:gd name="connsiteY4" fmla="*/ 45000 h 4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88" h="49034">
                      <a:moveTo>
                        <a:pt x="2750" y="45000"/>
                      </a:moveTo>
                      <a:cubicBezTo>
                        <a:pt x="708" y="54058"/>
                        <a:pt x="43961" y="24012"/>
                        <a:pt x="76814" y="31349"/>
                      </a:cubicBezTo>
                      <a:cubicBezTo>
                        <a:pt x="109669" y="38685"/>
                        <a:pt x="145074" y="37345"/>
                        <a:pt x="146988" y="28287"/>
                      </a:cubicBezTo>
                      <a:cubicBezTo>
                        <a:pt x="148902" y="19227"/>
                        <a:pt x="116877" y="5831"/>
                        <a:pt x="84024" y="-1506"/>
                      </a:cubicBezTo>
                      <a:cubicBezTo>
                        <a:pt x="51169" y="-8842"/>
                        <a:pt x="4790" y="35878"/>
                        <a:pt x="2750" y="45000"/>
                      </a:cubicBezTo>
                      <a:close/>
                    </a:path>
                  </a:pathLst>
                </a:custGeom>
                <a:solidFill>
                  <a:srgbClr val="666666"/>
                </a:solidFill>
                <a:ln w="6375" cap="flat">
                  <a:noFill/>
                  <a:prstDash val="solid"/>
                  <a:miter/>
                </a:ln>
              </p:spPr>
              <p:txBody>
                <a:bodyPr rtlCol="0" anchor="ctr"/>
                <a:lstStyle/>
                <a:p>
                  <a:endParaRPr lang="zh-CN" altLang="en-US"/>
                </a:p>
              </p:txBody>
            </p:sp>
            <p:sp>
              <p:nvSpPr>
                <p:cNvPr id="240" name="iṡ1îḋé">
                  <a:extLst>
                    <a:ext uri="{FF2B5EF4-FFF2-40B4-BE49-F238E27FC236}">
                      <a16:creationId xmlns:a16="http://schemas.microsoft.com/office/drawing/2014/main" id="{79A3BA1D-7671-0A6B-D96F-621D0DC7BF28}"/>
                    </a:ext>
                  </a:extLst>
                </p:cNvPr>
                <p:cNvSpPr/>
                <p:nvPr/>
              </p:nvSpPr>
              <p:spPr>
                <a:xfrm>
                  <a:off x="1329182" y="6112860"/>
                  <a:ext cx="438488" cy="219224"/>
                </a:xfrm>
                <a:custGeom>
                  <a:avLst/>
                  <a:gdLst>
                    <a:gd name="connsiteX0" fmla="*/ 201876 w 438488"/>
                    <a:gd name="connsiteY0" fmla="*/ -2315 h 219224"/>
                    <a:gd name="connsiteX1" fmla="*/ 48771 w 438488"/>
                    <a:gd name="connsiteY1" fmla="*/ 49040 h 219224"/>
                    <a:gd name="connsiteX2" fmla="*/ 213805 w 438488"/>
                    <a:gd name="connsiteY2" fmla="*/ 200487 h 219224"/>
                    <a:gd name="connsiteX3" fmla="*/ 440466 w 438488"/>
                    <a:gd name="connsiteY3" fmla="*/ 112387 h 219224"/>
                    <a:gd name="connsiteX4" fmla="*/ 201876 w 438488"/>
                    <a:gd name="connsiteY4" fmla="*/ -2315 h 21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488" h="219224">
                      <a:moveTo>
                        <a:pt x="201876" y="-2315"/>
                      </a:moveTo>
                      <a:cubicBezTo>
                        <a:pt x="201876" y="-2315"/>
                        <a:pt x="134893" y="47125"/>
                        <a:pt x="48771" y="49040"/>
                      </a:cubicBezTo>
                      <a:cubicBezTo>
                        <a:pt x="-37351" y="50954"/>
                        <a:pt x="-13748" y="166612"/>
                        <a:pt x="213805" y="200487"/>
                      </a:cubicBezTo>
                      <a:cubicBezTo>
                        <a:pt x="441358" y="234362"/>
                        <a:pt x="424709" y="220837"/>
                        <a:pt x="440466" y="112387"/>
                      </a:cubicBezTo>
                      <a:cubicBezTo>
                        <a:pt x="456223" y="3937"/>
                        <a:pt x="201876" y="-2315"/>
                        <a:pt x="201876" y="-2315"/>
                      </a:cubicBezTo>
                      <a:close/>
                    </a:path>
                  </a:pathLst>
                </a:custGeom>
                <a:solidFill>
                  <a:srgbClr val="4D4D4D"/>
                </a:solidFill>
                <a:ln w="6375" cap="flat">
                  <a:noFill/>
                  <a:prstDash val="solid"/>
                  <a:miter/>
                </a:ln>
              </p:spPr>
              <p:txBody>
                <a:bodyPr rtlCol="0" anchor="ctr"/>
                <a:lstStyle/>
                <a:p>
                  <a:endParaRPr lang="zh-CN" altLang="en-US"/>
                </a:p>
              </p:txBody>
            </p:sp>
            <p:sp>
              <p:nvSpPr>
                <p:cNvPr id="247" name="îṣľiḓé">
                  <a:extLst>
                    <a:ext uri="{FF2B5EF4-FFF2-40B4-BE49-F238E27FC236}">
                      <a16:creationId xmlns:a16="http://schemas.microsoft.com/office/drawing/2014/main" id="{74AB68C3-33F6-6C10-D5D0-B6DFA17A73E0}"/>
                    </a:ext>
                  </a:extLst>
                </p:cNvPr>
                <p:cNvSpPr/>
                <p:nvPr/>
              </p:nvSpPr>
              <p:spPr>
                <a:xfrm>
                  <a:off x="1329743" y="6162365"/>
                  <a:ext cx="438244" cy="169719"/>
                </a:xfrm>
                <a:custGeom>
                  <a:avLst/>
                  <a:gdLst>
                    <a:gd name="connsiteX0" fmla="*/ 180900 w 438244"/>
                    <a:gd name="connsiteY0" fmla="*/ 83360 h 169719"/>
                    <a:gd name="connsiteX1" fmla="*/ 407242 w 438244"/>
                    <a:gd name="connsiteY1" fmla="*/ -2315 h 169719"/>
                    <a:gd name="connsiteX2" fmla="*/ 440224 w 438244"/>
                    <a:gd name="connsiteY2" fmla="*/ 62882 h 169719"/>
                    <a:gd name="connsiteX3" fmla="*/ 213564 w 438244"/>
                    <a:gd name="connsiteY3" fmla="*/ 150982 h 169719"/>
                    <a:gd name="connsiteX4" fmla="*/ 5531 w 438244"/>
                    <a:gd name="connsiteY4" fmla="*/ 20588 h 169719"/>
                    <a:gd name="connsiteX5" fmla="*/ 180900 w 438244"/>
                    <a:gd name="connsiteY5" fmla="*/ 83360 h 16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44" h="169719">
                      <a:moveTo>
                        <a:pt x="180900" y="83360"/>
                      </a:moveTo>
                      <a:cubicBezTo>
                        <a:pt x="406668" y="116916"/>
                        <a:pt x="392123" y="103839"/>
                        <a:pt x="407242" y="-2315"/>
                      </a:cubicBezTo>
                      <a:cubicBezTo>
                        <a:pt x="430208" y="13761"/>
                        <a:pt x="444306" y="34877"/>
                        <a:pt x="440224" y="62882"/>
                      </a:cubicBezTo>
                      <a:cubicBezTo>
                        <a:pt x="424467" y="171332"/>
                        <a:pt x="441053" y="184857"/>
                        <a:pt x="213564" y="150982"/>
                      </a:cubicBezTo>
                      <a:cubicBezTo>
                        <a:pt x="45020" y="125912"/>
                        <a:pt x="-11310" y="55994"/>
                        <a:pt x="5531" y="20588"/>
                      </a:cubicBezTo>
                      <a:cubicBezTo>
                        <a:pt x="38385" y="46169"/>
                        <a:pt x="95098" y="70601"/>
                        <a:pt x="180900" y="83360"/>
                      </a:cubicBezTo>
                      <a:close/>
                    </a:path>
                  </a:pathLst>
                </a:custGeom>
                <a:solidFill>
                  <a:srgbClr val="383838"/>
                </a:solidFill>
                <a:ln w="6375" cap="flat">
                  <a:noFill/>
                  <a:prstDash val="solid"/>
                  <a:miter/>
                </a:ln>
              </p:spPr>
              <p:txBody>
                <a:bodyPr rtlCol="0" anchor="ctr"/>
                <a:lstStyle/>
                <a:p>
                  <a:endParaRPr lang="zh-CN" altLang="en-US"/>
                </a:p>
              </p:txBody>
            </p:sp>
            <p:sp>
              <p:nvSpPr>
                <p:cNvPr id="279" name="íṣḷíḍé">
                  <a:extLst>
                    <a:ext uri="{FF2B5EF4-FFF2-40B4-BE49-F238E27FC236}">
                      <a16:creationId xmlns:a16="http://schemas.microsoft.com/office/drawing/2014/main" id="{EA2843A7-1B93-1BD4-1FC5-741D3F093286}"/>
                    </a:ext>
                  </a:extLst>
                </p:cNvPr>
                <p:cNvSpPr/>
                <p:nvPr/>
              </p:nvSpPr>
              <p:spPr>
                <a:xfrm>
                  <a:off x="1442479" y="6129366"/>
                  <a:ext cx="201971" cy="51700"/>
                </a:xfrm>
                <a:custGeom>
                  <a:avLst/>
                  <a:gdLst>
                    <a:gd name="connsiteX0" fmla="*/ 204621 w 201971"/>
                    <a:gd name="connsiteY0" fmla="*/ 38084 h 51700"/>
                    <a:gd name="connsiteX1" fmla="*/ 100764 w 201971"/>
                    <a:gd name="connsiteY1" fmla="*/ -1341 h 51700"/>
                    <a:gd name="connsiteX2" fmla="*/ 2712 w 201971"/>
                    <a:gd name="connsiteY2" fmla="*/ 46441 h 51700"/>
                    <a:gd name="connsiteX3" fmla="*/ 105868 w 201971"/>
                    <a:gd name="connsiteY3" fmla="*/ 32407 h 51700"/>
                    <a:gd name="connsiteX4" fmla="*/ 204621 w 201971"/>
                    <a:gd name="connsiteY4" fmla="*/ 38084 h 5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71" h="51700">
                      <a:moveTo>
                        <a:pt x="204621" y="38084"/>
                      </a:moveTo>
                      <a:cubicBezTo>
                        <a:pt x="203218" y="28770"/>
                        <a:pt x="149949" y="-8804"/>
                        <a:pt x="100764" y="-1341"/>
                      </a:cubicBezTo>
                      <a:cubicBezTo>
                        <a:pt x="51579" y="6124"/>
                        <a:pt x="1245" y="36936"/>
                        <a:pt x="2712" y="46441"/>
                      </a:cubicBezTo>
                      <a:cubicBezTo>
                        <a:pt x="4179" y="55946"/>
                        <a:pt x="56683" y="40062"/>
                        <a:pt x="105868" y="32407"/>
                      </a:cubicBezTo>
                      <a:cubicBezTo>
                        <a:pt x="155053" y="24752"/>
                        <a:pt x="206088" y="47399"/>
                        <a:pt x="204621" y="38084"/>
                      </a:cubicBezTo>
                      <a:close/>
                    </a:path>
                  </a:pathLst>
                </a:custGeom>
                <a:solidFill>
                  <a:srgbClr val="666666"/>
                </a:solidFill>
                <a:ln w="6375" cap="flat">
                  <a:noFill/>
                  <a:prstDash val="solid"/>
                  <a:miter/>
                </a:ln>
              </p:spPr>
              <p:txBody>
                <a:bodyPr rtlCol="0" anchor="ctr"/>
                <a:lstStyle/>
                <a:p>
                  <a:endParaRPr lang="zh-CN" altLang="en-US"/>
                </a:p>
              </p:txBody>
            </p:sp>
            <p:sp>
              <p:nvSpPr>
                <p:cNvPr id="286" name="í$ļïďè">
                  <a:extLst>
                    <a:ext uri="{FF2B5EF4-FFF2-40B4-BE49-F238E27FC236}">
                      <a16:creationId xmlns:a16="http://schemas.microsoft.com/office/drawing/2014/main" id="{C4CEAD33-FBE2-C070-9EF2-384A944FC374}"/>
                    </a:ext>
                  </a:extLst>
                </p:cNvPr>
                <p:cNvSpPr/>
                <p:nvPr/>
              </p:nvSpPr>
              <p:spPr>
                <a:xfrm>
                  <a:off x="1773403" y="6307041"/>
                  <a:ext cx="384074" cy="218906"/>
                </a:xfrm>
                <a:custGeom>
                  <a:avLst/>
                  <a:gdLst>
                    <a:gd name="connsiteX0" fmla="*/ 256142 w 384074"/>
                    <a:gd name="connsiteY0" fmla="*/ 37500 h 218906"/>
                    <a:gd name="connsiteX1" fmla="*/ 359935 w 384074"/>
                    <a:gd name="connsiteY1" fmla="*/ 136573 h 218906"/>
                    <a:gd name="connsiteX2" fmla="*/ 169637 w 384074"/>
                    <a:gd name="connsiteY2" fmla="*/ 196412 h 218906"/>
                    <a:gd name="connsiteX3" fmla="*/ 20104 w 384074"/>
                    <a:gd name="connsiteY3" fmla="*/ 39797 h 218906"/>
                    <a:gd name="connsiteX4" fmla="*/ 256142 w 384074"/>
                    <a:gd name="connsiteY4" fmla="*/ 37500 h 21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074" h="218906">
                      <a:moveTo>
                        <a:pt x="256142" y="37500"/>
                      </a:moveTo>
                      <a:cubicBezTo>
                        <a:pt x="256142" y="37500"/>
                        <a:pt x="291420" y="102699"/>
                        <a:pt x="359935" y="136573"/>
                      </a:cubicBezTo>
                      <a:cubicBezTo>
                        <a:pt x="428450" y="170448"/>
                        <a:pt x="365931" y="255102"/>
                        <a:pt x="169637" y="196412"/>
                      </a:cubicBezTo>
                      <a:cubicBezTo>
                        <a:pt x="-26658" y="137722"/>
                        <a:pt x="-8156" y="133191"/>
                        <a:pt x="20104" y="39797"/>
                      </a:cubicBezTo>
                      <a:cubicBezTo>
                        <a:pt x="48364" y="-53596"/>
                        <a:pt x="256142" y="37500"/>
                        <a:pt x="256142" y="37500"/>
                      </a:cubicBezTo>
                      <a:close/>
                    </a:path>
                  </a:pathLst>
                </a:custGeom>
                <a:solidFill>
                  <a:srgbClr val="4D4D4D"/>
                </a:solidFill>
                <a:ln w="6375" cap="flat">
                  <a:noFill/>
                  <a:prstDash val="solid"/>
                  <a:miter/>
                </a:ln>
              </p:spPr>
              <p:txBody>
                <a:bodyPr rtlCol="0" anchor="ctr"/>
                <a:lstStyle/>
                <a:p>
                  <a:endParaRPr lang="zh-CN" altLang="en-US"/>
                </a:p>
              </p:txBody>
            </p:sp>
            <p:sp>
              <p:nvSpPr>
                <p:cNvPr id="287" name="išliḍé">
                  <a:extLst>
                    <a:ext uri="{FF2B5EF4-FFF2-40B4-BE49-F238E27FC236}">
                      <a16:creationId xmlns:a16="http://schemas.microsoft.com/office/drawing/2014/main" id="{D0BD4A4D-265D-4477-9BE7-316A6BD80B2E}"/>
                    </a:ext>
                  </a:extLst>
                </p:cNvPr>
                <p:cNvSpPr/>
                <p:nvPr/>
              </p:nvSpPr>
              <p:spPr>
                <a:xfrm>
                  <a:off x="1773403" y="6307943"/>
                  <a:ext cx="383027" cy="217858"/>
                </a:xfrm>
                <a:custGeom>
                  <a:avLst/>
                  <a:gdLst>
                    <a:gd name="connsiteX0" fmla="*/ 20104 w 383027"/>
                    <a:gd name="connsiteY0" fmla="*/ 38896 h 217858"/>
                    <a:gd name="connsiteX1" fmla="*/ 78221 w 383027"/>
                    <a:gd name="connsiteY1" fmla="*/ -2315 h 217858"/>
                    <a:gd name="connsiteX2" fmla="*/ 76307 w 383027"/>
                    <a:gd name="connsiteY2" fmla="*/ 2789 h 217858"/>
                    <a:gd name="connsiteX3" fmla="*/ 225840 w 383027"/>
                    <a:gd name="connsiteY3" fmla="*/ 159466 h 217858"/>
                    <a:gd name="connsiteX4" fmla="*/ 385708 w 383027"/>
                    <a:gd name="connsiteY4" fmla="*/ 176117 h 217858"/>
                    <a:gd name="connsiteX5" fmla="*/ 169637 w 383027"/>
                    <a:gd name="connsiteY5" fmla="*/ 195255 h 217858"/>
                    <a:gd name="connsiteX6" fmla="*/ 20104 w 383027"/>
                    <a:gd name="connsiteY6" fmla="*/ 38896 h 217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027" h="217858">
                      <a:moveTo>
                        <a:pt x="20104" y="38896"/>
                      </a:moveTo>
                      <a:cubicBezTo>
                        <a:pt x="28078" y="12486"/>
                        <a:pt x="50342" y="619"/>
                        <a:pt x="78221" y="-2315"/>
                      </a:cubicBezTo>
                      <a:cubicBezTo>
                        <a:pt x="77583" y="-592"/>
                        <a:pt x="76816" y="1002"/>
                        <a:pt x="76307" y="2789"/>
                      </a:cubicBezTo>
                      <a:cubicBezTo>
                        <a:pt x="48045" y="96183"/>
                        <a:pt x="29545" y="100840"/>
                        <a:pt x="225840" y="159466"/>
                      </a:cubicBezTo>
                      <a:cubicBezTo>
                        <a:pt x="296396" y="180518"/>
                        <a:pt x="349600" y="183071"/>
                        <a:pt x="385708" y="176117"/>
                      </a:cubicBezTo>
                      <a:cubicBezTo>
                        <a:pt x="376712" y="208014"/>
                        <a:pt x="305008" y="235955"/>
                        <a:pt x="169637" y="195255"/>
                      </a:cubicBezTo>
                      <a:cubicBezTo>
                        <a:pt x="-26658" y="136884"/>
                        <a:pt x="-8156" y="132290"/>
                        <a:pt x="20104" y="38896"/>
                      </a:cubicBezTo>
                      <a:close/>
                    </a:path>
                  </a:pathLst>
                </a:custGeom>
                <a:solidFill>
                  <a:srgbClr val="383838"/>
                </a:solidFill>
                <a:ln w="6375" cap="flat">
                  <a:noFill/>
                  <a:prstDash val="solid"/>
                  <a:miter/>
                </a:ln>
              </p:spPr>
              <p:txBody>
                <a:bodyPr rtlCol="0" anchor="ctr"/>
                <a:lstStyle/>
                <a:p>
                  <a:endParaRPr lang="zh-CN" altLang="en-US"/>
                </a:p>
              </p:txBody>
            </p:sp>
            <p:sp>
              <p:nvSpPr>
                <p:cNvPr id="288" name="íSlïḓê">
                  <a:extLst>
                    <a:ext uri="{FF2B5EF4-FFF2-40B4-BE49-F238E27FC236}">
                      <a16:creationId xmlns:a16="http://schemas.microsoft.com/office/drawing/2014/main" id="{1F15FEDD-5056-873F-37BC-D4611CDF9C53}"/>
                    </a:ext>
                  </a:extLst>
                </p:cNvPr>
                <p:cNvSpPr/>
                <p:nvPr/>
              </p:nvSpPr>
              <p:spPr>
                <a:xfrm>
                  <a:off x="1911690" y="6340767"/>
                  <a:ext cx="160580" cy="92082"/>
                </a:xfrm>
                <a:custGeom>
                  <a:avLst/>
                  <a:gdLst>
                    <a:gd name="connsiteX0" fmla="*/ 3026 w 160580"/>
                    <a:gd name="connsiteY0" fmla="*/ 5816 h 92082"/>
                    <a:gd name="connsiteX1" fmla="*/ 101715 w 160580"/>
                    <a:gd name="connsiteY1" fmla="*/ 13280 h 92082"/>
                    <a:gd name="connsiteX2" fmla="*/ 162766 w 160580"/>
                    <a:gd name="connsiteY2" fmla="*/ 88813 h 92082"/>
                    <a:gd name="connsiteX3" fmla="*/ 84810 w 160580"/>
                    <a:gd name="connsiteY3" fmla="*/ 38544 h 92082"/>
                    <a:gd name="connsiteX4" fmla="*/ 3026 w 160580"/>
                    <a:gd name="connsiteY4" fmla="*/ 5816 h 9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80" h="92082">
                      <a:moveTo>
                        <a:pt x="3026" y="5816"/>
                      </a:moveTo>
                      <a:cubicBezTo>
                        <a:pt x="7682" y="-1136"/>
                        <a:pt x="64842" y="-11344"/>
                        <a:pt x="101715" y="13280"/>
                      </a:cubicBezTo>
                      <a:cubicBezTo>
                        <a:pt x="138588" y="37905"/>
                        <a:pt x="167423" y="81858"/>
                        <a:pt x="162766" y="88813"/>
                      </a:cubicBezTo>
                      <a:cubicBezTo>
                        <a:pt x="158109" y="95767"/>
                        <a:pt x="121683" y="63295"/>
                        <a:pt x="84810" y="38544"/>
                      </a:cubicBezTo>
                      <a:cubicBezTo>
                        <a:pt x="47937" y="13791"/>
                        <a:pt x="-1951" y="12834"/>
                        <a:pt x="3026" y="5816"/>
                      </a:cubicBezTo>
                      <a:close/>
                    </a:path>
                  </a:pathLst>
                </a:custGeom>
                <a:solidFill>
                  <a:srgbClr val="666666"/>
                </a:solidFill>
                <a:ln w="6375" cap="flat">
                  <a:noFill/>
                  <a:prstDash val="solid"/>
                  <a:miter/>
                </a:ln>
              </p:spPr>
              <p:txBody>
                <a:bodyPr rtlCol="0" anchor="ctr"/>
                <a:lstStyle/>
                <a:p>
                  <a:endParaRPr lang="zh-CN" altLang="en-US"/>
                </a:p>
              </p:txBody>
            </p:sp>
            <p:sp>
              <p:nvSpPr>
                <p:cNvPr id="289" name="ïšḷíḑe">
                  <a:extLst>
                    <a:ext uri="{FF2B5EF4-FFF2-40B4-BE49-F238E27FC236}">
                      <a16:creationId xmlns:a16="http://schemas.microsoft.com/office/drawing/2014/main" id="{F31855CC-B336-D9A5-E012-470F18DEC725}"/>
                    </a:ext>
                  </a:extLst>
                </p:cNvPr>
                <p:cNvSpPr/>
                <p:nvPr/>
              </p:nvSpPr>
              <p:spPr>
                <a:xfrm>
                  <a:off x="1605461" y="6256124"/>
                  <a:ext cx="248240" cy="193372"/>
                </a:xfrm>
                <a:custGeom>
                  <a:avLst/>
                  <a:gdLst>
                    <a:gd name="connsiteX0" fmla="*/ 158254 w 248240"/>
                    <a:gd name="connsiteY0" fmla="*/ 190362 h 193372"/>
                    <a:gd name="connsiteX1" fmla="*/ 234807 w 248240"/>
                    <a:gd name="connsiteY1" fmla="*/ 137604 h 193372"/>
                    <a:gd name="connsiteX2" fmla="*/ 147408 w 248240"/>
                    <a:gd name="connsiteY2" fmla="*/ -1467 h 193372"/>
                    <a:gd name="connsiteX3" fmla="*/ 53631 w 248240"/>
                    <a:gd name="connsiteY3" fmla="*/ 162100 h 193372"/>
                    <a:gd name="connsiteX4" fmla="*/ 158254 w 248240"/>
                    <a:gd name="connsiteY4" fmla="*/ 190362 h 19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40" h="193372">
                      <a:moveTo>
                        <a:pt x="158254" y="190362"/>
                      </a:moveTo>
                      <a:lnTo>
                        <a:pt x="234807" y="137604"/>
                      </a:lnTo>
                      <a:cubicBezTo>
                        <a:pt x="234807" y="137604"/>
                        <a:pt x="306512" y="11547"/>
                        <a:pt x="147408" y="-1467"/>
                      </a:cubicBezTo>
                      <a:cubicBezTo>
                        <a:pt x="-11694" y="-14482"/>
                        <a:pt x="-34341" y="126121"/>
                        <a:pt x="53631" y="162100"/>
                      </a:cubicBezTo>
                      <a:cubicBezTo>
                        <a:pt x="141603" y="198081"/>
                        <a:pt x="158254" y="190362"/>
                        <a:pt x="158254" y="190362"/>
                      </a:cubicBezTo>
                      <a:close/>
                    </a:path>
                  </a:pathLst>
                </a:custGeom>
                <a:solidFill>
                  <a:srgbClr val="4C4C4C"/>
                </a:solidFill>
                <a:ln w="6375" cap="flat">
                  <a:noFill/>
                  <a:prstDash val="solid"/>
                  <a:miter/>
                </a:ln>
              </p:spPr>
              <p:txBody>
                <a:bodyPr rtlCol="0" anchor="ctr"/>
                <a:lstStyle/>
                <a:p>
                  <a:endParaRPr lang="zh-CN" altLang="en-US"/>
                </a:p>
              </p:txBody>
            </p:sp>
            <p:sp>
              <p:nvSpPr>
                <p:cNvPr id="290" name="íSľiďé">
                  <a:extLst>
                    <a:ext uri="{FF2B5EF4-FFF2-40B4-BE49-F238E27FC236}">
                      <a16:creationId xmlns:a16="http://schemas.microsoft.com/office/drawing/2014/main" id="{7482C0F7-6702-91F1-F176-0F02EC989171}"/>
                    </a:ext>
                  </a:extLst>
                </p:cNvPr>
                <p:cNvSpPr/>
                <p:nvPr/>
              </p:nvSpPr>
              <p:spPr>
                <a:xfrm>
                  <a:off x="1605423" y="6273813"/>
                  <a:ext cx="239500" cy="175520"/>
                </a:xfrm>
                <a:custGeom>
                  <a:avLst/>
                  <a:gdLst>
                    <a:gd name="connsiteX0" fmla="*/ 50160 w 239500"/>
                    <a:gd name="connsiteY0" fmla="*/ -2315 h 175520"/>
                    <a:gd name="connsiteX1" fmla="*/ 91500 w 239500"/>
                    <a:gd name="connsiteY1" fmla="*/ 107284 h 175520"/>
                    <a:gd name="connsiteX2" fmla="*/ 196122 w 239500"/>
                    <a:gd name="connsiteY2" fmla="*/ 135545 h 175520"/>
                    <a:gd name="connsiteX3" fmla="*/ 242181 w 239500"/>
                    <a:gd name="connsiteY3" fmla="*/ 103648 h 175520"/>
                    <a:gd name="connsiteX4" fmla="*/ 234845 w 239500"/>
                    <a:gd name="connsiteY4" fmla="*/ 119788 h 175520"/>
                    <a:gd name="connsiteX5" fmla="*/ 158292 w 239500"/>
                    <a:gd name="connsiteY5" fmla="*/ 172546 h 175520"/>
                    <a:gd name="connsiteX6" fmla="*/ 53669 w 239500"/>
                    <a:gd name="connsiteY6" fmla="*/ 144284 h 175520"/>
                    <a:gd name="connsiteX7" fmla="*/ 50160 w 239500"/>
                    <a:gd name="connsiteY7" fmla="*/ -2315 h 17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500" h="175520">
                      <a:moveTo>
                        <a:pt x="50160" y="-2315"/>
                      </a:moveTo>
                      <a:cubicBezTo>
                        <a:pt x="28662" y="37556"/>
                        <a:pt x="43780" y="87827"/>
                        <a:pt x="91500" y="107284"/>
                      </a:cubicBezTo>
                      <a:cubicBezTo>
                        <a:pt x="179471" y="143072"/>
                        <a:pt x="196122" y="135545"/>
                        <a:pt x="196122" y="135545"/>
                      </a:cubicBezTo>
                      <a:lnTo>
                        <a:pt x="242181" y="103648"/>
                      </a:lnTo>
                      <a:cubicBezTo>
                        <a:pt x="240139" y="109197"/>
                        <a:pt x="237652" y="114556"/>
                        <a:pt x="234845" y="119788"/>
                      </a:cubicBezTo>
                      <a:lnTo>
                        <a:pt x="158292" y="172546"/>
                      </a:lnTo>
                      <a:cubicBezTo>
                        <a:pt x="158292" y="172546"/>
                        <a:pt x="141705" y="180073"/>
                        <a:pt x="53669" y="144284"/>
                      </a:cubicBezTo>
                      <a:cubicBezTo>
                        <a:pt x="-11273" y="118001"/>
                        <a:pt x="-16058" y="34430"/>
                        <a:pt x="50160" y="-2315"/>
                      </a:cubicBezTo>
                      <a:close/>
                    </a:path>
                  </a:pathLst>
                </a:custGeom>
                <a:solidFill>
                  <a:srgbClr val="383838"/>
                </a:solidFill>
                <a:ln w="6375" cap="flat">
                  <a:noFill/>
                  <a:prstDash val="solid"/>
                  <a:miter/>
                </a:ln>
              </p:spPr>
              <p:txBody>
                <a:bodyPr rtlCol="0" anchor="ctr"/>
                <a:lstStyle/>
                <a:p>
                  <a:endParaRPr lang="zh-CN" altLang="en-US"/>
                </a:p>
              </p:txBody>
            </p:sp>
            <p:sp>
              <p:nvSpPr>
                <p:cNvPr id="291" name="ïṣlíďê">
                  <a:extLst>
                    <a:ext uri="{FF2B5EF4-FFF2-40B4-BE49-F238E27FC236}">
                      <a16:creationId xmlns:a16="http://schemas.microsoft.com/office/drawing/2014/main" id="{F46FCE96-3FA4-0D0E-5F1D-B8C6A1D38286}"/>
                    </a:ext>
                  </a:extLst>
                </p:cNvPr>
                <p:cNvSpPr/>
                <p:nvPr/>
              </p:nvSpPr>
              <p:spPr>
                <a:xfrm>
                  <a:off x="1732378" y="6274843"/>
                  <a:ext cx="107583" cy="72908"/>
                </a:xfrm>
                <a:custGeom>
                  <a:avLst/>
                  <a:gdLst>
                    <a:gd name="connsiteX0" fmla="*/ 110122 w 107583"/>
                    <a:gd name="connsiteY0" fmla="*/ 69572 h 72908"/>
                    <a:gd name="connsiteX1" fmla="*/ 56919 w 107583"/>
                    <a:gd name="connsiteY1" fmla="*/ 31296 h 72908"/>
                    <a:gd name="connsiteX2" fmla="*/ 2758 w 107583"/>
                    <a:gd name="connsiteY2" fmla="*/ 3034 h 72908"/>
                    <a:gd name="connsiteX3" fmla="*/ 63298 w 107583"/>
                    <a:gd name="connsiteY3" fmla="*/ 3034 h 72908"/>
                    <a:gd name="connsiteX4" fmla="*/ 110122 w 107583"/>
                    <a:gd name="connsiteY4" fmla="*/ 69572 h 72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83" h="72908">
                      <a:moveTo>
                        <a:pt x="110122" y="69572"/>
                      </a:moveTo>
                      <a:cubicBezTo>
                        <a:pt x="108399" y="77419"/>
                        <a:pt x="85435" y="37675"/>
                        <a:pt x="56919" y="31296"/>
                      </a:cubicBezTo>
                      <a:cubicBezTo>
                        <a:pt x="28403" y="24916"/>
                        <a:pt x="1035" y="10880"/>
                        <a:pt x="2758" y="3034"/>
                      </a:cubicBezTo>
                      <a:cubicBezTo>
                        <a:pt x="4480" y="-4813"/>
                        <a:pt x="34655" y="-3346"/>
                        <a:pt x="63298" y="3034"/>
                      </a:cubicBezTo>
                      <a:cubicBezTo>
                        <a:pt x="91942" y="9413"/>
                        <a:pt x="112164" y="61660"/>
                        <a:pt x="110122" y="69572"/>
                      </a:cubicBezTo>
                      <a:close/>
                    </a:path>
                  </a:pathLst>
                </a:custGeom>
                <a:solidFill>
                  <a:srgbClr val="666666"/>
                </a:solidFill>
                <a:ln w="6375" cap="flat">
                  <a:noFill/>
                  <a:prstDash val="solid"/>
                  <a:miter/>
                </a:ln>
              </p:spPr>
              <p:txBody>
                <a:bodyPr rtlCol="0" anchor="ctr"/>
                <a:lstStyle/>
                <a:p>
                  <a:endParaRPr lang="zh-CN" altLang="en-US"/>
                </a:p>
              </p:txBody>
            </p:sp>
            <p:sp>
              <p:nvSpPr>
                <p:cNvPr id="292" name="iṡľîḍè">
                  <a:extLst>
                    <a:ext uri="{FF2B5EF4-FFF2-40B4-BE49-F238E27FC236}">
                      <a16:creationId xmlns:a16="http://schemas.microsoft.com/office/drawing/2014/main" id="{0FCB2B27-453B-2C61-1128-708331F7D60B}"/>
                    </a:ext>
                  </a:extLst>
                </p:cNvPr>
                <p:cNvSpPr/>
                <p:nvPr/>
              </p:nvSpPr>
              <p:spPr>
                <a:xfrm>
                  <a:off x="3167630" y="5808755"/>
                  <a:ext cx="755321" cy="715321"/>
                </a:xfrm>
                <a:custGeom>
                  <a:avLst/>
                  <a:gdLst>
                    <a:gd name="connsiteX0" fmla="*/ 111704 w 755321"/>
                    <a:gd name="connsiteY0" fmla="*/ 352125 h 715321"/>
                    <a:gd name="connsiteX1" fmla="*/ 2680 w 755321"/>
                    <a:gd name="connsiteY1" fmla="*/ 164889 h 715321"/>
                    <a:gd name="connsiteX2" fmla="*/ 154892 w 755321"/>
                    <a:gd name="connsiteY2" fmla="*/ 289096 h 715321"/>
                    <a:gd name="connsiteX3" fmla="*/ 87080 w 755321"/>
                    <a:gd name="connsiteY3" fmla="*/ 144985 h 715321"/>
                    <a:gd name="connsiteX4" fmla="*/ 182771 w 755321"/>
                    <a:gd name="connsiteY4" fmla="*/ 242973 h 715321"/>
                    <a:gd name="connsiteX5" fmla="*/ 87080 w 755321"/>
                    <a:gd name="connsiteY5" fmla="*/ 34814 h 715321"/>
                    <a:gd name="connsiteX6" fmla="*/ 252050 w 755321"/>
                    <a:gd name="connsiteY6" fmla="*/ 236146 h 715321"/>
                    <a:gd name="connsiteX7" fmla="*/ 237315 w 755321"/>
                    <a:gd name="connsiteY7" fmla="*/ -2315 h 715321"/>
                    <a:gd name="connsiteX8" fmla="*/ 311060 w 755321"/>
                    <a:gd name="connsiteY8" fmla="*/ 200040 h 715321"/>
                    <a:gd name="connsiteX9" fmla="*/ 328476 w 755321"/>
                    <a:gd name="connsiteY9" fmla="*/ 85210 h 715321"/>
                    <a:gd name="connsiteX10" fmla="*/ 420595 w 755321"/>
                    <a:gd name="connsiteY10" fmla="*/ 7254 h 715321"/>
                    <a:gd name="connsiteX11" fmla="*/ 374600 w 755321"/>
                    <a:gd name="connsiteY11" fmla="*/ 175606 h 715321"/>
                    <a:gd name="connsiteX12" fmla="*/ 433991 w 755321"/>
                    <a:gd name="connsiteY12" fmla="*/ 78065 h 715321"/>
                    <a:gd name="connsiteX13" fmla="*/ 429334 w 755321"/>
                    <a:gd name="connsiteY13" fmla="*/ 150344 h 715321"/>
                    <a:gd name="connsiteX14" fmla="*/ 663714 w 755321"/>
                    <a:gd name="connsiteY14" fmla="*/ 91845 h 715321"/>
                    <a:gd name="connsiteX15" fmla="*/ 484326 w 755321"/>
                    <a:gd name="connsiteY15" fmla="*/ 161316 h 715321"/>
                    <a:gd name="connsiteX16" fmla="*/ 640813 w 755321"/>
                    <a:gd name="connsiteY16" fmla="*/ 163103 h 715321"/>
                    <a:gd name="connsiteX17" fmla="*/ 550607 w 755321"/>
                    <a:gd name="connsiteY17" fmla="*/ 192321 h 715321"/>
                    <a:gd name="connsiteX18" fmla="*/ 747732 w 755321"/>
                    <a:gd name="connsiteY18" fmla="*/ 258666 h 715321"/>
                    <a:gd name="connsiteX19" fmla="*/ 529491 w 755321"/>
                    <a:gd name="connsiteY19" fmla="*/ 261091 h 715321"/>
                    <a:gd name="connsiteX20" fmla="*/ 695355 w 755321"/>
                    <a:gd name="connsiteY20" fmla="*/ 315316 h 715321"/>
                    <a:gd name="connsiteX21" fmla="*/ 604067 w 755321"/>
                    <a:gd name="connsiteY21" fmla="*/ 309829 h 715321"/>
                    <a:gd name="connsiteX22" fmla="*/ 753600 w 755321"/>
                    <a:gd name="connsiteY22" fmla="*/ 409985 h 715321"/>
                    <a:gd name="connsiteX23" fmla="*/ 590606 w 755321"/>
                    <a:gd name="connsiteY23" fmla="*/ 364820 h 715321"/>
                    <a:gd name="connsiteX24" fmla="*/ 758002 w 755321"/>
                    <a:gd name="connsiteY24" fmla="*/ 528962 h 715321"/>
                    <a:gd name="connsiteX25" fmla="*/ 559220 w 755321"/>
                    <a:gd name="connsiteY25" fmla="*/ 444627 h 715321"/>
                    <a:gd name="connsiteX26" fmla="*/ 662438 w 755321"/>
                    <a:gd name="connsiteY26" fmla="*/ 505039 h 715321"/>
                    <a:gd name="connsiteX27" fmla="*/ 543717 w 755321"/>
                    <a:gd name="connsiteY27" fmla="*/ 476969 h 715321"/>
                    <a:gd name="connsiteX28" fmla="*/ 637495 w 755321"/>
                    <a:gd name="connsiteY28" fmla="*/ 574191 h 715321"/>
                    <a:gd name="connsiteX29" fmla="*/ 541804 w 755321"/>
                    <a:gd name="connsiteY29" fmla="*/ 506506 h 715321"/>
                    <a:gd name="connsiteX30" fmla="*/ 609553 w 755321"/>
                    <a:gd name="connsiteY30" fmla="*/ 709945 h 715321"/>
                    <a:gd name="connsiteX31" fmla="*/ 459637 w 755321"/>
                    <a:gd name="connsiteY31" fmla="*/ 498341 h 715321"/>
                    <a:gd name="connsiteX32" fmla="*/ 521007 w 755321"/>
                    <a:gd name="connsiteY32" fmla="*/ 696741 h 715321"/>
                    <a:gd name="connsiteX33" fmla="*/ 441584 w 755321"/>
                    <a:gd name="connsiteY33" fmla="*/ 602389 h 715321"/>
                    <a:gd name="connsiteX34" fmla="*/ 464485 w 755321"/>
                    <a:gd name="connsiteY34" fmla="*/ 713007 h 715321"/>
                    <a:gd name="connsiteX35" fmla="*/ 370006 w 755321"/>
                    <a:gd name="connsiteY35" fmla="*/ 572660 h 715321"/>
                    <a:gd name="connsiteX36" fmla="*/ 162611 w 755321"/>
                    <a:gd name="connsiteY36" fmla="*/ 598880 h 715321"/>
                    <a:gd name="connsiteX37" fmla="*/ 122039 w 755321"/>
                    <a:gd name="connsiteY37" fmla="*/ 433016 h 715321"/>
                    <a:gd name="connsiteX38" fmla="*/ 11866 w 755321"/>
                    <a:gd name="connsiteY38" fmla="*/ 304470 h 715321"/>
                    <a:gd name="connsiteX39" fmla="*/ 111704 w 755321"/>
                    <a:gd name="connsiteY39" fmla="*/ 352125 h 71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55321" h="715321">
                      <a:moveTo>
                        <a:pt x="111704" y="352125"/>
                      </a:moveTo>
                      <a:cubicBezTo>
                        <a:pt x="83124" y="302302"/>
                        <a:pt x="31196" y="214713"/>
                        <a:pt x="2680" y="164889"/>
                      </a:cubicBezTo>
                      <a:cubicBezTo>
                        <a:pt x="51993" y="182049"/>
                        <a:pt x="120189" y="249927"/>
                        <a:pt x="154892" y="289096"/>
                      </a:cubicBezTo>
                      <a:cubicBezTo>
                        <a:pt x="132245" y="241059"/>
                        <a:pt x="109663" y="193022"/>
                        <a:pt x="87080" y="144985"/>
                      </a:cubicBezTo>
                      <a:lnTo>
                        <a:pt x="182771" y="242973"/>
                      </a:lnTo>
                      <a:cubicBezTo>
                        <a:pt x="150810" y="173566"/>
                        <a:pt x="118913" y="104157"/>
                        <a:pt x="87080" y="34814"/>
                      </a:cubicBezTo>
                      <a:cubicBezTo>
                        <a:pt x="154064" y="91654"/>
                        <a:pt x="224109" y="152705"/>
                        <a:pt x="252050" y="236146"/>
                      </a:cubicBezTo>
                      <a:lnTo>
                        <a:pt x="237315" y="-2315"/>
                      </a:lnTo>
                      <a:cubicBezTo>
                        <a:pt x="261875" y="65116"/>
                        <a:pt x="286500" y="132609"/>
                        <a:pt x="311060" y="200040"/>
                      </a:cubicBezTo>
                      <a:cubicBezTo>
                        <a:pt x="300918" y="159977"/>
                        <a:pt x="308828" y="121764"/>
                        <a:pt x="328476" y="85210"/>
                      </a:cubicBezTo>
                      <a:cubicBezTo>
                        <a:pt x="348380" y="48656"/>
                        <a:pt x="381233" y="20842"/>
                        <a:pt x="420595" y="7254"/>
                      </a:cubicBezTo>
                      <a:cubicBezTo>
                        <a:pt x="389527" y="57842"/>
                        <a:pt x="373578" y="116277"/>
                        <a:pt x="374600" y="175606"/>
                      </a:cubicBezTo>
                      <a:cubicBezTo>
                        <a:pt x="385381" y="138415"/>
                        <a:pt x="405922" y="104732"/>
                        <a:pt x="433991" y="78065"/>
                      </a:cubicBezTo>
                      <a:cubicBezTo>
                        <a:pt x="432460" y="102115"/>
                        <a:pt x="430929" y="126229"/>
                        <a:pt x="429334" y="150344"/>
                      </a:cubicBezTo>
                      <a:cubicBezTo>
                        <a:pt x="488599" y="85530"/>
                        <a:pt x="580909" y="62499"/>
                        <a:pt x="663714" y="91845"/>
                      </a:cubicBezTo>
                      <a:cubicBezTo>
                        <a:pt x="596858" y="89165"/>
                        <a:pt x="531916" y="114301"/>
                        <a:pt x="484326" y="161316"/>
                      </a:cubicBezTo>
                      <a:lnTo>
                        <a:pt x="640813" y="163103"/>
                      </a:lnTo>
                      <a:cubicBezTo>
                        <a:pt x="608660" y="164506"/>
                        <a:pt x="577464" y="174586"/>
                        <a:pt x="550607" y="192321"/>
                      </a:cubicBezTo>
                      <a:cubicBezTo>
                        <a:pt x="623142" y="181476"/>
                        <a:pt x="696505" y="206164"/>
                        <a:pt x="747732" y="258666"/>
                      </a:cubicBezTo>
                      <a:cubicBezTo>
                        <a:pt x="675580" y="244632"/>
                        <a:pt x="601323" y="245460"/>
                        <a:pt x="529491" y="261091"/>
                      </a:cubicBezTo>
                      <a:cubicBezTo>
                        <a:pt x="588373" y="265492"/>
                        <a:pt x="645278" y="284120"/>
                        <a:pt x="695355" y="315316"/>
                      </a:cubicBezTo>
                      <a:cubicBezTo>
                        <a:pt x="665883" y="305683"/>
                        <a:pt x="634433" y="303769"/>
                        <a:pt x="604067" y="309829"/>
                      </a:cubicBezTo>
                      <a:cubicBezTo>
                        <a:pt x="664544" y="323608"/>
                        <a:pt x="717811" y="359269"/>
                        <a:pt x="753600" y="409985"/>
                      </a:cubicBezTo>
                      <a:cubicBezTo>
                        <a:pt x="705052" y="378791"/>
                        <a:pt x="648276" y="363034"/>
                        <a:pt x="590606" y="364820"/>
                      </a:cubicBezTo>
                      <a:cubicBezTo>
                        <a:pt x="666394" y="394548"/>
                        <a:pt x="726807" y="453813"/>
                        <a:pt x="758002" y="528962"/>
                      </a:cubicBezTo>
                      <a:cubicBezTo>
                        <a:pt x="702884" y="479649"/>
                        <a:pt x="632966" y="450048"/>
                        <a:pt x="559220" y="444627"/>
                      </a:cubicBezTo>
                      <a:cubicBezTo>
                        <a:pt x="596794" y="458789"/>
                        <a:pt x="631689" y="479202"/>
                        <a:pt x="662438" y="505039"/>
                      </a:cubicBezTo>
                      <a:cubicBezTo>
                        <a:pt x="625565" y="486602"/>
                        <a:pt x="584929" y="477033"/>
                        <a:pt x="543717" y="476969"/>
                      </a:cubicBezTo>
                      <a:cubicBezTo>
                        <a:pt x="585758" y="496874"/>
                        <a:pt x="619122" y="531449"/>
                        <a:pt x="637495" y="574191"/>
                      </a:cubicBezTo>
                      <a:cubicBezTo>
                        <a:pt x="613636" y="541976"/>
                        <a:pt x="580144" y="518244"/>
                        <a:pt x="541804" y="506506"/>
                      </a:cubicBezTo>
                      <a:cubicBezTo>
                        <a:pt x="580336" y="567939"/>
                        <a:pt x="603556" y="637667"/>
                        <a:pt x="609553" y="709945"/>
                      </a:cubicBezTo>
                      <a:cubicBezTo>
                        <a:pt x="586205" y="625546"/>
                        <a:pt x="521708" y="559965"/>
                        <a:pt x="459637" y="498341"/>
                      </a:cubicBezTo>
                      <a:lnTo>
                        <a:pt x="521007" y="696741"/>
                      </a:lnTo>
                      <a:cubicBezTo>
                        <a:pt x="501805" y="659804"/>
                        <a:pt x="474693" y="627587"/>
                        <a:pt x="441584" y="602389"/>
                      </a:cubicBezTo>
                      <a:cubicBezTo>
                        <a:pt x="453832" y="638177"/>
                        <a:pt x="461551" y="675305"/>
                        <a:pt x="464485" y="713007"/>
                      </a:cubicBezTo>
                      <a:cubicBezTo>
                        <a:pt x="446431" y="658273"/>
                        <a:pt x="418873" y="602962"/>
                        <a:pt x="370006" y="572660"/>
                      </a:cubicBezTo>
                      <a:cubicBezTo>
                        <a:pt x="306212" y="532980"/>
                        <a:pt x="207013" y="538020"/>
                        <a:pt x="162611" y="598880"/>
                      </a:cubicBezTo>
                      <a:lnTo>
                        <a:pt x="122039" y="433016"/>
                      </a:lnTo>
                      <a:cubicBezTo>
                        <a:pt x="99711" y="379683"/>
                        <a:pt x="61179" y="334710"/>
                        <a:pt x="11866" y="304470"/>
                      </a:cubicBezTo>
                      <a:cubicBezTo>
                        <a:pt x="48995" y="310531"/>
                        <a:pt x="83635" y="327053"/>
                        <a:pt x="111704" y="352125"/>
                      </a:cubicBezTo>
                      <a:close/>
                    </a:path>
                  </a:pathLst>
                </a:custGeom>
                <a:solidFill>
                  <a:srgbClr val="D44286"/>
                </a:solidFill>
                <a:ln w="6375" cap="flat">
                  <a:noFill/>
                  <a:prstDash val="solid"/>
                  <a:miter/>
                </a:ln>
              </p:spPr>
              <p:txBody>
                <a:bodyPr rtlCol="0" anchor="ctr"/>
                <a:lstStyle/>
                <a:p>
                  <a:endParaRPr lang="zh-CN" altLang="en-US"/>
                </a:p>
              </p:txBody>
            </p:sp>
            <p:sp>
              <p:nvSpPr>
                <p:cNvPr id="293" name="íṡlïḑé">
                  <a:extLst>
                    <a:ext uri="{FF2B5EF4-FFF2-40B4-BE49-F238E27FC236}">
                      <a16:creationId xmlns:a16="http://schemas.microsoft.com/office/drawing/2014/main" id="{6386BFCF-9988-2CDF-E487-DB7A576FEE94}"/>
                    </a:ext>
                  </a:extLst>
                </p:cNvPr>
                <p:cNvSpPr/>
                <p:nvPr/>
              </p:nvSpPr>
              <p:spPr>
                <a:xfrm>
                  <a:off x="3217198" y="5782215"/>
                  <a:ext cx="745177" cy="734781"/>
                </a:xfrm>
                <a:custGeom>
                  <a:avLst/>
                  <a:gdLst>
                    <a:gd name="connsiteX0" fmla="*/ 123825 w 745177"/>
                    <a:gd name="connsiteY0" fmla="*/ 328075 h 734781"/>
                    <a:gd name="connsiteX1" fmla="*/ 34514 w 745177"/>
                    <a:gd name="connsiteY1" fmla="*/ 156533 h 734781"/>
                    <a:gd name="connsiteX2" fmla="*/ 182005 w 745177"/>
                    <a:gd name="connsiteY2" fmla="*/ 294010 h 734781"/>
                    <a:gd name="connsiteX3" fmla="*/ 115660 w 745177"/>
                    <a:gd name="connsiteY3" fmla="*/ 166422 h 734781"/>
                    <a:gd name="connsiteX4" fmla="*/ 225385 w 745177"/>
                    <a:gd name="connsiteY4" fmla="*/ 303132 h 734781"/>
                    <a:gd name="connsiteX5" fmla="*/ 110556 w 745177"/>
                    <a:gd name="connsiteY5" fmla="*/ 61607 h 734781"/>
                    <a:gd name="connsiteX6" fmla="*/ 278207 w 745177"/>
                    <a:gd name="connsiteY6" fmla="*/ 258731 h 734781"/>
                    <a:gd name="connsiteX7" fmla="*/ 236166 w 745177"/>
                    <a:gd name="connsiteY7" fmla="*/ 49870 h 734781"/>
                    <a:gd name="connsiteX8" fmla="*/ 314697 w 745177"/>
                    <a:gd name="connsiteY8" fmla="*/ 217010 h 734781"/>
                    <a:gd name="connsiteX9" fmla="*/ 308317 w 745177"/>
                    <a:gd name="connsiteY9" fmla="*/ 137970 h 734781"/>
                    <a:gd name="connsiteX10" fmla="*/ 299832 w 745177"/>
                    <a:gd name="connsiteY10" fmla="*/ 59056 h 734781"/>
                    <a:gd name="connsiteX11" fmla="*/ 344043 w 745177"/>
                    <a:gd name="connsiteY11" fmla="*/ -2315 h 734781"/>
                    <a:gd name="connsiteX12" fmla="*/ 364456 w 745177"/>
                    <a:gd name="connsiteY12" fmla="*/ 184602 h 734781"/>
                    <a:gd name="connsiteX13" fmla="*/ 473735 w 745177"/>
                    <a:gd name="connsiteY13" fmla="*/ 38259 h 734781"/>
                    <a:gd name="connsiteX14" fmla="*/ 409941 w 745177"/>
                    <a:gd name="connsiteY14" fmla="*/ 177266 h 734781"/>
                    <a:gd name="connsiteX15" fmla="*/ 678387 w 745177"/>
                    <a:gd name="connsiteY15" fmla="*/ 138990 h 734781"/>
                    <a:gd name="connsiteX16" fmla="*/ 402414 w 745177"/>
                    <a:gd name="connsiteY16" fmla="*/ 251204 h 734781"/>
                    <a:gd name="connsiteX17" fmla="*/ 624353 w 745177"/>
                    <a:gd name="connsiteY17" fmla="*/ 213629 h 734781"/>
                    <a:gd name="connsiteX18" fmla="*/ 443113 w 745177"/>
                    <a:gd name="connsiteY18" fmla="*/ 297136 h 734781"/>
                    <a:gd name="connsiteX19" fmla="*/ 625757 w 745177"/>
                    <a:gd name="connsiteY19" fmla="*/ 297581 h 734781"/>
                    <a:gd name="connsiteX20" fmla="*/ 450706 w 745177"/>
                    <a:gd name="connsiteY20" fmla="*/ 362269 h 734781"/>
                    <a:gd name="connsiteX21" fmla="*/ 660141 w 745177"/>
                    <a:gd name="connsiteY21" fmla="*/ 354422 h 734781"/>
                    <a:gd name="connsiteX22" fmla="*/ 510736 w 745177"/>
                    <a:gd name="connsiteY22" fmla="*/ 402587 h 734781"/>
                    <a:gd name="connsiteX23" fmla="*/ 747858 w 745177"/>
                    <a:gd name="connsiteY23" fmla="*/ 471994 h 734781"/>
                    <a:gd name="connsiteX24" fmla="*/ 510736 w 745177"/>
                    <a:gd name="connsiteY24" fmla="*/ 470783 h 734781"/>
                    <a:gd name="connsiteX25" fmla="*/ 633348 w 745177"/>
                    <a:gd name="connsiteY25" fmla="*/ 581401 h 734781"/>
                    <a:gd name="connsiteX26" fmla="*/ 474629 w 745177"/>
                    <a:gd name="connsiteY26" fmla="*/ 499426 h 734781"/>
                    <a:gd name="connsiteX27" fmla="*/ 589458 w 745177"/>
                    <a:gd name="connsiteY27" fmla="*/ 710521 h 734781"/>
                    <a:gd name="connsiteX28" fmla="*/ 412110 w 745177"/>
                    <a:gd name="connsiteY28" fmla="*/ 496684 h 734781"/>
                    <a:gd name="connsiteX29" fmla="*/ 488216 w 745177"/>
                    <a:gd name="connsiteY29" fmla="*/ 674924 h 734781"/>
                    <a:gd name="connsiteX30" fmla="*/ 408537 w 745177"/>
                    <a:gd name="connsiteY30" fmla="*/ 564368 h 734781"/>
                    <a:gd name="connsiteX31" fmla="*/ 436352 w 745177"/>
                    <a:gd name="connsiteY31" fmla="*/ 660570 h 734781"/>
                    <a:gd name="connsiteX32" fmla="*/ 342575 w 745177"/>
                    <a:gd name="connsiteY32" fmla="*/ 537639 h 734781"/>
                    <a:gd name="connsiteX33" fmla="*/ 349464 w 745177"/>
                    <a:gd name="connsiteY33" fmla="*/ 732466 h 734781"/>
                    <a:gd name="connsiteX34" fmla="*/ 299896 w 745177"/>
                    <a:gd name="connsiteY34" fmla="*/ 581211 h 734781"/>
                    <a:gd name="connsiteX35" fmla="*/ 147429 w 745177"/>
                    <a:gd name="connsiteY35" fmla="*/ 610619 h 734781"/>
                    <a:gd name="connsiteX36" fmla="*/ 73619 w 745177"/>
                    <a:gd name="connsiteY36" fmla="*/ 471931 h 734781"/>
                    <a:gd name="connsiteX37" fmla="*/ 2680 w 745177"/>
                    <a:gd name="connsiteY37" fmla="*/ 273021 h 734781"/>
                    <a:gd name="connsiteX38" fmla="*/ 123825 w 745177"/>
                    <a:gd name="connsiteY38" fmla="*/ 328075 h 7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5177" h="734781">
                      <a:moveTo>
                        <a:pt x="123825" y="328075"/>
                      </a:moveTo>
                      <a:cubicBezTo>
                        <a:pt x="105388" y="265684"/>
                        <a:pt x="75086" y="207441"/>
                        <a:pt x="34514" y="156533"/>
                      </a:cubicBezTo>
                      <a:lnTo>
                        <a:pt x="182005" y="294010"/>
                      </a:lnTo>
                      <a:lnTo>
                        <a:pt x="115660" y="166422"/>
                      </a:lnTo>
                      <a:cubicBezTo>
                        <a:pt x="152213" y="211970"/>
                        <a:pt x="188767" y="257520"/>
                        <a:pt x="225385" y="303132"/>
                      </a:cubicBezTo>
                      <a:lnTo>
                        <a:pt x="110556" y="61607"/>
                      </a:lnTo>
                      <a:cubicBezTo>
                        <a:pt x="191001" y="96949"/>
                        <a:pt x="237441" y="180648"/>
                        <a:pt x="278207" y="258731"/>
                      </a:cubicBezTo>
                      <a:cubicBezTo>
                        <a:pt x="253008" y="191811"/>
                        <a:pt x="238782" y="121319"/>
                        <a:pt x="236166" y="49870"/>
                      </a:cubicBezTo>
                      <a:lnTo>
                        <a:pt x="314697" y="217010"/>
                      </a:lnTo>
                      <a:cubicBezTo>
                        <a:pt x="319545" y="190854"/>
                        <a:pt x="313994" y="163997"/>
                        <a:pt x="308317" y="137970"/>
                      </a:cubicBezTo>
                      <a:cubicBezTo>
                        <a:pt x="302640" y="111941"/>
                        <a:pt x="296325" y="85402"/>
                        <a:pt x="299832" y="59056"/>
                      </a:cubicBezTo>
                      <a:cubicBezTo>
                        <a:pt x="303341" y="32709"/>
                        <a:pt x="318970" y="6106"/>
                        <a:pt x="344043" y="-2315"/>
                      </a:cubicBezTo>
                      <a:cubicBezTo>
                        <a:pt x="330517" y="60587"/>
                        <a:pt x="337727" y="126103"/>
                        <a:pt x="364456" y="184602"/>
                      </a:cubicBezTo>
                      <a:cubicBezTo>
                        <a:pt x="375365" y="121127"/>
                        <a:pt x="416001" y="66774"/>
                        <a:pt x="473735" y="38259"/>
                      </a:cubicBezTo>
                      <a:cubicBezTo>
                        <a:pt x="452492" y="84573"/>
                        <a:pt x="431185" y="130888"/>
                        <a:pt x="409941" y="177266"/>
                      </a:cubicBezTo>
                      <a:cubicBezTo>
                        <a:pt x="489302" y="125337"/>
                        <a:pt x="587672" y="111366"/>
                        <a:pt x="678387" y="138990"/>
                      </a:cubicBezTo>
                      <a:cubicBezTo>
                        <a:pt x="578422" y="152641"/>
                        <a:pt x="483559" y="191237"/>
                        <a:pt x="402414" y="251204"/>
                      </a:cubicBezTo>
                      <a:cubicBezTo>
                        <a:pt x="474437" y="229002"/>
                        <a:pt x="549076" y="216371"/>
                        <a:pt x="624353" y="213629"/>
                      </a:cubicBezTo>
                      <a:cubicBezTo>
                        <a:pt x="556476" y="221092"/>
                        <a:pt x="492873" y="250438"/>
                        <a:pt x="443113" y="297136"/>
                      </a:cubicBezTo>
                      <a:cubicBezTo>
                        <a:pt x="503017" y="281569"/>
                        <a:pt x="565917" y="281696"/>
                        <a:pt x="625757" y="297581"/>
                      </a:cubicBezTo>
                      <a:cubicBezTo>
                        <a:pt x="563238" y="305491"/>
                        <a:pt x="503336" y="327629"/>
                        <a:pt x="450706" y="362269"/>
                      </a:cubicBezTo>
                      <a:cubicBezTo>
                        <a:pt x="517754" y="336624"/>
                        <a:pt x="591372" y="333881"/>
                        <a:pt x="660141" y="354422"/>
                      </a:cubicBezTo>
                      <a:cubicBezTo>
                        <a:pt x="607830" y="361185"/>
                        <a:pt x="557178" y="377515"/>
                        <a:pt x="510736" y="402587"/>
                      </a:cubicBezTo>
                      <a:cubicBezTo>
                        <a:pt x="596538" y="379238"/>
                        <a:pt x="688211" y="406031"/>
                        <a:pt x="747858" y="471994"/>
                      </a:cubicBezTo>
                      <a:cubicBezTo>
                        <a:pt x="669456" y="458471"/>
                        <a:pt x="589330" y="458088"/>
                        <a:pt x="510736" y="470783"/>
                      </a:cubicBezTo>
                      <a:cubicBezTo>
                        <a:pt x="559793" y="497448"/>
                        <a:pt x="601834" y="535342"/>
                        <a:pt x="633348" y="581401"/>
                      </a:cubicBezTo>
                      <a:cubicBezTo>
                        <a:pt x="583524" y="548483"/>
                        <a:pt x="530321" y="521052"/>
                        <a:pt x="474629" y="499426"/>
                      </a:cubicBezTo>
                      <a:cubicBezTo>
                        <a:pt x="541229" y="550270"/>
                        <a:pt x="582951" y="627014"/>
                        <a:pt x="589458" y="710521"/>
                      </a:cubicBezTo>
                      <a:cubicBezTo>
                        <a:pt x="537976" y="626376"/>
                        <a:pt x="493767" y="551737"/>
                        <a:pt x="412110" y="496684"/>
                      </a:cubicBezTo>
                      <a:cubicBezTo>
                        <a:pt x="464293" y="541913"/>
                        <a:pt x="475330" y="606918"/>
                        <a:pt x="488216" y="674924"/>
                      </a:cubicBezTo>
                      <a:cubicBezTo>
                        <a:pt x="475457" y="652979"/>
                        <a:pt x="431568" y="575277"/>
                        <a:pt x="408537" y="564368"/>
                      </a:cubicBezTo>
                      <a:cubicBezTo>
                        <a:pt x="409813" y="576554"/>
                        <a:pt x="435077" y="648384"/>
                        <a:pt x="436352" y="660570"/>
                      </a:cubicBezTo>
                      <a:cubicBezTo>
                        <a:pt x="394950" y="600539"/>
                        <a:pt x="396034" y="576235"/>
                        <a:pt x="342575" y="537639"/>
                      </a:cubicBezTo>
                      <a:cubicBezTo>
                        <a:pt x="357502" y="593075"/>
                        <a:pt x="375684" y="599391"/>
                        <a:pt x="349464" y="732466"/>
                      </a:cubicBezTo>
                      <a:cubicBezTo>
                        <a:pt x="340917" y="701206"/>
                        <a:pt x="319226" y="607110"/>
                        <a:pt x="299896" y="581211"/>
                      </a:cubicBezTo>
                      <a:cubicBezTo>
                        <a:pt x="280566" y="555310"/>
                        <a:pt x="178687" y="604112"/>
                        <a:pt x="147429" y="610619"/>
                      </a:cubicBezTo>
                      <a:lnTo>
                        <a:pt x="73619" y="471931"/>
                      </a:lnTo>
                      <a:cubicBezTo>
                        <a:pt x="105516" y="375603"/>
                        <a:pt x="59520" y="306066"/>
                        <a:pt x="2680" y="273021"/>
                      </a:cubicBezTo>
                      <a:cubicBezTo>
                        <a:pt x="46315" y="283163"/>
                        <a:pt x="87461" y="301856"/>
                        <a:pt x="123825" y="328075"/>
                      </a:cubicBezTo>
                      <a:close/>
                    </a:path>
                  </a:pathLst>
                </a:custGeom>
                <a:solidFill>
                  <a:srgbClr val="FF82BC"/>
                </a:solidFill>
                <a:ln w="6375" cap="flat">
                  <a:noFill/>
                  <a:prstDash val="solid"/>
                  <a:miter/>
                </a:ln>
              </p:spPr>
              <p:txBody>
                <a:bodyPr rtlCol="0" anchor="ctr"/>
                <a:lstStyle/>
                <a:p>
                  <a:endParaRPr lang="zh-CN" altLang="en-US"/>
                </a:p>
              </p:txBody>
            </p:sp>
            <p:sp>
              <p:nvSpPr>
                <p:cNvPr id="294" name="íṣḻïḍé">
                  <a:extLst>
                    <a:ext uri="{FF2B5EF4-FFF2-40B4-BE49-F238E27FC236}">
                      <a16:creationId xmlns:a16="http://schemas.microsoft.com/office/drawing/2014/main" id="{117D473A-5C2A-72B0-CE99-D0EB97476CE5}"/>
                    </a:ext>
                  </a:extLst>
                </p:cNvPr>
                <p:cNvSpPr/>
                <p:nvPr/>
              </p:nvSpPr>
              <p:spPr>
                <a:xfrm>
                  <a:off x="3294388" y="5992546"/>
                  <a:ext cx="406942" cy="434819"/>
                </a:xfrm>
                <a:custGeom>
                  <a:avLst/>
                  <a:gdLst>
                    <a:gd name="connsiteX0" fmla="*/ 7465 w 406942"/>
                    <a:gd name="connsiteY0" fmla="*/ 81765 h 434819"/>
                    <a:gd name="connsiteX1" fmla="*/ 91036 w 406942"/>
                    <a:gd name="connsiteY1" fmla="*/ 166548 h 434819"/>
                    <a:gd name="connsiteX2" fmla="*/ 120444 w 406942"/>
                    <a:gd name="connsiteY2" fmla="*/ 35259 h 434819"/>
                    <a:gd name="connsiteX3" fmla="*/ 141241 w 406942"/>
                    <a:gd name="connsiteY3" fmla="*/ 169929 h 434819"/>
                    <a:gd name="connsiteX4" fmla="*/ 268829 w 406942"/>
                    <a:gd name="connsiteY4" fmla="*/ -2315 h 434819"/>
                    <a:gd name="connsiteX5" fmla="*/ 197572 w 406942"/>
                    <a:gd name="connsiteY5" fmla="*/ 123104 h 434819"/>
                    <a:gd name="connsiteX6" fmla="*/ 409559 w 406942"/>
                    <a:gd name="connsiteY6" fmla="*/ 86677 h 434819"/>
                    <a:gd name="connsiteX7" fmla="*/ 252116 w 406942"/>
                    <a:gd name="connsiteY7" fmla="*/ 145942 h 434819"/>
                    <a:gd name="connsiteX8" fmla="*/ 355845 w 406942"/>
                    <a:gd name="connsiteY8" fmla="*/ 152002 h 434819"/>
                    <a:gd name="connsiteX9" fmla="*/ 251222 w 406942"/>
                    <a:gd name="connsiteY9" fmla="*/ 193213 h 434819"/>
                    <a:gd name="connsiteX10" fmla="*/ 409623 w 406942"/>
                    <a:gd name="connsiteY10" fmla="*/ 243865 h 434819"/>
                    <a:gd name="connsiteX11" fmla="*/ 266853 w 406942"/>
                    <a:gd name="connsiteY11" fmla="*/ 255668 h 434819"/>
                    <a:gd name="connsiteX12" fmla="*/ 363372 w 406942"/>
                    <a:gd name="connsiteY12" fmla="*/ 321630 h 434819"/>
                    <a:gd name="connsiteX13" fmla="*/ 232211 w 406942"/>
                    <a:gd name="connsiteY13" fmla="*/ 292222 h 434819"/>
                    <a:gd name="connsiteX14" fmla="*/ 316165 w 406942"/>
                    <a:gd name="connsiteY14" fmla="*/ 387019 h 434819"/>
                    <a:gd name="connsiteX15" fmla="*/ 206502 w 406942"/>
                    <a:gd name="connsiteY15" fmla="*/ 318568 h 434819"/>
                    <a:gd name="connsiteX16" fmla="*/ 317824 w 406942"/>
                    <a:gd name="connsiteY16" fmla="*/ 432505 h 434819"/>
                    <a:gd name="connsiteX17" fmla="*/ 180475 w 406942"/>
                    <a:gd name="connsiteY17" fmla="*/ 360736 h 434819"/>
                    <a:gd name="connsiteX18" fmla="*/ 35663 w 406942"/>
                    <a:gd name="connsiteY18" fmla="*/ 415536 h 434819"/>
                    <a:gd name="connsiteX19" fmla="*/ 2680 w 406942"/>
                    <a:gd name="connsiteY19" fmla="*/ 274040 h 434819"/>
                    <a:gd name="connsiteX20" fmla="*/ 7465 w 406942"/>
                    <a:gd name="connsiteY20" fmla="*/ 81765 h 43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6942" h="434819">
                      <a:moveTo>
                        <a:pt x="7465" y="81765"/>
                      </a:moveTo>
                      <a:cubicBezTo>
                        <a:pt x="45614" y="97650"/>
                        <a:pt x="75724" y="128207"/>
                        <a:pt x="91036" y="166548"/>
                      </a:cubicBezTo>
                      <a:cubicBezTo>
                        <a:pt x="91609" y="121189"/>
                        <a:pt x="101625" y="76470"/>
                        <a:pt x="120444" y="35259"/>
                      </a:cubicBezTo>
                      <a:cubicBezTo>
                        <a:pt x="134734" y="78703"/>
                        <a:pt x="141752" y="124188"/>
                        <a:pt x="141241" y="169929"/>
                      </a:cubicBezTo>
                      <a:cubicBezTo>
                        <a:pt x="150173" y="93949"/>
                        <a:pt x="198783" y="28369"/>
                        <a:pt x="268829" y="-2315"/>
                      </a:cubicBezTo>
                      <a:cubicBezTo>
                        <a:pt x="238846" y="35642"/>
                        <a:pt x="214796" y="77937"/>
                        <a:pt x="197572" y="123104"/>
                      </a:cubicBezTo>
                      <a:cubicBezTo>
                        <a:pt x="263471" y="91398"/>
                        <a:pt x="336898" y="78831"/>
                        <a:pt x="409559" y="86677"/>
                      </a:cubicBezTo>
                      <a:cubicBezTo>
                        <a:pt x="355270" y="101287"/>
                        <a:pt x="302576" y="121126"/>
                        <a:pt x="252116" y="145942"/>
                      </a:cubicBezTo>
                      <a:cubicBezTo>
                        <a:pt x="286819" y="144348"/>
                        <a:pt x="321587" y="146324"/>
                        <a:pt x="355845" y="152002"/>
                      </a:cubicBezTo>
                      <a:cubicBezTo>
                        <a:pt x="319611" y="161955"/>
                        <a:pt x="284524" y="175734"/>
                        <a:pt x="251222" y="193213"/>
                      </a:cubicBezTo>
                      <a:cubicBezTo>
                        <a:pt x="309211" y="181985"/>
                        <a:pt x="368923" y="201060"/>
                        <a:pt x="409623" y="243865"/>
                      </a:cubicBezTo>
                      <a:lnTo>
                        <a:pt x="266853" y="255668"/>
                      </a:lnTo>
                      <a:cubicBezTo>
                        <a:pt x="306660" y="263578"/>
                        <a:pt x="341491" y="287437"/>
                        <a:pt x="363372" y="321630"/>
                      </a:cubicBezTo>
                      <a:cubicBezTo>
                        <a:pt x="321395" y="305236"/>
                        <a:pt x="277187" y="295284"/>
                        <a:pt x="232211" y="292222"/>
                      </a:cubicBezTo>
                      <a:cubicBezTo>
                        <a:pt x="271126" y="312125"/>
                        <a:pt x="301109" y="346000"/>
                        <a:pt x="316165" y="387019"/>
                      </a:cubicBezTo>
                      <a:cubicBezTo>
                        <a:pt x="286309" y="354868"/>
                        <a:pt x="248479" y="331263"/>
                        <a:pt x="206502" y="318568"/>
                      </a:cubicBezTo>
                      <a:cubicBezTo>
                        <a:pt x="256517" y="341343"/>
                        <a:pt x="296261" y="381980"/>
                        <a:pt x="317824" y="432505"/>
                      </a:cubicBezTo>
                      <a:cubicBezTo>
                        <a:pt x="284141" y="390400"/>
                        <a:pt x="234317" y="364309"/>
                        <a:pt x="180475" y="360736"/>
                      </a:cubicBezTo>
                      <a:cubicBezTo>
                        <a:pt x="126633" y="357802"/>
                        <a:pt x="74066" y="377705"/>
                        <a:pt x="35663" y="415536"/>
                      </a:cubicBezTo>
                      <a:lnTo>
                        <a:pt x="2680" y="274040"/>
                      </a:lnTo>
                      <a:cubicBezTo>
                        <a:pt x="32791" y="227152"/>
                        <a:pt x="52823" y="113534"/>
                        <a:pt x="7465" y="81765"/>
                      </a:cubicBezTo>
                      <a:close/>
                    </a:path>
                  </a:pathLst>
                </a:custGeom>
                <a:solidFill>
                  <a:srgbClr val="FF9CCC"/>
                </a:solidFill>
                <a:ln w="6375" cap="flat">
                  <a:noFill/>
                  <a:prstDash val="solid"/>
                  <a:miter/>
                </a:ln>
              </p:spPr>
              <p:txBody>
                <a:bodyPr rtlCol="0" anchor="ctr"/>
                <a:lstStyle/>
                <a:p>
                  <a:endParaRPr lang="zh-CN" altLang="en-US"/>
                </a:p>
              </p:txBody>
            </p:sp>
            <p:sp>
              <p:nvSpPr>
                <p:cNvPr id="295" name="iSļíḋê">
                  <a:extLst>
                    <a:ext uri="{FF2B5EF4-FFF2-40B4-BE49-F238E27FC236}">
                      <a16:creationId xmlns:a16="http://schemas.microsoft.com/office/drawing/2014/main" id="{7D6C42C5-6238-2200-84E4-18EBFABACE8A}"/>
                    </a:ext>
                  </a:extLst>
                </p:cNvPr>
                <p:cNvSpPr/>
                <p:nvPr/>
              </p:nvSpPr>
              <p:spPr>
                <a:xfrm>
                  <a:off x="2799247" y="6086003"/>
                  <a:ext cx="732137" cy="742434"/>
                </a:xfrm>
                <a:custGeom>
                  <a:avLst/>
                  <a:gdLst>
                    <a:gd name="connsiteX0" fmla="*/ 166029 w 732137"/>
                    <a:gd name="connsiteY0" fmla="*/ 740120 h 742434"/>
                    <a:gd name="connsiteX1" fmla="*/ 162394 w 732137"/>
                    <a:gd name="connsiteY1" fmla="*/ 738844 h 742434"/>
                    <a:gd name="connsiteX2" fmla="*/ 49924 w 732137"/>
                    <a:gd name="connsiteY2" fmla="*/ 677984 h 742434"/>
                    <a:gd name="connsiteX3" fmla="*/ 5268 w 732137"/>
                    <a:gd name="connsiteY3" fmla="*/ 612341 h 742434"/>
                    <a:gd name="connsiteX4" fmla="*/ 43098 w 732137"/>
                    <a:gd name="connsiteY4" fmla="*/ 540509 h 742434"/>
                    <a:gd name="connsiteX5" fmla="*/ 48393 w 732137"/>
                    <a:gd name="connsiteY5" fmla="*/ 539106 h 742434"/>
                    <a:gd name="connsiteX6" fmla="*/ 54773 w 732137"/>
                    <a:gd name="connsiteY6" fmla="*/ 538212 h 742434"/>
                    <a:gd name="connsiteX7" fmla="*/ 143637 w 732137"/>
                    <a:gd name="connsiteY7" fmla="*/ 410624 h 742434"/>
                    <a:gd name="connsiteX8" fmla="*/ 213811 w 732137"/>
                    <a:gd name="connsiteY8" fmla="*/ 314294 h 742434"/>
                    <a:gd name="connsiteX9" fmla="*/ 456675 w 732137"/>
                    <a:gd name="connsiteY9" fmla="*/ 97394 h 742434"/>
                    <a:gd name="connsiteX10" fmla="*/ 464586 w 732137"/>
                    <a:gd name="connsiteY10" fmla="*/ 72835 h 742434"/>
                    <a:gd name="connsiteX11" fmla="*/ 489784 w 732137"/>
                    <a:gd name="connsiteY11" fmla="*/ 146262 h 742434"/>
                    <a:gd name="connsiteX12" fmla="*/ 492846 w 732137"/>
                    <a:gd name="connsiteY12" fmla="*/ 142050 h 742434"/>
                    <a:gd name="connsiteX13" fmla="*/ 499225 w 732137"/>
                    <a:gd name="connsiteY13" fmla="*/ 132928 h 742434"/>
                    <a:gd name="connsiteX14" fmla="*/ 528060 w 732137"/>
                    <a:gd name="connsiteY14" fmla="*/ 78512 h 742434"/>
                    <a:gd name="connsiteX15" fmla="*/ 546051 w 732137"/>
                    <a:gd name="connsiteY15" fmla="*/ 16121 h 742434"/>
                    <a:gd name="connsiteX16" fmla="*/ 548666 w 732137"/>
                    <a:gd name="connsiteY16" fmla="*/ -2315 h 742434"/>
                    <a:gd name="connsiteX17" fmla="*/ 580245 w 732137"/>
                    <a:gd name="connsiteY17" fmla="*/ 60904 h 742434"/>
                    <a:gd name="connsiteX18" fmla="*/ 562127 w 732137"/>
                    <a:gd name="connsiteY18" fmla="*/ 163422 h 742434"/>
                    <a:gd name="connsiteX19" fmla="*/ 628600 w 732137"/>
                    <a:gd name="connsiteY19" fmla="*/ 49295 h 742434"/>
                    <a:gd name="connsiteX20" fmla="*/ 612142 w 732137"/>
                    <a:gd name="connsiteY20" fmla="*/ 175798 h 742434"/>
                    <a:gd name="connsiteX21" fmla="*/ 734818 w 732137"/>
                    <a:gd name="connsiteY21" fmla="*/ 107730 h 742434"/>
                    <a:gd name="connsiteX22" fmla="*/ 637724 w 732137"/>
                    <a:gd name="connsiteY22" fmla="*/ 223962 h 742434"/>
                    <a:gd name="connsiteX23" fmla="*/ 727736 w 732137"/>
                    <a:gd name="connsiteY23" fmla="*/ 265748 h 742434"/>
                    <a:gd name="connsiteX24" fmla="*/ 641486 w 732137"/>
                    <a:gd name="connsiteY24" fmla="*/ 268107 h 742434"/>
                    <a:gd name="connsiteX25" fmla="*/ 625219 w 732137"/>
                    <a:gd name="connsiteY25" fmla="*/ 271171 h 742434"/>
                    <a:gd name="connsiteX26" fmla="*/ 619414 w 732137"/>
                    <a:gd name="connsiteY26" fmla="*/ 272191 h 742434"/>
                    <a:gd name="connsiteX27" fmla="*/ 619414 w 732137"/>
                    <a:gd name="connsiteY27" fmla="*/ 272191 h 742434"/>
                    <a:gd name="connsiteX28" fmla="*/ 611823 w 732137"/>
                    <a:gd name="connsiteY28" fmla="*/ 273403 h 742434"/>
                    <a:gd name="connsiteX29" fmla="*/ 608952 w 732137"/>
                    <a:gd name="connsiteY29" fmla="*/ 273850 h 742434"/>
                    <a:gd name="connsiteX30" fmla="*/ 588729 w 732137"/>
                    <a:gd name="connsiteY30" fmla="*/ 275317 h 742434"/>
                    <a:gd name="connsiteX31" fmla="*/ 595874 w 732137"/>
                    <a:gd name="connsiteY31" fmla="*/ 277167 h 742434"/>
                    <a:gd name="connsiteX32" fmla="*/ 599509 w 732137"/>
                    <a:gd name="connsiteY32" fmla="*/ 278251 h 742434"/>
                    <a:gd name="connsiteX33" fmla="*/ 621456 w 732137"/>
                    <a:gd name="connsiteY33" fmla="*/ 287565 h 742434"/>
                    <a:gd name="connsiteX34" fmla="*/ 649078 w 732137"/>
                    <a:gd name="connsiteY34" fmla="*/ 307278 h 742434"/>
                    <a:gd name="connsiteX35" fmla="*/ 664581 w 732137"/>
                    <a:gd name="connsiteY35" fmla="*/ 324246 h 742434"/>
                    <a:gd name="connsiteX36" fmla="*/ 649908 w 732137"/>
                    <a:gd name="connsiteY36" fmla="*/ 322332 h 742434"/>
                    <a:gd name="connsiteX37" fmla="*/ 418207 w 732137"/>
                    <a:gd name="connsiteY37" fmla="*/ 397865 h 742434"/>
                    <a:gd name="connsiteX38" fmla="*/ 224847 w 732137"/>
                    <a:gd name="connsiteY38" fmla="*/ 688192 h 742434"/>
                    <a:gd name="connsiteX39" fmla="*/ 166029 w 732137"/>
                    <a:gd name="connsiteY39" fmla="*/ 740120 h 74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32137" h="742434">
                      <a:moveTo>
                        <a:pt x="166029" y="740120"/>
                      </a:moveTo>
                      <a:lnTo>
                        <a:pt x="162394" y="738844"/>
                      </a:lnTo>
                      <a:cubicBezTo>
                        <a:pt x="122840" y="725448"/>
                        <a:pt x="81183" y="705991"/>
                        <a:pt x="49924" y="677984"/>
                      </a:cubicBezTo>
                      <a:cubicBezTo>
                        <a:pt x="29383" y="660569"/>
                        <a:pt x="13945" y="637859"/>
                        <a:pt x="5268" y="612341"/>
                      </a:cubicBezTo>
                      <a:cubicBezTo>
                        <a:pt x="-4109" y="582039"/>
                        <a:pt x="12796" y="549887"/>
                        <a:pt x="43098" y="540509"/>
                      </a:cubicBezTo>
                      <a:cubicBezTo>
                        <a:pt x="44820" y="539935"/>
                        <a:pt x="46607" y="539488"/>
                        <a:pt x="48393" y="539106"/>
                      </a:cubicBezTo>
                      <a:cubicBezTo>
                        <a:pt x="50563" y="538978"/>
                        <a:pt x="52667" y="538723"/>
                        <a:pt x="54773" y="538212"/>
                      </a:cubicBezTo>
                      <a:cubicBezTo>
                        <a:pt x="87180" y="530174"/>
                        <a:pt x="105425" y="476396"/>
                        <a:pt x="143637" y="410624"/>
                      </a:cubicBezTo>
                      <a:cubicBezTo>
                        <a:pt x="163414" y="376048"/>
                        <a:pt x="186954" y="343768"/>
                        <a:pt x="213811" y="314294"/>
                      </a:cubicBezTo>
                      <a:cubicBezTo>
                        <a:pt x="292405" y="229959"/>
                        <a:pt x="411255" y="214904"/>
                        <a:pt x="456675" y="97394"/>
                      </a:cubicBezTo>
                      <a:cubicBezTo>
                        <a:pt x="459609" y="89676"/>
                        <a:pt x="462226" y="81446"/>
                        <a:pt x="464586" y="72835"/>
                      </a:cubicBezTo>
                      <a:cubicBezTo>
                        <a:pt x="467456" y="98863"/>
                        <a:pt x="476069" y="123934"/>
                        <a:pt x="489784" y="146262"/>
                      </a:cubicBezTo>
                      <a:cubicBezTo>
                        <a:pt x="490742" y="144795"/>
                        <a:pt x="491826" y="143455"/>
                        <a:pt x="492846" y="142050"/>
                      </a:cubicBezTo>
                      <a:cubicBezTo>
                        <a:pt x="495015" y="138988"/>
                        <a:pt x="497121" y="135990"/>
                        <a:pt x="499225" y="132928"/>
                      </a:cubicBezTo>
                      <a:cubicBezTo>
                        <a:pt x="510709" y="115832"/>
                        <a:pt x="520342" y="97586"/>
                        <a:pt x="528060" y="78512"/>
                      </a:cubicBezTo>
                      <a:cubicBezTo>
                        <a:pt x="536354" y="58417"/>
                        <a:pt x="542350" y="37492"/>
                        <a:pt x="546051" y="16121"/>
                      </a:cubicBezTo>
                      <a:cubicBezTo>
                        <a:pt x="547135" y="9741"/>
                        <a:pt x="548029" y="3809"/>
                        <a:pt x="548666" y="-2315"/>
                      </a:cubicBezTo>
                      <a:cubicBezTo>
                        <a:pt x="567422" y="13506"/>
                        <a:pt x="578840" y="36408"/>
                        <a:pt x="580245" y="60904"/>
                      </a:cubicBezTo>
                      <a:cubicBezTo>
                        <a:pt x="582413" y="88336"/>
                        <a:pt x="575524" y="121636"/>
                        <a:pt x="562127" y="163422"/>
                      </a:cubicBezTo>
                      <a:cubicBezTo>
                        <a:pt x="578203" y="134395"/>
                        <a:pt x="630961" y="82404"/>
                        <a:pt x="628600" y="49295"/>
                      </a:cubicBezTo>
                      <a:cubicBezTo>
                        <a:pt x="645952" y="89484"/>
                        <a:pt x="613481" y="172035"/>
                        <a:pt x="612142" y="175798"/>
                      </a:cubicBezTo>
                      <a:cubicBezTo>
                        <a:pt x="614693" y="174075"/>
                        <a:pt x="698136" y="116916"/>
                        <a:pt x="734818" y="107730"/>
                      </a:cubicBezTo>
                      <a:cubicBezTo>
                        <a:pt x="713957" y="146835"/>
                        <a:pt x="662922" y="181029"/>
                        <a:pt x="637724" y="223962"/>
                      </a:cubicBezTo>
                      <a:cubicBezTo>
                        <a:pt x="652906" y="224345"/>
                        <a:pt x="691502" y="241506"/>
                        <a:pt x="727736" y="265748"/>
                      </a:cubicBezTo>
                      <a:cubicBezTo>
                        <a:pt x="696923" y="258921"/>
                        <a:pt x="667706" y="263259"/>
                        <a:pt x="641486" y="268107"/>
                      </a:cubicBezTo>
                      <a:cubicBezTo>
                        <a:pt x="635937" y="269065"/>
                        <a:pt x="630450" y="270213"/>
                        <a:pt x="625219" y="271171"/>
                      </a:cubicBezTo>
                      <a:lnTo>
                        <a:pt x="619414" y="272191"/>
                      </a:lnTo>
                      <a:lnTo>
                        <a:pt x="619414" y="272191"/>
                      </a:lnTo>
                      <a:lnTo>
                        <a:pt x="611823" y="273403"/>
                      </a:lnTo>
                      <a:lnTo>
                        <a:pt x="608952" y="273850"/>
                      </a:lnTo>
                      <a:cubicBezTo>
                        <a:pt x="602254" y="274806"/>
                        <a:pt x="595491" y="275317"/>
                        <a:pt x="588729" y="275317"/>
                      </a:cubicBezTo>
                      <a:cubicBezTo>
                        <a:pt x="591154" y="275892"/>
                        <a:pt x="593513" y="276465"/>
                        <a:pt x="595874" y="277167"/>
                      </a:cubicBezTo>
                      <a:lnTo>
                        <a:pt x="599509" y="278251"/>
                      </a:lnTo>
                      <a:cubicBezTo>
                        <a:pt x="607102" y="280676"/>
                        <a:pt x="614438" y="283802"/>
                        <a:pt x="621456" y="287565"/>
                      </a:cubicBezTo>
                      <a:cubicBezTo>
                        <a:pt x="631470" y="292860"/>
                        <a:pt x="640786" y="299495"/>
                        <a:pt x="649078" y="307278"/>
                      </a:cubicBezTo>
                      <a:cubicBezTo>
                        <a:pt x="654692" y="312509"/>
                        <a:pt x="659860" y="318186"/>
                        <a:pt x="664581" y="324246"/>
                      </a:cubicBezTo>
                      <a:cubicBezTo>
                        <a:pt x="659604" y="323546"/>
                        <a:pt x="654692" y="322843"/>
                        <a:pt x="649908" y="322332"/>
                      </a:cubicBezTo>
                      <a:cubicBezTo>
                        <a:pt x="539352" y="308362"/>
                        <a:pt x="498780" y="321568"/>
                        <a:pt x="418207" y="397865"/>
                      </a:cubicBezTo>
                      <a:cubicBezTo>
                        <a:pt x="333488" y="478246"/>
                        <a:pt x="306504" y="604749"/>
                        <a:pt x="224847" y="688192"/>
                      </a:cubicBezTo>
                      <a:cubicBezTo>
                        <a:pt x="206156" y="706501"/>
                        <a:pt x="186507" y="723853"/>
                        <a:pt x="166029" y="740120"/>
                      </a:cubicBezTo>
                      <a:close/>
                    </a:path>
                  </a:pathLst>
                </a:custGeom>
                <a:solidFill>
                  <a:srgbClr val="AB1C71"/>
                </a:solidFill>
                <a:ln w="6375" cap="flat">
                  <a:noFill/>
                  <a:prstDash val="solid"/>
                  <a:miter/>
                </a:ln>
              </p:spPr>
              <p:txBody>
                <a:bodyPr rtlCol="0" anchor="ctr"/>
                <a:lstStyle/>
                <a:p>
                  <a:endParaRPr lang="zh-CN" altLang="en-US"/>
                </a:p>
              </p:txBody>
            </p:sp>
            <p:sp>
              <p:nvSpPr>
                <p:cNvPr id="298" name="iSḻîḋê">
                  <a:extLst>
                    <a:ext uri="{FF2B5EF4-FFF2-40B4-BE49-F238E27FC236}">
                      <a16:creationId xmlns:a16="http://schemas.microsoft.com/office/drawing/2014/main" id="{CC05975B-0021-F0B3-1132-7B8974D9D573}"/>
                    </a:ext>
                  </a:extLst>
                </p:cNvPr>
                <p:cNvSpPr/>
                <p:nvPr/>
              </p:nvSpPr>
              <p:spPr>
                <a:xfrm>
                  <a:off x="2799247" y="6161153"/>
                  <a:ext cx="490165" cy="605149"/>
                </a:xfrm>
                <a:custGeom>
                  <a:avLst/>
                  <a:gdLst>
                    <a:gd name="connsiteX0" fmla="*/ 49924 w 490165"/>
                    <a:gd name="connsiteY0" fmla="*/ 602835 h 605149"/>
                    <a:gd name="connsiteX1" fmla="*/ 5268 w 490165"/>
                    <a:gd name="connsiteY1" fmla="*/ 537192 h 605149"/>
                    <a:gd name="connsiteX2" fmla="*/ 43098 w 490165"/>
                    <a:gd name="connsiteY2" fmla="*/ 465360 h 605149"/>
                    <a:gd name="connsiteX3" fmla="*/ 48393 w 490165"/>
                    <a:gd name="connsiteY3" fmla="*/ 463956 h 605149"/>
                    <a:gd name="connsiteX4" fmla="*/ 54773 w 490165"/>
                    <a:gd name="connsiteY4" fmla="*/ 463062 h 605149"/>
                    <a:gd name="connsiteX5" fmla="*/ 143637 w 490165"/>
                    <a:gd name="connsiteY5" fmla="*/ 335474 h 605149"/>
                    <a:gd name="connsiteX6" fmla="*/ 213811 w 490165"/>
                    <a:gd name="connsiteY6" fmla="*/ 239145 h 605149"/>
                    <a:gd name="connsiteX7" fmla="*/ 456675 w 490165"/>
                    <a:gd name="connsiteY7" fmla="*/ 22245 h 605149"/>
                    <a:gd name="connsiteX8" fmla="*/ 464586 w 490165"/>
                    <a:gd name="connsiteY8" fmla="*/ -2315 h 605149"/>
                    <a:gd name="connsiteX9" fmla="*/ 489784 w 490165"/>
                    <a:gd name="connsiteY9" fmla="*/ 71112 h 605149"/>
                    <a:gd name="connsiteX10" fmla="*/ 492846 w 490165"/>
                    <a:gd name="connsiteY10" fmla="*/ 66901 h 605149"/>
                    <a:gd name="connsiteX11" fmla="*/ 488700 w 490165"/>
                    <a:gd name="connsiteY11" fmla="*/ 77683 h 605149"/>
                    <a:gd name="connsiteX12" fmla="*/ 472879 w 490165"/>
                    <a:gd name="connsiteY12" fmla="*/ 106836 h 605149"/>
                    <a:gd name="connsiteX13" fmla="*/ 467137 w 490165"/>
                    <a:gd name="connsiteY13" fmla="*/ 114874 h 605149"/>
                    <a:gd name="connsiteX14" fmla="*/ 366916 w 490165"/>
                    <a:gd name="connsiteY14" fmla="*/ 205844 h 605149"/>
                    <a:gd name="connsiteX15" fmla="*/ 272439 w 490165"/>
                    <a:gd name="connsiteY15" fmla="*/ 341343 h 605149"/>
                    <a:gd name="connsiteX16" fmla="*/ 172855 w 490165"/>
                    <a:gd name="connsiteY16" fmla="*/ 441309 h 605149"/>
                    <a:gd name="connsiteX17" fmla="*/ 49924 w 490165"/>
                    <a:gd name="connsiteY17" fmla="*/ 602835 h 60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65" h="605149">
                      <a:moveTo>
                        <a:pt x="49924" y="602835"/>
                      </a:moveTo>
                      <a:cubicBezTo>
                        <a:pt x="29383" y="585419"/>
                        <a:pt x="13945" y="562709"/>
                        <a:pt x="5268" y="537192"/>
                      </a:cubicBezTo>
                      <a:cubicBezTo>
                        <a:pt x="-4109" y="506890"/>
                        <a:pt x="12796" y="474737"/>
                        <a:pt x="43098" y="465360"/>
                      </a:cubicBezTo>
                      <a:cubicBezTo>
                        <a:pt x="44820" y="464785"/>
                        <a:pt x="46607" y="464338"/>
                        <a:pt x="48393" y="463956"/>
                      </a:cubicBezTo>
                      <a:cubicBezTo>
                        <a:pt x="50563" y="463829"/>
                        <a:pt x="52667" y="463573"/>
                        <a:pt x="54773" y="463062"/>
                      </a:cubicBezTo>
                      <a:cubicBezTo>
                        <a:pt x="87180" y="455024"/>
                        <a:pt x="105425" y="401246"/>
                        <a:pt x="143637" y="335474"/>
                      </a:cubicBezTo>
                      <a:cubicBezTo>
                        <a:pt x="163414" y="300898"/>
                        <a:pt x="186954" y="268618"/>
                        <a:pt x="213811" y="239145"/>
                      </a:cubicBezTo>
                      <a:cubicBezTo>
                        <a:pt x="292405" y="154809"/>
                        <a:pt x="411255" y="139755"/>
                        <a:pt x="456675" y="22245"/>
                      </a:cubicBezTo>
                      <a:cubicBezTo>
                        <a:pt x="459609" y="14526"/>
                        <a:pt x="462226" y="6296"/>
                        <a:pt x="464586" y="-2315"/>
                      </a:cubicBezTo>
                      <a:cubicBezTo>
                        <a:pt x="467456" y="23714"/>
                        <a:pt x="476069" y="48784"/>
                        <a:pt x="489784" y="71112"/>
                      </a:cubicBezTo>
                      <a:cubicBezTo>
                        <a:pt x="490742" y="69645"/>
                        <a:pt x="491826" y="68305"/>
                        <a:pt x="492846" y="66901"/>
                      </a:cubicBezTo>
                      <a:cubicBezTo>
                        <a:pt x="491570" y="70537"/>
                        <a:pt x="490231" y="74110"/>
                        <a:pt x="488700" y="77683"/>
                      </a:cubicBezTo>
                      <a:cubicBezTo>
                        <a:pt x="484362" y="87889"/>
                        <a:pt x="479067" y="97650"/>
                        <a:pt x="472879" y="106836"/>
                      </a:cubicBezTo>
                      <a:cubicBezTo>
                        <a:pt x="470965" y="109580"/>
                        <a:pt x="469179" y="112259"/>
                        <a:pt x="467137" y="114874"/>
                      </a:cubicBezTo>
                      <a:cubicBezTo>
                        <a:pt x="439707" y="150791"/>
                        <a:pt x="399708" y="174777"/>
                        <a:pt x="366916" y="205844"/>
                      </a:cubicBezTo>
                      <a:cubicBezTo>
                        <a:pt x="326600" y="243675"/>
                        <a:pt x="297509" y="291902"/>
                        <a:pt x="272439" y="341343"/>
                      </a:cubicBezTo>
                      <a:cubicBezTo>
                        <a:pt x="256808" y="372284"/>
                        <a:pt x="197034" y="416429"/>
                        <a:pt x="172855" y="441309"/>
                      </a:cubicBezTo>
                      <a:cubicBezTo>
                        <a:pt x="104596" y="512056"/>
                        <a:pt x="64406" y="565835"/>
                        <a:pt x="49924" y="602835"/>
                      </a:cubicBezTo>
                      <a:close/>
                    </a:path>
                  </a:pathLst>
                </a:custGeom>
                <a:solidFill>
                  <a:srgbClr val="999999"/>
                </a:solidFill>
                <a:ln w="6375" cap="flat">
                  <a:noFill/>
                  <a:prstDash val="solid"/>
                  <a:miter/>
                </a:ln>
              </p:spPr>
              <p:txBody>
                <a:bodyPr rtlCol="0" anchor="ctr"/>
                <a:lstStyle/>
                <a:p>
                  <a:endParaRPr lang="zh-CN" altLang="en-US"/>
                </a:p>
              </p:txBody>
            </p:sp>
            <p:sp>
              <p:nvSpPr>
                <p:cNvPr id="299" name="iş1íḑè">
                  <a:extLst>
                    <a:ext uri="{FF2B5EF4-FFF2-40B4-BE49-F238E27FC236}">
                      <a16:creationId xmlns:a16="http://schemas.microsoft.com/office/drawing/2014/main" id="{3FFC0F3F-ABEE-F703-763B-C47A3B82F05A}"/>
                    </a:ext>
                  </a:extLst>
                </p:cNvPr>
                <p:cNvSpPr/>
                <p:nvPr/>
              </p:nvSpPr>
              <p:spPr>
                <a:xfrm>
                  <a:off x="2958960" y="6359566"/>
                  <a:ext cx="488088" cy="468871"/>
                </a:xfrm>
                <a:custGeom>
                  <a:avLst/>
                  <a:gdLst>
                    <a:gd name="connsiteX0" fmla="*/ 6316 w 488088"/>
                    <a:gd name="connsiteY0" fmla="*/ 466557 h 468871"/>
                    <a:gd name="connsiteX1" fmla="*/ 2680 w 488088"/>
                    <a:gd name="connsiteY1" fmla="*/ 465281 h 468871"/>
                    <a:gd name="connsiteX2" fmla="*/ 45294 w 488088"/>
                    <a:gd name="connsiteY2" fmla="*/ 413545 h 468871"/>
                    <a:gd name="connsiteX3" fmla="*/ 76617 w 488088"/>
                    <a:gd name="connsiteY3" fmla="*/ 323659 h 468871"/>
                    <a:gd name="connsiteX4" fmla="*/ 159549 w 488088"/>
                    <a:gd name="connsiteY4" fmla="*/ 221588 h 468871"/>
                    <a:gd name="connsiteX5" fmla="*/ 188576 w 488088"/>
                    <a:gd name="connsiteY5" fmla="*/ 137061 h 468871"/>
                    <a:gd name="connsiteX6" fmla="*/ 304171 w 488088"/>
                    <a:gd name="connsiteY6" fmla="*/ 39903 h 468871"/>
                    <a:gd name="connsiteX7" fmla="*/ 394184 w 488088"/>
                    <a:gd name="connsiteY7" fmla="*/ 1627 h 468871"/>
                    <a:gd name="connsiteX8" fmla="*/ 452682 w 488088"/>
                    <a:gd name="connsiteY8" fmla="*/ -224 h 468871"/>
                    <a:gd name="connsiteX9" fmla="*/ 449812 w 488088"/>
                    <a:gd name="connsiteY9" fmla="*/ 223 h 468871"/>
                    <a:gd name="connsiteX10" fmla="*/ 429590 w 488088"/>
                    <a:gd name="connsiteY10" fmla="*/ 1690 h 468871"/>
                    <a:gd name="connsiteX11" fmla="*/ 436734 w 488088"/>
                    <a:gd name="connsiteY11" fmla="*/ 3541 h 468871"/>
                    <a:gd name="connsiteX12" fmla="*/ 440371 w 488088"/>
                    <a:gd name="connsiteY12" fmla="*/ 4625 h 468871"/>
                    <a:gd name="connsiteX13" fmla="*/ 462315 w 488088"/>
                    <a:gd name="connsiteY13" fmla="*/ 13938 h 468871"/>
                    <a:gd name="connsiteX14" fmla="*/ 489939 w 488088"/>
                    <a:gd name="connsiteY14" fmla="*/ 33651 h 468871"/>
                    <a:gd name="connsiteX15" fmla="*/ 490769 w 488088"/>
                    <a:gd name="connsiteY15" fmla="*/ 48706 h 468871"/>
                    <a:gd name="connsiteX16" fmla="*/ 259068 w 488088"/>
                    <a:gd name="connsiteY16" fmla="*/ 124239 h 468871"/>
                    <a:gd name="connsiteX17" fmla="*/ 65708 w 488088"/>
                    <a:gd name="connsiteY17" fmla="*/ 414565 h 468871"/>
                    <a:gd name="connsiteX18" fmla="*/ 6316 w 488088"/>
                    <a:gd name="connsiteY18" fmla="*/ 466557 h 46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8088" h="468871">
                      <a:moveTo>
                        <a:pt x="6316" y="466557"/>
                      </a:moveTo>
                      <a:lnTo>
                        <a:pt x="2680" y="465281"/>
                      </a:lnTo>
                      <a:cubicBezTo>
                        <a:pt x="21052" y="451949"/>
                        <a:pt x="35725" y="434151"/>
                        <a:pt x="45294" y="413545"/>
                      </a:cubicBezTo>
                      <a:cubicBezTo>
                        <a:pt x="58500" y="384646"/>
                        <a:pt x="61498" y="351665"/>
                        <a:pt x="76617" y="323659"/>
                      </a:cubicBezTo>
                      <a:cubicBezTo>
                        <a:pt x="97605" y="284999"/>
                        <a:pt x="139199" y="260567"/>
                        <a:pt x="159549" y="221588"/>
                      </a:cubicBezTo>
                      <a:cubicBezTo>
                        <a:pt x="173202" y="195051"/>
                        <a:pt x="175753" y="164174"/>
                        <a:pt x="188576" y="137061"/>
                      </a:cubicBezTo>
                      <a:cubicBezTo>
                        <a:pt x="210584" y="90747"/>
                        <a:pt x="258749" y="63826"/>
                        <a:pt x="304171" y="39903"/>
                      </a:cubicBezTo>
                      <a:cubicBezTo>
                        <a:pt x="333005" y="24529"/>
                        <a:pt x="362351" y="9154"/>
                        <a:pt x="394184" y="1627"/>
                      </a:cubicBezTo>
                      <a:cubicBezTo>
                        <a:pt x="413386" y="-2903"/>
                        <a:pt x="433227" y="-3541"/>
                        <a:pt x="452682" y="-224"/>
                      </a:cubicBezTo>
                      <a:lnTo>
                        <a:pt x="449812" y="223"/>
                      </a:lnTo>
                      <a:cubicBezTo>
                        <a:pt x="443113" y="1180"/>
                        <a:pt x="436352" y="1690"/>
                        <a:pt x="429590" y="1690"/>
                      </a:cubicBezTo>
                      <a:cubicBezTo>
                        <a:pt x="432013" y="2265"/>
                        <a:pt x="434374" y="2838"/>
                        <a:pt x="436734" y="3541"/>
                      </a:cubicBezTo>
                      <a:lnTo>
                        <a:pt x="440371" y="4625"/>
                      </a:lnTo>
                      <a:cubicBezTo>
                        <a:pt x="447962" y="7050"/>
                        <a:pt x="455299" y="10176"/>
                        <a:pt x="462315" y="13938"/>
                      </a:cubicBezTo>
                      <a:cubicBezTo>
                        <a:pt x="472332" y="19234"/>
                        <a:pt x="481645" y="25869"/>
                        <a:pt x="489939" y="33651"/>
                      </a:cubicBezTo>
                      <a:lnTo>
                        <a:pt x="490769" y="48706"/>
                      </a:lnTo>
                      <a:cubicBezTo>
                        <a:pt x="380213" y="34735"/>
                        <a:pt x="339640" y="47941"/>
                        <a:pt x="259068" y="124239"/>
                      </a:cubicBezTo>
                      <a:cubicBezTo>
                        <a:pt x="174350" y="204620"/>
                        <a:pt x="147365" y="331122"/>
                        <a:pt x="65708" y="414565"/>
                      </a:cubicBezTo>
                      <a:cubicBezTo>
                        <a:pt x="46825" y="432875"/>
                        <a:pt x="26985" y="450227"/>
                        <a:pt x="6316" y="466557"/>
                      </a:cubicBezTo>
                      <a:close/>
                    </a:path>
                  </a:pathLst>
                </a:custGeom>
                <a:solidFill>
                  <a:srgbClr val="CEC3E0"/>
                </a:solidFill>
                <a:ln w="6375" cap="flat">
                  <a:noFill/>
                  <a:prstDash val="solid"/>
                  <a:miter/>
                </a:ln>
              </p:spPr>
              <p:txBody>
                <a:bodyPr rtlCol="0" anchor="ctr"/>
                <a:lstStyle/>
                <a:p>
                  <a:endParaRPr lang="zh-CN" altLang="en-US"/>
                </a:p>
              </p:txBody>
            </p:sp>
            <p:sp>
              <p:nvSpPr>
                <p:cNvPr id="301" name="íśľíďe">
                  <a:extLst>
                    <a:ext uri="{FF2B5EF4-FFF2-40B4-BE49-F238E27FC236}">
                      <a16:creationId xmlns:a16="http://schemas.microsoft.com/office/drawing/2014/main" id="{DDDED0D8-4594-9CB6-2A42-FB6767B2B985}"/>
                    </a:ext>
                  </a:extLst>
                </p:cNvPr>
                <p:cNvSpPr/>
                <p:nvPr/>
              </p:nvSpPr>
              <p:spPr>
                <a:xfrm>
                  <a:off x="2408545" y="5177257"/>
                  <a:ext cx="1059937" cy="868108"/>
                </a:xfrm>
                <a:custGeom>
                  <a:avLst/>
                  <a:gdLst>
                    <a:gd name="connsiteX0" fmla="*/ 716280 w 1059937"/>
                    <a:gd name="connsiteY0" fmla="*/ 748988 h 868108"/>
                    <a:gd name="connsiteX1" fmla="*/ 985491 w 1059937"/>
                    <a:gd name="connsiteY1" fmla="*/ 733485 h 868108"/>
                    <a:gd name="connsiteX2" fmla="*/ 752005 w 1059937"/>
                    <a:gd name="connsiteY2" fmla="*/ 660888 h 868108"/>
                    <a:gd name="connsiteX3" fmla="*/ 948108 w 1059937"/>
                    <a:gd name="connsiteY3" fmla="*/ 632244 h 868108"/>
                    <a:gd name="connsiteX4" fmla="*/ 780776 w 1059937"/>
                    <a:gd name="connsiteY4" fmla="*/ 600347 h 868108"/>
                    <a:gd name="connsiteX5" fmla="*/ 1062618 w 1059937"/>
                    <a:gd name="connsiteY5" fmla="*/ 556839 h 868108"/>
                    <a:gd name="connsiteX6" fmla="*/ 740267 w 1059937"/>
                    <a:gd name="connsiteY6" fmla="*/ 523858 h 868108"/>
                    <a:gd name="connsiteX7" fmla="*/ 997932 w 1059937"/>
                    <a:gd name="connsiteY7" fmla="*/ 375346 h 868108"/>
                    <a:gd name="connsiteX8" fmla="*/ 737268 w 1059937"/>
                    <a:gd name="connsiteY8" fmla="*/ 437800 h 868108"/>
                    <a:gd name="connsiteX9" fmla="*/ 844187 w 1059937"/>
                    <a:gd name="connsiteY9" fmla="*/ 341087 h 868108"/>
                    <a:gd name="connsiteX10" fmla="*/ 861795 w 1059937"/>
                    <a:gd name="connsiteY10" fmla="*/ 191810 h 868108"/>
                    <a:gd name="connsiteX11" fmla="*/ 718705 w 1059937"/>
                    <a:gd name="connsiteY11" fmla="*/ 355315 h 868108"/>
                    <a:gd name="connsiteX12" fmla="*/ 779054 w 1059937"/>
                    <a:gd name="connsiteY12" fmla="*/ 226577 h 868108"/>
                    <a:gd name="connsiteX13" fmla="*/ 707286 w 1059937"/>
                    <a:gd name="connsiteY13" fmla="*/ 281122 h 868108"/>
                    <a:gd name="connsiteX14" fmla="*/ 606874 w 1059937"/>
                    <a:gd name="connsiteY14" fmla="*/ -2315 h 868108"/>
                    <a:gd name="connsiteX15" fmla="*/ 657909 w 1059937"/>
                    <a:gd name="connsiteY15" fmla="*/ 231617 h 868108"/>
                    <a:gd name="connsiteX16" fmla="*/ 548501 w 1059937"/>
                    <a:gd name="connsiteY16" fmla="*/ 70473 h 868108"/>
                    <a:gd name="connsiteX17" fmla="*/ 580398 w 1059937"/>
                    <a:gd name="connsiteY17" fmla="*/ 184091 h 868108"/>
                    <a:gd name="connsiteX18" fmla="*/ 376257 w 1059937"/>
                    <a:gd name="connsiteY18" fmla="*/ 25117 h 868108"/>
                    <a:gd name="connsiteX19" fmla="*/ 523686 w 1059937"/>
                    <a:gd name="connsiteY19" fmla="*/ 253308 h 868108"/>
                    <a:gd name="connsiteX20" fmla="*/ 353420 w 1059937"/>
                    <a:gd name="connsiteY20" fmla="*/ 118383 h 868108"/>
                    <a:gd name="connsiteX21" fmla="*/ 421871 w 1059937"/>
                    <a:gd name="connsiteY21" fmla="*/ 209353 h 868108"/>
                    <a:gd name="connsiteX22" fmla="*/ 215113 w 1059937"/>
                    <a:gd name="connsiteY22" fmla="*/ 122976 h 868108"/>
                    <a:gd name="connsiteX23" fmla="*/ 374025 w 1059937"/>
                    <a:gd name="connsiteY23" fmla="*/ 261091 h 868108"/>
                    <a:gd name="connsiteX24" fmla="*/ 88675 w 1059937"/>
                    <a:gd name="connsiteY24" fmla="*/ 200167 h 868108"/>
                    <a:gd name="connsiteX25" fmla="*/ 312783 w 1059937"/>
                    <a:gd name="connsiteY25" fmla="*/ 348488 h 868108"/>
                    <a:gd name="connsiteX26" fmla="*/ 179134 w 1059937"/>
                    <a:gd name="connsiteY26" fmla="*/ 282908 h 868108"/>
                    <a:gd name="connsiteX27" fmla="*/ 289818 w 1059937"/>
                    <a:gd name="connsiteY27" fmla="*/ 386765 h 868108"/>
                    <a:gd name="connsiteX28" fmla="*/ 124462 w 1059937"/>
                    <a:gd name="connsiteY28" fmla="*/ 356271 h 868108"/>
                    <a:gd name="connsiteX29" fmla="*/ 260408 w 1059937"/>
                    <a:gd name="connsiteY29" fmla="*/ 408901 h 868108"/>
                    <a:gd name="connsiteX30" fmla="*/ 2680 w 1059937"/>
                    <a:gd name="connsiteY30" fmla="*/ 478308 h 868108"/>
                    <a:gd name="connsiteX31" fmla="*/ 325286 w 1059937"/>
                    <a:gd name="connsiteY31" fmla="*/ 488516 h 868108"/>
                    <a:gd name="connsiteX32" fmla="*/ 77255 w 1059937"/>
                    <a:gd name="connsiteY32" fmla="*/ 561241 h 868108"/>
                    <a:gd name="connsiteX33" fmla="*/ 229723 w 1059937"/>
                    <a:gd name="connsiteY33" fmla="*/ 578784 h 868108"/>
                    <a:gd name="connsiteX34" fmla="*/ 99136 w 1059937"/>
                    <a:gd name="connsiteY34" fmla="*/ 631033 h 868108"/>
                    <a:gd name="connsiteX35" fmla="*/ 309657 w 1059937"/>
                    <a:gd name="connsiteY35" fmla="*/ 632627 h 868108"/>
                    <a:gd name="connsiteX36" fmla="*/ 424997 w 1059937"/>
                    <a:gd name="connsiteY36" fmla="*/ 865793 h 868108"/>
                    <a:gd name="connsiteX37" fmla="*/ 625246 w 1059937"/>
                    <a:gd name="connsiteY37" fmla="*/ 793835 h 868108"/>
                    <a:gd name="connsiteX38" fmla="*/ 834363 w 1059937"/>
                    <a:gd name="connsiteY38" fmla="*/ 819862 h 868108"/>
                    <a:gd name="connsiteX39" fmla="*/ 716280 w 1059937"/>
                    <a:gd name="connsiteY39" fmla="*/ 748988 h 86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59937" h="868108">
                      <a:moveTo>
                        <a:pt x="716280" y="748988"/>
                      </a:moveTo>
                      <a:cubicBezTo>
                        <a:pt x="787603" y="744395"/>
                        <a:pt x="914042" y="738079"/>
                        <a:pt x="985491" y="733485"/>
                      </a:cubicBezTo>
                      <a:cubicBezTo>
                        <a:pt x="933818" y="694060"/>
                        <a:pt x="816500" y="669691"/>
                        <a:pt x="752005" y="660888"/>
                      </a:cubicBezTo>
                      <a:lnTo>
                        <a:pt x="948108" y="632244"/>
                      </a:lnTo>
                      <a:lnTo>
                        <a:pt x="780776" y="600347"/>
                      </a:lnTo>
                      <a:lnTo>
                        <a:pt x="1062618" y="556839"/>
                      </a:lnTo>
                      <a:cubicBezTo>
                        <a:pt x="957613" y="526282"/>
                        <a:pt x="846102" y="495598"/>
                        <a:pt x="740267" y="523858"/>
                      </a:cubicBezTo>
                      <a:lnTo>
                        <a:pt x="997932" y="375346"/>
                      </a:lnTo>
                      <a:lnTo>
                        <a:pt x="737268" y="437800"/>
                      </a:lnTo>
                      <a:cubicBezTo>
                        <a:pt x="785816" y="420830"/>
                        <a:pt x="820201" y="386382"/>
                        <a:pt x="844187" y="341087"/>
                      </a:cubicBezTo>
                      <a:cubicBezTo>
                        <a:pt x="868429" y="295284"/>
                        <a:pt x="874745" y="242017"/>
                        <a:pt x="861795" y="191810"/>
                      </a:cubicBezTo>
                      <a:cubicBezTo>
                        <a:pt x="830664" y="258858"/>
                        <a:pt x="781032" y="315570"/>
                        <a:pt x="718705" y="355315"/>
                      </a:cubicBezTo>
                      <a:cubicBezTo>
                        <a:pt x="749836" y="318506"/>
                        <a:pt x="770697" y="274104"/>
                        <a:pt x="779054" y="226577"/>
                      </a:cubicBezTo>
                      <a:lnTo>
                        <a:pt x="707286" y="281122"/>
                      </a:lnTo>
                      <a:cubicBezTo>
                        <a:pt x="734845" y="178031"/>
                        <a:pt x="693123" y="60331"/>
                        <a:pt x="606874" y="-2315"/>
                      </a:cubicBezTo>
                      <a:cubicBezTo>
                        <a:pt x="655548" y="65242"/>
                        <a:pt x="674049" y="149961"/>
                        <a:pt x="657909" y="231617"/>
                      </a:cubicBezTo>
                      <a:lnTo>
                        <a:pt x="548501" y="70473"/>
                      </a:lnTo>
                      <a:cubicBezTo>
                        <a:pt x="569234" y="104732"/>
                        <a:pt x="580208" y="144028"/>
                        <a:pt x="580398" y="184091"/>
                      </a:cubicBezTo>
                      <a:cubicBezTo>
                        <a:pt x="541804" y="101414"/>
                        <a:pt x="465888" y="42277"/>
                        <a:pt x="376257" y="25117"/>
                      </a:cubicBezTo>
                      <a:cubicBezTo>
                        <a:pt x="440435" y="90378"/>
                        <a:pt x="490577" y="168015"/>
                        <a:pt x="523686" y="253308"/>
                      </a:cubicBezTo>
                      <a:cubicBezTo>
                        <a:pt x="478647" y="195255"/>
                        <a:pt x="420276" y="148940"/>
                        <a:pt x="353420" y="118383"/>
                      </a:cubicBezTo>
                      <a:cubicBezTo>
                        <a:pt x="383658" y="142370"/>
                        <a:pt x="407198" y="173692"/>
                        <a:pt x="421871" y="209353"/>
                      </a:cubicBezTo>
                      <a:cubicBezTo>
                        <a:pt x="365987" y="156022"/>
                        <a:pt x="292305" y="125273"/>
                        <a:pt x="215113" y="122976"/>
                      </a:cubicBezTo>
                      <a:cubicBezTo>
                        <a:pt x="280822" y="151875"/>
                        <a:pt x="336260" y="200040"/>
                        <a:pt x="374025" y="261091"/>
                      </a:cubicBezTo>
                      <a:cubicBezTo>
                        <a:pt x="291093" y="202910"/>
                        <a:pt x="188129" y="180901"/>
                        <a:pt x="88675" y="200167"/>
                      </a:cubicBezTo>
                      <a:cubicBezTo>
                        <a:pt x="177731" y="223452"/>
                        <a:pt x="256517" y="275636"/>
                        <a:pt x="312783" y="348488"/>
                      </a:cubicBezTo>
                      <a:cubicBezTo>
                        <a:pt x="272274" y="319206"/>
                        <a:pt x="227108" y="297070"/>
                        <a:pt x="179134" y="282908"/>
                      </a:cubicBezTo>
                      <a:cubicBezTo>
                        <a:pt x="223599" y="308489"/>
                        <a:pt x="261492" y="344023"/>
                        <a:pt x="289818" y="386765"/>
                      </a:cubicBezTo>
                      <a:cubicBezTo>
                        <a:pt x="240249" y="356782"/>
                        <a:pt x="181432" y="345936"/>
                        <a:pt x="124462" y="356271"/>
                      </a:cubicBezTo>
                      <a:cubicBezTo>
                        <a:pt x="174222" y="358886"/>
                        <a:pt x="221876" y="377324"/>
                        <a:pt x="260408" y="408901"/>
                      </a:cubicBezTo>
                      <a:cubicBezTo>
                        <a:pt x="170204" y="411135"/>
                        <a:pt x="81848" y="434930"/>
                        <a:pt x="2680" y="478308"/>
                      </a:cubicBezTo>
                      <a:cubicBezTo>
                        <a:pt x="106346" y="444627"/>
                        <a:pt x="218750" y="466444"/>
                        <a:pt x="325286" y="488516"/>
                      </a:cubicBezTo>
                      <a:lnTo>
                        <a:pt x="77255" y="561241"/>
                      </a:lnTo>
                      <a:cubicBezTo>
                        <a:pt x="128738" y="555755"/>
                        <a:pt x="180793" y="561752"/>
                        <a:pt x="229723" y="578784"/>
                      </a:cubicBezTo>
                      <a:cubicBezTo>
                        <a:pt x="184174" y="590587"/>
                        <a:pt x="140283" y="608194"/>
                        <a:pt x="99136" y="631033"/>
                      </a:cubicBezTo>
                      <a:cubicBezTo>
                        <a:pt x="168353" y="611894"/>
                        <a:pt x="244715" y="602771"/>
                        <a:pt x="309657" y="632627"/>
                      </a:cubicBezTo>
                      <a:cubicBezTo>
                        <a:pt x="394886" y="671732"/>
                        <a:pt x="457659" y="777951"/>
                        <a:pt x="424997" y="865793"/>
                      </a:cubicBezTo>
                      <a:lnTo>
                        <a:pt x="625246" y="793835"/>
                      </a:lnTo>
                      <a:cubicBezTo>
                        <a:pt x="695930" y="780374"/>
                        <a:pt x="769102" y="789496"/>
                        <a:pt x="834363" y="819862"/>
                      </a:cubicBezTo>
                      <a:cubicBezTo>
                        <a:pt x="802530" y="785478"/>
                        <a:pt x="761574" y="760916"/>
                        <a:pt x="716280" y="748988"/>
                      </a:cubicBezTo>
                      <a:close/>
                    </a:path>
                  </a:pathLst>
                </a:custGeom>
                <a:solidFill>
                  <a:srgbClr val="D44286"/>
                </a:solidFill>
                <a:ln w="6375" cap="flat">
                  <a:noFill/>
                  <a:prstDash val="solid"/>
                  <a:miter/>
                </a:ln>
              </p:spPr>
              <p:txBody>
                <a:bodyPr rtlCol="0" anchor="ctr"/>
                <a:lstStyle/>
                <a:p>
                  <a:endParaRPr lang="zh-CN" altLang="en-US"/>
                </a:p>
              </p:txBody>
            </p:sp>
            <p:sp>
              <p:nvSpPr>
                <p:cNvPr id="302" name="ïṣľîḓè">
                  <a:extLst>
                    <a:ext uri="{FF2B5EF4-FFF2-40B4-BE49-F238E27FC236}">
                      <a16:creationId xmlns:a16="http://schemas.microsoft.com/office/drawing/2014/main" id="{82CC107C-21A3-2FEF-E0D5-EDB70F17659D}"/>
                    </a:ext>
                  </a:extLst>
                </p:cNvPr>
                <p:cNvSpPr/>
                <p:nvPr/>
              </p:nvSpPr>
              <p:spPr>
                <a:xfrm>
                  <a:off x="2415689" y="5124180"/>
                  <a:ext cx="1002524" cy="875828"/>
                </a:xfrm>
                <a:custGeom>
                  <a:avLst/>
                  <a:gdLst>
                    <a:gd name="connsiteX0" fmla="*/ 719216 w 1002524"/>
                    <a:gd name="connsiteY0" fmla="*/ 703248 h 875828"/>
                    <a:gd name="connsiteX1" fmla="*/ 958763 w 1002524"/>
                    <a:gd name="connsiteY1" fmla="*/ 678303 h 875828"/>
                    <a:gd name="connsiteX2" fmla="*/ 714687 w 1002524"/>
                    <a:gd name="connsiteY2" fmla="*/ 619677 h 875828"/>
                    <a:gd name="connsiteX3" fmla="*/ 892927 w 1002524"/>
                    <a:gd name="connsiteY3" fmla="*/ 600539 h 875828"/>
                    <a:gd name="connsiteX4" fmla="*/ 675644 w 1002524"/>
                    <a:gd name="connsiteY4" fmla="*/ 580572 h 875828"/>
                    <a:gd name="connsiteX5" fmla="*/ 1005205 w 1002524"/>
                    <a:gd name="connsiteY5" fmla="*/ 533747 h 875828"/>
                    <a:gd name="connsiteX6" fmla="*/ 685405 w 1002524"/>
                    <a:gd name="connsiteY6" fmla="*/ 495470 h 875828"/>
                    <a:gd name="connsiteX7" fmla="*/ 931012 w 1002524"/>
                    <a:gd name="connsiteY7" fmla="*/ 395505 h 875828"/>
                    <a:gd name="connsiteX8" fmla="*/ 703587 w 1002524"/>
                    <a:gd name="connsiteY8" fmla="*/ 428870 h 875828"/>
                    <a:gd name="connsiteX9" fmla="*/ 790090 w 1002524"/>
                    <a:gd name="connsiteY9" fmla="*/ 381343 h 875828"/>
                    <a:gd name="connsiteX10" fmla="*/ 877871 w 1002524"/>
                    <a:gd name="connsiteY10" fmla="*/ 335857 h 875828"/>
                    <a:gd name="connsiteX11" fmla="*/ 911173 w 1002524"/>
                    <a:gd name="connsiteY11" fmla="*/ 247821 h 875828"/>
                    <a:gd name="connsiteX12" fmla="*/ 703140 w 1002524"/>
                    <a:gd name="connsiteY12" fmla="*/ 355123 h 875828"/>
                    <a:gd name="connsiteX13" fmla="*/ 779692 w 1002524"/>
                    <a:gd name="connsiteY13" fmla="*/ 141094 h 875828"/>
                    <a:gd name="connsiteX14" fmla="*/ 679217 w 1002524"/>
                    <a:gd name="connsiteY14" fmla="*/ 302749 h 875828"/>
                    <a:gd name="connsiteX15" fmla="*/ 534596 w 1002524"/>
                    <a:gd name="connsiteY15" fmla="*/ -2315 h 875828"/>
                    <a:gd name="connsiteX16" fmla="*/ 607768 w 1002524"/>
                    <a:gd name="connsiteY16" fmla="*/ 361311 h 875828"/>
                    <a:gd name="connsiteX17" fmla="*/ 494278 w 1002524"/>
                    <a:gd name="connsiteY17" fmla="*/ 105115 h 875828"/>
                    <a:gd name="connsiteX18" fmla="*/ 532107 w 1002524"/>
                    <a:gd name="connsiteY18" fmla="*/ 350658 h 875828"/>
                    <a:gd name="connsiteX19" fmla="*/ 406178 w 1002524"/>
                    <a:gd name="connsiteY19" fmla="*/ 161380 h 875828"/>
                    <a:gd name="connsiteX20" fmla="*/ 459319 w 1002524"/>
                    <a:gd name="connsiteY20" fmla="*/ 387531 h 875828"/>
                    <a:gd name="connsiteX21" fmla="*/ 323565 w 1002524"/>
                    <a:gd name="connsiteY21" fmla="*/ 164761 h 875828"/>
                    <a:gd name="connsiteX22" fmla="*/ 376259 w 1002524"/>
                    <a:gd name="connsiteY22" fmla="*/ 352890 h 875828"/>
                    <a:gd name="connsiteX23" fmla="*/ 141305 w 1002524"/>
                    <a:gd name="connsiteY23" fmla="*/ 154555 h 875828"/>
                    <a:gd name="connsiteX24" fmla="*/ 305511 w 1002524"/>
                    <a:gd name="connsiteY24" fmla="*/ 399779 h 875828"/>
                    <a:gd name="connsiteX25" fmla="*/ 106410 w 1002524"/>
                    <a:gd name="connsiteY25" fmla="*/ 348744 h 875828"/>
                    <a:gd name="connsiteX26" fmla="*/ 300598 w 1002524"/>
                    <a:gd name="connsiteY26" fmla="*/ 457194 h 875828"/>
                    <a:gd name="connsiteX27" fmla="*/ 2680 w 1002524"/>
                    <a:gd name="connsiteY27" fmla="*/ 483286 h 875828"/>
                    <a:gd name="connsiteX28" fmla="*/ 346531 w 1002524"/>
                    <a:gd name="connsiteY28" fmla="*/ 520349 h 875828"/>
                    <a:gd name="connsiteX29" fmla="*/ 109152 w 1002524"/>
                    <a:gd name="connsiteY29" fmla="*/ 563857 h 875828"/>
                    <a:gd name="connsiteX30" fmla="*/ 278718 w 1002524"/>
                    <a:gd name="connsiteY30" fmla="*/ 570556 h 875828"/>
                    <a:gd name="connsiteX31" fmla="*/ 159806 w 1002524"/>
                    <a:gd name="connsiteY31" fmla="*/ 607875 h 875828"/>
                    <a:gd name="connsiteX32" fmla="*/ 351761 w 1002524"/>
                    <a:gd name="connsiteY32" fmla="*/ 620633 h 875828"/>
                    <a:gd name="connsiteX33" fmla="*/ 144878 w 1002524"/>
                    <a:gd name="connsiteY33" fmla="*/ 747393 h 875828"/>
                    <a:gd name="connsiteX34" fmla="*/ 335941 w 1002524"/>
                    <a:gd name="connsiteY34" fmla="*/ 694891 h 875828"/>
                    <a:gd name="connsiteX35" fmla="*/ 410134 w 1002524"/>
                    <a:gd name="connsiteY35" fmla="*/ 873514 h 875828"/>
                    <a:gd name="connsiteX36" fmla="*/ 604770 w 1002524"/>
                    <a:gd name="connsiteY36" fmla="*/ 854759 h 875828"/>
                    <a:gd name="connsiteX37" fmla="*/ 859946 w 1002524"/>
                    <a:gd name="connsiteY37" fmla="*/ 791729 h 875828"/>
                    <a:gd name="connsiteX38" fmla="*/ 719216 w 1002524"/>
                    <a:gd name="connsiteY38" fmla="*/ 703248 h 87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2524" h="875828">
                      <a:moveTo>
                        <a:pt x="719216" y="703248"/>
                      </a:moveTo>
                      <a:cubicBezTo>
                        <a:pt x="796725" y="679517"/>
                        <a:pt x="878062" y="671095"/>
                        <a:pt x="958763" y="678303"/>
                      </a:cubicBezTo>
                      <a:lnTo>
                        <a:pt x="714687" y="619677"/>
                      </a:lnTo>
                      <a:lnTo>
                        <a:pt x="892927" y="600539"/>
                      </a:lnTo>
                      <a:lnTo>
                        <a:pt x="675644" y="580572"/>
                      </a:lnTo>
                      <a:lnTo>
                        <a:pt x="1005205" y="533747"/>
                      </a:lnTo>
                      <a:cubicBezTo>
                        <a:pt x="913213" y="474609"/>
                        <a:pt x="794685" y="483859"/>
                        <a:pt x="685405" y="495470"/>
                      </a:cubicBezTo>
                      <a:cubicBezTo>
                        <a:pt x="772165" y="475630"/>
                        <a:pt x="855097" y="441884"/>
                        <a:pt x="931012" y="395505"/>
                      </a:cubicBezTo>
                      <a:lnTo>
                        <a:pt x="703587" y="428870"/>
                      </a:lnTo>
                      <a:cubicBezTo>
                        <a:pt x="727446" y="405839"/>
                        <a:pt x="759151" y="393144"/>
                        <a:pt x="790090" y="381343"/>
                      </a:cubicBezTo>
                      <a:cubicBezTo>
                        <a:pt x="821031" y="369541"/>
                        <a:pt x="852864" y="357674"/>
                        <a:pt x="877871" y="335857"/>
                      </a:cubicBezTo>
                      <a:cubicBezTo>
                        <a:pt x="902879" y="314040"/>
                        <a:pt x="919656" y="279718"/>
                        <a:pt x="911173" y="247821"/>
                      </a:cubicBezTo>
                      <a:cubicBezTo>
                        <a:pt x="855161" y="305044"/>
                        <a:pt x="782244" y="342684"/>
                        <a:pt x="703140" y="355123"/>
                      </a:cubicBezTo>
                      <a:cubicBezTo>
                        <a:pt x="761383" y="300132"/>
                        <a:pt x="789836" y="220581"/>
                        <a:pt x="779692" y="141094"/>
                      </a:cubicBezTo>
                      <a:lnTo>
                        <a:pt x="679217" y="302749"/>
                      </a:lnTo>
                      <a:cubicBezTo>
                        <a:pt x="678578" y="184666"/>
                        <a:pt x="625630" y="72898"/>
                        <a:pt x="534596" y="-2315"/>
                      </a:cubicBezTo>
                      <a:cubicBezTo>
                        <a:pt x="589139" y="110856"/>
                        <a:pt x="614275" y="235893"/>
                        <a:pt x="607768" y="361311"/>
                      </a:cubicBezTo>
                      <a:cubicBezTo>
                        <a:pt x="581292" y="271299"/>
                        <a:pt x="543144" y="185177"/>
                        <a:pt x="494278" y="105115"/>
                      </a:cubicBezTo>
                      <a:cubicBezTo>
                        <a:pt x="533129" y="180710"/>
                        <a:pt x="546397" y="266896"/>
                        <a:pt x="532107" y="350658"/>
                      </a:cubicBezTo>
                      <a:cubicBezTo>
                        <a:pt x="507164" y="277740"/>
                        <a:pt x="463784" y="212543"/>
                        <a:pt x="406178" y="161380"/>
                      </a:cubicBezTo>
                      <a:cubicBezTo>
                        <a:pt x="440945" y="231681"/>
                        <a:pt x="459127" y="309064"/>
                        <a:pt x="459319" y="387531"/>
                      </a:cubicBezTo>
                      <a:cubicBezTo>
                        <a:pt x="439925" y="300324"/>
                        <a:pt x="392207" y="221984"/>
                        <a:pt x="323565" y="164761"/>
                      </a:cubicBezTo>
                      <a:cubicBezTo>
                        <a:pt x="352528" y="223707"/>
                        <a:pt x="370390" y="287501"/>
                        <a:pt x="376259" y="352890"/>
                      </a:cubicBezTo>
                      <a:cubicBezTo>
                        <a:pt x="341619" y="247757"/>
                        <a:pt x="250776" y="171077"/>
                        <a:pt x="141305" y="154555"/>
                      </a:cubicBezTo>
                      <a:cubicBezTo>
                        <a:pt x="209183" y="226643"/>
                        <a:pt x="264683" y="309511"/>
                        <a:pt x="305511" y="399779"/>
                      </a:cubicBezTo>
                      <a:cubicBezTo>
                        <a:pt x="244142" y="367180"/>
                        <a:pt x="175882" y="349700"/>
                        <a:pt x="106410" y="348744"/>
                      </a:cubicBezTo>
                      <a:cubicBezTo>
                        <a:pt x="174797" y="377898"/>
                        <a:pt x="239930" y="414197"/>
                        <a:pt x="300598" y="457194"/>
                      </a:cubicBezTo>
                      <a:cubicBezTo>
                        <a:pt x="202101" y="423127"/>
                        <a:pt x="93779" y="432632"/>
                        <a:pt x="2680" y="483286"/>
                      </a:cubicBezTo>
                      <a:cubicBezTo>
                        <a:pt x="125420" y="478819"/>
                        <a:pt x="233233" y="473525"/>
                        <a:pt x="346531" y="520349"/>
                      </a:cubicBezTo>
                      <a:cubicBezTo>
                        <a:pt x="263599" y="497257"/>
                        <a:pt x="188641" y="530557"/>
                        <a:pt x="109152" y="563857"/>
                      </a:cubicBezTo>
                      <a:cubicBezTo>
                        <a:pt x="141049" y="562262"/>
                        <a:pt x="251541" y="554224"/>
                        <a:pt x="278718" y="570556"/>
                      </a:cubicBezTo>
                      <a:cubicBezTo>
                        <a:pt x="265258" y="577636"/>
                        <a:pt x="173266" y="600794"/>
                        <a:pt x="159806" y="607875"/>
                      </a:cubicBezTo>
                      <a:cubicBezTo>
                        <a:pt x="250457" y="609533"/>
                        <a:pt x="275017" y="591736"/>
                        <a:pt x="351761" y="620633"/>
                      </a:cubicBezTo>
                      <a:cubicBezTo>
                        <a:pt x="284013" y="643217"/>
                        <a:pt x="264939" y="628735"/>
                        <a:pt x="144878" y="747393"/>
                      </a:cubicBezTo>
                      <a:cubicBezTo>
                        <a:pt x="183154" y="734634"/>
                        <a:pt x="295686" y="692593"/>
                        <a:pt x="335941" y="694891"/>
                      </a:cubicBezTo>
                      <a:cubicBezTo>
                        <a:pt x="376195" y="697186"/>
                        <a:pt x="395206" y="836066"/>
                        <a:pt x="410134" y="873514"/>
                      </a:cubicBezTo>
                      <a:lnTo>
                        <a:pt x="604770" y="854759"/>
                      </a:lnTo>
                      <a:cubicBezTo>
                        <a:pt x="682854" y="755495"/>
                        <a:pt x="786647" y="755431"/>
                        <a:pt x="859946" y="791729"/>
                      </a:cubicBezTo>
                      <a:cubicBezTo>
                        <a:pt x="819372" y="753198"/>
                        <a:pt x="771527" y="723087"/>
                        <a:pt x="719216" y="703248"/>
                      </a:cubicBezTo>
                      <a:close/>
                    </a:path>
                  </a:pathLst>
                </a:custGeom>
                <a:solidFill>
                  <a:srgbClr val="FF82BC"/>
                </a:solidFill>
                <a:ln w="6375" cap="flat">
                  <a:noFill/>
                  <a:prstDash val="solid"/>
                  <a:miter/>
                </a:ln>
              </p:spPr>
              <p:txBody>
                <a:bodyPr rtlCol="0" anchor="ctr"/>
                <a:lstStyle/>
                <a:p>
                  <a:endParaRPr lang="zh-CN" altLang="en-US"/>
                </a:p>
              </p:txBody>
            </p:sp>
            <p:sp>
              <p:nvSpPr>
                <p:cNvPr id="304" name="ïşlîḍê">
                  <a:extLst>
                    <a:ext uri="{FF2B5EF4-FFF2-40B4-BE49-F238E27FC236}">
                      <a16:creationId xmlns:a16="http://schemas.microsoft.com/office/drawing/2014/main" id="{100E0C4B-0BB1-EE46-505A-AF85BDBD424A}"/>
                    </a:ext>
                  </a:extLst>
                </p:cNvPr>
                <p:cNvSpPr/>
                <p:nvPr/>
              </p:nvSpPr>
              <p:spPr>
                <a:xfrm>
                  <a:off x="2619257" y="5431348"/>
                  <a:ext cx="577208" cy="614017"/>
                </a:xfrm>
                <a:custGeom>
                  <a:avLst/>
                  <a:gdLst>
                    <a:gd name="connsiteX0" fmla="*/ 579889 w 577208"/>
                    <a:gd name="connsiteY0" fmla="*/ 412029 h 614017"/>
                    <a:gd name="connsiteX1" fmla="*/ 434502 w 577208"/>
                    <a:gd name="connsiteY1" fmla="*/ 383639 h 614017"/>
                    <a:gd name="connsiteX2" fmla="*/ 550479 w 577208"/>
                    <a:gd name="connsiteY2" fmla="*/ 262814 h 614017"/>
                    <a:gd name="connsiteX3" fmla="*/ 396481 w 577208"/>
                    <a:gd name="connsiteY3" fmla="*/ 333753 h 614017"/>
                    <a:gd name="connsiteX4" fmla="*/ 487642 w 577208"/>
                    <a:gd name="connsiteY4" fmla="*/ 82531 h 614017"/>
                    <a:gd name="connsiteX5" fmla="*/ 406432 w 577208"/>
                    <a:gd name="connsiteY5" fmla="*/ 242719 h 614017"/>
                    <a:gd name="connsiteX6" fmla="*/ 298620 w 577208"/>
                    <a:gd name="connsiteY6" fmla="*/ -2315 h 614017"/>
                    <a:gd name="connsiteX7" fmla="*/ 345254 w 577208"/>
                    <a:gd name="connsiteY7" fmla="*/ 201826 h 614017"/>
                    <a:gd name="connsiteX8" fmla="*/ 267744 w 577208"/>
                    <a:gd name="connsiteY8" fmla="*/ 98352 h 614017"/>
                    <a:gd name="connsiteX9" fmla="*/ 296834 w 577208"/>
                    <a:gd name="connsiteY9" fmla="*/ 235256 h 614017"/>
                    <a:gd name="connsiteX10" fmla="*/ 135435 w 577208"/>
                    <a:gd name="connsiteY10" fmla="*/ 105689 h 614017"/>
                    <a:gd name="connsiteX11" fmla="*/ 221239 w 577208"/>
                    <a:gd name="connsiteY11" fmla="*/ 261985 h 614017"/>
                    <a:gd name="connsiteX12" fmla="*/ 86505 w 577208"/>
                    <a:gd name="connsiteY12" fmla="*/ 207185 h 614017"/>
                    <a:gd name="connsiteX13" fmla="*/ 207139 w 577208"/>
                    <a:gd name="connsiteY13" fmla="*/ 323035 h 614017"/>
                    <a:gd name="connsiteX14" fmla="*/ 51035 w 577208"/>
                    <a:gd name="connsiteY14" fmla="*/ 301026 h 614017"/>
                    <a:gd name="connsiteX15" fmla="*/ 197442 w 577208"/>
                    <a:gd name="connsiteY15" fmla="*/ 367882 h 614017"/>
                    <a:gd name="connsiteX16" fmla="*/ 2680 w 577208"/>
                    <a:gd name="connsiteY16" fmla="*/ 330564 h 614017"/>
                    <a:gd name="connsiteX17" fmla="*/ 171607 w 577208"/>
                    <a:gd name="connsiteY17" fmla="*/ 423830 h 614017"/>
                    <a:gd name="connsiteX18" fmla="*/ 214221 w 577208"/>
                    <a:gd name="connsiteY18" fmla="*/ 611703 h 614017"/>
                    <a:gd name="connsiteX19" fmla="*/ 383722 w 577208"/>
                    <a:gd name="connsiteY19" fmla="*/ 548739 h 614017"/>
                    <a:gd name="connsiteX20" fmla="*/ 579889 w 577208"/>
                    <a:gd name="connsiteY20" fmla="*/ 412029 h 61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208" h="614017">
                      <a:moveTo>
                        <a:pt x="579889" y="412029"/>
                      </a:moveTo>
                      <a:cubicBezTo>
                        <a:pt x="537210" y="383321"/>
                        <a:pt x="484835" y="373114"/>
                        <a:pt x="434502" y="383639"/>
                      </a:cubicBezTo>
                      <a:cubicBezTo>
                        <a:pt x="481136" y="351870"/>
                        <a:pt x="520624" y="310723"/>
                        <a:pt x="550479" y="262814"/>
                      </a:cubicBezTo>
                      <a:cubicBezTo>
                        <a:pt x="495616" y="277870"/>
                        <a:pt x="443560" y="301856"/>
                        <a:pt x="396481" y="333753"/>
                      </a:cubicBezTo>
                      <a:cubicBezTo>
                        <a:pt x="469461" y="272255"/>
                        <a:pt x="504165" y="176564"/>
                        <a:pt x="487642" y="82531"/>
                      </a:cubicBezTo>
                      <a:cubicBezTo>
                        <a:pt x="468886" y="139755"/>
                        <a:pt x="441455" y="193726"/>
                        <a:pt x="406432" y="242719"/>
                      </a:cubicBezTo>
                      <a:cubicBezTo>
                        <a:pt x="394056" y="152577"/>
                        <a:pt x="356738" y="67668"/>
                        <a:pt x="298620" y="-2315"/>
                      </a:cubicBezTo>
                      <a:cubicBezTo>
                        <a:pt x="320757" y="64096"/>
                        <a:pt x="336386" y="132419"/>
                        <a:pt x="345254" y="201826"/>
                      </a:cubicBezTo>
                      <a:cubicBezTo>
                        <a:pt x="323118" y="164699"/>
                        <a:pt x="297153" y="130058"/>
                        <a:pt x="267744" y="98352"/>
                      </a:cubicBezTo>
                      <a:cubicBezTo>
                        <a:pt x="282353" y="142817"/>
                        <a:pt x="292113" y="188686"/>
                        <a:pt x="296834" y="235256"/>
                      </a:cubicBezTo>
                      <a:cubicBezTo>
                        <a:pt x="268638" y="167378"/>
                        <a:pt x="207778" y="118512"/>
                        <a:pt x="135435" y="105689"/>
                      </a:cubicBezTo>
                      <a:lnTo>
                        <a:pt x="221239" y="261985"/>
                      </a:lnTo>
                      <a:cubicBezTo>
                        <a:pt x="185705" y="226068"/>
                        <a:pt x="137030" y="206293"/>
                        <a:pt x="86505" y="207185"/>
                      </a:cubicBezTo>
                      <a:cubicBezTo>
                        <a:pt x="132373" y="239402"/>
                        <a:pt x="173074" y="278507"/>
                        <a:pt x="207139" y="323035"/>
                      </a:cubicBezTo>
                      <a:cubicBezTo>
                        <a:pt x="159741" y="296305"/>
                        <a:pt x="103985" y="288459"/>
                        <a:pt x="51035" y="301026"/>
                      </a:cubicBezTo>
                      <a:cubicBezTo>
                        <a:pt x="104941" y="309894"/>
                        <a:pt x="155467" y="332987"/>
                        <a:pt x="197442" y="367882"/>
                      </a:cubicBezTo>
                      <a:cubicBezTo>
                        <a:pt x="139455" y="331584"/>
                        <a:pt x="69982" y="318250"/>
                        <a:pt x="2680" y="330564"/>
                      </a:cubicBezTo>
                      <a:cubicBezTo>
                        <a:pt x="69600" y="336624"/>
                        <a:pt x="130842" y="370435"/>
                        <a:pt x="171607" y="423830"/>
                      </a:cubicBezTo>
                      <a:cubicBezTo>
                        <a:pt x="211606" y="477673"/>
                        <a:pt x="227044" y="545868"/>
                        <a:pt x="214221" y="611703"/>
                      </a:cubicBezTo>
                      <a:lnTo>
                        <a:pt x="383722" y="548739"/>
                      </a:lnTo>
                      <a:cubicBezTo>
                        <a:pt x="411855" y="485647"/>
                        <a:pt x="515776" y="386829"/>
                        <a:pt x="579889" y="412029"/>
                      </a:cubicBezTo>
                      <a:close/>
                    </a:path>
                  </a:pathLst>
                </a:custGeom>
                <a:solidFill>
                  <a:srgbClr val="FF9CCC"/>
                </a:solidFill>
                <a:ln w="6375" cap="flat">
                  <a:noFill/>
                  <a:prstDash val="solid"/>
                  <a:miter/>
                </a:ln>
              </p:spPr>
              <p:txBody>
                <a:bodyPr rtlCol="0" anchor="ctr"/>
                <a:lstStyle/>
                <a:p>
                  <a:endParaRPr lang="zh-CN" altLang="en-US"/>
                </a:p>
              </p:txBody>
            </p:sp>
            <p:sp>
              <p:nvSpPr>
                <p:cNvPr id="305" name="íṧ1îḑè">
                  <a:extLst>
                    <a:ext uri="{FF2B5EF4-FFF2-40B4-BE49-F238E27FC236}">
                      <a16:creationId xmlns:a16="http://schemas.microsoft.com/office/drawing/2014/main" id="{5674611C-8FC0-4461-9596-6A7194C5DE69}"/>
                    </a:ext>
                  </a:extLst>
                </p:cNvPr>
                <p:cNvSpPr/>
                <p:nvPr/>
              </p:nvSpPr>
              <p:spPr>
                <a:xfrm>
                  <a:off x="2647517" y="5686462"/>
                  <a:ext cx="507162" cy="1110210"/>
                </a:xfrm>
                <a:custGeom>
                  <a:avLst/>
                  <a:gdLst>
                    <a:gd name="connsiteX0" fmla="*/ 2680 w 507162"/>
                    <a:gd name="connsiteY0" fmla="*/ 1022791 h 1110210"/>
                    <a:gd name="connsiteX1" fmla="*/ 6507 w 507162"/>
                    <a:gd name="connsiteY1" fmla="*/ 1025726 h 1110210"/>
                    <a:gd name="connsiteX2" fmla="*/ 146854 w 507162"/>
                    <a:gd name="connsiteY2" fmla="*/ 1100620 h 1110210"/>
                    <a:gd name="connsiteX3" fmla="*/ 245545 w 507162"/>
                    <a:gd name="connsiteY3" fmla="*/ 1101704 h 1110210"/>
                    <a:gd name="connsiteX4" fmla="*/ 293900 w 507162"/>
                    <a:gd name="connsiteY4" fmla="*/ 1012392 h 1110210"/>
                    <a:gd name="connsiteX5" fmla="*/ 291922 w 507162"/>
                    <a:gd name="connsiteY5" fmla="*/ 1006587 h 1110210"/>
                    <a:gd name="connsiteX6" fmla="*/ 288414 w 507162"/>
                    <a:gd name="connsiteY6" fmla="*/ 999252 h 1110210"/>
                    <a:gd name="connsiteX7" fmla="*/ 359480 w 507162"/>
                    <a:gd name="connsiteY7" fmla="*/ 819479 h 1110210"/>
                    <a:gd name="connsiteX8" fmla="*/ 411026 w 507162"/>
                    <a:gd name="connsiteY8" fmla="*/ 680218 h 1110210"/>
                    <a:gd name="connsiteX9" fmla="*/ 469461 w 507162"/>
                    <a:gd name="connsiteY9" fmla="*/ 278952 h 1110210"/>
                    <a:gd name="connsiteX10" fmla="*/ 489493 w 507162"/>
                    <a:gd name="connsiteY10" fmla="*/ 253945 h 1110210"/>
                    <a:gd name="connsiteX11" fmla="*/ 395970 w 507162"/>
                    <a:gd name="connsiteY11" fmla="*/ 278187 h 1110210"/>
                    <a:gd name="connsiteX12" fmla="*/ 398331 w 507162"/>
                    <a:gd name="connsiteY12" fmla="*/ 272189 h 1110210"/>
                    <a:gd name="connsiteX13" fmla="*/ 403435 w 507162"/>
                    <a:gd name="connsiteY13" fmla="*/ 259431 h 1110210"/>
                    <a:gd name="connsiteX14" fmla="*/ 440053 w 507162"/>
                    <a:gd name="connsiteY14" fmla="*/ 192129 h 1110210"/>
                    <a:gd name="connsiteX15" fmla="*/ 492491 w 507162"/>
                    <a:gd name="connsiteY15" fmla="*/ 130567 h 1110210"/>
                    <a:gd name="connsiteX16" fmla="*/ 509843 w 507162"/>
                    <a:gd name="connsiteY16" fmla="*/ 115257 h 1110210"/>
                    <a:gd name="connsiteX17" fmla="*/ 422510 w 507162"/>
                    <a:gd name="connsiteY17" fmla="*/ 125910 h 1110210"/>
                    <a:gd name="connsiteX18" fmla="*/ 328603 w 507162"/>
                    <a:gd name="connsiteY18" fmla="*/ 215222 h 1110210"/>
                    <a:gd name="connsiteX19" fmla="*/ 401330 w 507162"/>
                    <a:gd name="connsiteY19" fmla="*/ 67795 h 1110210"/>
                    <a:gd name="connsiteX20" fmla="*/ 281396 w 507162"/>
                    <a:gd name="connsiteY20" fmla="*/ 171842 h 1110210"/>
                    <a:gd name="connsiteX21" fmla="*/ 267681 w 507162"/>
                    <a:gd name="connsiteY21" fmla="*/ -2315 h 1110210"/>
                    <a:gd name="connsiteX22" fmla="*/ 213774 w 507162"/>
                    <a:gd name="connsiteY22" fmla="*/ 178349 h 1110210"/>
                    <a:gd name="connsiteX23" fmla="*/ 108578 w 507162"/>
                    <a:gd name="connsiteY23" fmla="*/ 113662 h 1110210"/>
                    <a:gd name="connsiteX24" fmla="*/ 165355 w 507162"/>
                    <a:gd name="connsiteY24" fmla="*/ 204760 h 1110210"/>
                    <a:gd name="connsiteX25" fmla="*/ 173393 w 507162"/>
                    <a:gd name="connsiteY25" fmla="*/ 223899 h 1110210"/>
                    <a:gd name="connsiteX26" fmla="*/ 176328 w 507162"/>
                    <a:gd name="connsiteY26" fmla="*/ 230596 h 1110210"/>
                    <a:gd name="connsiteX27" fmla="*/ 176328 w 507162"/>
                    <a:gd name="connsiteY27" fmla="*/ 230596 h 1110210"/>
                    <a:gd name="connsiteX28" fmla="*/ 180282 w 507162"/>
                    <a:gd name="connsiteY28" fmla="*/ 239272 h 1110210"/>
                    <a:gd name="connsiteX29" fmla="*/ 181751 w 507162"/>
                    <a:gd name="connsiteY29" fmla="*/ 242590 h 1110210"/>
                    <a:gd name="connsiteX30" fmla="*/ 194190 w 507162"/>
                    <a:gd name="connsiteY30" fmla="*/ 264471 h 1110210"/>
                    <a:gd name="connsiteX31" fmla="*/ 187300 w 507162"/>
                    <a:gd name="connsiteY31" fmla="*/ 258091 h 1110210"/>
                    <a:gd name="connsiteX32" fmla="*/ 183663 w 507162"/>
                    <a:gd name="connsiteY32" fmla="*/ 255029 h 1110210"/>
                    <a:gd name="connsiteX33" fmla="*/ 158976 w 507162"/>
                    <a:gd name="connsiteY33" fmla="*/ 238698 h 1110210"/>
                    <a:gd name="connsiteX34" fmla="*/ 119488 w 507162"/>
                    <a:gd name="connsiteY34" fmla="*/ 223579 h 1110210"/>
                    <a:gd name="connsiteX35" fmla="*/ 91226 w 507162"/>
                    <a:gd name="connsiteY35" fmla="*/ 219114 h 1110210"/>
                    <a:gd name="connsiteX36" fmla="*/ 103348 w 507162"/>
                    <a:gd name="connsiteY36" fmla="*/ 233084 h 1110210"/>
                    <a:gd name="connsiteX37" fmla="*/ 184174 w 507162"/>
                    <a:gd name="connsiteY37" fmla="*/ 525453 h 1110210"/>
                    <a:gd name="connsiteX38" fmla="*/ 15695 w 507162"/>
                    <a:gd name="connsiteY38" fmla="*/ 925569 h 1110210"/>
                    <a:gd name="connsiteX39" fmla="*/ 2680 w 507162"/>
                    <a:gd name="connsiteY39" fmla="*/ 1022791 h 111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07162" h="1110210">
                      <a:moveTo>
                        <a:pt x="2680" y="1022791"/>
                      </a:moveTo>
                      <a:cubicBezTo>
                        <a:pt x="3892" y="1023748"/>
                        <a:pt x="5168" y="1024769"/>
                        <a:pt x="6507" y="1025726"/>
                      </a:cubicBezTo>
                      <a:cubicBezTo>
                        <a:pt x="47592" y="1057623"/>
                        <a:pt x="96394" y="1087414"/>
                        <a:pt x="146854" y="1100620"/>
                      </a:cubicBezTo>
                      <a:cubicBezTo>
                        <a:pt x="179070" y="1109933"/>
                        <a:pt x="213137" y="1110317"/>
                        <a:pt x="245545" y="1101704"/>
                      </a:cubicBezTo>
                      <a:cubicBezTo>
                        <a:pt x="283566" y="1090412"/>
                        <a:pt x="305255" y="1050413"/>
                        <a:pt x="293900" y="1012392"/>
                      </a:cubicBezTo>
                      <a:cubicBezTo>
                        <a:pt x="293327" y="1010416"/>
                        <a:pt x="292688" y="1008502"/>
                        <a:pt x="291922" y="1006587"/>
                      </a:cubicBezTo>
                      <a:cubicBezTo>
                        <a:pt x="290518" y="1004226"/>
                        <a:pt x="289371" y="1001803"/>
                        <a:pt x="288414" y="999252"/>
                      </a:cubicBezTo>
                      <a:cubicBezTo>
                        <a:pt x="274442" y="960081"/>
                        <a:pt x="317695" y="904134"/>
                        <a:pt x="359480" y="819479"/>
                      </a:cubicBezTo>
                      <a:cubicBezTo>
                        <a:pt x="381744" y="775079"/>
                        <a:pt x="399032" y="728381"/>
                        <a:pt x="411026" y="680218"/>
                      </a:cubicBezTo>
                      <a:cubicBezTo>
                        <a:pt x="444646" y="540699"/>
                        <a:pt x="378491" y="406987"/>
                        <a:pt x="469461" y="278952"/>
                      </a:cubicBezTo>
                      <a:cubicBezTo>
                        <a:pt x="475457" y="270467"/>
                        <a:pt x="482156" y="262111"/>
                        <a:pt x="489493" y="253945"/>
                      </a:cubicBezTo>
                      <a:cubicBezTo>
                        <a:pt x="460467" y="268810"/>
                        <a:pt x="428570" y="277102"/>
                        <a:pt x="395970" y="278187"/>
                      </a:cubicBezTo>
                      <a:cubicBezTo>
                        <a:pt x="396864" y="276209"/>
                        <a:pt x="397501" y="274167"/>
                        <a:pt x="398331" y="272189"/>
                      </a:cubicBezTo>
                      <a:cubicBezTo>
                        <a:pt x="399990" y="267852"/>
                        <a:pt x="401649" y="263514"/>
                        <a:pt x="403435" y="259431"/>
                      </a:cubicBezTo>
                      <a:cubicBezTo>
                        <a:pt x="413258" y="235763"/>
                        <a:pt x="425508" y="213244"/>
                        <a:pt x="440053" y="192129"/>
                      </a:cubicBezTo>
                      <a:cubicBezTo>
                        <a:pt x="455235" y="169737"/>
                        <a:pt x="472842" y="149132"/>
                        <a:pt x="492491" y="130567"/>
                      </a:cubicBezTo>
                      <a:cubicBezTo>
                        <a:pt x="498105" y="125273"/>
                        <a:pt x="503911" y="120105"/>
                        <a:pt x="509843" y="115257"/>
                      </a:cubicBezTo>
                      <a:cubicBezTo>
                        <a:pt x="480497" y="106580"/>
                        <a:pt x="448920" y="110472"/>
                        <a:pt x="422510" y="125910"/>
                      </a:cubicBezTo>
                      <a:cubicBezTo>
                        <a:pt x="392525" y="142497"/>
                        <a:pt x="362734" y="172480"/>
                        <a:pt x="328603" y="215222"/>
                      </a:cubicBezTo>
                      <a:cubicBezTo>
                        <a:pt x="347742" y="178604"/>
                        <a:pt x="365349" y="88081"/>
                        <a:pt x="401330" y="67795"/>
                      </a:cubicBezTo>
                      <a:cubicBezTo>
                        <a:pt x="347679" y="77428"/>
                        <a:pt x="284331" y="167823"/>
                        <a:pt x="281396" y="171842"/>
                      </a:cubicBezTo>
                      <a:cubicBezTo>
                        <a:pt x="281396" y="168015"/>
                        <a:pt x="283374" y="42085"/>
                        <a:pt x="267681" y="-2315"/>
                      </a:cubicBezTo>
                      <a:cubicBezTo>
                        <a:pt x="241525" y="46231"/>
                        <a:pt x="241078" y="122720"/>
                        <a:pt x="213774" y="178349"/>
                      </a:cubicBezTo>
                      <a:cubicBezTo>
                        <a:pt x="202929" y="162847"/>
                        <a:pt x="158657" y="134587"/>
                        <a:pt x="108578" y="113662"/>
                      </a:cubicBezTo>
                      <a:cubicBezTo>
                        <a:pt x="136840" y="140902"/>
                        <a:pt x="152469" y="174203"/>
                        <a:pt x="165355" y="204760"/>
                      </a:cubicBezTo>
                      <a:cubicBezTo>
                        <a:pt x="168226" y="211140"/>
                        <a:pt x="170777" y="217519"/>
                        <a:pt x="173393" y="223899"/>
                      </a:cubicBezTo>
                      <a:lnTo>
                        <a:pt x="176328" y="230596"/>
                      </a:lnTo>
                      <a:lnTo>
                        <a:pt x="176328" y="230596"/>
                      </a:lnTo>
                      <a:cubicBezTo>
                        <a:pt x="177603" y="233531"/>
                        <a:pt x="178943" y="236466"/>
                        <a:pt x="180282" y="239272"/>
                      </a:cubicBezTo>
                      <a:lnTo>
                        <a:pt x="181751" y="242590"/>
                      </a:lnTo>
                      <a:cubicBezTo>
                        <a:pt x="185386" y="250181"/>
                        <a:pt x="189534" y="257454"/>
                        <a:pt x="194190" y="264471"/>
                      </a:cubicBezTo>
                      <a:cubicBezTo>
                        <a:pt x="191957" y="262430"/>
                        <a:pt x="189725" y="260325"/>
                        <a:pt x="187300" y="258091"/>
                      </a:cubicBezTo>
                      <a:lnTo>
                        <a:pt x="183663" y="255029"/>
                      </a:lnTo>
                      <a:cubicBezTo>
                        <a:pt x="175945" y="248841"/>
                        <a:pt x="167715" y="243354"/>
                        <a:pt x="158976" y="238698"/>
                      </a:cubicBezTo>
                      <a:cubicBezTo>
                        <a:pt x="146536" y="231937"/>
                        <a:pt x="133267" y="226833"/>
                        <a:pt x="119488" y="223579"/>
                      </a:cubicBezTo>
                      <a:cubicBezTo>
                        <a:pt x="110236" y="221282"/>
                        <a:pt x="100731" y="219815"/>
                        <a:pt x="91226" y="219114"/>
                      </a:cubicBezTo>
                      <a:cubicBezTo>
                        <a:pt x="95373" y="223835"/>
                        <a:pt x="99456" y="228491"/>
                        <a:pt x="103348" y="233084"/>
                      </a:cubicBezTo>
                      <a:cubicBezTo>
                        <a:pt x="193807" y="338153"/>
                        <a:pt x="208033" y="389380"/>
                        <a:pt x="184174" y="525453"/>
                      </a:cubicBezTo>
                      <a:cubicBezTo>
                        <a:pt x="158657" y="668607"/>
                        <a:pt x="46188" y="783500"/>
                        <a:pt x="15695" y="925569"/>
                      </a:cubicBezTo>
                      <a:cubicBezTo>
                        <a:pt x="9697" y="957722"/>
                        <a:pt x="5359" y="990192"/>
                        <a:pt x="2680" y="1022791"/>
                      </a:cubicBezTo>
                      <a:close/>
                    </a:path>
                  </a:pathLst>
                </a:custGeom>
                <a:solidFill>
                  <a:srgbClr val="AB1C71"/>
                </a:solidFill>
                <a:ln w="6375" cap="flat">
                  <a:noFill/>
                  <a:prstDash val="solid"/>
                  <a:miter/>
                </a:ln>
              </p:spPr>
              <p:txBody>
                <a:bodyPr rtlCol="0" anchor="ctr"/>
                <a:lstStyle/>
                <a:p>
                  <a:endParaRPr lang="zh-CN" altLang="en-US"/>
                </a:p>
              </p:txBody>
            </p:sp>
            <p:sp>
              <p:nvSpPr>
                <p:cNvPr id="306" name="íṧ1íḑé">
                  <a:extLst>
                    <a:ext uri="{FF2B5EF4-FFF2-40B4-BE49-F238E27FC236}">
                      <a16:creationId xmlns:a16="http://schemas.microsoft.com/office/drawing/2014/main" id="{A49262EA-354B-EBD3-2C84-ED2D5F11B4A3}"/>
                    </a:ext>
                  </a:extLst>
                </p:cNvPr>
                <p:cNvSpPr/>
                <p:nvPr/>
              </p:nvSpPr>
              <p:spPr>
                <a:xfrm>
                  <a:off x="2791755" y="5942722"/>
                  <a:ext cx="342639" cy="853950"/>
                </a:xfrm>
                <a:custGeom>
                  <a:avLst/>
                  <a:gdLst>
                    <a:gd name="connsiteX0" fmla="*/ 2680 w 342639"/>
                    <a:gd name="connsiteY0" fmla="*/ 844360 h 853950"/>
                    <a:gd name="connsiteX1" fmla="*/ 101371 w 342639"/>
                    <a:gd name="connsiteY1" fmla="*/ 845444 h 853950"/>
                    <a:gd name="connsiteX2" fmla="*/ 149726 w 342639"/>
                    <a:gd name="connsiteY2" fmla="*/ 756132 h 853950"/>
                    <a:gd name="connsiteX3" fmla="*/ 147748 w 342639"/>
                    <a:gd name="connsiteY3" fmla="*/ 750327 h 853950"/>
                    <a:gd name="connsiteX4" fmla="*/ 144241 w 342639"/>
                    <a:gd name="connsiteY4" fmla="*/ 742991 h 853950"/>
                    <a:gd name="connsiteX5" fmla="*/ 215307 w 342639"/>
                    <a:gd name="connsiteY5" fmla="*/ 563219 h 853950"/>
                    <a:gd name="connsiteX6" fmla="*/ 266853 w 342639"/>
                    <a:gd name="connsiteY6" fmla="*/ 423957 h 853950"/>
                    <a:gd name="connsiteX7" fmla="*/ 325287 w 342639"/>
                    <a:gd name="connsiteY7" fmla="*/ 22692 h 853950"/>
                    <a:gd name="connsiteX8" fmla="*/ 345320 w 342639"/>
                    <a:gd name="connsiteY8" fmla="*/ -2315 h 853950"/>
                    <a:gd name="connsiteX9" fmla="*/ 251797 w 342639"/>
                    <a:gd name="connsiteY9" fmla="*/ 21927 h 853950"/>
                    <a:gd name="connsiteX10" fmla="*/ 254158 w 342639"/>
                    <a:gd name="connsiteY10" fmla="*/ 15929 h 853950"/>
                    <a:gd name="connsiteX11" fmla="*/ 245736 w 342639"/>
                    <a:gd name="connsiteY11" fmla="*/ 27604 h 853950"/>
                    <a:gd name="connsiteX12" fmla="*/ 226598 w 342639"/>
                    <a:gd name="connsiteY12" fmla="*/ 64094 h 853950"/>
                    <a:gd name="connsiteX13" fmla="*/ 222261 w 342639"/>
                    <a:gd name="connsiteY13" fmla="*/ 75513 h 853950"/>
                    <a:gd name="connsiteX14" fmla="*/ 196743 w 342639"/>
                    <a:gd name="connsiteY14" fmla="*/ 242017 h 853950"/>
                    <a:gd name="connsiteX15" fmla="*/ 121083 w 342639"/>
                    <a:gd name="connsiteY15" fmla="*/ 433399 h 853950"/>
                    <a:gd name="connsiteX16" fmla="*/ 85740 w 342639"/>
                    <a:gd name="connsiteY16" fmla="*/ 605643 h 853950"/>
                    <a:gd name="connsiteX17" fmla="*/ 2680 w 342639"/>
                    <a:gd name="connsiteY17" fmla="*/ 844360 h 85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2639" h="853950">
                      <a:moveTo>
                        <a:pt x="2680" y="844360"/>
                      </a:moveTo>
                      <a:cubicBezTo>
                        <a:pt x="34897" y="853673"/>
                        <a:pt x="68963" y="854056"/>
                        <a:pt x="101371" y="845444"/>
                      </a:cubicBezTo>
                      <a:cubicBezTo>
                        <a:pt x="139392" y="834152"/>
                        <a:pt x="161082" y="794153"/>
                        <a:pt x="149726" y="756132"/>
                      </a:cubicBezTo>
                      <a:cubicBezTo>
                        <a:pt x="149153" y="754155"/>
                        <a:pt x="148514" y="752241"/>
                        <a:pt x="147748" y="750327"/>
                      </a:cubicBezTo>
                      <a:cubicBezTo>
                        <a:pt x="146345" y="747966"/>
                        <a:pt x="145197" y="745543"/>
                        <a:pt x="144241" y="742991"/>
                      </a:cubicBezTo>
                      <a:cubicBezTo>
                        <a:pt x="130269" y="703821"/>
                        <a:pt x="173521" y="647874"/>
                        <a:pt x="215307" y="563219"/>
                      </a:cubicBezTo>
                      <a:cubicBezTo>
                        <a:pt x="237571" y="518818"/>
                        <a:pt x="254859" y="472121"/>
                        <a:pt x="266853" y="423957"/>
                      </a:cubicBezTo>
                      <a:cubicBezTo>
                        <a:pt x="300472" y="284439"/>
                        <a:pt x="234317" y="150727"/>
                        <a:pt x="325287" y="22692"/>
                      </a:cubicBezTo>
                      <a:cubicBezTo>
                        <a:pt x="331284" y="14207"/>
                        <a:pt x="337982" y="5851"/>
                        <a:pt x="345320" y="-2315"/>
                      </a:cubicBezTo>
                      <a:cubicBezTo>
                        <a:pt x="316293" y="12550"/>
                        <a:pt x="284396" y="20842"/>
                        <a:pt x="251797" y="21927"/>
                      </a:cubicBezTo>
                      <a:cubicBezTo>
                        <a:pt x="252691" y="19949"/>
                        <a:pt x="253328" y="17907"/>
                        <a:pt x="254158" y="15929"/>
                      </a:cubicBezTo>
                      <a:cubicBezTo>
                        <a:pt x="251223" y="19694"/>
                        <a:pt x="248479" y="23586"/>
                        <a:pt x="245736" y="27604"/>
                      </a:cubicBezTo>
                      <a:cubicBezTo>
                        <a:pt x="238273" y="39151"/>
                        <a:pt x="231830" y="51399"/>
                        <a:pt x="226598" y="64094"/>
                      </a:cubicBezTo>
                      <a:cubicBezTo>
                        <a:pt x="225067" y="67922"/>
                        <a:pt x="223536" y="71685"/>
                        <a:pt x="222261" y="75513"/>
                      </a:cubicBezTo>
                      <a:cubicBezTo>
                        <a:pt x="203823" y="128654"/>
                        <a:pt x="206376" y="186706"/>
                        <a:pt x="196743" y="242017"/>
                      </a:cubicBezTo>
                      <a:cubicBezTo>
                        <a:pt x="185132" y="309893"/>
                        <a:pt x="155085" y="373240"/>
                        <a:pt x="121083" y="433399"/>
                      </a:cubicBezTo>
                      <a:cubicBezTo>
                        <a:pt x="99713" y="470845"/>
                        <a:pt x="94928" y="563219"/>
                        <a:pt x="85740" y="605643"/>
                      </a:cubicBezTo>
                      <a:cubicBezTo>
                        <a:pt x="59394" y="725257"/>
                        <a:pt x="31198" y="803977"/>
                        <a:pt x="2680" y="844360"/>
                      </a:cubicBezTo>
                      <a:close/>
                    </a:path>
                  </a:pathLst>
                </a:custGeom>
                <a:solidFill>
                  <a:srgbClr val="CEC3E0"/>
                </a:solidFill>
                <a:ln w="6375" cap="flat">
                  <a:noFill/>
                  <a:prstDash val="solid"/>
                  <a:miter/>
                </a:ln>
              </p:spPr>
              <p:txBody>
                <a:bodyPr rtlCol="0" anchor="ctr"/>
                <a:lstStyle/>
                <a:p>
                  <a:endParaRPr lang="zh-CN" altLang="en-US"/>
                </a:p>
              </p:txBody>
            </p:sp>
            <p:sp>
              <p:nvSpPr>
                <p:cNvPr id="307" name="îşḻíḑe">
                  <a:extLst>
                    <a:ext uri="{FF2B5EF4-FFF2-40B4-BE49-F238E27FC236}">
                      <a16:creationId xmlns:a16="http://schemas.microsoft.com/office/drawing/2014/main" id="{410D9191-FC2D-A581-0FB4-70B8EF5FC28A}"/>
                    </a:ext>
                  </a:extLst>
                </p:cNvPr>
                <p:cNvSpPr/>
                <p:nvPr/>
              </p:nvSpPr>
              <p:spPr>
                <a:xfrm>
                  <a:off x="2647517" y="5912228"/>
                  <a:ext cx="243073" cy="802274"/>
                </a:xfrm>
                <a:custGeom>
                  <a:avLst/>
                  <a:gdLst>
                    <a:gd name="connsiteX0" fmla="*/ 2680 w 243073"/>
                    <a:gd name="connsiteY0" fmla="*/ 797025 h 802274"/>
                    <a:gd name="connsiteX1" fmla="*/ 6507 w 243073"/>
                    <a:gd name="connsiteY1" fmla="*/ 799959 h 802274"/>
                    <a:gd name="connsiteX2" fmla="*/ 30877 w 243073"/>
                    <a:gd name="connsiteY2" fmla="*/ 720153 h 802274"/>
                    <a:gd name="connsiteX3" fmla="*/ 102709 w 243073"/>
                    <a:gd name="connsiteY3" fmla="*/ 625929 h 802274"/>
                    <a:gd name="connsiteX4" fmla="*/ 151894 w 243073"/>
                    <a:gd name="connsiteY4" fmla="*/ 469889 h 802274"/>
                    <a:gd name="connsiteX5" fmla="*/ 219644 w 243073"/>
                    <a:gd name="connsiteY5" fmla="*/ 381661 h 802274"/>
                    <a:gd name="connsiteX6" fmla="*/ 241078 w 243073"/>
                    <a:gd name="connsiteY6" fmla="*/ 194872 h 802274"/>
                    <a:gd name="connsiteX7" fmla="*/ 218686 w 243073"/>
                    <a:gd name="connsiteY7" fmla="*/ 75322 h 802274"/>
                    <a:gd name="connsiteX8" fmla="*/ 180410 w 243073"/>
                    <a:gd name="connsiteY8" fmla="*/ 13378 h 802274"/>
                    <a:gd name="connsiteX9" fmla="*/ 181877 w 243073"/>
                    <a:gd name="connsiteY9" fmla="*/ 16696 h 802274"/>
                    <a:gd name="connsiteX10" fmla="*/ 194318 w 243073"/>
                    <a:gd name="connsiteY10" fmla="*/ 38576 h 802274"/>
                    <a:gd name="connsiteX11" fmla="*/ 187428 w 243073"/>
                    <a:gd name="connsiteY11" fmla="*/ 32197 h 802274"/>
                    <a:gd name="connsiteX12" fmla="*/ 183791 w 243073"/>
                    <a:gd name="connsiteY12" fmla="*/ 29135 h 802274"/>
                    <a:gd name="connsiteX13" fmla="*/ 159104 w 243073"/>
                    <a:gd name="connsiteY13" fmla="*/ 12803 h 802274"/>
                    <a:gd name="connsiteX14" fmla="*/ 119615 w 243073"/>
                    <a:gd name="connsiteY14" fmla="*/ -2315 h 802274"/>
                    <a:gd name="connsiteX15" fmla="*/ 103475 w 243073"/>
                    <a:gd name="connsiteY15" fmla="*/ 7190 h 802274"/>
                    <a:gd name="connsiteX16" fmla="*/ 184302 w 243073"/>
                    <a:gd name="connsiteY16" fmla="*/ 299559 h 802274"/>
                    <a:gd name="connsiteX17" fmla="*/ 15822 w 243073"/>
                    <a:gd name="connsiteY17" fmla="*/ 699675 h 802274"/>
                    <a:gd name="connsiteX18" fmla="*/ 2680 w 243073"/>
                    <a:gd name="connsiteY18" fmla="*/ 797025 h 8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073" h="802274">
                      <a:moveTo>
                        <a:pt x="2680" y="797025"/>
                      </a:moveTo>
                      <a:cubicBezTo>
                        <a:pt x="3892" y="797981"/>
                        <a:pt x="5168" y="799003"/>
                        <a:pt x="6507" y="799959"/>
                      </a:cubicBezTo>
                      <a:cubicBezTo>
                        <a:pt x="7720" y="771699"/>
                        <a:pt x="16140" y="744267"/>
                        <a:pt x="30877" y="720153"/>
                      </a:cubicBezTo>
                      <a:cubicBezTo>
                        <a:pt x="51865" y="686597"/>
                        <a:pt x="84018" y="660824"/>
                        <a:pt x="102709" y="625929"/>
                      </a:cubicBezTo>
                      <a:cubicBezTo>
                        <a:pt x="128227" y="577572"/>
                        <a:pt x="125165" y="517479"/>
                        <a:pt x="151894" y="469889"/>
                      </a:cubicBezTo>
                      <a:cubicBezTo>
                        <a:pt x="170012" y="437417"/>
                        <a:pt x="200506" y="413430"/>
                        <a:pt x="219644" y="381661"/>
                      </a:cubicBezTo>
                      <a:cubicBezTo>
                        <a:pt x="252561" y="326989"/>
                        <a:pt x="247394" y="258348"/>
                        <a:pt x="241078" y="194872"/>
                      </a:cubicBezTo>
                      <a:cubicBezTo>
                        <a:pt x="237188" y="154364"/>
                        <a:pt x="232976" y="113343"/>
                        <a:pt x="218686" y="75322"/>
                      </a:cubicBezTo>
                      <a:cubicBezTo>
                        <a:pt x="210267" y="52293"/>
                        <a:pt x="197189" y="31241"/>
                        <a:pt x="180410" y="13378"/>
                      </a:cubicBezTo>
                      <a:lnTo>
                        <a:pt x="181877" y="16696"/>
                      </a:lnTo>
                      <a:cubicBezTo>
                        <a:pt x="185514" y="24287"/>
                        <a:pt x="189661" y="31560"/>
                        <a:pt x="194318" y="38576"/>
                      </a:cubicBezTo>
                      <a:cubicBezTo>
                        <a:pt x="192085" y="36536"/>
                        <a:pt x="189851" y="34430"/>
                        <a:pt x="187428" y="32197"/>
                      </a:cubicBezTo>
                      <a:lnTo>
                        <a:pt x="183791" y="29135"/>
                      </a:lnTo>
                      <a:cubicBezTo>
                        <a:pt x="176072" y="22947"/>
                        <a:pt x="167843" y="17462"/>
                        <a:pt x="159104" y="12803"/>
                      </a:cubicBezTo>
                      <a:cubicBezTo>
                        <a:pt x="146664" y="6042"/>
                        <a:pt x="133394" y="939"/>
                        <a:pt x="119615" y="-2315"/>
                      </a:cubicBezTo>
                      <a:lnTo>
                        <a:pt x="103475" y="7190"/>
                      </a:lnTo>
                      <a:cubicBezTo>
                        <a:pt x="193935" y="112259"/>
                        <a:pt x="208161" y="163486"/>
                        <a:pt x="184302" y="299559"/>
                      </a:cubicBezTo>
                      <a:cubicBezTo>
                        <a:pt x="158784" y="442712"/>
                        <a:pt x="46315" y="557606"/>
                        <a:pt x="15822" y="699675"/>
                      </a:cubicBezTo>
                      <a:cubicBezTo>
                        <a:pt x="9825" y="731891"/>
                        <a:pt x="5423" y="764362"/>
                        <a:pt x="2680" y="797025"/>
                      </a:cubicBezTo>
                      <a:close/>
                    </a:path>
                  </a:pathLst>
                </a:custGeom>
                <a:solidFill>
                  <a:srgbClr val="999999"/>
                </a:solidFill>
                <a:ln w="6375" cap="flat">
                  <a:noFill/>
                  <a:prstDash val="solid"/>
                  <a:miter/>
                </a:ln>
              </p:spPr>
              <p:txBody>
                <a:bodyPr rtlCol="0" anchor="ctr"/>
                <a:lstStyle/>
                <a:p>
                  <a:endParaRPr lang="zh-CN" altLang="en-US"/>
                </a:p>
              </p:txBody>
            </p:sp>
            <p:sp>
              <p:nvSpPr>
                <p:cNvPr id="308" name="iŝlíḍé">
                  <a:extLst>
                    <a:ext uri="{FF2B5EF4-FFF2-40B4-BE49-F238E27FC236}">
                      <a16:creationId xmlns:a16="http://schemas.microsoft.com/office/drawing/2014/main" id="{7DA675E3-EEDA-2DFD-8260-55B38D87839B}"/>
                    </a:ext>
                  </a:extLst>
                </p:cNvPr>
                <p:cNvSpPr/>
                <p:nvPr/>
              </p:nvSpPr>
              <p:spPr>
                <a:xfrm>
                  <a:off x="896319" y="5886614"/>
                  <a:ext cx="2560605" cy="1017354"/>
                </a:xfrm>
                <a:custGeom>
                  <a:avLst/>
                  <a:gdLst>
                    <a:gd name="connsiteX0" fmla="*/ 3624 w 2560605"/>
                    <a:gd name="connsiteY0" fmla="*/ 845350 h 1017354"/>
                    <a:gd name="connsiteX1" fmla="*/ 10514 w 2560605"/>
                    <a:gd name="connsiteY1" fmla="*/ 870868 h 1017354"/>
                    <a:gd name="connsiteX2" fmla="*/ 561758 w 2560605"/>
                    <a:gd name="connsiteY2" fmla="*/ 998456 h 1017354"/>
                    <a:gd name="connsiteX3" fmla="*/ 2536567 w 2560605"/>
                    <a:gd name="connsiteY3" fmla="*/ 1001646 h 1017354"/>
                    <a:gd name="connsiteX4" fmla="*/ 2544478 w 2560605"/>
                    <a:gd name="connsiteY4" fmla="*/ 889687 h 1017354"/>
                    <a:gd name="connsiteX5" fmla="*/ 2518323 w 2560605"/>
                    <a:gd name="connsiteY5" fmla="*/ 842097 h 1017354"/>
                    <a:gd name="connsiteX6" fmla="*/ 2383717 w 2560605"/>
                    <a:gd name="connsiteY6" fmla="*/ 700219 h 1017354"/>
                    <a:gd name="connsiteX7" fmla="*/ 2383717 w 2560605"/>
                    <a:gd name="connsiteY7" fmla="*/ 700219 h 1017354"/>
                    <a:gd name="connsiteX8" fmla="*/ 2319923 w 2560605"/>
                    <a:gd name="connsiteY8" fmla="*/ 673106 h 1017354"/>
                    <a:gd name="connsiteX9" fmla="*/ 2229464 w 2560605"/>
                    <a:gd name="connsiteY9" fmla="*/ 625642 h 1017354"/>
                    <a:gd name="connsiteX10" fmla="*/ 2167646 w 2560605"/>
                    <a:gd name="connsiteY10" fmla="*/ 547558 h 1017354"/>
                    <a:gd name="connsiteX11" fmla="*/ 2123373 w 2560605"/>
                    <a:gd name="connsiteY11" fmla="*/ 481596 h 1017354"/>
                    <a:gd name="connsiteX12" fmla="*/ 2077442 w 2560605"/>
                    <a:gd name="connsiteY12" fmla="*/ 436941 h 1017354"/>
                    <a:gd name="connsiteX13" fmla="*/ 1608428 w 2560605"/>
                    <a:gd name="connsiteY13" fmla="*/ 344439 h 1017354"/>
                    <a:gd name="connsiteX14" fmla="*/ 1487219 w 2560605"/>
                    <a:gd name="connsiteY14" fmla="*/ 287025 h 1017354"/>
                    <a:gd name="connsiteX15" fmla="*/ 1429804 w 2560605"/>
                    <a:gd name="connsiteY15" fmla="*/ 235606 h 1017354"/>
                    <a:gd name="connsiteX16" fmla="*/ 1343171 w 2560605"/>
                    <a:gd name="connsiteY16" fmla="*/ 149229 h 1017354"/>
                    <a:gd name="connsiteX17" fmla="*/ 1293795 w 2560605"/>
                    <a:gd name="connsiteY17" fmla="*/ 105785 h 1017354"/>
                    <a:gd name="connsiteX18" fmla="*/ 1149494 w 2560605"/>
                    <a:gd name="connsiteY18" fmla="*/ 44543 h 1017354"/>
                    <a:gd name="connsiteX19" fmla="*/ 936357 w 2560605"/>
                    <a:gd name="connsiteY19" fmla="*/ 17940 h 1017354"/>
                    <a:gd name="connsiteX20" fmla="*/ 678821 w 2560605"/>
                    <a:gd name="connsiteY20" fmla="*/ 4544 h 1017354"/>
                    <a:gd name="connsiteX21" fmla="*/ 658152 w 2560605"/>
                    <a:gd name="connsiteY21" fmla="*/ 9457 h 1017354"/>
                    <a:gd name="connsiteX22" fmla="*/ 452671 w 2560605"/>
                    <a:gd name="connsiteY22" fmla="*/ 161285 h 1017354"/>
                    <a:gd name="connsiteX23" fmla="*/ 434042 w 2560605"/>
                    <a:gd name="connsiteY23" fmla="*/ 199562 h 1017354"/>
                    <a:gd name="connsiteX24" fmla="*/ 418924 w 2560605"/>
                    <a:gd name="connsiteY24" fmla="*/ 238796 h 1017354"/>
                    <a:gd name="connsiteX25" fmla="*/ 351812 w 2560605"/>
                    <a:gd name="connsiteY25" fmla="*/ 348010 h 1017354"/>
                    <a:gd name="connsiteX26" fmla="*/ 297779 w 2560605"/>
                    <a:gd name="connsiteY26" fmla="*/ 404213 h 1017354"/>
                    <a:gd name="connsiteX27" fmla="*/ 240364 w 2560605"/>
                    <a:gd name="connsiteY27" fmla="*/ 481213 h 1017354"/>
                    <a:gd name="connsiteX28" fmla="*/ 161833 w 2560605"/>
                    <a:gd name="connsiteY28" fmla="*/ 550620 h 1017354"/>
                    <a:gd name="connsiteX29" fmla="*/ 109459 w 2560605"/>
                    <a:gd name="connsiteY29" fmla="*/ 592661 h 1017354"/>
                    <a:gd name="connsiteX30" fmla="*/ 7388 w 2560605"/>
                    <a:gd name="connsiteY30" fmla="*/ 793868 h 1017354"/>
                    <a:gd name="connsiteX31" fmla="*/ 3624 w 2560605"/>
                    <a:gd name="connsiteY31" fmla="*/ 845350 h 101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60605" h="1017354">
                      <a:moveTo>
                        <a:pt x="3624" y="845350"/>
                      </a:moveTo>
                      <a:cubicBezTo>
                        <a:pt x="4837" y="854089"/>
                        <a:pt x="7197" y="862702"/>
                        <a:pt x="10514" y="870868"/>
                      </a:cubicBezTo>
                      <a:cubicBezTo>
                        <a:pt x="79157" y="1038773"/>
                        <a:pt x="561758" y="998456"/>
                        <a:pt x="561758" y="998456"/>
                      </a:cubicBezTo>
                      <a:cubicBezTo>
                        <a:pt x="561758" y="998456"/>
                        <a:pt x="2440749" y="1033543"/>
                        <a:pt x="2536567" y="1001646"/>
                      </a:cubicBezTo>
                      <a:cubicBezTo>
                        <a:pt x="2572357" y="989715"/>
                        <a:pt x="2569295" y="943784"/>
                        <a:pt x="2544478" y="889687"/>
                      </a:cubicBezTo>
                      <a:cubicBezTo>
                        <a:pt x="2536823" y="873291"/>
                        <a:pt x="2528082" y="857343"/>
                        <a:pt x="2518323" y="842097"/>
                      </a:cubicBezTo>
                      <a:cubicBezTo>
                        <a:pt x="2483810" y="787680"/>
                        <a:pt x="2433922" y="732561"/>
                        <a:pt x="2383717" y="700219"/>
                      </a:cubicBezTo>
                      <a:lnTo>
                        <a:pt x="2383717" y="700219"/>
                      </a:lnTo>
                      <a:cubicBezTo>
                        <a:pt x="2364451" y="687013"/>
                        <a:pt x="2342762" y="677763"/>
                        <a:pt x="2319923" y="673106"/>
                      </a:cubicBezTo>
                      <a:cubicBezTo>
                        <a:pt x="2285665" y="666853"/>
                        <a:pt x="2254087" y="650331"/>
                        <a:pt x="2229464" y="625642"/>
                      </a:cubicBezTo>
                      <a:cubicBezTo>
                        <a:pt x="2205922" y="602039"/>
                        <a:pt x="2185189" y="575883"/>
                        <a:pt x="2167646" y="547558"/>
                      </a:cubicBezTo>
                      <a:cubicBezTo>
                        <a:pt x="2152400" y="524402"/>
                        <a:pt x="2138174" y="501244"/>
                        <a:pt x="2123373" y="481596"/>
                      </a:cubicBezTo>
                      <a:cubicBezTo>
                        <a:pt x="2111125" y="463861"/>
                        <a:pt x="2095496" y="448678"/>
                        <a:pt x="2077442" y="436941"/>
                      </a:cubicBezTo>
                      <a:cubicBezTo>
                        <a:pt x="2000889" y="392285"/>
                        <a:pt x="1780672" y="366767"/>
                        <a:pt x="1608428" y="344439"/>
                      </a:cubicBezTo>
                      <a:cubicBezTo>
                        <a:pt x="1564410" y="338697"/>
                        <a:pt x="1524793" y="316752"/>
                        <a:pt x="1487219" y="287025"/>
                      </a:cubicBezTo>
                      <a:cubicBezTo>
                        <a:pt x="1467188" y="270884"/>
                        <a:pt x="1448050" y="253723"/>
                        <a:pt x="1429804" y="235606"/>
                      </a:cubicBezTo>
                      <a:cubicBezTo>
                        <a:pt x="1400842" y="207346"/>
                        <a:pt x="1372390" y="177234"/>
                        <a:pt x="1343171" y="149229"/>
                      </a:cubicBezTo>
                      <a:cubicBezTo>
                        <a:pt x="1326969" y="133919"/>
                        <a:pt x="1310701" y="119118"/>
                        <a:pt x="1293795" y="105785"/>
                      </a:cubicBezTo>
                      <a:cubicBezTo>
                        <a:pt x="1249842" y="71145"/>
                        <a:pt x="1202952" y="46330"/>
                        <a:pt x="1149494" y="44543"/>
                      </a:cubicBezTo>
                      <a:cubicBezTo>
                        <a:pt x="1076003" y="41927"/>
                        <a:pt x="1004617" y="29487"/>
                        <a:pt x="936357" y="17940"/>
                      </a:cubicBezTo>
                      <a:cubicBezTo>
                        <a:pt x="843855" y="2566"/>
                        <a:pt x="757096" y="-10959"/>
                        <a:pt x="678821" y="4544"/>
                      </a:cubicBezTo>
                      <a:cubicBezTo>
                        <a:pt x="671803" y="5884"/>
                        <a:pt x="664978" y="7542"/>
                        <a:pt x="658152" y="9457"/>
                      </a:cubicBezTo>
                      <a:cubicBezTo>
                        <a:pt x="551616" y="38482"/>
                        <a:pt x="492798" y="87732"/>
                        <a:pt x="452671" y="161285"/>
                      </a:cubicBezTo>
                      <a:cubicBezTo>
                        <a:pt x="445972" y="173535"/>
                        <a:pt x="439912" y="186421"/>
                        <a:pt x="434042" y="199562"/>
                      </a:cubicBezTo>
                      <a:cubicBezTo>
                        <a:pt x="428174" y="212704"/>
                        <a:pt x="423772" y="225079"/>
                        <a:pt x="418924" y="238796"/>
                      </a:cubicBezTo>
                      <a:cubicBezTo>
                        <a:pt x="403932" y="279240"/>
                        <a:pt x="381094" y="316369"/>
                        <a:pt x="351812" y="348010"/>
                      </a:cubicBezTo>
                      <a:cubicBezTo>
                        <a:pt x="333694" y="368426"/>
                        <a:pt x="314939" y="386670"/>
                        <a:pt x="297779" y="404213"/>
                      </a:cubicBezTo>
                      <a:cubicBezTo>
                        <a:pt x="272581" y="429731"/>
                        <a:pt x="250890" y="453973"/>
                        <a:pt x="240364" y="481213"/>
                      </a:cubicBezTo>
                      <a:cubicBezTo>
                        <a:pt x="228689" y="511132"/>
                        <a:pt x="198132" y="526188"/>
                        <a:pt x="161833" y="550620"/>
                      </a:cubicBezTo>
                      <a:cubicBezTo>
                        <a:pt x="143078" y="562934"/>
                        <a:pt x="125535" y="577032"/>
                        <a:pt x="109459" y="592661"/>
                      </a:cubicBezTo>
                      <a:cubicBezTo>
                        <a:pt x="70671" y="630938"/>
                        <a:pt x="32140" y="690011"/>
                        <a:pt x="7388" y="793868"/>
                      </a:cubicBezTo>
                      <a:cubicBezTo>
                        <a:pt x="2859" y="810645"/>
                        <a:pt x="1584" y="828125"/>
                        <a:pt x="3624" y="845350"/>
                      </a:cubicBezTo>
                      <a:close/>
                    </a:path>
                  </a:pathLst>
                </a:custGeom>
                <a:solidFill>
                  <a:srgbClr val="6C8BFA"/>
                </a:solidFill>
                <a:ln w="6375" cap="flat">
                  <a:noFill/>
                  <a:prstDash val="solid"/>
                  <a:miter/>
                </a:ln>
              </p:spPr>
              <p:txBody>
                <a:bodyPr rtlCol="0" anchor="ctr"/>
                <a:lstStyle/>
                <a:p>
                  <a:endParaRPr lang="zh-CN" altLang="en-US"/>
                </a:p>
              </p:txBody>
            </p:sp>
            <p:sp>
              <p:nvSpPr>
                <p:cNvPr id="309" name="îṥlîḓè">
                  <a:extLst>
                    <a:ext uri="{FF2B5EF4-FFF2-40B4-BE49-F238E27FC236}">
                      <a16:creationId xmlns:a16="http://schemas.microsoft.com/office/drawing/2014/main" id="{B168BE15-9B18-CAB2-B81A-36E37A2E60DE}"/>
                    </a:ext>
                  </a:extLst>
                </p:cNvPr>
                <p:cNvSpPr/>
                <p:nvPr/>
              </p:nvSpPr>
              <p:spPr>
                <a:xfrm>
                  <a:off x="1829677" y="5907572"/>
                  <a:ext cx="1293105" cy="620328"/>
                </a:xfrm>
                <a:custGeom>
                  <a:avLst/>
                  <a:gdLst>
                    <a:gd name="connsiteX0" fmla="*/ 71387 w 1293105"/>
                    <a:gd name="connsiteY0" fmla="*/ 206419 h 620328"/>
                    <a:gd name="connsiteX1" fmla="*/ 287648 w 1293105"/>
                    <a:gd name="connsiteY1" fmla="*/ 447816 h 620328"/>
                    <a:gd name="connsiteX2" fmla="*/ 796023 w 1293105"/>
                    <a:gd name="connsiteY2" fmla="*/ 525645 h 620328"/>
                    <a:gd name="connsiteX3" fmla="*/ 1295786 w 1293105"/>
                    <a:gd name="connsiteY3" fmla="*/ 605387 h 620328"/>
                    <a:gd name="connsiteX4" fmla="*/ 1233970 w 1293105"/>
                    <a:gd name="connsiteY4" fmla="*/ 527303 h 620328"/>
                    <a:gd name="connsiteX5" fmla="*/ 1189696 w 1293105"/>
                    <a:gd name="connsiteY5" fmla="*/ 461340 h 620328"/>
                    <a:gd name="connsiteX6" fmla="*/ 1143764 w 1293105"/>
                    <a:gd name="connsiteY6" fmla="*/ 416684 h 620328"/>
                    <a:gd name="connsiteX7" fmla="*/ 674750 w 1293105"/>
                    <a:gd name="connsiteY7" fmla="*/ 324183 h 620328"/>
                    <a:gd name="connsiteX8" fmla="*/ 553541 w 1293105"/>
                    <a:gd name="connsiteY8" fmla="*/ 266768 h 620328"/>
                    <a:gd name="connsiteX9" fmla="*/ 496127 w 1293105"/>
                    <a:gd name="connsiteY9" fmla="*/ 215350 h 620328"/>
                    <a:gd name="connsiteX10" fmla="*/ 409495 w 1293105"/>
                    <a:gd name="connsiteY10" fmla="*/ 128974 h 620328"/>
                    <a:gd name="connsiteX11" fmla="*/ 360119 w 1293105"/>
                    <a:gd name="connsiteY11" fmla="*/ 85530 h 620328"/>
                    <a:gd name="connsiteX12" fmla="*/ 215816 w 1293105"/>
                    <a:gd name="connsiteY12" fmla="*/ 24287 h 620328"/>
                    <a:gd name="connsiteX13" fmla="*/ 2680 w 1293105"/>
                    <a:gd name="connsiteY13" fmla="*/ -2315 h 620328"/>
                    <a:gd name="connsiteX14" fmla="*/ 71387 w 1293105"/>
                    <a:gd name="connsiteY14" fmla="*/ 206419 h 62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3105" h="620328">
                      <a:moveTo>
                        <a:pt x="71387" y="206419"/>
                      </a:moveTo>
                      <a:cubicBezTo>
                        <a:pt x="41913" y="410560"/>
                        <a:pt x="-8420" y="498788"/>
                        <a:pt x="287648" y="447816"/>
                      </a:cubicBezTo>
                      <a:cubicBezTo>
                        <a:pt x="583716" y="396845"/>
                        <a:pt x="783264" y="480031"/>
                        <a:pt x="796023" y="525645"/>
                      </a:cubicBezTo>
                      <a:cubicBezTo>
                        <a:pt x="804699" y="556202"/>
                        <a:pt x="1135662" y="652149"/>
                        <a:pt x="1295786" y="605387"/>
                      </a:cubicBezTo>
                      <a:cubicBezTo>
                        <a:pt x="1272246" y="581784"/>
                        <a:pt x="1251513" y="555628"/>
                        <a:pt x="1233970" y="527303"/>
                      </a:cubicBezTo>
                      <a:cubicBezTo>
                        <a:pt x="1218722" y="504145"/>
                        <a:pt x="1204496" y="480989"/>
                        <a:pt x="1189696" y="461340"/>
                      </a:cubicBezTo>
                      <a:cubicBezTo>
                        <a:pt x="1177448" y="443605"/>
                        <a:pt x="1161818" y="428423"/>
                        <a:pt x="1143764" y="416684"/>
                      </a:cubicBezTo>
                      <a:cubicBezTo>
                        <a:pt x="1067211" y="372028"/>
                        <a:pt x="846994" y="346510"/>
                        <a:pt x="674750" y="324183"/>
                      </a:cubicBezTo>
                      <a:cubicBezTo>
                        <a:pt x="630733" y="318442"/>
                        <a:pt x="591117" y="296497"/>
                        <a:pt x="553541" y="266768"/>
                      </a:cubicBezTo>
                      <a:cubicBezTo>
                        <a:pt x="533511" y="250628"/>
                        <a:pt x="514372" y="233468"/>
                        <a:pt x="496127" y="215350"/>
                      </a:cubicBezTo>
                      <a:cubicBezTo>
                        <a:pt x="467164" y="187089"/>
                        <a:pt x="438712" y="156979"/>
                        <a:pt x="409495" y="128974"/>
                      </a:cubicBezTo>
                      <a:cubicBezTo>
                        <a:pt x="393291" y="113662"/>
                        <a:pt x="377024" y="98862"/>
                        <a:pt x="360119" y="85530"/>
                      </a:cubicBezTo>
                      <a:cubicBezTo>
                        <a:pt x="316164" y="50890"/>
                        <a:pt x="269275" y="26073"/>
                        <a:pt x="215816" y="24287"/>
                      </a:cubicBezTo>
                      <a:cubicBezTo>
                        <a:pt x="142325" y="21672"/>
                        <a:pt x="70940" y="9232"/>
                        <a:pt x="2680" y="-2315"/>
                      </a:cubicBezTo>
                      <a:cubicBezTo>
                        <a:pt x="48229" y="52611"/>
                        <a:pt x="83443" y="123487"/>
                        <a:pt x="71387" y="206419"/>
                      </a:cubicBezTo>
                      <a:close/>
                    </a:path>
                  </a:pathLst>
                </a:custGeom>
                <a:solidFill>
                  <a:srgbClr val="82A2FB"/>
                </a:solidFill>
                <a:ln w="6375" cap="flat">
                  <a:noFill/>
                  <a:prstDash val="solid"/>
                  <a:miter/>
                </a:ln>
              </p:spPr>
              <p:txBody>
                <a:bodyPr rtlCol="0" anchor="ctr"/>
                <a:lstStyle/>
                <a:p>
                  <a:endParaRPr lang="zh-CN" altLang="en-US"/>
                </a:p>
              </p:txBody>
            </p:sp>
            <p:sp>
              <p:nvSpPr>
                <p:cNvPr id="310" name="îṩļiďê">
                  <a:extLst>
                    <a:ext uri="{FF2B5EF4-FFF2-40B4-BE49-F238E27FC236}">
                      <a16:creationId xmlns:a16="http://schemas.microsoft.com/office/drawing/2014/main" id="{0AC1E3B7-C293-E4EC-7B7C-5AE0C262BC35}"/>
                    </a:ext>
                  </a:extLst>
                </p:cNvPr>
                <p:cNvSpPr/>
                <p:nvPr/>
              </p:nvSpPr>
              <p:spPr>
                <a:xfrm>
                  <a:off x="896195" y="5893601"/>
                  <a:ext cx="2560729" cy="1010367"/>
                </a:xfrm>
                <a:custGeom>
                  <a:avLst/>
                  <a:gdLst>
                    <a:gd name="connsiteX0" fmla="*/ 3748 w 2560729"/>
                    <a:gd name="connsiteY0" fmla="*/ 838363 h 1010367"/>
                    <a:gd name="connsiteX1" fmla="*/ 10638 w 2560729"/>
                    <a:gd name="connsiteY1" fmla="*/ 863881 h 1010367"/>
                    <a:gd name="connsiteX2" fmla="*/ 561882 w 2560729"/>
                    <a:gd name="connsiteY2" fmla="*/ 991469 h 1010367"/>
                    <a:gd name="connsiteX3" fmla="*/ 2536692 w 2560729"/>
                    <a:gd name="connsiteY3" fmla="*/ 994659 h 1010367"/>
                    <a:gd name="connsiteX4" fmla="*/ 2544602 w 2560729"/>
                    <a:gd name="connsiteY4" fmla="*/ 882700 h 1010367"/>
                    <a:gd name="connsiteX5" fmla="*/ 2518447 w 2560729"/>
                    <a:gd name="connsiteY5" fmla="*/ 835110 h 1010367"/>
                    <a:gd name="connsiteX6" fmla="*/ 2383841 w 2560729"/>
                    <a:gd name="connsiteY6" fmla="*/ 693232 h 1010367"/>
                    <a:gd name="connsiteX7" fmla="*/ 2383841 w 2560729"/>
                    <a:gd name="connsiteY7" fmla="*/ 693232 h 1010367"/>
                    <a:gd name="connsiteX8" fmla="*/ 515504 w 2560729"/>
                    <a:gd name="connsiteY8" fmla="*/ 693232 h 1010367"/>
                    <a:gd name="connsiteX9" fmla="*/ 719199 w 2560729"/>
                    <a:gd name="connsiteY9" fmla="*/ 241378 h 1010367"/>
                    <a:gd name="connsiteX10" fmla="*/ 678498 w 2560729"/>
                    <a:gd name="connsiteY10" fmla="*/ -2315 h 1010367"/>
                    <a:gd name="connsiteX11" fmla="*/ 657829 w 2560729"/>
                    <a:gd name="connsiteY11" fmla="*/ 2597 h 1010367"/>
                    <a:gd name="connsiteX12" fmla="*/ 452348 w 2560729"/>
                    <a:gd name="connsiteY12" fmla="*/ 154426 h 1010367"/>
                    <a:gd name="connsiteX13" fmla="*/ 433721 w 2560729"/>
                    <a:gd name="connsiteY13" fmla="*/ 192702 h 1010367"/>
                    <a:gd name="connsiteX14" fmla="*/ 418601 w 2560729"/>
                    <a:gd name="connsiteY14" fmla="*/ 231937 h 1010367"/>
                    <a:gd name="connsiteX15" fmla="*/ 351490 w 2560729"/>
                    <a:gd name="connsiteY15" fmla="*/ 341151 h 1010367"/>
                    <a:gd name="connsiteX16" fmla="*/ 297456 w 2560729"/>
                    <a:gd name="connsiteY16" fmla="*/ 397354 h 1010367"/>
                    <a:gd name="connsiteX17" fmla="*/ 240042 w 2560729"/>
                    <a:gd name="connsiteY17" fmla="*/ 474354 h 1010367"/>
                    <a:gd name="connsiteX18" fmla="*/ 161511 w 2560729"/>
                    <a:gd name="connsiteY18" fmla="*/ 543761 h 1010367"/>
                    <a:gd name="connsiteX19" fmla="*/ 109136 w 2560729"/>
                    <a:gd name="connsiteY19" fmla="*/ 585802 h 1010367"/>
                    <a:gd name="connsiteX20" fmla="*/ 7065 w 2560729"/>
                    <a:gd name="connsiteY20" fmla="*/ 787009 h 1010367"/>
                    <a:gd name="connsiteX21" fmla="*/ 3748 w 2560729"/>
                    <a:gd name="connsiteY21" fmla="*/ 838363 h 101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0729" h="1010367">
                      <a:moveTo>
                        <a:pt x="3748" y="838363"/>
                      </a:moveTo>
                      <a:cubicBezTo>
                        <a:pt x="4961" y="847102"/>
                        <a:pt x="7321" y="855715"/>
                        <a:pt x="10638" y="863881"/>
                      </a:cubicBezTo>
                      <a:cubicBezTo>
                        <a:pt x="79281" y="1031786"/>
                        <a:pt x="561882" y="991469"/>
                        <a:pt x="561882" y="991469"/>
                      </a:cubicBezTo>
                      <a:cubicBezTo>
                        <a:pt x="561882" y="991469"/>
                        <a:pt x="2440873" y="1026556"/>
                        <a:pt x="2536692" y="994659"/>
                      </a:cubicBezTo>
                      <a:cubicBezTo>
                        <a:pt x="2572481" y="982728"/>
                        <a:pt x="2569419" y="936797"/>
                        <a:pt x="2544602" y="882700"/>
                      </a:cubicBezTo>
                      <a:cubicBezTo>
                        <a:pt x="2536947" y="866304"/>
                        <a:pt x="2528207" y="850356"/>
                        <a:pt x="2518447" y="835110"/>
                      </a:cubicBezTo>
                      <a:cubicBezTo>
                        <a:pt x="2483934" y="780693"/>
                        <a:pt x="2434046" y="725574"/>
                        <a:pt x="2383841" y="693232"/>
                      </a:cubicBezTo>
                      <a:lnTo>
                        <a:pt x="2383841" y="693232"/>
                      </a:lnTo>
                      <a:cubicBezTo>
                        <a:pt x="2024617" y="648129"/>
                        <a:pt x="1138326" y="1045884"/>
                        <a:pt x="515504" y="693232"/>
                      </a:cubicBezTo>
                      <a:cubicBezTo>
                        <a:pt x="410244" y="633775"/>
                        <a:pt x="925191" y="465422"/>
                        <a:pt x="719199" y="241378"/>
                      </a:cubicBezTo>
                      <a:cubicBezTo>
                        <a:pt x="622169" y="135799"/>
                        <a:pt x="636267" y="54270"/>
                        <a:pt x="678498" y="-2315"/>
                      </a:cubicBezTo>
                      <a:cubicBezTo>
                        <a:pt x="671482" y="-976"/>
                        <a:pt x="664655" y="683"/>
                        <a:pt x="657829" y="2597"/>
                      </a:cubicBezTo>
                      <a:cubicBezTo>
                        <a:pt x="551293" y="31622"/>
                        <a:pt x="492475" y="80871"/>
                        <a:pt x="452348" y="154426"/>
                      </a:cubicBezTo>
                      <a:cubicBezTo>
                        <a:pt x="445650" y="166675"/>
                        <a:pt x="439590" y="179562"/>
                        <a:pt x="433721" y="192702"/>
                      </a:cubicBezTo>
                      <a:cubicBezTo>
                        <a:pt x="427851" y="205844"/>
                        <a:pt x="423449" y="218220"/>
                        <a:pt x="418601" y="231937"/>
                      </a:cubicBezTo>
                      <a:cubicBezTo>
                        <a:pt x="403610" y="272381"/>
                        <a:pt x="380772" y="309510"/>
                        <a:pt x="351490" y="341151"/>
                      </a:cubicBezTo>
                      <a:cubicBezTo>
                        <a:pt x="333373" y="361565"/>
                        <a:pt x="314616" y="379811"/>
                        <a:pt x="297456" y="397354"/>
                      </a:cubicBezTo>
                      <a:cubicBezTo>
                        <a:pt x="272258" y="422872"/>
                        <a:pt x="250568" y="447114"/>
                        <a:pt x="240042" y="474354"/>
                      </a:cubicBezTo>
                      <a:cubicBezTo>
                        <a:pt x="228367" y="504273"/>
                        <a:pt x="197811" y="519329"/>
                        <a:pt x="161511" y="543761"/>
                      </a:cubicBezTo>
                      <a:cubicBezTo>
                        <a:pt x="142756" y="556075"/>
                        <a:pt x="125212" y="570173"/>
                        <a:pt x="109136" y="585802"/>
                      </a:cubicBezTo>
                      <a:cubicBezTo>
                        <a:pt x="70350" y="624079"/>
                        <a:pt x="31818" y="683152"/>
                        <a:pt x="7065" y="787009"/>
                      </a:cubicBezTo>
                      <a:cubicBezTo>
                        <a:pt x="2728" y="803786"/>
                        <a:pt x="1580" y="821202"/>
                        <a:pt x="3748" y="838363"/>
                      </a:cubicBezTo>
                      <a:close/>
                    </a:path>
                  </a:pathLst>
                </a:custGeom>
                <a:solidFill>
                  <a:srgbClr val="5F6AD0"/>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11" name="íšḷiḓe">
                  <a:extLst>
                    <a:ext uri="{FF2B5EF4-FFF2-40B4-BE49-F238E27FC236}">
                      <a16:creationId xmlns:a16="http://schemas.microsoft.com/office/drawing/2014/main" id="{951236A1-4701-29DE-CDDA-3B7C8CD164F9}"/>
                    </a:ext>
                  </a:extLst>
                </p:cNvPr>
                <p:cNvSpPr/>
                <p:nvPr/>
              </p:nvSpPr>
              <p:spPr>
                <a:xfrm>
                  <a:off x="1326980" y="5995863"/>
                  <a:ext cx="909129" cy="122413"/>
                </a:xfrm>
                <a:custGeom>
                  <a:avLst/>
                  <a:gdLst>
                    <a:gd name="connsiteX0" fmla="*/ 911810 w 909129"/>
                    <a:gd name="connsiteY0" fmla="*/ 40682 h 122413"/>
                    <a:gd name="connsiteX1" fmla="*/ 900518 w 909129"/>
                    <a:gd name="connsiteY1" fmla="*/ 41128 h 122413"/>
                    <a:gd name="connsiteX2" fmla="*/ 871619 w 909129"/>
                    <a:gd name="connsiteY2" fmla="*/ 42531 h 122413"/>
                    <a:gd name="connsiteX3" fmla="*/ 842656 w 909129"/>
                    <a:gd name="connsiteY3" fmla="*/ 44190 h 122413"/>
                    <a:gd name="connsiteX4" fmla="*/ 813758 w 909129"/>
                    <a:gd name="connsiteY4" fmla="*/ 46359 h 122413"/>
                    <a:gd name="connsiteX5" fmla="*/ 784795 w 909129"/>
                    <a:gd name="connsiteY5" fmla="*/ 48720 h 122413"/>
                    <a:gd name="connsiteX6" fmla="*/ 755834 w 909129"/>
                    <a:gd name="connsiteY6" fmla="*/ 51655 h 122413"/>
                    <a:gd name="connsiteX7" fmla="*/ 726871 w 909129"/>
                    <a:gd name="connsiteY7" fmla="*/ 55226 h 122413"/>
                    <a:gd name="connsiteX8" fmla="*/ 610892 w 909129"/>
                    <a:gd name="connsiteY8" fmla="*/ 74364 h 122413"/>
                    <a:gd name="connsiteX9" fmla="*/ 552649 w 909129"/>
                    <a:gd name="connsiteY9" fmla="*/ 84444 h 122413"/>
                    <a:gd name="connsiteX10" fmla="*/ 494214 w 909129"/>
                    <a:gd name="connsiteY10" fmla="*/ 93758 h 122413"/>
                    <a:gd name="connsiteX11" fmla="*/ 257857 w 909129"/>
                    <a:gd name="connsiteY11" fmla="*/ 119914 h 122413"/>
                    <a:gd name="connsiteX12" fmla="*/ 138690 w 909129"/>
                    <a:gd name="connsiteY12" fmla="*/ 114171 h 122413"/>
                    <a:gd name="connsiteX13" fmla="*/ 123825 w 909129"/>
                    <a:gd name="connsiteY13" fmla="*/ 112577 h 122413"/>
                    <a:gd name="connsiteX14" fmla="*/ 109025 w 909129"/>
                    <a:gd name="connsiteY14" fmla="*/ 110600 h 122413"/>
                    <a:gd name="connsiteX15" fmla="*/ 79553 w 909129"/>
                    <a:gd name="connsiteY15" fmla="*/ 106261 h 122413"/>
                    <a:gd name="connsiteX16" fmla="*/ 50143 w 909129"/>
                    <a:gd name="connsiteY16" fmla="*/ 101159 h 122413"/>
                    <a:gd name="connsiteX17" fmla="*/ 20925 w 909129"/>
                    <a:gd name="connsiteY17" fmla="*/ 95289 h 122413"/>
                    <a:gd name="connsiteX18" fmla="*/ 2680 w 909129"/>
                    <a:gd name="connsiteY18" fmla="*/ 91207 h 122413"/>
                    <a:gd name="connsiteX19" fmla="*/ 21308 w 909129"/>
                    <a:gd name="connsiteY19" fmla="*/ 52930 h 122413"/>
                    <a:gd name="connsiteX20" fmla="*/ 28070 w 909129"/>
                    <a:gd name="connsiteY20" fmla="*/ 53823 h 122413"/>
                    <a:gd name="connsiteX21" fmla="*/ 143347 w 909129"/>
                    <a:gd name="connsiteY21" fmla="*/ 66581 h 122413"/>
                    <a:gd name="connsiteX22" fmla="*/ 258941 w 909129"/>
                    <a:gd name="connsiteY22" fmla="*/ 75130 h 122413"/>
                    <a:gd name="connsiteX23" fmla="*/ 287903 w 909129"/>
                    <a:gd name="connsiteY23" fmla="*/ 77044 h 122413"/>
                    <a:gd name="connsiteX24" fmla="*/ 316930 w 909129"/>
                    <a:gd name="connsiteY24" fmla="*/ 78767 h 122413"/>
                    <a:gd name="connsiteX25" fmla="*/ 375237 w 909129"/>
                    <a:gd name="connsiteY25" fmla="*/ 81190 h 122413"/>
                    <a:gd name="connsiteX26" fmla="*/ 491981 w 909129"/>
                    <a:gd name="connsiteY26" fmla="*/ 76917 h 122413"/>
                    <a:gd name="connsiteX27" fmla="*/ 607193 w 909129"/>
                    <a:gd name="connsiteY27" fmla="*/ 56948 h 122413"/>
                    <a:gd name="connsiteX28" fmla="*/ 663969 w 909129"/>
                    <a:gd name="connsiteY28" fmla="*/ 42213 h 122413"/>
                    <a:gd name="connsiteX29" fmla="*/ 721384 w 909129"/>
                    <a:gd name="connsiteY29" fmla="*/ 26519 h 122413"/>
                    <a:gd name="connsiteX30" fmla="*/ 838000 w 909129"/>
                    <a:gd name="connsiteY30" fmla="*/ 1384 h 122413"/>
                    <a:gd name="connsiteX31" fmla="*/ 862689 w 909129"/>
                    <a:gd name="connsiteY31" fmla="*/ -2315 h 122413"/>
                    <a:gd name="connsiteX32" fmla="*/ 911810 w 909129"/>
                    <a:gd name="connsiteY32" fmla="*/ 40682 h 12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129" h="122413">
                      <a:moveTo>
                        <a:pt x="911810" y="40682"/>
                      </a:moveTo>
                      <a:lnTo>
                        <a:pt x="900518" y="41128"/>
                      </a:lnTo>
                      <a:cubicBezTo>
                        <a:pt x="890885" y="41638"/>
                        <a:pt x="881380" y="41766"/>
                        <a:pt x="871619" y="42531"/>
                      </a:cubicBezTo>
                      <a:cubicBezTo>
                        <a:pt x="861858" y="43297"/>
                        <a:pt x="852481" y="43680"/>
                        <a:pt x="842656" y="44190"/>
                      </a:cubicBezTo>
                      <a:cubicBezTo>
                        <a:pt x="832832" y="44700"/>
                        <a:pt x="823518" y="45657"/>
                        <a:pt x="813758" y="46359"/>
                      </a:cubicBezTo>
                      <a:cubicBezTo>
                        <a:pt x="803997" y="47062"/>
                        <a:pt x="794619" y="47635"/>
                        <a:pt x="784795" y="48720"/>
                      </a:cubicBezTo>
                      <a:lnTo>
                        <a:pt x="755834" y="51655"/>
                      </a:lnTo>
                      <a:cubicBezTo>
                        <a:pt x="746137" y="52483"/>
                        <a:pt x="736695" y="54014"/>
                        <a:pt x="726871" y="55226"/>
                      </a:cubicBezTo>
                      <a:cubicBezTo>
                        <a:pt x="688594" y="60138"/>
                        <a:pt x="649679" y="67539"/>
                        <a:pt x="610892" y="74364"/>
                      </a:cubicBezTo>
                      <a:cubicBezTo>
                        <a:pt x="591754" y="77809"/>
                        <a:pt x="572042" y="81127"/>
                        <a:pt x="552649" y="84444"/>
                      </a:cubicBezTo>
                      <a:cubicBezTo>
                        <a:pt x="533255" y="87761"/>
                        <a:pt x="513734" y="90823"/>
                        <a:pt x="494214" y="93758"/>
                      </a:cubicBezTo>
                      <a:cubicBezTo>
                        <a:pt x="416384" y="105752"/>
                        <a:pt x="337599" y="118064"/>
                        <a:pt x="257857" y="119914"/>
                      </a:cubicBezTo>
                      <a:cubicBezTo>
                        <a:pt x="218049" y="120742"/>
                        <a:pt x="178242" y="118766"/>
                        <a:pt x="138690" y="114171"/>
                      </a:cubicBezTo>
                      <a:lnTo>
                        <a:pt x="123825" y="112577"/>
                      </a:lnTo>
                      <a:cubicBezTo>
                        <a:pt x="118913" y="112003"/>
                        <a:pt x="114001" y="111301"/>
                        <a:pt x="109025" y="110600"/>
                      </a:cubicBezTo>
                      <a:cubicBezTo>
                        <a:pt x="99200" y="109133"/>
                        <a:pt x="89376" y="107856"/>
                        <a:pt x="79553" y="106261"/>
                      </a:cubicBezTo>
                      <a:lnTo>
                        <a:pt x="50143" y="101159"/>
                      </a:lnTo>
                      <a:cubicBezTo>
                        <a:pt x="40382" y="99436"/>
                        <a:pt x="30685" y="97267"/>
                        <a:pt x="20925" y="95289"/>
                      </a:cubicBezTo>
                      <a:lnTo>
                        <a:pt x="2680" y="91207"/>
                      </a:lnTo>
                      <a:cubicBezTo>
                        <a:pt x="8485" y="77745"/>
                        <a:pt x="14609" y="64923"/>
                        <a:pt x="21308" y="52930"/>
                      </a:cubicBezTo>
                      <a:lnTo>
                        <a:pt x="28070" y="53823"/>
                      </a:lnTo>
                      <a:cubicBezTo>
                        <a:pt x="66347" y="58990"/>
                        <a:pt x="104943" y="62946"/>
                        <a:pt x="143347" y="66581"/>
                      </a:cubicBezTo>
                      <a:cubicBezTo>
                        <a:pt x="181751" y="70218"/>
                        <a:pt x="220345" y="72324"/>
                        <a:pt x="258941" y="75130"/>
                      </a:cubicBezTo>
                      <a:cubicBezTo>
                        <a:pt x="268574" y="75641"/>
                        <a:pt x="278079" y="76406"/>
                        <a:pt x="287903" y="77044"/>
                      </a:cubicBezTo>
                      <a:cubicBezTo>
                        <a:pt x="297728" y="77681"/>
                        <a:pt x="307042" y="78065"/>
                        <a:pt x="316930" y="78767"/>
                      </a:cubicBezTo>
                      <a:cubicBezTo>
                        <a:pt x="336068" y="80170"/>
                        <a:pt x="355780" y="80490"/>
                        <a:pt x="375237" y="81190"/>
                      </a:cubicBezTo>
                      <a:cubicBezTo>
                        <a:pt x="414216" y="82338"/>
                        <a:pt x="453193" y="80935"/>
                        <a:pt x="491981" y="76917"/>
                      </a:cubicBezTo>
                      <a:cubicBezTo>
                        <a:pt x="530768" y="72643"/>
                        <a:pt x="569236" y="66008"/>
                        <a:pt x="607193" y="56948"/>
                      </a:cubicBezTo>
                      <a:cubicBezTo>
                        <a:pt x="626331" y="52483"/>
                        <a:pt x="645086" y="47443"/>
                        <a:pt x="663969" y="42213"/>
                      </a:cubicBezTo>
                      <a:cubicBezTo>
                        <a:pt x="682852" y="36982"/>
                        <a:pt x="701862" y="31303"/>
                        <a:pt x="721384" y="26519"/>
                      </a:cubicBezTo>
                      <a:cubicBezTo>
                        <a:pt x="759788" y="16185"/>
                        <a:pt x="798703" y="7763"/>
                        <a:pt x="838000" y="1384"/>
                      </a:cubicBezTo>
                      <a:lnTo>
                        <a:pt x="862689" y="-2315"/>
                      </a:lnTo>
                      <a:cubicBezTo>
                        <a:pt x="879274" y="10506"/>
                        <a:pt x="895670" y="25243"/>
                        <a:pt x="911810" y="40682"/>
                      </a:cubicBezTo>
                      <a:close/>
                    </a:path>
                  </a:pathLst>
                </a:custGeom>
                <a:solidFill>
                  <a:srgbClr val="BFCDFF"/>
                </a:solidFill>
                <a:ln w="6375" cap="flat">
                  <a:noFill/>
                  <a:prstDash val="solid"/>
                  <a:miter/>
                </a:ln>
              </p:spPr>
              <p:txBody>
                <a:bodyPr rtlCol="0" anchor="ctr"/>
                <a:lstStyle/>
                <a:p>
                  <a:endParaRPr lang="zh-CN" altLang="en-US"/>
                </a:p>
              </p:txBody>
            </p:sp>
            <p:sp>
              <p:nvSpPr>
                <p:cNvPr id="312" name="iṩ1îďê">
                  <a:extLst>
                    <a:ext uri="{FF2B5EF4-FFF2-40B4-BE49-F238E27FC236}">
                      <a16:creationId xmlns:a16="http://schemas.microsoft.com/office/drawing/2014/main" id="{4B8AC377-ADE7-2807-E530-BFF866DE70D6}"/>
                    </a:ext>
                  </a:extLst>
                </p:cNvPr>
                <p:cNvSpPr/>
                <p:nvPr/>
              </p:nvSpPr>
              <p:spPr>
                <a:xfrm>
                  <a:off x="1191226" y="6124791"/>
                  <a:ext cx="1189248" cy="195792"/>
                </a:xfrm>
                <a:custGeom>
                  <a:avLst/>
                  <a:gdLst>
                    <a:gd name="connsiteX0" fmla="*/ 1191929 w 1189248"/>
                    <a:gd name="connsiteY0" fmla="*/ 49549 h 195792"/>
                    <a:gd name="connsiteX1" fmla="*/ 1181851 w 1189248"/>
                    <a:gd name="connsiteY1" fmla="*/ 50379 h 195792"/>
                    <a:gd name="connsiteX2" fmla="*/ 1155758 w 1189248"/>
                    <a:gd name="connsiteY2" fmla="*/ 52547 h 195792"/>
                    <a:gd name="connsiteX3" fmla="*/ 1129857 w 1189248"/>
                    <a:gd name="connsiteY3" fmla="*/ 55673 h 195792"/>
                    <a:gd name="connsiteX4" fmla="*/ 1123478 w 1189248"/>
                    <a:gd name="connsiteY4" fmla="*/ 56375 h 195792"/>
                    <a:gd name="connsiteX5" fmla="*/ 1117099 w 1189248"/>
                    <a:gd name="connsiteY5" fmla="*/ 57332 h 195792"/>
                    <a:gd name="connsiteX6" fmla="*/ 1104340 w 1189248"/>
                    <a:gd name="connsiteY6" fmla="*/ 59373 h 195792"/>
                    <a:gd name="connsiteX7" fmla="*/ 1002844 w 1189248"/>
                    <a:gd name="connsiteY7" fmla="*/ 80999 h 195792"/>
                    <a:gd name="connsiteX8" fmla="*/ 978027 w 1189248"/>
                    <a:gd name="connsiteY8" fmla="*/ 88464 h 195792"/>
                    <a:gd name="connsiteX9" fmla="*/ 953467 w 1189248"/>
                    <a:gd name="connsiteY9" fmla="*/ 96821 h 195792"/>
                    <a:gd name="connsiteX10" fmla="*/ 929289 w 1189248"/>
                    <a:gd name="connsiteY10" fmla="*/ 106135 h 195792"/>
                    <a:gd name="connsiteX11" fmla="*/ 917169 w 1189248"/>
                    <a:gd name="connsiteY11" fmla="*/ 111175 h 195792"/>
                    <a:gd name="connsiteX12" fmla="*/ 905047 w 1189248"/>
                    <a:gd name="connsiteY12" fmla="*/ 116405 h 195792"/>
                    <a:gd name="connsiteX13" fmla="*/ 855671 w 1189248"/>
                    <a:gd name="connsiteY13" fmla="*/ 138541 h 195792"/>
                    <a:gd name="connsiteX14" fmla="*/ 804635 w 1189248"/>
                    <a:gd name="connsiteY14" fmla="*/ 159210 h 195792"/>
                    <a:gd name="connsiteX15" fmla="*/ 696760 w 1189248"/>
                    <a:gd name="connsiteY15" fmla="*/ 187153 h 195792"/>
                    <a:gd name="connsiteX16" fmla="*/ 586013 w 1189248"/>
                    <a:gd name="connsiteY16" fmla="*/ 192830 h 195792"/>
                    <a:gd name="connsiteX17" fmla="*/ 579124 w 1189248"/>
                    <a:gd name="connsiteY17" fmla="*/ 192830 h 195792"/>
                    <a:gd name="connsiteX18" fmla="*/ 572298 w 1189248"/>
                    <a:gd name="connsiteY18" fmla="*/ 192193 h 195792"/>
                    <a:gd name="connsiteX19" fmla="*/ 558517 w 1189248"/>
                    <a:gd name="connsiteY19" fmla="*/ 191044 h 195792"/>
                    <a:gd name="connsiteX20" fmla="*/ 531151 w 1189248"/>
                    <a:gd name="connsiteY20" fmla="*/ 188045 h 195792"/>
                    <a:gd name="connsiteX21" fmla="*/ 476926 w 1189248"/>
                    <a:gd name="connsiteY21" fmla="*/ 177137 h 195792"/>
                    <a:gd name="connsiteX22" fmla="*/ 424360 w 1189248"/>
                    <a:gd name="connsiteY22" fmla="*/ 161316 h 195792"/>
                    <a:gd name="connsiteX23" fmla="*/ 372941 w 1189248"/>
                    <a:gd name="connsiteY23" fmla="*/ 147154 h 195792"/>
                    <a:gd name="connsiteX24" fmla="*/ 269404 w 1189248"/>
                    <a:gd name="connsiteY24" fmla="*/ 135098 h 195792"/>
                    <a:gd name="connsiteX25" fmla="*/ 165738 w 1189248"/>
                    <a:gd name="connsiteY25" fmla="*/ 137713 h 195792"/>
                    <a:gd name="connsiteX26" fmla="*/ 62009 w 1189248"/>
                    <a:gd name="connsiteY26" fmla="*/ 153278 h 195792"/>
                    <a:gd name="connsiteX27" fmla="*/ 10399 w 1189248"/>
                    <a:gd name="connsiteY27" fmla="*/ 165144 h 195792"/>
                    <a:gd name="connsiteX28" fmla="*/ 2680 w 1189248"/>
                    <a:gd name="connsiteY28" fmla="*/ 167057 h 195792"/>
                    <a:gd name="connsiteX29" fmla="*/ 56650 w 1189248"/>
                    <a:gd name="connsiteY29" fmla="*/ 110856 h 195792"/>
                    <a:gd name="connsiteX30" fmla="*/ 160890 w 1189248"/>
                    <a:gd name="connsiteY30" fmla="*/ 89739 h 195792"/>
                    <a:gd name="connsiteX31" fmla="*/ 273231 w 1189248"/>
                    <a:gd name="connsiteY31" fmla="*/ 90059 h 195792"/>
                    <a:gd name="connsiteX32" fmla="*/ 381680 w 1189248"/>
                    <a:gd name="connsiteY32" fmla="*/ 118574 h 195792"/>
                    <a:gd name="connsiteX33" fmla="*/ 481775 w 1189248"/>
                    <a:gd name="connsiteY33" fmla="*/ 160296 h 195792"/>
                    <a:gd name="connsiteX34" fmla="*/ 533319 w 1189248"/>
                    <a:gd name="connsiteY34" fmla="*/ 171779 h 195792"/>
                    <a:gd name="connsiteX35" fmla="*/ 559731 w 1189248"/>
                    <a:gd name="connsiteY35" fmla="*/ 174139 h 195792"/>
                    <a:gd name="connsiteX36" fmla="*/ 572999 w 1189248"/>
                    <a:gd name="connsiteY36" fmla="*/ 174714 h 195792"/>
                    <a:gd name="connsiteX37" fmla="*/ 579378 w 1189248"/>
                    <a:gd name="connsiteY37" fmla="*/ 174714 h 195792"/>
                    <a:gd name="connsiteX38" fmla="*/ 585758 w 1189248"/>
                    <a:gd name="connsiteY38" fmla="*/ 174714 h 195792"/>
                    <a:gd name="connsiteX39" fmla="*/ 689742 w 1189248"/>
                    <a:gd name="connsiteY39" fmla="*/ 158254 h 195792"/>
                    <a:gd name="connsiteX40" fmla="*/ 739246 w 1189248"/>
                    <a:gd name="connsiteY40" fmla="*/ 140647 h 195792"/>
                    <a:gd name="connsiteX41" fmla="*/ 763361 w 1189248"/>
                    <a:gd name="connsiteY41" fmla="*/ 130249 h 195792"/>
                    <a:gd name="connsiteX42" fmla="*/ 775353 w 1189248"/>
                    <a:gd name="connsiteY42" fmla="*/ 124826 h 195792"/>
                    <a:gd name="connsiteX43" fmla="*/ 787220 w 1189248"/>
                    <a:gd name="connsiteY43" fmla="*/ 119085 h 195792"/>
                    <a:gd name="connsiteX44" fmla="*/ 882911 w 1189248"/>
                    <a:gd name="connsiteY44" fmla="*/ 70282 h 195792"/>
                    <a:gd name="connsiteX45" fmla="*/ 895223 w 1189248"/>
                    <a:gd name="connsiteY45" fmla="*/ 63903 h 195792"/>
                    <a:gd name="connsiteX46" fmla="*/ 907981 w 1189248"/>
                    <a:gd name="connsiteY46" fmla="*/ 57523 h 195792"/>
                    <a:gd name="connsiteX47" fmla="*/ 933499 w 1189248"/>
                    <a:gd name="connsiteY47" fmla="*/ 45976 h 195792"/>
                    <a:gd name="connsiteX48" fmla="*/ 959655 w 1189248"/>
                    <a:gd name="connsiteY48" fmla="*/ 35578 h 195792"/>
                    <a:gd name="connsiteX49" fmla="*/ 986257 w 1189248"/>
                    <a:gd name="connsiteY49" fmla="*/ 26328 h 195792"/>
                    <a:gd name="connsiteX50" fmla="*/ 1095919 w 1189248"/>
                    <a:gd name="connsiteY50" fmla="*/ 1767 h 195792"/>
                    <a:gd name="connsiteX51" fmla="*/ 1134195 w 1189248"/>
                    <a:gd name="connsiteY51" fmla="*/ -2315 h 195792"/>
                    <a:gd name="connsiteX52" fmla="*/ 1191929 w 1189248"/>
                    <a:gd name="connsiteY52" fmla="*/ 49549 h 19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89248" h="195792">
                      <a:moveTo>
                        <a:pt x="1191929" y="49549"/>
                      </a:moveTo>
                      <a:lnTo>
                        <a:pt x="1181851" y="50379"/>
                      </a:lnTo>
                      <a:cubicBezTo>
                        <a:pt x="1173174" y="51144"/>
                        <a:pt x="1164435" y="51655"/>
                        <a:pt x="1155758" y="52547"/>
                      </a:cubicBezTo>
                      <a:cubicBezTo>
                        <a:pt x="1147082" y="53441"/>
                        <a:pt x="1138470" y="54717"/>
                        <a:pt x="1129857" y="55673"/>
                      </a:cubicBezTo>
                      <a:lnTo>
                        <a:pt x="1123478" y="56375"/>
                      </a:lnTo>
                      <a:cubicBezTo>
                        <a:pt x="1121310" y="56375"/>
                        <a:pt x="1119204" y="57012"/>
                        <a:pt x="1117099" y="57332"/>
                      </a:cubicBezTo>
                      <a:lnTo>
                        <a:pt x="1104340" y="59373"/>
                      </a:lnTo>
                      <a:cubicBezTo>
                        <a:pt x="1070083" y="64541"/>
                        <a:pt x="1036208" y="71749"/>
                        <a:pt x="1002844" y="80999"/>
                      </a:cubicBezTo>
                      <a:cubicBezTo>
                        <a:pt x="994550" y="83360"/>
                        <a:pt x="986321" y="86039"/>
                        <a:pt x="978027" y="88464"/>
                      </a:cubicBezTo>
                      <a:cubicBezTo>
                        <a:pt x="969735" y="90887"/>
                        <a:pt x="961697" y="94077"/>
                        <a:pt x="953467" y="96821"/>
                      </a:cubicBezTo>
                      <a:cubicBezTo>
                        <a:pt x="945238" y="99564"/>
                        <a:pt x="937327" y="103201"/>
                        <a:pt x="929289" y="106135"/>
                      </a:cubicBezTo>
                      <a:cubicBezTo>
                        <a:pt x="925207" y="107666"/>
                        <a:pt x="921251" y="109516"/>
                        <a:pt x="917169" y="111175"/>
                      </a:cubicBezTo>
                      <a:cubicBezTo>
                        <a:pt x="913085" y="112832"/>
                        <a:pt x="909131" y="114618"/>
                        <a:pt x="905047" y="116405"/>
                      </a:cubicBezTo>
                      <a:lnTo>
                        <a:pt x="855671" y="138541"/>
                      </a:lnTo>
                      <a:cubicBezTo>
                        <a:pt x="838894" y="145879"/>
                        <a:pt x="821923" y="152959"/>
                        <a:pt x="804635" y="159210"/>
                      </a:cubicBezTo>
                      <a:cubicBezTo>
                        <a:pt x="769676" y="172033"/>
                        <a:pt x="733569" y="181348"/>
                        <a:pt x="696760" y="187153"/>
                      </a:cubicBezTo>
                      <a:cubicBezTo>
                        <a:pt x="660142" y="192702"/>
                        <a:pt x="623014" y="194616"/>
                        <a:pt x="586013" y="192830"/>
                      </a:cubicBezTo>
                      <a:lnTo>
                        <a:pt x="579124" y="192830"/>
                      </a:lnTo>
                      <a:lnTo>
                        <a:pt x="572298" y="192193"/>
                      </a:lnTo>
                      <a:lnTo>
                        <a:pt x="558517" y="191044"/>
                      </a:lnTo>
                      <a:cubicBezTo>
                        <a:pt x="549395" y="190470"/>
                        <a:pt x="540273" y="189259"/>
                        <a:pt x="531151" y="188045"/>
                      </a:cubicBezTo>
                      <a:cubicBezTo>
                        <a:pt x="512905" y="185431"/>
                        <a:pt x="494787" y="181794"/>
                        <a:pt x="476926" y="177137"/>
                      </a:cubicBezTo>
                      <a:cubicBezTo>
                        <a:pt x="459063" y="172480"/>
                        <a:pt x="441584" y="166803"/>
                        <a:pt x="424360" y="161316"/>
                      </a:cubicBezTo>
                      <a:cubicBezTo>
                        <a:pt x="407134" y="155831"/>
                        <a:pt x="390102" y="150918"/>
                        <a:pt x="372941" y="147154"/>
                      </a:cubicBezTo>
                      <a:cubicBezTo>
                        <a:pt x="338875" y="139945"/>
                        <a:pt x="304235" y="135862"/>
                        <a:pt x="269404" y="135098"/>
                      </a:cubicBezTo>
                      <a:cubicBezTo>
                        <a:pt x="234826" y="134076"/>
                        <a:pt x="200250" y="134970"/>
                        <a:pt x="165738" y="137713"/>
                      </a:cubicBezTo>
                      <a:cubicBezTo>
                        <a:pt x="130907" y="141094"/>
                        <a:pt x="96266" y="146324"/>
                        <a:pt x="62009" y="153278"/>
                      </a:cubicBezTo>
                      <a:cubicBezTo>
                        <a:pt x="44849" y="157170"/>
                        <a:pt x="27496" y="160488"/>
                        <a:pt x="10399" y="165144"/>
                      </a:cubicBezTo>
                      <a:lnTo>
                        <a:pt x="2680" y="167057"/>
                      </a:lnTo>
                      <a:cubicBezTo>
                        <a:pt x="19841" y="149514"/>
                        <a:pt x="38660" y="131269"/>
                        <a:pt x="56650" y="110856"/>
                      </a:cubicBezTo>
                      <a:cubicBezTo>
                        <a:pt x="90780" y="101095"/>
                        <a:pt x="125612" y="94013"/>
                        <a:pt x="160890" y="89739"/>
                      </a:cubicBezTo>
                      <a:cubicBezTo>
                        <a:pt x="198209" y="85274"/>
                        <a:pt x="235912" y="85338"/>
                        <a:pt x="273231" y="90059"/>
                      </a:cubicBezTo>
                      <a:cubicBezTo>
                        <a:pt x="310423" y="94971"/>
                        <a:pt x="346849" y="104540"/>
                        <a:pt x="381680" y="118574"/>
                      </a:cubicBezTo>
                      <a:cubicBezTo>
                        <a:pt x="416512" y="132162"/>
                        <a:pt x="448155" y="149769"/>
                        <a:pt x="481775" y="160296"/>
                      </a:cubicBezTo>
                      <a:cubicBezTo>
                        <a:pt x="498552" y="165718"/>
                        <a:pt x="515840" y="169546"/>
                        <a:pt x="533319" y="171779"/>
                      </a:cubicBezTo>
                      <a:cubicBezTo>
                        <a:pt x="542060" y="172991"/>
                        <a:pt x="550862" y="173820"/>
                        <a:pt x="559731" y="174139"/>
                      </a:cubicBezTo>
                      <a:lnTo>
                        <a:pt x="572999" y="174714"/>
                      </a:lnTo>
                      <a:lnTo>
                        <a:pt x="579378" y="174714"/>
                      </a:lnTo>
                      <a:lnTo>
                        <a:pt x="585758" y="174714"/>
                      </a:lnTo>
                      <a:cubicBezTo>
                        <a:pt x="621036" y="174139"/>
                        <a:pt x="655995" y="168590"/>
                        <a:pt x="689742" y="158254"/>
                      </a:cubicBezTo>
                      <a:cubicBezTo>
                        <a:pt x="706521" y="153150"/>
                        <a:pt x="723043" y="147282"/>
                        <a:pt x="739246" y="140647"/>
                      </a:cubicBezTo>
                      <a:cubicBezTo>
                        <a:pt x="747348" y="137330"/>
                        <a:pt x="755387" y="134268"/>
                        <a:pt x="763361" y="130249"/>
                      </a:cubicBezTo>
                      <a:lnTo>
                        <a:pt x="775353" y="124826"/>
                      </a:lnTo>
                      <a:lnTo>
                        <a:pt x="787220" y="119085"/>
                      </a:lnTo>
                      <a:cubicBezTo>
                        <a:pt x="819117" y="103838"/>
                        <a:pt x="850058" y="87188"/>
                        <a:pt x="882911" y="70282"/>
                      </a:cubicBezTo>
                      <a:cubicBezTo>
                        <a:pt x="886931" y="68176"/>
                        <a:pt x="891077" y="66136"/>
                        <a:pt x="895223" y="63903"/>
                      </a:cubicBezTo>
                      <a:cubicBezTo>
                        <a:pt x="899370" y="61671"/>
                        <a:pt x="903516" y="59693"/>
                        <a:pt x="907981" y="57523"/>
                      </a:cubicBezTo>
                      <a:cubicBezTo>
                        <a:pt x="916530" y="53696"/>
                        <a:pt x="925016" y="49549"/>
                        <a:pt x="933499" y="45976"/>
                      </a:cubicBezTo>
                      <a:cubicBezTo>
                        <a:pt x="941984" y="42405"/>
                        <a:pt x="950851" y="38768"/>
                        <a:pt x="959655" y="35578"/>
                      </a:cubicBezTo>
                      <a:cubicBezTo>
                        <a:pt x="968458" y="32389"/>
                        <a:pt x="977326" y="29199"/>
                        <a:pt x="986257" y="26328"/>
                      </a:cubicBezTo>
                      <a:cubicBezTo>
                        <a:pt x="1021982" y="14845"/>
                        <a:pt x="1058664" y="6616"/>
                        <a:pt x="1095919" y="1767"/>
                      </a:cubicBezTo>
                      <a:cubicBezTo>
                        <a:pt x="1108677" y="-83"/>
                        <a:pt x="1121436" y="-1295"/>
                        <a:pt x="1134195" y="-2315"/>
                      </a:cubicBezTo>
                      <a:cubicBezTo>
                        <a:pt x="1152505" y="15993"/>
                        <a:pt x="1171771" y="33281"/>
                        <a:pt x="1191929" y="49549"/>
                      </a:cubicBezTo>
                      <a:close/>
                    </a:path>
                  </a:pathLst>
                </a:custGeom>
                <a:solidFill>
                  <a:srgbClr val="BFCDFF"/>
                </a:solidFill>
                <a:ln w="6375" cap="flat">
                  <a:noFill/>
                  <a:prstDash val="solid"/>
                  <a:miter/>
                </a:ln>
              </p:spPr>
              <p:txBody>
                <a:bodyPr rtlCol="0" anchor="ctr"/>
                <a:lstStyle/>
                <a:p>
                  <a:endParaRPr lang="zh-CN" altLang="en-US"/>
                </a:p>
              </p:txBody>
            </p:sp>
            <p:sp>
              <p:nvSpPr>
                <p:cNvPr id="313" name="íṡľiḑé">
                  <a:extLst>
                    <a:ext uri="{FF2B5EF4-FFF2-40B4-BE49-F238E27FC236}">
                      <a16:creationId xmlns:a16="http://schemas.microsoft.com/office/drawing/2014/main" id="{8EA66908-4E82-2606-652F-63F066B079C8}"/>
                    </a:ext>
                  </a:extLst>
                </p:cNvPr>
                <p:cNvSpPr/>
                <p:nvPr/>
              </p:nvSpPr>
              <p:spPr>
                <a:xfrm>
                  <a:off x="1002523" y="6314629"/>
                  <a:ext cx="2058444" cy="260355"/>
                </a:xfrm>
                <a:custGeom>
                  <a:avLst/>
                  <a:gdLst>
                    <a:gd name="connsiteX0" fmla="*/ 2061125 w 2058444"/>
                    <a:gd name="connsiteY0" fmla="*/ 119991 h 260355"/>
                    <a:gd name="connsiteX1" fmla="*/ 2020359 w 2058444"/>
                    <a:gd name="connsiteY1" fmla="*/ 109847 h 260355"/>
                    <a:gd name="connsiteX2" fmla="*/ 1849009 w 2058444"/>
                    <a:gd name="connsiteY2" fmla="*/ 74760 h 260355"/>
                    <a:gd name="connsiteX3" fmla="*/ 1676765 w 2058444"/>
                    <a:gd name="connsiteY3" fmla="*/ 54538 h 260355"/>
                    <a:gd name="connsiteX4" fmla="*/ 1665983 w 2058444"/>
                    <a:gd name="connsiteY4" fmla="*/ 53836 h 260355"/>
                    <a:gd name="connsiteX5" fmla="*/ 1655138 w 2058444"/>
                    <a:gd name="connsiteY5" fmla="*/ 53454 h 260355"/>
                    <a:gd name="connsiteX6" fmla="*/ 1633513 w 2058444"/>
                    <a:gd name="connsiteY6" fmla="*/ 52624 h 260355"/>
                    <a:gd name="connsiteX7" fmla="*/ 1611950 w 2058444"/>
                    <a:gd name="connsiteY7" fmla="*/ 52624 h 260355"/>
                    <a:gd name="connsiteX8" fmla="*/ 1590388 w 2058444"/>
                    <a:gd name="connsiteY8" fmla="*/ 52624 h 260355"/>
                    <a:gd name="connsiteX9" fmla="*/ 1568889 w 2058444"/>
                    <a:gd name="connsiteY9" fmla="*/ 53199 h 260355"/>
                    <a:gd name="connsiteX10" fmla="*/ 1547455 w 2058444"/>
                    <a:gd name="connsiteY10" fmla="*/ 54474 h 260355"/>
                    <a:gd name="connsiteX11" fmla="*/ 1536672 w 2058444"/>
                    <a:gd name="connsiteY11" fmla="*/ 55113 h 260355"/>
                    <a:gd name="connsiteX12" fmla="*/ 1526019 w 2058444"/>
                    <a:gd name="connsiteY12" fmla="*/ 56133 h 260355"/>
                    <a:gd name="connsiteX13" fmla="*/ 1504649 w 2058444"/>
                    <a:gd name="connsiteY13" fmla="*/ 58366 h 260355"/>
                    <a:gd name="connsiteX14" fmla="*/ 1339422 w 2058444"/>
                    <a:gd name="connsiteY14" fmla="*/ 99641 h 260355"/>
                    <a:gd name="connsiteX15" fmla="*/ 1319836 w 2058444"/>
                    <a:gd name="connsiteY15" fmla="*/ 107934 h 260355"/>
                    <a:gd name="connsiteX16" fmla="*/ 1310140 w 2058444"/>
                    <a:gd name="connsiteY16" fmla="*/ 112400 h 260355"/>
                    <a:gd name="connsiteX17" fmla="*/ 1300570 w 2058444"/>
                    <a:gd name="connsiteY17" fmla="*/ 117056 h 260355"/>
                    <a:gd name="connsiteX18" fmla="*/ 1262294 w 2058444"/>
                    <a:gd name="connsiteY18" fmla="*/ 137406 h 260355"/>
                    <a:gd name="connsiteX19" fmla="*/ 1182871 w 2058444"/>
                    <a:gd name="connsiteY19" fmla="*/ 179320 h 260355"/>
                    <a:gd name="connsiteX20" fmla="*/ 1099938 w 2058444"/>
                    <a:gd name="connsiteY20" fmla="*/ 214087 h 260355"/>
                    <a:gd name="connsiteX21" fmla="*/ 1078632 w 2058444"/>
                    <a:gd name="connsiteY21" fmla="*/ 221231 h 260355"/>
                    <a:gd name="connsiteX22" fmla="*/ 1057005 w 2058444"/>
                    <a:gd name="connsiteY22" fmla="*/ 227611 h 260355"/>
                    <a:gd name="connsiteX23" fmla="*/ 1013561 w 2058444"/>
                    <a:gd name="connsiteY23" fmla="*/ 239094 h 260355"/>
                    <a:gd name="connsiteX24" fmla="*/ 991552 w 2058444"/>
                    <a:gd name="connsiteY24" fmla="*/ 243623 h 260355"/>
                    <a:gd name="connsiteX25" fmla="*/ 980580 w 2058444"/>
                    <a:gd name="connsiteY25" fmla="*/ 245920 h 260355"/>
                    <a:gd name="connsiteX26" fmla="*/ 969480 w 2058444"/>
                    <a:gd name="connsiteY26" fmla="*/ 247707 h 260355"/>
                    <a:gd name="connsiteX27" fmla="*/ 947343 w 2058444"/>
                    <a:gd name="connsiteY27" fmla="*/ 251216 h 260355"/>
                    <a:gd name="connsiteX28" fmla="*/ 925016 w 2058444"/>
                    <a:gd name="connsiteY28" fmla="*/ 253831 h 260355"/>
                    <a:gd name="connsiteX29" fmla="*/ 913852 w 2058444"/>
                    <a:gd name="connsiteY29" fmla="*/ 255106 h 260355"/>
                    <a:gd name="connsiteX30" fmla="*/ 902688 w 2058444"/>
                    <a:gd name="connsiteY30" fmla="*/ 255872 h 260355"/>
                    <a:gd name="connsiteX31" fmla="*/ 880296 w 2058444"/>
                    <a:gd name="connsiteY31" fmla="*/ 257467 h 260355"/>
                    <a:gd name="connsiteX32" fmla="*/ 857776 w 2058444"/>
                    <a:gd name="connsiteY32" fmla="*/ 258040 h 260355"/>
                    <a:gd name="connsiteX33" fmla="*/ 846549 w 2058444"/>
                    <a:gd name="connsiteY33" fmla="*/ 258040 h 260355"/>
                    <a:gd name="connsiteX34" fmla="*/ 835321 w 2058444"/>
                    <a:gd name="connsiteY34" fmla="*/ 258040 h 260355"/>
                    <a:gd name="connsiteX35" fmla="*/ 745626 w 2058444"/>
                    <a:gd name="connsiteY35" fmla="*/ 251088 h 260355"/>
                    <a:gd name="connsiteX36" fmla="*/ 734462 w 2058444"/>
                    <a:gd name="connsiteY36" fmla="*/ 249557 h 260355"/>
                    <a:gd name="connsiteX37" fmla="*/ 728849 w 2058444"/>
                    <a:gd name="connsiteY37" fmla="*/ 248791 h 260355"/>
                    <a:gd name="connsiteX38" fmla="*/ 723298 w 2058444"/>
                    <a:gd name="connsiteY38" fmla="*/ 247834 h 260355"/>
                    <a:gd name="connsiteX39" fmla="*/ 701098 w 2058444"/>
                    <a:gd name="connsiteY39" fmla="*/ 243878 h 260355"/>
                    <a:gd name="connsiteX40" fmla="*/ 657144 w 2058444"/>
                    <a:gd name="connsiteY40" fmla="*/ 234628 h 260355"/>
                    <a:gd name="connsiteX41" fmla="*/ 570575 w 2058444"/>
                    <a:gd name="connsiteY41" fmla="*/ 213321 h 260355"/>
                    <a:gd name="connsiteX42" fmla="*/ 527834 w 2058444"/>
                    <a:gd name="connsiteY42" fmla="*/ 202540 h 260355"/>
                    <a:gd name="connsiteX43" fmla="*/ 506526 w 2058444"/>
                    <a:gd name="connsiteY43" fmla="*/ 197308 h 260355"/>
                    <a:gd name="connsiteX44" fmla="*/ 485220 w 2058444"/>
                    <a:gd name="connsiteY44" fmla="*/ 192398 h 260355"/>
                    <a:gd name="connsiteX45" fmla="*/ 463976 w 2058444"/>
                    <a:gd name="connsiteY45" fmla="*/ 187739 h 260355"/>
                    <a:gd name="connsiteX46" fmla="*/ 442732 w 2058444"/>
                    <a:gd name="connsiteY46" fmla="*/ 183210 h 260355"/>
                    <a:gd name="connsiteX47" fmla="*/ 421426 w 2058444"/>
                    <a:gd name="connsiteY47" fmla="*/ 179128 h 260355"/>
                    <a:gd name="connsiteX48" fmla="*/ 400054 w 2058444"/>
                    <a:gd name="connsiteY48" fmla="*/ 175364 h 260355"/>
                    <a:gd name="connsiteX49" fmla="*/ 357248 w 2058444"/>
                    <a:gd name="connsiteY49" fmla="*/ 168601 h 260355"/>
                    <a:gd name="connsiteX50" fmla="*/ 335749 w 2058444"/>
                    <a:gd name="connsiteY50" fmla="*/ 165794 h 260355"/>
                    <a:gd name="connsiteX51" fmla="*/ 314187 w 2058444"/>
                    <a:gd name="connsiteY51" fmla="*/ 163243 h 260355"/>
                    <a:gd name="connsiteX52" fmla="*/ 140285 w 2058444"/>
                    <a:gd name="connsiteY52" fmla="*/ 156608 h 260355"/>
                    <a:gd name="connsiteX53" fmla="*/ 2680 w 2058444"/>
                    <a:gd name="connsiteY53" fmla="*/ 165731 h 260355"/>
                    <a:gd name="connsiteX54" fmla="*/ 55055 w 2058444"/>
                    <a:gd name="connsiteY54" fmla="*/ 123691 h 260355"/>
                    <a:gd name="connsiteX55" fmla="*/ 137987 w 2058444"/>
                    <a:gd name="connsiteY55" fmla="*/ 114440 h 260355"/>
                    <a:gd name="connsiteX56" fmla="*/ 318525 w 2058444"/>
                    <a:gd name="connsiteY56" fmla="*/ 115717 h 260355"/>
                    <a:gd name="connsiteX57" fmla="*/ 341044 w 2058444"/>
                    <a:gd name="connsiteY57" fmla="*/ 117949 h 260355"/>
                    <a:gd name="connsiteX58" fmla="*/ 363500 w 2058444"/>
                    <a:gd name="connsiteY58" fmla="*/ 120629 h 260355"/>
                    <a:gd name="connsiteX59" fmla="*/ 385892 w 2058444"/>
                    <a:gd name="connsiteY59" fmla="*/ 124073 h 260355"/>
                    <a:gd name="connsiteX60" fmla="*/ 397056 w 2058444"/>
                    <a:gd name="connsiteY60" fmla="*/ 125859 h 260355"/>
                    <a:gd name="connsiteX61" fmla="*/ 408220 w 2058444"/>
                    <a:gd name="connsiteY61" fmla="*/ 127965 h 260355"/>
                    <a:gd name="connsiteX62" fmla="*/ 496192 w 2058444"/>
                    <a:gd name="connsiteY62" fmla="*/ 149017 h 260355"/>
                    <a:gd name="connsiteX63" fmla="*/ 664672 w 2058444"/>
                    <a:gd name="connsiteY63" fmla="*/ 206432 h 260355"/>
                    <a:gd name="connsiteX64" fmla="*/ 706585 w 2058444"/>
                    <a:gd name="connsiteY64" fmla="*/ 219191 h 260355"/>
                    <a:gd name="connsiteX65" fmla="*/ 727701 w 2058444"/>
                    <a:gd name="connsiteY65" fmla="*/ 224676 h 260355"/>
                    <a:gd name="connsiteX66" fmla="*/ 732995 w 2058444"/>
                    <a:gd name="connsiteY66" fmla="*/ 226080 h 260355"/>
                    <a:gd name="connsiteX67" fmla="*/ 738354 w 2058444"/>
                    <a:gd name="connsiteY67" fmla="*/ 227229 h 260355"/>
                    <a:gd name="connsiteX68" fmla="*/ 749007 w 2058444"/>
                    <a:gd name="connsiteY68" fmla="*/ 229652 h 260355"/>
                    <a:gd name="connsiteX69" fmla="*/ 759662 w 2058444"/>
                    <a:gd name="connsiteY69" fmla="*/ 231950 h 260355"/>
                    <a:gd name="connsiteX70" fmla="*/ 770379 w 2058444"/>
                    <a:gd name="connsiteY70" fmla="*/ 233800 h 260355"/>
                    <a:gd name="connsiteX71" fmla="*/ 791940 w 2058444"/>
                    <a:gd name="connsiteY71" fmla="*/ 237180 h 260355"/>
                    <a:gd name="connsiteX72" fmla="*/ 813631 w 2058444"/>
                    <a:gd name="connsiteY72" fmla="*/ 239605 h 260355"/>
                    <a:gd name="connsiteX73" fmla="*/ 835448 w 2058444"/>
                    <a:gd name="connsiteY73" fmla="*/ 241008 h 260355"/>
                    <a:gd name="connsiteX74" fmla="*/ 846357 w 2058444"/>
                    <a:gd name="connsiteY74" fmla="*/ 241519 h 260355"/>
                    <a:gd name="connsiteX75" fmla="*/ 857265 w 2058444"/>
                    <a:gd name="connsiteY75" fmla="*/ 241519 h 260355"/>
                    <a:gd name="connsiteX76" fmla="*/ 879148 w 2058444"/>
                    <a:gd name="connsiteY76" fmla="*/ 241519 h 260355"/>
                    <a:gd name="connsiteX77" fmla="*/ 901029 w 2058444"/>
                    <a:gd name="connsiteY77" fmla="*/ 240179 h 260355"/>
                    <a:gd name="connsiteX78" fmla="*/ 911937 w 2058444"/>
                    <a:gd name="connsiteY78" fmla="*/ 239413 h 260355"/>
                    <a:gd name="connsiteX79" fmla="*/ 922782 w 2058444"/>
                    <a:gd name="connsiteY79" fmla="*/ 238137 h 260355"/>
                    <a:gd name="connsiteX80" fmla="*/ 944537 w 2058444"/>
                    <a:gd name="connsiteY80" fmla="*/ 235395 h 260355"/>
                    <a:gd name="connsiteX81" fmla="*/ 966035 w 2058444"/>
                    <a:gd name="connsiteY81" fmla="*/ 231566 h 260355"/>
                    <a:gd name="connsiteX82" fmla="*/ 976816 w 2058444"/>
                    <a:gd name="connsiteY82" fmla="*/ 229589 h 260355"/>
                    <a:gd name="connsiteX83" fmla="*/ 987470 w 2058444"/>
                    <a:gd name="connsiteY83" fmla="*/ 227101 h 260355"/>
                    <a:gd name="connsiteX84" fmla="*/ 1008713 w 2058444"/>
                    <a:gd name="connsiteY84" fmla="*/ 221934 h 260355"/>
                    <a:gd name="connsiteX85" fmla="*/ 1050434 w 2058444"/>
                    <a:gd name="connsiteY85" fmla="*/ 209175 h 260355"/>
                    <a:gd name="connsiteX86" fmla="*/ 1070912 w 2058444"/>
                    <a:gd name="connsiteY86" fmla="*/ 201584 h 260355"/>
                    <a:gd name="connsiteX87" fmla="*/ 1091136 w 2058444"/>
                    <a:gd name="connsiteY87" fmla="*/ 193290 h 260355"/>
                    <a:gd name="connsiteX88" fmla="*/ 1111038 w 2058444"/>
                    <a:gd name="connsiteY88" fmla="*/ 184423 h 260355"/>
                    <a:gd name="connsiteX89" fmla="*/ 1130560 w 2058444"/>
                    <a:gd name="connsiteY89" fmla="*/ 174727 h 260355"/>
                    <a:gd name="connsiteX90" fmla="*/ 1168836 w 2058444"/>
                    <a:gd name="connsiteY90" fmla="*/ 153674 h 260355"/>
                    <a:gd name="connsiteX91" fmla="*/ 1242774 w 2058444"/>
                    <a:gd name="connsiteY91" fmla="*/ 106530 h 260355"/>
                    <a:gd name="connsiteX92" fmla="*/ 1281051 w 2058444"/>
                    <a:gd name="connsiteY92" fmla="*/ 81970 h 260355"/>
                    <a:gd name="connsiteX93" fmla="*/ 1291065 w 2058444"/>
                    <a:gd name="connsiteY93" fmla="*/ 76291 h 260355"/>
                    <a:gd name="connsiteX94" fmla="*/ 1301209 w 2058444"/>
                    <a:gd name="connsiteY94" fmla="*/ 70742 h 260355"/>
                    <a:gd name="connsiteX95" fmla="*/ 1321750 w 2058444"/>
                    <a:gd name="connsiteY95" fmla="*/ 60407 h 260355"/>
                    <a:gd name="connsiteX96" fmla="*/ 1497503 w 2058444"/>
                    <a:gd name="connsiteY96" fmla="*/ 8223 h 260355"/>
                    <a:gd name="connsiteX97" fmla="*/ 1679316 w 2058444"/>
                    <a:gd name="connsiteY97" fmla="*/ -1473 h 260355"/>
                    <a:gd name="connsiteX98" fmla="*/ 1858960 w 2058444"/>
                    <a:gd name="connsiteY98" fmla="*/ 18303 h 260355"/>
                    <a:gd name="connsiteX99" fmla="*/ 2016914 w 2058444"/>
                    <a:gd name="connsiteY99" fmla="*/ 54666 h 260355"/>
                    <a:gd name="connsiteX100" fmla="*/ 2061125 w 2058444"/>
                    <a:gd name="connsiteY100" fmla="*/ 119991 h 2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058444" h="260355">
                      <a:moveTo>
                        <a:pt x="2061125" y="119991"/>
                      </a:moveTo>
                      <a:cubicBezTo>
                        <a:pt x="2047536" y="116546"/>
                        <a:pt x="2033948" y="113164"/>
                        <a:pt x="2020359" y="109847"/>
                      </a:cubicBezTo>
                      <a:cubicBezTo>
                        <a:pt x="1963455" y="96260"/>
                        <a:pt x="1906360" y="84329"/>
                        <a:pt x="1849009" y="74760"/>
                      </a:cubicBezTo>
                      <a:cubicBezTo>
                        <a:pt x="1791976" y="65127"/>
                        <a:pt x="1734498" y="58430"/>
                        <a:pt x="1676765" y="54538"/>
                      </a:cubicBezTo>
                      <a:lnTo>
                        <a:pt x="1665983" y="53836"/>
                      </a:lnTo>
                      <a:lnTo>
                        <a:pt x="1655138" y="53454"/>
                      </a:lnTo>
                      <a:lnTo>
                        <a:pt x="1633513" y="52624"/>
                      </a:lnTo>
                      <a:cubicBezTo>
                        <a:pt x="1626367" y="52624"/>
                        <a:pt x="1619159" y="52624"/>
                        <a:pt x="1611950" y="52624"/>
                      </a:cubicBezTo>
                      <a:cubicBezTo>
                        <a:pt x="1604742" y="52624"/>
                        <a:pt x="1597596" y="52624"/>
                        <a:pt x="1590388" y="52624"/>
                      </a:cubicBezTo>
                      <a:lnTo>
                        <a:pt x="1568889" y="53199"/>
                      </a:lnTo>
                      <a:cubicBezTo>
                        <a:pt x="1561744" y="53199"/>
                        <a:pt x="1554599" y="54027"/>
                        <a:pt x="1547455" y="54474"/>
                      </a:cubicBezTo>
                      <a:lnTo>
                        <a:pt x="1536672" y="55113"/>
                      </a:lnTo>
                      <a:lnTo>
                        <a:pt x="1526019" y="56133"/>
                      </a:lnTo>
                      <a:cubicBezTo>
                        <a:pt x="1518875" y="56899"/>
                        <a:pt x="1511729" y="57345"/>
                        <a:pt x="1504649" y="58366"/>
                      </a:cubicBezTo>
                      <a:cubicBezTo>
                        <a:pt x="1447999" y="65000"/>
                        <a:pt x="1392499" y="78844"/>
                        <a:pt x="1339422" y="99641"/>
                      </a:cubicBezTo>
                      <a:cubicBezTo>
                        <a:pt x="1333042" y="102384"/>
                        <a:pt x="1326216" y="104935"/>
                        <a:pt x="1319836" y="107934"/>
                      </a:cubicBezTo>
                      <a:lnTo>
                        <a:pt x="1310140" y="112400"/>
                      </a:lnTo>
                      <a:cubicBezTo>
                        <a:pt x="1306887" y="113867"/>
                        <a:pt x="1303760" y="115398"/>
                        <a:pt x="1300570" y="117056"/>
                      </a:cubicBezTo>
                      <a:cubicBezTo>
                        <a:pt x="1287812" y="123436"/>
                        <a:pt x="1275053" y="130135"/>
                        <a:pt x="1262294" y="137406"/>
                      </a:cubicBezTo>
                      <a:cubicBezTo>
                        <a:pt x="1236776" y="151888"/>
                        <a:pt x="1209983" y="166369"/>
                        <a:pt x="1182871" y="179320"/>
                      </a:cubicBezTo>
                      <a:cubicBezTo>
                        <a:pt x="1155886" y="192334"/>
                        <a:pt x="1128200" y="203943"/>
                        <a:pt x="1099938" y="214087"/>
                      </a:cubicBezTo>
                      <a:cubicBezTo>
                        <a:pt x="1092922" y="216638"/>
                        <a:pt x="1085712" y="218872"/>
                        <a:pt x="1078632" y="221231"/>
                      </a:cubicBezTo>
                      <a:cubicBezTo>
                        <a:pt x="1071550" y="223592"/>
                        <a:pt x="1064278" y="225698"/>
                        <a:pt x="1057005" y="227611"/>
                      </a:cubicBezTo>
                      <a:cubicBezTo>
                        <a:pt x="1042715" y="232141"/>
                        <a:pt x="1028042" y="235331"/>
                        <a:pt x="1013561" y="239094"/>
                      </a:cubicBezTo>
                      <a:cubicBezTo>
                        <a:pt x="1006225" y="240689"/>
                        <a:pt x="998890" y="242092"/>
                        <a:pt x="991552" y="243623"/>
                      </a:cubicBezTo>
                      <a:lnTo>
                        <a:pt x="980580" y="245920"/>
                      </a:lnTo>
                      <a:lnTo>
                        <a:pt x="969480" y="247707"/>
                      </a:lnTo>
                      <a:cubicBezTo>
                        <a:pt x="962080" y="248854"/>
                        <a:pt x="954743" y="250130"/>
                        <a:pt x="947343" y="251216"/>
                      </a:cubicBezTo>
                      <a:lnTo>
                        <a:pt x="925016" y="253831"/>
                      </a:lnTo>
                      <a:lnTo>
                        <a:pt x="913852" y="255106"/>
                      </a:lnTo>
                      <a:lnTo>
                        <a:pt x="902688" y="255872"/>
                      </a:lnTo>
                      <a:lnTo>
                        <a:pt x="880296" y="257467"/>
                      </a:lnTo>
                      <a:lnTo>
                        <a:pt x="857776" y="258040"/>
                      </a:lnTo>
                      <a:cubicBezTo>
                        <a:pt x="854076" y="258040"/>
                        <a:pt x="850313" y="258040"/>
                        <a:pt x="846549" y="258040"/>
                      </a:cubicBezTo>
                      <a:lnTo>
                        <a:pt x="835321" y="258040"/>
                      </a:lnTo>
                      <a:cubicBezTo>
                        <a:pt x="805274" y="257659"/>
                        <a:pt x="775355" y="255298"/>
                        <a:pt x="745626" y="251088"/>
                      </a:cubicBezTo>
                      <a:lnTo>
                        <a:pt x="734462" y="249557"/>
                      </a:lnTo>
                      <a:lnTo>
                        <a:pt x="728849" y="248791"/>
                      </a:lnTo>
                      <a:lnTo>
                        <a:pt x="723298" y="247834"/>
                      </a:lnTo>
                      <a:lnTo>
                        <a:pt x="701098" y="243878"/>
                      </a:lnTo>
                      <a:cubicBezTo>
                        <a:pt x="686490" y="240816"/>
                        <a:pt x="671690" y="238010"/>
                        <a:pt x="657144" y="234628"/>
                      </a:cubicBezTo>
                      <a:cubicBezTo>
                        <a:pt x="627990" y="228249"/>
                        <a:pt x="599155" y="220530"/>
                        <a:pt x="570575" y="213321"/>
                      </a:cubicBezTo>
                      <a:cubicBezTo>
                        <a:pt x="556286" y="209749"/>
                        <a:pt x="542060" y="205985"/>
                        <a:pt x="527834" y="202540"/>
                      </a:cubicBezTo>
                      <a:lnTo>
                        <a:pt x="506526" y="197308"/>
                      </a:lnTo>
                      <a:lnTo>
                        <a:pt x="485220" y="192398"/>
                      </a:lnTo>
                      <a:cubicBezTo>
                        <a:pt x="478138" y="190675"/>
                        <a:pt x="471058" y="189208"/>
                        <a:pt x="463976" y="187739"/>
                      </a:cubicBezTo>
                      <a:cubicBezTo>
                        <a:pt x="456894" y="186272"/>
                        <a:pt x="449814" y="184550"/>
                        <a:pt x="442732" y="183210"/>
                      </a:cubicBezTo>
                      <a:lnTo>
                        <a:pt x="421426" y="179128"/>
                      </a:lnTo>
                      <a:cubicBezTo>
                        <a:pt x="414344" y="177725"/>
                        <a:pt x="407200" y="176639"/>
                        <a:pt x="400054" y="175364"/>
                      </a:cubicBezTo>
                      <a:cubicBezTo>
                        <a:pt x="385828" y="172812"/>
                        <a:pt x="371538" y="170834"/>
                        <a:pt x="357248" y="168601"/>
                      </a:cubicBezTo>
                      <a:lnTo>
                        <a:pt x="335749" y="165794"/>
                      </a:lnTo>
                      <a:cubicBezTo>
                        <a:pt x="328605" y="164838"/>
                        <a:pt x="321395" y="163880"/>
                        <a:pt x="314187" y="163243"/>
                      </a:cubicBezTo>
                      <a:cubicBezTo>
                        <a:pt x="256390" y="157437"/>
                        <a:pt x="198338" y="155205"/>
                        <a:pt x="140285" y="156608"/>
                      </a:cubicBezTo>
                      <a:cubicBezTo>
                        <a:pt x="94417" y="157629"/>
                        <a:pt x="48486" y="160754"/>
                        <a:pt x="2680" y="165731"/>
                      </a:cubicBezTo>
                      <a:cubicBezTo>
                        <a:pt x="18757" y="150101"/>
                        <a:pt x="36300" y="136003"/>
                        <a:pt x="55055" y="123691"/>
                      </a:cubicBezTo>
                      <a:cubicBezTo>
                        <a:pt x="82615" y="119416"/>
                        <a:pt x="110238" y="116354"/>
                        <a:pt x="137987" y="114440"/>
                      </a:cubicBezTo>
                      <a:cubicBezTo>
                        <a:pt x="198082" y="109911"/>
                        <a:pt x="258495" y="110358"/>
                        <a:pt x="318525" y="115717"/>
                      </a:cubicBezTo>
                      <a:cubicBezTo>
                        <a:pt x="326054" y="116226"/>
                        <a:pt x="333517" y="117120"/>
                        <a:pt x="341044" y="117949"/>
                      </a:cubicBezTo>
                      <a:cubicBezTo>
                        <a:pt x="348572" y="118779"/>
                        <a:pt x="356037" y="119671"/>
                        <a:pt x="363500" y="120629"/>
                      </a:cubicBezTo>
                      <a:lnTo>
                        <a:pt x="385892" y="124073"/>
                      </a:lnTo>
                      <a:cubicBezTo>
                        <a:pt x="389592" y="124648"/>
                        <a:pt x="393355" y="125158"/>
                        <a:pt x="397056" y="125859"/>
                      </a:cubicBezTo>
                      <a:lnTo>
                        <a:pt x="408220" y="127965"/>
                      </a:lnTo>
                      <a:cubicBezTo>
                        <a:pt x="437883" y="133452"/>
                        <a:pt x="467229" y="140468"/>
                        <a:pt x="496192" y="149017"/>
                      </a:cubicBezTo>
                      <a:cubicBezTo>
                        <a:pt x="554054" y="165667"/>
                        <a:pt x="609171" y="187931"/>
                        <a:pt x="664672" y="206432"/>
                      </a:cubicBezTo>
                      <a:cubicBezTo>
                        <a:pt x="678578" y="211153"/>
                        <a:pt x="692550" y="215299"/>
                        <a:pt x="706585" y="219191"/>
                      </a:cubicBezTo>
                      <a:lnTo>
                        <a:pt x="727701" y="224676"/>
                      </a:lnTo>
                      <a:lnTo>
                        <a:pt x="732995" y="226080"/>
                      </a:lnTo>
                      <a:lnTo>
                        <a:pt x="738354" y="227229"/>
                      </a:lnTo>
                      <a:lnTo>
                        <a:pt x="749007" y="229652"/>
                      </a:lnTo>
                      <a:lnTo>
                        <a:pt x="759662" y="231950"/>
                      </a:lnTo>
                      <a:lnTo>
                        <a:pt x="770379" y="233800"/>
                      </a:lnTo>
                      <a:cubicBezTo>
                        <a:pt x="777587" y="234884"/>
                        <a:pt x="784732" y="236351"/>
                        <a:pt x="791940" y="237180"/>
                      </a:cubicBezTo>
                      <a:lnTo>
                        <a:pt x="813631" y="239605"/>
                      </a:lnTo>
                      <a:cubicBezTo>
                        <a:pt x="820903" y="240433"/>
                        <a:pt x="828177" y="240561"/>
                        <a:pt x="835448" y="241008"/>
                      </a:cubicBezTo>
                      <a:lnTo>
                        <a:pt x="846357" y="241519"/>
                      </a:lnTo>
                      <a:cubicBezTo>
                        <a:pt x="849994" y="241519"/>
                        <a:pt x="853630" y="241519"/>
                        <a:pt x="857265" y="241519"/>
                      </a:cubicBezTo>
                      <a:lnTo>
                        <a:pt x="879148" y="241519"/>
                      </a:lnTo>
                      <a:lnTo>
                        <a:pt x="901029" y="240179"/>
                      </a:lnTo>
                      <a:lnTo>
                        <a:pt x="911937" y="239413"/>
                      </a:lnTo>
                      <a:lnTo>
                        <a:pt x="922782" y="238137"/>
                      </a:lnTo>
                      <a:lnTo>
                        <a:pt x="944537" y="235395"/>
                      </a:lnTo>
                      <a:cubicBezTo>
                        <a:pt x="951681" y="234245"/>
                        <a:pt x="958891" y="232842"/>
                        <a:pt x="966035" y="231566"/>
                      </a:cubicBezTo>
                      <a:lnTo>
                        <a:pt x="976816" y="229589"/>
                      </a:lnTo>
                      <a:lnTo>
                        <a:pt x="987470" y="227101"/>
                      </a:lnTo>
                      <a:cubicBezTo>
                        <a:pt x="994550" y="225379"/>
                        <a:pt x="1001632" y="223784"/>
                        <a:pt x="1008713" y="221934"/>
                      </a:cubicBezTo>
                      <a:cubicBezTo>
                        <a:pt x="1022685" y="217915"/>
                        <a:pt x="1036719" y="213895"/>
                        <a:pt x="1050434" y="209175"/>
                      </a:cubicBezTo>
                      <a:cubicBezTo>
                        <a:pt x="1057261" y="206815"/>
                        <a:pt x="1064215" y="204390"/>
                        <a:pt x="1070912" y="201584"/>
                      </a:cubicBezTo>
                      <a:cubicBezTo>
                        <a:pt x="1077610" y="198777"/>
                        <a:pt x="1084437" y="196224"/>
                        <a:pt x="1091136" y="193290"/>
                      </a:cubicBezTo>
                      <a:lnTo>
                        <a:pt x="1111038" y="184423"/>
                      </a:lnTo>
                      <a:cubicBezTo>
                        <a:pt x="1117418" y="181298"/>
                        <a:pt x="1123797" y="178044"/>
                        <a:pt x="1130560" y="174727"/>
                      </a:cubicBezTo>
                      <a:cubicBezTo>
                        <a:pt x="1143319" y="168028"/>
                        <a:pt x="1156077" y="161074"/>
                        <a:pt x="1168836" y="153674"/>
                      </a:cubicBezTo>
                      <a:cubicBezTo>
                        <a:pt x="1194354" y="139065"/>
                        <a:pt x="1218277" y="123053"/>
                        <a:pt x="1242774" y="106530"/>
                      </a:cubicBezTo>
                      <a:cubicBezTo>
                        <a:pt x="1255022" y="98238"/>
                        <a:pt x="1267717" y="89816"/>
                        <a:pt x="1281051" y="81970"/>
                      </a:cubicBezTo>
                      <a:cubicBezTo>
                        <a:pt x="1284304" y="79928"/>
                        <a:pt x="1287430" y="78078"/>
                        <a:pt x="1291065" y="76291"/>
                      </a:cubicBezTo>
                      <a:lnTo>
                        <a:pt x="1301209" y="70742"/>
                      </a:lnTo>
                      <a:cubicBezTo>
                        <a:pt x="1307908" y="67041"/>
                        <a:pt x="1314924" y="63852"/>
                        <a:pt x="1321750" y="60407"/>
                      </a:cubicBezTo>
                      <a:cubicBezTo>
                        <a:pt x="1377506" y="34633"/>
                        <a:pt x="1436707" y="17028"/>
                        <a:pt x="1497503" y="8223"/>
                      </a:cubicBezTo>
                      <a:cubicBezTo>
                        <a:pt x="1557661" y="-771"/>
                        <a:pt x="1618521" y="-4025"/>
                        <a:pt x="1679316" y="-1473"/>
                      </a:cubicBezTo>
                      <a:cubicBezTo>
                        <a:pt x="1739602" y="824"/>
                        <a:pt x="1799633" y="7459"/>
                        <a:pt x="1858960" y="18303"/>
                      </a:cubicBezTo>
                      <a:cubicBezTo>
                        <a:pt x="1912293" y="27936"/>
                        <a:pt x="1964986" y="40312"/>
                        <a:pt x="2016914" y="54666"/>
                      </a:cubicBezTo>
                      <a:cubicBezTo>
                        <a:pt x="2031651" y="73676"/>
                        <a:pt x="2045877" y="96833"/>
                        <a:pt x="2061125" y="119991"/>
                      </a:cubicBezTo>
                      <a:close/>
                    </a:path>
                  </a:pathLst>
                </a:custGeom>
                <a:solidFill>
                  <a:srgbClr val="BFCDFF"/>
                </a:solidFill>
                <a:ln w="6375" cap="flat">
                  <a:noFill/>
                  <a:prstDash val="solid"/>
                  <a:miter/>
                </a:ln>
              </p:spPr>
              <p:txBody>
                <a:bodyPr rtlCol="0" anchor="ctr"/>
                <a:lstStyle/>
                <a:p>
                  <a:endParaRPr lang="zh-CN" altLang="en-US"/>
                </a:p>
              </p:txBody>
            </p:sp>
            <p:sp>
              <p:nvSpPr>
                <p:cNvPr id="314" name="îşľíďe">
                  <a:extLst>
                    <a:ext uri="{FF2B5EF4-FFF2-40B4-BE49-F238E27FC236}">
                      <a16:creationId xmlns:a16="http://schemas.microsoft.com/office/drawing/2014/main" id="{A6E22AF4-96FC-151B-90CE-C4F29299B944}"/>
                    </a:ext>
                  </a:extLst>
                </p:cNvPr>
                <p:cNvSpPr/>
                <p:nvPr/>
              </p:nvSpPr>
              <p:spPr>
                <a:xfrm>
                  <a:off x="897390" y="6589933"/>
                  <a:ext cx="2540726" cy="189191"/>
                </a:xfrm>
                <a:custGeom>
                  <a:avLst/>
                  <a:gdLst>
                    <a:gd name="connsiteX0" fmla="*/ 2543407 w 2540726"/>
                    <a:gd name="connsiteY0" fmla="*/ 186877 h 189191"/>
                    <a:gd name="connsiteX1" fmla="*/ 2503344 w 2540726"/>
                    <a:gd name="connsiteY1" fmla="*/ 169397 h 189191"/>
                    <a:gd name="connsiteX2" fmla="*/ 2482419 w 2540726"/>
                    <a:gd name="connsiteY2" fmla="*/ 160147 h 189191"/>
                    <a:gd name="connsiteX3" fmla="*/ 2461177 w 2540726"/>
                    <a:gd name="connsiteY3" fmla="*/ 151726 h 189191"/>
                    <a:gd name="connsiteX4" fmla="*/ 2418881 w 2540726"/>
                    <a:gd name="connsiteY4" fmla="*/ 134821 h 189191"/>
                    <a:gd name="connsiteX5" fmla="*/ 2413587 w 2540726"/>
                    <a:gd name="connsiteY5" fmla="*/ 132652 h 189191"/>
                    <a:gd name="connsiteX6" fmla="*/ 2408228 w 2540726"/>
                    <a:gd name="connsiteY6" fmla="*/ 130803 h 189191"/>
                    <a:gd name="connsiteX7" fmla="*/ 2397511 w 2540726"/>
                    <a:gd name="connsiteY7" fmla="*/ 126975 h 189191"/>
                    <a:gd name="connsiteX8" fmla="*/ 2376075 w 2540726"/>
                    <a:gd name="connsiteY8" fmla="*/ 119320 h 189191"/>
                    <a:gd name="connsiteX9" fmla="*/ 2289762 w 2540726"/>
                    <a:gd name="connsiteY9" fmla="*/ 91122 h 189191"/>
                    <a:gd name="connsiteX10" fmla="*/ 2246064 w 2540726"/>
                    <a:gd name="connsiteY10" fmla="*/ 79385 h 189191"/>
                    <a:gd name="connsiteX11" fmla="*/ 2235153 w 2540726"/>
                    <a:gd name="connsiteY11" fmla="*/ 76450 h 189191"/>
                    <a:gd name="connsiteX12" fmla="*/ 2224181 w 2540726"/>
                    <a:gd name="connsiteY12" fmla="*/ 73706 h 189191"/>
                    <a:gd name="connsiteX13" fmla="*/ 2202172 w 2540726"/>
                    <a:gd name="connsiteY13" fmla="*/ 68858 h 189191"/>
                    <a:gd name="connsiteX14" fmla="*/ 2113563 w 2540726"/>
                    <a:gd name="connsiteY14" fmla="*/ 52464 h 189191"/>
                    <a:gd name="connsiteX15" fmla="*/ 2068907 w 2540726"/>
                    <a:gd name="connsiteY15" fmla="*/ 46658 h 189191"/>
                    <a:gd name="connsiteX16" fmla="*/ 2024251 w 2540726"/>
                    <a:gd name="connsiteY16" fmla="*/ 42703 h 189191"/>
                    <a:gd name="connsiteX17" fmla="*/ 1979596 w 2540726"/>
                    <a:gd name="connsiteY17" fmla="*/ 40661 h 189191"/>
                    <a:gd name="connsiteX18" fmla="*/ 1934620 w 2540726"/>
                    <a:gd name="connsiteY18" fmla="*/ 40661 h 189191"/>
                    <a:gd name="connsiteX19" fmla="*/ 1912101 w 2540726"/>
                    <a:gd name="connsiteY19" fmla="*/ 41809 h 189191"/>
                    <a:gd name="connsiteX20" fmla="*/ 1900809 w 2540726"/>
                    <a:gd name="connsiteY20" fmla="*/ 42384 h 189191"/>
                    <a:gd name="connsiteX21" fmla="*/ 1889581 w 2540726"/>
                    <a:gd name="connsiteY21" fmla="*/ 43150 h 189191"/>
                    <a:gd name="connsiteX22" fmla="*/ 1867126 w 2540726"/>
                    <a:gd name="connsiteY22" fmla="*/ 45510 h 189191"/>
                    <a:gd name="connsiteX23" fmla="*/ 1855834 w 2540726"/>
                    <a:gd name="connsiteY23" fmla="*/ 46658 h 189191"/>
                    <a:gd name="connsiteX24" fmla="*/ 1844670 w 2540726"/>
                    <a:gd name="connsiteY24" fmla="*/ 48380 h 189191"/>
                    <a:gd name="connsiteX25" fmla="*/ 1755359 w 2540726"/>
                    <a:gd name="connsiteY25" fmla="*/ 66498 h 189191"/>
                    <a:gd name="connsiteX26" fmla="*/ 1666494 w 2540726"/>
                    <a:gd name="connsiteY26" fmla="*/ 90868 h 189191"/>
                    <a:gd name="connsiteX27" fmla="*/ 1577182 w 2540726"/>
                    <a:gd name="connsiteY27" fmla="*/ 115108 h 189191"/>
                    <a:gd name="connsiteX28" fmla="*/ 1486723 w 2540726"/>
                    <a:gd name="connsiteY28" fmla="*/ 135714 h 189191"/>
                    <a:gd name="connsiteX29" fmla="*/ 1302804 w 2540726"/>
                    <a:gd name="connsiteY29" fmla="*/ 162826 h 189191"/>
                    <a:gd name="connsiteX30" fmla="*/ 1116270 w 2540726"/>
                    <a:gd name="connsiteY30" fmla="*/ 168824 h 189191"/>
                    <a:gd name="connsiteX31" fmla="*/ 930437 w 2540726"/>
                    <a:gd name="connsiteY31" fmla="*/ 150259 h 189191"/>
                    <a:gd name="connsiteX32" fmla="*/ 839978 w 2540726"/>
                    <a:gd name="connsiteY32" fmla="*/ 137500 h 189191"/>
                    <a:gd name="connsiteX33" fmla="*/ 749582 w 2540726"/>
                    <a:gd name="connsiteY33" fmla="*/ 128825 h 189191"/>
                    <a:gd name="connsiteX34" fmla="*/ 567833 w 2540726"/>
                    <a:gd name="connsiteY34" fmla="*/ 122446 h 189191"/>
                    <a:gd name="connsiteX35" fmla="*/ 476735 w 2540726"/>
                    <a:gd name="connsiteY35" fmla="*/ 123466 h 189191"/>
                    <a:gd name="connsiteX36" fmla="*/ 431186 w 2540726"/>
                    <a:gd name="connsiteY36" fmla="*/ 125316 h 189191"/>
                    <a:gd name="connsiteX37" fmla="*/ 408347 w 2540726"/>
                    <a:gd name="connsiteY37" fmla="*/ 126145 h 189191"/>
                    <a:gd name="connsiteX38" fmla="*/ 385573 w 2540726"/>
                    <a:gd name="connsiteY38" fmla="*/ 127550 h 189191"/>
                    <a:gd name="connsiteX39" fmla="*/ 339960 w 2540726"/>
                    <a:gd name="connsiteY39" fmla="*/ 130356 h 189191"/>
                    <a:gd name="connsiteX40" fmla="*/ 294411 w 2540726"/>
                    <a:gd name="connsiteY40" fmla="*/ 134119 h 189191"/>
                    <a:gd name="connsiteX41" fmla="*/ 203185 w 2540726"/>
                    <a:gd name="connsiteY41" fmla="*/ 142732 h 189191"/>
                    <a:gd name="connsiteX42" fmla="*/ 157700 w 2540726"/>
                    <a:gd name="connsiteY42" fmla="*/ 147963 h 189191"/>
                    <a:gd name="connsiteX43" fmla="*/ 112088 w 2540726"/>
                    <a:gd name="connsiteY43" fmla="*/ 153385 h 189191"/>
                    <a:gd name="connsiteX44" fmla="*/ 66666 w 2540726"/>
                    <a:gd name="connsiteY44" fmla="*/ 159764 h 189191"/>
                    <a:gd name="connsiteX45" fmla="*/ 21054 w 2540726"/>
                    <a:gd name="connsiteY45" fmla="*/ 166144 h 189191"/>
                    <a:gd name="connsiteX46" fmla="*/ 9635 w 2540726"/>
                    <a:gd name="connsiteY46" fmla="*/ 167930 h 189191"/>
                    <a:gd name="connsiteX47" fmla="*/ 2680 w 2540726"/>
                    <a:gd name="connsiteY47" fmla="*/ 142412 h 189191"/>
                    <a:gd name="connsiteX48" fmla="*/ 197252 w 2540726"/>
                    <a:gd name="connsiteY48" fmla="*/ 101010 h 189191"/>
                    <a:gd name="connsiteX49" fmla="*/ 289053 w 2540726"/>
                    <a:gd name="connsiteY49" fmla="*/ 86593 h 189191"/>
                    <a:gd name="connsiteX50" fmla="*/ 335176 w 2540726"/>
                    <a:gd name="connsiteY50" fmla="*/ 80213 h 189191"/>
                    <a:gd name="connsiteX51" fmla="*/ 381427 w 2540726"/>
                    <a:gd name="connsiteY51" fmla="*/ 75301 h 189191"/>
                    <a:gd name="connsiteX52" fmla="*/ 404647 w 2540726"/>
                    <a:gd name="connsiteY52" fmla="*/ 72941 h 189191"/>
                    <a:gd name="connsiteX53" fmla="*/ 427869 w 2540726"/>
                    <a:gd name="connsiteY53" fmla="*/ 71155 h 189191"/>
                    <a:gd name="connsiteX54" fmla="*/ 474310 w 2540726"/>
                    <a:gd name="connsiteY54" fmla="*/ 67901 h 189191"/>
                    <a:gd name="connsiteX55" fmla="*/ 567577 w 2540726"/>
                    <a:gd name="connsiteY55" fmla="*/ 64776 h 189191"/>
                    <a:gd name="connsiteX56" fmla="*/ 754303 w 2540726"/>
                    <a:gd name="connsiteY56" fmla="*/ 72494 h 189191"/>
                    <a:gd name="connsiteX57" fmla="*/ 847251 w 2540726"/>
                    <a:gd name="connsiteY57" fmla="*/ 83914 h 189191"/>
                    <a:gd name="connsiteX58" fmla="*/ 938922 w 2540726"/>
                    <a:gd name="connsiteY58" fmla="*/ 99926 h 189191"/>
                    <a:gd name="connsiteX59" fmla="*/ 1028872 w 2540726"/>
                    <a:gd name="connsiteY59" fmla="*/ 114791 h 189191"/>
                    <a:gd name="connsiteX60" fmla="*/ 1119077 w 2540726"/>
                    <a:gd name="connsiteY60" fmla="*/ 125572 h 189191"/>
                    <a:gd name="connsiteX61" fmla="*/ 1141788 w 2540726"/>
                    <a:gd name="connsiteY61" fmla="*/ 127613 h 189191"/>
                    <a:gd name="connsiteX62" fmla="*/ 1164435 w 2540726"/>
                    <a:gd name="connsiteY62" fmla="*/ 129208 h 189191"/>
                    <a:gd name="connsiteX63" fmla="*/ 1175854 w 2540726"/>
                    <a:gd name="connsiteY63" fmla="*/ 130101 h 189191"/>
                    <a:gd name="connsiteX64" fmla="*/ 1187208 w 2540726"/>
                    <a:gd name="connsiteY64" fmla="*/ 130739 h 189191"/>
                    <a:gd name="connsiteX65" fmla="*/ 1209983 w 2540726"/>
                    <a:gd name="connsiteY65" fmla="*/ 132015 h 189191"/>
                    <a:gd name="connsiteX66" fmla="*/ 1255533 w 2540726"/>
                    <a:gd name="connsiteY66" fmla="*/ 133354 h 189191"/>
                    <a:gd name="connsiteX67" fmla="*/ 1278370 w 2540726"/>
                    <a:gd name="connsiteY67" fmla="*/ 133354 h 189191"/>
                    <a:gd name="connsiteX68" fmla="*/ 1301209 w 2540726"/>
                    <a:gd name="connsiteY68" fmla="*/ 133354 h 189191"/>
                    <a:gd name="connsiteX69" fmla="*/ 1392562 w 2540726"/>
                    <a:gd name="connsiteY69" fmla="*/ 129081 h 189191"/>
                    <a:gd name="connsiteX70" fmla="*/ 1415336 w 2540726"/>
                    <a:gd name="connsiteY70" fmla="*/ 126911 h 189191"/>
                    <a:gd name="connsiteX71" fmla="*/ 1438111 w 2540726"/>
                    <a:gd name="connsiteY71" fmla="*/ 124550 h 189191"/>
                    <a:gd name="connsiteX72" fmla="*/ 1460822 w 2540726"/>
                    <a:gd name="connsiteY72" fmla="*/ 121360 h 189191"/>
                    <a:gd name="connsiteX73" fmla="*/ 1483469 w 2540726"/>
                    <a:gd name="connsiteY73" fmla="*/ 117917 h 189191"/>
                    <a:gd name="connsiteX74" fmla="*/ 1505989 w 2540726"/>
                    <a:gd name="connsiteY74" fmla="*/ 114024 h 189191"/>
                    <a:gd name="connsiteX75" fmla="*/ 1528444 w 2540726"/>
                    <a:gd name="connsiteY75" fmla="*/ 109495 h 189191"/>
                    <a:gd name="connsiteX76" fmla="*/ 1550898 w 2540726"/>
                    <a:gd name="connsiteY76" fmla="*/ 104711 h 189191"/>
                    <a:gd name="connsiteX77" fmla="*/ 1573226 w 2540726"/>
                    <a:gd name="connsiteY77" fmla="*/ 99415 h 189191"/>
                    <a:gd name="connsiteX78" fmla="*/ 1661518 w 2540726"/>
                    <a:gd name="connsiteY78" fmla="*/ 74281 h 189191"/>
                    <a:gd name="connsiteX79" fmla="*/ 1749235 w 2540726"/>
                    <a:gd name="connsiteY79" fmla="*/ 45382 h 189191"/>
                    <a:gd name="connsiteX80" fmla="*/ 1838929 w 2540726"/>
                    <a:gd name="connsiteY80" fmla="*/ 19164 h 189191"/>
                    <a:gd name="connsiteX81" fmla="*/ 1850349 w 2540726"/>
                    <a:gd name="connsiteY81" fmla="*/ 16355 h 189191"/>
                    <a:gd name="connsiteX82" fmla="*/ 1861894 w 2540726"/>
                    <a:gd name="connsiteY82" fmla="*/ 14060 h 189191"/>
                    <a:gd name="connsiteX83" fmla="*/ 1885052 w 2540726"/>
                    <a:gd name="connsiteY83" fmla="*/ 9467 h 189191"/>
                    <a:gd name="connsiteX84" fmla="*/ 1896663 w 2540726"/>
                    <a:gd name="connsiteY84" fmla="*/ 7553 h 189191"/>
                    <a:gd name="connsiteX85" fmla="*/ 1908337 w 2540726"/>
                    <a:gd name="connsiteY85" fmla="*/ 5894 h 189191"/>
                    <a:gd name="connsiteX86" fmla="*/ 1931750 w 2540726"/>
                    <a:gd name="connsiteY86" fmla="*/ 2513 h 189191"/>
                    <a:gd name="connsiteX87" fmla="*/ 1955290 w 2540726"/>
                    <a:gd name="connsiteY87" fmla="*/ 471 h 189191"/>
                    <a:gd name="connsiteX88" fmla="*/ 1978893 w 2540726"/>
                    <a:gd name="connsiteY88" fmla="*/ -1380 h 189191"/>
                    <a:gd name="connsiteX89" fmla="*/ 2002497 w 2540726"/>
                    <a:gd name="connsiteY89" fmla="*/ -1953 h 189191"/>
                    <a:gd name="connsiteX90" fmla="*/ 2026164 w 2540726"/>
                    <a:gd name="connsiteY90" fmla="*/ -2272 h 189191"/>
                    <a:gd name="connsiteX91" fmla="*/ 2213081 w 2540726"/>
                    <a:gd name="connsiteY91" fmla="*/ 22034 h 189191"/>
                    <a:gd name="connsiteX92" fmla="*/ 2235984 w 2540726"/>
                    <a:gd name="connsiteY92" fmla="*/ 27392 h 189191"/>
                    <a:gd name="connsiteX93" fmla="*/ 2258631 w 2540726"/>
                    <a:gd name="connsiteY93" fmla="*/ 33771 h 189191"/>
                    <a:gd name="connsiteX94" fmla="*/ 2303287 w 2540726"/>
                    <a:gd name="connsiteY94" fmla="*/ 47168 h 189191"/>
                    <a:gd name="connsiteX95" fmla="*/ 2347495 w 2540726"/>
                    <a:gd name="connsiteY95" fmla="*/ 62861 h 189191"/>
                    <a:gd name="connsiteX96" fmla="*/ 2369440 w 2540726"/>
                    <a:gd name="connsiteY96" fmla="*/ 71027 h 189191"/>
                    <a:gd name="connsiteX97" fmla="*/ 2391003 w 2540726"/>
                    <a:gd name="connsiteY97" fmla="*/ 79958 h 189191"/>
                    <a:gd name="connsiteX98" fmla="*/ 2412565 w 2540726"/>
                    <a:gd name="connsiteY98" fmla="*/ 89018 h 189191"/>
                    <a:gd name="connsiteX99" fmla="*/ 2423346 w 2540726"/>
                    <a:gd name="connsiteY99" fmla="*/ 93483 h 189191"/>
                    <a:gd name="connsiteX100" fmla="*/ 2428769 w 2540726"/>
                    <a:gd name="connsiteY100" fmla="*/ 95780 h 189191"/>
                    <a:gd name="connsiteX101" fmla="*/ 2434001 w 2540726"/>
                    <a:gd name="connsiteY101" fmla="*/ 98268 h 189191"/>
                    <a:gd name="connsiteX102" fmla="*/ 2476104 w 2540726"/>
                    <a:gd name="connsiteY102" fmla="*/ 118426 h 189191"/>
                    <a:gd name="connsiteX103" fmla="*/ 2497028 w 2540726"/>
                    <a:gd name="connsiteY103" fmla="*/ 128570 h 189191"/>
                    <a:gd name="connsiteX104" fmla="*/ 2517188 w 2540726"/>
                    <a:gd name="connsiteY104" fmla="*/ 139414 h 189191"/>
                    <a:gd name="connsiteX105" fmla="*/ 2543407 w 2540726"/>
                    <a:gd name="connsiteY105" fmla="*/ 186877 h 18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540726" h="189191">
                      <a:moveTo>
                        <a:pt x="2543407" y="186877"/>
                      </a:moveTo>
                      <a:lnTo>
                        <a:pt x="2503344" y="169397"/>
                      </a:lnTo>
                      <a:lnTo>
                        <a:pt x="2482419" y="160147"/>
                      </a:lnTo>
                      <a:lnTo>
                        <a:pt x="2461177" y="151726"/>
                      </a:lnTo>
                      <a:lnTo>
                        <a:pt x="2418881" y="134821"/>
                      </a:lnTo>
                      <a:lnTo>
                        <a:pt x="2413587" y="132652"/>
                      </a:lnTo>
                      <a:lnTo>
                        <a:pt x="2408228" y="130803"/>
                      </a:lnTo>
                      <a:lnTo>
                        <a:pt x="2397511" y="126975"/>
                      </a:lnTo>
                      <a:lnTo>
                        <a:pt x="2376075" y="119320"/>
                      </a:lnTo>
                      <a:cubicBezTo>
                        <a:pt x="2347687" y="108601"/>
                        <a:pt x="2318660" y="100182"/>
                        <a:pt x="2289762" y="91122"/>
                      </a:cubicBezTo>
                      <a:cubicBezTo>
                        <a:pt x="2275280" y="86976"/>
                        <a:pt x="2260607" y="83275"/>
                        <a:pt x="2246064" y="79385"/>
                      </a:cubicBezTo>
                      <a:lnTo>
                        <a:pt x="2235153" y="76450"/>
                      </a:lnTo>
                      <a:cubicBezTo>
                        <a:pt x="2231518" y="75556"/>
                        <a:pt x="2227882" y="74409"/>
                        <a:pt x="2224181" y="73706"/>
                      </a:cubicBezTo>
                      <a:lnTo>
                        <a:pt x="2202172" y="68858"/>
                      </a:lnTo>
                      <a:cubicBezTo>
                        <a:pt x="2172827" y="61969"/>
                        <a:pt x="2143163" y="57376"/>
                        <a:pt x="2113563" y="52464"/>
                      </a:cubicBezTo>
                      <a:cubicBezTo>
                        <a:pt x="2098699" y="50614"/>
                        <a:pt x="2083834" y="48699"/>
                        <a:pt x="2068907" y="46658"/>
                      </a:cubicBezTo>
                      <a:cubicBezTo>
                        <a:pt x="2054043" y="45446"/>
                        <a:pt x="2039178" y="44170"/>
                        <a:pt x="2024251" y="42703"/>
                      </a:cubicBezTo>
                      <a:cubicBezTo>
                        <a:pt x="2009259" y="41937"/>
                        <a:pt x="1994331" y="41364"/>
                        <a:pt x="1979596" y="40661"/>
                      </a:cubicBezTo>
                      <a:cubicBezTo>
                        <a:pt x="1964859" y="39960"/>
                        <a:pt x="1949611" y="40661"/>
                        <a:pt x="1934620" y="40661"/>
                      </a:cubicBezTo>
                      <a:lnTo>
                        <a:pt x="1912101" y="41809"/>
                      </a:lnTo>
                      <a:lnTo>
                        <a:pt x="1900809" y="42384"/>
                      </a:lnTo>
                      <a:cubicBezTo>
                        <a:pt x="1897045" y="42384"/>
                        <a:pt x="1893282" y="42703"/>
                        <a:pt x="1889581" y="43150"/>
                      </a:cubicBezTo>
                      <a:lnTo>
                        <a:pt x="1867126" y="45510"/>
                      </a:lnTo>
                      <a:lnTo>
                        <a:pt x="1855834" y="46658"/>
                      </a:lnTo>
                      <a:lnTo>
                        <a:pt x="1844670" y="48380"/>
                      </a:lnTo>
                      <a:cubicBezTo>
                        <a:pt x="1814560" y="52719"/>
                        <a:pt x="1784768" y="58779"/>
                        <a:pt x="1755359" y="66498"/>
                      </a:cubicBezTo>
                      <a:cubicBezTo>
                        <a:pt x="1725695" y="74025"/>
                        <a:pt x="1696094" y="82511"/>
                        <a:pt x="1666494" y="90868"/>
                      </a:cubicBezTo>
                      <a:cubicBezTo>
                        <a:pt x="1636894" y="99224"/>
                        <a:pt x="1607037" y="107390"/>
                        <a:pt x="1577182" y="115108"/>
                      </a:cubicBezTo>
                      <a:cubicBezTo>
                        <a:pt x="1547327" y="122829"/>
                        <a:pt x="1517089" y="129590"/>
                        <a:pt x="1486723" y="135714"/>
                      </a:cubicBezTo>
                      <a:cubicBezTo>
                        <a:pt x="1425927" y="148027"/>
                        <a:pt x="1364556" y="157085"/>
                        <a:pt x="1302804" y="162826"/>
                      </a:cubicBezTo>
                      <a:cubicBezTo>
                        <a:pt x="1240796" y="168824"/>
                        <a:pt x="1178533" y="170801"/>
                        <a:pt x="1116270" y="168824"/>
                      </a:cubicBezTo>
                      <a:cubicBezTo>
                        <a:pt x="1054007" y="166399"/>
                        <a:pt x="991935" y="160211"/>
                        <a:pt x="930437" y="150259"/>
                      </a:cubicBezTo>
                      <a:cubicBezTo>
                        <a:pt x="899689" y="145474"/>
                        <a:pt x="870152" y="141073"/>
                        <a:pt x="839978" y="137500"/>
                      </a:cubicBezTo>
                      <a:cubicBezTo>
                        <a:pt x="809803" y="133929"/>
                        <a:pt x="779756" y="131121"/>
                        <a:pt x="749582" y="128825"/>
                      </a:cubicBezTo>
                      <a:cubicBezTo>
                        <a:pt x="689169" y="124488"/>
                        <a:pt x="628373" y="122446"/>
                        <a:pt x="567833" y="122446"/>
                      </a:cubicBezTo>
                      <a:cubicBezTo>
                        <a:pt x="537467" y="121935"/>
                        <a:pt x="507164" y="123147"/>
                        <a:pt x="476735" y="123466"/>
                      </a:cubicBezTo>
                      <a:cubicBezTo>
                        <a:pt x="461551" y="123913"/>
                        <a:pt x="446368" y="124678"/>
                        <a:pt x="431186" y="125316"/>
                      </a:cubicBezTo>
                      <a:lnTo>
                        <a:pt x="408347" y="126145"/>
                      </a:lnTo>
                      <a:lnTo>
                        <a:pt x="385573" y="127550"/>
                      </a:lnTo>
                      <a:lnTo>
                        <a:pt x="339960" y="130356"/>
                      </a:lnTo>
                      <a:lnTo>
                        <a:pt x="294411" y="134119"/>
                      </a:lnTo>
                      <a:cubicBezTo>
                        <a:pt x="263981" y="136225"/>
                        <a:pt x="233615" y="139670"/>
                        <a:pt x="203185" y="142732"/>
                      </a:cubicBezTo>
                      <a:cubicBezTo>
                        <a:pt x="188003" y="144071"/>
                        <a:pt x="172883" y="146241"/>
                        <a:pt x="157700" y="147963"/>
                      </a:cubicBezTo>
                      <a:lnTo>
                        <a:pt x="112088" y="153385"/>
                      </a:lnTo>
                      <a:cubicBezTo>
                        <a:pt x="96904" y="155235"/>
                        <a:pt x="81786" y="157660"/>
                        <a:pt x="66666" y="159764"/>
                      </a:cubicBezTo>
                      <a:lnTo>
                        <a:pt x="21054" y="166144"/>
                      </a:lnTo>
                      <a:lnTo>
                        <a:pt x="9635" y="167930"/>
                      </a:lnTo>
                      <a:cubicBezTo>
                        <a:pt x="6253" y="159764"/>
                        <a:pt x="3956" y="151153"/>
                        <a:pt x="2680" y="142412"/>
                      </a:cubicBezTo>
                      <a:cubicBezTo>
                        <a:pt x="66922" y="126209"/>
                        <a:pt x="131736" y="112430"/>
                        <a:pt x="197252" y="101010"/>
                      </a:cubicBezTo>
                      <a:cubicBezTo>
                        <a:pt x="227810" y="96034"/>
                        <a:pt x="258304" y="90485"/>
                        <a:pt x="289053" y="86593"/>
                      </a:cubicBezTo>
                      <a:lnTo>
                        <a:pt x="335176" y="80213"/>
                      </a:lnTo>
                      <a:lnTo>
                        <a:pt x="381427" y="75301"/>
                      </a:lnTo>
                      <a:lnTo>
                        <a:pt x="404647" y="72941"/>
                      </a:lnTo>
                      <a:lnTo>
                        <a:pt x="427869" y="71155"/>
                      </a:lnTo>
                      <a:cubicBezTo>
                        <a:pt x="443370" y="70071"/>
                        <a:pt x="458808" y="68858"/>
                        <a:pt x="474310" y="67901"/>
                      </a:cubicBezTo>
                      <a:cubicBezTo>
                        <a:pt x="505378" y="66434"/>
                        <a:pt x="536446" y="64903"/>
                        <a:pt x="567577" y="64776"/>
                      </a:cubicBezTo>
                      <a:cubicBezTo>
                        <a:pt x="629904" y="63883"/>
                        <a:pt x="692231" y="66498"/>
                        <a:pt x="754303" y="72494"/>
                      </a:cubicBezTo>
                      <a:cubicBezTo>
                        <a:pt x="785369" y="75620"/>
                        <a:pt x="816374" y="79257"/>
                        <a:pt x="847251" y="83914"/>
                      </a:cubicBezTo>
                      <a:cubicBezTo>
                        <a:pt x="878126" y="88571"/>
                        <a:pt x="909131" y="94248"/>
                        <a:pt x="938922" y="99926"/>
                      </a:cubicBezTo>
                      <a:cubicBezTo>
                        <a:pt x="968714" y="105603"/>
                        <a:pt x="998826" y="110515"/>
                        <a:pt x="1028872" y="114791"/>
                      </a:cubicBezTo>
                      <a:cubicBezTo>
                        <a:pt x="1058919" y="119064"/>
                        <a:pt x="1088902" y="122573"/>
                        <a:pt x="1119077" y="125572"/>
                      </a:cubicBezTo>
                      <a:lnTo>
                        <a:pt x="1141788" y="127613"/>
                      </a:lnTo>
                      <a:cubicBezTo>
                        <a:pt x="1149315" y="128250"/>
                        <a:pt x="1156906" y="128697"/>
                        <a:pt x="1164435" y="129208"/>
                      </a:cubicBezTo>
                      <a:lnTo>
                        <a:pt x="1175854" y="130101"/>
                      </a:lnTo>
                      <a:lnTo>
                        <a:pt x="1187208" y="130739"/>
                      </a:lnTo>
                      <a:lnTo>
                        <a:pt x="1209983" y="132015"/>
                      </a:lnTo>
                      <a:cubicBezTo>
                        <a:pt x="1225167" y="132462"/>
                        <a:pt x="1240349" y="133290"/>
                        <a:pt x="1255533" y="133354"/>
                      </a:cubicBezTo>
                      <a:lnTo>
                        <a:pt x="1278370" y="133354"/>
                      </a:lnTo>
                      <a:lnTo>
                        <a:pt x="1301209" y="133354"/>
                      </a:lnTo>
                      <a:cubicBezTo>
                        <a:pt x="1331703" y="132843"/>
                        <a:pt x="1362196" y="131696"/>
                        <a:pt x="1392562" y="129081"/>
                      </a:cubicBezTo>
                      <a:cubicBezTo>
                        <a:pt x="1400217" y="128634"/>
                        <a:pt x="1407745" y="127677"/>
                        <a:pt x="1415336" y="126911"/>
                      </a:cubicBezTo>
                      <a:lnTo>
                        <a:pt x="1438111" y="124550"/>
                      </a:lnTo>
                      <a:lnTo>
                        <a:pt x="1460822" y="121360"/>
                      </a:lnTo>
                      <a:cubicBezTo>
                        <a:pt x="1468349" y="120276"/>
                        <a:pt x="1475940" y="119384"/>
                        <a:pt x="1483469" y="117917"/>
                      </a:cubicBezTo>
                      <a:lnTo>
                        <a:pt x="1505989" y="114024"/>
                      </a:lnTo>
                      <a:cubicBezTo>
                        <a:pt x="1513516" y="112813"/>
                        <a:pt x="1520979" y="111026"/>
                        <a:pt x="1528444" y="109495"/>
                      </a:cubicBezTo>
                      <a:cubicBezTo>
                        <a:pt x="1535908" y="107964"/>
                        <a:pt x="1543435" y="106561"/>
                        <a:pt x="1550898" y="104711"/>
                      </a:cubicBezTo>
                      <a:lnTo>
                        <a:pt x="1573226" y="99415"/>
                      </a:lnTo>
                      <a:cubicBezTo>
                        <a:pt x="1603019" y="92016"/>
                        <a:pt x="1632427" y="83658"/>
                        <a:pt x="1661518" y="74281"/>
                      </a:cubicBezTo>
                      <a:cubicBezTo>
                        <a:pt x="1690800" y="65031"/>
                        <a:pt x="1719826" y="55143"/>
                        <a:pt x="1749235" y="45382"/>
                      </a:cubicBezTo>
                      <a:cubicBezTo>
                        <a:pt x="1778644" y="35621"/>
                        <a:pt x="1808372" y="26244"/>
                        <a:pt x="1838929" y="19164"/>
                      </a:cubicBezTo>
                      <a:lnTo>
                        <a:pt x="1850349" y="16355"/>
                      </a:lnTo>
                      <a:lnTo>
                        <a:pt x="1861894" y="14060"/>
                      </a:lnTo>
                      <a:lnTo>
                        <a:pt x="1885052" y="9467"/>
                      </a:lnTo>
                      <a:cubicBezTo>
                        <a:pt x="1888881" y="8573"/>
                        <a:pt x="1892771" y="8126"/>
                        <a:pt x="1896663" y="7553"/>
                      </a:cubicBezTo>
                      <a:lnTo>
                        <a:pt x="1908337" y="5894"/>
                      </a:lnTo>
                      <a:lnTo>
                        <a:pt x="1931750" y="2513"/>
                      </a:lnTo>
                      <a:lnTo>
                        <a:pt x="1955290" y="471"/>
                      </a:lnTo>
                      <a:cubicBezTo>
                        <a:pt x="1963136" y="-102"/>
                        <a:pt x="1971047" y="-1060"/>
                        <a:pt x="1978893" y="-1380"/>
                      </a:cubicBezTo>
                      <a:lnTo>
                        <a:pt x="2002497" y="-1953"/>
                      </a:lnTo>
                      <a:cubicBezTo>
                        <a:pt x="2010407" y="-1953"/>
                        <a:pt x="2018317" y="-2464"/>
                        <a:pt x="2026164" y="-2272"/>
                      </a:cubicBezTo>
                      <a:cubicBezTo>
                        <a:pt x="2089193" y="-1316"/>
                        <a:pt x="2151903" y="6850"/>
                        <a:pt x="2213081" y="22034"/>
                      </a:cubicBezTo>
                      <a:lnTo>
                        <a:pt x="2235984" y="27392"/>
                      </a:lnTo>
                      <a:cubicBezTo>
                        <a:pt x="2243639" y="29242"/>
                        <a:pt x="2251038" y="31667"/>
                        <a:pt x="2258631" y="33771"/>
                      </a:cubicBezTo>
                      <a:cubicBezTo>
                        <a:pt x="2273621" y="38238"/>
                        <a:pt x="2288678" y="42448"/>
                        <a:pt x="2303287" y="47168"/>
                      </a:cubicBezTo>
                      <a:lnTo>
                        <a:pt x="2347495" y="62861"/>
                      </a:lnTo>
                      <a:cubicBezTo>
                        <a:pt x="2354831" y="65540"/>
                        <a:pt x="2362296" y="67901"/>
                        <a:pt x="2369440" y="71027"/>
                      </a:cubicBezTo>
                      <a:lnTo>
                        <a:pt x="2391003" y="79958"/>
                      </a:lnTo>
                      <a:lnTo>
                        <a:pt x="2412565" y="89018"/>
                      </a:lnTo>
                      <a:lnTo>
                        <a:pt x="2423346" y="93483"/>
                      </a:lnTo>
                      <a:lnTo>
                        <a:pt x="2428769" y="95780"/>
                      </a:lnTo>
                      <a:lnTo>
                        <a:pt x="2434001" y="98268"/>
                      </a:lnTo>
                      <a:lnTo>
                        <a:pt x="2476104" y="118426"/>
                      </a:lnTo>
                      <a:lnTo>
                        <a:pt x="2497028" y="128570"/>
                      </a:lnTo>
                      <a:lnTo>
                        <a:pt x="2517188" y="139414"/>
                      </a:lnTo>
                      <a:cubicBezTo>
                        <a:pt x="2526947" y="154662"/>
                        <a:pt x="2535688" y="170483"/>
                        <a:pt x="2543407" y="186877"/>
                      </a:cubicBezTo>
                      <a:close/>
                    </a:path>
                  </a:pathLst>
                </a:custGeom>
                <a:solidFill>
                  <a:srgbClr val="BFCDFF"/>
                </a:solidFill>
                <a:ln w="6375" cap="flat">
                  <a:noFill/>
                  <a:prstDash val="solid"/>
                  <a:miter/>
                </a:ln>
              </p:spPr>
              <p:txBody>
                <a:bodyPr rtlCol="0" anchor="ctr"/>
                <a:lstStyle/>
                <a:p>
                  <a:endParaRPr lang="zh-CN" altLang="en-US"/>
                </a:p>
              </p:txBody>
            </p:sp>
            <p:sp>
              <p:nvSpPr>
                <p:cNvPr id="315" name="iš1ïďe">
                  <a:extLst>
                    <a:ext uri="{FF2B5EF4-FFF2-40B4-BE49-F238E27FC236}">
                      <a16:creationId xmlns:a16="http://schemas.microsoft.com/office/drawing/2014/main" id="{BEAB8992-DC05-F162-B490-00212D47B37C}"/>
                    </a:ext>
                  </a:extLst>
                </p:cNvPr>
                <p:cNvSpPr/>
                <p:nvPr/>
              </p:nvSpPr>
              <p:spPr>
                <a:xfrm>
                  <a:off x="115944" y="4351202"/>
                  <a:ext cx="1427940" cy="1334301"/>
                </a:xfrm>
                <a:custGeom>
                  <a:avLst/>
                  <a:gdLst>
                    <a:gd name="connsiteX0" fmla="*/ 9157 w 1427940"/>
                    <a:gd name="connsiteY0" fmla="*/ 517592 h 1334301"/>
                    <a:gd name="connsiteX1" fmla="*/ 42521 w 1427940"/>
                    <a:gd name="connsiteY1" fmla="*/ 1156681 h 1334301"/>
                    <a:gd name="connsiteX2" fmla="*/ 195243 w 1427940"/>
                    <a:gd name="connsiteY2" fmla="*/ 1286820 h 1334301"/>
                    <a:gd name="connsiteX3" fmla="*/ 408189 w 1427940"/>
                    <a:gd name="connsiteY3" fmla="*/ 1331987 h 1334301"/>
                    <a:gd name="connsiteX4" fmla="*/ 493991 w 1427940"/>
                    <a:gd name="connsiteY4" fmla="*/ 1312849 h 1334301"/>
                    <a:gd name="connsiteX5" fmla="*/ 493991 w 1427940"/>
                    <a:gd name="connsiteY5" fmla="*/ 1312849 h 1334301"/>
                    <a:gd name="connsiteX6" fmla="*/ 516575 w 1427940"/>
                    <a:gd name="connsiteY6" fmla="*/ 1285225 h 1334301"/>
                    <a:gd name="connsiteX7" fmla="*/ 580816 w 1427940"/>
                    <a:gd name="connsiteY7" fmla="*/ 696661 h 1334301"/>
                    <a:gd name="connsiteX8" fmla="*/ 580816 w 1427940"/>
                    <a:gd name="connsiteY8" fmla="*/ 696661 h 1334301"/>
                    <a:gd name="connsiteX9" fmla="*/ 638740 w 1427940"/>
                    <a:gd name="connsiteY9" fmla="*/ 644287 h 1334301"/>
                    <a:gd name="connsiteX10" fmla="*/ 684290 w 1427940"/>
                    <a:gd name="connsiteY10" fmla="*/ 637398 h 1334301"/>
                    <a:gd name="connsiteX11" fmla="*/ 684290 w 1427940"/>
                    <a:gd name="connsiteY11" fmla="*/ 637398 h 1334301"/>
                    <a:gd name="connsiteX12" fmla="*/ 767923 w 1427940"/>
                    <a:gd name="connsiteY12" fmla="*/ 727347 h 1334301"/>
                    <a:gd name="connsiteX13" fmla="*/ 882752 w 1427940"/>
                    <a:gd name="connsiteY13" fmla="*/ 930403 h 1334301"/>
                    <a:gd name="connsiteX14" fmla="*/ 1071200 w 1427940"/>
                    <a:gd name="connsiteY14" fmla="*/ 996239 h 1334301"/>
                    <a:gd name="connsiteX15" fmla="*/ 1134485 w 1427940"/>
                    <a:gd name="connsiteY15" fmla="*/ 863867 h 1334301"/>
                    <a:gd name="connsiteX16" fmla="*/ 1023801 w 1427940"/>
                    <a:gd name="connsiteY16" fmla="*/ 797137 h 1334301"/>
                    <a:gd name="connsiteX17" fmla="*/ 889323 w 1427940"/>
                    <a:gd name="connsiteY17" fmla="*/ 669549 h 1334301"/>
                    <a:gd name="connsiteX18" fmla="*/ 1139078 w 1427940"/>
                    <a:gd name="connsiteY18" fmla="*/ 703041 h 1334301"/>
                    <a:gd name="connsiteX19" fmla="*/ 1410903 w 1427940"/>
                    <a:gd name="connsiteY19" fmla="*/ 617685 h 1334301"/>
                    <a:gd name="connsiteX20" fmla="*/ 1334351 w 1427940"/>
                    <a:gd name="connsiteY20" fmla="*/ 438551 h 1334301"/>
                    <a:gd name="connsiteX21" fmla="*/ 1248356 w 1427940"/>
                    <a:gd name="connsiteY21" fmla="*/ 475615 h 1334301"/>
                    <a:gd name="connsiteX22" fmla="*/ 1017933 w 1427940"/>
                    <a:gd name="connsiteY22" fmla="*/ 561099 h 1334301"/>
                    <a:gd name="connsiteX23" fmla="*/ 931109 w 1427940"/>
                    <a:gd name="connsiteY23" fmla="*/ 532775 h 1334301"/>
                    <a:gd name="connsiteX24" fmla="*/ 940678 w 1427940"/>
                    <a:gd name="connsiteY24" fmla="*/ 506620 h 1334301"/>
                    <a:gd name="connsiteX25" fmla="*/ 1053401 w 1427940"/>
                    <a:gd name="connsiteY25" fmla="*/ 371058 h 1334301"/>
                    <a:gd name="connsiteX26" fmla="*/ 1079366 w 1427940"/>
                    <a:gd name="connsiteY26" fmla="*/ 340692 h 1334301"/>
                    <a:gd name="connsiteX27" fmla="*/ 1087340 w 1427940"/>
                    <a:gd name="connsiteY27" fmla="*/ 250614 h 1334301"/>
                    <a:gd name="connsiteX28" fmla="*/ 986545 w 1427940"/>
                    <a:gd name="connsiteY28" fmla="*/ 208574 h 1334301"/>
                    <a:gd name="connsiteX29" fmla="*/ 961666 w 1427940"/>
                    <a:gd name="connsiteY29" fmla="*/ 229753 h 1334301"/>
                    <a:gd name="connsiteX30" fmla="*/ 932831 w 1427940"/>
                    <a:gd name="connsiteY30" fmla="*/ 323658 h 1334301"/>
                    <a:gd name="connsiteX31" fmla="*/ 768114 w 1427940"/>
                    <a:gd name="connsiteY31" fmla="*/ 485759 h 1334301"/>
                    <a:gd name="connsiteX32" fmla="*/ 661962 w 1427940"/>
                    <a:gd name="connsiteY32" fmla="*/ 522569 h 1334301"/>
                    <a:gd name="connsiteX33" fmla="*/ 661962 w 1427940"/>
                    <a:gd name="connsiteY33" fmla="*/ 522569 h 1334301"/>
                    <a:gd name="connsiteX34" fmla="*/ 476384 w 1427940"/>
                    <a:gd name="connsiteY34" fmla="*/ 491947 h 1334301"/>
                    <a:gd name="connsiteX35" fmla="*/ 476384 w 1427940"/>
                    <a:gd name="connsiteY35" fmla="*/ 491947 h 1334301"/>
                    <a:gd name="connsiteX36" fmla="*/ 450356 w 1427940"/>
                    <a:gd name="connsiteY36" fmla="*/ 379096 h 1334301"/>
                    <a:gd name="connsiteX37" fmla="*/ 594595 w 1427940"/>
                    <a:gd name="connsiteY37" fmla="*/ 170616 h 1334301"/>
                    <a:gd name="connsiteX38" fmla="*/ 643588 w 1427940"/>
                    <a:gd name="connsiteY38" fmla="*/ 126918 h 1334301"/>
                    <a:gd name="connsiteX39" fmla="*/ 643588 w 1427940"/>
                    <a:gd name="connsiteY39" fmla="*/ 126918 h 1334301"/>
                    <a:gd name="connsiteX40" fmla="*/ 649968 w 1427940"/>
                    <a:gd name="connsiteY40" fmla="*/ 61974 h 1334301"/>
                    <a:gd name="connsiteX41" fmla="*/ 550895 w 1427940"/>
                    <a:gd name="connsiteY41" fmla="*/ -1820 h 1334301"/>
                    <a:gd name="connsiteX42" fmla="*/ 507580 w 1427940"/>
                    <a:gd name="connsiteY42" fmla="*/ 15851 h 1334301"/>
                    <a:gd name="connsiteX43" fmla="*/ 478298 w 1427940"/>
                    <a:gd name="connsiteY43" fmla="*/ 60890 h 1334301"/>
                    <a:gd name="connsiteX44" fmla="*/ 478298 w 1427940"/>
                    <a:gd name="connsiteY44" fmla="*/ 60890 h 1334301"/>
                    <a:gd name="connsiteX45" fmla="*/ 417886 w 1427940"/>
                    <a:gd name="connsiteY45" fmla="*/ 235559 h 1334301"/>
                    <a:gd name="connsiteX46" fmla="*/ 410294 w 1427940"/>
                    <a:gd name="connsiteY46" fmla="*/ 241428 h 1334301"/>
                    <a:gd name="connsiteX47" fmla="*/ 387520 w 1427940"/>
                    <a:gd name="connsiteY47" fmla="*/ 247041 h 1334301"/>
                    <a:gd name="connsiteX48" fmla="*/ 356133 w 1427940"/>
                    <a:gd name="connsiteY48" fmla="*/ 201748 h 1334301"/>
                    <a:gd name="connsiteX49" fmla="*/ 339482 w 1427940"/>
                    <a:gd name="connsiteY49" fmla="*/ 107843 h 1334301"/>
                    <a:gd name="connsiteX50" fmla="*/ 328382 w 1427940"/>
                    <a:gd name="connsiteY50" fmla="*/ 41305 h 1334301"/>
                    <a:gd name="connsiteX51" fmla="*/ 326724 w 1427940"/>
                    <a:gd name="connsiteY51" fmla="*/ 33395 h 1334301"/>
                    <a:gd name="connsiteX52" fmla="*/ 238815 w 1427940"/>
                    <a:gd name="connsiteY52" fmla="*/ 29440 h 1334301"/>
                    <a:gd name="connsiteX53" fmla="*/ 159392 w 1427940"/>
                    <a:gd name="connsiteY53" fmla="*/ 89342 h 1334301"/>
                    <a:gd name="connsiteX54" fmla="*/ 297697 w 1427940"/>
                    <a:gd name="connsiteY54" fmla="*/ 326783 h 1334301"/>
                    <a:gd name="connsiteX55" fmla="*/ 353008 w 1427940"/>
                    <a:gd name="connsiteY55" fmla="*/ 608307 h 1334301"/>
                    <a:gd name="connsiteX56" fmla="*/ 298973 w 1427940"/>
                    <a:gd name="connsiteY56" fmla="*/ 641480 h 1334301"/>
                    <a:gd name="connsiteX57" fmla="*/ 206535 w 1427940"/>
                    <a:gd name="connsiteY57" fmla="*/ 458072 h 1334301"/>
                    <a:gd name="connsiteX58" fmla="*/ 158881 w 1427940"/>
                    <a:gd name="connsiteY58" fmla="*/ 376862 h 1334301"/>
                    <a:gd name="connsiteX59" fmla="*/ 9157 w 1427940"/>
                    <a:gd name="connsiteY59" fmla="*/ 517592 h 13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27940" h="1334301">
                      <a:moveTo>
                        <a:pt x="9157" y="517592"/>
                      </a:moveTo>
                      <a:cubicBezTo>
                        <a:pt x="183442" y="576921"/>
                        <a:pt x="319706" y="803199"/>
                        <a:pt x="42521" y="1156681"/>
                      </a:cubicBezTo>
                      <a:cubicBezTo>
                        <a:pt x="13686" y="1193426"/>
                        <a:pt x="93556" y="1248226"/>
                        <a:pt x="195243" y="1286820"/>
                      </a:cubicBezTo>
                      <a:cubicBezTo>
                        <a:pt x="264780" y="1313104"/>
                        <a:pt x="344842" y="1331795"/>
                        <a:pt x="408189" y="1331987"/>
                      </a:cubicBezTo>
                      <a:cubicBezTo>
                        <a:pt x="443659" y="1331987"/>
                        <a:pt x="473897" y="1326374"/>
                        <a:pt x="493991" y="1312849"/>
                      </a:cubicBezTo>
                      <a:lnTo>
                        <a:pt x="493991" y="1312849"/>
                      </a:lnTo>
                      <a:cubicBezTo>
                        <a:pt x="504263" y="1306278"/>
                        <a:pt x="512173" y="1296581"/>
                        <a:pt x="516575" y="1285225"/>
                      </a:cubicBezTo>
                      <a:cubicBezTo>
                        <a:pt x="526080" y="1235659"/>
                        <a:pt x="472811" y="911904"/>
                        <a:pt x="580816" y="696661"/>
                      </a:cubicBezTo>
                      <a:lnTo>
                        <a:pt x="580816" y="696661"/>
                      </a:lnTo>
                      <a:cubicBezTo>
                        <a:pt x="593064" y="672738"/>
                        <a:pt x="613669" y="654111"/>
                        <a:pt x="638740" y="644287"/>
                      </a:cubicBezTo>
                      <a:cubicBezTo>
                        <a:pt x="653093" y="638099"/>
                        <a:pt x="668788" y="635739"/>
                        <a:pt x="684290" y="637398"/>
                      </a:cubicBezTo>
                      <a:lnTo>
                        <a:pt x="684290" y="637398"/>
                      </a:lnTo>
                      <a:cubicBezTo>
                        <a:pt x="730540" y="642564"/>
                        <a:pt x="766074" y="680840"/>
                        <a:pt x="767923" y="727347"/>
                      </a:cubicBezTo>
                      <a:cubicBezTo>
                        <a:pt x="772262" y="827249"/>
                        <a:pt x="834589" y="901313"/>
                        <a:pt x="882752" y="930403"/>
                      </a:cubicBezTo>
                      <a:cubicBezTo>
                        <a:pt x="921986" y="954007"/>
                        <a:pt x="1042237" y="1004723"/>
                        <a:pt x="1071200" y="996239"/>
                      </a:cubicBezTo>
                      <a:cubicBezTo>
                        <a:pt x="1119237" y="982140"/>
                        <a:pt x="1148264" y="912924"/>
                        <a:pt x="1134485" y="863867"/>
                      </a:cubicBezTo>
                      <a:cubicBezTo>
                        <a:pt x="1126447" y="834968"/>
                        <a:pt x="1077070" y="816530"/>
                        <a:pt x="1023801" y="797137"/>
                      </a:cubicBezTo>
                      <a:cubicBezTo>
                        <a:pt x="945973" y="768685"/>
                        <a:pt x="860935" y="738127"/>
                        <a:pt x="889323" y="669549"/>
                      </a:cubicBezTo>
                      <a:cubicBezTo>
                        <a:pt x="989098" y="709675"/>
                        <a:pt x="1046704" y="718161"/>
                        <a:pt x="1139078" y="703041"/>
                      </a:cubicBezTo>
                      <a:cubicBezTo>
                        <a:pt x="1260668" y="683265"/>
                        <a:pt x="1372499" y="634845"/>
                        <a:pt x="1410903" y="617685"/>
                      </a:cubicBezTo>
                      <a:cubicBezTo>
                        <a:pt x="1467106" y="581003"/>
                        <a:pt x="1391000" y="402508"/>
                        <a:pt x="1334351" y="438551"/>
                      </a:cubicBezTo>
                      <a:cubicBezTo>
                        <a:pt x="1329630" y="442890"/>
                        <a:pt x="1294096" y="457689"/>
                        <a:pt x="1248356" y="475615"/>
                      </a:cubicBezTo>
                      <a:cubicBezTo>
                        <a:pt x="1160256" y="510191"/>
                        <a:pt x="1034327" y="556188"/>
                        <a:pt x="1017933" y="561099"/>
                      </a:cubicBezTo>
                      <a:cubicBezTo>
                        <a:pt x="991841" y="573157"/>
                        <a:pt x="933724" y="563141"/>
                        <a:pt x="931109" y="532775"/>
                      </a:cubicBezTo>
                      <a:cubicBezTo>
                        <a:pt x="930917" y="523142"/>
                        <a:pt x="934298" y="513828"/>
                        <a:pt x="940678" y="506620"/>
                      </a:cubicBezTo>
                      <a:cubicBezTo>
                        <a:pt x="968237" y="471533"/>
                        <a:pt x="1021504" y="408568"/>
                        <a:pt x="1053401" y="371058"/>
                      </a:cubicBezTo>
                      <a:cubicBezTo>
                        <a:pt x="1068904" y="352812"/>
                        <a:pt x="1079366" y="340692"/>
                        <a:pt x="1079366" y="340692"/>
                      </a:cubicBezTo>
                      <a:cubicBezTo>
                        <a:pt x="1102524" y="305222"/>
                        <a:pt x="1100993" y="274089"/>
                        <a:pt x="1087340" y="250614"/>
                      </a:cubicBezTo>
                      <a:cubicBezTo>
                        <a:pt x="1066735" y="215208"/>
                        <a:pt x="1018570" y="197347"/>
                        <a:pt x="986545" y="208574"/>
                      </a:cubicBezTo>
                      <a:cubicBezTo>
                        <a:pt x="975828" y="212146"/>
                        <a:pt x="966898" y="219738"/>
                        <a:pt x="961666" y="229753"/>
                      </a:cubicBezTo>
                      <a:cubicBezTo>
                        <a:pt x="957966" y="262544"/>
                        <a:pt x="948141" y="294441"/>
                        <a:pt x="932831" y="323658"/>
                      </a:cubicBezTo>
                      <a:cubicBezTo>
                        <a:pt x="907313" y="375012"/>
                        <a:pt x="858957" y="437850"/>
                        <a:pt x="768114" y="485759"/>
                      </a:cubicBezTo>
                      <a:cubicBezTo>
                        <a:pt x="734686" y="503047"/>
                        <a:pt x="698963" y="515487"/>
                        <a:pt x="661962" y="522569"/>
                      </a:cubicBezTo>
                      <a:lnTo>
                        <a:pt x="661962" y="522569"/>
                      </a:lnTo>
                      <a:cubicBezTo>
                        <a:pt x="590002" y="536603"/>
                        <a:pt x="516192" y="530351"/>
                        <a:pt x="476384" y="491947"/>
                      </a:cubicBezTo>
                      <a:lnTo>
                        <a:pt x="476384" y="491947"/>
                      </a:lnTo>
                      <a:cubicBezTo>
                        <a:pt x="451569" y="467897"/>
                        <a:pt x="439958" y="431279"/>
                        <a:pt x="450356" y="379096"/>
                      </a:cubicBezTo>
                      <a:cubicBezTo>
                        <a:pt x="455332" y="325316"/>
                        <a:pt x="537691" y="227839"/>
                        <a:pt x="594595" y="170616"/>
                      </a:cubicBezTo>
                      <a:cubicBezTo>
                        <a:pt x="609587" y="154603"/>
                        <a:pt x="625981" y="139996"/>
                        <a:pt x="643588" y="126918"/>
                      </a:cubicBezTo>
                      <a:lnTo>
                        <a:pt x="643588" y="126918"/>
                      </a:lnTo>
                      <a:cubicBezTo>
                        <a:pt x="668405" y="110650"/>
                        <a:pt x="665788" y="85643"/>
                        <a:pt x="649968" y="61974"/>
                      </a:cubicBezTo>
                      <a:cubicBezTo>
                        <a:pt x="629107" y="31035"/>
                        <a:pt x="585600" y="2328"/>
                        <a:pt x="550895" y="-1820"/>
                      </a:cubicBezTo>
                      <a:cubicBezTo>
                        <a:pt x="532396" y="-3988"/>
                        <a:pt x="516447" y="797"/>
                        <a:pt x="507580" y="15851"/>
                      </a:cubicBezTo>
                      <a:cubicBezTo>
                        <a:pt x="494822" y="25484"/>
                        <a:pt x="485889" y="41369"/>
                        <a:pt x="478298" y="60890"/>
                      </a:cubicBezTo>
                      <a:lnTo>
                        <a:pt x="478298" y="60890"/>
                      </a:lnTo>
                      <a:cubicBezTo>
                        <a:pt x="455651" y="118816"/>
                        <a:pt x="448571" y="206022"/>
                        <a:pt x="417886" y="235559"/>
                      </a:cubicBezTo>
                      <a:cubicBezTo>
                        <a:pt x="415652" y="237855"/>
                        <a:pt x="413101" y="239833"/>
                        <a:pt x="410294" y="241428"/>
                      </a:cubicBezTo>
                      <a:cubicBezTo>
                        <a:pt x="403787" y="246404"/>
                        <a:pt x="395558" y="248382"/>
                        <a:pt x="387520" y="247041"/>
                      </a:cubicBezTo>
                      <a:cubicBezTo>
                        <a:pt x="370805" y="243278"/>
                        <a:pt x="361108" y="220184"/>
                        <a:pt x="356133" y="201748"/>
                      </a:cubicBezTo>
                      <a:cubicBezTo>
                        <a:pt x="353581" y="194283"/>
                        <a:pt x="346181" y="149437"/>
                        <a:pt x="339482" y="107843"/>
                      </a:cubicBezTo>
                      <a:cubicBezTo>
                        <a:pt x="335017" y="80412"/>
                        <a:pt x="330870" y="54319"/>
                        <a:pt x="328382" y="41305"/>
                      </a:cubicBezTo>
                      <a:cubicBezTo>
                        <a:pt x="327680" y="37414"/>
                        <a:pt x="327043" y="34926"/>
                        <a:pt x="326724" y="33395"/>
                      </a:cubicBezTo>
                      <a:cubicBezTo>
                        <a:pt x="318686" y="15278"/>
                        <a:pt x="278176" y="17701"/>
                        <a:pt x="238815" y="29440"/>
                      </a:cubicBezTo>
                      <a:cubicBezTo>
                        <a:pt x="193649" y="42836"/>
                        <a:pt x="150078" y="68545"/>
                        <a:pt x="159392" y="89342"/>
                      </a:cubicBezTo>
                      <a:cubicBezTo>
                        <a:pt x="160030" y="90745"/>
                        <a:pt x="234350" y="228222"/>
                        <a:pt x="297697" y="326783"/>
                      </a:cubicBezTo>
                      <a:cubicBezTo>
                        <a:pt x="346117" y="402125"/>
                        <a:pt x="365702" y="537942"/>
                        <a:pt x="353008" y="608307"/>
                      </a:cubicBezTo>
                      <a:cubicBezTo>
                        <a:pt x="345734" y="648562"/>
                        <a:pt x="327999" y="667445"/>
                        <a:pt x="298973" y="641480"/>
                      </a:cubicBezTo>
                      <a:cubicBezTo>
                        <a:pt x="284365" y="628402"/>
                        <a:pt x="244875" y="534114"/>
                        <a:pt x="206535" y="458072"/>
                      </a:cubicBezTo>
                      <a:cubicBezTo>
                        <a:pt x="193075" y="429620"/>
                        <a:pt x="177127" y="402444"/>
                        <a:pt x="158881" y="376862"/>
                      </a:cubicBezTo>
                      <a:cubicBezTo>
                        <a:pt x="131832" y="342732"/>
                        <a:pt x="-31543" y="503748"/>
                        <a:pt x="9157" y="517592"/>
                      </a:cubicBezTo>
                      <a:close/>
                    </a:path>
                  </a:pathLst>
                </a:custGeom>
                <a:solidFill>
                  <a:srgbClr val="FFAF36"/>
                </a:solidFill>
                <a:ln w="6375" cap="flat">
                  <a:noFill/>
                  <a:prstDash val="solid"/>
                  <a:miter/>
                </a:ln>
              </p:spPr>
              <p:txBody>
                <a:bodyPr rtlCol="0" anchor="ctr"/>
                <a:lstStyle/>
                <a:p>
                  <a:endParaRPr lang="zh-CN" altLang="en-US"/>
                </a:p>
              </p:txBody>
            </p:sp>
            <p:sp>
              <p:nvSpPr>
                <p:cNvPr id="316" name="iṥ1idé">
                  <a:extLst>
                    <a:ext uri="{FF2B5EF4-FFF2-40B4-BE49-F238E27FC236}">
                      <a16:creationId xmlns:a16="http://schemas.microsoft.com/office/drawing/2014/main" id="{E9BBDC14-99DE-9990-D58C-9219DC67DBF9}"/>
                    </a:ext>
                  </a:extLst>
                </p:cNvPr>
                <p:cNvSpPr/>
                <p:nvPr/>
              </p:nvSpPr>
              <p:spPr>
                <a:xfrm>
                  <a:off x="797681" y="4988570"/>
                  <a:ext cx="453627" cy="362069"/>
                </a:xfrm>
                <a:custGeom>
                  <a:avLst/>
                  <a:gdLst>
                    <a:gd name="connsiteX0" fmla="*/ 2680 w 453627"/>
                    <a:gd name="connsiteY0" fmla="*/ -34 h 362069"/>
                    <a:gd name="connsiteX1" fmla="*/ 86314 w 453627"/>
                    <a:gd name="connsiteY1" fmla="*/ 89915 h 362069"/>
                    <a:gd name="connsiteX2" fmla="*/ 201143 w 453627"/>
                    <a:gd name="connsiteY2" fmla="*/ 292972 h 362069"/>
                    <a:gd name="connsiteX3" fmla="*/ 389591 w 453627"/>
                    <a:gd name="connsiteY3" fmla="*/ 358808 h 362069"/>
                    <a:gd name="connsiteX4" fmla="*/ 452874 w 453627"/>
                    <a:gd name="connsiteY4" fmla="*/ 226435 h 362069"/>
                    <a:gd name="connsiteX5" fmla="*/ 342192 w 453627"/>
                    <a:gd name="connsiteY5" fmla="*/ 159707 h 362069"/>
                    <a:gd name="connsiteX6" fmla="*/ 318397 w 453627"/>
                    <a:gd name="connsiteY6" fmla="*/ 239767 h 362069"/>
                    <a:gd name="connsiteX7" fmla="*/ 195530 w 453627"/>
                    <a:gd name="connsiteY7" fmla="*/ 245063 h 362069"/>
                    <a:gd name="connsiteX8" fmla="*/ 2680 w 453627"/>
                    <a:gd name="connsiteY8" fmla="*/ -34 h 3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627" h="362069">
                      <a:moveTo>
                        <a:pt x="2680" y="-34"/>
                      </a:moveTo>
                      <a:cubicBezTo>
                        <a:pt x="48931" y="5132"/>
                        <a:pt x="84463" y="43409"/>
                        <a:pt x="86314" y="89915"/>
                      </a:cubicBezTo>
                      <a:cubicBezTo>
                        <a:pt x="90653" y="189817"/>
                        <a:pt x="152978" y="263882"/>
                        <a:pt x="201143" y="292972"/>
                      </a:cubicBezTo>
                      <a:cubicBezTo>
                        <a:pt x="240377" y="316575"/>
                        <a:pt x="360628" y="367291"/>
                        <a:pt x="389591" y="358808"/>
                      </a:cubicBezTo>
                      <a:cubicBezTo>
                        <a:pt x="437628" y="344710"/>
                        <a:pt x="466655" y="275492"/>
                        <a:pt x="452874" y="226435"/>
                      </a:cubicBezTo>
                      <a:cubicBezTo>
                        <a:pt x="444836" y="197536"/>
                        <a:pt x="395459" y="179099"/>
                        <a:pt x="342192" y="159707"/>
                      </a:cubicBezTo>
                      <a:cubicBezTo>
                        <a:pt x="332687" y="185925"/>
                        <a:pt x="324777" y="212655"/>
                        <a:pt x="318397" y="239767"/>
                      </a:cubicBezTo>
                      <a:cubicBezTo>
                        <a:pt x="303788" y="299926"/>
                        <a:pt x="245034" y="283786"/>
                        <a:pt x="195530" y="245063"/>
                      </a:cubicBezTo>
                      <a:cubicBezTo>
                        <a:pt x="113490" y="180885"/>
                        <a:pt x="143792" y="-26254"/>
                        <a:pt x="2680" y="-34"/>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17" name="ísḻiḋê">
                  <a:extLst>
                    <a:ext uri="{FF2B5EF4-FFF2-40B4-BE49-F238E27FC236}">
                      <a16:creationId xmlns:a16="http://schemas.microsoft.com/office/drawing/2014/main" id="{68AF2E10-3CE6-8256-C2AF-722BB91E73D4}"/>
                    </a:ext>
                  </a:extLst>
                </p:cNvPr>
                <p:cNvSpPr/>
                <p:nvPr/>
              </p:nvSpPr>
              <p:spPr>
                <a:xfrm>
                  <a:off x="1031965" y="4558498"/>
                  <a:ext cx="178688" cy="327538"/>
                </a:xfrm>
                <a:custGeom>
                  <a:avLst/>
                  <a:gdLst>
                    <a:gd name="connsiteX0" fmla="*/ 3987 w 178688"/>
                    <a:gd name="connsiteY0" fmla="*/ 303470 h 327538"/>
                    <a:gd name="connsiteX1" fmla="*/ 15215 w 178688"/>
                    <a:gd name="connsiteY1" fmla="*/ 325224 h 327538"/>
                    <a:gd name="connsiteX2" fmla="*/ 24784 w 178688"/>
                    <a:gd name="connsiteY2" fmla="*/ 299069 h 327538"/>
                    <a:gd name="connsiteX3" fmla="*/ 137508 w 178688"/>
                    <a:gd name="connsiteY3" fmla="*/ 163507 h 327538"/>
                    <a:gd name="connsiteX4" fmla="*/ 163472 w 178688"/>
                    <a:gd name="connsiteY4" fmla="*/ 133141 h 327538"/>
                    <a:gd name="connsiteX5" fmla="*/ 171446 w 178688"/>
                    <a:gd name="connsiteY5" fmla="*/ 43063 h 327538"/>
                    <a:gd name="connsiteX6" fmla="*/ 70651 w 178688"/>
                    <a:gd name="connsiteY6" fmla="*/ 1023 h 327538"/>
                    <a:gd name="connsiteX7" fmla="*/ 45772 w 178688"/>
                    <a:gd name="connsiteY7" fmla="*/ 22202 h 327538"/>
                    <a:gd name="connsiteX8" fmla="*/ 16937 w 178688"/>
                    <a:gd name="connsiteY8" fmla="*/ 116108 h 327538"/>
                    <a:gd name="connsiteX9" fmla="*/ 76202 w 178688"/>
                    <a:gd name="connsiteY9" fmla="*/ 167844 h 327538"/>
                    <a:gd name="connsiteX10" fmla="*/ 3987 w 178688"/>
                    <a:gd name="connsiteY10" fmla="*/ 303470 h 3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688" h="327538">
                      <a:moveTo>
                        <a:pt x="3987" y="303470"/>
                      </a:moveTo>
                      <a:cubicBezTo>
                        <a:pt x="6474" y="311317"/>
                        <a:pt x="10239" y="318654"/>
                        <a:pt x="15215" y="325224"/>
                      </a:cubicBezTo>
                      <a:cubicBezTo>
                        <a:pt x="15023" y="315591"/>
                        <a:pt x="18405" y="306277"/>
                        <a:pt x="24784" y="299069"/>
                      </a:cubicBezTo>
                      <a:cubicBezTo>
                        <a:pt x="52343" y="263982"/>
                        <a:pt x="105610" y="201017"/>
                        <a:pt x="137508" y="163507"/>
                      </a:cubicBezTo>
                      <a:cubicBezTo>
                        <a:pt x="153011" y="145261"/>
                        <a:pt x="163472" y="133141"/>
                        <a:pt x="163472" y="133141"/>
                      </a:cubicBezTo>
                      <a:cubicBezTo>
                        <a:pt x="186629" y="97671"/>
                        <a:pt x="185098" y="66540"/>
                        <a:pt x="171446" y="43063"/>
                      </a:cubicBezTo>
                      <a:cubicBezTo>
                        <a:pt x="150841" y="7658"/>
                        <a:pt x="102676" y="-10204"/>
                        <a:pt x="70651" y="1023"/>
                      </a:cubicBezTo>
                      <a:cubicBezTo>
                        <a:pt x="59935" y="4595"/>
                        <a:pt x="51004" y="12187"/>
                        <a:pt x="45772" y="22202"/>
                      </a:cubicBezTo>
                      <a:cubicBezTo>
                        <a:pt x="42072" y="54993"/>
                        <a:pt x="32247" y="86890"/>
                        <a:pt x="16937" y="116108"/>
                      </a:cubicBezTo>
                      <a:cubicBezTo>
                        <a:pt x="38245" y="137478"/>
                        <a:pt x="61976" y="159742"/>
                        <a:pt x="76202" y="167844"/>
                      </a:cubicBezTo>
                      <a:cubicBezTo>
                        <a:pt x="106632" y="185068"/>
                        <a:pt x="-10878" y="258623"/>
                        <a:pt x="3987" y="303470"/>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18" name="îšļíḋè">
                  <a:extLst>
                    <a:ext uri="{FF2B5EF4-FFF2-40B4-BE49-F238E27FC236}">
                      <a16:creationId xmlns:a16="http://schemas.microsoft.com/office/drawing/2014/main" id="{AEF7BD99-7BCF-8D87-1680-669B76B669BD}"/>
                    </a:ext>
                  </a:extLst>
                </p:cNvPr>
                <p:cNvSpPr/>
                <p:nvPr/>
              </p:nvSpPr>
              <p:spPr>
                <a:xfrm>
                  <a:off x="1002343" y="4787034"/>
                  <a:ext cx="541860" cy="276288"/>
                </a:xfrm>
                <a:custGeom>
                  <a:avLst/>
                  <a:gdLst>
                    <a:gd name="connsiteX0" fmla="*/ 3244 w 541860"/>
                    <a:gd name="connsiteY0" fmla="*/ 233463 h 276288"/>
                    <a:gd name="connsiteX1" fmla="*/ 252997 w 541860"/>
                    <a:gd name="connsiteY1" fmla="*/ 266955 h 276288"/>
                    <a:gd name="connsiteX2" fmla="*/ 524824 w 541860"/>
                    <a:gd name="connsiteY2" fmla="*/ 181598 h 276288"/>
                    <a:gd name="connsiteX3" fmla="*/ 448271 w 541860"/>
                    <a:gd name="connsiteY3" fmla="*/ 2464 h 276288"/>
                    <a:gd name="connsiteX4" fmla="*/ 362277 w 541860"/>
                    <a:gd name="connsiteY4" fmla="*/ 39528 h 276288"/>
                    <a:gd name="connsiteX5" fmla="*/ 366167 w 541860"/>
                    <a:gd name="connsiteY5" fmla="*/ 95029 h 276288"/>
                    <a:gd name="connsiteX6" fmla="*/ 225311 w 541860"/>
                    <a:gd name="connsiteY6" fmla="*/ 227275 h 276288"/>
                    <a:gd name="connsiteX7" fmla="*/ 3244 w 541860"/>
                    <a:gd name="connsiteY7" fmla="*/ 233463 h 2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860" h="276288">
                      <a:moveTo>
                        <a:pt x="3244" y="233463"/>
                      </a:moveTo>
                      <a:cubicBezTo>
                        <a:pt x="103017" y="273588"/>
                        <a:pt x="160623" y="282073"/>
                        <a:pt x="252997" y="266955"/>
                      </a:cubicBezTo>
                      <a:cubicBezTo>
                        <a:pt x="374589" y="247178"/>
                        <a:pt x="486420" y="198758"/>
                        <a:pt x="524824" y="181598"/>
                      </a:cubicBezTo>
                      <a:cubicBezTo>
                        <a:pt x="581027" y="144916"/>
                        <a:pt x="504920" y="-33579"/>
                        <a:pt x="448271" y="2464"/>
                      </a:cubicBezTo>
                      <a:cubicBezTo>
                        <a:pt x="443550" y="6803"/>
                        <a:pt x="408017" y="21602"/>
                        <a:pt x="362277" y="39528"/>
                      </a:cubicBezTo>
                      <a:cubicBezTo>
                        <a:pt x="360235" y="58093"/>
                        <a:pt x="361511" y="76912"/>
                        <a:pt x="366167" y="95029"/>
                      </a:cubicBezTo>
                      <a:cubicBezTo>
                        <a:pt x="381798" y="166989"/>
                        <a:pt x="306329" y="242841"/>
                        <a:pt x="225311" y="227275"/>
                      </a:cubicBezTo>
                      <a:cubicBezTo>
                        <a:pt x="144293" y="211708"/>
                        <a:pt x="-7729" y="208327"/>
                        <a:pt x="3244" y="233463"/>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19" name="ïṡḻïḍê">
                  <a:extLst>
                    <a:ext uri="{FF2B5EF4-FFF2-40B4-BE49-F238E27FC236}">
                      <a16:creationId xmlns:a16="http://schemas.microsoft.com/office/drawing/2014/main" id="{9E6FE0A3-6E15-31E7-1BB4-B73A3142BF22}"/>
                    </a:ext>
                  </a:extLst>
                </p:cNvPr>
                <p:cNvSpPr/>
                <p:nvPr/>
              </p:nvSpPr>
              <p:spPr>
                <a:xfrm>
                  <a:off x="531739" y="4350820"/>
                  <a:ext cx="243510" cy="494261"/>
                </a:xfrm>
                <a:custGeom>
                  <a:avLst/>
                  <a:gdLst>
                    <a:gd name="connsiteX0" fmla="*/ 62440 w 243510"/>
                    <a:gd name="connsiteY0" fmla="*/ 60953 h 494261"/>
                    <a:gd name="connsiteX1" fmla="*/ 62440 w 243510"/>
                    <a:gd name="connsiteY1" fmla="*/ 60953 h 494261"/>
                    <a:gd name="connsiteX2" fmla="*/ 106267 w 243510"/>
                    <a:gd name="connsiteY2" fmla="*/ 113074 h 494261"/>
                    <a:gd name="connsiteX3" fmla="*/ 42473 w 243510"/>
                    <a:gd name="connsiteY3" fmla="*/ 289592 h 494261"/>
                    <a:gd name="connsiteX4" fmla="*/ 60526 w 243510"/>
                    <a:gd name="connsiteY4" fmla="*/ 491946 h 494261"/>
                    <a:gd name="connsiteX5" fmla="*/ 34499 w 243510"/>
                    <a:gd name="connsiteY5" fmla="*/ 379095 h 494261"/>
                    <a:gd name="connsiteX6" fmla="*/ 178736 w 243510"/>
                    <a:gd name="connsiteY6" fmla="*/ 170616 h 494261"/>
                    <a:gd name="connsiteX7" fmla="*/ 227730 w 243510"/>
                    <a:gd name="connsiteY7" fmla="*/ 126917 h 494261"/>
                    <a:gd name="connsiteX8" fmla="*/ 227730 w 243510"/>
                    <a:gd name="connsiteY8" fmla="*/ 126917 h 494261"/>
                    <a:gd name="connsiteX9" fmla="*/ 234109 w 243510"/>
                    <a:gd name="connsiteY9" fmla="*/ 61975 h 494261"/>
                    <a:gd name="connsiteX10" fmla="*/ 135037 w 243510"/>
                    <a:gd name="connsiteY10" fmla="*/ -1819 h 494261"/>
                    <a:gd name="connsiteX11" fmla="*/ 91722 w 243510"/>
                    <a:gd name="connsiteY11" fmla="*/ 15852 h 494261"/>
                    <a:gd name="connsiteX12" fmla="*/ 62440 w 243510"/>
                    <a:gd name="connsiteY12" fmla="*/ 60953 h 49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10" h="494261">
                      <a:moveTo>
                        <a:pt x="62440" y="60953"/>
                      </a:moveTo>
                      <a:lnTo>
                        <a:pt x="62440" y="60953"/>
                      </a:lnTo>
                      <a:cubicBezTo>
                        <a:pt x="70542" y="82899"/>
                        <a:pt x="86043" y="101335"/>
                        <a:pt x="106267" y="113074"/>
                      </a:cubicBezTo>
                      <a:cubicBezTo>
                        <a:pt x="162213" y="147522"/>
                        <a:pt x="91850" y="213358"/>
                        <a:pt x="42473" y="289592"/>
                      </a:cubicBezTo>
                      <a:cubicBezTo>
                        <a:pt x="-6905" y="365825"/>
                        <a:pt x="-20237" y="469299"/>
                        <a:pt x="60526" y="491946"/>
                      </a:cubicBezTo>
                      <a:cubicBezTo>
                        <a:pt x="35711" y="467896"/>
                        <a:pt x="24100" y="431278"/>
                        <a:pt x="34499" y="379095"/>
                      </a:cubicBezTo>
                      <a:cubicBezTo>
                        <a:pt x="39473" y="325317"/>
                        <a:pt x="121832" y="227839"/>
                        <a:pt x="178736" y="170616"/>
                      </a:cubicBezTo>
                      <a:cubicBezTo>
                        <a:pt x="193729" y="154604"/>
                        <a:pt x="210122" y="139995"/>
                        <a:pt x="227730" y="126917"/>
                      </a:cubicBezTo>
                      <a:lnTo>
                        <a:pt x="227730" y="126917"/>
                      </a:lnTo>
                      <a:cubicBezTo>
                        <a:pt x="252546" y="110649"/>
                        <a:pt x="249930" y="85642"/>
                        <a:pt x="234109" y="61975"/>
                      </a:cubicBezTo>
                      <a:cubicBezTo>
                        <a:pt x="213248" y="31034"/>
                        <a:pt x="169742" y="2327"/>
                        <a:pt x="135037" y="-1819"/>
                      </a:cubicBezTo>
                      <a:cubicBezTo>
                        <a:pt x="116537" y="-3989"/>
                        <a:pt x="100589" y="796"/>
                        <a:pt x="91722" y="15852"/>
                      </a:cubicBezTo>
                      <a:cubicBezTo>
                        <a:pt x="79155" y="25549"/>
                        <a:pt x="69903" y="41623"/>
                        <a:pt x="62440" y="60953"/>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60" name="íSḻïḓê">
                  <a:extLst>
                    <a:ext uri="{FF2B5EF4-FFF2-40B4-BE49-F238E27FC236}">
                      <a16:creationId xmlns:a16="http://schemas.microsoft.com/office/drawing/2014/main" id="{2DF7E42E-9206-38FB-A39B-E0ED634317F4}"/>
                    </a:ext>
                  </a:extLst>
                </p:cNvPr>
                <p:cNvSpPr/>
                <p:nvPr/>
              </p:nvSpPr>
              <p:spPr>
                <a:xfrm>
                  <a:off x="271244" y="4382702"/>
                  <a:ext cx="234998" cy="578867"/>
                </a:xfrm>
                <a:custGeom>
                  <a:avLst/>
                  <a:gdLst>
                    <a:gd name="connsiteX0" fmla="*/ 3964 w 234998"/>
                    <a:gd name="connsiteY0" fmla="*/ 57587 h 578867"/>
                    <a:gd name="connsiteX1" fmla="*/ 142269 w 234998"/>
                    <a:gd name="connsiteY1" fmla="*/ 295030 h 578867"/>
                    <a:gd name="connsiteX2" fmla="*/ 197580 w 234998"/>
                    <a:gd name="connsiteY2" fmla="*/ 576552 h 578867"/>
                    <a:gd name="connsiteX3" fmla="*/ 220289 w 234998"/>
                    <a:gd name="connsiteY3" fmla="*/ 550396 h 578867"/>
                    <a:gd name="connsiteX4" fmla="*/ 124598 w 234998"/>
                    <a:gd name="connsiteY4" fmla="*/ 109580 h 578867"/>
                    <a:gd name="connsiteX5" fmla="*/ 184118 w 234998"/>
                    <a:gd name="connsiteY5" fmla="*/ 76088 h 578867"/>
                    <a:gd name="connsiteX6" fmla="*/ 173018 w 234998"/>
                    <a:gd name="connsiteY6" fmla="*/ 9551 h 578867"/>
                    <a:gd name="connsiteX7" fmla="*/ 83707 w 234998"/>
                    <a:gd name="connsiteY7" fmla="*/ -2315 h 578867"/>
                    <a:gd name="connsiteX8" fmla="*/ 3964 w 234998"/>
                    <a:gd name="connsiteY8" fmla="*/ 57587 h 57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998" h="578867">
                      <a:moveTo>
                        <a:pt x="3964" y="57587"/>
                      </a:moveTo>
                      <a:cubicBezTo>
                        <a:pt x="4603" y="58992"/>
                        <a:pt x="78922" y="196467"/>
                        <a:pt x="142269" y="295030"/>
                      </a:cubicBezTo>
                      <a:cubicBezTo>
                        <a:pt x="190689" y="370369"/>
                        <a:pt x="210275" y="506187"/>
                        <a:pt x="197580" y="576552"/>
                      </a:cubicBezTo>
                      <a:cubicBezTo>
                        <a:pt x="207213" y="569854"/>
                        <a:pt x="214995" y="560859"/>
                        <a:pt x="220289" y="550396"/>
                      </a:cubicBezTo>
                      <a:cubicBezTo>
                        <a:pt x="303221" y="403670"/>
                        <a:pt x="59017" y="118702"/>
                        <a:pt x="124598" y="109580"/>
                      </a:cubicBezTo>
                      <a:cubicBezTo>
                        <a:pt x="148203" y="107155"/>
                        <a:pt x="169765" y="95035"/>
                        <a:pt x="184118" y="76088"/>
                      </a:cubicBezTo>
                      <a:cubicBezTo>
                        <a:pt x="179653" y="48656"/>
                        <a:pt x="175505" y="22564"/>
                        <a:pt x="173018" y="9551"/>
                      </a:cubicBezTo>
                      <a:cubicBezTo>
                        <a:pt x="161790" y="8020"/>
                        <a:pt x="123259" y="2789"/>
                        <a:pt x="83707" y="-2315"/>
                      </a:cubicBezTo>
                      <a:cubicBezTo>
                        <a:pt x="38158" y="11082"/>
                        <a:pt x="-5414" y="36790"/>
                        <a:pt x="3964" y="57587"/>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61" name="iśļïḑè">
                  <a:extLst>
                    <a:ext uri="{FF2B5EF4-FFF2-40B4-BE49-F238E27FC236}">
                      <a16:creationId xmlns:a16="http://schemas.microsoft.com/office/drawing/2014/main" id="{EDCBF920-5785-9800-66E6-8D1821BB55F8}"/>
                    </a:ext>
                  </a:extLst>
                </p:cNvPr>
                <p:cNvSpPr/>
                <p:nvPr/>
              </p:nvSpPr>
              <p:spPr>
                <a:xfrm>
                  <a:off x="115944" y="4725453"/>
                  <a:ext cx="293299" cy="914884"/>
                </a:xfrm>
                <a:custGeom>
                  <a:avLst/>
                  <a:gdLst>
                    <a:gd name="connsiteX0" fmla="*/ 9157 w 293299"/>
                    <a:gd name="connsiteY0" fmla="*/ 143342 h 914884"/>
                    <a:gd name="connsiteX1" fmla="*/ 42521 w 293299"/>
                    <a:gd name="connsiteY1" fmla="*/ 782430 h 914884"/>
                    <a:gd name="connsiteX2" fmla="*/ 195243 w 293299"/>
                    <a:gd name="connsiteY2" fmla="*/ 912569 h 914884"/>
                    <a:gd name="connsiteX3" fmla="*/ 290935 w 293299"/>
                    <a:gd name="connsiteY3" fmla="*/ 490061 h 914884"/>
                    <a:gd name="connsiteX4" fmla="*/ 153841 w 293299"/>
                    <a:gd name="connsiteY4" fmla="*/ 149402 h 914884"/>
                    <a:gd name="connsiteX5" fmla="*/ 206471 w 293299"/>
                    <a:gd name="connsiteY5" fmla="*/ 83566 h 914884"/>
                    <a:gd name="connsiteX6" fmla="*/ 158817 w 293299"/>
                    <a:gd name="connsiteY6" fmla="*/ 2356 h 914884"/>
                    <a:gd name="connsiteX7" fmla="*/ 9157 w 293299"/>
                    <a:gd name="connsiteY7" fmla="*/ 143342 h 91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299" h="914884">
                      <a:moveTo>
                        <a:pt x="9157" y="143342"/>
                      </a:moveTo>
                      <a:cubicBezTo>
                        <a:pt x="183442" y="202670"/>
                        <a:pt x="319706" y="428948"/>
                        <a:pt x="42521" y="782430"/>
                      </a:cubicBezTo>
                      <a:cubicBezTo>
                        <a:pt x="13686" y="819175"/>
                        <a:pt x="93556" y="873975"/>
                        <a:pt x="195243" y="912569"/>
                      </a:cubicBezTo>
                      <a:cubicBezTo>
                        <a:pt x="102360" y="799017"/>
                        <a:pt x="250043" y="670152"/>
                        <a:pt x="290935" y="490061"/>
                      </a:cubicBezTo>
                      <a:cubicBezTo>
                        <a:pt x="331828" y="309971"/>
                        <a:pt x="109377" y="201457"/>
                        <a:pt x="153841" y="149402"/>
                      </a:cubicBezTo>
                      <a:cubicBezTo>
                        <a:pt x="178850" y="120056"/>
                        <a:pt x="196137" y="97600"/>
                        <a:pt x="206471" y="83566"/>
                      </a:cubicBezTo>
                      <a:cubicBezTo>
                        <a:pt x="193012" y="55114"/>
                        <a:pt x="177063" y="27938"/>
                        <a:pt x="158817" y="2356"/>
                      </a:cubicBezTo>
                      <a:cubicBezTo>
                        <a:pt x="131833" y="-31519"/>
                        <a:pt x="-31543" y="129497"/>
                        <a:pt x="9157" y="143342"/>
                      </a:cubicBezTo>
                      <a:close/>
                    </a:path>
                  </a:pathLst>
                </a:custGeom>
                <a:solidFill>
                  <a:srgbClr val="F0942B"/>
                </a:solidFill>
                <a:ln w="6375" cap="flat">
                  <a:noFill/>
                  <a:prstDash val="solid"/>
                  <a:miter/>
                </a:ln>
              </p:spPr>
              <p:txBody>
                <a:bodyPr rtlCol="0" anchor="ctr"/>
                <a:lstStyle/>
                <a:p>
                  <a:endParaRPr lang="zh-CN" altLang="en-US"/>
                </a:p>
              </p:txBody>
            </p:sp>
            <p:sp>
              <p:nvSpPr>
                <p:cNvPr id="363" name="ïsľîḓé">
                  <a:extLst>
                    <a:ext uri="{FF2B5EF4-FFF2-40B4-BE49-F238E27FC236}">
                      <a16:creationId xmlns:a16="http://schemas.microsoft.com/office/drawing/2014/main" id="{4821B23A-4D89-F5AF-7397-DE67E288FE87}"/>
                    </a:ext>
                  </a:extLst>
                </p:cNvPr>
                <p:cNvSpPr/>
                <p:nvPr/>
              </p:nvSpPr>
              <p:spPr>
                <a:xfrm>
                  <a:off x="256677" y="4347177"/>
                  <a:ext cx="201790" cy="124745"/>
                </a:xfrm>
                <a:custGeom>
                  <a:avLst/>
                  <a:gdLst>
                    <a:gd name="connsiteX0" fmla="*/ 3794 w 201790"/>
                    <a:gd name="connsiteY0" fmla="*/ 86351 h 124745"/>
                    <a:gd name="connsiteX1" fmla="*/ 118624 w 201790"/>
                    <a:gd name="connsiteY1" fmla="*/ 116717 h 124745"/>
                    <a:gd name="connsiteX2" fmla="*/ 203342 w 201790"/>
                    <a:gd name="connsiteY2" fmla="*/ 33785 h 124745"/>
                    <a:gd name="connsiteX3" fmla="*/ 88832 w 201790"/>
                    <a:gd name="connsiteY3" fmla="*/ 3419 h 124745"/>
                    <a:gd name="connsiteX4" fmla="*/ 3794 w 201790"/>
                    <a:gd name="connsiteY4" fmla="*/ 86351 h 124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790" h="124745">
                      <a:moveTo>
                        <a:pt x="3794" y="86351"/>
                      </a:moveTo>
                      <a:cubicBezTo>
                        <a:pt x="12024" y="117610"/>
                        <a:pt x="63315" y="131007"/>
                        <a:pt x="118624" y="116717"/>
                      </a:cubicBezTo>
                      <a:cubicBezTo>
                        <a:pt x="173934" y="102427"/>
                        <a:pt x="211572" y="65171"/>
                        <a:pt x="203342" y="33785"/>
                      </a:cubicBezTo>
                      <a:cubicBezTo>
                        <a:pt x="195113" y="2397"/>
                        <a:pt x="143822" y="-10871"/>
                        <a:pt x="88832" y="3419"/>
                      </a:cubicBezTo>
                      <a:cubicBezTo>
                        <a:pt x="33841" y="17709"/>
                        <a:pt x="-4435" y="55091"/>
                        <a:pt x="3794" y="86351"/>
                      </a:cubicBezTo>
                      <a:close/>
                    </a:path>
                  </a:pathLst>
                </a:custGeom>
                <a:solidFill>
                  <a:srgbClr val="FFC30D"/>
                </a:solidFill>
                <a:ln w="6375" cap="flat">
                  <a:noFill/>
                  <a:prstDash val="solid"/>
                  <a:miter/>
                </a:ln>
              </p:spPr>
              <p:txBody>
                <a:bodyPr rtlCol="0" anchor="ctr"/>
                <a:lstStyle/>
                <a:p>
                  <a:endParaRPr lang="zh-CN" altLang="en-US"/>
                </a:p>
              </p:txBody>
            </p:sp>
            <p:sp>
              <p:nvSpPr>
                <p:cNvPr id="366" name="ïṣļíḓe">
                  <a:extLst>
                    <a:ext uri="{FF2B5EF4-FFF2-40B4-BE49-F238E27FC236}">
                      <a16:creationId xmlns:a16="http://schemas.microsoft.com/office/drawing/2014/main" id="{3B9D2E2F-BC3F-4EE2-1C49-75FE0C153B05}"/>
                    </a:ext>
                  </a:extLst>
                </p:cNvPr>
                <p:cNvSpPr/>
                <p:nvPr/>
              </p:nvSpPr>
              <p:spPr>
                <a:xfrm>
                  <a:off x="300550" y="4368881"/>
                  <a:ext cx="110407" cy="68371"/>
                </a:xfrm>
                <a:custGeom>
                  <a:avLst/>
                  <a:gdLst>
                    <a:gd name="connsiteX0" fmla="*/ 3301 w 110407"/>
                    <a:gd name="connsiteY0" fmla="*/ 46210 h 68371"/>
                    <a:gd name="connsiteX1" fmla="*/ 66011 w 110407"/>
                    <a:gd name="connsiteY1" fmla="*/ 62861 h 68371"/>
                    <a:gd name="connsiteX2" fmla="*/ 112454 w 110407"/>
                    <a:gd name="connsiteY2" fmla="*/ 17503 h 68371"/>
                    <a:gd name="connsiteX3" fmla="*/ 49680 w 110407"/>
                    <a:gd name="connsiteY3" fmla="*/ 854 h 68371"/>
                    <a:gd name="connsiteX4" fmla="*/ 3301 w 110407"/>
                    <a:gd name="connsiteY4" fmla="*/ 46210 h 68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07" h="68371">
                      <a:moveTo>
                        <a:pt x="3301" y="46210"/>
                      </a:moveTo>
                      <a:cubicBezTo>
                        <a:pt x="7767" y="63370"/>
                        <a:pt x="35837" y="70835"/>
                        <a:pt x="66011" y="62861"/>
                      </a:cubicBezTo>
                      <a:cubicBezTo>
                        <a:pt x="96186" y="54887"/>
                        <a:pt x="117047" y="34663"/>
                        <a:pt x="112454" y="17503"/>
                      </a:cubicBezTo>
                      <a:cubicBezTo>
                        <a:pt x="107859" y="343"/>
                        <a:pt x="79854" y="-7057"/>
                        <a:pt x="49680" y="854"/>
                      </a:cubicBezTo>
                      <a:cubicBezTo>
                        <a:pt x="19505" y="8764"/>
                        <a:pt x="-1228" y="29050"/>
                        <a:pt x="3301" y="46210"/>
                      </a:cubicBezTo>
                      <a:close/>
                    </a:path>
                  </a:pathLst>
                </a:custGeom>
                <a:solidFill>
                  <a:srgbClr val="B04C00"/>
                </a:solidFill>
                <a:ln w="6375" cap="flat">
                  <a:noFill/>
                  <a:prstDash val="solid"/>
                  <a:miter/>
                </a:ln>
              </p:spPr>
              <p:txBody>
                <a:bodyPr rtlCol="0" anchor="ctr"/>
                <a:lstStyle/>
                <a:p>
                  <a:endParaRPr lang="zh-CN" altLang="en-US"/>
                </a:p>
              </p:txBody>
            </p:sp>
            <p:sp>
              <p:nvSpPr>
                <p:cNvPr id="367" name="íšļîďè">
                  <a:extLst>
                    <a:ext uri="{FF2B5EF4-FFF2-40B4-BE49-F238E27FC236}">
                      <a16:creationId xmlns:a16="http://schemas.microsoft.com/office/drawing/2014/main" id="{A400958B-B040-A2D6-7E36-2934C6F5E77E}"/>
                    </a:ext>
                  </a:extLst>
                </p:cNvPr>
                <p:cNvSpPr/>
                <p:nvPr/>
              </p:nvSpPr>
              <p:spPr>
                <a:xfrm rot="-1995000">
                  <a:off x="76003" y="4720923"/>
                  <a:ext cx="245989" cy="139708"/>
                </a:xfrm>
                <a:custGeom>
                  <a:avLst/>
                  <a:gdLst>
                    <a:gd name="connsiteX0" fmla="*/ 248671 w 245989"/>
                    <a:gd name="connsiteY0" fmla="*/ 67539 h 139708"/>
                    <a:gd name="connsiteX1" fmla="*/ 125676 w 245989"/>
                    <a:gd name="connsiteY1" fmla="*/ 137393 h 139708"/>
                    <a:gd name="connsiteX2" fmla="*/ 2681 w 245989"/>
                    <a:gd name="connsiteY2" fmla="*/ 67539 h 139708"/>
                    <a:gd name="connsiteX3" fmla="*/ 125676 w 245989"/>
                    <a:gd name="connsiteY3" fmla="*/ -2315 h 139708"/>
                    <a:gd name="connsiteX4" fmla="*/ 248671 w 245989"/>
                    <a:gd name="connsiteY4" fmla="*/ 67539 h 139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989" h="139708">
                      <a:moveTo>
                        <a:pt x="248671" y="67539"/>
                      </a:moveTo>
                      <a:cubicBezTo>
                        <a:pt x="248671" y="106119"/>
                        <a:pt x="193605" y="137393"/>
                        <a:pt x="125676" y="137393"/>
                      </a:cubicBezTo>
                      <a:cubicBezTo>
                        <a:pt x="57748" y="137393"/>
                        <a:pt x="2681" y="106118"/>
                        <a:pt x="2681" y="67539"/>
                      </a:cubicBezTo>
                      <a:cubicBezTo>
                        <a:pt x="2681" y="28959"/>
                        <a:pt x="57747" y="-2315"/>
                        <a:pt x="125676" y="-2315"/>
                      </a:cubicBezTo>
                      <a:cubicBezTo>
                        <a:pt x="193603" y="-2315"/>
                        <a:pt x="248671" y="28960"/>
                        <a:pt x="248671" y="67539"/>
                      </a:cubicBezTo>
                      <a:close/>
                    </a:path>
                  </a:pathLst>
                </a:custGeom>
                <a:solidFill>
                  <a:srgbClr val="FFC30D"/>
                </a:solidFill>
                <a:ln w="6375" cap="flat">
                  <a:noFill/>
                  <a:prstDash val="solid"/>
                  <a:miter/>
                </a:ln>
              </p:spPr>
              <p:txBody>
                <a:bodyPr rtlCol="0" anchor="ctr"/>
                <a:lstStyle/>
                <a:p>
                  <a:endParaRPr lang="zh-CN" altLang="en-US"/>
                </a:p>
              </p:txBody>
            </p:sp>
            <p:sp>
              <p:nvSpPr>
                <p:cNvPr id="368" name="íṡ1iḓê">
                  <a:extLst>
                    <a:ext uri="{FF2B5EF4-FFF2-40B4-BE49-F238E27FC236}">
                      <a16:creationId xmlns:a16="http://schemas.microsoft.com/office/drawing/2014/main" id="{55E6FED6-D7F8-EA4E-409B-6D8A4DC0B80B}"/>
                    </a:ext>
                  </a:extLst>
                </p:cNvPr>
                <p:cNvSpPr/>
                <p:nvPr/>
              </p:nvSpPr>
              <p:spPr>
                <a:xfrm rot="-1995000">
                  <a:off x="127188" y="4745785"/>
                  <a:ext cx="134733" cy="76552"/>
                </a:xfrm>
                <a:custGeom>
                  <a:avLst/>
                  <a:gdLst>
                    <a:gd name="connsiteX0" fmla="*/ 137413 w 134733"/>
                    <a:gd name="connsiteY0" fmla="*/ 35962 h 76552"/>
                    <a:gd name="connsiteX1" fmla="*/ 70046 w 134733"/>
                    <a:gd name="connsiteY1" fmla="*/ 74239 h 76552"/>
                    <a:gd name="connsiteX2" fmla="*/ 2679 w 134733"/>
                    <a:gd name="connsiteY2" fmla="*/ 35962 h 76552"/>
                    <a:gd name="connsiteX3" fmla="*/ 70046 w 134733"/>
                    <a:gd name="connsiteY3" fmla="*/ -2314 h 76552"/>
                    <a:gd name="connsiteX4" fmla="*/ 137413 w 134733"/>
                    <a:gd name="connsiteY4" fmla="*/ 35962 h 76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33" h="76552">
                      <a:moveTo>
                        <a:pt x="137413" y="35962"/>
                      </a:moveTo>
                      <a:cubicBezTo>
                        <a:pt x="137413" y="57102"/>
                        <a:pt x="107253" y="74239"/>
                        <a:pt x="70046" y="74239"/>
                      </a:cubicBezTo>
                      <a:cubicBezTo>
                        <a:pt x="32841" y="74239"/>
                        <a:pt x="2679" y="57102"/>
                        <a:pt x="2679" y="35962"/>
                      </a:cubicBezTo>
                      <a:cubicBezTo>
                        <a:pt x="2679" y="14823"/>
                        <a:pt x="32840" y="-2314"/>
                        <a:pt x="70046" y="-2314"/>
                      </a:cubicBezTo>
                      <a:cubicBezTo>
                        <a:pt x="107251" y="-2314"/>
                        <a:pt x="137413" y="14823"/>
                        <a:pt x="137413" y="35962"/>
                      </a:cubicBezTo>
                      <a:close/>
                    </a:path>
                  </a:pathLst>
                </a:custGeom>
                <a:solidFill>
                  <a:srgbClr val="B04C00"/>
                </a:solidFill>
                <a:ln w="6375" cap="flat">
                  <a:noFill/>
                  <a:prstDash val="solid"/>
                  <a:miter/>
                </a:ln>
              </p:spPr>
              <p:txBody>
                <a:bodyPr rtlCol="0" anchor="ctr"/>
                <a:lstStyle/>
                <a:p>
                  <a:endParaRPr lang="zh-CN" altLang="en-US"/>
                </a:p>
              </p:txBody>
            </p:sp>
            <p:sp>
              <p:nvSpPr>
                <p:cNvPr id="369" name="ïṣlïďe">
                  <a:extLst>
                    <a:ext uri="{FF2B5EF4-FFF2-40B4-BE49-F238E27FC236}">
                      <a16:creationId xmlns:a16="http://schemas.microsoft.com/office/drawing/2014/main" id="{B62F66D4-B8E4-D1EC-2D2D-9D11467B03EB}"/>
                    </a:ext>
                  </a:extLst>
                </p:cNvPr>
                <p:cNvSpPr/>
                <p:nvPr/>
              </p:nvSpPr>
              <p:spPr>
                <a:xfrm>
                  <a:off x="601505" y="4310718"/>
                  <a:ext cx="212133" cy="187293"/>
                </a:xfrm>
                <a:custGeom>
                  <a:avLst/>
                  <a:gdLst>
                    <a:gd name="connsiteX0" fmla="*/ 11812 w 212133"/>
                    <a:gd name="connsiteY0" fmla="*/ 15636 h 187293"/>
                    <a:gd name="connsiteX1" fmla="*/ 65718 w 212133"/>
                    <a:gd name="connsiteY1" fmla="*/ 146414 h 187293"/>
                    <a:gd name="connsiteX2" fmla="*/ 205681 w 212133"/>
                    <a:gd name="connsiteY2" fmla="*/ 167083 h 187293"/>
                    <a:gd name="connsiteX3" fmla="*/ 151776 w 212133"/>
                    <a:gd name="connsiteY3" fmla="*/ 36305 h 187293"/>
                    <a:gd name="connsiteX4" fmla="*/ 11812 w 212133"/>
                    <a:gd name="connsiteY4" fmla="*/ 15636 h 187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133" h="187293">
                      <a:moveTo>
                        <a:pt x="11812" y="15636"/>
                      </a:moveTo>
                      <a:cubicBezTo>
                        <a:pt x="-11919" y="46002"/>
                        <a:pt x="12195" y="104565"/>
                        <a:pt x="65718" y="146414"/>
                      </a:cubicBezTo>
                      <a:cubicBezTo>
                        <a:pt x="119242" y="188263"/>
                        <a:pt x="181950" y="197449"/>
                        <a:pt x="205681" y="167083"/>
                      </a:cubicBezTo>
                      <a:cubicBezTo>
                        <a:pt x="229414" y="136717"/>
                        <a:pt x="205300" y="78155"/>
                        <a:pt x="151776" y="36305"/>
                      </a:cubicBezTo>
                      <a:cubicBezTo>
                        <a:pt x="98253" y="-5544"/>
                        <a:pt x="35862" y="-14858"/>
                        <a:pt x="11812" y="15636"/>
                      </a:cubicBezTo>
                      <a:close/>
                    </a:path>
                  </a:pathLst>
                </a:custGeom>
                <a:solidFill>
                  <a:srgbClr val="FFC30D"/>
                </a:solidFill>
                <a:ln w="6375" cap="flat">
                  <a:noFill/>
                  <a:prstDash val="solid"/>
                  <a:miter/>
                </a:ln>
              </p:spPr>
              <p:txBody>
                <a:bodyPr rtlCol="0" anchor="ctr"/>
                <a:lstStyle/>
                <a:p>
                  <a:endParaRPr lang="zh-CN" altLang="en-US"/>
                </a:p>
              </p:txBody>
            </p:sp>
            <p:sp>
              <p:nvSpPr>
                <p:cNvPr id="370" name="íṧľiḑe">
                  <a:extLst>
                    <a:ext uri="{FF2B5EF4-FFF2-40B4-BE49-F238E27FC236}">
                      <a16:creationId xmlns:a16="http://schemas.microsoft.com/office/drawing/2014/main" id="{81E3AA61-A865-63AB-8F6D-A0490AC6D13A}"/>
                    </a:ext>
                  </a:extLst>
                </p:cNvPr>
                <p:cNvSpPr/>
                <p:nvPr/>
              </p:nvSpPr>
              <p:spPr>
                <a:xfrm>
                  <a:off x="654825" y="4346732"/>
                  <a:ext cx="115889" cy="102560"/>
                </a:xfrm>
                <a:custGeom>
                  <a:avLst/>
                  <a:gdLst>
                    <a:gd name="connsiteX0" fmla="*/ 7612 w 115889"/>
                    <a:gd name="connsiteY0" fmla="*/ 7499 h 102560"/>
                    <a:gd name="connsiteX1" fmla="*/ 37086 w 115889"/>
                    <a:gd name="connsiteY1" fmla="*/ 79139 h 102560"/>
                    <a:gd name="connsiteX2" fmla="*/ 113639 w 115889"/>
                    <a:gd name="connsiteY2" fmla="*/ 90431 h 102560"/>
                    <a:gd name="connsiteX3" fmla="*/ 84101 w 115889"/>
                    <a:gd name="connsiteY3" fmla="*/ 18790 h 102560"/>
                    <a:gd name="connsiteX4" fmla="*/ 7612 w 115889"/>
                    <a:gd name="connsiteY4" fmla="*/ 7499 h 10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89" h="102560">
                      <a:moveTo>
                        <a:pt x="7612" y="7499"/>
                      </a:moveTo>
                      <a:cubicBezTo>
                        <a:pt x="-5146" y="24150"/>
                        <a:pt x="7612" y="56238"/>
                        <a:pt x="37086" y="79139"/>
                      </a:cubicBezTo>
                      <a:cubicBezTo>
                        <a:pt x="66558" y="102042"/>
                        <a:pt x="100880" y="107082"/>
                        <a:pt x="113639" y="90431"/>
                      </a:cubicBezTo>
                      <a:cubicBezTo>
                        <a:pt x="126398" y="73782"/>
                        <a:pt x="113639" y="41693"/>
                        <a:pt x="84101" y="18790"/>
                      </a:cubicBezTo>
                      <a:cubicBezTo>
                        <a:pt x="54565" y="-4111"/>
                        <a:pt x="20627" y="-9151"/>
                        <a:pt x="7612" y="7499"/>
                      </a:cubicBezTo>
                      <a:close/>
                    </a:path>
                  </a:pathLst>
                </a:custGeom>
                <a:solidFill>
                  <a:srgbClr val="B04C00"/>
                </a:solidFill>
                <a:ln w="6375" cap="flat">
                  <a:noFill/>
                  <a:prstDash val="solid"/>
                  <a:miter/>
                </a:ln>
              </p:spPr>
              <p:txBody>
                <a:bodyPr rtlCol="0" anchor="ctr"/>
                <a:lstStyle/>
                <a:p>
                  <a:endParaRPr lang="zh-CN" altLang="en-US"/>
                </a:p>
              </p:txBody>
            </p:sp>
            <p:sp>
              <p:nvSpPr>
                <p:cNvPr id="371" name="ï$ļíďê">
                  <a:extLst>
                    <a:ext uri="{FF2B5EF4-FFF2-40B4-BE49-F238E27FC236}">
                      <a16:creationId xmlns:a16="http://schemas.microsoft.com/office/drawing/2014/main" id="{D704E19A-8A78-09F4-29C2-C3DC2CFACE2F}"/>
                    </a:ext>
                  </a:extLst>
                </p:cNvPr>
                <p:cNvSpPr/>
                <p:nvPr/>
              </p:nvSpPr>
              <p:spPr>
                <a:xfrm>
                  <a:off x="1018505" y="4546793"/>
                  <a:ext cx="237375" cy="153989"/>
                </a:xfrm>
                <a:custGeom>
                  <a:avLst/>
                  <a:gdLst>
                    <a:gd name="connsiteX0" fmla="*/ 4816 w 237375"/>
                    <a:gd name="connsiteY0" fmla="*/ 35437 h 153989"/>
                    <a:gd name="connsiteX1" fmla="*/ 99104 w 237375"/>
                    <a:gd name="connsiteY1" fmla="*/ 140889 h 153989"/>
                    <a:gd name="connsiteX2" fmla="*/ 237920 w 237375"/>
                    <a:gd name="connsiteY2" fmla="*/ 113968 h 153989"/>
                    <a:gd name="connsiteX3" fmla="*/ 143696 w 237375"/>
                    <a:gd name="connsiteY3" fmla="*/ 8453 h 153989"/>
                    <a:gd name="connsiteX4" fmla="*/ 4816 w 237375"/>
                    <a:gd name="connsiteY4" fmla="*/ 35437 h 153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375" h="153989">
                      <a:moveTo>
                        <a:pt x="4816" y="35437"/>
                      </a:moveTo>
                      <a:cubicBezTo>
                        <a:pt x="-7496" y="71993"/>
                        <a:pt x="34671" y="119200"/>
                        <a:pt x="99104" y="140889"/>
                      </a:cubicBezTo>
                      <a:cubicBezTo>
                        <a:pt x="163535" y="162580"/>
                        <a:pt x="225607" y="150522"/>
                        <a:pt x="237920" y="113968"/>
                      </a:cubicBezTo>
                      <a:cubicBezTo>
                        <a:pt x="250232" y="77414"/>
                        <a:pt x="208063" y="30144"/>
                        <a:pt x="143696" y="8453"/>
                      </a:cubicBezTo>
                      <a:cubicBezTo>
                        <a:pt x="79327" y="-13237"/>
                        <a:pt x="17128" y="-1116"/>
                        <a:pt x="4816" y="35437"/>
                      </a:cubicBezTo>
                      <a:close/>
                    </a:path>
                  </a:pathLst>
                </a:custGeom>
                <a:solidFill>
                  <a:srgbClr val="FFC30D"/>
                </a:solidFill>
                <a:ln w="6375" cap="flat">
                  <a:noFill/>
                  <a:prstDash val="solid"/>
                  <a:miter/>
                </a:ln>
              </p:spPr>
              <p:txBody>
                <a:bodyPr rtlCol="0" anchor="ctr"/>
                <a:lstStyle/>
                <a:p>
                  <a:endParaRPr lang="zh-CN" altLang="en-US"/>
                </a:p>
              </p:txBody>
            </p:sp>
            <p:sp>
              <p:nvSpPr>
                <p:cNvPr id="372" name="íSlïḍê">
                  <a:extLst>
                    <a:ext uri="{FF2B5EF4-FFF2-40B4-BE49-F238E27FC236}">
                      <a16:creationId xmlns:a16="http://schemas.microsoft.com/office/drawing/2014/main" id="{1DCF0111-8534-FEE4-AE2E-483BF8855CB9}"/>
                    </a:ext>
                  </a:extLst>
                </p:cNvPr>
                <p:cNvSpPr/>
                <p:nvPr/>
              </p:nvSpPr>
              <p:spPr>
                <a:xfrm>
                  <a:off x="1074774" y="4573909"/>
                  <a:ext cx="129986" cy="84355"/>
                </a:xfrm>
                <a:custGeom>
                  <a:avLst/>
                  <a:gdLst>
                    <a:gd name="connsiteX0" fmla="*/ 3856 w 129986"/>
                    <a:gd name="connsiteY0" fmla="*/ 18402 h 84355"/>
                    <a:gd name="connsiteX1" fmla="*/ 55466 w 129986"/>
                    <a:gd name="connsiteY1" fmla="*/ 76136 h 84355"/>
                    <a:gd name="connsiteX2" fmla="*/ 131508 w 129986"/>
                    <a:gd name="connsiteY2" fmla="*/ 61399 h 84355"/>
                    <a:gd name="connsiteX3" fmla="*/ 79900 w 129986"/>
                    <a:gd name="connsiteY3" fmla="*/ 3601 h 84355"/>
                    <a:gd name="connsiteX4" fmla="*/ 3856 w 129986"/>
                    <a:gd name="connsiteY4" fmla="*/ 18402 h 8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86" h="84355">
                      <a:moveTo>
                        <a:pt x="3856" y="18402"/>
                      </a:moveTo>
                      <a:cubicBezTo>
                        <a:pt x="-2906" y="38434"/>
                        <a:pt x="20188" y="64269"/>
                        <a:pt x="55466" y="76136"/>
                      </a:cubicBezTo>
                      <a:cubicBezTo>
                        <a:pt x="90745" y="88001"/>
                        <a:pt x="124810" y="81431"/>
                        <a:pt x="131508" y="61399"/>
                      </a:cubicBezTo>
                      <a:cubicBezTo>
                        <a:pt x="138207" y="41368"/>
                        <a:pt x="115177" y="15531"/>
                        <a:pt x="79900" y="3601"/>
                      </a:cubicBezTo>
                      <a:cubicBezTo>
                        <a:pt x="44622" y="-8328"/>
                        <a:pt x="10619" y="-1629"/>
                        <a:pt x="3856" y="18402"/>
                      </a:cubicBezTo>
                      <a:close/>
                    </a:path>
                  </a:pathLst>
                </a:custGeom>
                <a:solidFill>
                  <a:srgbClr val="B04C00"/>
                </a:solidFill>
                <a:ln w="6375" cap="flat">
                  <a:noFill/>
                  <a:prstDash val="solid"/>
                  <a:miter/>
                </a:ln>
              </p:spPr>
              <p:txBody>
                <a:bodyPr rtlCol="0" anchor="ctr"/>
                <a:lstStyle/>
                <a:p>
                  <a:endParaRPr lang="zh-CN" altLang="en-US"/>
                </a:p>
              </p:txBody>
            </p:sp>
            <p:sp>
              <p:nvSpPr>
                <p:cNvPr id="373" name="íṩľiḑe">
                  <a:extLst>
                    <a:ext uri="{FF2B5EF4-FFF2-40B4-BE49-F238E27FC236}">
                      <a16:creationId xmlns:a16="http://schemas.microsoft.com/office/drawing/2014/main" id="{894167CD-C563-65FB-EADB-0A95B062CFBF}"/>
                    </a:ext>
                  </a:extLst>
                </p:cNvPr>
                <p:cNvSpPr/>
                <p:nvPr/>
              </p:nvSpPr>
              <p:spPr>
                <a:xfrm>
                  <a:off x="1416281" y="4762818"/>
                  <a:ext cx="160808" cy="232550"/>
                </a:xfrm>
                <a:custGeom>
                  <a:avLst/>
                  <a:gdLst>
                    <a:gd name="connsiteX0" fmla="*/ 34716 w 160808"/>
                    <a:gd name="connsiteY0" fmla="*/ 909 h 232550"/>
                    <a:gd name="connsiteX1" fmla="*/ 18831 w 160808"/>
                    <a:gd name="connsiteY1" fmla="*/ 141255 h 232550"/>
                    <a:gd name="connsiteX2" fmla="*/ 131427 w 160808"/>
                    <a:gd name="connsiteY2" fmla="*/ 226930 h 232550"/>
                    <a:gd name="connsiteX3" fmla="*/ 147312 w 160808"/>
                    <a:gd name="connsiteY3" fmla="*/ 86584 h 232550"/>
                    <a:gd name="connsiteX4" fmla="*/ 34716 w 160808"/>
                    <a:gd name="connsiteY4" fmla="*/ 909 h 23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8" h="232550">
                      <a:moveTo>
                        <a:pt x="34716" y="909"/>
                      </a:moveTo>
                      <a:cubicBezTo>
                        <a:pt x="-754" y="16027"/>
                        <a:pt x="-7836" y="78992"/>
                        <a:pt x="18831" y="141255"/>
                      </a:cubicBezTo>
                      <a:cubicBezTo>
                        <a:pt x="45497" y="203519"/>
                        <a:pt x="95957" y="242113"/>
                        <a:pt x="131427" y="226930"/>
                      </a:cubicBezTo>
                      <a:cubicBezTo>
                        <a:pt x="166897" y="211747"/>
                        <a:pt x="174041" y="148847"/>
                        <a:pt x="147312" y="86584"/>
                      </a:cubicBezTo>
                      <a:cubicBezTo>
                        <a:pt x="120582" y="24320"/>
                        <a:pt x="70248" y="-14020"/>
                        <a:pt x="34716" y="909"/>
                      </a:cubicBezTo>
                      <a:close/>
                    </a:path>
                  </a:pathLst>
                </a:custGeom>
                <a:solidFill>
                  <a:srgbClr val="FFC30D"/>
                </a:solidFill>
                <a:ln w="6375" cap="flat">
                  <a:noFill/>
                  <a:prstDash val="solid"/>
                  <a:miter/>
                </a:ln>
              </p:spPr>
              <p:txBody>
                <a:bodyPr rtlCol="0" anchor="ctr"/>
                <a:lstStyle/>
                <a:p>
                  <a:endParaRPr lang="zh-CN" altLang="en-US"/>
                </a:p>
              </p:txBody>
            </p:sp>
            <p:sp>
              <p:nvSpPr>
                <p:cNvPr id="374" name="íṧľíḓe">
                  <a:extLst>
                    <a:ext uri="{FF2B5EF4-FFF2-40B4-BE49-F238E27FC236}">
                      <a16:creationId xmlns:a16="http://schemas.microsoft.com/office/drawing/2014/main" id="{D0B51176-EDD7-65BF-AE86-472FEB73646B}"/>
                    </a:ext>
                  </a:extLst>
                </p:cNvPr>
                <p:cNvSpPr/>
                <p:nvPr/>
              </p:nvSpPr>
              <p:spPr>
                <a:xfrm>
                  <a:off x="1460174" y="4812204"/>
                  <a:ext cx="88005" cy="127511"/>
                </a:xfrm>
                <a:custGeom>
                  <a:avLst/>
                  <a:gdLst>
                    <a:gd name="connsiteX0" fmla="*/ 20168 w 88005"/>
                    <a:gd name="connsiteY0" fmla="*/ -505 h 127511"/>
                    <a:gd name="connsiteX1" fmla="*/ 11429 w 88005"/>
                    <a:gd name="connsiteY1" fmla="*/ 76494 h 127511"/>
                    <a:gd name="connsiteX2" fmla="*/ 73117 w 88005"/>
                    <a:gd name="connsiteY2" fmla="*/ 123383 h 127511"/>
                    <a:gd name="connsiteX3" fmla="*/ 81794 w 88005"/>
                    <a:gd name="connsiteY3" fmla="*/ 46383 h 127511"/>
                    <a:gd name="connsiteX4" fmla="*/ 20168 w 88005"/>
                    <a:gd name="connsiteY4" fmla="*/ -505 h 127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05" h="127511">
                      <a:moveTo>
                        <a:pt x="20168" y="-505"/>
                      </a:moveTo>
                      <a:cubicBezTo>
                        <a:pt x="1029" y="7787"/>
                        <a:pt x="-3180" y="42237"/>
                        <a:pt x="11429" y="76494"/>
                      </a:cubicBezTo>
                      <a:cubicBezTo>
                        <a:pt x="26038" y="110752"/>
                        <a:pt x="53659" y="131676"/>
                        <a:pt x="73117" y="123383"/>
                      </a:cubicBezTo>
                      <a:cubicBezTo>
                        <a:pt x="92574" y="115089"/>
                        <a:pt x="96467" y="80577"/>
                        <a:pt x="81794" y="46383"/>
                      </a:cubicBezTo>
                      <a:cubicBezTo>
                        <a:pt x="67121" y="12190"/>
                        <a:pt x="39881" y="-8798"/>
                        <a:pt x="20168" y="-505"/>
                      </a:cubicBezTo>
                      <a:close/>
                    </a:path>
                  </a:pathLst>
                </a:custGeom>
                <a:solidFill>
                  <a:srgbClr val="B04C00"/>
                </a:solidFill>
                <a:ln w="6375" cap="flat">
                  <a:noFill/>
                  <a:prstDash val="solid"/>
                  <a:miter/>
                </a:ln>
              </p:spPr>
              <p:txBody>
                <a:bodyPr rtlCol="0" anchor="ctr"/>
                <a:lstStyle/>
                <a:p>
                  <a:endParaRPr lang="zh-CN" altLang="en-US"/>
                </a:p>
              </p:txBody>
            </p:sp>
            <p:sp>
              <p:nvSpPr>
                <p:cNvPr id="375" name="íšļîdê">
                  <a:extLst>
                    <a:ext uri="{FF2B5EF4-FFF2-40B4-BE49-F238E27FC236}">
                      <a16:creationId xmlns:a16="http://schemas.microsoft.com/office/drawing/2014/main" id="{3FEA7A6B-B1C9-A21C-7777-AA806D126AAA}"/>
                    </a:ext>
                  </a:extLst>
                </p:cNvPr>
                <p:cNvSpPr/>
                <p:nvPr/>
              </p:nvSpPr>
              <p:spPr>
                <a:xfrm>
                  <a:off x="1116449" y="5174200"/>
                  <a:ext cx="168278" cy="218542"/>
                </a:xfrm>
                <a:custGeom>
                  <a:avLst/>
                  <a:gdLst>
                    <a:gd name="connsiteX0" fmla="*/ 146801 w 168278"/>
                    <a:gd name="connsiteY0" fmla="*/ 3166 h 218542"/>
                    <a:gd name="connsiteX1" fmla="*/ 27826 w 168278"/>
                    <a:gd name="connsiteY1" fmla="*/ 72894 h 218542"/>
                    <a:gd name="connsiteX2" fmla="*/ 26869 w 168278"/>
                    <a:gd name="connsiteY2" fmla="*/ 210752 h 218542"/>
                    <a:gd name="connsiteX3" fmla="*/ 145781 w 168278"/>
                    <a:gd name="connsiteY3" fmla="*/ 141026 h 218542"/>
                    <a:gd name="connsiteX4" fmla="*/ 146801 w 168278"/>
                    <a:gd name="connsiteY4" fmla="*/ 3166 h 218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8" h="218542">
                      <a:moveTo>
                        <a:pt x="146801" y="3166"/>
                      </a:moveTo>
                      <a:cubicBezTo>
                        <a:pt x="114203" y="-15653"/>
                        <a:pt x="60998" y="15544"/>
                        <a:pt x="27826" y="72894"/>
                      </a:cubicBezTo>
                      <a:cubicBezTo>
                        <a:pt x="-5347" y="130245"/>
                        <a:pt x="-5730" y="191934"/>
                        <a:pt x="26869" y="210752"/>
                      </a:cubicBezTo>
                      <a:cubicBezTo>
                        <a:pt x="59467" y="229571"/>
                        <a:pt x="112672" y="198313"/>
                        <a:pt x="145781" y="141026"/>
                      </a:cubicBezTo>
                      <a:cubicBezTo>
                        <a:pt x="178890" y="83739"/>
                        <a:pt x="179464" y="21985"/>
                        <a:pt x="146801" y="3166"/>
                      </a:cubicBezTo>
                      <a:close/>
                    </a:path>
                  </a:pathLst>
                </a:custGeom>
                <a:solidFill>
                  <a:srgbClr val="FFC30D"/>
                </a:solidFill>
                <a:ln w="6375" cap="flat">
                  <a:noFill/>
                  <a:prstDash val="solid"/>
                  <a:miter/>
                </a:ln>
              </p:spPr>
              <p:txBody>
                <a:bodyPr rtlCol="0" anchor="ctr"/>
                <a:lstStyle/>
                <a:p>
                  <a:endParaRPr lang="zh-CN" altLang="en-US"/>
                </a:p>
              </p:txBody>
            </p:sp>
            <p:sp>
              <p:nvSpPr>
                <p:cNvPr id="376" name="î$líḑé">
                  <a:extLst>
                    <a:ext uri="{FF2B5EF4-FFF2-40B4-BE49-F238E27FC236}">
                      <a16:creationId xmlns:a16="http://schemas.microsoft.com/office/drawing/2014/main" id="{4E98E355-859D-01F6-3D48-BF586E98D301}"/>
                    </a:ext>
                  </a:extLst>
                </p:cNvPr>
                <p:cNvSpPr/>
                <p:nvPr/>
              </p:nvSpPr>
              <p:spPr>
                <a:xfrm>
                  <a:off x="1161368" y="5227575"/>
                  <a:ext cx="92098" cy="119830"/>
                </a:xfrm>
                <a:custGeom>
                  <a:avLst/>
                  <a:gdLst>
                    <a:gd name="connsiteX0" fmla="*/ 81596 w 92098"/>
                    <a:gd name="connsiteY0" fmla="*/ 698 h 119830"/>
                    <a:gd name="connsiteX1" fmla="*/ 16462 w 92098"/>
                    <a:gd name="connsiteY1" fmla="*/ 38975 h 119830"/>
                    <a:gd name="connsiteX2" fmla="*/ 15887 w 92098"/>
                    <a:gd name="connsiteY2" fmla="*/ 114507 h 119830"/>
                    <a:gd name="connsiteX3" fmla="*/ 81022 w 92098"/>
                    <a:gd name="connsiteY3" fmla="*/ 76231 h 119830"/>
                    <a:gd name="connsiteX4" fmla="*/ 81596 w 92098"/>
                    <a:gd name="connsiteY4" fmla="*/ 698 h 119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98" h="119830">
                      <a:moveTo>
                        <a:pt x="81596" y="698"/>
                      </a:moveTo>
                      <a:cubicBezTo>
                        <a:pt x="63733" y="-9636"/>
                        <a:pt x="34580" y="7461"/>
                        <a:pt x="16462" y="38975"/>
                      </a:cubicBezTo>
                      <a:cubicBezTo>
                        <a:pt x="-1656" y="70490"/>
                        <a:pt x="-1974" y="104172"/>
                        <a:pt x="15887" y="114507"/>
                      </a:cubicBezTo>
                      <a:cubicBezTo>
                        <a:pt x="33750" y="124843"/>
                        <a:pt x="62904" y="107681"/>
                        <a:pt x="81022" y="76231"/>
                      </a:cubicBezTo>
                      <a:cubicBezTo>
                        <a:pt x="99139" y="44781"/>
                        <a:pt x="99394" y="10970"/>
                        <a:pt x="81596" y="698"/>
                      </a:cubicBezTo>
                      <a:close/>
                    </a:path>
                  </a:pathLst>
                </a:custGeom>
                <a:solidFill>
                  <a:srgbClr val="B04C00"/>
                </a:solidFill>
                <a:ln w="6375" cap="flat">
                  <a:noFill/>
                  <a:prstDash val="solid"/>
                  <a:miter/>
                </a:ln>
              </p:spPr>
              <p:txBody>
                <a:bodyPr rtlCol="0" anchor="ctr"/>
                <a:lstStyle/>
                <a:p>
                  <a:endParaRPr lang="zh-CN" altLang="en-US"/>
                </a:p>
              </p:txBody>
            </p:sp>
            <p:sp>
              <p:nvSpPr>
                <p:cNvPr id="377" name="ïSľiḓé">
                  <a:extLst>
                    <a:ext uri="{FF2B5EF4-FFF2-40B4-BE49-F238E27FC236}">
                      <a16:creationId xmlns:a16="http://schemas.microsoft.com/office/drawing/2014/main" id="{B0A83CB0-4942-2DDA-98B0-2A141B1F88D7}"/>
                    </a:ext>
                  </a:extLst>
                </p:cNvPr>
                <p:cNvSpPr/>
                <p:nvPr/>
              </p:nvSpPr>
              <p:spPr>
                <a:xfrm>
                  <a:off x="521452" y="5050179"/>
                  <a:ext cx="172627" cy="635325"/>
                </a:xfrm>
                <a:custGeom>
                  <a:avLst/>
                  <a:gdLst>
                    <a:gd name="connsiteX0" fmla="*/ 65007 w 172627"/>
                    <a:gd name="connsiteY0" fmla="*/ 244505 h 635325"/>
                    <a:gd name="connsiteX1" fmla="*/ 2680 w 172627"/>
                    <a:gd name="connsiteY1" fmla="*/ 633011 h 635325"/>
                    <a:gd name="connsiteX2" fmla="*/ 88483 w 172627"/>
                    <a:gd name="connsiteY2" fmla="*/ 613872 h 635325"/>
                    <a:gd name="connsiteX3" fmla="*/ 88483 w 172627"/>
                    <a:gd name="connsiteY3" fmla="*/ 613872 h 635325"/>
                    <a:gd name="connsiteX4" fmla="*/ 111067 w 172627"/>
                    <a:gd name="connsiteY4" fmla="*/ 586249 h 635325"/>
                    <a:gd name="connsiteX5" fmla="*/ 175308 w 172627"/>
                    <a:gd name="connsiteY5" fmla="*/ -2315 h 635325"/>
                    <a:gd name="connsiteX6" fmla="*/ 65007 w 172627"/>
                    <a:gd name="connsiteY6" fmla="*/ 244505 h 63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27" h="635325">
                      <a:moveTo>
                        <a:pt x="65007" y="244505"/>
                      </a:moveTo>
                      <a:cubicBezTo>
                        <a:pt x="84656" y="376431"/>
                        <a:pt x="84593" y="547783"/>
                        <a:pt x="2680" y="633011"/>
                      </a:cubicBezTo>
                      <a:cubicBezTo>
                        <a:pt x="38150" y="633011"/>
                        <a:pt x="68389" y="627397"/>
                        <a:pt x="88483" y="613872"/>
                      </a:cubicBezTo>
                      <a:lnTo>
                        <a:pt x="88483" y="613872"/>
                      </a:lnTo>
                      <a:cubicBezTo>
                        <a:pt x="98755" y="607301"/>
                        <a:pt x="106665" y="597605"/>
                        <a:pt x="111067" y="586249"/>
                      </a:cubicBezTo>
                      <a:cubicBezTo>
                        <a:pt x="120572" y="536683"/>
                        <a:pt x="67303" y="212928"/>
                        <a:pt x="175308" y="-2315"/>
                      </a:cubicBezTo>
                      <a:cubicBezTo>
                        <a:pt x="172246" y="1449"/>
                        <a:pt x="50207" y="145497"/>
                        <a:pt x="65007" y="244505"/>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78" name="îşlíḑé">
                  <a:extLst>
                    <a:ext uri="{FF2B5EF4-FFF2-40B4-BE49-F238E27FC236}">
                      <a16:creationId xmlns:a16="http://schemas.microsoft.com/office/drawing/2014/main" id="{411F9353-2BE9-8394-EFFF-7AF44A9148AE}"/>
                    </a:ext>
                  </a:extLst>
                </p:cNvPr>
                <p:cNvSpPr/>
                <p:nvPr/>
              </p:nvSpPr>
              <p:spPr>
                <a:xfrm>
                  <a:off x="745204" y="4757867"/>
                  <a:ext cx="284748" cy="170336"/>
                </a:xfrm>
                <a:custGeom>
                  <a:avLst/>
                  <a:gdLst>
                    <a:gd name="connsiteX0" fmla="*/ 18603 w 284748"/>
                    <a:gd name="connsiteY0" fmla="*/ 132425 h 170336"/>
                    <a:gd name="connsiteX1" fmla="*/ 160098 w 284748"/>
                    <a:gd name="connsiteY1" fmla="*/ 97466 h 170336"/>
                    <a:gd name="connsiteX2" fmla="*/ 273779 w 284748"/>
                    <a:gd name="connsiteY2" fmla="*/ 1011 h 170336"/>
                    <a:gd name="connsiteX3" fmla="*/ 286538 w 284748"/>
                    <a:gd name="connsiteY3" fmla="*/ 7772 h 170336"/>
                    <a:gd name="connsiteX4" fmla="*/ 20389 w 284748"/>
                    <a:gd name="connsiteY4" fmla="*/ 167257 h 170336"/>
                    <a:gd name="connsiteX5" fmla="*/ 18603 w 284748"/>
                    <a:gd name="connsiteY5" fmla="*/ 132425 h 17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48" h="170336">
                      <a:moveTo>
                        <a:pt x="18603" y="132425"/>
                      </a:moveTo>
                      <a:cubicBezTo>
                        <a:pt x="68744" y="128216"/>
                        <a:pt x="114740" y="121006"/>
                        <a:pt x="160098" y="97466"/>
                      </a:cubicBezTo>
                      <a:cubicBezTo>
                        <a:pt x="204881" y="74438"/>
                        <a:pt x="243795" y="41455"/>
                        <a:pt x="273779" y="1011"/>
                      </a:cubicBezTo>
                      <a:cubicBezTo>
                        <a:pt x="278945" y="-6199"/>
                        <a:pt x="290748" y="-648"/>
                        <a:pt x="286538" y="7772"/>
                      </a:cubicBezTo>
                      <a:cubicBezTo>
                        <a:pt x="237352" y="101614"/>
                        <a:pt x="130560" y="176444"/>
                        <a:pt x="20389" y="167257"/>
                      </a:cubicBezTo>
                      <a:cubicBezTo>
                        <a:pt x="-1429" y="165216"/>
                        <a:pt x="-4300" y="134340"/>
                        <a:pt x="18603" y="132425"/>
                      </a:cubicBezTo>
                      <a:close/>
                    </a:path>
                  </a:pathLst>
                </a:custGeom>
                <a:solidFill>
                  <a:srgbClr val="FFBF41"/>
                </a:solidFill>
                <a:ln w="6375" cap="flat">
                  <a:noFill/>
                  <a:prstDash val="solid"/>
                  <a:miter/>
                </a:ln>
              </p:spPr>
              <p:txBody>
                <a:bodyPr rtlCol="0" anchor="ctr"/>
                <a:lstStyle/>
                <a:p>
                  <a:endParaRPr lang="zh-CN" altLang="en-US"/>
                </a:p>
              </p:txBody>
            </p:sp>
            <p:sp>
              <p:nvSpPr>
                <p:cNvPr id="379" name="î$liďê">
                  <a:extLst>
                    <a:ext uri="{FF2B5EF4-FFF2-40B4-BE49-F238E27FC236}">
                      <a16:creationId xmlns:a16="http://schemas.microsoft.com/office/drawing/2014/main" id="{071EA06B-E4A3-8EF5-4274-B4A38934C26D}"/>
                    </a:ext>
                  </a:extLst>
                </p:cNvPr>
                <p:cNvSpPr/>
                <p:nvPr/>
              </p:nvSpPr>
              <p:spPr>
                <a:xfrm>
                  <a:off x="466955" y="4990051"/>
                  <a:ext cx="177008" cy="534152"/>
                </a:xfrm>
                <a:custGeom>
                  <a:avLst/>
                  <a:gdLst>
                    <a:gd name="connsiteX0" fmla="*/ 170413 w 177008"/>
                    <a:gd name="connsiteY0" fmla="*/ -1643 h 534152"/>
                    <a:gd name="connsiteX1" fmla="*/ 177812 w 177008"/>
                    <a:gd name="connsiteY1" fmla="*/ 7288 h 534152"/>
                    <a:gd name="connsiteX2" fmla="*/ 76891 w 177008"/>
                    <a:gd name="connsiteY2" fmla="*/ 250917 h 534152"/>
                    <a:gd name="connsiteX3" fmla="*/ 67704 w 177008"/>
                    <a:gd name="connsiteY3" fmla="*/ 392859 h 534152"/>
                    <a:gd name="connsiteX4" fmla="*/ 34531 w 177008"/>
                    <a:gd name="connsiteY4" fmla="*/ 525934 h 534152"/>
                    <a:gd name="connsiteX5" fmla="*/ 3400 w 177008"/>
                    <a:gd name="connsiteY5" fmla="*/ 514515 h 534152"/>
                    <a:gd name="connsiteX6" fmla="*/ 13926 w 177008"/>
                    <a:gd name="connsiteY6" fmla="*/ 439237 h 534152"/>
                    <a:gd name="connsiteX7" fmla="*/ 22411 w 177008"/>
                    <a:gd name="connsiteY7" fmla="*/ 354519 h 534152"/>
                    <a:gd name="connsiteX8" fmla="*/ 39635 w 177008"/>
                    <a:gd name="connsiteY8" fmla="*/ 207027 h 534152"/>
                    <a:gd name="connsiteX9" fmla="*/ 170413 w 177008"/>
                    <a:gd name="connsiteY9" fmla="*/ -1643 h 53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8" h="534152">
                      <a:moveTo>
                        <a:pt x="170413" y="-1643"/>
                      </a:moveTo>
                      <a:cubicBezTo>
                        <a:pt x="175898" y="-4513"/>
                        <a:pt x="183171" y="2440"/>
                        <a:pt x="177812" y="7288"/>
                      </a:cubicBezTo>
                      <a:cubicBezTo>
                        <a:pt x="110319" y="71593"/>
                        <a:pt x="84418" y="160394"/>
                        <a:pt x="76891" y="250917"/>
                      </a:cubicBezTo>
                      <a:cubicBezTo>
                        <a:pt x="72935" y="298189"/>
                        <a:pt x="71851" y="345652"/>
                        <a:pt x="67704" y="392859"/>
                      </a:cubicBezTo>
                      <a:cubicBezTo>
                        <a:pt x="64132" y="432794"/>
                        <a:pt x="62090" y="494929"/>
                        <a:pt x="34531" y="525934"/>
                      </a:cubicBezTo>
                      <a:cubicBezTo>
                        <a:pt x="23367" y="538693"/>
                        <a:pt x="5504" y="528868"/>
                        <a:pt x="3400" y="514515"/>
                      </a:cubicBezTo>
                      <a:cubicBezTo>
                        <a:pt x="-173" y="490145"/>
                        <a:pt x="10544" y="463479"/>
                        <a:pt x="13926" y="439237"/>
                      </a:cubicBezTo>
                      <a:cubicBezTo>
                        <a:pt x="17818" y="411168"/>
                        <a:pt x="20305" y="382780"/>
                        <a:pt x="22411" y="354519"/>
                      </a:cubicBezTo>
                      <a:cubicBezTo>
                        <a:pt x="25217" y="305078"/>
                        <a:pt x="30958" y="255829"/>
                        <a:pt x="39635" y="207027"/>
                      </a:cubicBezTo>
                      <a:cubicBezTo>
                        <a:pt x="56094" y="124478"/>
                        <a:pt x="92712" y="39440"/>
                        <a:pt x="170413" y="-1643"/>
                      </a:cubicBezTo>
                      <a:close/>
                    </a:path>
                  </a:pathLst>
                </a:custGeom>
                <a:solidFill>
                  <a:srgbClr val="FFBF41"/>
                </a:solidFill>
                <a:ln w="6375" cap="flat">
                  <a:noFill/>
                  <a:prstDash val="solid"/>
                  <a:miter/>
                </a:ln>
              </p:spPr>
              <p:txBody>
                <a:bodyPr rtlCol="0" anchor="ctr"/>
                <a:lstStyle/>
                <a:p>
                  <a:endParaRPr lang="zh-CN" altLang="en-US"/>
                </a:p>
              </p:txBody>
            </p:sp>
            <p:sp>
              <p:nvSpPr>
                <p:cNvPr id="380" name="îṣľíde">
                  <a:extLst>
                    <a:ext uri="{FF2B5EF4-FFF2-40B4-BE49-F238E27FC236}">
                      <a16:creationId xmlns:a16="http://schemas.microsoft.com/office/drawing/2014/main" id="{B9877FC2-0759-31C8-044E-B392194E42F4}"/>
                    </a:ext>
                  </a:extLst>
                </p:cNvPr>
                <p:cNvSpPr/>
                <p:nvPr/>
              </p:nvSpPr>
              <p:spPr>
                <a:xfrm>
                  <a:off x="311677" y="4869237"/>
                  <a:ext cx="151076" cy="193059"/>
                </a:xfrm>
                <a:custGeom>
                  <a:avLst/>
                  <a:gdLst>
                    <a:gd name="connsiteX0" fmla="*/ 20946 w 151076"/>
                    <a:gd name="connsiteY0" fmla="*/ 4087 h 193059"/>
                    <a:gd name="connsiteX1" fmla="*/ 145792 w 151076"/>
                    <a:gd name="connsiteY1" fmla="*/ 159808 h 193059"/>
                    <a:gd name="connsiteX2" fmla="*/ 130544 w 151076"/>
                    <a:gd name="connsiteY2" fmla="*/ 188324 h 193059"/>
                    <a:gd name="connsiteX3" fmla="*/ 2956 w 151076"/>
                    <a:gd name="connsiteY3" fmla="*/ 9700 h 193059"/>
                    <a:gd name="connsiteX4" fmla="*/ 20946 w 151076"/>
                    <a:gd name="connsiteY4" fmla="*/ 4087 h 193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76" h="193059">
                      <a:moveTo>
                        <a:pt x="20946" y="4087"/>
                      </a:moveTo>
                      <a:cubicBezTo>
                        <a:pt x="41615" y="69795"/>
                        <a:pt x="86144" y="125360"/>
                        <a:pt x="145792" y="159808"/>
                      </a:cubicBezTo>
                      <a:cubicBezTo>
                        <a:pt x="163717" y="170335"/>
                        <a:pt x="148215" y="199234"/>
                        <a:pt x="130544" y="188324"/>
                      </a:cubicBezTo>
                      <a:cubicBezTo>
                        <a:pt x="65666" y="148452"/>
                        <a:pt x="19607" y="84021"/>
                        <a:pt x="2956" y="9700"/>
                      </a:cubicBezTo>
                      <a:cubicBezTo>
                        <a:pt x="341" y="-1845"/>
                        <a:pt x="17118" y="-7588"/>
                        <a:pt x="20946" y="4087"/>
                      </a:cubicBezTo>
                      <a:close/>
                    </a:path>
                  </a:pathLst>
                </a:custGeom>
                <a:solidFill>
                  <a:srgbClr val="FFBF41"/>
                </a:solidFill>
                <a:ln w="6375" cap="flat">
                  <a:noFill/>
                  <a:prstDash val="solid"/>
                  <a:miter/>
                </a:ln>
              </p:spPr>
              <p:txBody>
                <a:bodyPr rtlCol="0" anchor="ctr"/>
                <a:lstStyle/>
                <a:p>
                  <a:endParaRPr lang="zh-CN" altLang="en-US"/>
                </a:p>
              </p:txBody>
            </p:sp>
            <p:sp>
              <p:nvSpPr>
                <p:cNvPr id="381" name="iŝ1íḋe">
                  <a:extLst>
                    <a:ext uri="{FF2B5EF4-FFF2-40B4-BE49-F238E27FC236}">
                      <a16:creationId xmlns:a16="http://schemas.microsoft.com/office/drawing/2014/main" id="{E44F53F0-F1A2-CBC0-A215-DAD9D5647EFB}"/>
                    </a:ext>
                  </a:extLst>
                </p:cNvPr>
                <p:cNvSpPr/>
                <p:nvPr/>
              </p:nvSpPr>
              <p:spPr>
                <a:xfrm>
                  <a:off x="434706" y="4548639"/>
                  <a:ext cx="82793" cy="128398"/>
                </a:xfrm>
                <a:custGeom>
                  <a:avLst/>
                  <a:gdLst>
                    <a:gd name="connsiteX0" fmla="*/ 16638 w 82793"/>
                    <a:gd name="connsiteY0" fmla="*/ 2398 h 128398"/>
                    <a:gd name="connsiteX1" fmla="*/ 50320 w 82793"/>
                    <a:gd name="connsiteY1" fmla="*/ 62747 h 128398"/>
                    <a:gd name="connsiteX2" fmla="*/ 84898 w 82793"/>
                    <a:gd name="connsiteY2" fmla="*/ 112762 h 128398"/>
                    <a:gd name="connsiteX3" fmla="*/ 70544 w 82793"/>
                    <a:gd name="connsiteY3" fmla="*/ 124690 h 128398"/>
                    <a:gd name="connsiteX4" fmla="*/ 31374 w 82793"/>
                    <a:gd name="connsiteY4" fmla="*/ 70913 h 128398"/>
                    <a:gd name="connsiteX5" fmla="*/ 3177 w 82793"/>
                    <a:gd name="connsiteY5" fmla="*/ 6608 h 128398"/>
                    <a:gd name="connsiteX6" fmla="*/ 16638 w 82793"/>
                    <a:gd name="connsiteY6" fmla="*/ 2398 h 12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793" h="128398">
                      <a:moveTo>
                        <a:pt x="16638" y="2398"/>
                      </a:moveTo>
                      <a:cubicBezTo>
                        <a:pt x="26080" y="23450"/>
                        <a:pt x="37371" y="43672"/>
                        <a:pt x="50320" y="62747"/>
                      </a:cubicBezTo>
                      <a:cubicBezTo>
                        <a:pt x="61167" y="79334"/>
                        <a:pt x="77561" y="94644"/>
                        <a:pt x="84898" y="112762"/>
                      </a:cubicBezTo>
                      <a:cubicBezTo>
                        <a:pt x="88024" y="120544"/>
                        <a:pt x="77752" y="129603"/>
                        <a:pt x="70544" y="124690"/>
                      </a:cubicBezTo>
                      <a:cubicBezTo>
                        <a:pt x="52873" y="112698"/>
                        <a:pt x="41454" y="89286"/>
                        <a:pt x="31374" y="70913"/>
                      </a:cubicBezTo>
                      <a:cubicBezTo>
                        <a:pt x="20465" y="50179"/>
                        <a:pt x="11024" y="28682"/>
                        <a:pt x="3177" y="6608"/>
                      </a:cubicBezTo>
                      <a:cubicBezTo>
                        <a:pt x="-13" y="-2259"/>
                        <a:pt x="13066" y="-6023"/>
                        <a:pt x="16638" y="2398"/>
                      </a:cubicBezTo>
                      <a:close/>
                    </a:path>
                  </a:pathLst>
                </a:custGeom>
                <a:solidFill>
                  <a:srgbClr val="FFBF41"/>
                </a:solidFill>
                <a:ln w="6375" cap="flat">
                  <a:noFill/>
                  <a:prstDash val="solid"/>
                  <a:miter/>
                </a:ln>
              </p:spPr>
              <p:txBody>
                <a:bodyPr rtlCol="0" anchor="ctr"/>
                <a:lstStyle/>
                <a:p>
                  <a:endParaRPr lang="zh-CN" altLang="en-US"/>
                </a:p>
              </p:txBody>
            </p:sp>
            <p:sp>
              <p:nvSpPr>
                <p:cNvPr id="382" name="îşḷîḋè">
                  <a:extLst>
                    <a:ext uri="{FF2B5EF4-FFF2-40B4-BE49-F238E27FC236}">
                      <a16:creationId xmlns:a16="http://schemas.microsoft.com/office/drawing/2014/main" id="{7DE7C70A-FFF9-E5E2-E2C3-001B80EE7634}"/>
                    </a:ext>
                  </a:extLst>
                </p:cNvPr>
                <p:cNvSpPr/>
                <p:nvPr/>
              </p:nvSpPr>
              <p:spPr>
                <a:xfrm>
                  <a:off x="605265" y="4891355"/>
                  <a:ext cx="108148" cy="31135"/>
                </a:xfrm>
                <a:custGeom>
                  <a:avLst/>
                  <a:gdLst>
                    <a:gd name="connsiteX0" fmla="*/ 11880 w 108148"/>
                    <a:gd name="connsiteY0" fmla="*/ -1827 h 31135"/>
                    <a:gd name="connsiteX1" fmla="*/ 56536 w 108148"/>
                    <a:gd name="connsiteY1" fmla="*/ 4552 h 31135"/>
                    <a:gd name="connsiteX2" fmla="*/ 104190 w 108148"/>
                    <a:gd name="connsiteY2" fmla="*/ 10931 h 31135"/>
                    <a:gd name="connsiteX3" fmla="*/ 110824 w 108148"/>
                    <a:gd name="connsiteY3" fmla="*/ 17055 h 31135"/>
                    <a:gd name="connsiteX4" fmla="*/ 104699 w 108148"/>
                    <a:gd name="connsiteY4" fmla="*/ 23690 h 31135"/>
                    <a:gd name="connsiteX5" fmla="*/ 54685 w 108148"/>
                    <a:gd name="connsiteY5" fmla="*/ 27645 h 31135"/>
                    <a:gd name="connsiteX6" fmla="*/ 6010 w 108148"/>
                    <a:gd name="connsiteY6" fmla="*/ 14886 h 31135"/>
                    <a:gd name="connsiteX7" fmla="*/ 11880 w 108148"/>
                    <a:gd name="connsiteY7" fmla="*/ -1827 h 3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148" h="31135">
                      <a:moveTo>
                        <a:pt x="11880" y="-1827"/>
                      </a:moveTo>
                      <a:cubicBezTo>
                        <a:pt x="26297" y="-4125"/>
                        <a:pt x="41926" y="2319"/>
                        <a:pt x="56536" y="4552"/>
                      </a:cubicBezTo>
                      <a:cubicBezTo>
                        <a:pt x="72101" y="6784"/>
                        <a:pt x="89325" y="5828"/>
                        <a:pt x="104190" y="10931"/>
                      </a:cubicBezTo>
                      <a:cubicBezTo>
                        <a:pt x="107699" y="10804"/>
                        <a:pt x="110697" y="13546"/>
                        <a:pt x="110824" y="17055"/>
                      </a:cubicBezTo>
                      <a:cubicBezTo>
                        <a:pt x="110951" y="20564"/>
                        <a:pt x="108208" y="23563"/>
                        <a:pt x="104699" y="23690"/>
                      </a:cubicBezTo>
                      <a:cubicBezTo>
                        <a:pt x="89644" y="30579"/>
                        <a:pt x="70889" y="28984"/>
                        <a:pt x="54685" y="27645"/>
                      </a:cubicBezTo>
                      <a:cubicBezTo>
                        <a:pt x="38481" y="26305"/>
                        <a:pt x="19279" y="25413"/>
                        <a:pt x="6010" y="14886"/>
                      </a:cubicBezTo>
                      <a:cubicBezTo>
                        <a:pt x="-1262" y="8890"/>
                        <a:pt x="4606" y="-679"/>
                        <a:pt x="11880" y="-1827"/>
                      </a:cubicBezTo>
                      <a:close/>
                    </a:path>
                  </a:pathLst>
                </a:custGeom>
                <a:solidFill>
                  <a:srgbClr val="FFBF41"/>
                </a:solidFill>
                <a:ln w="6375" cap="flat">
                  <a:noFill/>
                  <a:prstDash val="solid"/>
                  <a:miter/>
                </a:ln>
              </p:spPr>
              <p:txBody>
                <a:bodyPr rtlCol="0" anchor="ctr"/>
                <a:lstStyle/>
                <a:p>
                  <a:endParaRPr lang="zh-CN" altLang="en-US"/>
                </a:p>
              </p:txBody>
            </p:sp>
            <p:sp>
              <p:nvSpPr>
                <p:cNvPr id="383" name="ïS1îḓê">
                  <a:extLst>
                    <a:ext uri="{FF2B5EF4-FFF2-40B4-BE49-F238E27FC236}">
                      <a16:creationId xmlns:a16="http://schemas.microsoft.com/office/drawing/2014/main" id="{DE9170C4-84C4-95C6-B096-73240EBD76AF}"/>
                    </a:ext>
                  </a:extLst>
                </p:cNvPr>
                <p:cNvSpPr/>
                <p:nvPr/>
              </p:nvSpPr>
              <p:spPr>
                <a:xfrm>
                  <a:off x="1018432" y="4870775"/>
                  <a:ext cx="302887" cy="109498"/>
                </a:xfrm>
                <a:custGeom>
                  <a:avLst/>
                  <a:gdLst>
                    <a:gd name="connsiteX0" fmla="*/ 18477 w 302887"/>
                    <a:gd name="connsiteY0" fmla="*/ 68894 h 109498"/>
                    <a:gd name="connsiteX1" fmla="*/ 299171 w 302887"/>
                    <a:gd name="connsiteY1" fmla="*/ -1916 h 109498"/>
                    <a:gd name="connsiteX2" fmla="*/ 304275 w 302887"/>
                    <a:gd name="connsiteY2" fmla="*/ 4463 h 109498"/>
                    <a:gd name="connsiteX3" fmla="*/ 12672 w 302887"/>
                    <a:gd name="connsiteY3" fmla="*/ 95943 h 109498"/>
                    <a:gd name="connsiteX4" fmla="*/ 18477 w 302887"/>
                    <a:gd name="connsiteY4" fmla="*/ 68894 h 109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87" h="109498">
                      <a:moveTo>
                        <a:pt x="18477" y="68894"/>
                      </a:moveTo>
                      <a:cubicBezTo>
                        <a:pt x="121697" y="105895"/>
                        <a:pt x="210242" y="41590"/>
                        <a:pt x="299171" y="-1916"/>
                      </a:cubicBezTo>
                      <a:cubicBezTo>
                        <a:pt x="302935" y="-3703"/>
                        <a:pt x="307975" y="890"/>
                        <a:pt x="304275" y="4463"/>
                      </a:cubicBezTo>
                      <a:cubicBezTo>
                        <a:pt x="227722" y="73361"/>
                        <a:pt x="117677" y="132688"/>
                        <a:pt x="12672" y="95943"/>
                      </a:cubicBezTo>
                      <a:cubicBezTo>
                        <a:pt x="-4105" y="89946"/>
                        <a:pt x="1892" y="63025"/>
                        <a:pt x="18477" y="68894"/>
                      </a:cubicBezTo>
                      <a:close/>
                    </a:path>
                  </a:pathLst>
                </a:custGeom>
                <a:solidFill>
                  <a:srgbClr val="FFBF41"/>
                </a:solidFill>
                <a:ln w="6375" cap="flat">
                  <a:noFill/>
                  <a:prstDash val="solid"/>
                  <a:miter/>
                </a:ln>
              </p:spPr>
              <p:txBody>
                <a:bodyPr rtlCol="0" anchor="ctr"/>
                <a:lstStyle/>
                <a:p>
                  <a:endParaRPr lang="zh-CN" altLang="en-US"/>
                </a:p>
              </p:txBody>
            </p:sp>
            <p:sp>
              <p:nvSpPr>
                <p:cNvPr id="384" name="ïşľiďê">
                  <a:extLst>
                    <a:ext uri="{FF2B5EF4-FFF2-40B4-BE49-F238E27FC236}">
                      <a16:creationId xmlns:a16="http://schemas.microsoft.com/office/drawing/2014/main" id="{E87FFB76-8D2D-A3A2-D2DA-607CD9D44A09}"/>
                    </a:ext>
                  </a:extLst>
                </p:cNvPr>
                <p:cNvSpPr/>
                <p:nvPr/>
              </p:nvSpPr>
              <p:spPr>
                <a:xfrm>
                  <a:off x="440487" y="5567836"/>
                  <a:ext cx="44449" cy="40869"/>
                </a:xfrm>
                <a:custGeom>
                  <a:avLst/>
                  <a:gdLst>
                    <a:gd name="connsiteX0" fmla="*/ 5817 w 44449"/>
                    <a:gd name="connsiteY0" fmla="*/ 19087 h 40869"/>
                    <a:gd name="connsiteX1" fmla="*/ 15959 w 44449"/>
                    <a:gd name="connsiteY1" fmla="*/ 11432 h 40869"/>
                    <a:gd name="connsiteX2" fmla="*/ 23105 w 44449"/>
                    <a:gd name="connsiteY2" fmla="*/ 2757 h 40869"/>
                    <a:gd name="connsiteX3" fmla="*/ 36756 w 44449"/>
                    <a:gd name="connsiteY3" fmla="*/ -1008 h 40869"/>
                    <a:gd name="connsiteX4" fmla="*/ 38479 w 44449"/>
                    <a:gd name="connsiteY4" fmla="*/ 204 h 40869"/>
                    <a:gd name="connsiteX5" fmla="*/ 43136 w 44449"/>
                    <a:gd name="connsiteY5" fmla="*/ 3266 h 40869"/>
                    <a:gd name="connsiteX6" fmla="*/ 45944 w 44449"/>
                    <a:gd name="connsiteY6" fmla="*/ 14686 h 40869"/>
                    <a:gd name="connsiteX7" fmla="*/ 40329 w 44449"/>
                    <a:gd name="connsiteY7" fmla="*/ 18514 h 40869"/>
                    <a:gd name="connsiteX8" fmla="*/ 14812 w 44449"/>
                    <a:gd name="connsiteY8" fmla="*/ 38544 h 40869"/>
                    <a:gd name="connsiteX9" fmla="*/ 3903 w 44449"/>
                    <a:gd name="connsiteY9" fmla="*/ 32165 h 40869"/>
                    <a:gd name="connsiteX10" fmla="*/ 5817 w 44449"/>
                    <a:gd name="connsiteY10" fmla="*/ 19087 h 4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449" h="40869">
                      <a:moveTo>
                        <a:pt x="5817" y="19087"/>
                      </a:moveTo>
                      <a:cubicBezTo>
                        <a:pt x="9262" y="16217"/>
                        <a:pt x="13728" y="13474"/>
                        <a:pt x="15959" y="11432"/>
                      </a:cubicBezTo>
                      <a:cubicBezTo>
                        <a:pt x="18704" y="8881"/>
                        <a:pt x="21127" y="5947"/>
                        <a:pt x="23105" y="2757"/>
                      </a:cubicBezTo>
                      <a:cubicBezTo>
                        <a:pt x="25848" y="-2028"/>
                        <a:pt x="31908" y="-3750"/>
                        <a:pt x="36756" y="-1008"/>
                      </a:cubicBezTo>
                      <a:cubicBezTo>
                        <a:pt x="37395" y="-688"/>
                        <a:pt x="37970" y="-241"/>
                        <a:pt x="38479" y="204"/>
                      </a:cubicBezTo>
                      <a:cubicBezTo>
                        <a:pt x="39882" y="1417"/>
                        <a:pt x="41477" y="2438"/>
                        <a:pt x="43136" y="3266"/>
                      </a:cubicBezTo>
                      <a:cubicBezTo>
                        <a:pt x="47028" y="5627"/>
                        <a:pt x="48304" y="10731"/>
                        <a:pt x="45944" y="14686"/>
                      </a:cubicBezTo>
                      <a:cubicBezTo>
                        <a:pt x="44667" y="16664"/>
                        <a:pt x="42690" y="18067"/>
                        <a:pt x="40329" y="18514"/>
                      </a:cubicBezTo>
                      <a:cubicBezTo>
                        <a:pt x="36756" y="29805"/>
                        <a:pt x="26614" y="37780"/>
                        <a:pt x="14812" y="38544"/>
                      </a:cubicBezTo>
                      <a:cubicBezTo>
                        <a:pt x="10219" y="38736"/>
                        <a:pt x="5945" y="36249"/>
                        <a:pt x="3903" y="32165"/>
                      </a:cubicBezTo>
                      <a:cubicBezTo>
                        <a:pt x="1734" y="27827"/>
                        <a:pt x="2500" y="22596"/>
                        <a:pt x="5817" y="19087"/>
                      </a:cubicBezTo>
                      <a:close/>
                    </a:path>
                  </a:pathLst>
                </a:custGeom>
                <a:solidFill>
                  <a:srgbClr val="999999"/>
                </a:solidFill>
                <a:ln w="6375" cap="flat">
                  <a:noFill/>
                  <a:prstDash val="solid"/>
                  <a:miter/>
                </a:ln>
              </p:spPr>
              <p:txBody>
                <a:bodyPr rtlCol="0" anchor="ctr"/>
                <a:lstStyle/>
                <a:p>
                  <a:endParaRPr lang="zh-CN" altLang="en-US"/>
                </a:p>
              </p:txBody>
            </p:sp>
            <p:sp>
              <p:nvSpPr>
                <p:cNvPr id="385" name="îṡľîḓe">
                  <a:extLst>
                    <a:ext uri="{FF2B5EF4-FFF2-40B4-BE49-F238E27FC236}">
                      <a16:creationId xmlns:a16="http://schemas.microsoft.com/office/drawing/2014/main" id="{2E82F0E4-86C3-4BA7-1253-F53753E8CAC6}"/>
                    </a:ext>
                  </a:extLst>
                </p:cNvPr>
                <p:cNvSpPr/>
                <p:nvPr/>
              </p:nvSpPr>
              <p:spPr>
                <a:xfrm>
                  <a:off x="-3828" y="5594151"/>
                  <a:ext cx="233614" cy="900390"/>
                </a:xfrm>
                <a:custGeom>
                  <a:avLst/>
                  <a:gdLst>
                    <a:gd name="connsiteX0" fmla="*/ 2680 w 233614"/>
                    <a:gd name="connsiteY0" fmla="*/ 1513 h 900390"/>
                    <a:gd name="connsiteX1" fmla="*/ 2680 w 233614"/>
                    <a:gd name="connsiteY1" fmla="*/ 898075 h 900390"/>
                    <a:gd name="connsiteX2" fmla="*/ 8231 w 233614"/>
                    <a:gd name="connsiteY2" fmla="*/ 897501 h 900390"/>
                    <a:gd name="connsiteX3" fmla="*/ 54099 w 233614"/>
                    <a:gd name="connsiteY3" fmla="*/ 891121 h 900390"/>
                    <a:gd name="connsiteX4" fmla="*/ 80509 w 233614"/>
                    <a:gd name="connsiteY4" fmla="*/ 886209 h 900390"/>
                    <a:gd name="connsiteX5" fmla="*/ 91355 w 233614"/>
                    <a:gd name="connsiteY5" fmla="*/ 884105 h 900390"/>
                    <a:gd name="connsiteX6" fmla="*/ 101497 w 233614"/>
                    <a:gd name="connsiteY6" fmla="*/ 881999 h 900390"/>
                    <a:gd name="connsiteX7" fmla="*/ 113747 w 233614"/>
                    <a:gd name="connsiteY7" fmla="*/ 879448 h 900390"/>
                    <a:gd name="connsiteX8" fmla="*/ 161401 w 233614"/>
                    <a:gd name="connsiteY8" fmla="*/ 843659 h 900390"/>
                    <a:gd name="connsiteX9" fmla="*/ 166695 w 233614"/>
                    <a:gd name="connsiteY9" fmla="*/ 799768 h 900390"/>
                    <a:gd name="connsiteX10" fmla="*/ 160762 w 233614"/>
                    <a:gd name="connsiteY10" fmla="*/ 763086 h 900390"/>
                    <a:gd name="connsiteX11" fmla="*/ 154702 w 233614"/>
                    <a:gd name="connsiteY11" fmla="*/ 738207 h 900390"/>
                    <a:gd name="connsiteX12" fmla="*/ 143602 w 233614"/>
                    <a:gd name="connsiteY12" fmla="*/ 676838 h 900390"/>
                    <a:gd name="connsiteX13" fmla="*/ 141305 w 233614"/>
                    <a:gd name="connsiteY13" fmla="*/ 546505 h 900390"/>
                    <a:gd name="connsiteX14" fmla="*/ 143730 w 233614"/>
                    <a:gd name="connsiteY14" fmla="*/ 522073 h 900390"/>
                    <a:gd name="connsiteX15" fmla="*/ 147175 w 233614"/>
                    <a:gd name="connsiteY15" fmla="*/ 497193 h 900390"/>
                    <a:gd name="connsiteX16" fmla="*/ 147175 w 233614"/>
                    <a:gd name="connsiteY16" fmla="*/ 497193 h 900390"/>
                    <a:gd name="connsiteX17" fmla="*/ 155978 w 233614"/>
                    <a:gd name="connsiteY17" fmla="*/ 452537 h 900390"/>
                    <a:gd name="connsiteX18" fmla="*/ 160954 w 233614"/>
                    <a:gd name="connsiteY18" fmla="*/ 432634 h 900390"/>
                    <a:gd name="connsiteX19" fmla="*/ 174160 w 233614"/>
                    <a:gd name="connsiteY19" fmla="*/ 390529 h 900390"/>
                    <a:gd name="connsiteX20" fmla="*/ 186919 w 233614"/>
                    <a:gd name="connsiteY20" fmla="*/ 358952 h 900390"/>
                    <a:gd name="connsiteX21" fmla="*/ 204015 w 233614"/>
                    <a:gd name="connsiteY21" fmla="*/ 318122 h 900390"/>
                    <a:gd name="connsiteX22" fmla="*/ 230872 w 233614"/>
                    <a:gd name="connsiteY22" fmla="*/ 232894 h 900390"/>
                    <a:gd name="connsiteX23" fmla="*/ 234828 w 233614"/>
                    <a:gd name="connsiteY23" fmla="*/ 203676 h 900390"/>
                    <a:gd name="connsiteX24" fmla="*/ 236231 w 233614"/>
                    <a:gd name="connsiteY24" fmla="*/ 177458 h 900390"/>
                    <a:gd name="connsiteX25" fmla="*/ 234700 w 233614"/>
                    <a:gd name="connsiteY25" fmla="*/ 134014 h 900390"/>
                    <a:gd name="connsiteX26" fmla="*/ 234700 w 233614"/>
                    <a:gd name="connsiteY26" fmla="*/ 132227 h 900390"/>
                    <a:gd name="connsiteX27" fmla="*/ 224429 w 233614"/>
                    <a:gd name="connsiteY27" fmla="*/ 62565 h 900390"/>
                    <a:gd name="connsiteX28" fmla="*/ 217285 w 233614"/>
                    <a:gd name="connsiteY28" fmla="*/ 29582 h 900390"/>
                    <a:gd name="connsiteX29" fmla="*/ 209820 w 233614"/>
                    <a:gd name="connsiteY29" fmla="*/ -2315 h 900390"/>
                    <a:gd name="connsiteX30" fmla="*/ 200506 w 233614"/>
                    <a:gd name="connsiteY30" fmla="*/ -2315 h 900390"/>
                    <a:gd name="connsiteX31" fmla="*/ 115278 w 233614"/>
                    <a:gd name="connsiteY31" fmla="*/ -848 h 900390"/>
                    <a:gd name="connsiteX32" fmla="*/ 48422 w 233614"/>
                    <a:gd name="connsiteY32" fmla="*/ 302 h 90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3614" h="900390">
                      <a:moveTo>
                        <a:pt x="2680" y="1513"/>
                      </a:moveTo>
                      <a:lnTo>
                        <a:pt x="2680" y="898075"/>
                      </a:lnTo>
                      <a:lnTo>
                        <a:pt x="8231" y="897501"/>
                      </a:lnTo>
                      <a:cubicBezTo>
                        <a:pt x="23541" y="896033"/>
                        <a:pt x="38789" y="893802"/>
                        <a:pt x="54099" y="891121"/>
                      </a:cubicBezTo>
                      <a:cubicBezTo>
                        <a:pt x="62839" y="889590"/>
                        <a:pt x="71706" y="887931"/>
                        <a:pt x="80509" y="886209"/>
                      </a:cubicBezTo>
                      <a:lnTo>
                        <a:pt x="91355" y="884105"/>
                      </a:lnTo>
                      <a:lnTo>
                        <a:pt x="101497" y="881999"/>
                      </a:lnTo>
                      <a:lnTo>
                        <a:pt x="113747" y="879448"/>
                      </a:lnTo>
                      <a:cubicBezTo>
                        <a:pt x="131354" y="875811"/>
                        <a:pt x="151385" y="869432"/>
                        <a:pt x="161401" y="843659"/>
                      </a:cubicBezTo>
                      <a:cubicBezTo>
                        <a:pt x="166441" y="829624"/>
                        <a:pt x="168226" y="814632"/>
                        <a:pt x="166695" y="799768"/>
                      </a:cubicBezTo>
                      <a:cubicBezTo>
                        <a:pt x="165675" y="787392"/>
                        <a:pt x="163697" y="775144"/>
                        <a:pt x="160762" y="763086"/>
                      </a:cubicBezTo>
                      <a:cubicBezTo>
                        <a:pt x="158784" y="754539"/>
                        <a:pt x="156680" y="746181"/>
                        <a:pt x="154702" y="738207"/>
                      </a:cubicBezTo>
                      <a:cubicBezTo>
                        <a:pt x="149790" y="717985"/>
                        <a:pt x="146089" y="697507"/>
                        <a:pt x="143602" y="676838"/>
                      </a:cubicBezTo>
                      <a:cubicBezTo>
                        <a:pt x="138371" y="633585"/>
                        <a:pt x="137606" y="589886"/>
                        <a:pt x="141305" y="546505"/>
                      </a:cubicBezTo>
                      <a:cubicBezTo>
                        <a:pt x="141943" y="538340"/>
                        <a:pt x="142772" y="530175"/>
                        <a:pt x="143730" y="522073"/>
                      </a:cubicBezTo>
                      <a:cubicBezTo>
                        <a:pt x="144686" y="513971"/>
                        <a:pt x="145836" y="505486"/>
                        <a:pt x="147175" y="497193"/>
                      </a:cubicBezTo>
                      <a:lnTo>
                        <a:pt x="147175" y="497193"/>
                      </a:lnTo>
                      <a:cubicBezTo>
                        <a:pt x="149535" y="482138"/>
                        <a:pt x="152469" y="467274"/>
                        <a:pt x="155978" y="452537"/>
                      </a:cubicBezTo>
                      <a:cubicBezTo>
                        <a:pt x="157509" y="445838"/>
                        <a:pt x="159167" y="439205"/>
                        <a:pt x="160954" y="432634"/>
                      </a:cubicBezTo>
                      <a:cubicBezTo>
                        <a:pt x="164846" y="418217"/>
                        <a:pt x="169311" y="404182"/>
                        <a:pt x="174160" y="390529"/>
                      </a:cubicBezTo>
                      <a:cubicBezTo>
                        <a:pt x="178114" y="379876"/>
                        <a:pt x="182389" y="369349"/>
                        <a:pt x="186919" y="358952"/>
                      </a:cubicBezTo>
                      <a:cubicBezTo>
                        <a:pt x="192596" y="345299"/>
                        <a:pt x="198466" y="331775"/>
                        <a:pt x="204015" y="318122"/>
                      </a:cubicBezTo>
                      <a:cubicBezTo>
                        <a:pt x="215881" y="290692"/>
                        <a:pt x="224876" y="262177"/>
                        <a:pt x="230872" y="232894"/>
                      </a:cubicBezTo>
                      <a:cubicBezTo>
                        <a:pt x="232658" y="223198"/>
                        <a:pt x="233998" y="213437"/>
                        <a:pt x="234828" y="203676"/>
                      </a:cubicBezTo>
                      <a:cubicBezTo>
                        <a:pt x="235657" y="194937"/>
                        <a:pt x="236104" y="186197"/>
                        <a:pt x="236231" y="177458"/>
                      </a:cubicBezTo>
                      <a:cubicBezTo>
                        <a:pt x="236487" y="162976"/>
                        <a:pt x="235976" y="148431"/>
                        <a:pt x="234700" y="134014"/>
                      </a:cubicBezTo>
                      <a:cubicBezTo>
                        <a:pt x="234700" y="133439"/>
                        <a:pt x="234700" y="132866"/>
                        <a:pt x="234700" y="132227"/>
                      </a:cubicBezTo>
                      <a:cubicBezTo>
                        <a:pt x="232531" y="108815"/>
                        <a:pt x="229149" y="85593"/>
                        <a:pt x="224429" y="62565"/>
                      </a:cubicBezTo>
                      <a:cubicBezTo>
                        <a:pt x="222197" y="51465"/>
                        <a:pt x="219836" y="40428"/>
                        <a:pt x="217285" y="29582"/>
                      </a:cubicBezTo>
                      <a:cubicBezTo>
                        <a:pt x="214732" y="18737"/>
                        <a:pt x="212308" y="8340"/>
                        <a:pt x="209820" y="-2315"/>
                      </a:cubicBezTo>
                      <a:lnTo>
                        <a:pt x="200506" y="-2315"/>
                      </a:lnTo>
                      <a:lnTo>
                        <a:pt x="115278" y="-848"/>
                      </a:lnTo>
                      <a:lnTo>
                        <a:pt x="48422" y="302"/>
                      </a:lnTo>
                      <a:close/>
                    </a:path>
                  </a:pathLst>
                </a:custGeom>
                <a:solidFill>
                  <a:srgbClr val="BF2E85"/>
                </a:solidFill>
                <a:ln w="6375" cap="flat">
                  <a:noFill/>
                  <a:prstDash val="solid"/>
                  <a:miter/>
                </a:ln>
              </p:spPr>
              <p:txBody>
                <a:bodyPr rtlCol="0" anchor="ctr"/>
                <a:lstStyle/>
                <a:p>
                  <a:endParaRPr lang="zh-CN" altLang="en-US"/>
                </a:p>
              </p:txBody>
            </p:sp>
            <p:sp>
              <p:nvSpPr>
                <p:cNvPr id="386" name="iṡ1ídê">
                  <a:extLst>
                    <a:ext uri="{FF2B5EF4-FFF2-40B4-BE49-F238E27FC236}">
                      <a16:creationId xmlns:a16="http://schemas.microsoft.com/office/drawing/2014/main" id="{18496E62-09F4-1970-D9EC-CA9DCC93CC12}"/>
                    </a:ext>
                  </a:extLst>
                </p:cNvPr>
                <p:cNvSpPr/>
                <p:nvPr/>
              </p:nvSpPr>
              <p:spPr>
                <a:xfrm>
                  <a:off x="-3828" y="5594598"/>
                  <a:ext cx="233486" cy="556508"/>
                </a:xfrm>
                <a:custGeom>
                  <a:avLst/>
                  <a:gdLst>
                    <a:gd name="connsiteX0" fmla="*/ 2680 w 233486"/>
                    <a:gd name="connsiteY0" fmla="*/ 1066 h 556508"/>
                    <a:gd name="connsiteX1" fmla="*/ 2680 w 233486"/>
                    <a:gd name="connsiteY1" fmla="*/ 550461 h 556508"/>
                    <a:gd name="connsiteX2" fmla="*/ 62329 w 233486"/>
                    <a:gd name="connsiteY2" fmla="*/ 554160 h 556508"/>
                    <a:gd name="connsiteX3" fmla="*/ 102901 w 233486"/>
                    <a:gd name="connsiteY3" fmla="*/ 551865 h 556508"/>
                    <a:gd name="connsiteX4" fmla="*/ 141177 w 233486"/>
                    <a:gd name="connsiteY4" fmla="*/ 546122 h 556508"/>
                    <a:gd name="connsiteX5" fmla="*/ 143602 w 233486"/>
                    <a:gd name="connsiteY5" fmla="*/ 521690 h 556508"/>
                    <a:gd name="connsiteX6" fmla="*/ 147047 w 233486"/>
                    <a:gd name="connsiteY6" fmla="*/ 496810 h 556508"/>
                    <a:gd name="connsiteX7" fmla="*/ 147047 w 233486"/>
                    <a:gd name="connsiteY7" fmla="*/ 496810 h 556508"/>
                    <a:gd name="connsiteX8" fmla="*/ 155850 w 233486"/>
                    <a:gd name="connsiteY8" fmla="*/ 452154 h 556508"/>
                    <a:gd name="connsiteX9" fmla="*/ 160826 w 233486"/>
                    <a:gd name="connsiteY9" fmla="*/ 432251 h 556508"/>
                    <a:gd name="connsiteX10" fmla="*/ 174032 w 233486"/>
                    <a:gd name="connsiteY10" fmla="*/ 390146 h 556508"/>
                    <a:gd name="connsiteX11" fmla="*/ 186791 w 233486"/>
                    <a:gd name="connsiteY11" fmla="*/ 358568 h 556508"/>
                    <a:gd name="connsiteX12" fmla="*/ 203887 w 233486"/>
                    <a:gd name="connsiteY12" fmla="*/ 317739 h 556508"/>
                    <a:gd name="connsiteX13" fmla="*/ 230744 w 233486"/>
                    <a:gd name="connsiteY13" fmla="*/ 232511 h 556508"/>
                    <a:gd name="connsiteX14" fmla="*/ 234700 w 233486"/>
                    <a:gd name="connsiteY14" fmla="*/ 203293 h 556508"/>
                    <a:gd name="connsiteX15" fmla="*/ 236104 w 233486"/>
                    <a:gd name="connsiteY15" fmla="*/ 177075 h 556508"/>
                    <a:gd name="connsiteX16" fmla="*/ 234573 w 233486"/>
                    <a:gd name="connsiteY16" fmla="*/ 133631 h 556508"/>
                    <a:gd name="connsiteX17" fmla="*/ 234573 w 233486"/>
                    <a:gd name="connsiteY17" fmla="*/ 131844 h 556508"/>
                    <a:gd name="connsiteX18" fmla="*/ 224301 w 233486"/>
                    <a:gd name="connsiteY18" fmla="*/ 62182 h 556508"/>
                    <a:gd name="connsiteX19" fmla="*/ 217157 w 233486"/>
                    <a:gd name="connsiteY19" fmla="*/ 29199 h 556508"/>
                    <a:gd name="connsiteX20" fmla="*/ 200378 w 233486"/>
                    <a:gd name="connsiteY20" fmla="*/ -2315 h 556508"/>
                    <a:gd name="connsiteX21" fmla="*/ 115150 w 233486"/>
                    <a:gd name="connsiteY21" fmla="*/ -848 h 556508"/>
                    <a:gd name="connsiteX22" fmla="*/ 48294 w 233486"/>
                    <a:gd name="connsiteY22" fmla="*/ 300 h 55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3486" h="556508">
                      <a:moveTo>
                        <a:pt x="2680" y="1066"/>
                      </a:moveTo>
                      <a:lnTo>
                        <a:pt x="2680" y="550461"/>
                      </a:lnTo>
                      <a:cubicBezTo>
                        <a:pt x="22457" y="553204"/>
                        <a:pt x="42360" y="554416"/>
                        <a:pt x="62329" y="554160"/>
                      </a:cubicBezTo>
                      <a:cubicBezTo>
                        <a:pt x="76554" y="554160"/>
                        <a:pt x="90078" y="553204"/>
                        <a:pt x="102901" y="551865"/>
                      </a:cubicBezTo>
                      <a:cubicBezTo>
                        <a:pt x="116681" y="550398"/>
                        <a:pt x="129632" y="548356"/>
                        <a:pt x="141177" y="546122"/>
                      </a:cubicBezTo>
                      <a:cubicBezTo>
                        <a:pt x="141816" y="537957"/>
                        <a:pt x="142646" y="529791"/>
                        <a:pt x="143602" y="521690"/>
                      </a:cubicBezTo>
                      <a:cubicBezTo>
                        <a:pt x="144558" y="513588"/>
                        <a:pt x="145708" y="505103"/>
                        <a:pt x="147047" y="496810"/>
                      </a:cubicBezTo>
                      <a:lnTo>
                        <a:pt x="147047" y="496810"/>
                      </a:lnTo>
                      <a:cubicBezTo>
                        <a:pt x="149407" y="481755"/>
                        <a:pt x="152341" y="466891"/>
                        <a:pt x="155850" y="452154"/>
                      </a:cubicBezTo>
                      <a:cubicBezTo>
                        <a:pt x="157381" y="445455"/>
                        <a:pt x="159040" y="438822"/>
                        <a:pt x="160826" y="432251"/>
                      </a:cubicBezTo>
                      <a:cubicBezTo>
                        <a:pt x="164718" y="417833"/>
                        <a:pt x="169184" y="403797"/>
                        <a:pt x="174032" y="390146"/>
                      </a:cubicBezTo>
                      <a:cubicBezTo>
                        <a:pt x="177986" y="379493"/>
                        <a:pt x="182262" y="368966"/>
                        <a:pt x="186791" y="358568"/>
                      </a:cubicBezTo>
                      <a:cubicBezTo>
                        <a:pt x="192468" y="344916"/>
                        <a:pt x="198338" y="331392"/>
                        <a:pt x="203887" y="317739"/>
                      </a:cubicBezTo>
                      <a:cubicBezTo>
                        <a:pt x="215754" y="290309"/>
                        <a:pt x="224748" y="261793"/>
                        <a:pt x="230744" y="232511"/>
                      </a:cubicBezTo>
                      <a:cubicBezTo>
                        <a:pt x="232531" y="222815"/>
                        <a:pt x="233870" y="213054"/>
                        <a:pt x="234700" y="203293"/>
                      </a:cubicBezTo>
                      <a:cubicBezTo>
                        <a:pt x="235529" y="194554"/>
                        <a:pt x="235976" y="185814"/>
                        <a:pt x="236104" y="177075"/>
                      </a:cubicBezTo>
                      <a:cubicBezTo>
                        <a:pt x="236359" y="162593"/>
                        <a:pt x="235848" y="148048"/>
                        <a:pt x="234573" y="133631"/>
                      </a:cubicBezTo>
                      <a:cubicBezTo>
                        <a:pt x="234573" y="133056"/>
                        <a:pt x="234573" y="132483"/>
                        <a:pt x="234573" y="131844"/>
                      </a:cubicBezTo>
                      <a:cubicBezTo>
                        <a:pt x="232403" y="108432"/>
                        <a:pt x="229022" y="85210"/>
                        <a:pt x="224301" y="62182"/>
                      </a:cubicBezTo>
                      <a:cubicBezTo>
                        <a:pt x="222069" y="51081"/>
                        <a:pt x="219708" y="40045"/>
                        <a:pt x="217157" y="29199"/>
                      </a:cubicBezTo>
                      <a:lnTo>
                        <a:pt x="200378" y="-2315"/>
                      </a:lnTo>
                      <a:lnTo>
                        <a:pt x="115150" y="-848"/>
                      </a:lnTo>
                      <a:lnTo>
                        <a:pt x="48294" y="300"/>
                      </a:lnTo>
                      <a:close/>
                    </a:path>
                  </a:pathLst>
                </a:custGeom>
                <a:solidFill>
                  <a:srgbClr val="BF2E85"/>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87" name="îśḷiḑé">
                  <a:extLst>
                    <a:ext uri="{FF2B5EF4-FFF2-40B4-BE49-F238E27FC236}">
                      <a16:creationId xmlns:a16="http://schemas.microsoft.com/office/drawing/2014/main" id="{79143F03-8907-F98E-C31D-2F4DB7CD0D5A}"/>
                    </a:ext>
                  </a:extLst>
                </p:cNvPr>
                <p:cNvSpPr/>
                <p:nvPr/>
              </p:nvSpPr>
              <p:spPr>
                <a:xfrm>
                  <a:off x="28430" y="5798483"/>
                  <a:ext cx="1411471" cy="832710"/>
                </a:xfrm>
                <a:custGeom>
                  <a:avLst/>
                  <a:gdLst>
                    <a:gd name="connsiteX0" fmla="*/ 26370 w 1411471"/>
                    <a:gd name="connsiteY0" fmla="*/ 652085 h 832710"/>
                    <a:gd name="connsiteX1" fmla="*/ 173096 w 1411471"/>
                    <a:gd name="connsiteY1" fmla="*/ 758748 h 832710"/>
                    <a:gd name="connsiteX2" fmla="*/ 199444 w 1411471"/>
                    <a:gd name="connsiteY2" fmla="*/ 769849 h 832710"/>
                    <a:gd name="connsiteX3" fmla="*/ 450091 w 1411471"/>
                    <a:gd name="connsiteY3" fmla="*/ 829816 h 832710"/>
                    <a:gd name="connsiteX4" fmla="*/ 707180 w 1411471"/>
                    <a:gd name="connsiteY4" fmla="*/ 772401 h 832710"/>
                    <a:gd name="connsiteX5" fmla="*/ 1032530 w 1411471"/>
                    <a:gd name="connsiteY5" fmla="*/ 812526 h 832710"/>
                    <a:gd name="connsiteX6" fmla="*/ 1276542 w 1411471"/>
                    <a:gd name="connsiteY6" fmla="*/ 804488 h 832710"/>
                    <a:gd name="connsiteX7" fmla="*/ 1340336 w 1411471"/>
                    <a:gd name="connsiteY7" fmla="*/ 775016 h 832710"/>
                    <a:gd name="connsiteX8" fmla="*/ 1326621 w 1411471"/>
                    <a:gd name="connsiteY8" fmla="*/ 681048 h 832710"/>
                    <a:gd name="connsiteX9" fmla="*/ 1300019 w 1411471"/>
                    <a:gd name="connsiteY9" fmla="*/ 510335 h 832710"/>
                    <a:gd name="connsiteX10" fmla="*/ 1338296 w 1411471"/>
                    <a:gd name="connsiteY10" fmla="*/ 373497 h 832710"/>
                    <a:gd name="connsiteX11" fmla="*/ 1409042 w 1411471"/>
                    <a:gd name="connsiteY11" fmla="*/ 236212 h 832710"/>
                    <a:gd name="connsiteX12" fmla="*/ 1381610 w 1411471"/>
                    <a:gd name="connsiteY12" fmla="*/ 55100 h 832710"/>
                    <a:gd name="connsiteX13" fmla="*/ 1370001 w 1411471"/>
                    <a:gd name="connsiteY13" fmla="*/ 26775 h 832710"/>
                    <a:gd name="connsiteX14" fmla="*/ 1357242 w 1411471"/>
                    <a:gd name="connsiteY14" fmla="*/ 26456 h 832710"/>
                    <a:gd name="connsiteX15" fmla="*/ 129971 w 1411471"/>
                    <a:gd name="connsiteY15" fmla="*/ -2315 h 832710"/>
                    <a:gd name="connsiteX16" fmla="*/ 134437 w 1411471"/>
                    <a:gd name="connsiteY16" fmla="*/ 222050 h 832710"/>
                    <a:gd name="connsiteX17" fmla="*/ 30581 w 1411471"/>
                    <a:gd name="connsiteY17" fmla="*/ 426828 h 832710"/>
                    <a:gd name="connsiteX18" fmla="*/ 26370 w 1411471"/>
                    <a:gd name="connsiteY18" fmla="*/ 652085 h 83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1471" h="832710">
                      <a:moveTo>
                        <a:pt x="26370" y="652085"/>
                      </a:moveTo>
                      <a:cubicBezTo>
                        <a:pt x="58267" y="707841"/>
                        <a:pt x="117659" y="735017"/>
                        <a:pt x="173096" y="758748"/>
                      </a:cubicBezTo>
                      <a:cubicBezTo>
                        <a:pt x="181837" y="762513"/>
                        <a:pt x="190576" y="766212"/>
                        <a:pt x="199444" y="769849"/>
                      </a:cubicBezTo>
                      <a:cubicBezTo>
                        <a:pt x="280334" y="804043"/>
                        <a:pt x="364031" y="835046"/>
                        <a:pt x="450091" y="829816"/>
                      </a:cubicBezTo>
                      <a:cubicBezTo>
                        <a:pt x="537489" y="824457"/>
                        <a:pt x="619910" y="781843"/>
                        <a:pt x="707180" y="772401"/>
                      </a:cubicBezTo>
                      <a:cubicBezTo>
                        <a:pt x="816141" y="760726"/>
                        <a:pt x="923634" y="801299"/>
                        <a:pt x="1032530" y="812526"/>
                      </a:cubicBezTo>
                      <a:cubicBezTo>
                        <a:pt x="1113612" y="820756"/>
                        <a:pt x="1195396" y="812526"/>
                        <a:pt x="1276542" y="804488"/>
                      </a:cubicBezTo>
                      <a:cubicBezTo>
                        <a:pt x="1300465" y="802065"/>
                        <a:pt x="1327577" y="797408"/>
                        <a:pt x="1340336" y="775016"/>
                      </a:cubicBezTo>
                      <a:cubicBezTo>
                        <a:pt x="1356348" y="746820"/>
                        <a:pt x="1339443" y="711222"/>
                        <a:pt x="1326621" y="681048"/>
                      </a:cubicBezTo>
                      <a:cubicBezTo>
                        <a:pt x="1304229" y="627078"/>
                        <a:pt x="1295107" y="568578"/>
                        <a:pt x="1300019" y="510335"/>
                      </a:cubicBezTo>
                      <a:cubicBezTo>
                        <a:pt x="1303399" y="462617"/>
                        <a:pt x="1316413" y="416047"/>
                        <a:pt x="1338296" y="373497"/>
                      </a:cubicBezTo>
                      <a:cubicBezTo>
                        <a:pt x="1362346" y="327755"/>
                        <a:pt x="1396667" y="287375"/>
                        <a:pt x="1409042" y="236212"/>
                      </a:cubicBezTo>
                      <a:cubicBezTo>
                        <a:pt x="1423587" y="175799"/>
                        <a:pt x="1404769" y="113344"/>
                        <a:pt x="1381610" y="55100"/>
                      </a:cubicBezTo>
                      <a:cubicBezTo>
                        <a:pt x="1377848" y="45467"/>
                        <a:pt x="1373892" y="35961"/>
                        <a:pt x="1370001" y="26775"/>
                      </a:cubicBezTo>
                      <a:lnTo>
                        <a:pt x="1357242" y="26456"/>
                      </a:lnTo>
                      <a:lnTo>
                        <a:pt x="129971" y="-2315"/>
                      </a:lnTo>
                      <a:cubicBezTo>
                        <a:pt x="171757" y="60906"/>
                        <a:pt x="162954" y="150218"/>
                        <a:pt x="134437" y="222050"/>
                      </a:cubicBezTo>
                      <a:cubicBezTo>
                        <a:pt x="105921" y="293882"/>
                        <a:pt x="60500" y="356017"/>
                        <a:pt x="30581" y="426828"/>
                      </a:cubicBezTo>
                      <a:cubicBezTo>
                        <a:pt x="661" y="497640"/>
                        <a:pt x="-11524" y="585866"/>
                        <a:pt x="26370" y="652085"/>
                      </a:cubicBezTo>
                      <a:close/>
                    </a:path>
                  </a:pathLst>
                </a:custGeom>
                <a:solidFill>
                  <a:srgbClr val="BF2E85"/>
                </a:solidFill>
                <a:ln w="6375" cap="flat">
                  <a:noFill/>
                  <a:prstDash val="solid"/>
                  <a:miter/>
                </a:ln>
              </p:spPr>
              <p:txBody>
                <a:bodyPr rtlCol="0" anchor="ctr"/>
                <a:lstStyle/>
                <a:p>
                  <a:endParaRPr lang="zh-CN" altLang="en-US"/>
                </a:p>
              </p:txBody>
            </p:sp>
            <p:sp>
              <p:nvSpPr>
                <p:cNvPr id="388" name="îšḻïḍê">
                  <a:extLst>
                    <a:ext uri="{FF2B5EF4-FFF2-40B4-BE49-F238E27FC236}">
                      <a16:creationId xmlns:a16="http://schemas.microsoft.com/office/drawing/2014/main" id="{6C2A0F75-9B23-B156-461A-5D5A8B3C3C02}"/>
                    </a:ext>
                  </a:extLst>
                </p:cNvPr>
                <p:cNvSpPr/>
                <p:nvPr/>
              </p:nvSpPr>
              <p:spPr>
                <a:xfrm>
                  <a:off x="28482" y="5798547"/>
                  <a:ext cx="1411610" cy="772099"/>
                </a:xfrm>
                <a:custGeom>
                  <a:avLst/>
                  <a:gdLst>
                    <a:gd name="connsiteX0" fmla="*/ 26317 w 1411610"/>
                    <a:gd name="connsiteY0" fmla="*/ 652021 h 772099"/>
                    <a:gd name="connsiteX1" fmla="*/ 173044 w 1411610"/>
                    <a:gd name="connsiteY1" fmla="*/ 758685 h 772099"/>
                    <a:gd name="connsiteX2" fmla="*/ 199391 w 1411610"/>
                    <a:gd name="connsiteY2" fmla="*/ 769785 h 772099"/>
                    <a:gd name="connsiteX3" fmla="*/ 369083 w 1411610"/>
                    <a:gd name="connsiteY3" fmla="*/ 385617 h 772099"/>
                    <a:gd name="connsiteX4" fmla="*/ 841159 w 1411610"/>
                    <a:gd name="connsiteY4" fmla="*/ 424277 h 772099"/>
                    <a:gd name="connsiteX5" fmla="*/ 1300157 w 1411610"/>
                    <a:gd name="connsiteY5" fmla="*/ 510335 h 772099"/>
                    <a:gd name="connsiteX6" fmla="*/ 1338433 w 1411610"/>
                    <a:gd name="connsiteY6" fmla="*/ 373497 h 772099"/>
                    <a:gd name="connsiteX7" fmla="*/ 1409181 w 1411610"/>
                    <a:gd name="connsiteY7" fmla="*/ 236212 h 772099"/>
                    <a:gd name="connsiteX8" fmla="*/ 1381750 w 1411610"/>
                    <a:gd name="connsiteY8" fmla="*/ 55100 h 772099"/>
                    <a:gd name="connsiteX9" fmla="*/ 1357318 w 1411610"/>
                    <a:gd name="connsiteY9" fmla="*/ 26456 h 772099"/>
                    <a:gd name="connsiteX10" fmla="*/ 130047 w 1411610"/>
                    <a:gd name="connsiteY10" fmla="*/ -2315 h 772099"/>
                    <a:gd name="connsiteX11" fmla="*/ 134512 w 1411610"/>
                    <a:gd name="connsiteY11" fmla="*/ 222050 h 772099"/>
                    <a:gd name="connsiteX12" fmla="*/ 30655 w 1411610"/>
                    <a:gd name="connsiteY12" fmla="*/ 426828 h 772099"/>
                    <a:gd name="connsiteX13" fmla="*/ 26317 w 1411610"/>
                    <a:gd name="connsiteY13" fmla="*/ 652021 h 77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1610" h="772099">
                      <a:moveTo>
                        <a:pt x="26317" y="652021"/>
                      </a:moveTo>
                      <a:cubicBezTo>
                        <a:pt x="58214" y="707777"/>
                        <a:pt x="117607" y="734953"/>
                        <a:pt x="173044" y="758685"/>
                      </a:cubicBezTo>
                      <a:cubicBezTo>
                        <a:pt x="181784" y="762449"/>
                        <a:pt x="190523" y="766148"/>
                        <a:pt x="199391" y="769785"/>
                      </a:cubicBezTo>
                      <a:cubicBezTo>
                        <a:pt x="86602" y="624909"/>
                        <a:pt x="241750" y="445774"/>
                        <a:pt x="369083" y="385617"/>
                      </a:cubicBezTo>
                      <a:cubicBezTo>
                        <a:pt x="502030" y="322843"/>
                        <a:pt x="573224" y="279782"/>
                        <a:pt x="841159" y="424277"/>
                      </a:cubicBezTo>
                      <a:cubicBezTo>
                        <a:pt x="1013850" y="517351"/>
                        <a:pt x="1194004" y="519968"/>
                        <a:pt x="1300157" y="510335"/>
                      </a:cubicBezTo>
                      <a:cubicBezTo>
                        <a:pt x="1303538" y="462617"/>
                        <a:pt x="1316552" y="416047"/>
                        <a:pt x="1338433" y="373497"/>
                      </a:cubicBezTo>
                      <a:cubicBezTo>
                        <a:pt x="1362484" y="327755"/>
                        <a:pt x="1396806" y="287375"/>
                        <a:pt x="1409181" y="236212"/>
                      </a:cubicBezTo>
                      <a:cubicBezTo>
                        <a:pt x="1423727" y="175799"/>
                        <a:pt x="1404908" y="113344"/>
                        <a:pt x="1381750" y="55100"/>
                      </a:cubicBezTo>
                      <a:lnTo>
                        <a:pt x="1357318" y="26456"/>
                      </a:lnTo>
                      <a:lnTo>
                        <a:pt x="130047" y="-2315"/>
                      </a:lnTo>
                      <a:cubicBezTo>
                        <a:pt x="171832" y="60906"/>
                        <a:pt x="163028" y="150218"/>
                        <a:pt x="134512" y="222050"/>
                      </a:cubicBezTo>
                      <a:cubicBezTo>
                        <a:pt x="105996" y="293882"/>
                        <a:pt x="60575" y="356017"/>
                        <a:pt x="30655" y="426828"/>
                      </a:cubicBezTo>
                      <a:cubicBezTo>
                        <a:pt x="736" y="497640"/>
                        <a:pt x="-11576" y="585802"/>
                        <a:pt x="26317" y="652021"/>
                      </a:cubicBezTo>
                      <a:close/>
                    </a:path>
                  </a:pathLst>
                </a:custGeom>
                <a:solidFill>
                  <a:srgbClr val="BF2E85"/>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89" name="îSḻîḑe">
                  <a:extLst>
                    <a:ext uri="{FF2B5EF4-FFF2-40B4-BE49-F238E27FC236}">
                      <a16:creationId xmlns:a16="http://schemas.microsoft.com/office/drawing/2014/main" id="{E2659E13-3355-3187-DA38-D9FFDBA5EDEE}"/>
                    </a:ext>
                  </a:extLst>
                </p:cNvPr>
                <p:cNvSpPr/>
                <p:nvPr/>
              </p:nvSpPr>
              <p:spPr>
                <a:xfrm>
                  <a:off x="-3828" y="5480069"/>
                  <a:ext cx="1657880" cy="715750"/>
                </a:xfrm>
                <a:custGeom>
                  <a:avLst/>
                  <a:gdLst>
                    <a:gd name="connsiteX0" fmla="*/ 2680 w 1657880"/>
                    <a:gd name="connsiteY0" fmla="*/ 253773 h 715750"/>
                    <a:gd name="connsiteX1" fmla="*/ 2680 w 1657880"/>
                    <a:gd name="connsiteY1" fmla="*/ 582887 h 715750"/>
                    <a:gd name="connsiteX2" fmla="*/ 7020 w 1657880"/>
                    <a:gd name="connsiteY2" fmla="*/ 584673 h 715750"/>
                    <a:gd name="connsiteX3" fmla="*/ 16333 w 1657880"/>
                    <a:gd name="connsiteY3" fmla="*/ 588246 h 715750"/>
                    <a:gd name="connsiteX4" fmla="*/ 19968 w 1657880"/>
                    <a:gd name="connsiteY4" fmla="*/ 589522 h 715750"/>
                    <a:gd name="connsiteX5" fmla="*/ 24435 w 1657880"/>
                    <a:gd name="connsiteY5" fmla="*/ 591053 h 715750"/>
                    <a:gd name="connsiteX6" fmla="*/ 65518 w 1657880"/>
                    <a:gd name="connsiteY6" fmla="*/ 601897 h 715750"/>
                    <a:gd name="connsiteX7" fmla="*/ 77065 w 1657880"/>
                    <a:gd name="connsiteY7" fmla="*/ 604195 h 715750"/>
                    <a:gd name="connsiteX8" fmla="*/ 83445 w 1657880"/>
                    <a:gd name="connsiteY8" fmla="*/ 605279 h 715750"/>
                    <a:gd name="connsiteX9" fmla="*/ 133586 w 1657880"/>
                    <a:gd name="connsiteY9" fmla="*/ 610765 h 715750"/>
                    <a:gd name="connsiteX10" fmla="*/ 146920 w 1657880"/>
                    <a:gd name="connsiteY10" fmla="*/ 611466 h 715750"/>
                    <a:gd name="connsiteX11" fmla="*/ 340088 w 1657880"/>
                    <a:gd name="connsiteY11" fmla="*/ 594943 h 715750"/>
                    <a:gd name="connsiteX12" fmla="*/ 359226 w 1657880"/>
                    <a:gd name="connsiteY12" fmla="*/ 591244 h 715750"/>
                    <a:gd name="connsiteX13" fmla="*/ 394505 w 1657880"/>
                    <a:gd name="connsiteY13" fmla="*/ 583589 h 715750"/>
                    <a:gd name="connsiteX14" fmla="*/ 401968 w 1657880"/>
                    <a:gd name="connsiteY14" fmla="*/ 581739 h 715750"/>
                    <a:gd name="connsiteX15" fmla="*/ 459383 w 1657880"/>
                    <a:gd name="connsiteY15" fmla="*/ 566938 h 715750"/>
                    <a:gd name="connsiteX16" fmla="*/ 511821 w 1657880"/>
                    <a:gd name="connsiteY16" fmla="*/ 558008 h 715750"/>
                    <a:gd name="connsiteX17" fmla="*/ 1361302 w 1657880"/>
                    <a:gd name="connsiteY17" fmla="*/ 712581 h 715750"/>
                    <a:gd name="connsiteX18" fmla="*/ 1506434 w 1657880"/>
                    <a:gd name="connsiteY18" fmla="*/ 699822 h 715750"/>
                    <a:gd name="connsiteX19" fmla="*/ 1513324 w 1657880"/>
                    <a:gd name="connsiteY19" fmla="*/ 697780 h 715750"/>
                    <a:gd name="connsiteX20" fmla="*/ 1651949 w 1657880"/>
                    <a:gd name="connsiteY20" fmla="*/ 553924 h 715750"/>
                    <a:gd name="connsiteX21" fmla="*/ 1657308 w 1657880"/>
                    <a:gd name="connsiteY21" fmla="*/ 531404 h 715750"/>
                    <a:gd name="connsiteX22" fmla="*/ 1658520 w 1657880"/>
                    <a:gd name="connsiteY22" fmla="*/ 524388 h 715750"/>
                    <a:gd name="connsiteX23" fmla="*/ 1659412 w 1657880"/>
                    <a:gd name="connsiteY23" fmla="*/ 517689 h 715750"/>
                    <a:gd name="connsiteX24" fmla="*/ 1660051 w 1657880"/>
                    <a:gd name="connsiteY24" fmla="*/ 511629 h 715750"/>
                    <a:gd name="connsiteX25" fmla="*/ 1660434 w 1657880"/>
                    <a:gd name="connsiteY25" fmla="*/ 494150 h 715750"/>
                    <a:gd name="connsiteX26" fmla="*/ 1660434 w 1657880"/>
                    <a:gd name="connsiteY26" fmla="*/ 493703 h 715750"/>
                    <a:gd name="connsiteX27" fmla="*/ 1659731 w 1657880"/>
                    <a:gd name="connsiteY27" fmla="*/ 485345 h 715750"/>
                    <a:gd name="connsiteX28" fmla="*/ 1659030 w 1657880"/>
                    <a:gd name="connsiteY28" fmla="*/ 480369 h 715750"/>
                    <a:gd name="connsiteX29" fmla="*/ 1659030 w 1657880"/>
                    <a:gd name="connsiteY29" fmla="*/ 479030 h 715750"/>
                    <a:gd name="connsiteX30" fmla="*/ 1659030 w 1657880"/>
                    <a:gd name="connsiteY30" fmla="*/ 479030 h 715750"/>
                    <a:gd name="connsiteX31" fmla="*/ 1498715 w 1657880"/>
                    <a:gd name="connsiteY31" fmla="*/ 205226 h 715750"/>
                    <a:gd name="connsiteX32" fmla="*/ 1270779 w 1657880"/>
                    <a:gd name="connsiteY32" fmla="*/ 51673 h 715750"/>
                    <a:gd name="connsiteX33" fmla="*/ 735803 w 1657880"/>
                    <a:gd name="connsiteY33" fmla="*/ 26794 h 715750"/>
                    <a:gd name="connsiteX34" fmla="*/ 409176 w 1657880"/>
                    <a:gd name="connsiteY34" fmla="*/ -1467 h 715750"/>
                    <a:gd name="connsiteX35" fmla="*/ 338238 w 1657880"/>
                    <a:gd name="connsiteY35" fmla="*/ -1977 h 715750"/>
                    <a:gd name="connsiteX36" fmla="*/ 312720 w 1657880"/>
                    <a:gd name="connsiteY36" fmla="*/ -701 h 715750"/>
                    <a:gd name="connsiteX37" fmla="*/ 220219 w 1657880"/>
                    <a:gd name="connsiteY37" fmla="*/ 13397 h 715750"/>
                    <a:gd name="connsiteX38" fmla="*/ 181942 w 1657880"/>
                    <a:gd name="connsiteY38" fmla="*/ 27431 h 715750"/>
                    <a:gd name="connsiteX39" fmla="*/ 114895 w 1657880"/>
                    <a:gd name="connsiteY39" fmla="*/ 114000 h 715750"/>
                    <a:gd name="connsiteX40" fmla="*/ 114512 w 1657880"/>
                    <a:gd name="connsiteY40" fmla="*/ 140220 h 715750"/>
                    <a:gd name="connsiteX41" fmla="*/ 111833 w 1657880"/>
                    <a:gd name="connsiteY41" fmla="*/ 150618 h 715750"/>
                    <a:gd name="connsiteX42" fmla="*/ 80319 w 1657880"/>
                    <a:gd name="connsiteY42" fmla="*/ 202610 h 715750"/>
                    <a:gd name="connsiteX43" fmla="*/ 40384 w 1657880"/>
                    <a:gd name="connsiteY43" fmla="*/ 233231 h 715750"/>
                    <a:gd name="connsiteX44" fmla="*/ 2680 w 1657880"/>
                    <a:gd name="connsiteY44" fmla="*/ 253773 h 71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57880" h="715750">
                      <a:moveTo>
                        <a:pt x="2680" y="253773"/>
                      </a:moveTo>
                      <a:lnTo>
                        <a:pt x="2680" y="582887"/>
                      </a:lnTo>
                      <a:lnTo>
                        <a:pt x="7020" y="584673"/>
                      </a:lnTo>
                      <a:lnTo>
                        <a:pt x="16333" y="588246"/>
                      </a:lnTo>
                      <a:lnTo>
                        <a:pt x="19968" y="589522"/>
                      </a:lnTo>
                      <a:lnTo>
                        <a:pt x="24435" y="591053"/>
                      </a:lnTo>
                      <a:cubicBezTo>
                        <a:pt x="37895" y="595518"/>
                        <a:pt x="51612" y="599091"/>
                        <a:pt x="65518" y="601897"/>
                      </a:cubicBezTo>
                      <a:cubicBezTo>
                        <a:pt x="69283" y="602791"/>
                        <a:pt x="73109" y="603492"/>
                        <a:pt x="77065" y="604195"/>
                      </a:cubicBezTo>
                      <a:lnTo>
                        <a:pt x="83445" y="605279"/>
                      </a:lnTo>
                      <a:cubicBezTo>
                        <a:pt x="100030" y="608021"/>
                        <a:pt x="116809" y="609808"/>
                        <a:pt x="133586" y="610765"/>
                      </a:cubicBezTo>
                      <a:cubicBezTo>
                        <a:pt x="137987" y="611083"/>
                        <a:pt x="142390" y="611275"/>
                        <a:pt x="146920" y="611466"/>
                      </a:cubicBezTo>
                      <a:cubicBezTo>
                        <a:pt x="211734" y="613125"/>
                        <a:pt x="276486" y="607638"/>
                        <a:pt x="340088" y="594943"/>
                      </a:cubicBezTo>
                      <a:cubicBezTo>
                        <a:pt x="346468" y="593731"/>
                        <a:pt x="352847" y="592584"/>
                        <a:pt x="359226" y="591244"/>
                      </a:cubicBezTo>
                      <a:cubicBezTo>
                        <a:pt x="370772" y="588883"/>
                        <a:pt x="382574" y="586268"/>
                        <a:pt x="394505" y="583589"/>
                      </a:cubicBezTo>
                      <a:cubicBezTo>
                        <a:pt x="396928" y="583014"/>
                        <a:pt x="399479" y="582440"/>
                        <a:pt x="401968" y="581739"/>
                      </a:cubicBezTo>
                      <a:cubicBezTo>
                        <a:pt x="420532" y="577336"/>
                        <a:pt x="439670" y="572361"/>
                        <a:pt x="459383" y="566938"/>
                      </a:cubicBezTo>
                      <a:cubicBezTo>
                        <a:pt x="476543" y="562345"/>
                        <a:pt x="494086" y="559347"/>
                        <a:pt x="511821" y="558008"/>
                      </a:cubicBezTo>
                      <a:cubicBezTo>
                        <a:pt x="725787" y="540273"/>
                        <a:pt x="1097770" y="699439"/>
                        <a:pt x="1361302" y="712581"/>
                      </a:cubicBezTo>
                      <a:cubicBezTo>
                        <a:pt x="1414954" y="715259"/>
                        <a:pt x="1464012" y="711814"/>
                        <a:pt x="1506434" y="699822"/>
                      </a:cubicBezTo>
                      <a:cubicBezTo>
                        <a:pt x="1508731" y="699183"/>
                        <a:pt x="1511028" y="698545"/>
                        <a:pt x="1513324" y="697780"/>
                      </a:cubicBezTo>
                      <a:cubicBezTo>
                        <a:pt x="1580372" y="676728"/>
                        <a:pt x="1629748" y="632583"/>
                        <a:pt x="1651949" y="553924"/>
                      </a:cubicBezTo>
                      <a:cubicBezTo>
                        <a:pt x="1654182" y="546014"/>
                        <a:pt x="1655968" y="538486"/>
                        <a:pt x="1657308" y="531404"/>
                      </a:cubicBezTo>
                      <a:cubicBezTo>
                        <a:pt x="1657755" y="528981"/>
                        <a:pt x="1658136" y="526684"/>
                        <a:pt x="1658520" y="524388"/>
                      </a:cubicBezTo>
                      <a:cubicBezTo>
                        <a:pt x="1658903" y="522091"/>
                        <a:pt x="1659222" y="519921"/>
                        <a:pt x="1659412" y="517689"/>
                      </a:cubicBezTo>
                      <a:cubicBezTo>
                        <a:pt x="1659604" y="515456"/>
                        <a:pt x="1659923" y="513670"/>
                        <a:pt x="1660051" y="511629"/>
                      </a:cubicBezTo>
                      <a:cubicBezTo>
                        <a:pt x="1660561" y="505823"/>
                        <a:pt x="1660689" y="499954"/>
                        <a:pt x="1660434" y="494150"/>
                      </a:cubicBezTo>
                      <a:cubicBezTo>
                        <a:pt x="1660370" y="494022"/>
                        <a:pt x="1660370" y="493830"/>
                        <a:pt x="1660434" y="493703"/>
                      </a:cubicBezTo>
                      <a:cubicBezTo>
                        <a:pt x="1660434" y="490768"/>
                        <a:pt x="1660051" y="488024"/>
                        <a:pt x="1659731" y="485345"/>
                      </a:cubicBezTo>
                      <a:cubicBezTo>
                        <a:pt x="1659731" y="483623"/>
                        <a:pt x="1659286" y="481964"/>
                        <a:pt x="1659030" y="480369"/>
                      </a:cubicBezTo>
                      <a:lnTo>
                        <a:pt x="1659030" y="479030"/>
                      </a:lnTo>
                      <a:lnTo>
                        <a:pt x="1659030" y="479030"/>
                      </a:lnTo>
                      <a:cubicBezTo>
                        <a:pt x="1642252" y="382127"/>
                        <a:pt x="1503819" y="392333"/>
                        <a:pt x="1498715" y="205226"/>
                      </a:cubicBezTo>
                      <a:cubicBezTo>
                        <a:pt x="1466818" y="121400"/>
                        <a:pt x="1405958" y="75660"/>
                        <a:pt x="1270779" y="51673"/>
                      </a:cubicBezTo>
                      <a:cubicBezTo>
                        <a:pt x="1155950" y="31068"/>
                        <a:pt x="986704" y="26156"/>
                        <a:pt x="735803" y="26794"/>
                      </a:cubicBezTo>
                      <a:cubicBezTo>
                        <a:pt x="675135" y="26794"/>
                        <a:pt x="538806" y="3317"/>
                        <a:pt x="409176" y="-1467"/>
                      </a:cubicBezTo>
                      <a:cubicBezTo>
                        <a:pt x="385126" y="-2296"/>
                        <a:pt x="361331" y="-2615"/>
                        <a:pt x="338238" y="-1977"/>
                      </a:cubicBezTo>
                      <a:cubicBezTo>
                        <a:pt x="329625" y="-1595"/>
                        <a:pt x="321014" y="-1276"/>
                        <a:pt x="312720" y="-701"/>
                      </a:cubicBezTo>
                      <a:cubicBezTo>
                        <a:pt x="281460" y="830"/>
                        <a:pt x="250521" y="5551"/>
                        <a:pt x="220219" y="13397"/>
                      </a:cubicBezTo>
                      <a:cubicBezTo>
                        <a:pt x="207077" y="16906"/>
                        <a:pt x="194254" y="21627"/>
                        <a:pt x="181942" y="27431"/>
                      </a:cubicBezTo>
                      <a:cubicBezTo>
                        <a:pt x="144367" y="45294"/>
                        <a:pt x="119488" y="72917"/>
                        <a:pt x="114895" y="114000"/>
                      </a:cubicBezTo>
                      <a:cubicBezTo>
                        <a:pt x="113938" y="122677"/>
                        <a:pt x="113811" y="131480"/>
                        <a:pt x="114512" y="140220"/>
                      </a:cubicBezTo>
                      <a:cubicBezTo>
                        <a:pt x="113747" y="143792"/>
                        <a:pt x="112853" y="147237"/>
                        <a:pt x="111833" y="150618"/>
                      </a:cubicBezTo>
                      <a:cubicBezTo>
                        <a:pt x="105837" y="170331"/>
                        <a:pt x="94990" y="188192"/>
                        <a:pt x="80319" y="202610"/>
                      </a:cubicBezTo>
                      <a:cubicBezTo>
                        <a:pt x="68261" y="214348"/>
                        <a:pt x="54865" y="224620"/>
                        <a:pt x="40384" y="233231"/>
                      </a:cubicBezTo>
                      <a:cubicBezTo>
                        <a:pt x="28262" y="240313"/>
                        <a:pt x="15439" y="247075"/>
                        <a:pt x="2680" y="253773"/>
                      </a:cubicBezTo>
                      <a:close/>
                    </a:path>
                  </a:pathLst>
                </a:custGeom>
                <a:solidFill>
                  <a:srgbClr val="FF69AF"/>
                </a:solidFill>
                <a:ln w="6375" cap="flat">
                  <a:noFill/>
                  <a:prstDash val="solid"/>
                  <a:miter/>
                </a:ln>
              </p:spPr>
              <p:txBody>
                <a:bodyPr rtlCol="0" anchor="ctr"/>
                <a:lstStyle/>
                <a:p>
                  <a:endParaRPr lang="zh-CN" altLang="en-US"/>
                </a:p>
              </p:txBody>
            </p:sp>
            <p:sp>
              <p:nvSpPr>
                <p:cNvPr id="390" name="îSḷiḓê">
                  <a:extLst>
                    <a:ext uri="{FF2B5EF4-FFF2-40B4-BE49-F238E27FC236}">
                      <a16:creationId xmlns:a16="http://schemas.microsoft.com/office/drawing/2014/main" id="{C7A2AB45-2404-C13F-97F1-46B2DC3DA72B}"/>
                    </a:ext>
                  </a:extLst>
                </p:cNvPr>
                <p:cNvSpPr/>
                <p:nvPr/>
              </p:nvSpPr>
              <p:spPr>
                <a:xfrm>
                  <a:off x="-3828" y="5961413"/>
                  <a:ext cx="1657903" cy="234405"/>
                </a:xfrm>
                <a:custGeom>
                  <a:avLst/>
                  <a:gdLst>
                    <a:gd name="connsiteX0" fmla="*/ 2680 w 1657903"/>
                    <a:gd name="connsiteY0" fmla="*/ 34558 h 234405"/>
                    <a:gd name="connsiteX1" fmla="*/ 2680 w 1657903"/>
                    <a:gd name="connsiteY1" fmla="*/ 101542 h 234405"/>
                    <a:gd name="connsiteX2" fmla="*/ 7020 w 1657903"/>
                    <a:gd name="connsiteY2" fmla="*/ 103328 h 234405"/>
                    <a:gd name="connsiteX3" fmla="*/ 16333 w 1657903"/>
                    <a:gd name="connsiteY3" fmla="*/ 106901 h 234405"/>
                    <a:gd name="connsiteX4" fmla="*/ 19968 w 1657903"/>
                    <a:gd name="connsiteY4" fmla="*/ 108177 h 234405"/>
                    <a:gd name="connsiteX5" fmla="*/ 24435 w 1657903"/>
                    <a:gd name="connsiteY5" fmla="*/ 109708 h 234405"/>
                    <a:gd name="connsiteX6" fmla="*/ 65518 w 1657903"/>
                    <a:gd name="connsiteY6" fmla="*/ 120552 h 234405"/>
                    <a:gd name="connsiteX7" fmla="*/ 77065 w 1657903"/>
                    <a:gd name="connsiteY7" fmla="*/ 122850 h 234405"/>
                    <a:gd name="connsiteX8" fmla="*/ 83445 w 1657903"/>
                    <a:gd name="connsiteY8" fmla="*/ 123934 h 234405"/>
                    <a:gd name="connsiteX9" fmla="*/ 133458 w 1657903"/>
                    <a:gd name="connsiteY9" fmla="*/ 129547 h 234405"/>
                    <a:gd name="connsiteX10" fmla="*/ 146920 w 1657903"/>
                    <a:gd name="connsiteY10" fmla="*/ 130249 h 234405"/>
                    <a:gd name="connsiteX11" fmla="*/ 340088 w 1657903"/>
                    <a:gd name="connsiteY11" fmla="*/ 113598 h 234405"/>
                    <a:gd name="connsiteX12" fmla="*/ 359226 w 1657903"/>
                    <a:gd name="connsiteY12" fmla="*/ 109899 h 234405"/>
                    <a:gd name="connsiteX13" fmla="*/ 394505 w 1657903"/>
                    <a:gd name="connsiteY13" fmla="*/ 102244 h 234405"/>
                    <a:gd name="connsiteX14" fmla="*/ 401968 w 1657903"/>
                    <a:gd name="connsiteY14" fmla="*/ 100394 h 234405"/>
                    <a:gd name="connsiteX15" fmla="*/ 459383 w 1657903"/>
                    <a:gd name="connsiteY15" fmla="*/ 85657 h 234405"/>
                    <a:gd name="connsiteX16" fmla="*/ 511885 w 1657903"/>
                    <a:gd name="connsiteY16" fmla="*/ 76663 h 234405"/>
                    <a:gd name="connsiteX17" fmla="*/ 1361366 w 1657903"/>
                    <a:gd name="connsiteY17" fmla="*/ 231236 h 234405"/>
                    <a:gd name="connsiteX18" fmla="*/ 1506498 w 1657903"/>
                    <a:gd name="connsiteY18" fmla="*/ 218477 h 234405"/>
                    <a:gd name="connsiteX19" fmla="*/ 1513388 w 1657903"/>
                    <a:gd name="connsiteY19" fmla="*/ 216435 h 234405"/>
                    <a:gd name="connsiteX20" fmla="*/ 1652012 w 1657903"/>
                    <a:gd name="connsiteY20" fmla="*/ 72579 h 234405"/>
                    <a:gd name="connsiteX21" fmla="*/ 1657372 w 1657903"/>
                    <a:gd name="connsiteY21" fmla="*/ 50060 h 234405"/>
                    <a:gd name="connsiteX22" fmla="*/ 1658583 w 1657903"/>
                    <a:gd name="connsiteY22" fmla="*/ 43043 h 234405"/>
                    <a:gd name="connsiteX23" fmla="*/ 1659476 w 1657903"/>
                    <a:gd name="connsiteY23" fmla="*/ 36345 h 234405"/>
                    <a:gd name="connsiteX24" fmla="*/ 1660114 w 1657903"/>
                    <a:gd name="connsiteY24" fmla="*/ 30284 h 234405"/>
                    <a:gd name="connsiteX25" fmla="*/ 1660498 w 1657903"/>
                    <a:gd name="connsiteY25" fmla="*/ 12805 h 234405"/>
                    <a:gd name="connsiteX26" fmla="*/ 1660498 w 1657903"/>
                    <a:gd name="connsiteY26" fmla="*/ 12358 h 234405"/>
                    <a:gd name="connsiteX27" fmla="*/ 1658903 w 1657903"/>
                    <a:gd name="connsiteY27" fmla="*/ -2315 h 234405"/>
                    <a:gd name="connsiteX28" fmla="*/ 1656350 w 1657903"/>
                    <a:gd name="connsiteY28" fmla="*/ 7765 h 234405"/>
                    <a:gd name="connsiteX29" fmla="*/ 1396964 w 1657903"/>
                    <a:gd name="connsiteY29" fmla="*/ 167250 h 234405"/>
                    <a:gd name="connsiteX30" fmla="*/ 463656 w 1657903"/>
                    <a:gd name="connsiteY30" fmla="*/ 20524 h 234405"/>
                    <a:gd name="connsiteX31" fmla="*/ 164654 w 1657903"/>
                    <a:gd name="connsiteY31" fmla="*/ 65180 h 234405"/>
                    <a:gd name="connsiteX32" fmla="*/ 161018 w 1657903"/>
                    <a:gd name="connsiteY32" fmla="*/ 65180 h 234405"/>
                    <a:gd name="connsiteX33" fmla="*/ 2680 w 1657903"/>
                    <a:gd name="connsiteY33" fmla="*/ 34558 h 23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57903" h="234405">
                      <a:moveTo>
                        <a:pt x="2680" y="34558"/>
                      </a:moveTo>
                      <a:lnTo>
                        <a:pt x="2680" y="101542"/>
                      </a:lnTo>
                      <a:lnTo>
                        <a:pt x="7020" y="103328"/>
                      </a:lnTo>
                      <a:lnTo>
                        <a:pt x="16333" y="106901"/>
                      </a:lnTo>
                      <a:lnTo>
                        <a:pt x="19968" y="108177"/>
                      </a:lnTo>
                      <a:lnTo>
                        <a:pt x="24435" y="109708"/>
                      </a:lnTo>
                      <a:cubicBezTo>
                        <a:pt x="37895" y="114173"/>
                        <a:pt x="51612" y="117746"/>
                        <a:pt x="65518" y="120552"/>
                      </a:cubicBezTo>
                      <a:cubicBezTo>
                        <a:pt x="69283" y="121446"/>
                        <a:pt x="73109" y="122147"/>
                        <a:pt x="77065" y="122850"/>
                      </a:cubicBezTo>
                      <a:lnTo>
                        <a:pt x="83445" y="123934"/>
                      </a:lnTo>
                      <a:cubicBezTo>
                        <a:pt x="100030" y="126676"/>
                        <a:pt x="116681" y="128527"/>
                        <a:pt x="133458" y="129547"/>
                      </a:cubicBezTo>
                      <a:lnTo>
                        <a:pt x="146920" y="130249"/>
                      </a:lnTo>
                      <a:cubicBezTo>
                        <a:pt x="211734" y="131908"/>
                        <a:pt x="276486" y="126293"/>
                        <a:pt x="340088" y="113598"/>
                      </a:cubicBezTo>
                      <a:cubicBezTo>
                        <a:pt x="346468" y="112387"/>
                        <a:pt x="352847" y="111239"/>
                        <a:pt x="359226" y="109899"/>
                      </a:cubicBezTo>
                      <a:cubicBezTo>
                        <a:pt x="370772" y="107602"/>
                        <a:pt x="382511" y="104987"/>
                        <a:pt x="394505" y="102244"/>
                      </a:cubicBezTo>
                      <a:cubicBezTo>
                        <a:pt x="396928" y="101670"/>
                        <a:pt x="399479" y="101095"/>
                        <a:pt x="401968" y="100394"/>
                      </a:cubicBezTo>
                      <a:cubicBezTo>
                        <a:pt x="420532" y="96119"/>
                        <a:pt x="439670" y="91207"/>
                        <a:pt x="459383" y="85657"/>
                      </a:cubicBezTo>
                      <a:cubicBezTo>
                        <a:pt x="476543" y="81064"/>
                        <a:pt x="494150" y="78066"/>
                        <a:pt x="511885" y="76663"/>
                      </a:cubicBezTo>
                      <a:cubicBezTo>
                        <a:pt x="725851" y="58928"/>
                        <a:pt x="1097834" y="218094"/>
                        <a:pt x="1361366" y="231236"/>
                      </a:cubicBezTo>
                      <a:cubicBezTo>
                        <a:pt x="1415018" y="233915"/>
                        <a:pt x="1464075" y="230469"/>
                        <a:pt x="1506498" y="218477"/>
                      </a:cubicBezTo>
                      <a:cubicBezTo>
                        <a:pt x="1508795" y="217838"/>
                        <a:pt x="1511091" y="217200"/>
                        <a:pt x="1513388" y="216435"/>
                      </a:cubicBezTo>
                      <a:cubicBezTo>
                        <a:pt x="1580436" y="195383"/>
                        <a:pt x="1629812" y="151238"/>
                        <a:pt x="1652012" y="72579"/>
                      </a:cubicBezTo>
                      <a:cubicBezTo>
                        <a:pt x="1654246" y="64669"/>
                        <a:pt x="1656032" y="57142"/>
                        <a:pt x="1657372" y="50060"/>
                      </a:cubicBezTo>
                      <a:cubicBezTo>
                        <a:pt x="1657817" y="47636"/>
                        <a:pt x="1658200" y="45339"/>
                        <a:pt x="1658583" y="43043"/>
                      </a:cubicBezTo>
                      <a:cubicBezTo>
                        <a:pt x="1658967" y="40746"/>
                        <a:pt x="1659286" y="38576"/>
                        <a:pt x="1659476" y="36345"/>
                      </a:cubicBezTo>
                      <a:cubicBezTo>
                        <a:pt x="1659667" y="34111"/>
                        <a:pt x="1659987" y="32325"/>
                        <a:pt x="1660114" y="30284"/>
                      </a:cubicBezTo>
                      <a:cubicBezTo>
                        <a:pt x="1660561" y="24478"/>
                        <a:pt x="1660689" y="18610"/>
                        <a:pt x="1660498" y="12805"/>
                      </a:cubicBezTo>
                      <a:cubicBezTo>
                        <a:pt x="1660434" y="12677"/>
                        <a:pt x="1660434" y="12486"/>
                        <a:pt x="1660498" y="12358"/>
                      </a:cubicBezTo>
                      <a:cubicBezTo>
                        <a:pt x="1660306" y="7446"/>
                        <a:pt x="1659731" y="2533"/>
                        <a:pt x="1658903" y="-2315"/>
                      </a:cubicBezTo>
                      <a:cubicBezTo>
                        <a:pt x="1658073" y="1002"/>
                        <a:pt x="1657372" y="4064"/>
                        <a:pt x="1656350" y="7765"/>
                      </a:cubicBezTo>
                      <a:cubicBezTo>
                        <a:pt x="1622221" y="128207"/>
                        <a:pt x="1524616" y="167823"/>
                        <a:pt x="1396964" y="167250"/>
                      </a:cubicBezTo>
                      <a:cubicBezTo>
                        <a:pt x="1109891" y="166228"/>
                        <a:pt x="671370" y="-36891"/>
                        <a:pt x="463656" y="20524"/>
                      </a:cubicBezTo>
                      <a:cubicBezTo>
                        <a:pt x="345957" y="53377"/>
                        <a:pt x="246311" y="66966"/>
                        <a:pt x="164654" y="65180"/>
                      </a:cubicBezTo>
                      <a:lnTo>
                        <a:pt x="161018" y="65180"/>
                      </a:lnTo>
                      <a:cubicBezTo>
                        <a:pt x="97096" y="63904"/>
                        <a:pt x="44338" y="52930"/>
                        <a:pt x="2680" y="34558"/>
                      </a:cubicBezTo>
                      <a:close/>
                    </a:path>
                  </a:pathLst>
                </a:custGeom>
                <a:solidFill>
                  <a:srgbClr val="FF9CCC"/>
                </a:solidFill>
                <a:ln w="6375" cap="flat">
                  <a:noFill/>
                  <a:prstDash val="solid"/>
                  <a:miter/>
                </a:ln>
              </p:spPr>
              <p:txBody>
                <a:bodyPr rtlCol="0" anchor="ctr"/>
                <a:lstStyle/>
                <a:p>
                  <a:endParaRPr lang="zh-CN" altLang="en-US"/>
                </a:p>
              </p:txBody>
            </p:sp>
            <p:sp>
              <p:nvSpPr>
                <p:cNvPr id="391" name="ïslïḑê">
                  <a:extLst>
                    <a:ext uri="{FF2B5EF4-FFF2-40B4-BE49-F238E27FC236}">
                      <a16:creationId xmlns:a16="http://schemas.microsoft.com/office/drawing/2014/main" id="{1E38F903-D640-D8BC-F9C5-30BB5A64DF21}"/>
                    </a:ext>
                  </a:extLst>
                </p:cNvPr>
                <p:cNvSpPr/>
                <p:nvPr/>
              </p:nvSpPr>
              <p:spPr>
                <a:xfrm>
                  <a:off x="97137" y="5479785"/>
                  <a:ext cx="1336348" cy="550506"/>
                </a:xfrm>
                <a:custGeom>
                  <a:avLst/>
                  <a:gdLst>
                    <a:gd name="connsiteX0" fmla="*/ 419596 w 1336348"/>
                    <a:gd name="connsiteY0" fmla="*/ 420560 h 550506"/>
                    <a:gd name="connsiteX1" fmla="*/ 942133 w 1336348"/>
                    <a:gd name="connsiteY1" fmla="*/ 465663 h 550506"/>
                    <a:gd name="connsiteX2" fmla="*/ 1296701 w 1336348"/>
                    <a:gd name="connsiteY2" fmla="*/ 494688 h 550506"/>
                    <a:gd name="connsiteX3" fmla="*/ 1290322 w 1336348"/>
                    <a:gd name="connsiteY3" fmla="*/ 264009 h 550506"/>
                    <a:gd name="connsiteX4" fmla="*/ 1169750 w 1336348"/>
                    <a:gd name="connsiteY4" fmla="*/ 51574 h 550506"/>
                    <a:gd name="connsiteX5" fmla="*/ 634774 w 1336348"/>
                    <a:gd name="connsiteY5" fmla="*/ 26759 h 550506"/>
                    <a:gd name="connsiteX6" fmla="*/ 211627 w 1336348"/>
                    <a:gd name="connsiteY6" fmla="*/ -736 h 550506"/>
                    <a:gd name="connsiteX7" fmla="*/ 210288 w 1336348"/>
                    <a:gd name="connsiteY7" fmla="*/ 23506 h 550506"/>
                    <a:gd name="connsiteX8" fmla="*/ 24327 w 1336348"/>
                    <a:gd name="connsiteY8" fmla="*/ 336096 h 550506"/>
                    <a:gd name="connsiteX9" fmla="*/ 419596 w 1336348"/>
                    <a:gd name="connsiteY9" fmla="*/ 420560 h 55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348" h="550506">
                      <a:moveTo>
                        <a:pt x="419596" y="420560"/>
                      </a:moveTo>
                      <a:cubicBezTo>
                        <a:pt x="605300" y="402569"/>
                        <a:pt x="753621" y="364804"/>
                        <a:pt x="942133" y="465663"/>
                      </a:cubicBezTo>
                      <a:cubicBezTo>
                        <a:pt x="1130645" y="566520"/>
                        <a:pt x="1155779" y="573410"/>
                        <a:pt x="1296701" y="494688"/>
                      </a:cubicBezTo>
                      <a:cubicBezTo>
                        <a:pt x="1437621" y="415967"/>
                        <a:pt x="1171409" y="372906"/>
                        <a:pt x="1290322" y="264009"/>
                      </a:cubicBezTo>
                      <a:cubicBezTo>
                        <a:pt x="1364896" y="195494"/>
                        <a:pt x="1258870" y="107522"/>
                        <a:pt x="1169750" y="51574"/>
                      </a:cubicBezTo>
                      <a:cubicBezTo>
                        <a:pt x="1054921" y="31033"/>
                        <a:pt x="885675" y="26057"/>
                        <a:pt x="634774" y="26759"/>
                      </a:cubicBezTo>
                      <a:cubicBezTo>
                        <a:pt x="558602" y="26759"/>
                        <a:pt x="363202" y="-10306"/>
                        <a:pt x="211627" y="-736"/>
                      </a:cubicBezTo>
                      <a:cubicBezTo>
                        <a:pt x="209202" y="6918"/>
                        <a:pt x="204673" y="17445"/>
                        <a:pt x="210288" y="23506"/>
                      </a:cubicBezTo>
                      <a:cubicBezTo>
                        <a:pt x="360395" y="185414"/>
                        <a:pt x="131629" y="207105"/>
                        <a:pt x="24327" y="336096"/>
                      </a:cubicBezTo>
                      <a:cubicBezTo>
                        <a:pt x="-82973" y="465088"/>
                        <a:pt x="233955" y="438614"/>
                        <a:pt x="419596" y="420560"/>
                      </a:cubicBezTo>
                      <a:close/>
                    </a:path>
                  </a:pathLst>
                </a:custGeom>
                <a:solidFill>
                  <a:srgbClr val="BC2288">
                    <a:alpha val="40000"/>
                  </a:srgbClr>
                </a:solidFill>
                <a:ln w="6375" cap="flat">
                  <a:noFill/>
                  <a:prstDash val="solid"/>
                  <a:miter/>
                </a:ln>
              </p:spPr>
              <p:txBody>
                <a:bodyPr rtlCol="0" anchor="ctr"/>
                <a:lstStyle/>
                <a:p>
                  <a:endParaRPr lang="zh-CN" altLang="en-US"/>
                </a:p>
              </p:txBody>
            </p:sp>
            <p:sp>
              <p:nvSpPr>
                <p:cNvPr id="392" name="íṥ1iďè">
                  <a:extLst>
                    <a:ext uri="{FF2B5EF4-FFF2-40B4-BE49-F238E27FC236}">
                      <a16:creationId xmlns:a16="http://schemas.microsoft.com/office/drawing/2014/main" id="{26C04D87-28EB-2C9C-3494-F0C3A1B849A8}"/>
                    </a:ext>
                  </a:extLst>
                </p:cNvPr>
                <p:cNvSpPr/>
                <p:nvPr/>
              </p:nvSpPr>
              <p:spPr>
                <a:xfrm>
                  <a:off x="300168" y="5533666"/>
                  <a:ext cx="976986" cy="343829"/>
                </a:xfrm>
                <a:custGeom>
                  <a:avLst/>
                  <a:gdLst>
                    <a:gd name="connsiteX0" fmla="*/ 425107 w 976986"/>
                    <a:gd name="connsiteY0" fmla="*/ 163049 h 343829"/>
                    <a:gd name="connsiteX1" fmla="*/ 270407 w 976986"/>
                    <a:gd name="connsiteY1" fmla="*/ 270477 h 343829"/>
                    <a:gd name="connsiteX2" fmla="*/ 343004 w 976986"/>
                    <a:gd name="connsiteY2" fmla="*/ 175744 h 343829"/>
                    <a:gd name="connsiteX3" fmla="*/ 178862 w 976986"/>
                    <a:gd name="connsiteY3" fmla="*/ 238771 h 343829"/>
                    <a:gd name="connsiteX4" fmla="*/ 348555 w 976986"/>
                    <a:gd name="connsiteY4" fmla="*/ 137084 h 343829"/>
                    <a:gd name="connsiteX5" fmla="*/ 2919 w 976986"/>
                    <a:gd name="connsiteY5" fmla="*/ 176508 h 343829"/>
                    <a:gd name="connsiteX6" fmla="*/ 285717 w 976986"/>
                    <a:gd name="connsiteY6" fmla="*/ 116287 h 343829"/>
                    <a:gd name="connsiteX7" fmla="*/ 109836 w 976986"/>
                    <a:gd name="connsiteY7" fmla="*/ 67803 h 343829"/>
                    <a:gd name="connsiteX8" fmla="*/ 436335 w 976986"/>
                    <a:gd name="connsiteY8" fmla="*/ 119988 h 343829"/>
                    <a:gd name="connsiteX9" fmla="*/ 265686 w 976986"/>
                    <a:gd name="connsiteY9" fmla="*/ 31377 h 343829"/>
                    <a:gd name="connsiteX10" fmla="*/ 457068 w 976986"/>
                    <a:gd name="connsiteY10" fmla="*/ 84965 h 343829"/>
                    <a:gd name="connsiteX11" fmla="*/ 394103 w 976986"/>
                    <a:gd name="connsiteY11" fmla="*/ 11666 h 343829"/>
                    <a:gd name="connsiteX12" fmla="*/ 473973 w 976986"/>
                    <a:gd name="connsiteY12" fmla="*/ 53386 h 343829"/>
                    <a:gd name="connsiteX13" fmla="*/ 522393 w 976986"/>
                    <a:gd name="connsiteY13" fmla="*/ 2350 h 343829"/>
                    <a:gd name="connsiteX14" fmla="*/ 521627 w 976986"/>
                    <a:gd name="connsiteY14" fmla="*/ 119796 h 343829"/>
                    <a:gd name="connsiteX15" fmla="*/ 594417 w 976986"/>
                    <a:gd name="connsiteY15" fmla="*/ 3817 h 343829"/>
                    <a:gd name="connsiteX16" fmla="*/ 581658 w 976986"/>
                    <a:gd name="connsiteY16" fmla="*/ 84135 h 343829"/>
                    <a:gd name="connsiteX17" fmla="*/ 708863 w 976986"/>
                    <a:gd name="connsiteY17" fmla="*/ 16640 h 343829"/>
                    <a:gd name="connsiteX18" fmla="*/ 603603 w 976986"/>
                    <a:gd name="connsiteY18" fmla="*/ 134150 h 343829"/>
                    <a:gd name="connsiteX19" fmla="*/ 799131 w 976986"/>
                    <a:gd name="connsiteY19" fmla="*/ 71184 h 343829"/>
                    <a:gd name="connsiteX20" fmla="*/ 702292 w 976986"/>
                    <a:gd name="connsiteY20" fmla="*/ 115139 h 343829"/>
                    <a:gd name="connsiteX21" fmla="*/ 941584 w 976986"/>
                    <a:gd name="connsiteY21" fmla="*/ 143655 h 343829"/>
                    <a:gd name="connsiteX22" fmla="*/ 686408 w 976986"/>
                    <a:gd name="connsiteY22" fmla="*/ 140975 h 343829"/>
                    <a:gd name="connsiteX23" fmla="*/ 979477 w 976986"/>
                    <a:gd name="connsiteY23" fmla="*/ 257527 h 343829"/>
                    <a:gd name="connsiteX24" fmla="*/ 684749 w 976986"/>
                    <a:gd name="connsiteY24" fmla="*/ 174594 h 343829"/>
                    <a:gd name="connsiteX25" fmla="*/ 840152 w 976986"/>
                    <a:gd name="connsiteY25" fmla="*/ 341353 h 343829"/>
                    <a:gd name="connsiteX26" fmla="*/ 608196 w 976986"/>
                    <a:gd name="connsiteY26" fmla="*/ 194307 h 343829"/>
                    <a:gd name="connsiteX27" fmla="*/ 644431 w 976986"/>
                    <a:gd name="connsiteY27" fmla="*/ 309137 h 343829"/>
                    <a:gd name="connsiteX28" fmla="*/ 574704 w 976986"/>
                    <a:gd name="connsiteY28" fmla="*/ 212807 h 343829"/>
                    <a:gd name="connsiteX29" fmla="*/ 565518 w 976986"/>
                    <a:gd name="connsiteY29" fmla="*/ 310731 h 343829"/>
                    <a:gd name="connsiteX30" fmla="*/ 519459 w 976986"/>
                    <a:gd name="connsiteY30" fmla="*/ 161390 h 343829"/>
                    <a:gd name="connsiteX31" fmla="*/ 469252 w 976986"/>
                    <a:gd name="connsiteY31" fmla="*/ 306011 h 343829"/>
                    <a:gd name="connsiteX32" fmla="*/ 470528 w 976986"/>
                    <a:gd name="connsiteY32" fmla="*/ 206555 h 343829"/>
                    <a:gd name="connsiteX33" fmla="*/ 381216 w 976986"/>
                    <a:gd name="connsiteY33" fmla="*/ 298036 h 343829"/>
                    <a:gd name="connsiteX34" fmla="*/ 425107 w 976986"/>
                    <a:gd name="connsiteY34" fmla="*/ 163049 h 34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76986" h="343829">
                      <a:moveTo>
                        <a:pt x="425107" y="163049"/>
                      </a:moveTo>
                      <a:cubicBezTo>
                        <a:pt x="380005" y="140529"/>
                        <a:pt x="327247" y="313730"/>
                        <a:pt x="270407" y="270477"/>
                      </a:cubicBezTo>
                      <a:cubicBezTo>
                        <a:pt x="213565" y="227224"/>
                        <a:pt x="337391" y="214466"/>
                        <a:pt x="343004" y="175744"/>
                      </a:cubicBezTo>
                      <a:cubicBezTo>
                        <a:pt x="348618" y="137020"/>
                        <a:pt x="216629" y="283236"/>
                        <a:pt x="178862" y="238771"/>
                      </a:cubicBezTo>
                      <a:cubicBezTo>
                        <a:pt x="141096" y="194307"/>
                        <a:pt x="352509" y="148376"/>
                        <a:pt x="348555" y="137084"/>
                      </a:cubicBezTo>
                      <a:cubicBezTo>
                        <a:pt x="344599" y="125792"/>
                        <a:pt x="21610" y="244195"/>
                        <a:pt x="2919" y="176508"/>
                      </a:cubicBezTo>
                      <a:cubicBezTo>
                        <a:pt x="-6778" y="141613"/>
                        <a:pt x="282719" y="126876"/>
                        <a:pt x="285717" y="116287"/>
                      </a:cubicBezTo>
                      <a:cubicBezTo>
                        <a:pt x="288715" y="105698"/>
                        <a:pt x="65118" y="87835"/>
                        <a:pt x="109836" y="67803"/>
                      </a:cubicBezTo>
                      <a:cubicBezTo>
                        <a:pt x="154556" y="47772"/>
                        <a:pt x="434677" y="137977"/>
                        <a:pt x="436335" y="119988"/>
                      </a:cubicBezTo>
                      <a:cubicBezTo>
                        <a:pt x="437994" y="101997"/>
                        <a:pt x="247440" y="66975"/>
                        <a:pt x="265686" y="31377"/>
                      </a:cubicBezTo>
                      <a:cubicBezTo>
                        <a:pt x="283930" y="-4219"/>
                        <a:pt x="454198" y="94662"/>
                        <a:pt x="457068" y="84965"/>
                      </a:cubicBezTo>
                      <a:cubicBezTo>
                        <a:pt x="459939" y="75268"/>
                        <a:pt x="356912" y="25892"/>
                        <a:pt x="394103" y="11666"/>
                      </a:cubicBezTo>
                      <a:cubicBezTo>
                        <a:pt x="431295" y="-2562"/>
                        <a:pt x="464276" y="60659"/>
                        <a:pt x="473973" y="53386"/>
                      </a:cubicBezTo>
                      <a:cubicBezTo>
                        <a:pt x="483670" y="46114"/>
                        <a:pt x="480352" y="-20231"/>
                        <a:pt x="522393" y="2350"/>
                      </a:cubicBezTo>
                      <a:cubicBezTo>
                        <a:pt x="564433" y="24934"/>
                        <a:pt x="495600" y="110163"/>
                        <a:pt x="521627" y="119796"/>
                      </a:cubicBezTo>
                      <a:cubicBezTo>
                        <a:pt x="547656" y="129429"/>
                        <a:pt x="566283" y="-12003"/>
                        <a:pt x="594417" y="3817"/>
                      </a:cubicBezTo>
                      <a:cubicBezTo>
                        <a:pt x="622550" y="19640"/>
                        <a:pt x="572089" y="81328"/>
                        <a:pt x="581658" y="84135"/>
                      </a:cubicBezTo>
                      <a:cubicBezTo>
                        <a:pt x="591227" y="86941"/>
                        <a:pt x="672437" y="819"/>
                        <a:pt x="708863" y="16640"/>
                      </a:cubicBezTo>
                      <a:cubicBezTo>
                        <a:pt x="745289" y="32463"/>
                        <a:pt x="584656" y="123623"/>
                        <a:pt x="603603" y="134150"/>
                      </a:cubicBezTo>
                      <a:cubicBezTo>
                        <a:pt x="622550" y="144675"/>
                        <a:pt x="741653" y="35333"/>
                        <a:pt x="799131" y="71184"/>
                      </a:cubicBezTo>
                      <a:cubicBezTo>
                        <a:pt x="856610" y="107037"/>
                        <a:pt x="696041" y="96702"/>
                        <a:pt x="702292" y="115139"/>
                      </a:cubicBezTo>
                      <a:cubicBezTo>
                        <a:pt x="708544" y="133575"/>
                        <a:pt x="936352" y="92045"/>
                        <a:pt x="941584" y="143655"/>
                      </a:cubicBezTo>
                      <a:cubicBezTo>
                        <a:pt x="946815" y="195264"/>
                        <a:pt x="749755" y="125537"/>
                        <a:pt x="686408" y="140975"/>
                      </a:cubicBezTo>
                      <a:cubicBezTo>
                        <a:pt x="623061" y="156414"/>
                        <a:pt x="989174" y="195838"/>
                        <a:pt x="979477" y="257527"/>
                      </a:cubicBezTo>
                      <a:cubicBezTo>
                        <a:pt x="969780" y="319216"/>
                        <a:pt x="731892" y="160624"/>
                        <a:pt x="684749" y="174594"/>
                      </a:cubicBezTo>
                      <a:cubicBezTo>
                        <a:pt x="637606" y="188566"/>
                        <a:pt x="951217" y="347285"/>
                        <a:pt x="840152" y="341353"/>
                      </a:cubicBezTo>
                      <a:cubicBezTo>
                        <a:pt x="729085" y="335420"/>
                        <a:pt x="678497" y="231627"/>
                        <a:pt x="608196" y="194307"/>
                      </a:cubicBezTo>
                      <a:cubicBezTo>
                        <a:pt x="537895" y="156987"/>
                        <a:pt x="731638" y="323426"/>
                        <a:pt x="644431" y="309137"/>
                      </a:cubicBezTo>
                      <a:cubicBezTo>
                        <a:pt x="580637" y="298547"/>
                        <a:pt x="636011" y="238516"/>
                        <a:pt x="574704" y="212807"/>
                      </a:cubicBezTo>
                      <a:cubicBezTo>
                        <a:pt x="538150" y="197497"/>
                        <a:pt x="633778" y="314877"/>
                        <a:pt x="565518" y="310731"/>
                      </a:cubicBezTo>
                      <a:cubicBezTo>
                        <a:pt x="474356" y="304927"/>
                        <a:pt x="578596" y="173127"/>
                        <a:pt x="519459" y="161390"/>
                      </a:cubicBezTo>
                      <a:cubicBezTo>
                        <a:pt x="489666" y="155520"/>
                        <a:pt x="536555" y="330762"/>
                        <a:pt x="469252" y="306011"/>
                      </a:cubicBezTo>
                      <a:cubicBezTo>
                        <a:pt x="429764" y="291465"/>
                        <a:pt x="474420" y="250510"/>
                        <a:pt x="470528" y="206555"/>
                      </a:cubicBezTo>
                      <a:cubicBezTo>
                        <a:pt x="466637" y="162602"/>
                        <a:pt x="438631" y="318961"/>
                        <a:pt x="381216" y="298036"/>
                      </a:cubicBezTo>
                      <a:cubicBezTo>
                        <a:pt x="349830" y="286170"/>
                        <a:pt x="461534" y="181229"/>
                        <a:pt x="425107" y="163049"/>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93" name="iṧľïḍe">
                  <a:extLst>
                    <a:ext uri="{FF2B5EF4-FFF2-40B4-BE49-F238E27FC236}">
                      <a16:creationId xmlns:a16="http://schemas.microsoft.com/office/drawing/2014/main" id="{00CC0D1F-C208-6F7A-6F32-201A8D19F2C9}"/>
                    </a:ext>
                  </a:extLst>
                </p:cNvPr>
                <p:cNvSpPr/>
                <p:nvPr/>
              </p:nvSpPr>
              <p:spPr>
                <a:xfrm>
                  <a:off x="-3828" y="6358531"/>
                  <a:ext cx="1163668" cy="545950"/>
                </a:xfrm>
                <a:custGeom>
                  <a:avLst/>
                  <a:gdLst>
                    <a:gd name="connsiteX0" fmla="*/ 2680 w 1163668"/>
                    <a:gd name="connsiteY0" fmla="*/ 266259 h 545950"/>
                    <a:gd name="connsiteX1" fmla="*/ 2680 w 1163668"/>
                    <a:gd name="connsiteY1" fmla="*/ 543635 h 545950"/>
                    <a:gd name="connsiteX2" fmla="*/ 1067021 w 1163668"/>
                    <a:gd name="connsiteY2" fmla="*/ 543635 h 545950"/>
                    <a:gd name="connsiteX3" fmla="*/ 1062492 w 1163668"/>
                    <a:gd name="connsiteY3" fmla="*/ 510399 h 545950"/>
                    <a:gd name="connsiteX4" fmla="*/ 1062492 w 1163668"/>
                    <a:gd name="connsiteY4" fmla="*/ 449794 h 545950"/>
                    <a:gd name="connsiteX5" fmla="*/ 1066255 w 1163668"/>
                    <a:gd name="connsiteY5" fmla="*/ 420448 h 545950"/>
                    <a:gd name="connsiteX6" fmla="*/ 1072634 w 1163668"/>
                    <a:gd name="connsiteY6" fmla="*/ 390849 h 545950"/>
                    <a:gd name="connsiteX7" fmla="*/ 1079014 w 1163668"/>
                    <a:gd name="connsiteY7" fmla="*/ 370116 h 545950"/>
                    <a:gd name="connsiteX8" fmla="*/ 1097770 w 1163668"/>
                    <a:gd name="connsiteY8" fmla="*/ 325905 h 545950"/>
                    <a:gd name="connsiteX9" fmla="*/ 1106573 w 1163668"/>
                    <a:gd name="connsiteY9" fmla="*/ 310084 h 545950"/>
                    <a:gd name="connsiteX10" fmla="*/ 1106573 w 1163668"/>
                    <a:gd name="connsiteY10" fmla="*/ 310084 h 545950"/>
                    <a:gd name="connsiteX11" fmla="*/ 1121374 w 1163668"/>
                    <a:gd name="connsiteY11" fmla="*/ 285525 h 545950"/>
                    <a:gd name="connsiteX12" fmla="*/ 1138790 w 1163668"/>
                    <a:gd name="connsiteY12" fmla="*/ 255987 h 545950"/>
                    <a:gd name="connsiteX13" fmla="*/ 1154674 w 1163668"/>
                    <a:gd name="connsiteY13" fmla="*/ 222559 h 545950"/>
                    <a:gd name="connsiteX14" fmla="*/ 1161373 w 1163668"/>
                    <a:gd name="connsiteY14" fmla="*/ 201379 h 545950"/>
                    <a:gd name="connsiteX15" fmla="*/ 1164499 w 1163668"/>
                    <a:gd name="connsiteY15" fmla="*/ 184474 h 545950"/>
                    <a:gd name="connsiteX16" fmla="*/ 1165966 w 1163668"/>
                    <a:gd name="connsiteY16" fmla="*/ 170057 h 545950"/>
                    <a:gd name="connsiteX17" fmla="*/ 1165966 w 1163668"/>
                    <a:gd name="connsiteY17" fmla="*/ 170057 h 545950"/>
                    <a:gd name="connsiteX18" fmla="*/ 1165966 w 1163668"/>
                    <a:gd name="connsiteY18" fmla="*/ 144539 h 545950"/>
                    <a:gd name="connsiteX19" fmla="*/ 1138726 w 1163668"/>
                    <a:gd name="connsiteY19" fmla="*/ 38259 h 545950"/>
                    <a:gd name="connsiteX20" fmla="*/ 1128710 w 1163668"/>
                    <a:gd name="connsiteY20" fmla="*/ 12741 h 545950"/>
                    <a:gd name="connsiteX21" fmla="*/ 1117418 w 1163668"/>
                    <a:gd name="connsiteY21" fmla="*/ 12741 h 545950"/>
                    <a:gd name="connsiteX22" fmla="*/ 1037038 w 1163668"/>
                    <a:gd name="connsiteY22" fmla="*/ 11656 h 545950"/>
                    <a:gd name="connsiteX23" fmla="*/ 706138 w 1163668"/>
                    <a:gd name="connsiteY23" fmla="*/ 6871 h 545950"/>
                    <a:gd name="connsiteX24" fmla="*/ 378620 w 1163668"/>
                    <a:gd name="connsiteY24" fmla="*/ 2214 h 545950"/>
                    <a:gd name="connsiteX25" fmla="*/ 378620 w 1163668"/>
                    <a:gd name="connsiteY25" fmla="*/ 2214 h 545950"/>
                    <a:gd name="connsiteX26" fmla="*/ 219772 w 1163668"/>
                    <a:gd name="connsiteY26" fmla="*/ -18 h 545950"/>
                    <a:gd name="connsiteX27" fmla="*/ 219772 w 1163668"/>
                    <a:gd name="connsiteY27" fmla="*/ -18 h 545950"/>
                    <a:gd name="connsiteX28" fmla="*/ 161465 w 1163668"/>
                    <a:gd name="connsiteY28" fmla="*/ -848 h 545950"/>
                    <a:gd name="connsiteX29" fmla="*/ 59394 w 1163668"/>
                    <a:gd name="connsiteY29" fmla="*/ -2315 h 545950"/>
                    <a:gd name="connsiteX30" fmla="*/ 59394 w 1163668"/>
                    <a:gd name="connsiteY30" fmla="*/ -2315 h 545950"/>
                    <a:gd name="connsiteX31" fmla="*/ 35853 w 1163668"/>
                    <a:gd name="connsiteY31" fmla="*/ -2315 h 545950"/>
                    <a:gd name="connsiteX32" fmla="*/ 32983 w 1163668"/>
                    <a:gd name="connsiteY32" fmla="*/ -2315 h 545950"/>
                    <a:gd name="connsiteX33" fmla="*/ 35917 w 1163668"/>
                    <a:gd name="connsiteY33" fmla="*/ 2470 h 545950"/>
                    <a:gd name="connsiteX34" fmla="*/ 44466 w 1163668"/>
                    <a:gd name="connsiteY34" fmla="*/ 19630 h 545950"/>
                    <a:gd name="connsiteX35" fmla="*/ 57225 w 1163668"/>
                    <a:gd name="connsiteY35" fmla="*/ 89486 h 545950"/>
                    <a:gd name="connsiteX36" fmla="*/ 55055 w 1163668"/>
                    <a:gd name="connsiteY36" fmla="*/ 123359 h 545950"/>
                    <a:gd name="connsiteX37" fmla="*/ 54546 w 1163668"/>
                    <a:gd name="connsiteY37" fmla="*/ 127570 h 545950"/>
                    <a:gd name="connsiteX38" fmla="*/ 46763 w 1163668"/>
                    <a:gd name="connsiteY38" fmla="*/ 164889 h 545950"/>
                    <a:gd name="connsiteX39" fmla="*/ 46763 w 1163668"/>
                    <a:gd name="connsiteY39" fmla="*/ 164889 h 545950"/>
                    <a:gd name="connsiteX40" fmla="*/ 35088 w 1163668"/>
                    <a:gd name="connsiteY40" fmla="*/ 200167 h 545950"/>
                    <a:gd name="connsiteX41" fmla="*/ 19268 w 1163668"/>
                    <a:gd name="connsiteY41" fmla="*/ 235765 h 545950"/>
                    <a:gd name="connsiteX42" fmla="*/ 18757 w 1163668"/>
                    <a:gd name="connsiteY42" fmla="*/ 236657 h 545950"/>
                    <a:gd name="connsiteX43" fmla="*/ 10209 w 1163668"/>
                    <a:gd name="connsiteY43" fmla="*/ 253628 h 545950"/>
                    <a:gd name="connsiteX44" fmla="*/ 2680 w 1163668"/>
                    <a:gd name="connsiteY44" fmla="*/ 266259 h 5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63668" h="545950">
                      <a:moveTo>
                        <a:pt x="2680" y="266259"/>
                      </a:moveTo>
                      <a:lnTo>
                        <a:pt x="2680" y="543635"/>
                      </a:lnTo>
                      <a:lnTo>
                        <a:pt x="1067021" y="543635"/>
                      </a:lnTo>
                      <a:cubicBezTo>
                        <a:pt x="1064916" y="532663"/>
                        <a:pt x="1063385" y="521563"/>
                        <a:pt x="1062492" y="510399"/>
                      </a:cubicBezTo>
                      <a:cubicBezTo>
                        <a:pt x="1060770" y="490239"/>
                        <a:pt x="1060770" y="469953"/>
                        <a:pt x="1062492" y="449794"/>
                      </a:cubicBezTo>
                      <a:cubicBezTo>
                        <a:pt x="1063321" y="439970"/>
                        <a:pt x="1064596" y="430145"/>
                        <a:pt x="1066255" y="420448"/>
                      </a:cubicBezTo>
                      <a:cubicBezTo>
                        <a:pt x="1067914" y="410752"/>
                        <a:pt x="1070083" y="400545"/>
                        <a:pt x="1072634" y="390849"/>
                      </a:cubicBezTo>
                      <a:cubicBezTo>
                        <a:pt x="1074421" y="383894"/>
                        <a:pt x="1076526" y="376940"/>
                        <a:pt x="1079014" y="370116"/>
                      </a:cubicBezTo>
                      <a:cubicBezTo>
                        <a:pt x="1084118" y="354932"/>
                        <a:pt x="1090369" y="340131"/>
                        <a:pt x="1097770" y="325905"/>
                      </a:cubicBezTo>
                      <a:cubicBezTo>
                        <a:pt x="1100513" y="320547"/>
                        <a:pt x="1103511" y="315316"/>
                        <a:pt x="1106573" y="310084"/>
                      </a:cubicBezTo>
                      <a:lnTo>
                        <a:pt x="1106573" y="310084"/>
                      </a:lnTo>
                      <a:cubicBezTo>
                        <a:pt x="1111358" y="301791"/>
                        <a:pt x="1116334" y="293627"/>
                        <a:pt x="1121374" y="285525"/>
                      </a:cubicBezTo>
                      <a:cubicBezTo>
                        <a:pt x="1127306" y="275764"/>
                        <a:pt x="1133303" y="266003"/>
                        <a:pt x="1138790" y="255987"/>
                      </a:cubicBezTo>
                      <a:cubicBezTo>
                        <a:pt x="1144914" y="245270"/>
                        <a:pt x="1150209" y="234042"/>
                        <a:pt x="1154674" y="222559"/>
                      </a:cubicBezTo>
                      <a:cubicBezTo>
                        <a:pt x="1157353" y="215669"/>
                        <a:pt x="1159586" y="208589"/>
                        <a:pt x="1161373" y="201379"/>
                      </a:cubicBezTo>
                      <a:cubicBezTo>
                        <a:pt x="1162712" y="195830"/>
                        <a:pt x="1163796" y="190151"/>
                        <a:pt x="1164499" y="184474"/>
                      </a:cubicBezTo>
                      <a:cubicBezTo>
                        <a:pt x="1165200" y="179690"/>
                        <a:pt x="1165710" y="174841"/>
                        <a:pt x="1165966" y="170057"/>
                      </a:cubicBezTo>
                      <a:lnTo>
                        <a:pt x="1165966" y="170057"/>
                      </a:lnTo>
                      <a:cubicBezTo>
                        <a:pt x="1166477" y="161572"/>
                        <a:pt x="1166477" y="153024"/>
                        <a:pt x="1165966" y="144539"/>
                      </a:cubicBezTo>
                      <a:cubicBezTo>
                        <a:pt x="1163287" y="108496"/>
                        <a:pt x="1151868" y="72579"/>
                        <a:pt x="1138726" y="38259"/>
                      </a:cubicBezTo>
                      <a:cubicBezTo>
                        <a:pt x="1135472" y="29582"/>
                        <a:pt x="1132346" y="21097"/>
                        <a:pt x="1128710" y="12741"/>
                      </a:cubicBezTo>
                      <a:lnTo>
                        <a:pt x="1117418" y="12741"/>
                      </a:lnTo>
                      <a:lnTo>
                        <a:pt x="1037038" y="11656"/>
                      </a:lnTo>
                      <a:lnTo>
                        <a:pt x="706138" y="6871"/>
                      </a:lnTo>
                      <a:lnTo>
                        <a:pt x="378620" y="2214"/>
                      </a:lnTo>
                      <a:lnTo>
                        <a:pt x="378620" y="2214"/>
                      </a:lnTo>
                      <a:lnTo>
                        <a:pt x="219772" y="-18"/>
                      </a:lnTo>
                      <a:lnTo>
                        <a:pt x="219772" y="-18"/>
                      </a:lnTo>
                      <a:lnTo>
                        <a:pt x="161465" y="-848"/>
                      </a:lnTo>
                      <a:lnTo>
                        <a:pt x="59394" y="-2315"/>
                      </a:lnTo>
                      <a:lnTo>
                        <a:pt x="59394" y="-2315"/>
                      </a:lnTo>
                      <a:lnTo>
                        <a:pt x="35853" y="-2315"/>
                      </a:lnTo>
                      <a:lnTo>
                        <a:pt x="32983" y="-2315"/>
                      </a:lnTo>
                      <a:lnTo>
                        <a:pt x="35917" y="2470"/>
                      </a:lnTo>
                      <a:cubicBezTo>
                        <a:pt x="39107" y="8020"/>
                        <a:pt x="41979" y="13761"/>
                        <a:pt x="44466" y="19630"/>
                      </a:cubicBezTo>
                      <a:cubicBezTo>
                        <a:pt x="53206" y="41894"/>
                        <a:pt x="57544" y="65563"/>
                        <a:pt x="57225" y="89486"/>
                      </a:cubicBezTo>
                      <a:cubicBezTo>
                        <a:pt x="57289" y="100840"/>
                        <a:pt x="56524" y="112131"/>
                        <a:pt x="55055" y="123359"/>
                      </a:cubicBezTo>
                      <a:cubicBezTo>
                        <a:pt x="55055" y="124826"/>
                        <a:pt x="54737" y="126231"/>
                        <a:pt x="54546" y="127570"/>
                      </a:cubicBezTo>
                      <a:cubicBezTo>
                        <a:pt x="52696" y="140138"/>
                        <a:pt x="50144" y="152641"/>
                        <a:pt x="46763" y="164889"/>
                      </a:cubicBezTo>
                      <a:lnTo>
                        <a:pt x="46763" y="164889"/>
                      </a:lnTo>
                      <a:cubicBezTo>
                        <a:pt x="43573" y="176883"/>
                        <a:pt x="39681" y="188620"/>
                        <a:pt x="35088" y="200167"/>
                      </a:cubicBezTo>
                      <a:cubicBezTo>
                        <a:pt x="30304" y="212289"/>
                        <a:pt x="24881" y="224090"/>
                        <a:pt x="19268" y="235765"/>
                      </a:cubicBezTo>
                      <a:cubicBezTo>
                        <a:pt x="19140" y="236084"/>
                        <a:pt x="18948" y="236402"/>
                        <a:pt x="18757" y="236657"/>
                      </a:cubicBezTo>
                      <a:cubicBezTo>
                        <a:pt x="16014" y="242400"/>
                        <a:pt x="13144" y="248077"/>
                        <a:pt x="10209" y="253628"/>
                      </a:cubicBezTo>
                      <a:cubicBezTo>
                        <a:pt x="7401" y="257390"/>
                        <a:pt x="5042" y="261856"/>
                        <a:pt x="2680" y="266259"/>
                      </a:cubicBezTo>
                      <a:close/>
                    </a:path>
                  </a:pathLst>
                </a:custGeom>
                <a:solidFill>
                  <a:srgbClr val="BF2E85"/>
                </a:solidFill>
                <a:ln w="6375" cap="flat">
                  <a:noFill/>
                  <a:prstDash val="solid"/>
                  <a:miter/>
                </a:ln>
              </p:spPr>
              <p:txBody>
                <a:bodyPr rtlCol="0" anchor="ctr"/>
                <a:lstStyle/>
                <a:p>
                  <a:endParaRPr lang="zh-CN" altLang="en-US"/>
                </a:p>
              </p:txBody>
            </p:sp>
            <p:sp>
              <p:nvSpPr>
                <p:cNvPr id="394" name="ïšḻîďé">
                  <a:extLst>
                    <a:ext uri="{FF2B5EF4-FFF2-40B4-BE49-F238E27FC236}">
                      <a16:creationId xmlns:a16="http://schemas.microsoft.com/office/drawing/2014/main" id="{02619E7F-63C2-1F4A-82B0-F7B2F7C5DFC5}"/>
                    </a:ext>
                  </a:extLst>
                </p:cNvPr>
                <p:cNvSpPr/>
                <p:nvPr/>
              </p:nvSpPr>
              <p:spPr>
                <a:xfrm>
                  <a:off x="-3828" y="6358978"/>
                  <a:ext cx="1163540" cy="545503"/>
                </a:xfrm>
                <a:custGeom>
                  <a:avLst/>
                  <a:gdLst>
                    <a:gd name="connsiteX0" fmla="*/ 2680 w 1163540"/>
                    <a:gd name="connsiteY0" fmla="*/ 265812 h 545503"/>
                    <a:gd name="connsiteX1" fmla="*/ 2680 w 1163540"/>
                    <a:gd name="connsiteY1" fmla="*/ 543188 h 545503"/>
                    <a:gd name="connsiteX2" fmla="*/ 61690 w 1163540"/>
                    <a:gd name="connsiteY2" fmla="*/ 543188 h 545503"/>
                    <a:gd name="connsiteX3" fmla="*/ 68453 w 1163540"/>
                    <a:gd name="connsiteY3" fmla="*/ 524050 h 545503"/>
                    <a:gd name="connsiteX4" fmla="*/ 68453 w 1163540"/>
                    <a:gd name="connsiteY4" fmla="*/ 524050 h 545503"/>
                    <a:gd name="connsiteX5" fmla="*/ 102455 w 1163540"/>
                    <a:gd name="connsiteY5" fmla="*/ 463062 h 545503"/>
                    <a:gd name="connsiteX6" fmla="*/ 240249 w 1163540"/>
                    <a:gd name="connsiteY6" fmla="*/ 344916 h 545503"/>
                    <a:gd name="connsiteX7" fmla="*/ 247204 w 1163540"/>
                    <a:gd name="connsiteY7" fmla="*/ 341534 h 545503"/>
                    <a:gd name="connsiteX8" fmla="*/ 252881 w 1163540"/>
                    <a:gd name="connsiteY8" fmla="*/ 338728 h 545503"/>
                    <a:gd name="connsiteX9" fmla="*/ 252881 w 1163540"/>
                    <a:gd name="connsiteY9" fmla="*/ 338728 h 545503"/>
                    <a:gd name="connsiteX10" fmla="*/ 469780 w 1163540"/>
                    <a:gd name="connsiteY10" fmla="*/ 297773 h 545503"/>
                    <a:gd name="connsiteX11" fmla="*/ 582059 w 1163540"/>
                    <a:gd name="connsiteY11" fmla="*/ 337835 h 545503"/>
                    <a:gd name="connsiteX12" fmla="*/ 628182 w 1163540"/>
                    <a:gd name="connsiteY12" fmla="*/ 360353 h 545503"/>
                    <a:gd name="connsiteX13" fmla="*/ 657272 w 1163540"/>
                    <a:gd name="connsiteY13" fmla="*/ 375793 h 545503"/>
                    <a:gd name="connsiteX14" fmla="*/ 833854 w 1163540"/>
                    <a:gd name="connsiteY14" fmla="*/ 439587 h 545503"/>
                    <a:gd name="connsiteX15" fmla="*/ 1062364 w 1163540"/>
                    <a:gd name="connsiteY15" fmla="*/ 449857 h 545503"/>
                    <a:gd name="connsiteX16" fmla="*/ 1066127 w 1163540"/>
                    <a:gd name="connsiteY16" fmla="*/ 420512 h 545503"/>
                    <a:gd name="connsiteX17" fmla="*/ 1072507 w 1163540"/>
                    <a:gd name="connsiteY17" fmla="*/ 390911 h 545503"/>
                    <a:gd name="connsiteX18" fmla="*/ 1078886 w 1163540"/>
                    <a:gd name="connsiteY18" fmla="*/ 370178 h 545503"/>
                    <a:gd name="connsiteX19" fmla="*/ 1097643 w 1163540"/>
                    <a:gd name="connsiteY19" fmla="*/ 325969 h 545503"/>
                    <a:gd name="connsiteX20" fmla="*/ 1106446 w 1163540"/>
                    <a:gd name="connsiteY20" fmla="*/ 310084 h 545503"/>
                    <a:gd name="connsiteX21" fmla="*/ 1121246 w 1163540"/>
                    <a:gd name="connsiteY21" fmla="*/ 285523 h 545503"/>
                    <a:gd name="connsiteX22" fmla="*/ 1138662 w 1163540"/>
                    <a:gd name="connsiteY22" fmla="*/ 255987 h 545503"/>
                    <a:gd name="connsiteX23" fmla="*/ 1154546 w 1163540"/>
                    <a:gd name="connsiteY23" fmla="*/ 222559 h 545503"/>
                    <a:gd name="connsiteX24" fmla="*/ 1161245 w 1163540"/>
                    <a:gd name="connsiteY24" fmla="*/ 201379 h 545503"/>
                    <a:gd name="connsiteX25" fmla="*/ 1164371 w 1163540"/>
                    <a:gd name="connsiteY25" fmla="*/ 184474 h 545503"/>
                    <a:gd name="connsiteX26" fmla="*/ 1165838 w 1163540"/>
                    <a:gd name="connsiteY26" fmla="*/ 170057 h 545503"/>
                    <a:gd name="connsiteX27" fmla="*/ 1165838 w 1163540"/>
                    <a:gd name="connsiteY27" fmla="*/ 170057 h 545503"/>
                    <a:gd name="connsiteX28" fmla="*/ 1165838 w 1163540"/>
                    <a:gd name="connsiteY28" fmla="*/ 144539 h 545503"/>
                    <a:gd name="connsiteX29" fmla="*/ 1138598 w 1163540"/>
                    <a:gd name="connsiteY29" fmla="*/ 38257 h 545503"/>
                    <a:gd name="connsiteX30" fmla="*/ 1117290 w 1163540"/>
                    <a:gd name="connsiteY30" fmla="*/ 12740 h 545503"/>
                    <a:gd name="connsiteX31" fmla="*/ 1036911 w 1163540"/>
                    <a:gd name="connsiteY31" fmla="*/ 11656 h 545503"/>
                    <a:gd name="connsiteX32" fmla="*/ 706010 w 1163540"/>
                    <a:gd name="connsiteY32" fmla="*/ 6871 h 545503"/>
                    <a:gd name="connsiteX33" fmla="*/ 378237 w 1163540"/>
                    <a:gd name="connsiteY33" fmla="*/ 2214 h 545503"/>
                    <a:gd name="connsiteX34" fmla="*/ 219325 w 1163540"/>
                    <a:gd name="connsiteY34" fmla="*/ -19 h 545503"/>
                    <a:gd name="connsiteX35" fmla="*/ 161018 w 1163540"/>
                    <a:gd name="connsiteY35" fmla="*/ -848 h 545503"/>
                    <a:gd name="connsiteX36" fmla="*/ 58947 w 1163540"/>
                    <a:gd name="connsiteY36" fmla="*/ -2315 h 545503"/>
                    <a:gd name="connsiteX37" fmla="*/ 35408 w 1163540"/>
                    <a:gd name="connsiteY37" fmla="*/ -2315 h 545503"/>
                    <a:gd name="connsiteX38" fmla="*/ 32537 w 1163540"/>
                    <a:gd name="connsiteY38" fmla="*/ -2315 h 545503"/>
                    <a:gd name="connsiteX39" fmla="*/ 35471 w 1163540"/>
                    <a:gd name="connsiteY39" fmla="*/ 2470 h 545503"/>
                    <a:gd name="connsiteX40" fmla="*/ 44019 w 1163540"/>
                    <a:gd name="connsiteY40" fmla="*/ 19630 h 545503"/>
                    <a:gd name="connsiteX41" fmla="*/ 56778 w 1163540"/>
                    <a:gd name="connsiteY41" fmla="*/ 89484 h 545503"/>
                    <a:gd name="connsiteX42" fmla="*/ 54610 w 1163540"/>
                    <a:gd name="connsiteY42" fmla="*/ 123359 h 545503"/>
                    <a:gd name="connsiteX43" fmla="*/ 54099 w 1163540"/>
                    <a:gd name="connsiteY43" fmla="*/ 127569 h 545503"/>
                    <a:gd name="connsiteX44" fmla="*/ 46316 w 1163540"/>
                    <a:gd name="connsiteY44" fmla="*/ 164889 h 545503"/>
                    <a:gd name="connsiteX45" fmla="*/ 46316 w 1163540"/>
                    <a:gd name="connsiteY45" fmla="*/ 164889 h 545503"/>
                    <a:gd name="connsiteX46" fmla="*/ 34641 w 1163540"/>
                    <a:gd name="connsiteY46" fmla="*/ 200167 h 545503"/>
                    <a:gd name="connsiteX47" fmla="*/ 18821 w 1163540"/>
                    <a:gd name="connsiteY47" fmla="*/ 235765 h 545503"/>
                    <a:gd name="connsiteX48" fmla="*/ 18310 w 1163540"/>
                    <a:gd name="connsiteY48" fmla="*/ 236657 h 545503"/>
                    <a:gd name="connsiteX49" fmla="*/ 9762 w 1163540"/>
                    <a:gd name="connsiteY49" fmla="*/ 253626 h 545503"/>
                    <a:gd name="connsiteX50" fmla="*/ 2680 w 1163540"/>
                    <a:gd name="connsiteY50" fmla="*/ 265812 h 54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63540" h="545503">
                      <a:moveTo>
                        <a:pt x="2680" y="265812"/>
                      </a:moveTo>
                      <a:lnTo>
                        <a:pt x="2680" y="543188"/>
                      </a:lnTo>
                      <a:lnTo>
                        <a:pt x="61690" y="543188"/>
                      </a:lnTo>
                      <a:cubicBezTo>
                        <a:pt x="63604" y="536809"/>
                        <a:pt x="65965" y="530429"/>
                        <a:pt x="68453" y="524050"/>
                      </a:cubicBezTo>
                      <a:lnTo>
                        <a:pt x="68453" y="524050"/>
                      </a:lnTo>
                      <a:cubicBezTo>
                        <a:pt x="77319" y="502423"/>
                        <a:pt x="88739" y="481945"/>
                        <a:pt x="102455" y="463062"/>
                      </a:cubicBezTo>
                      <a:cubicBezTo>
                        <a:pt x="138498" y="413430"/>
                        <a:pt x="185707" y="372986"/>
                        <a:pt x="240249" y="344916"/>
                      </a:cubicBezTo>
                      <a:lnTo>
                        <a:pt x="247204" y="341534"/>
                      </a:lnTo>
                      <a:cubicBezTo>
                        <a:pt x="249118" y="340514"/>
                        <a:pt x="250968" y="339620"/>
                        <a:pt x="252881" y="338728"/>
                      </a:cubicBezTo>
                      <a:cubicBezTo>
                        <a:pt x="252881" y="338728"/>
                        <a:pt x="252881" y="338728"/>
                        <a:pt x="252881" y="338728"/>
                      </a:cubicBezTo>
                      <a:cubicBezTo>
                        <a:pt x="324713" y="303322"/>
                        <a:pt x="378237" y="277357"/>
                        <a:pt x="469780" y="297773"/>
                      </a:cubicBezTo>
                      <a:cubicBezTo>
                        <a:pt x="508504" y="307150"/>
                        <a:pt x="546143" y="320610"/>
                        <a:pt x="582059" y="337835"/>
                      </a:cubicBezTo>
                      <a:cubicBezTo>
                        <a:pt x="596604" y="344215"/>
                        <a:pt x="611978" y="351997"/>
                        <a:pt x="628182" y="360353"/>
                      </a:cubicBezTo>
                      <a:cubicBezTo>
                        <a:pt x="637559" y="365202"/>
                        <a:pt x="647320" y="370369"/>
                        <a:pt x="657272" y="375793"/>
                      </a:cubicBezTo>
                      <a:cubicBezTo>
                        <a:pt x="712645" y="405712"/>
                        <a:pt x="772165" y="427211"/>
                        <a:pt x="833854" y="439587"/>
                      </a:cubicBezTo>
                      <a:cubicBezTo>
                        <a:pt x="909067" y="454450"/>
                        <a:pt x="986131" y="457895"/>
                        <a:pt x="1062364" y="449857"/>
                      </a:cubicBezTo>
                      <a:cubicBezTo>
                        <a:pt x="1063193" y="440032"/>
                        <a:pt x="1064470" y="430209"/>
                        <a:pt x="1066127" y="420512"/>
                      </a:cubicBezTo>
                      <a:cubicBezTo>
                        <a:pt x="1067786" y="410815"/>
                        <a:pt x="1069955" y="400608"/>
                        <a:pt x="1072507" y="390911"/>
                      </a:cubicBezTo>
                      <a:cubicBezTo>
                        <a:pt x="1074293" y="383958"/>
                        <a:pt x="1076399" y="377004"/>
                        <a:pt x="1078886" y="370178"/>
                      </a:cubicBezTo>
                      <a:cubicBezTo>
                        <a:pt x="1083990" y="354996"/>
                        <a:pt x="1090242" y="340195"/>
                        <a:pt x="1097643" y="325969"/>
                      </a:cubicBezTo>
                      <a:cubicBezTo>
                        <a:pt x="1100385" y="320610"/>
                        <a:pt x="1103384" y="315316"/>
                        <a:pt x="1106446" y="310084"/>
                      </a:cubicBezTo>
                      <a:cubicBezTo>
                        <a:pt x="1111230" y="301791"/>
                        <a:pt x="1116206" y="293625"/>
                        <a:pt x="1121246" y="285523"/>
                      </a:cubicBezTo>
                      <a:cubicBezTo>
                        <a:pt x="1127179" y="275762"/>
                        <a:pt x="1133175" y="266003"/>
                        <a:pt x="1138662" y="255987"/>
                      </a:cubicBezTo>
                      <a:cubicBezTo>
                        <a:pt x="1144786" y="245270"/>
                        <a:pt x="1150081" y="234042"/>
                        <a:pt x="1154546" y="222559"/>
                      </a:cubicBezTo>
                      <a:cubicBezTo>
                        <a:pt x="1157225" y="215669"/>
                        <a:pt x="1159459" y="208589"/>
                        <a:pt x="1161245" y="201379"/>
                      </a:cubicBezTo>
                      <a:cubicBezTo>
                        <a:pt x="1162585" y="195830"/>
                        <a:pt x="1163669" y="190151"/>
                        <a:pt x="1164371" y="184474"/>
                      </a:cubicBezTo>
                      <a:cubicBezTo>
                        <a:pt x="1165072" y="179690"/>
                        <a:pt x="1165583" y="174841"/>
                        <a:pt x="1165838" y="170057"/>
                      </a:cubicBezTo>
                      <a:lnTo>
                        <a:pt x="1165838" y="170057"/>
                      </a:lnTo>
                      <a:cubicBezTo>
                        <a:pt x="1166349" y="161572"/>
                        <a:pt x="1166349" y="153023"/>
                        <a:pt x="1165838" y="144539"/>
                      </a:cubicBezTo>
                      <a:cubicBezTo>
                        <a:pt x="1163159" y="108494"/>
                        <a:pt x="1151740" y="72579"/>
                        <a:pt x="1138598" y="38257"/>
                      </a:cubicBezTo>
                      <a:lnTo>
                        <a:pt x="1117290" y="12740"/>
                      </a:lnTo>
                      <a:lnTo>
                        <a:pt x="1036911" y="11656"/>
                      </a:lnTo>
                      <a:lnTo>
                        <a:pt x="706010" y="6871"/>
                      </a:lnTo>
                      <a:lnTo>
                        <a:pt x="378237" y="2214"/>
                      </a:lnTo>
                      <a:lnTo>
                        <a:pt x="219325" y="-19"/>
                      </a:lnTo>
                      <a:lnTo>
                        <a:pt x="161018" y="-848"/>
                      </a:lnTo>
                      <a:lnTo>
                        <a:pt x="58947" y="-2315"/>
                      </a:lnTo>
                      <a:lnTo>
                        <a:pt x="35408" y="-2315"/>
                      </a:lnTo>
                      <a:lnTo>
                        <a:pt x="32537" y="-2315"/>
                      </a:lnTo>
                      <a:lnTo>
                        <a:pt x="35471" y="2470"/>
                      </a:lnTo>
                      <a:cubicBezTo>
                        <a:pt x="38661" y="8019"/>
                        <a:pt x="41532" y="13761"/>
                        <a:pt x="44019" y="19630"/>
                      </a:cubicBezTo>
                      <a:cubicBezTo>
                        <a:pt x="52759" y="41894"/>
                        <a:pt x="57097" y="65561"/>
                        <a:pt x="56778" y="89484"/>
                      </a:cubicBezTo>
                      <a:cubicBezTo>
                        <a:pt x="56842" y="100840"/>
                        <a:pt x="56077" y="112131"/>
                        <a:pt x="54610" y="123359"/>
                      </a:cubicBezTo>
                      <a:cubicBezTo>
                        <a:pt x="54610" y="124826"/>
                        <a:pt x="54290" y="126229"/>
                        <a:pt x="54099" y="127569"/>
                      </a:cubicBezTo>
                      <a:cubicBezTo>
                        <a:pt x="52249" y="140138"/>
                        <a:pt x="49697" y="152641"/>
                        <a:pt x="46316" y="164889"/>
                      </a:cubicBezTo>
                      <a:lnTo>
                        <a:pt x="46316" y="164889"/>
                      </a:lnTo>
                      <a:cubicBezTo>
                        <a:pt x="43126" y="176882"/>
                        <a:pt x="39234" y="188620"/>
                        <a:pt x="34641" y="200167"/>
                      </a:cubicBezTo>
                      <a:cubicBezTo>
                        <a:pt x="29857" y="212288"/>
                        <a:pt x="24435" y="224090"/>
                        <a:pt x="18821" y="235765"/>
                      </a:cubicBezTo>
                      <a:cubicBezTo>
                        <a:pt x="18693" y="236083"/>
                        <a:pt x="18501" y="236402"/>
                        <a:pt x="18310" y="236657"/>
                      </a:cubicBezTo>
                      <a:cubicBezTo>
                        <a:pt x="15567" y="242398"/>
                        <a:pt x="12697" y="248077"/>
                        <a:pt x="9762" y="253626"/>
                      </a:cubicBezTo>
                      <a:cubicBezTo>
                        <a:pt x="7401" y="256943"/>
                        <a:pt x="5042" y="261409"/>
                        <a:pt x="2680" y="265812"/>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95" name="iṣḻïḑe">
                  <a:extLst>
                    <a:ext uri="{FF2B5EF4-FFF2-40B4-BE49-F238E27FC236}">
                      <a16:creationId xmlns:a16="http://schemas.microsoft.com/office/drawing/2014/main" id="{02157BF9-FA93-0BA3-C470-8E7FD25CC7C1}"/>
                    </a:ext>
                  </a:extLst>
                </p:cNvPr>
                <p:cNvSpPr/>
                <p:nvPr/>
              </p:nvSpPr>
              <p:spPr>
                <a:xfrm>
                  <a:off x="-11149" y="5303888"/>
                  <a:ext cx="497849" cy="485599"/>
                </a:xfrm>
                <a:custGeom>
                  <a:avLst/>
                  <a:gdLst>
                    <a:gd name="connsiteX0" fmla="*/ 10002 w 497849"/>
                    <a:gd name="connsiteY0" fmla="*/ 138415 h 485599"/>
                    <a:gd name="connsiteX1" fmla="*/ 10002 w 497849"/>
                    <a:gd name="connsiteY1" fmla="*/ 397228 h 485599"/>
                    <a:gd name="connsiteX2" fmla="*/ 47641 w 497849"/>
                    <a:gd name="connsiteY2" fmla="*/ 409093 h 485599"/>
                    <a:gd name="connsiteX3" fmla="*/ 87448 w 497849"/>
                    <a:gd name="connsiteY3" fmla="*/ 421852 h 485599"/>
                    <a:gd name="connsiteX4" fmla="*/ 194623 w 497849"/>
                    <a:gd name="connsiteY4" fmla="*/ 454579 h 485599"/>
                    <a:gd name="connsiteX5" fmla="*/ 243233 w 497849"/>
                    <a:gd name="connsiteY5" fmla="*/ 467657 h 485599"/>
                    <a:gd name="connsiteX6" fmla="*/ 483035 w 497849"/>
                    <a:gd name="connsiteY6" fmla="*/ 418662 h 485599"/>
                    <a:gd name="connsiteX7" fmla="*/ 487054 w 497849"/>
                    <a:gd name="connsiteY7" fmla="*/ 412283 h 485599"/>
                    <a:gd name="connsiteX8" fmla="*/ 488904 w 497849"/>
                    <a:gd name="connsiteY8" fmla="*/ 409157 h 485599"/>
                    <a:gd name="connsiteX9" fmla="*/ 489351 w 497849"/>
                    <a:gd name="connsiteY9" fmla="*/ 408456 h 485599"/>
                    <a:gd name="connsiteX10" fmla="*/ 490563 w 497849"/>
                    <a:gd name="connsiteY10" fmla="*/ 406095 h 485599"/>
                    <a:gd name="connsiteX11" fmla="*/ 499813 w 497849"/>
                    <a:gd name="connsiteY11" fmla="*/ 360993 h 485599"/>
                    <a:gd name="connsiteX12" fmla="*/ 479399 w 497849"/>
                    <a:gd name="connsiteY12" fmla="*/ 322717 h 485599"/>
                    <a:gd name="connsiteX13" fmla="*/ 454837 w 497849"/>
                    <a:gd name="connsiteY13" fmla="*/ 294902 h 485599"/>
                    <a:gd name="connsiteX14" fmla="*/ 416561 w 497849"/>
                    <a:gd name="connsiteY14" fmla="*/ 174140 h 485599"/>
                    <a:gd name="connsiteX15" fmla="*/ 417008 w 497849"/>
                    <a:gd name="connsiteY15" fmla="*/ 171142 h 485599"/>
                    <a:gd name="connsiteX16" fmla="*/ 246997 w 497849"/>
                    <a:gd name="connsiteY16" fmla="*/ 38450 h 485599"/>
                    <a:gd name="connsiteX17" fmla="*/ 10257 w 497849"/>
                    <a:gd name="connsiteY17" fmla="*/ -2315 h 485599"/>
                    <a:gd name="connsiteX18" fmla="*/ 10257 w 497849"/>
                    <a:gd name="connsiteY18" fmla="*/ 104158 h 485599"/>
                    <a:gd name="connsiteX19" fmla="*/ 8918 w 497849"/>
                    <a:gd name="connsiteY19" fmla="*/ 104158 h 485599"/>
                    <a:gd name="connsiteX20" fmla="*/ 10257 w 497849"/>
                    <a:gd name="connsiteY20" fmla="*/ 110027 h 485599"/>
                    <a:gd name="connsiteX21" fmla="*/ 10257 w 497849"/>
                    <a:gd name="connsiteY21" fmla="*/ 125273 h 485599"/>
                    <a:gd name="connsiteX22" fmla="*/ 6556 w 497849"/>
                    <a:gd name="connsiteY22" fmla="*/ 125592 h 485599"/>
                    <a:gd name="connsiteX23" fmla="*/ 10002 w 497849"/>
                    <a:gd name="connsiteY23" fmla="*/ 138415 h 48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7849" h="485599">
                      <a:moveTo>
                        <a:pt x="10002" y="138415"/>
                      </a:moveTo>
                      <a:lnTo>
                        <a:pt x="10002" y="397228"/>
                      </a:lnTo>
                      <a:cubicBezTo>
                        <a:pt x="22760" y="401119"/>
                        <a:pt x="35328" y="405075"/>
                        <a:pt x="47641" y="409093"/>
                      </a:cubicBezTo>
                      <a:cubicBezTo>
                        <a:pt x="61037" y="413368"/>
                        <a:pt x="74306" y="417578"/>
                        <a:pt x="87448" y="421852"/>
                      </a:cubicBezTo>
                      <a:cubicBezTo>
                        <a:pt x="124639" y="433335"/>
                        <a:pt x="160492" y="444754"/>
                        <a:pt x="194623" y="454579"/>
                      </a:cubicBezTo>
                      <a:cubicBezTo>
                        <a:pt x="211272" y="459363"/>
                        <a:pt x="227476" y="463765"/>
                        <a:pt x="243233" y="467657"/>
                      </a:cubicBezTo>
                      <a:cubicBezTo>
                        <a:pt x="347282" y="493175"/>
                        <a:pt x="431426" y="494195"/>
                        <a:pt x="483035" y="418662"/>
                      </a:cubicBezTo>
                      <a:cubicBezTo>
                        <a:pt x="484503" y="416494"/>
                        <a:pt x="485842" y="414324"/>
                        <a:pt x="487054" y="412283"/>
                      </a:cubicBezTo>
                      <a:lnTo>
                        <a:pt x="488904" y="409157"/>
                      </a:lnTo>
                      <a:lnTo>
                        <a:pt x="489351" y="408456"/>
                      </a:lnTo>
                      <a:cubicBezTo>
                        <a:pt x="489733" y="407690"/>
                        <a:pt x="490243" y="406925"/>
                        <a:pt x="490563" y="406095"/>
                      </a:cubicBezTo>
                      <a:cubicBezTo>
                        <a:pt x="498856" y="392635"/>
                        <a:pt x="502110" y="376623"/>
                        <a:pt x="499813" y="360993"/>
                      </a:cubicBezTo>
                      <a:cubicBezTo>
                        <a:pt x="496431" y="346704"/>
                        <a:pt x="489415" y="333498"/>
                        <a:pt x="479399" y="322717"/>
                      </a:cubicBezTo>
                      <a:cubicBezTo>
                        <a:pt x="471935" y="313721"/>
                        <a:pt x="463323" y="304727"/>
                        <a:pt x="454837" y="294902"/>
                      </a:cubicBezTo>
                      <a:cubicBezTo>
                        <a:pt x="430661" y="267087"/>
                        <a:pt x="407630" y="232831"/>
                        <a:pt x="416561" y="174140"/>
                      </a:cubicBezTo>
                      <a:cubicBezTo>
                        <a:pt x="416561" y="173119"/>
                        <a:pt x="416880" y="172099"/>
                        <a:pt x="417008" y="171142"/>
                      </a:cubicBezTo>
                      <a:cubicBezTo>
                        <a:pt x="402271" y="112961"/>
                        <a:pt x="357743" y="71623"/>
                        <a:pt x="246997" y="38450"/>
                      </a:cubicBezTo>
                      <a:cubicBezTo>
                        <a:pt x="188370" y="21418"/>
                        <a:pt x="110988" y="6553"/>
                        <a:pt x="10257" y="-2315"/>
                      </a:cubicBezTo>
                      <a:lnTo>
                        <a:pt x="10257" y="104158"/>
                      </a:lnTo>
                      <a:lnTo>
                        <a:pt x="8918" y="104158"/>
                      </a:lnTo>
                      <a:cubicBezTo>
                        <a:pt x="113" y="104668"/>
                        <a:pt x="1646" y="106773"/>
                        <a:pt x="10257" y="110027"/>
                      </a:cubicBezTo>
                      <a:lnTo>
                        <a:pt x="10257" y="125273"/>
                      </a:lnTo>
                      <a:cubicBezTo>
                        <a:pt x="9045" y="125273"/>
                        <a:pt x="7770" y="125401"/>
                        <a:pt x="6556" y="125592"/>
                      </a:cubicBezTo>
                      <a:cubicBezTo>
                        <a:pt x="-77" y="126678"/>
                        <a:pt x="2283" y="131335"/>
                        <a:pt x="10002" y="138415"/>
                      </a:cubicBezTo>
                      <a:close/>
                    </a:path>
                  </a:pathLst>
                </a:custGeom>
                <a:solidFill>
                  <a:srgbClr val="FF69AF"/>
                </a:solidFill>
                <a:ln w="6375" cap="flat">
                  <a:noFill/>
                  <a:prstDash val="solid"/>
                  <a:miter/>
                </a:ln>
              </p:spPr>
              <p:txBody>
                <a:bodyPr rtlCol="0" anchor="ctr"/>
                <a:lstStyle/>
                <a:p>
                  <a:endParaRPr lang="zh-CN" altLang="en-US"/>
                </a:p>
              </p:txBody>
            </p:sp>
            <p:sp>
              <p:nvSpPr>
                <p:cNvPr id="396" name="iṥļïḍé">
                  <a:extLst>
                    <a:ext uri="{FF2B5EF4-FFF2-40B4-BE49-F238E27FC236}">
                      <a16:creationId xmlns:a16="http://schemas.microsoft.com/office/drawing/2014/main" id="{91ECB2F3-E1FB-B7BD-810C-A4D084D7A5A1}"/>
                    </a:ext>
                  </a:extLst>
                </p:cNvPr>
                <p:cNvSpPr/>
                <p:nvPr/>
              </p:nvSpPr>
              <p:spPr>
                <a:xfrm>
                  <a:off x="-3828" y="5660178"/>
                  <a:ext cx="490385" cy="129309"/>
                </a:xfrm>
                <a:custGeom>
                  <a:avLst/>
                  <a:gdLst>
                    <a:gd name="connsiteX0" fmla="*/ 2680 w 490385"/>
                    <a:gd name="connsiteY0" fmla="*/ -2315 h 129309"/>
                    <a:gd name="connsiteX1" fmla="*/ 2680 w 490385"/>
                    <a:gd name="connsiteY1" fmla="*/ 40938 h 129309"/>
                    <a:gd name="connsiteX2" fmla="*/ 40320 w 490385"/>
                    <a:gd name="connsiteY2" fmla="*/ 52802 h 129309"/>
                    <a:gd name="connsiteX3" fmla="*/ 80127 w 490385"/>
                    <a:gd name="connsiteY3" fmla="*/ 65561 h 129309"/>
                    <a:gd name="connsiteX4" fmla="*/ 187302 w 490385"/>
                    <a:gd name="connsiteY4" fmla="*/ 98288 h 129309"/>
                    <a:gd name="connsiteX5" fmla="*/ 235912 w 490385"/>
                    <a:gd name="connsiteY5" fmla="*/ 111366 h 129309"/>
                    <a:gd name="connsiteX6" fmla="*/ 475714 w 490385"/>
                    <a:gd name="connsiteY6" fmla="*/ 62372 h 129309"/>
                    <a:gd name="connsiteX7" fmla="*/ 479733 w 490385"/>
                    <a:gd name="connsiteY7" fmla="*/ 55992 h 129309"/>
                    <a:gd name="connsiteX8" fmla="*/ 481583 w 490385"/>
                    <a:gd name="connsiteY8" fmla="*/ 52866 h 129309"/>
                    <a:gd name="connsiteX9" fmla="*/ 481902 w 490385"/>
                    <a:gd name="connsiteY9" fmla="*/ 52165 h 129309"/>
                    <a:gd name="connsiteX10" fmla="*/ 483242 w 490385"/>
                    <a:gd name="connsiteY10" fmla="*/ 49804 h 129309"/>
                    <a:gd name="connsiteX11" fmla="*/ 493066 w 490385"/>
                    <a:gd name="connsiteY11" fmla="*/ 17334 h 129309"/>
                    <a:gd name="connsiteX12" fmla="*/ 489557 w 490385"/>
                    <a:gd name="connsiteY12" fmla="*/ 23139 h 129309"/>
                    <a:gd name="connsiteX13" fmla="*/ 456894 w 490385"/>
                    <a:gd name="connsiteY13" fmla="*/ 57779 h 129309"/>
                    <a:gd name="connsiteX14" fmla="*/ 234381 w 490385"/>
                    <a:gd name="connsiteY14" fmla="*/ 67986 h 129309"/>
                    <a:gd name="connsiteX15" fmla="*/ 232275 w 490385"/>
                    <a:gd name="connsiteY15" fmla="*/ 67475 h 129309"/>
                    <a:gd name="connsiteX16" fmla="*/ 87718 w 490385"/>
                    <a:gd name="connsiteY16" fmla="*/ 24606 h 129309"/>
                    <a:gd name="connsiteX17" fmla="*/ 80255 w 490385"/>
                    <a:gd name="connsiteY17" fmla="*/ 22119 h 129309"/>
                    <a:gd name="connsiteX18" fmla="*/ 2680 w 490385"/>
                    <a:gd name="connsiteY18" fmla="*/ -2315 h 12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0385" h="129309">
                      <a:moveTo>
                        <a:pt x="2680" y="-2315"/>
                      </a:moveTo>
                      <a:lnTo>
                        <a:pt x="2680" y="40938"/>
                      </a:lnTo>
                      <a:cubicBezTo>
                        <a:pt x="15439" y="44828"/>
                        <a:pt x="28007" y="48784"/>
                        <a:pt x="40320" y="52802"/>
                      </a:cubicBezTo>
                      <a:cubicBezTo>
                        <a:pt x="53716" y="57078"/>
                        <a:pt x="66985" y="61288"/>
                        <a:pt x="80127" y="65561"/>
                      </a:cubicBezTo>
                      <a:cubicBezTo>
                        <a:pt x="117318" y="77044"/>
                        <a:pt x="153171" y="88464"/>
                        <a:pt x="187302" y="98288"/>
                      </a:cubicBezTo>
                      <a:cubicBezTo>
                        <a:pt x="203951" y="103073"/>
                        <a:pt x="220155" y="107474"/>
                        <a:pt x="235912" y="111366"/>
                      </a:cubicBezTo>
                      <a:cubicBezTo>
                        <a:pt x="339960" y="136884"/>
                        <a:pt x="424104" y="137904"/>
                        <a:pt x="475714" y="62372"/>
                      </a:cubicBezTo>
                      <a:cubicBezTo>
                        <a:pt x="477182" y="60204"/>
                        <a:pt x="478521" y="58034"/>
                        <a:pt x="479733" y="55992"/>
                      </a:cubicBezTo>
                      <a:lnTo>
                        <a:pt x="481583" y="52866"/>
                      </a:lnTo>
                      <a:cubicBezTo>
                        <a:pt x="481711" y="52676"/>
                        <a:pt x="481838" y="52421"/>
                        <a:pt x="481902" y="52165"/>
                      </a:cubicBezTo>
                      <a:cubicBezTo>
                        <a:pt x="482412" y="51399"/>
                        <a:pt x="482795" y="50634"/>
                        <a:pt x="483242" y="49804"/>
                      </a:cubicBezTo>
                      <a:cubicBezTo>
                        <a:pt x="488855" y="39854"/>
                        <a:pt x="492236" y="28753"/>
                        <a:pt x="493066" y="17334"/>
                      </a:cubicBezTo>
                      <a:cubicBezTo>
                        <a:pt x="491981" y="19247"/>
                        <a:pt x="490833" y="21097"/>
                        <a:pt x="489557" y="23139"/>
                      </a:cubicBezTo>
                      <a:cubicBezTo>
                        <a:pt x="480563" y="36345"/>
                        <a:pt x="469590" y="48082"/>
                        <a:pt x="456894" y="57779"/>
                      </a:cubicBezTo>
                      <a:cubicBezTo>
                        <a:pt x="402543" y="98863"/>
                        <a:pt x="325671" y="91526"/>
                        <a:pt x="234381" y="67986"/>
                      </a:cubicBezTo>
                      <a:lnTo>
                        <a:pt x="232275" y="67475"/>
                      </a:lnTo>
                      <a:cubicBezTo>
                        <a:pt x="187238" y="55738"/>
                        <a:pt x="138690" y="40171"/>
                        <a:pt x="87718" y="24606"/>
                      </a:cubicBezTo>
                      <a:lnTo>
                        <a:pt x="80255" y="22119"/>
                      </a:lnTo>
                      <a:cubicBezTo>
                        <a:pt x="54929" y="13634"/>
                        <a:pt x="28837" y="5659"/>
                        <a:pt x="2680" y="-2315"/>
                      </a:cubicBezTo>
                      <a:close/>
                    </a:path>
                  </a:pathLst>
                </a:custGeom>
                <a:solidFill>
                  <a:srgbClr val="FF9CCC"/>
                </a:solidFill>
                <a:ln w="6375" cap="flat">
                  <a:noFill/>
                  <a:prstDash val="solid"/>
                  <a:miter/>
                </a:ln>
              </p:spPr>
              <p:txBody>
                <a:bodyPr rtlCol="0" anchor="ctr"/>
                <a:lstStyle/>
                <a:p>
                  <a:endParaRPr lang="zh-CN" altLang="en-US"/>
                </a:p>
              </p:txBody>
            </p:sp>
            <p:sp>
              <p:nvSpPr>
                <p:cNvPr id="397" name="íşľiḋê">
                  <a:extLst>
                    <a:ext uri="{FF2B5EF4-FFF2-40B4-BE49-F238E27FC236}">
                      <a16:creationId xmlns:a16="http://schemas.microsoft.com/office/drawing/2014/main" id="{DB35DAD8-4F47-E9EB-E15A-03CEF6DF87AC}"/>
                    </a:ext>
                  </a:extLst>
                </p:cNvPr>
                <p:cNvSpPr/>
                <p:nvPr/>
              </p:nvSpPr>
              <p:spPr>
                <a:xfrm>
                  <a:off x="-11327" y="5304143"/>
                  <a:ext cx="347899" cy="356184"/>
                </a:xfrm>
                <a:custGeom>
                  <a:avLst/>
                  <a:gdLst>
                    <a:gd name="connsiteX0" fmla="*/ 10180 w 347899"/>
                    <a:gd name="connsiteY0" fmla="*/ 138160 h 356184"/>
                    <a:gd name="connsiteX1" fmla="*/ 10180 w 347899"/>
                    <a:gd name="connsiteY1" fmla="*/ 266642 h 356184"/>
                    <a:gd name="connsiteX2" fmla="*/ 38887 w 347899"/>
                    <a:gd name="connsiteY2" fmla="*/ 281185 h 356184"/>
                    <a:gd name="connsiteX3" fmla="*/ 55474 w 347899"/>
                    <a:gd name="connsiteY3" fmla="*/ 290755 h 356184"/>
                    <a:gd name="connsiteX4" fmla="*/ 119268 w 347899"/>
                    <a:gd name="connsiteY4" fmla="*/ 326224 h 356184"/>
                    <a:gd name="connsiteX5" fmla="*/ 231483 w 347899"/>
                    <a:gd name="connsiteY5" fmla="*/ 352636 h 356184"/>
                    <a:gd name="connsiteX6" fmla="*/ 303377 w 347899"/>
                    <a:gd name="connsiteY6" fmla="*/ 337133 h 356184"/>
                    <a:gd name="connsiteX7" fmla="*/ 316136 w 347899"/>
                    <a:gd name="connsiteY7" fmla="*/ 194746 h 356184"/>
                    <a:gd name="connsiteX8" fmla="*/ 324238 w 347899"/>
                    <a:gd name="connsiteY8" fmla="*/ 190343 h 356184"/>
                    <a:gd name="connsiteX9" fmla="*/ 345290 w 347899"/>
                    <a:gd name="connsiteY9" fmla="*/ 173630 h 356184"/>
                    <a:gd name="connsiteX10" fmla="*/ 246665 w 347899"/>
                    <a:gd name="connsiteY10" fmla="*/ 38450 h 356184"/>
                    <a:gd name="connsiteX11" fmla="*/ 9925 w 347899"/>
                    <a:gd name="connsiteY11" fmla="*/ -2315 h 356184"/>
                    <a:gd name="connsiteX12" fmla="*/ 9925 w 347899"/>
                    <a:gd name="connsiteY12" fmla="*/ 104157 h 356184"/>
                    <a:gd name="connsiteX13" fmla="*/ 8585 w 347899"/>
                    <a:gd name="connsiteY13" fmla="*/ 104157 h 356184"/>
                    <a:gd name="connsiteX14" fmla="*/ 9925 w 347899"/>
                    <a:gd name="connsiteY14" fmla="*/ 110027 h 356184"/>
                    <a:gd name="connsiteX15" fmla="*/ 9925 w 347899"/>
                    <a:gd name="connsiteY15" fmla="*/ 125273 h 356184"/>
                    <a:gd name="connsiteX16" fmla="*/ 6226 w 347899"/>
                    <a:gd name="connsiteY16" fmla="*/ 125592 h 356184"/>
                    <a:gd name="connsiteX17" fmla="*/ 10180 w 347899"/>
                    <a:gd name="connsiteY17" fmla="*/ 138160 h 3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7899" h="356184">
                      <a:moveTo>
                        <a:pt x="10180" y="138160"/>
                      </a:moveTo>
                      <a:lnTo>
                        <a:pt x="10180" y="266642"/>
                      </a:lnTo>
                      <a:cubicBezTo>
                        <a:pt x="19685" y="270915"/>
                        <a:pt x="29254" y="275764"/>
                        <a:pt x="38887" y="281185"/>
                      </a:cubicBezTo>
                      <a:lnTo>
                        <a:pt x="55474" y="290755"/>
                      </a:lnTo>
                      <a:cubicBezTo>
                        <a:pt x="80609" y="305236"/>
                        <a:pt x="101278" y="316975"/>
                        <a:pt x="119268" y="326224"/>
                      </a:cubicBezTo>
                      <a:cubicBezTo>
                        <a:pt x="164625" y="349702"/>
                        <a:pt x="192504" y="357101"/>
                        <a:pt x="231483" y="352636"/>
                      </a:cubicBezTo>
                      <a:cubicBezTo>
                        <a:pt x="255787" y="349191"/>
                        <a:pt x="279838" y="344023"/>
                        <a:pt x="303377" y="337133"/>
                      </a:cubicBezTo>
                      <a:cubicBezTo>
                        <a:pt x="416995" y="309575"/>
                        <a:pt x="232311" y="245270"/>
                        <a:pt x="316136" y="194746"/>
                      </a:cubicBezTo>
                      <a:cubicBezTo>
                        <a:pt x="318625" y="193279"/>
                        <a:pt x="321304" y="191811"/>
                        <a:pt x="324238" y="190343"/>
                      </a:cubicBezTo>
                      <a:cubicBezTo>
                        <a:pt x="332659" y="186835"/>
                        <a:pt x="339995" y="181093"/>
                        <a:pt x="345290" y="173630"/>
                      </a:cubicBezTo>
                      <a:cubicBezTo>
                        <a:pt x="369405" y="137523"/>
                        <a:pt x="306631" y="78385"/>
                        <a:pt x="246665" y="38450"/>
                      </a:cubicBezTo>
                      <a:cubicBezTo>
                        <a:pt x="188039" y="21416"/>
                        <a:pt x="110656" y="6553"/>
                        <a:pt x="9925" y="-2315"/>
                      </a:cubicBezTo>
                      <a:lnTo>
                        <a:pt x="9925" y="104157"/>
                      </a:lnTo>
                      <a:lnTo>
                        <a:pt x="8585" y="104157"/>
                      </a:lnTo>
                      <a:cubicBezTo>
                        <a:pt x="-218" y="104668"/>
                        <a:pt x="1313" y="106773"/>
                        <a:pt x="9925" y="110027"/>
                      </a:cubicBezTo>
                      <a:lnTo>
                        <a:pt x="9925" y="125273"/>
                      </a:lnTo>
                      <a:cubicBezTo>
                        <a:pt x="8713" y="125273"/>
                        <a:pt x="7437" y="125401"/>
                        <a:pt x="6226" y="125592"/>
                      </a:cubicBezTo>
                      <a:cubicBezTo>
                        <a:pt x="102" y="126423"/>
                        <a:pt x="2461" y="131079"/>
                        <a:pt x="10180" y="138160"/>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nvGrpSpPr>
                <p:cNvPr id="398" name="图形 25">
                  <a:extLst>
                    <a:ext uri="{FF2B5EF4-FFF2-40B4-BE49-F238E27FC236}">
                      <a16:creationId xmlns:a16="http://schemas.microsoft.com/office/drawing/2014/main" id="{357F416D-0F19-4FE1-D58F-03B82A03E2A2}"/>
                    </a:ext>
                  </a:extLst>
                </p:cNvPr>
                <p:cNvGrpSpPr/>
                <p:nvPr/>
              </p:nvGrpSpPr>
              <p:grpSpPr>
                <a:xfrm>
                  <a:off x="-3828" y="5330549"/>
                  <a:ext cx="225483" cy="220815"/>
                  <a:chOff x="-3828" y="5330549"/>
                  <a:chExt cx="225483" cy="220815"/>
                </a:xfrm>
                <a:solidFill>
                  <a:srgbClr val="E0C3D4"/>
                </a:solidFill>
              </p:grpSpPr>
              <p:sp>
                <p:nvSpPr>
                  <p:cNvPr id="399" name="ïṩ1íḑé">
                    <a:extLst>
                      <a:ext uri="{FF2B5EF4-FFF2-40B4-BE49-F238E27FC236}">
                        <a16:creationId xmlns:a16="http://schemas.microsoft.com/office/drawing/2014/main" id="{4CF4FFAD-D1C5-2DF3-83E1-8A515D25B9EC}"/>
                      </a:ext>
                    </a:extLst>
                  </p:cNvPr>
                  <p:cNvSpPr/>
                  <p:nvPr/>
                </p:nvSpPr>
                <p:spPr>
                  <a:xfrm>
                    <a:off x="-3828" y="5416613"/>
                    <a:ext cx="225483" cy="101926"/>
                  </a:xfrm>
                  <a:custGeom>
                    <a:avLst/>
                    <a:gdLst>
                      <a:gd name="connsiteX0" fmla="*/ 219963 w 225483"/>
                      <a:gd name="connsiteY0" fmla="*/ 76534 h 101926"/>
                      <a:gd name="connsiteX1" fmla="*/ 2680 w 225483"/>
                      <a:gd name="connsiteY1" fmla="*/ -2315 h 101926"/>
                      <a:gd name="connsiteX2" fmla="*/ 2680 w 225483"/>
                      <a:gd name="connsiteY2" fmla="*/ 12931 h 101926"/>
                      <a:gd name="connsiteX3" fmla="*/ 181879 w 225483"/>
                      <a:gd name="connsiteY3" fmla="*/ 90568 h 101926"/>
                      <a:gd name="connsiteX4" fmla="*/ 227618 w 225483"/>
                      <a:gd name="connsiteY4" fmla="*/ 92993 h 101926"/>
                      <a:gd name="connsiteX5" fmla="*/ 219963 w 225483"/>
                      <a:gd name="connsiteY5" fmla="*/ 76534 h 10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483" h="101926">
                        <a:moveTo>
                          <a:pt x="219963" y="76534"/>
                        </a:moveTo>
                        <a:cubicBezTo>
                          <a:pt x="183665" y="45084"/>
                          <a:pt x="36875" y="11209"/>
                          <a:pt x="2680" y="-2315"/>
                        </a:cubicBezTo>
                        <a:lnTo>
                          <a:pt x="2680" y="12931"/>
                        </a:lnTo>
                        <a:cubicBezTo>
                          <a:pt x="35152" y="11975"/>
                          <a:pt x="125931" y="68178"/>
                          <a:pt x="181879" y="90568"/>
                        </a:cubicBezTo>
                        <a:cubicBezTo>
                          <a:pt x="206440" y="100329"/>
                          <a:pt x="224237" y="103710"/>
                          <a:pt x="227618" y="92993"/>
                        </a:cubicBezTo>
                        <a:cubicBezTo>
                          <a:pt x="229469" y="87698"/>
                          <a:pt x="226534" y="82084"/>
                          <a:pt x="219963" y="76534"/>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00" name="îšļîḋê">
                    <a:extLst>
                      <a:ext uri="{FF2B5EF4-FFF2-40B4-BE49-F238E27FC236}">
                        <a16:creationId xmlns:a16="http://schemas.microsoft.com/office/drawing/2014/main" id="{5E69B0F0-E740-B8DF-0C54-A8DF2E781B42}"/>
                      </a:ext>
                    </a:extLst>
                  </p:cNvPr>
                  <p:cNvSpPr/>
                  <p:nvPr/>
                </p:nvSpPr>
                <p:spPr>
                  <a:xfrm>
                    <a:off x="-3828" y="5330549"/>
                    <a:ext cx="25029" cy="28010"/>
                  </a:xfrm>
                  <a:custGeom>
                    <a:avLst/>
                    <a:gdLst>
                      <a:gd name="connsiteX0" fmla="*/ 2680 w 25029"/>
                      <a:gd name="connsiteY0" fmla="*/ -1225 h 28010"/>
                      <a:gd name="connsiteX1" fmla="*/ 2680 w 25029"/>
                      <a:gd name="connsiteY1" fmla="*/ 25696 h 28010"/>
                      <a:gd name="connsiteX2" fmla="*/ 23733 w 25029"/>
                      <a:gd name="connsiteY2" fmla="*/ -269 h 28010"/>
                      <a:gd name="connsiteX3" fmla="*/ 2680 w 25029"/>
                      <a:gd name="connsiteY3" fmla="*/ -1225 h 28010"/>
                    </a:gdLst>
                    <a:ahLst/>
                    <a:cxnLst>
                      <a:cxn ang="0">
                        <a:pos x="connsiteX0" y="connsiteY0"/>
                      </a:cxn>
                      <a:cxn ang="0">
                        <a:pos x="connsiteX1" y="connsiteY1"/>
                      </a:cxn>
                      <a:cxn ang="0">
                        <a:pos x="connsiteX2" y="connsiteY2"/>
                      </a:cxn>
                      <a:cxn ang="0">
                        <a:pos x="connsiteX3" y="connsiteY3"/>
                      </a:cxn>
                    </a:cxnLst>
                    <a:rect l="l" t="t" r="r" b="b"/>
                    <a:pathLst>
                      <a:path w="25029" h="28010">
                        <a:moveTo>
                          <a:pt x="2680" y="-1225"/>
                        </a:moveTo>
                        <a:lnTo>
                          <a:pt x="2680" y="25696"/>
                        </a:lnTo>
                        <a:cubicBezTo>
                          <a:pt x="21819" y="14468"/>
                          <a:pt x="34578" y="4262"/>
                          <a:pt x="23733" y="-269"/>
                        </a:cubicBezTo>
                        <a:cubicBezTo>
                          <a:pt x="16970" y="-2628"/>
                          <a:pt x="9635" y="-2948"/>
                          <a:pt x="2680" y="-1225"/>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01" name="ï$lîḑê">
                    <a:extLst>
                      <a:ext uri="{FF2B5EF4-FFF2-40B4-BE49-F238E27FC236}">
                        <a16:creationId xmlns:a16="http://schemas.microsoft.com/office/drawing/2014/main" id="{54C96E48-2073-29EC-2EBF-225E86065BE0}"/>
                      </a:ext>
                    </a:extLst>
                  </p:cNvPr>
                  <p:cNvSpPr/>
                  <p:nvPr/>
                </p:nvSpPr>
                <p:spPr>
                  <a:xfrm>
                    <a:off x="-3828" y="5366613"/>
                    <a:ext cx="204461" cy="77381"/>
                  </a:xfrm>
                  <a:custGeom>
                    <a:avLst/>
                    <a:gdLst>
                      <a:gd name="connsiteX0" fmla="*/ 2680 w 204461"/>
                      <a:gd name="connsiteY0" fmla="*/ 11512 h 77381"/>
                      <a:gd name="connsiteX1" fmla="*/ 2680 w 204461"/>
                      <a:gd name="connsiteY1" fmla="*/ 41687 h 77381"/>
                      <a:gd name="connsiteX2" fmla="*/ 207141 w 204461"/>
                      <a:gd name="connsiteY2" fmla="*/ 65929 h 77381"/>
                      <a:gd name="connsiteX3" fmla="*/ 15058 w 204461"/>
                      <a:gd name="connsiteY3" fmla="*/ 26185 h 77381"/>
                      <a:gd name="connsiteX4" fmla="*/ 96012 w 204461"/>
                      <a:gd name="connsiteY4" fmla="*/ 5005 h 77381"/>
                      <a:gd name="connsiteX5" fmla="*/ 2680 w 204461"/>
                      <a:gd name="connsiteY5" fmla="*/ 11512 h 7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461" h="77381">
                        <a:moveTo>
                          <a:pt x="2680" y="11512"/>
                        </a:moveTo>
                        <a:lnTo>
                          <a:pt x="2680" y="41687"/>
                        </a:lnTo>
                        <a:cubicBezTo>
                          <a:pt x="56396" y="34990"/>
                          <a:pt x="207652" y="97954"/>
                          <a:pt x="207141" y="65929"/>
                        </a:cubicBezTo>
                        <a:cubicBezTo>
                          <a:pt x="207141" y="30461"/>
                          <a:pt x="19012" y="36329"/>
                          <a:pt x="15058" y="26185"/>
                        </a:cubicBezTo>
                        <a:cubicBezTo>
                          <a:pt x="10399" y="13427"/>
                          <a:pt x="141177" y="32565"/>
                          <a:pt x="96012" y="5005"/>
                        </a:cubicBezTo>
                        <a:cubicBezTo>
                          <a:pt x="72726" y="-9284"/>
                          <a:pt x="35663" y="-225"/>
                          <a:pt x="2680" y="11512"/>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02" name="ïṩḻïdè">
                    <a:extLst>
                      <a:ext uri="{FF2B5EF4-FFF2-40B4-BE49-F238E27FC236}">
                        <a16:creationId xmlns:a16="http://schemas.microsoft.com/office/drawing/2014/main" id="{9004ECE4-1FA1-6F43-C8AB-594074704242}"/>
                      </a:ext>
                    </a:extLst>
                  </p:cNvPr>
                  <p:cNvSpPr/>
                  <p:nvPr/>
                </p:nvSpPr>
                <p:spPr>
                  <a:xfrm>
                    <a:off x="-3828" y="5444618"/>
                    <a:ext cx="129607" cy="106746"/>
                  </a:xfrm>
                  <a:custGeom>
                    <a:avLst/>
                    <a:gdLst>
                      <a:gd name="connsiteX0" fmla="*/ 2680 w 129607"/>
                      <a:gd name="connsiteY0" fmla="*/ -2315 h 106746"/>
                      <a:gd name="connsiteX1" fmla="*/ 2680 w 129607"/>
                      <a:gd name="connsiteY1" fmla="*/ 44191 h 106746"/>
                      <a:gd name="connsiteX2" fmla="*/ 112789 w 129607"/>
                      <a:gd name="connsiteY2" fmla="*/ 103584 h 106746"/>
                      <a:gd name="connsiteX3" fmla="*/ 2680 w 129607"/>
                      <a:gd name="connsiteY3" fmla="*/ -2315 h 106746"/>
                    </a:gdLst>
                    <a:ahLst/>
                    <a:cxnLst>
                      <a:cxn ang="0">
                        <a:pos x="connsiteX0" y="connsiteY0"/>
                      </a:cxn>
                      <a:cxn ang="0">
                        <a:pos x="connsiteX1" y="connsiteY1"/>
                      </a:cxn>
                      <a:cxn ang="0">
                        <a:pos x="connsiteX2" y="connsiteY2"/>
                      </a:cxn>
                      <a:cxn ang="0">
                        <a:pos x="connsiteX3" y="connsiteY3"/>
                      </a:cxn>
                    </a:cxnLst>
                    <a:rect l="l" t="t" r="r" b="b"/>
                    <a:pathLst>
                      <a:path w="129607" h="106746">
                        <a:moveTo>
                          <a:pt x="2680" y="-2315"/>
                        </a:moveTo>
                        <a:lnTo>
                          <a:pt x="2680" y="44191"/>
                        </a:lnTo>
                        <a:cubicBezTo>
                          <a:pt x="31835" y="70028"/>
                          <a:pt x="64179" y="95929"/>
                          <a:pt x="112789" y="103584"/>
                        </a:cubicBezTo>
                        <a:cubicBezTo>
                          <a:pt x="184494" y="113726"/>
                          <a:pt x="37959" y="30157"/>
                          <a:pt x="2680" y="-2315"/>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403" name="ïSľïḑé">
                  <a:extLst>
                    <a:ext uri="{FF2B5EF4-FFF2-40B4-BE49-F238E27FC236}">
                      <a16:creationId xmlns:a16="http://schemas.microsoft.com/office/drawing/2014/main" id="{297F2BEF-24E6-ECC0-E4CD-FE47F204FC8D}"/>
                    </a:ext>
                  </a:extLst>
                </p:cNvPr>
                <p:cNvSpPr/>
                <p:nvPr/>
              </p:nvSpPr>
              <p:spPr>
                <a:xfrm>
                  <a:off x="-9760" y="6573900"/>
                  <a:ext cx="53959" cy="260663"/>
                </a:xfrm>
                <a:custGeom>
                  <a:avLst/>
                  <a:gdLst>
                    <a:gd name="connsiteX0" fmla="*/ 2680 w 53959"/>
                    <a:gd name="connsiteY0" fmla="*/ -2315 h 260663"/>
                    <a:gd name="connsiteX1" fmla="*/ 8613 w 53959"/>
                    <a:gd name="connsiteY1" fmla="*/ 4064 h 260663"/>
                    <a:gd name="connsiteX2" fmla="*/ 8613 w 53959"/>
                    <a:gd name="connsiteY2" fmla="*/ 258348 h 260663"/>
                    <a:gd name="connsiteX3" fmla="*/ 9124 w 53959"/>
                    <a:gd name="connsiteY3" fmla="*/ 257646 h 260663"/>
                    <a:gd name="connsiteX4" fmla="*/ 51802 w 53959"/>
                    <a:gd name="connsiteY4" fmla="*/ 177456 h 260663"/>
                    <a:gd name="connsiteX5" fmla="*/ 49760 w 53959"/>
                    <a:gd name="connsiteY5" fmla="*/ 88145 h 260663"/>
                    <a:gd name="connsiteX6" fmla="*/ 43063 w 53959"/>
                    <a:gd name="connsiteY6" fmla="*/ 65881 h 260663"/>
                    <a:gd name="connsiteX7" fmla="*/ 43063 w 53959"/>
                    <a:gd name="connsiteY7" fmla="*/ 65881 h 260663"/>
                    <a:gd name="connsiteX8" fmla="*/ 25901 w 53959"/>
                    <a:gd name="connsiteY8" fmla="*/ 22374 h 260663"/>
                    <a:gd name="connsiteX9" fmla="*/ 24817 w 53959"/>
                    <a:gd name="connsiteY9" fmla="*/ 19758 h 260663"/>
                    <a:gd name="connsiteX10" fmla="*/ 14928 w 53959"/>
                    <a:gd name="connsiteY10" fmla="*/ -1996 h 260663"/>
                    <a:gd name="connsiteX11" fmla="*/ 8549 w 53959"/>
                    <a:gd name="connsiteY11" fmla="*/ -1996 h 26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959" h="260663">
                      <a:moveTo>
                        <a:pt x="2680" y="-2315"/>
                      </a:moveTo>
                      <a:lnTo>
                        <a:pt x="8613" y="4064"/>
                      </a:lnTo>
                      <a:lnTo>
                        <a:pt x="8613" y="258348"/>
                      </a:lnTo>
                      <a:cubicBezTo>
                        <a:pt x="8804" y="258157"/>
                        <a:pt x="8996" y="257901"/>
                        <a:pt x="9124" y="257646"/>
                      </a:cubicBezTo>
                      <a:cubicBezTo>
                        <a:pt x="26603" y="232128"/>
                        <a:pt x="43955" y="206994"/>
                        <a:pt x="51802" y="177456"/>
                      </a:cubicBezTo>
                      <a:cubicBezTo>
                        <a:pt x="58883" y="147984"/>
                        <a:pt x="58181" y="117235"/>
                        <a:pt x="49760" y="88145"/>
                      </a:cubicBezTo>
                      <a:cubicBezTo>
                        <a:pt x="47783" y="80681"/>
                        <a:pt x="45550" y="73218"/>
                        <a:pt x="43063" y="65881"/>
                      </a:cubicBezTo>
                      <a:lnTo>
                        <a:pt x="43063" y="65881"/>
                      </a:lnTo>
                      <a:cubicBezTo>
                        <a:pt x="38150" y="51145"/>
                        <a:pt x="32216" y="36600"/>
                        <a:pt x="25901" y="22374"/>
                      </a:cubicBezTo>
                      <a:cubicBezTo>
                        <a:pt x="25901" y="21416"/>
                        <a:pt x="25136" y="20588"/>
                        <a:pt x="24817" y="19758"/>
                      </a:cubicBezTo>
                      <a:cubicBezTo>
                        <a:pt x="21627" y="12358"/>
                        <a:pt x="18437" y="5148"/>
                        <a:pt x="14928" y="-1996"/>
                      </a:cubicBezTo>
                      <a:lnTo>
                        <a:pt x="8549" y="-1996"/>
                      </a:lnTo>
                      <a:close/>
                    </a:path>
                  </a:pathLst>
                </a:custGeom>
                <a:solidFill>
                  <a:srgbClr val="BF2E85"/>
                </a:solidFill>
                <a:ln w="6375" cap="flat">
                  <a:noFill/>
                  <a:prstDash val="solid"/>
                  <a:miter/>
                </a:ln>
              </p:spPr>
              <p:txBody>
                <a:bodyPr rtlCol="0" anchor="ctr"/>
                <a:lstStyle/>
                <a:p>
                  <a:endParaRPr lang="zh-CN" altLang="en-US"/>
                </a:p>
              </p:txBody>
            </p:sp>
            <p:sp>
              <p:nvSpPr>
                <p:cNvPr id="404" name="îšļïḓè">
                  <a:extLst>
                    <a:ext uri="{FF2B5EF4-FFF2-40B4-BE49-F238E27FC236}">
                      <a16:creationId xmlns:a16="http://schemas.microsoft.com/office/drawing/2014/main" id="{9269914A-D079-030F-3449-3CDD6D623100}"/>
                    </a:ext>
                  </a:extLst>
                </p:cNvPr>
                <p:cNvSpPr/>
                <p:nvPr/>
              </p:nvSpPr>
              <p:spPr>
                <a:xfrm>
                  <a:off x="-3828" y="6580216"/>
                  <a:ext cx="48026" cy="254283"/>
                </a:xfrm>
                <a:custGeom>
                  <a:avLst/>
                  <a:gdLst>
                    <a:gd name="connsiteX0" fmla="*/ 2680 w 48026"/>
                    <a:gd name="connsiteY0" fmla="*/ -2315 h 254283"/>
                    <a:gd name="connsiteX1" fmla="*/ 2680 w 48026"/>
                    <a:gd name="connsiteY1" fmla="*/ 251969 h 254283"/>
                    <a:gd name="connsiteX2" fmla="*/ 3191 w 48026"/>
                    <a:gd name="connsiteY2" fmla="*/ 251266 h 254283"/>
                    <a:gd name="connsiteX3" fmla="*/ 45869 w 48026"/>
                    <a:gd name="connsiteY3" fmla="*/ 171077 h 254283"/>
                    <a:gd name="connsiteX4" fmla="*/ 43827 w 48026"/>
                    <a:gd name="connsiteY4" fmla="*/ 81765 h 254283"/>
                    <a:gd name="connsiteX5" fmla="*/ 37130 w 48026"/>
                    <a:gd name="connsiteY5" fmla="*/ 59501 h 254283"/>
                    <a:gd name="connsiteX6" fmla="*/ 37130 w 48026"/>
                    <a:gd name="connsiteY6" fmla="*/ 59501 h 254283"/>
                    <a:gd name="connsiteX7" fmla="*/ 19968 w 48026"/>
                    <a:gd name="connsiteY7" fmla="*/ 15995 h 254283"/>
                    <a:gd name="connsiteX8" fmla="*/ 18374 w 48026"/>
                    <a:gd name="connsiteY8" fmla="*/ 14272 h 25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26" h="254283">
                      <a:moveTo>
                        <a:pt x="2680" y="-2315"/>
                      </a:moveTo>
                      <a:lnTo>
                        <a:pt x="2680" y="251969"/>
                      </a:lnTo>
                      <a:cubicBezTo>
                        <a:pt x="2872" y="251777"/>
                        <a:pt x="3064" y="251522"/>
                        <a:pt x="3191" y="251266"/>
                      </a:cubicBezTo>
                      <a:cubicBezTo>
                        <a:pt x="20671" y="225749"/>
                        <a:pt x="38023" y="200614"/>
                        <a:pt x="45869" y="171077"/>
                      </a:cubicBezTo>
                      <a:cubicBezTo>
                        <a:pt x="52951" y="141605"/>
                        <a:pt x="52249" y="110856"/>
                        <a:pt x="43827" y="81765"/>
                      </a:cubicBezTo>
                      <a:cubicBezTo>
                        <a:pt x="41851" y="74302"/>
                        <a:pt x="39617" y="66838"/>
                        <a:pt x="37130" y="59501"/>
                      </a:cubicBezTo>
                      <a:lnTo>
                        <a:pt x="37130" y="59501"/>
                      </a:lnTo>
                      <a:cubicBezTo>
                        <a:pt x="32218" y="44766"/>
                        <a:pt x="26284" y="30221"/>
                        <a:pt x="19968" y="15995"/>
                      </a:cubicBezTo>
                      <a:lnTo>
                        <a:pt x="18374" y="14272"/>
                      </a:lnTo>
                      <a:close/>
                    </a:path>
                  </a:pathLst>
                </a:custGeom>
                <a:solidFill>
                  <a:srgbClr val="E0C3D4"/>
                </a:solidFill>
                <a:ln w="6375" cap="flat">
                  <a:noFill/>
                  <a:prstDash val="solid"/>
                  <a:miter/>
                </a:ln>
              </p:spPr>
              <p:txBody>
                <a:bodyPr rtlCol="0" anchor="ctr"/>
                <a:lstStyle/>
                <a:p>
                  <a:endParaRPr lang="zh-CN" altLang="en-US"/>
                </a:p>
              </p:txBody>
            </p:sp>
            <p:sp>
              <p:nvSpPr>
                <p:cNvPr id="405" name="íṧ1iḋé">
                  <a:extLst>
                    <a:ext uri="{FF2B5EF4-FFF2-40B4-BE49-F238E27FC236}">
                      <a16:creationId xmlns:a16="http://schemas.microsoft.com/office/drawing/2014/main" id="{9407A13B-E383-9642-87F3-3BF8B76B9FF7}"/>
                    </a:ext>
                  </a:extLst>
                </p:cNvPr>
                <p:cNvSpPr/>
                <p:nvPr/>
              </p:nvSpPr>
              <p:spPr>
                <a:xfrm>
                  <a:off x="-9760" y="6355406"/>
                  <a:ext cx="256583" cy="534085"/>
                </a:xfrm>
                <a:custGeom>
                  <a:avLst/>
                  <a:gdLst>
                    <a:gd name="connsiteX0" fmla="*/ 2680 w 256583"/>
                    <a:gd name="connsiteY0" fmla="*/ 216180 h 534085"/>
                    <a:gd name="connsiteX1" fmla="*/ 8613 w 256583"/>
                    <a:gd name="connsiteY1" fmla="*/ 222559 h 534085"/>
                    <a:gd name="connsiteX2" fmla="*/ 8613 w 256583"/>
                    <a:gd name="connsiteY2" fmla="*/ 531769 h 534085"/>
                    <a:gd name="connsiteX3" fmla="*/ 74385 w 256583"/>
                    <a:gd name="connsiteY3" fmla="*/ 527495 h 534085"/>
                    <a:gd name="connsiteX4" fmla="*/ 99903 w 256583"/>
                    <a:gd name="connsiteY4" fmla="*/ 523030 h 534085"/>
                    <a:gd name="connsiteX5" fmla="*/ 128546 w 256583"/>
                    <a:gd name="connsiteY5" fmla="*/ 515501 h 534085"/>
                    <a:gd name="connsiteX6" fmla="*/ 226916 w 256583"/>
                    <a:gd name="connsiteY6" fmla="*/ 445711 h 534085"/>
                    <a:gd name="connsiteX7" fmla="*/ 236231 w 256583"/>
                    <a:gd name="connsiteY7" fmla="*/ 430337 h 534085"/>
                    <a:gd name="connsiteX8" fmla="*/ 251030 w 256583"/>
                    <a:gd name="connsiteY8" fmla="*/ 395058 h 534085"/>
                    <a:gd name="connsiteX9" fmla="*/ 256134 w 256583"/>
                    <a:gd name="connsiteY9" fmla="*/ 375601 h 534085"/>
                    <a:gd name="connsiteX10" fmla="*/ 258112 w 256583"/>
                    <a:gd name="connsiteY10" fmla="*/ 364245 h 534085"/>
                    <a:gd name="connsiteX11" fmla="*/ 259068 w 256583"/>
                    <a:gd name="connsiteY11" fmla="*/ 342109 h 534085"/>
                    <a:gd name="connsiteX12" fmla="*/ 117127 w 256583"/>
                    <a:gd name="connsiteY12" fmla="*/ 162721 h 534085"/>
                    <a:gd name="connsiteX13" fmla="*/ 117127 w 256583"/>
                    <a:gd name="connsiteY13" fmla="*/ 162721 h 534085"/>
                    <a:gd name="connsiteX14" fmla="*/ 112917 w 256583"/>
                    <a:gd name="connsiteY14" fmla="*/ 149196 h 534085"/>
                    <a:gd name="connsiteX15" fmla="*/ 107558 w 256583"/>
                    <a:gd name="connsiteY15" fmla="*/ 121764 h 534085"/>
                    <a:gd name="connsiteX16" fmla="*/ 107558 w 256583"/>
                    <a:gd name="connsiteY16" fmla="*/ 120936 h 534085"/>
                    <a:gd name="connsiteX17" fmla="*/ 105643 w 256583"/>
                    <a:gd name="connsiteY17" fmla="*/ 96374 h 534085"/>
                    <a:gd name="connsiteX18" fmla="*/ 49824 w 256583"/>
                    <a:gd name="connsiteY18" fmla="*/ 22119 h 534085"/>
                    <a:gd name="connsiteX19" fmla="*/ 41849 w 256583"/>
                    <a:gd name="connsiteY19" fmla="*/ 16249 h 534085"/>
                    <a:gd name="connsiteX20" fmla="*/ 8741 w 256583"/>
                    <a:gd name="connsiteY20" fmla="*/ -2315 h 534085"/>
                    <a:gd name="connsiteX21" fmla="*/ 8741 w 256583"/>
                    <a:gd name="connsiteY21" fmla="*/ 216371 h 53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583" h="534085">
                      <a:moveTo>
                        <a:pt x="2680" y="216180"/>
                      </a:moveTo>
                      <a:lnTo>
                        <a:pt x="8613" y="222559"/>
                      </a:lnTo>
                      <a:lnTo>
                        <a:pt x="8613" y="531769"/>
                      </a:lnTo>
                      <a:cubicBezTo>
                        <a:pt x="30622" y="531833"/>
                        <a:pt x="52568" y="530365"/>
                        <a:pt x="74385" y="527495"/>
                      </a:cubicBezTo>
                      <a:cubicBezTo>
                        <a:pt x="83125" y="526283"/>
                        <a:pt x="91545" y="524816"/>
                        <a:pt x="99903" y="523030"/>
                      </a:cubicBezTo>
                      <a:cubicBezTo>
                        <a:pt x="109599" y="520988"/>
                        <a:pt x="119105" y="518501"/>
                        <a:pt x="128546" y="515501"/>
                      </a:cubicBezTo>
                      <a:cubicBezTo>
                        <a:pt x="169884" y="502233"/>
                        <a:pt x="203568" y="479841"/>
                        <a:pt x="226916" y="445711"/>
                      </a:cubicBezTo>
                      <a:cubicBezTo>
                        <a:pt x="230297" y="440734"/>
                        <a:pt x="233423" y="435631"/>
                        <a:pt x="236231" y="430337"/>
                      </a:cubicBezTo>
                      <a:cubicBezTo>
                        <a:pt x="242355" y="419109"/>
                        <a:pt x="247267" y="407306"/>
                        <a:pt x="251030" y="395058"/>
                      </a:cubicBezTo>
                      <a:cubicBezTo>
                        <a:pt x="253072" y="388679"/>
                        <a:pt x="254795" y="382172"/>
                        <a:pt x="256134" y="375601"/>
                      </a:cubicBezTo>
                      <a:cubicBezTo>
                        <a:pt x="256964" y="371710"/>
                        <a:pt x="257665" y="367882"/>
                        <a:pt x="258112" y="364245"/>
                      </a:cubicBezTo>
                      <a:cubicBezTo>
                        <a:pt x="259196" y="356910"/>
                        <a:pt x="259515" y="349509"/>
                        <a:pt x="259068" y="342109"/>
                      </a:cubicBezTo>
                      <a:cubicBezTo>
                        <a:pt x="254348" y="261729"/>
                        <a:pt x="152150" y="260963"/>
                        <a:pt x="117127" y="162721"/>
                      </a:cubicBezTo>
                      <a:lnTo>
                        <a:pt x="117127" y="162721"/>
                      </a:lnTo>
                      <a:cubicBezTo>
                        <a:pt x="115596" y="158382"/>
                        <a:pt x="114192" y="153917"/>
                        <a:pt x="112917" y="149196"/>
                      </a:cubicBezTo>
                      <a:cubicBezTo>
                        <a:pt x="110492" y="140202"/>
                        <a:pt x="108707" y="131014"/>
                        <a:pt x="107558" y="121764"/>
                      </a:cubicBezTo>
                      <a:cubicBezTo>
                        <a:pt x="107558" y="121764"/>
                        <a:pt x="107558" y="121191"/>
                        <a:pt x="107558" y="120936"/>
                      </a:cubicBezTo>
                      <a:cubicBezTo>
                        <a:pt x="106537" y="113281"/>
                        <a:pt x="105963" y="104987"/>
                        <a:pt x="105643" y="96374"/>
                      </a:cubicBezTo>
                      <a:cubicBezTo>
                        <a:pt x="94034" y="67094"/>
                        <a:pt x="74768" y="41448"/>
                        <a:pt x="49824" y="22119"/>
                      </a:cubicBezTo>
                      <a:cubicBezTo>
                        <a:pt x="47209" y="20077"/>
                        <a:pt x="44530" y="18163"/>
                        <a:pt x="41849" y="16249"/>
                      </a:cubicBezTo>
                      <a:cubicBezTo>
                        <a:pt x="31324" y="9168"/>
                        <a:pt x="20288" y="2917"/>
                        <a:pt x="8741" y="-2315"/>
                      </a:cubicBezTo>
                      <a:lnTo>
                        <a:pt x="8741" y="216371"/>
                      </a:lnTo>
                      <a:close/>
                    </a:path>
                  </a:pathLst>
                </a:custGeom>
                <a:solidFill>
                  <a:srgbClr val="FF69AF"/>
                </a:solidFill>
                <a:ln w="6375" cap="flat">
                  <a:noFill/>
                  <a:prstDash val="solid"/>
                  <a:miter/>
                </a:ln>
              </p:spPr>
              <p:txBody>
                <a:bodyPr rtlCol="0" anchor="ctr"/>
                <a:lstStyle/>
                <a:p>
                  <a:endParaRPr lang="zh-CN" altLang="en-US"/>
                </a:p>
              </p:txBody>
            </p:sp>
            <p:sp>
              <p:nvSpPr>
                <p:cNvPr id="406" name="íṩlïde">
                  <a:extLst>
                    <a:ext uri="{FF2B5EF4-FFF2-40B4-BE49-F238E27FC236}">
                      <a16:creationId xmlns:a16="http://schemas.microsoft.com/office/drawing/2014/main" id="{0B9DBF52-622D-474A-CC62-DDDFAAD63CDC}"/>
                    </a:ext>
                  </a:extLst>
                </p:cNvPr>
                <p:cNvSpPr/>
                <p:nvPr/>
              </p:nvSpPr>
              <p:spPr>
                <a:xfrm>
                  <a:off x="-3828" y="6688410"/>
                  <a:ext cx="250475" cy="200953"/>
                </a:xfrm>
                <a:custGeom>
                  <a:avLst/>
                  <a:gdLst>
                    <a:gd name="connsiteX0" fmla="*/ 2680 w 250475"/>
                    <a:gd name="connsiteY0" fmla="*/ 143072 h 200953"/>
                    <a:gd name="connsiteX1" fmla="*/ 2680 w 250475"/>
                    <a:gd name="connsiteY1" fmla="*/ 198636 h 200953"/>
                    <a:gd name="connsiteX2" fmla="*/ 68516 w 250475"/>
                    <a:gd name="connsiteY2" fmla="*/ 194363 h 200953"/>
                    <a:gd name="connsiteX3" fmla="*/ 122550 w 250475"/>
                    <a:gd name="connsiteY3" fmla="*/ 182432 h 200953"/>
                    <a:gd name="connsiteX4" fmla="*/ 220920 w 250475"/>
                    <a:gd name="connsiteY4" fmla="*/ 112642 h 200953"/>
                    <a:gd name="connsiteX5" fmla="*/ 230235 w 250475"/>
                    <a:gd name="connsiteY5" fmla="*/ 97268 h 200953"/>
                    <a:gd name="connsiteX6" fmla="*/ 245034 w 250475"/>
                    <a:gd name="connsiteY6" fmla="*/ 61990 h 200953"/>
                    <a:gd name="connsiteX7" fmla="*/ 250138 w 250475"/>
                    <a:gd name="connsiteY7" fmla="*/ 42532 h 200953"/>
                    <a:gd name="connsiteX8" fmla="*/ 252116 w 250475"/>
                    <a:gd name="connsiteY8" fmla="*/ 31177 h 200953"/>
                    <a:gd name="connsiteX9" fmla="*/ 252944 w 250475"/>
                    <a:gd name="connsiteY9" fmla="*/ 9041 h 200953"/>
                    <a:gd name="connsiteX10" fmla="*/ 251541 w 250475"/>
                    <a:gd name="connsiteY10" fmla="*/ -2315 h 200953"/>
                    <a:gd name="connsiteX11" fmla="*/ 249182 w 250475"/>
                    <a:gd name="connsiteY11" fmla="*/ 6362 h 200953"/>
                    <a:gd name="connsiteX12" fmla="*/ 247267 w 250475"/>
                    <a:gd name="connsiteY12" fmla="*/ 11847 h 200953"/>
                    <a:gd name="connsiteX13" fmla="*/ 102519 w 250475"/>
                    <a:gd name="connsiteY13" fmla="*/ 133056 h 200953"/>
                    <a:gd name="connsiteX14" fmla="*/ 3191 w 250475"/>
                    <a:gd name="connsiteY14" fmla="*/ 142753 h 20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475" h="200953">
                      <a:moveTo>
                        <a:pt x="2680" y="143072"/>
                      </a:moveTo>
                      <a:lnTo>
                        <a:pt x="2680" y="198636"/>
                      </a:lnTo>
                      <a:cubicBezTo>
                        <a:pt x="24689" y="198700"/>
                        <a:pt x="46699" y="197233"/>
                        <a:pt x="68516" y="194363"/>
                      </a:cubicBezTo>
                      <a:cubicBezTo>
                        <a:pt x="86826" y="192001"/>
                        <a:pt x="104943" y="187983"/>
                        <a:pt x="122550" y="182432"/>
                      </a:cubicBezTo>
                      <a:cubicBezTo>
                        <a:pt x="163888" y="169164"/>
                        <a:pt x="197572" y="146772"/>
                        <a:pt x="220920" y="112642"/>
                      </a:cubicBezTo>
                      <a:cubicBezTo>
                        <a:pt x="224301" y="107666"/>
                        <a:pt x="227427" y="102564"/>
                        <a:pt x="230235" y="97268"/>
                      </a:cubicBezTo>
                      <a:cubicBezTo>
                        <a:pt x="236359" y="86040"/>
                        <a:pt x="241271" y="74238"/>
                        <a:pt x="245034" y="61990"/>
                      </a:cubicBezTo>
                      <a:cubicBezTo>
                        <a:pt x="247076" y="55611"/>
                        <a:pt x="248798" y="49103"/>
                        <a:pt x="250138" y="42532"/>
                      </a:cubicBezTo>
                      <a:cubicBezTo>
                        <a:pt x="250968" y="38642"/>
                        <a:pt x="251605" y="34877"/>
                        <a:pt x="252116" y="31177"/>
                      </a:cubicBezTo>
                      <a:cubicBezTo>
                        <a:pt x="253136" y="23841"/>
                        <a:pt x="253391" y="16442"/>
                        <a:pt x="252944" y="9041"/>
                      </a:cubicBezTo>
                      <a:cubicBezTo>
                        <a:pt x="252753" y="5214"/>
                        <a:pt x="252307" y="1449"/>
                        <a:pt x="251541" y="-2315"/>
                      </a:cubicBezTo>
                      <a:cubicBezTo>
                        <a:pt x="250776" y="555"/>
                        <a:pt x="250074" y="3364"/>
                        <a:pt x="249182" y="6362"/>
                      </a:cubicBezTo>
                      <a:cubicBezTo>
                        <a:pt x="248607" y="8212"/>
                        <a:pt x="247968" y="9998"/>
                        <a:pt x="247267" y="11847"/>
                      </a:cubicBezTo>
                      <a:cubicBezTo>
                        <a:pt x="223728" y="80873"/>
                        <a:pt x="172054" y="117682"/>
                        <a:pt x="102519" y="133056"/>
                      </a:cubicBezTo>
                      <a:cubicBezTo>
                        <a:pt x="69920" y="140074"/>
                        <a:pt x="36555" y="143327"/>
                        <a:pt x="3191" y="142753"/>
                      </a:cubicBezTo>
                      <a:close/>
                    </a:path>
                  </a:pathLst>
                </a:custGeom>
                <a:solidFill>
                  <a:srgbClr val="FF9CCC"/>
                </a:solidFill>
                <a:ln w="6375" cap="flat">
                  <a:noFill/>
                  <a:prstDash val="solid"/>
                  <a:miter/>
                </a:ln>
              </p:spPr>
              <p:txBody>
                <a:bodyPr rtlCol="0" anchor="ctr"/>
                <a:lstStyle/>
                <a:p>
                  <a:endParaRPr lang="zh-CN" altLang="en-US"/>
                </a:p>
              </p:txBody>
            </p:sp>
            <p:sp>
              <p:nvSpPr>
                <p:cNvPr id="407" name="íṣľîdê">
                  <a:extLst>
                    <a:ext uri="{FF2B5EF4-FFF2-40B4-BE49-F238E27FC236}">
                      <a16:creationId xmlns:a16="http://schemas.microsoft.com/office/drawing/2014/main" id="{F117A663-CE7A-4FEE-9F3D-9888CDE9C331}"/>
                    </a:ext>
                  </a:extLst>
                </p:cNvPr>
                <p:cNvSpPr/>
                <p:nvPr/>
              </p:nvSpPr>
              <p:spPr>
                <a:xfrm>
                  <a:off x="-3828" y="6414096"/>
                  <a:ext cx="18987" cy="85802"/>
                </a:xfrm>
                <a:custGeom>
                  <a:avLst/>
                  <a:gdLst>
                    <a:gd name="connsiteX0" fmla="*/ 2680 w 18987"/>
                    <a:gd name="connsiteY0" fmla="*/ -2315 h 85802"/>
                    <a:gd name="connsiteX1" fmla="*/ 2680 w 18987"/>
                    <a:gd name="connsiteY1" fmla="*/ 83488 h 85802"/>
                    <a:gd name="connsiteX2" fmla="*/ 8231 w 18987"/>
                    <a:gd name="connsiteY2" fmla="*/ 77555 h 85802"/>
                    <a:gd name="connsiteX3" fmla="*/ 15950 w 18987"/>
                    <a:gd name="connsiteY3" fmla="*/ 66455 h 85802"/>
                    <a:gd name="connsiteX4" fmla="*/ 2680 w 18987"/>
                    <a:gd name="connsiteY4" fmla="*/ -2315 h 8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7" h="85802">
                      <a:moveTo>
                        <a:pt x="2680" y="-2315"/>
                      </a:moveTo>
                      <a:lnTo>
                        <a:pt x="2680" y="83488"/>
                      </a:lnTo>
                      <a:cubicBezTo>
                        <a:pt x="4658" y="81639"/>
                        <a:pt x="6509" y="79661"/>
                        <a:pt x="8231" y="77555"/>
                      </a:cubicBezTo>
                      <a:cubicBezTo>
                        <a:pt x="11229" y="74174"/>
                        <a:pt x="13844" y="70475"/>
                        <a:pt x="15950" y="66455"/>
                      </a:cubicBezTo>
                      <a:cubicBezTo>
                        <a:pt x="27689" y="44383"/>
                        <a:pt x="20415" y="20715"/>
                        <a:pt x="2680" y="-2315"/>
                      </a:cubicBezTo>
                      <a:close/>
                    </a:path>
                  </a:pathLst>
                </a:custGeom>
                <a:solidFill>
                  <a:srgbClr val="E0C3D4"/>
                </a:solidFill>
                <a:ln w="6375" cap="flat">
                  <a:noFill/>
                  <a:prstDash val="solid"/>
                  <a:miter/>
                </a:ln>
              </p:spPr>
              <p:txBody>
                <a:bodyPr rtlCol="0" anchor="ctr"/>
                <a:lstStyle/>
                <a:p>
                  <a:endParaRPr lang="zh-CN" altLang="en-US"/>
                </a:p>
              </p:txBody>
            </p:sp>
            <p:sp>
              <p:nvSpPr>
                <p:cNvPr id="408" name="ïṧľîḑé">
                  <a:extLst>
                    <a:ext uri="{FF2B5EF4-FFF2-40B4-BE49-F238E27FC236}">
                      <a16:creationId xmlns:a16="http://schemas.microsoft.com/office/drawing/2014/main" id="{34471FEB-BF25-2525-4E37-010EABAA8CE3}"/>
                    </a:ext>
                  </a:extLst>
                </p:cNvPr>
                <p:cNvSpPr/>
                <p:nvPr/>
              </p:nvSpPr>
              <p:spPr>
                <a:xfrm>
                  <a:off x="-3828" y="6607520"/>
                  <a:ext cx="41268" cy="95180"/>
                </a:xfrm>
                <a:custGeom>
                  <a:avLst/>
                  <a:gdLst>
                    <a:gd name="connsiteX0" fmla="*/ 9698 w 41268"/>
                    <a:gd name="connsiteY0" fmla="*/ 4064 h 95180"/>
                    <a:gd name="connsiteX1" fmla="*/ 2680 w 41268"/>
                    <a:gd name="connsiteY1" fmla="*/ -2315 h 95180"/>
                    <a:gd name="connsiteX2" fmla="*/ 2680 w 41268"/>
                    <a:gd name="connsiteY2" fmla="*/ 92865 h 95180"/>
                    <a:gd name="connsiteX3" fmla="*/ 3956 w 41268"/>
                    <a:gd name="connsiteY3" fmla="*/ 92228 h 95180"/>
                    <a:gd name="connsiteX4" fmla="*/ 43827 w 41268"/>
                    <a:gd name="connsiteY4" fmla="*/ 54653 h 95180"/>
                    <a:gd name="connsiteX5" fmla="*/ 37130 w 41268"/>
                    <a:gd name="connsiteY5" fmla="*/ 32389 h 95180"/>
                    <a:gd name="connsiteX6" fmla="*/ 37130 w 41268"/>
                    <a:gd name="connsiteY6" fmla="*/ 32389 h 95180"/>
                    <a:gd name="connsiteX7" fmla="*/ 9698 w 41268"/>
                    <a:gd name="connsiteY7" fmla="*/ 4064 h 9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68" h="95180">
                      <a:moveTo>
                        <a:pt x="9698" y="4064"/>
                      </a:moveTo>
                      <a:lnTo>
                        <a:pt x="2680" y="-2315"/>
                      </a:lnTo>
                      <a:lnTo>
                        <a:pt x="2680" y="92865"/>
                      </a:lnTo>
                      <a:lnTo>
                        <a:pt x="3956" y="92228"/>
                      </a:lnTo>
                      <a:cubicBezTo>
                        <a:pt x="30751" y="78639"/>
                        <a:pt x="42232" y="66711"/>
                        <a:pt x="43827" y="54653"/>
                      </a:cubicBezTo>
                      <a:cubicBezTo>
                        <a:pt x="44530" y="46615"/>
                        <a:pt x="42170" y="38640"/>
                        <a:pt x="37130" y="32389"/>
                      </a:cubicBezTo>
                      <a:lnTo>
                        <a:pt x="37130" y="32389"/>
                      </a:lnTo>
                      <a:cubicBezTo>
                        <a:pt x="29092" y="21927"/>
                        <a:pt x="19842" y="12486"/>
                        <a:pt x="9698" y="4064"/>
                      </a:cubicBezTo>
                      <a:close/>
                    </a:path>
                  </a:pathLst>
                </a:custGeom>
                <a:solidFill>
                  <a:srgbClr val="E0C3D4"/>
                </a:solidFill>
                <a:ln w="6375" cap="flat">
                  <a:noFill/>
                  <a:prstDash val="solid"/>
                  <a:miter/>
                </a:ln>
              </p:spPr>
              <p:txBody>
                <a:bodyPr rtlCol="0" anchor="ctr"/>
                <a:lstStyle/>
                <a:p>
                  <a:endParaRPr lang="zh-CN" altLang="en-US"/>
                </a:p>
              </p:txBody>
            </p:sp>
            <p:sp>
              <p:nvSpPr>
                <p:cNvPr id="409" name="íṧlidè">
                  <a:extLst>
                    <a:ext uri="{FF2B5EF4-FFF2-40B4-BE49-F238E27FC236}">
                      <a16:creationId xmlns:a16="http://schemas.microsoft.com/office/drawing/2014/main" id="{1A8A9F2C-D4EF-7D68-E356-50BB3306732F}"/>
                    </a:ext>
                  </a:extLst>
                </p:cNvPr>
                <p:cNvSpPr/>
                <p:nvPr/>
              </p:nvSpPr>
              <p:spPr>
                <a:xfrm>
                  <a:off x="560557" y="6720243"/>
                  <a:ext cx="1061557" cy="184238"/>
                </a:xfrm>
                <a:custGeom>
                  <a:avLst/>
                  <a:gdLst>
                    <a:gd name="connsiteX0" fmla="*/ 2680 w 1061557"/>
                    <a:gd name="connsiteY0" fmla="*/ 181923 h 184238"/>
                    <a:gd name="connsiteX1" fmla="*/ 1058091 w 1061557"/>
                    <a:gd name="connsiteY1" fmla="*/ 181923 h 184238"/>
                    <a:gd name="connsiteX2" fmla="*/ 1060131 w 1061557"/>
                    <a:gd name="connsiteY2" fmla="*/ 175033 h 184238"/>
                    <a:gd name="connsiteX3" fmla="*/ 1058155 w 1061557"/>
                    <a:gd name="connsiteY3" fmla="*/ 97460 h 184238"/>
                    <a:gd name="connsiteX4" fmla="*/ 1052412 w 1061557"/>
                    <a:gd name="connsiteY4" fmla="*/ 78322 h 184238"/>
                    <a:gd name="connsiteX5" fmla="*/ 1052412 w 1061557"/>
                    <a:gd name="connsiteY5" fmla="*/ 78322 h 184238"/>
                    <a:gd name="connsiteX6" fmla="*/ 1037549 w 1061557"/>
                    <a:gd name="connsiteY6" fmla="*/ 40491 h 184238"/>
                    <a:gd name="connsiteX7" fmla="*/ 1027980 w 1061557"/>
                    <a:gd name="connsiteY7" fmla="*/ 19440 h 184238"/>
                    <a:gd name="connsiteX8" fmla="*/ 1017453 w 1061557"/>
                    <a:gd name="connsiteY8" fmla="*/ 19440 h 184238"/>
                    <a:gd name="connsiteX9" fmla="*/ 997295 w 1061557"/>
                    <a:gd name="connsiteY9" fmla="*/ 19057 h 184238"/>
                    <a:gd name="connsiteX10" fmla="*/ 793918 w 1061557"/>
                    <a:gd name="connsiteY10" fmla="*/ 14719 h 184238"/>
                    <a:gd name="connsiteX11" fmla="*/ 709838 w 1061557"/>
                    <a:gd name="connsiteY11" fmla="*/ 12550 h 184238"/>
                    <a:gd name="connsiteX12" fmla="*/ 667224 w 1061557"/>
                    <a:gd name="connsiteY12" fmla="*/ 11593 h 184238"/>
                    <a:gd name="connsiteX13" fmla="*/ 625886 w 1061557"/>
                    <a:gd name="connsiteY13" fmla="*/ 10699 h 184238"/>
                    <a:gd name="connsiteX14" fmla="*/ 608534 w 1061557"/>
                    <a:gd name="connsiteY14" fmla="*/ 10380 h 184238"/>
                    <a:gd name="connsiteX15" fmla="*/ 556924 w 1061557"/>
                    <a:gd name="connsiteY15" fmla="*/ 9296 h 184238"/>
                    <a:gd name="connsiteX16" fmla="*/ 539636 w 1061557"/>
                    <a:gd name="connsiteY16" fmla="*/ 8913 h 184238"/>
                    <a:gd name="connsiteX17" fmla="*/ 514119 w 1061557"/>
                    <a:gd name="connsiteY17" fmla="*/ 8404 h 184238"/>
                    <a:gd name="connsiteX18" fmla="*/ 496894 w 1061557"/>
                    <a:gd name="connsiteY18" fmla="*/ 8020 h 184238"/>
                    <a:gd name="connsiteX19" fmla="*/ 475076 w 1061557"/>
                    <a:gd name="connsiteY19" fmla="*/ 7573 h 184238"/>
                    <a:gd name="connsiteX20" fmla="*/ 435715 w 1061557"/>
                    <a:gd name="connsiteY20" fmla="*/ 6745 h 184238"/>
                    <a:gd name="connsiteX21" fmla="*/ 374345 w 1061557"/>
                    <a:gd name="connsiteY21" fmla="*/ 5404 h 184238"/>
                    <a:gd name="connsiteX22" fmla="*/ 347743 w 1061557"/>
                    <a:gd name="connsiteY22" fmla="*/ 4831 h 184238"/>
                    <a:gd name="connsiteX23" fmla="*/ 63540 w 1061557"/>
                    <a:gd name="connsiteY23" fmla="*/ -1166 h 184238"/>
                    <a:gd name="connsiteX24" fmla="*/ 6892 w 1061557"/>
                    <a:gd name="connsiteY24" fmla="*/ -2315 h 184238"/>
                    <a:gd name="connsiteX25" fmla="*/ 30304 w 1061557"/>
                    <a:gd name="connsiteY25" fmla="*/ 82915 h 184238"/>
                    <a:gd name="connsiteX26" fmla="*/ 10591 w 1061557"/>
                    <a:gd name="connsiteY26" fmla="*/ 164507 h 184238"/>
                    <a:gd name="connsiteX27" fmla="*/ 8423 w 1061557"/>
                    <a:gd name="connsiteY27" fmla="*/ 169164 h 184238"/>
                    <a:gd name="connsiteX28" fmla="*/ 2680 w 1061557"/>
                    <a:gd name="connsiteY28" fmla="*/ 181923 h 18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61557" h="184238">
                      <a:moveTo>
                        <a:pt x="2680" y="181923"/>
                      </a:moveTo>
                      <a:lnTo>
                        <a:pt x="1058091" y="181923"/>
                      </a:lnTo>
                      <a:cubicBezTo>
                        <a:pt x="1058792" y="179626"/>
                        <a:pt x="1059494" y="177330"/>
                        <a:pt x="1060131" y="175033"/>
                      </a:cubicBezTo>
                      <a:cubicBezTo>
                        <a:pt x="1066193" y="149451"/>
                        <a:pt x="1065554" y="122722"/>
                        <a:pt x="1058155" y="97460"/>
                      </a:cubicBezTo>
                      <a:cubicBezTo>
                        <a:pt x="1056560" y="91080"/>
                        <a:pt x="1054582" y="84701"/>
                        <a:pt x="1052412" y="78322"/>
                      </a:cubicBezTo>
                      <a:lnTo>
                        <a:pt x="1052412" y="78322"/>
                      </a:lnTo>
                      <a:cubicBezTo>
                        <a:pt x="1048138" y="65563"/>
                        <a:pt x="1042971" y="52804"/>
                        <a:pt x="1037549" y="40491"/>
                      </a:cubicBezTo>
                      <a:cubicBezTo>
                        <a:pt x="1034486" y="33346"/>
                        <a:pt x="1031170" y="26328"/>
                        <a:pt x="1027980" y="19440"/>
                      </a:cubicBezTo>
                      <a:lnTo>
                        <a:pt x="1017453" y="19440"/>
                      </a:lnTo>
                      <a:lnTo>
                        <a:pt x="997295" y="19057"/>
                      </a:lnTo>
                      <a:lnTo>
                        <a:pt x="793918" y="14719"/>
                      </a:lnTo>
                      <a:lnTo>
                        <a:pt x="709838" y="12550"/>
                      </a:lnTo>
                      <a:lnTo>
                        <a:pt x="667224" y="11593"/>
                      </a:lnTo>
                      <a:lnTo>
                        <a:pt x="625886" y="10699"/>
                      </a:lnTo>
                      <a:lnTo>
                        <a:pt x="608534" y="10380"/>
                      </a:lnTo>
                      <a:lnTo>
                        <a:pt x="556924" y="9296"/>
                      </a:lnTo>
                      <a:lnTo>
                        <a:pt x="539636" y="8913"/>
                      </a:lnTo>
                      <a:lnTo>
                        <a:pt x="514119" y="8404"/>
                      </a:lnTo>
                      <a:lnTo>
                        <a:pt x="496894" y="8020"/>
                      </a:lnTo>
                      <a:lnTo>
                        <a:pt x="475076" y="7573"/>
                      </a:lnTo>
                      <a:lnTo>
                        <a:pt x="435715" y="6745"/>
                      </a:lnTo>
                      <a:lnTo>
                        <a:pt x="374345" y="5404"/>
                      </a:lnTo>
                      <a:lnTo>
                        <a:pt x="347743" y="4831"/>
                      </a:lnTo>
                      <a:lnTo>
                        <a:pt x="63540" y="-1166"/>
                      </a:lnTo>
                      <a:lnTo>
                        <a:pt x="6892" y="-2315"/>
                      </a:lnTo>
                      <a:cubicBezTo>
                        <a:pt x="24116" y="22630"/>
                        <a:pt x="32346" y="52676"/>
                        <a:pt x="30304" y="82915"/>
                      </a:cubicBezTo>
                      <a:cubicBezTo>
                        <a:pt x="28837" y="111111"/>
                        <a:pt x="22138" y="138734"/>
                        <a:pt x="10591" y="164507"/>
                      </a:cubicBezTo>
                      <a:cubicBezTo>
                        <a:pt x="9890" y="166102"/>
                        <a:pt x="9188" y="167633"/>
                        <a:pt x="8423" y="169164"/>
                      </a:cubicBezTo>
                      <a:cubicBezTo>
                        <a:pt x="6828" y="173502"/>
                        <a:pt x="4850" y="177776"/>
                        <a:pt x="2680" y="181923"/>
                      </a:cubicBezTo>
                      <a:close/>
                    </a:path>
                  </a:pathLst>
                </a:custGeom>
                <a:solidFill>
                  <a:srgbClr val="BF2E85"/>
                </a:solidFill>
                <a:ln w="6375" cap="flat">
                  <a:noFill/>
                  <a:prstDash val="solid"/>
                  <a:miter/>
                </a:ln>
              </p:spPr>
              <p:txBody>
                <a:bodyPr rtlCol="0" anchor="ctr"/>
                <a:lstStyle/>
                <a:p>
                  <a:endParaRPr lang="zh-CN" altLang="en-US"/>
                </a:p>
              </p:txBody>
            </p:sp>
            <p:sp>
              <p:nvSpPr>
                <p:cNvPr id="410" name="išľïdê">
                  <a:extLst>
                    <a:ext uri="{FF2B5EF4-FFF2-40B4-BE49-F238E27FC236}">
                      <a16:creationId xmlns:a16="http://schemas.microsoft.com/office/drawing/2014/main" id="{B373AEAF-7FA4-95F7-F566-58EA40870639}"/>
                    </a:ext>
                  </a:extLst>
                </p:cNvPr>
                <p:cNvSpPr/>
                <p:nvPr/>
              </p:nvSpPr>
              <p:spPr>
                <a:xfrm>
                  <a:off x="560557" y="6720243"/>
                  <a:ext cx="1061557" cy="184238"/>
                </a:xfrm>
                <a:custGeom>
                  <a:avLst/>
                  <a:gdLst>
                    <a:gd name="connsiteX0" fmla="*/ 2680 w 1061557"/>
                    <a:gd name="connsiteY0" fmla="*/ 181923 h 184238"/>
                    <a:gd name="connsiteX1" fmla="*/ 1058091 w 1061557"/>
                    <a:gd name="connsiteY1" fmla="*/ 181923 h 184238"/>
                    <a:gd name="connsiteX2" fmla="*/ 1060131 w 1061557"/>
                    <a:gd name="connsiteY2" fmla="*/ 175033 h 184238"/>
                    <a:gd name="connsiteX3" fmla="*/ 1058155 w 1061557"/>
                    <a:gd name="connsiteY3" fmla="*/ 97460 h 184238"/>
                    <a:gd name="connsiteX4" fmla="*/ 1052412 w 1061557"/>
                    <a:gd name="connsiteY4" fmla="*/ 78322 h 184238"/>
                    <a:gd name="connsiteX5" fmla="*/ 1052412 w 1061557"/>
                    <a:gd name="connsiteY5" fmla="*/ 78322 h 184238"/>
                    <a:gd name="connsiteX6" fmla="*/ 1037549 w 1061557"/>
                    <a:gd name="connsiteY6" fmla="*/ 40491 h 184238"/>
                    <a:gd name="connsiteX7" fmla="*/ 1017453 w 1061557"/>
                    <a:gd name="connsiteY7" fmla="*/ 19121 h 184238"/>
                    <a:gd name="connsiteX8" fmla="*/ 997295 w 1061557"/>
                    <a:gd name="connsiteY8" fmla="*/ 18737 h 184238"/>
                    <a:gd name="connsiteX9" fmla="*/ 793918 w 1061557"/>
                    <a:gd name="connsiteY9" fmla="*/ 14400 h 184238"/>
                    <a:gd name="connsiteX10" fmla="*/ 709838 w 1061557"/>
                    <a:gd name="connsiteY10" fmla="*/ 12550 h 184238"/>
                    <a:gd name="connsiteX11" fmla="*/ 667224 w 1061557"/>
                    <a:gd name="connsiteY11" fmla="*/ 11593 h 184238"/>
                    <a:gd name="connsiteX12" fmla="*/ 625886 w 1061557"/>
                    <a:gd name="connsiteY12" fmla="*/ 10699 h 184238"/>
                    <a:gd name="connsiteX13" fmla="*/ 608534 w 1061557"/>
                    <a:gd name="connsiteY13" fmla="*/ 10380 h 184238"/>
                    <a:gd name="connsiteX14" fmla="*/ 556924 w 1061557"/>
                    <a:gd name="connsiteY14" fmla="*/ 9296 h 184238"/>
                    <a:gd name="connsiteX15" fmla="*/ 539636 w 1061557"/>
                    <a:gd name="connsiteY15" fmla="*/ 8913 h 184238"/>
                    <a:gd name="connsiteX16" fmla="*/ 514119 w 1061557"/>
                    <a:gd name="connsiteY16" fmla="*/ 8404 h 184238"/>
                    <a:gd name="connsiteX17" fmla="*/ 496894 w 1061557"/>
                    <a:gd name="connsiteY17" fmla="*/ 8020 h 184238"/>
                    <a:gd name="connsiteX18" fmla="*/ 475076 w 1061557"/>
                    <a:gd name="connsiteY18" fmla="*/ 7573 h 184238"/>
                    <a:gd name="connsiteX19" fmla="*/ 435715 w 1061557"/>
                    <a:gd name="connsiteY19" fmla="*/ 6745 h 184238"/>
                    <a:gd name="connsiteX20" fmla="*/ 374345 w 1061557"/>
                    <a:gd name="connsiteY20" fmla="*/ 5404 h 184238"/>
                    <a:gd name="connsiteX21" fmla="*/ 347743 w 1061557"/>
                    <a:gd name="connsiteY21" fmla="*/ 4831 h 184238"/>
                    <a:gd name="connsiteX22" fmla="*/ 63540 w 1061557"/>
                    <a:gd name="connsiteY22" fmla="*/ -1166 h 184238"/>
                    <a:gd name="connsiteX23" fmla="*/ 6892 w 1061557"/>
                    <a:gd name="connsiteY23" fmla="*/ -2315 h 184238"/>
                    <a:gd name="connsiteX24" fmla="*/ 30304 w 1061557"/>
                    <a:gd name="connsiteY24" fmla="*/ 82915 h 184238"/>
                    <a:gd name="connsiteX25" fmla="*/ 10591 w 1061557"/>
                    <a:gd name="connsiteY25" fmla="*/ 164507 h 184238"/>
                    <a:gd name="connsiteX26" fmla="*/ 8423 w 1061557"/>
                    <a:gd name="connsiteY26" fmla="*/ 169164 h 184238"/>
                    <a:gd name="connsiteX27" fmla="*/ 2680 w 1061557"/>
                    <a:gd name="connsiteY27" fmla="*/ 181923 h 18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1557" h="184238">
                      <a:moveTo>
                        <a:pt x="2680" y="181923"/>
                      </a:moveTo>
                      <a:lnTo>
                        <a:pt x="1058091" y="181923"/>
                      </a:lnTo>
                      <a:cubicBezTo>
                        <a:pt x="1058792" y="179626"/>
                        <a:pt x="1059494" y="177330"/>
                        <a:pt x="1060131" y="175033"/>
                      </a:cubicBezTo>
                      <a:cubicBezTo>
                        <a:pt x="1066193" y="149451"/>
                        <a:pt x="1065554" y="122722"/>
                        <a:pt x="1058155" y="97460"/>
                      </a:cubicBezTo>
                      <a:cubicBezTo>
                        <a:pt x="1056560" y="91080"/>
                        <a:pt x="1054582" y="84701"/>
                        <a:pt x="1052412" y="78322"/>
                      </a:cubicBezTo>
                      <a:lnTo>
                        <a:pt x="1052412" y="78322"/>
                      </a:lnTo>
                      <a:cubicBezTo>
                        <a:pt x="1048138" y="65563"/>
                        <a:pt x="1042971" y="52804"/>
                        <a:pt x="1037549" y="40491"/>
                      </a:cubicBezTo>
                      <a:lnTo>
                        <a:pt x="1017453" y="19121"/>
                      </a:lnTo>
                      <a:lnTo>
                        <a:pt x="997295" y="18737"/>
                      </a:lnTo>
                      <a:lnTo>
                        <a:pt x="793918" y="14400"/>
                      </a:lnTo>
                      <a:lnTo>
                        <a:pt x="709838" y="12550"/>
                      </a:lnTo>
                      <a:lnTo>
                        <a:pt x="667224" y="11593"/>
                      </a:lnTo>
                      <a:lnTo>
                        <a:pt x="625886" y="10699"/>
                      </a:lnTo>
                      <a:lnTo>
                        <a:pt x="608534" y="10380"/>
                      </a:lnTo>
                      <a:lnTo>
                        <a:pt x="556924" y="9296"/>
                      </a:lnTo>
                      <a:lnTo>
                        <a:pt x="539636" y="8913"/>
                      </a:lnTo>
                      <a:lnTo>
                        <a:pt x="514119" y="8404"/>
                      </a:lnTo>
                      <a:lnTo>
                        <a:pt x="496894" y="8020"/>
                      </a:lnTo>
                      <a:lnTo>
                        <a:pt x="475076" y="7573"/>
                      </a:lnTo>
                      <a:lnTo>
                        <a:pt x="435715" y="6745"/>
                      </a:lnTo>
                      <a:lnTo>
                        <a:pt x="374345" y="5404"/>
                      </a:lnTo>
                      <a:lnTo>
                        <a:pt x="347743" y="4831"/>
                      </a:lnTo>
                      <a:lnTo>
                        <a:pt x="63540" y="-1166"/>
                      </a:lnTo>
                      <a:lnTo>
                        <a:pt x="6892" y="-2315"/>
                      </a:lnTo>
                      <a:cubicBezTo>
                        <a:pt x="24116" y="22630"/>
                        <a:pt x="32346" y="52676"/>
                        <a:pt x="30304" y="82915"/>
                      </a:cubicBezTo>
                      <a:cubicBezTo>
                        <a:pt x="28837" y="111111"/>
                        <a:pt x="22138" y="138734"/>
                        <a:pt x="10591" y="164507"/>
                      </a:cubicBezTo>
                      <a:cubicBezTo>
                        <a:pt x="9890" y="166102"/>
                        <a:pt x="9188" y="167633"/>
                        <a:pt x="8423" y="169164"/>
                      </a:cubicBezTo>
                      <a:cubicBezTo>
                        <a:pt x="6828" y="173502"/>
                        <a:pt x="4850" y="177776"/>
                        <a:pt x="2680" y="181923"/>
                      </a:cubicBezTo>
                      <a:close/>
                    </a:path>
                  </a:pathLst>
                </a:custGeom>
                <a:solidFill>
                  <a:srgbClr val="E0C3D4"/>
                </a:solidFill>
                <a:ln w="6375" cap="flat">
                  <a:noFill/>
                  <a:prstDash val="solid"/>
                  <a:miter/>
                </a:ln>
              </p:spPr>
              <p:txBody>
                <a:bodyPr rtlCol="0" anchor="ctr"/>
                <a:lstStyle/>
                <a:p>
                  <a:endParaRPr lang="zh-CN" altLang="en-US"/>
                </a:p>
              </p:txBody>
            </p:sp>
            <p:sp>
              <p:nvSpPr>
                <p:cNvPr id="411" name="ïṧlíḑé">
                  <a:extLst>
                    <a:ext uri="{FF2B5EF4-FFF2-40B4-BE49-F238E27FC236}">
                      <a16:creationId xmlns:a16="http://schemas.microsoft.com/office/drawing/2014/main" id="{9D09B261-80DF-C75A-C15C-F01EEA234FEE}"/>
                    </a:ext>
                  </a:extLst>
                </p:cNvPr>
                <p:cNvSpPr/>
                <p:nvPr/>
              </p:nvSpPr>
              <p:spPr>
                <a:xfrm>
                  <a:off x="332532" y="6483584"/>
                  <a:ext cx="1465440" cy="420897"/>
                </a:xfrm>
                <a:custGeom>
                  <a:avLst/>
                  <a:gdLst>
                    <a:gd name="connsiteX0" fmla="*/ 55208 w 1465440"/>
                    <a:gd name="connsiteY0" fmla="*/ 406716 h 420897"/>
                    <a:gd name="connsiteX1" fmla="*/ 55208 w 1465440"/>
                    <a:gd name="connsiteY1" fmla="*/ 406716 h 420897"/>
                    <a:gd name="connsiteX2" fmla="*/ 73518 w 1465440"/>
                    <a:gd name="connsiteY2" fmla="*/ 418583 h 420897"/>
                    <a:gd name="connsiteX3" fmla="*/ 488179 w 1465440"/>
                    <a:gd name="connsiteY3" fmla="*/ 418583 h 420897"/>
                    <a:gd name="connsiteX4" fmla="*/ 522500 w 1465440"/>
                    <a:gd name="connsiteY4" fmla="*/ 413990 h 420897"/>
                    <a:gd name="connsiteX5" fmla="*/ 522500 w 1465440"/>
                    <a:gd name="connsiteY5" fmla="*/ 413990 h 420897"/>
                    <a:gd name="connsiteX6" fmla="*/ 541638 w 1465440"/>
                    <a:gd name="connsiteY6" fmla="*/ 413096 h 420897"/>
                    <a:gd name="connsiteX7" fmla="*/ 631780 w 1465440"/>
                    <a:gd name="connsiteY7" fmla="*/ 418583 h 420897"/>
                    <a:gd name="connsiteX8" fmla="*/ 1458424 w 1465440"/>
                    <a:gd name="connsiteY8" fmla="*/ 418583 h 420897"/>
                    <a:gd name="connsiteX9" fmla="*/ 1461103 w 1465440"/>
                    <a:gd name="connsiteY9" fmla="*/ 410864 h 420897"/>
                    <a:gd name="connsiteX10" fmla="*/ 1464993 w 1465440"/>
                    <a:gd name="connsiteY10" fmla="*/ 396127 h 420897"/>
                    <a:gd name="connsiteX11" fmla="*/ 1467738 w 1465440"/>
                    <a:gd name="connsiteY11" fmla="*/ 379412 h 420897"/>
                    <a:gd name="connsiteX12" fmla="*/ 1468121 w 1465440"/>
                    <a:gd name="connsiteY12" fmla="*/ 371693 h 420897"/>
                    <a:gd name="connsiteX13" fmla="*/ 1468121 w 1465440"/>
                    <a:gd name="connsiteY13" fmla="*/ 368504 h 420897"/>
                    <a:gd name="connsiteX14" fmla="*/ 1468121 w 1465440"/>
                    <a:gd name="connsiteY14" fmla="*/ 364741 h 420897"/>
                    <a:gd name="connsiteX15" fmla="*/ 1467801 w 1465440"/>
                    <a:gd name="connsiteY15" fmla="*/ 360785 h 420897"/>
                    <a:gd name="connsiteX16" fmla="*/ 1467801 w 1465440"/>
                    <a:gd name="connsiteY16" fmla="*/ 360785 h 420897"/>
                    <a:gd name="connsiteX17" fmla="*/ 1335046 w 1465440"/>
                    <a:gd name="connsiteY17" fmla="*/ 151668 h 420897"/>
                    <a:gd name="connsiteX18" fmla="*/ 1147364 w 1465440"/>
                    <a:gd name="connsiteY18" fmla="*/ 37541 h 420897"/>
                    <a:gd name="connsiteX19" fmla="*/ 1035405 w 1465440"/>
                    <a:gd name="connsiteY19" fmla="*/ 25738 h 420897"/>
                    <a:gd name="connsiteX20" fmla="*/ 890401 w 1465440"/>
                    <a:gd name="connsiteY20" fmla="*/ 20253 h 420897"/>
                    <a:gd name="connsiteX21" fmla="*/ 890401 w 1465440"/>
                    <a:gd name="connsiteY21" fmla="*/ 20253 h 420897"/>
                    <a:gd name="connsiteX22" fmla="*/ 881405 w 1465440"/>
                    <a:gd name="connsiteY22" fmla="*/ 20253 h 420897"/>
                    <a:gd name="connsiteX23" fmla="*/ 829669 w 1465440"/>
                    <a:gd name="connsiteY23" fmla="*/ 19614 h 420897"/>
                    <a:gd name="connsiteX24" fmla="*/ 707249 w 1465440"/>
                    <a:gd name="connsiteY24" fmla="*/ 19231 h 420897"/>
                    <a:gd name="connsiteX25" fmla="*/ 455262 w 1465440"/>
                    <a:gd name="connsiteY25" fmla="*/ -1119 h 420897"/>
                    <a:gd name="connsiteX26" fmla="*/ 455262 w 1465440"/>
                    <a:gd name="connsiteY26" fmla="*/ -1119 h 420897"/>
                    <a:gd name="connsiteX27" fmla="*/ 359060 w 1465440"/>
                    <a:gd name="connsiteY27" fmla="*/ -1119 h 420897"/>
                    <a:gd name="connsiteX28" fmla="*/ 321612 w 1465440"/>
                    <a:gd name="connsiteY28" fmla="*/ 2326 h 420897"/>
                    <a:gd name="connsiteX29" fmla="*/ 321612 w 1465440"/>
                    <a:gd name="connsiteY29" fmla="*/ 2326 h 420897"/>
                    <a:gd name="connsiteX30" fmla="*/ 196130 w 1465440"/>
                    <a:gd name="connsiteY30" fmla="*/ 103694 h 420897"/>
                    <a:gd name="connsiteX31" fmla="*/ 176099 w 1465440"/>
                    <a:gd name="connsiteY31" fmla="*/ 141971 h 420897"/>
                    <a:gd name="connsiteX32" fmla="*/ 134186 w 1465440"/>
                    <a:gd name="connsiteY32" fmla="*/ 173295 h 420897"/>
                    <a:gd name="connsiteX33" fmla="*/ 8894 w 1465440"/>
                    <a:gd name="connsiteY33" fmla="*/ 262606 h 420897"/>
                    <a:gd name="connsiteX34" fmla="*/ 55208 w 1465440"/>
                    <a:gd name="connsiteY34" fmla="*/ 406716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5440" h="420897">
                      <a:moveTo>
                        <a:pt x="55208" y="406716"/>
                      </a:moveTo>
                      <a:lnTo>
                        <a:pt x="55208" y="406716"/>
                      </a:lnTo>
                      <a:cubicBezTo>
                        <a:pt x="61015" y="411118"/>
                        <a:pt x="67139" y="415074"/>
                        <a:pt x="73518" y="418583"/>
                      </a:cubicBezTo>
                      <a:lnTo>
                        <a:pt x="488179" y="418583"/>
                      </a:lnTo>
                      <a:cubicBezTo>
                        <a:pt x="499471" y="416285"/>
                        <a:pt x="510954" y="414754"/>
                        <a:pt x="522500" y="413990"/>
                      </a:cubicBezTo>
                      <a:lnTo>
                        <a:pt x="522500" y="413990"/>
                      </a:lnTo>
                      <a:cubicBezTo>
                        <a:pt x="528879" y="413479"/>
                        <a:pt x="535259" y="413223"/>
                        <a:pt x="541638" y="413096"/>
                      </a:cubicBezTo>
                      <a:cubicBezTo>
                        <a:pt x="571750" y="412712"/>
                        <a:pt x="601925" y="414563"/>
                        <a:pt x="631780" y="418583"/>
                      </a:cubicBezTo>
                      <a:lnTo>
                        <a:pt x="1458424" y="418583"/>
                      </a:lnTo>
                      <a:cubicBezTo>
                        <a:pt x="1459380" y="416094"/>
                        <a:pt x="1460273" y="413479"/>
                        <a:pt x="1461103" y="410864"/>
                      </a:cubicBezTo>
                      <a:cubicBezTo>
                        <a:pt x="1462698" y="405696"/>
                        <a:pt x="1464037" y="400784"/>
                        <a:pt x="1464993" y="396127"/>
                      </a:cubicBezTo>
                      <a:cubicBezTo>
                        <a:pt x="1466270" y="390640"/>
                        <a:pt x="1467227" y="385027"/>
                        <a:pt x="1467738" y="379412"/>
                      </a:cubicBezTo>
                      <a:cubicBezTo>
                        <a:pt x="1467738" y="376733"/>
                        <a:pt x="1468057" y="374182"/>
                        <a:pt x="1468121" y="371693"/>
                      </a:cubicBezTo>
                      <a:cubicBezTo>
                        <a:pt x="1468121" y="370609"/>
                        <a:pt x="1468121" y="369525"/>
                        <a:pt x="1468121" y="368504"/>
                      </a:cubicBezTo>
                      <a:cubicBezTo>
                        <a:pt x="1468121" y="367483"/>
                        <a:pt x="1468121" y="366016"/>
                        <a:pt x="1468121" y="364741"/>
                      </a:cubicBezTo>
                      <a:cubicBezTo>
                        <a:pt x="1468121" y="363464"/>
                        <a:pt x="1468121" y="362060"/>
                        <a:pt x="1467801" y="360785"/>
                      </a:cubicBezTo>
                      <a:lnTo>
                        <a:pt x="1467801" y="360785"/>
                      </a:lnTo>
                      <a:cubicBezTo>
                        <a:pt x="1458869" y="282765"/>
                        <a:pt x="1339319" y="294248"/>
                        <a:pt x="1335046" y="151668"/>
                      </a:cubicBezTo>
                      <a:cubicBezTo>
                        <a:pt x="1308762" y="89405"/>
                        <a:pt x="1258493" y="55403"/>
                        <a:pt x="1147364" y="37541"/>
                      </a:cubicBezTo>
                      <a:cubicBezTo>
                        <a:pt x="1115467" y="32373"/>
                        <a:pt x="1078402" y="28481"/>
                        <a:pt x="1035405" y="25738"/>
                      </a:cubicBezTo>
                      <a:cubicBezTo>
                        <a:pt x="992408" y="22996"/>
                        <a:pt x="945009" y="21273"/>
                        <a:pt x="890401" y="20253"/>
                      </a:cubicBezTo>
                      <a:cubicBezTo>
                        <a:pt x="890401" y="20253"/>
                        <a:pt x="890401" y="20253"/>
                        <a:pt x="890401" y="20253"/>
                      </a:cubicBezTo>
                      <a:lnTo>
                        <a:pt x="881405" y="20253"/>
                      </a:lnTo>
                      <a:cubicBezTo>
                        <a:pt x="864756" y="20253"/>
                        <a:pt x="847532" y="19742"/>
                        <a:pt x="829669" y="19614"/>
                      </a:cubicBezTo>
                      <a:cubicBezTo>
                        <a:pt x="791712" y="19231"/>
                        <a:pt x="751011" y="19167"/>
                        <a:pt x="707249" y="19231"/>
                      </a:cubicBezTo>
                      <a:cubicBezTo>
                        <a:pt x="659913" y="19231"/>
                        <a:pt x="556694" y="3538"/>
                        <a:pt x="455262" y="-1119"/>
                      </a:cubicBezTo>
                      <a:lnTo>
                        <a:pt x="455262" y="-1119"/>
                      </a:lnTo>
                      <a:cubicBezTo>
                        <a:pt x="423238" y="-2714"/>
                        <a:pt x="391085" y="-2714"/>
                        <a:pt x="359060" y="-1119"/>
                      </a:cubicBezTo>
                      <a:cubicBezTo>
                        <a:pt x="346302" y="-354"/>
                        <a:pt x="333543" y="668"/>
                        <a:pt x="321612" y="2326"/>
                      </a:cubicBezTo>
                      <a:lnTo>
                        <a:pt x="321612" y="2326"/>
                      </a:lnTo>
                      <a:cubicBezTo>
                        <a:pt x="245060" y="12151"/>
                        <a:pt x="190517" y="39964"/>
                        <a:pt x="196130" y="103694"/>
                      </a:cubicBezTo>
                      <a:cubicBezTo>
                        <a:pt x="192749" y="117920"/>
                        <a:pt x="185860" y="131126"/>
                        <a:pt x="176099" y="141971"/>
                      </a:cubicBezTo>
                      <a:cubicBezTo>
                        <a:pt x="163978" y="154666"/>
                        <a:pt x="149816" y="165257"/>
                        <a:pt x="134186" y="173295"/>
                      </a:cubicBezTo>
                      <a:cubicBezTo>
                        <a:pt x="87744" y="198812"/>
                        <a:pt x="29818" y="214825"/>
                        <a:pt x="8894" y="262606"/>
                      </a:cubicBezTo>
                      <a:cubicBezTo>
                        <a:pt x="-7309" y="320403"/>
                        <a:pt x="8193" y="371821"/>
                        <a:pt x="55208" y="406716"/>
                      </a:cubicBezTo>
                      <a:close/>
                    </a:path>
                  </a:pathLst>
                </a:custGeom>
                <a:solidFill>
                  <a:srgbClr val="FF69AF"/>
                </a:solidFill>
                <a:ln w="6375" cap="flat">
                  <a:noFill/>
                  <a:prstDash val="solid"/>
                  <a:miter/>
                </a:ln>
              </p:spPr>
              <p:txBody>
                <a:bodyPr rtlCol="0" anchor="ctr"/>
                <a:lstStyle/>
                <a:p>
                  <a:endParaRPr lang="zh-CN" altLang="en-US"/>
                </a:p>
              </p:txBody>
            </p:sp>
            <p:sp>
              <p:nvSpPr>
                <p:cNvPr id="412" name="işḻíḑê">
                  <a:extLst>
                    <a:ext uri="{FF2B5EF4-FFF2-40B4-BE49-F238E27FC236}">
                      <a16:creationId xmlns:a16="http://schemas.microsoft.com/office/drawing/2014/main" id="{AD5CAD95-1E92-82DE-B1A8-1B0A8E7A3C17}"/>
                    </a:ext>
                  </a:extLst>
                </p:cNvPr>
                <p:cNvSpPr/>
                <p:nvPr/>
              </p:nvSpPr>
              <p:spPr>
                <a:xfrm>
                  <a:off x="1764352" y="6841071"/>
                  <a:ext cx="33539" cy="63410"/>
                </a:xfrm>
                <a:custGeom>
                  <a:avLst/>
                  <a:gdLst>
                    <a:gd name="connsiteX0" fmla="*/ 32727 w 33539"/>
                    <a:gd name="connsiteY0" fmla="*/ 5148 h 63410"/>
                    <a:gd name="connsiteX1" fmla="*/ 2680 w 33539"/>
                    <a:gd name="connsiteY1" fmla="*/ 61096 h 63410"/>
                    <a:gd name="connsiteX2" fmla="*/ 26476 w 33539"/>
                    <a:gd name="connsiteY2" fmla="*/ 61096 h 63410"/>
                    <a:gd name="connsiteX3" fmla="*/ 29154 w 33539"/>
                    <a:gd name="connsiteY3" fmla="*/ 53377 h 63410"/>
                    <a:gd name="connsiteX4" fmla="*/ 33047 w 33539"/>
                    <a:gd name="connsiteY4" fmla="*/ 38640 h 63410"/>
                    <a:gd name="connsiteX5" fmla="*/ 35789 w 33539"/>
                    <a:gd name="connsiteY5" fmla="*/ 21926 h 63410"/>
                    <a:gd name="connsiteX6" fmla="*/ 34768 w 33539"/>
                    <a:gd name="connsiteY6" fmla="*/ -2315 h 63410"/>
                    <a:gd name="connsiteX7" fmla="*/ 32727 w 33539"/>
                    <a:gd name="connsiteY7" fmla="*/ 5148 h 6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39" h="63410">
                      <a:moveTo>
                        <a:pt x="32727" y="5148"/>
                      </a:moveTo>
                      <a:cubicBezTo>
                        <a:pt x="26603" y="25626"/>
                        <a:pt x="16396" y="44637"/>
                        <a:pt x="2680" y="61096"/>
                      </a:cubicBezTo>
                      <a:lnTo>
                        <a:pt x="26476" y="61096"/>
                      </a:lnTo>
                      <a:cubicBezTo>
                        <a:pt x="27432" y="58607"/>
                        <a:pt x="28326" y="55992"/>
                        <a:pt x="29154" y="53377"/>
                      </a:cubicBezTo>
                      <a:cubicBezTo>
                        <a:pt x="30749" y="48209"/>
                        <a:pt x="32089" y="43297"/>
                        <a:pt x="33047" y="38640"/>
                      </a:cubicBezTo>
                      <a:cubicBezTo>
                        <a:pt x="34322" y="33153"/>
                        <a:pt x="35278" y="27540"/>
                        <a:pt x="35789" y="21926"/>
                      </a:cubicBezTo>
                      <a:cubicBezTo>
                        <a:pt x="36618" y="13824"/>
                        <a:pt x="36236" y="5659"/>
                        <a:pt x="34768" y="-2315"/>
                      </a:cubicBezTo>
                      <a:cubicBezTo>
                        <a:pt x="34067" y="172"/>
                        <a:pt x="33556" y="2596"/>
                        <a:pt x="32727" y="5148"/>
                      </a:cubicBezTo>
                      <a:close/>
                    </a:path>
                  </a:pathLst>
                </a:custGeom>
                <a:solidFill>
                  <a:srgbClr val="FF9CCC"/>
                </a:solidFill>
                <a:ln w="6375" cap="flat">
                  <a:noFill/>
                  <a:prstDash val="solid"/>
                  <a:miter/>
                </a:ln>
              </p:spPr>
              <p:txBody>
                <a:bodyPr rtlCol="0" anchor="ctr"/>
                <a:lstStyle/>
                <a:p>
                  <a:endParaRPr lang="zh-CN" altLang="en-US"/>
                </a:p>
              </p:txBody>
            </p:sp>
            <p:sp>
              <p:nvSpPr>
                <p:cNvPr id="413" name="isḻïďê">
                  <a:extLst>
                    <a:ext uri="{FF2B5EF4-FFF2-40B4-BE49-F238E27FC236}">
                      <a16:creationId xmlns:a16="http://schemas.microsoft.com/office/drawing/2014/main" id="{9D4EF9F2-BFF7-3A5D-2915-45DADF6B5CD9}"/>
                    </a:ext>
                  </a:extLst>
                </p:cNvPr>
                <p:cNvSpPr/>
                <p:nvPr/>
              </p:nvSpPr>
              <p:spPr>
                <a:xfrm>
                  <a:off x="332320" y="6754949"/>
                  <a:ext cx="874726" cy="149532"/>
                </a:xfrm>
                <a:custGeom>
                  <a:avLst/>
                  <a:gdLst>
                    <a:gd name="connsiteX0" fmla="*/ 55420 w 874726"/>
                    <a:gd name="connsiteY0" fmla="*/ 135352 h 149532"/>
                    <a:gd name="connsiteX1" fmla="*/ 55420 w 874726"/>
                    <a:gd name="connsiteY1" fmla="*/ 135352 h 149532"/>
                    <a:gd name="connsiteX2" fmla="*/ 73857 w 874726"/>
                    <a:gd name="connsiteY2" fmla="*/ 147218 h 149532"/>
                    <a:gd name="connsiteX3" fmla="*/ 488519 w 874726"/>
                    <a:gd name="connsiteY3" fmla="*/ 147218 h 149532"/>
                    <a:gd name="connsiteX4" fmla="*/ 522458 w 874726"/>
                    <a:gd name="connsiteY4" fmla="*/ 142625 h 149532"/>
                    <a:gd name="connsiteX5" fmla="*/ 522458 w 874726"/>
                    <a:gd name="connsiteY5" fmla="*/ 142625 h 149532"/>
                    <a:gd name="connsiteX6" fmla="*/ 541596 w 874726"/>
                    <a:gd name="connsiteY6" fmla="*/ 141731 h 149532"/>
                    <a:gd name="connsiteX7" fmla="*/ 631736 w 874726"/>
                    <a:gd name="connsiteY7" fmla="*/ 147218 h 149532"/>
                    <a:gd name="connsiteX8" fmla="*/ 877407 w 874726"/>
                    <a:gd name="connsiteY8" fmla="*/ 147218 h 149532"/>
                    <a:gd name="connsiteX9" fmla="*/ 726215 w 874726"/>
                    <a:gd name="connsiteY9" fmla="*/ 113981 h 149532"/>
                    <a:gd name="connsiteX10" fmla="*/ 482968 w 874726"/>
                    <a:gd name="connsiteY10" fmla="*/ 101223 h 149532"/>
                    <a:gd name="connsiteX11" fmla="*/ 236915 w 874726"/>
                    <a:gd name="connsiteY11" fmla="*/ 134587 h 149532"/>
                    <a:gd name="connsiteX12" fmla="*/ 6746 w 874726"/>
                    <a:gd name="connsiteY12" fmla="*/ -2315 h 149532"/>
                    <a:gd name="connsiteX13" fmla="*/ 55420 w 874726"/>
                    <a:gd name="connsiteY13" fmla="*/ 135352 h 14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4726" h="149532">
                      <a:moveTo>
                        <a:pt x="55420" y="135352"/>
                      </a:moveTo>
                      <a:lnTo>
                        <a:pt x="55420" y="135352"/>
                      </a:lnTo>
                      <a:cubicBezTo>
                        <a:pt x="61290" y="139691"/>
                        <a:pt x="67478" y="143709"/>
                        <a:pt x="73857" y="147218"/>
                      </a:cubicBezTo>
                      <a:lnTo>
                        <a:pt x="488519" y="147218"/>
                      </a:lnTo>
                      <a:cubicBezTo>
                        <a:pt x="499746" y="144921"/>
                        <a:pt x="511038" y="143390"/>
                        <a:pt x="522458" y="142625"/>
                      </a:cubicBezTo>
                      <a:lnTo>
                        <a:pt x="522458" y="142625"/>
                      </a:lnTo>
                      <a:cubicBezTo>
                        <a:pt x="528837" y="142114"/>
                        <a:pt x="535216" y="141859"/>
                        <a:pt x="541596" y="141731"/>
                      </a:cubicBezTo>
                      <a:cubicBezTo>
                        <a:pt x="571706" y="141348"/>
                        <a:pt x="601881" y="143198"/>
                        <a:pt x="631736" y="147218"/>
                      </a:cubicBezTo>
                      <a:lnTo>
                        <a:pt x="877407" y="147218"/>
                      </a:lnTo>
                      <a:cubicBezTo>
                        <a:pt x="825733" y="135160"/>
                        <a:pt x="774698" y="123423"/>
                        <a:pt x="726215" y="113981"/>
                      </a:cubicBezTo>
                      <a:cubicBezTo>
                        <a:pt x="630524" y="95225"/>
                        <a:pt x="544402" y="85656"/>
                        <a:pt x="482968" y="101223"/>
                      </a:cubicBezTo>
                      <a:cubicBezTo>
                        <a:pt x="386065" y="125591"/>
                        <a:pt x="304344" y="135671"/>
                        <a:pt x="236915" y="134587"/>
                      </a:cubicBezTo>
                      <a:cubicBezTo>
                        <a:pt x="90189" y="132098"/>
                        <a:pt x="14209" y="76150"/>
                        <a:pt x="6746" y="-2315"/>
                      </a:cubicBezTo>
                      <a:cubicBezTo>
                        <a:pt x="-5694" y="53122"/>
                        <a:pt x="10382" y="101796"/>
                        <a:pt x="55420" y="135352"/>
                      </a:cubicBezTo>
                      <a:close/>
                    </a:path>
                  </a:pathLst>
                </a:custGeom>
                <a:solidFill>
                  <a:srgbClr val="FF9CCC"/>
                </a:solidFill>
                <a:ln w="6375" cap="flat">
                  <a:noFill/>
                  <a:prstDash val="solid"/>
                  <a:miter/>
                </a:ln>
              </p:spPr>
              <p:txBody>
                <a:bodyPr rtlCol="0" anchor="ctr"/>
                <a:lstStyle/>
                <a:p>
                  <a:endParaRPr lang="zh-CN" altLang="en-US"/>
                </a:p>
              </p:txBody>
            </p:sp>
            <p:sp>
              <p:nvSpPr>
                <p:cNvPr id="414" name="ïṧ1îďè">
                  <a:extLst>
                    <a:ext uri="{FF2B5EF4-FFF2-40B4-BE49-F238E27FC236}">
                      <a16:creationId xmlns:a16="http://schemas.microsoft.com/office/drawing/2014/main" id="{C6A09D83-8C51-CE79-20BA-8FEEC24F469E}"/>
                    </a:ext>
                  </a:extLst>
                </p:cNvPr>
                <p:cNvSpPr/>
                <p:nvPr/>
              </p:nvSpPr>
              <p:spPr>
                <a:xfrm>
                  <a:off x="516345" y="6483170"/>
                  <a:ext cx="1099875" cy="409387"/>
                </a:xfrm>
                <a:custGeom>
                  <a:avLst/>
                  <a:gdLst>
                    <a:gd name="connsiteX0" fmla="*/ 345768 w 1099875"/>
                    <a:gd name="connsiteY0" fmla="*/ 312141 h 409387"/>
                    <a:gd name="connsiteX1" fmla="*/ 775867 w 1099875"/>
                    <a:gd name="connsiteY1" fmla="*/ 345697 h 409387"/>
                    <a:gd name="connsiteX2" fmla="*/ 1067725 w 1099875"/>
                    <a:gd name="connsiteY2" fmla="*/ 367259 h 409387"/>
                    <a:gd name="connsiteX3" fmla="*/ 1062367 w 1099875"/>
                    <a:gd name="connsiteY3" fmla="*/ 195717 h 409387"/>
                    <a:gd name="connsiteX4" fmla="*/ 963103 w 1099875"/>
                    <a:gd name="connsiteY4" fmla="*/ 37763 h 409387"/>
                    <a:gd name="connsiteX5" fmla="*/ 522924 w 1099875"/>
                    <a:gd name="connsiteY5" fmla="*/ 19326 h 409387"/>
                    <a:gd name="connsiteX6" fmla="*/ 174608 w 1099875"/>
                    <a:gd name="connsiteY6" fmla="*/ -1152 h 409387"/>
                    <a:gd name="connsiteX7" fmla="*/ 173588 w 1099875"/>
                    <a:gd name="connsiteY7" fmla="*/ 16902 h 409387"/>
                    <a:gd name="connsiteX8" fmla="*/ 20482 w 1099875"/>
                    <a:gd name="connsiteY8" fmla="*/ 249240 h 409387"/>
                    <a:gd name="connsiteX9" fmla="*/ 345768 w 1099875"/>
                    <a:gd name="connsiteY9" fmla="*/ 312141 h 40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9875" h="409387">
                      <a:moveTo>
                        <a:pt x="345768" y="312141"/>
                      </a:moveTo>
                      <a:cubicBezTo>
                        <a:pt x="498874" y="298744"/>
                        <a:pt x="620721" y="270675"/>
                        <a:pt x="775867" y="345697"/>
                      </a:cubicBezTo>
                      <a:cubicBezTo>
                        <a:pt x="931015" y="420719"/>
                        <a:pt x="951748" y="425823"/>
                        <a:pt x="1067725" y="367259"/>
                      </a:cubicBezTo>
                      <a:cubicBezTo>
                        <a:pt x="1183704" y="308696"/>
                        <a:pt x="964570" y="276735"/>
                        <a:pt x="1062367" y="195717"/>
                      </a:cubicBezTo>
                      <a:cubicBezTo>
                        <a:pt x="1123736" y="144682"/>
                        <a:pt x="1036466" y="79421"/>
                        <a:pt x="963103" y="37763"/>
                      </a:cubicBezTo>
                      <a:cubicBezTo>
                        <a:pt x="868432" y="22452"/>
                        <a:pt x="729299" y="18625"/>
                        <a:pt x="522924" y="19326"/>
                      </a:cubicBezTo>
                      <a:cubicBezTo>
                        <a:pt x="460214" y="19326"/>
                        <a:pt x="299645" y="-8232"/>
                        <a:pt x="174608" y="-1152"/>
                      </a:cubicBezTo>
                      <a:cubicBezTo>
                        <a:pt x="172696" y="4591"/>
                        <a:pt x="168931" y="12373"/>
                        <a:pt x="173588" y="16902"/>
                      </a:cubicBezTo>
                      <a:cubicBezTo>
                        <a:pt x="297094" y="137281"/>
                        <a:pt x="108774" y="153421"/>
                        <a:pt x="20482" y="249240"/>
                      </a:cubicBezTo>
                      <a:cubicBezTo>
                        <a:pt x="-67809" y="345059"/>
                        <a:pt x="193173" y="325601"/>
                        <a:pt x="345768" y="312141"/>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5" name="íṡľïḓè">
                  <a:extLst>
                    <a:ext uri="{FF2B5EF4-FFF2-40B4-BE49-F238E27FC236}">
                      <a16:creationId xmlns:a16="http://schemas.microsoft.com/office/drawing/2014/main" id="{3E36BF54-E20D-DF1E-FDF6-E6521D79BD90}"/>
                    </a:ext>
                  </a:extLst>
                </p:cNvPr>
                <p:cNvSpPr/>
                <p:nvPr/>
              </p:nvSpPr>
              <p:spPr>
                <a:xfrm>
                  <a:off x="683293" y="6523346"/>
                  <a:ext cx="804414" cy="255517"/>
                </a:xfrm>
                <a:custGeom>
                  <a:avLst/>
                  <a:gdLst>
                    <a:gd name="connsiteX0" fmla="*/ 350618 w 804414"/>
                    <a:gd name="connsiteY0" fmla="*/ 120582 h 255517"/>
                    <a:gd name="connsiteX1" fmla="*/ 223030 w 804414"/>
                    <a:gd name="connsiteY1" fmla="*/ 200452 h 255517"/>
                    <a:gd name="connsiteX2" fmla="*/ 282805 w 804414"/>
                    <a:gd name="connsiteY2" fmla="*/ 130279 h 255517"/>
                    <a:gd name="connsiteX3" fmla="*/ 147690 w 804414"/>
                    <a:gd name="connsiteY3" fmla="*/ 177103 h 255517"/>
                    <a:gd name="connsiteX4" fmla="*/ 287398 w 804414"/>
                    <a:gd name="connsiteY4" fmla="*/ 101508 h 255517"/>
                    <a:gd name="connsiteX5" fmla="*/ 2876 w 804414"/>
                    <a:gd name="connsiteY5" fmla="*/ 130788 h 255517"/>
                    <a:gd name="connsiteX6" fmla="*/ 235661 w 804414"/>
                    <a:gd name="connsiteY6" fmla="*/ 86132 h 255517"/>
                    <a:gd name="connsiteX7" fmla="*/ 90849 w 804414"/>
                    <a:gd name="connsiteY7" fmla="*/ 50025 h 255517"/>
                    <a:gd name="connsiteX8" fmla="*/ 359614 w 804414"/>
                    <a:gd name="connsiteY8" fmla="*/ 88877 h 255517"/>
                    <a:gd name="connsiteX9" fmla="*/ 219267 w 804414"/>
                    <a:gd name="connsiteY9" fmla="*/ 22977 h 255517"/>
                    <a:gd name="connsiteX10" fmla="*/ 376838 w 804414"/>
                    <a:gd name="connsiteY10" fmla="*/ 62784 h 255517"/>
                    <a:gd name="connsiteX11" fmla="*/ 324972 w 804414"/>
                    <a:gd name="connsiteY11" fmla="*/ 8304 h 255517"/>
                    <a:gd name="connsiteX12" fmla="*/ 390744 w 804414"/>
                    <a:gd name="connsiteY12" fmla="*/ 39308 h 255517"/>
                    <a:gd name="connsiteX13" fmla="*/ 430552 w 804414"/>
                    <a:gd name="connsiteY13" fmla="*/ 1032 h 255517"/>
                    <a:gd name="connsiteX14" fmla="*/ 429915 w 804414"/>
                    <a:gd name="connsiteY14" fmla="*/ 88366 h 255517"/>
                    <a:gd name="connsiteX15" fmla="*/ 489817 w 804414"/>
                    <a:gd name="connsiteY15" fmla="*/ 2116 h 255517"/>
                    <a:gd name="connsiteX16" fmla="*/ 479419 w 804414"/>
                    <a:gd name="connsiteY16" fmla="*/ 61828 h 255517"/>
                    <a:gd name="connsiteX17" fmla="*/ 584169 w 804414"/>
                    <a:gd name="connsiteY17" fmla="*/ 11685 h 255517"/>
                    <a:gd name="connsiteX18" fmla="*/ 497536 w 804414"/>
                    <a:gd name="connsiteY18" fmla="*/ 99019 h 255517"/>
                    <a:gd name="connsiteX19" fmla="*/ 658488 w 804414"/>
                    <a:gd name="connsiteY19" fmla="*/ 52195 h 255517"/>
                    <a:gd name="connsiteX20" fmla="*/ 578745 w 804414"/>
                    <a:gd name="connsiteY20" fmla="*/ 84857 h 255517"/>
                    <a:gd name="connsiteX21" fmla="*/ 775678 w 804414"/>
                    <a:gd name="connsiteY21" fmla="*/ 106101 h 255517"/>
                    <a:gd name="connsiteX22" fmla="*/ 565795 w 804414"/>
                    <a:gd name="connsiteY22" fmla="*/ 104059 h 255517"/>
                    <a:gd name="connsiteX23" fmla="*/ 806937 w 804414"/>
                    <a:gd name="connsiteY23" fmla="*/ 190755 h 255517"/>
                    <a:gd name="connsiteX24" fmla="*/ 564519 w 804414"/>
                    <a:gd name="connsiteY24" fmla="*/ 129002 h 255517"/>
                    <a:gd name="connsiteX25" fmla="*/ 692108 w 804414"/>
                    <a:gd name="connsiteY25" fmla="*/ 253082 h 255517"/>
                    <a:gd name="connsiteX26" fmla="*/ 501236 w 804414"/>
                    <a:gd name="connsiteY26" fmla="*/ 143739 h 255517"/>
                    <a:gd name="connsiteX27" fmla="*/ 531028 w 804414"/>
                    <a:gd name="connsiteY27" fmla="*/ 228904 h 255517"/>
                    <a:gd name="connsiteX28" fmla="*/ 473613 w 804414"/>
                    <a:gd name="connsiteY28" fmla="*/ 157264 h 255517"/>
                    <a:gd name="connsiteX29" fmla="*/ 466022 w 804414"/>
                    <a:gd name="connsiteY29" fmla="*/ 230116 h 255517"/>
                    <a:gd name="connsiteX30" fmla="*/ 428128 w 804414"/>
                    <a:gd name="connsiteY30" fmla="*/ 119051 h 255517"/>
                    <a:gd name="connsiteX31" fmla="*/ 386790 w 804414"/>
                    <a:gd name="connsiteY31" fmla="*/ 226543 h 255517"/>
                    <a:gd name="connsiteX32" fmla="*/ 387810 w 804414"/>
                    <a:gd name="connsiteY32" fmla="*/ 152607 h 255517"/>
                    <a:gd name="connsiteX33" fmla="*/ 314383 w 804414"/>
                    <a:gd name="connsiteY33" fmla="*/ 220675 h 255517"/>
                    <a:gd name="connsiteX34" fmla="*/ 350618 w 804414"/>
                    <a:gd name="connsiteY34" fmla="*/ 120582 h 255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04414" h="255517">
                      <a:moveTo>
                        <a:pt x="350618" y="120582"/>
                      </a:moveTo>
                      <a:cubicBezTo>
                        <a:pt x="313491" y="103803"/>
                        <a:pt x="270047" y="232603"/>
                        <a:pt x="223030" y="200452"/>
                      </a:cubicBezTo>
                      <a:cubicBezTo>
                        <a:pt x="176014" y="168300"/>
                        <a:pt x="278212" y="158795"/>
                        <a:pt x="282805" y="130279"/>
                      </a:cubicBezTo>
                      <a:cubicBezTo>
                        <a:pt x="287398" y="101763"/>
                        <a:pt x="178757" y="210213"/>
                        <a:pt x="147690" y="177103"/>
                      </a:cubicBezTo>
                      <a:cubicBezTo>
                        <a:pt x="116622" y="143994"/>
                        <a:pt x="290652" y="109927"/>
                        <a:pt x="287398" y="101508"/>
                      </a:cubicBezTo>
                      <a:cubicBezTo>
                        <a:pt x="284145" y="93086"/>
                        <a:pt x="18315" y="181123"/>
                        <a:pt x="2876" y="130788"/>
                      </a:cubicBezTo>
                      <a:cubicBezTo>
                        <a:pt x="-5098" y="104889"/>
                        <a:pt x="233173" y="93915"/>
                        <a:pt x="235661" y="86132"/>
                      </a:cubicBezTo>
                      <a:cubicBezTo>
                        <a:pt x="238150" y="78350"/>
                        <a:pt x="54039" y="64954"/>
                        <a:pt x="90849" y="50025"/>
                      </a:cubicBezTo>
                      <a:cubicBezTo>
                        <a:pt x="127658" y="35097"/>
                        <a:pt x="358210" y="102400"/>
                        <a:pt x="359614" y="88877"/>
                      </a:cubicBezTo>
                      <a:cubicBezTo>
                        <a:pt x="361017" y="75351"/>
                        <a:pt x="204147" y="49451"/>
                        <a:pt x="219267" y="22977"/>
                      </a:cubicBezTo>
                      <a:cubicBezTo>
                        <a:pt x="234385" y="-3497"/>
                        <a:pt x="374413" y="69992"/>
                        <a:pt x="376838" y="62784"/>
                      </a:cubicBezTo>
                      <a:cubicBezTo>
                        <a:pt x="379261" y="55575"/>
                        <a:pt x="294353" y="18831"/>
                        <a:pt x="324972" y="8304"/>
                      </a:cubicBezTo>
                      <a:cubicBezTo>
                        <a:pt x="355594" y="-2222"/>
                        <a:pt x="382770" y="44730"/>
                        <a:pt x="390744" y="39308"/>
                      </a:cubicBezTo>
                      <a:cubicBezTo>
                        <a:pt x="398719" y="33885"/>
                        <a:pt x="396168" y="-15427"/>
                        <a:pt x="430552" y="1032"/>
                      </a:cubicBezTo>
                      <a:cubicBezTo>
                        <a:pt x="464938" y="17490"/>
                        <a:pt x="408479" y="81156"/>
                        <a:pt x="429915" y="88366"/>
                      </a:cubicBezTo>
                      <a:cubicBezTo>
                        <a:pt x="451349" y="95574"/>
                        <a:pt x="466405" y="-9623"/>
                        <a:pt x="489817" y="2116"/>
                      </a:cubicBezTo>
                      <a:cubicBezTo>
                        <a:pt x="513229" y="13855"/>
                        <a:pt x="471445" y="59531"/>
                        <a:pt x="479419" y="61828"/>
                      </a:cubicBezTo>
                      <a:cubicBezTo>
                        <a:pt x="487393" y="64124"/>
                        <a:pt x="554186" y="-117"/>
                        <a:pt x="584169" y="11685"/>
                      </a:cubicBezTo>
                      <a:cubicBezTo>
                        <a:pt x="614151" y="23488"/>
                        <a:pt x="482098" y="91172"/>
                        <a:pt x="497536" y="99019"/>
                      </a:cubicBezTo>
                      <a:cubicBezTo>
                        <a:pt x="512973" y="106865"/>
                        <a:pt x="611153" y="25528"/>
                        <a:pt x="658488" y="52195"/>
                      </a:cubicBezTo>
                      <a:cubicBezTo>
                        <a:pt x="705824" y="78860"/>
                        <a:pt x="573578" y="71333"/>
                        <a:pt x="578745" y="84857"/>
                      </a:cubicBezTo>
                      <a:cubicBezTo>
                        <a:pt x="583913" y="98382"/>
                        <a:pt x="771403" y="67697"/>
                        <a:pt x="775678" y="106101"/>
                      </a:cubicBezTo>
                      <a:cubicBezTo>
                        <a:pt x="779952" y="144505"/>
                        <a:pt x="617852" y="92639"/>
                        <a:pt x="565795" y="104059"/>
                      </a:cubicBezTo>
                      <a:cubicBezTo>
                        <a:pt x="513740" y="115478"/>
                        <a:pt x="814975" y="144886"/>
                        <a:pt x="806937" y="190755"/>
                      </a:cubicBezTo>
                      <a:cubicBezTo>
                        <a:pt x="798899" y="236623"/>
                        <a:pt x="603243" y="118668"/>
                        <a:pt x="564519" y="129002"/>
                      </a:cubicBezTo>
                      <a:cubicBezTo>
                        <a:pt x="525796" y="139337"/>
                        <a:pt x="783780" y="257484"/>
                        <a:pt x="692108" y="253082"/>
                      </a:cubicBezTo>
                      <a:cubicBezTo>
                        <a:pt x="600436" y="248679"/>
                        <a:pt x="559098" y="171426"/>
                        <a:pt x="501236" y="143739"/>
                      </a:cubicBezTo>
                      <a:cubicBezTo>
                        <a:pt x="443375" y="116053"/>
                        <a:pt x="602860" y="239430"/>
                        <a:pt x="531028" y="228904"/>
                      </a:cubicBezTo>
                      <a:cubicBezTo>
                        <a:pt x="478525" y="221058"/>
                        <a:pt x="524137" y="176402"/>
                        <a:pt x="473613" y="157264"/>
                      </a:cubicBezTo>
                      <a:cubicBezTo>
                        <a:pt x="443502" y="145908"/>
                        <a:pt x="522225" y="233306"/>
                        <a:pt x="466022" y="230116"/>
                      </a:cubicBezTo>
                      <a:cubicBezTo>
                        <a:pt x="391000" y="225778"/>
                        <a:pt x="476803" y="128045"/>
                        <a:pt x="428128" y="119051"/>
                      </a:cubicBezTo>
                      <a:cubicBezTo>
                        <a:pt x="403631" y="114648"/>
                        <a:pt x="442163" y="244980"/>
                        <a:pt x="386790" y="226543"/>
                      </a:cubicBezTo>
                      <a:cubicBezTo>
                        <a:pt x="354254" y="215762"/>
                        <a:pt x="391064" y="185332"/>
                        <a:pt x="387810" y="152607"/>
                      </a:cubicBezTo>
                      <a:cubicBezTo>
                        <a:pt x="384557" y="119880"/>
                        <a:pt x="361782" y="236176"/>
                        <a:pt x="314383" y="220675"/>
                      </a:cubicBezTo>
                      <a:cubicBezTo>
                        <a:pt x="288674" y="212126"/>
                        <a:pt x="380601" y="134042"/>
                        <a:pt x="350618" y="120582"/>
                      </a:cubicBezTo>
                      <a:close/>
                    </a:path>
                  </a:pathLst>
                </a:custGeom>
                <a:solidFill>
                  <a:srgbClr val="C53D79"/>
                </a:solidFill>
                <a:ln w="6375" cap="flat">
                  <a:noFill/>
                  <a:prstDash val="solid"/>
                  <a:miter/>
                </a:ln>
              </p:spPr>
              <p:txBody>
                <a:bodyPr rtlCol="0" anchor="ctr"/>
                <a:lstStyle/>
                <a:p>
                  <a:endParaRPr lang="zh-CN" altLang="en-US"/>
                </a:p>
              </p:txBody>
            </p:sp>
            <p:sp>
              <p:nvSpPr>
                <p:cNvPr id="416" name="îṥľîḓè">
                  <a:extLst>
                    <a:ext uri="{FF2B5EF4-FFF2-40B4-BE49-F238E27FC236}">
                      <a16:creationId xmlns:a16="http://schemas.microsoft.com/office/drawing/2014/main" id="{811E16F9-095F-4A3D-8A83-8937DC640132}"/>
                    </a:ext>
                  </a:extLst>
                </p:cNvPr>
                <p:cNvSpPr/>
                <p:nvPr/>
              </p:nvSpPr>
              <p:spPr>
                <a:xfrm>
                  <a:off x="-3828" y="6098944"/>
                  <a:ext cx="1228278" cy="499287"/>
                </a:xfrm>
                <a:custGeom>
                  <a:avLst/>
                  <a:gdLst>
                    <a:gd name="connsiteX0" fmla="*/ 2680 w 1228278"/>
                    <a:gd name="connsiteY0" fmla="*/ 180911 h 499287"/>
                    <a:gd name="connsiteX1" fmla="*/ 2680 w 1228278"/>
                    <a:gd name="connsiteY1" fmla="*/ 420841 h 499287"/>
                    <a:gd name="connsiteX2" fmla="*/ 28198 w 1228278"/>
                    <a:gd name="connsiteY2" fmla="*/ 423392 h 499287"/>
                    <a:gd name="connsiteX3" fmla="*/ 46508 w 1228278"/>
                    <a:gd name="connsiteY3" fmla="*/ 423903 h 499287"/>
                    <a:gd name="connsiteX4" fmla="*/ 105006 w 1228278"/>
                    <a:gd name="connsiteY4" fmla="*/ 420075 h 499287"/>
                    <a:gd name="connsiteX5" fmla="*/ 111386 w 1228278"/>
                    <a:gd name="connsiteY5" fmla="*/ 419246 h 499287"/>
                    <a:gd name="connsiteX6" fmla="*/ 124145 w 1228278"/>
                    <a:gd name="connsiteY6" fmla="*/ 417396 h 499287"/>
                    <a:gd name="connsiteX7" fmla="*/ 136329 w 1228278"/>
                    <a:gd name="connsiteY7" fmla="*/ 415418 h 499287"/>
                    <a:gd name="connsiteX8" fmla="*/ 147876 w 1228278"/>
                    <a:gd name="connsiteY8" fmla="*/ 413376 h 499287"/>
                    <a:gd name="connsiteX9" fmla="*/ 179773 w 1228278"/>
                    <a:gd name="connsiteY9" fmla="*/ 406997 h 499287"/>
                    <a:gd name="connsiteX10" fmla="*/ 198911 w 1228278"/>
                    <a:gd name="connsiteY10" fmla="*/ 402340 h 499287"/>
                    <a:gd name="connsiteX11" fmla="*/ 212436 w 1228278"/>
                    <a:gd name="connsiteY11" fmla="*/ 398895 h 499287"/>
                    <a:gd name="connsiteX12" fmla="*/ 226598 w 1228278"/>
                    <a:gd name="connsiteY12" fmla="*/ 395132 h 499287"/>
                    <a:gd name="connsiteX13" fmla="*/ 232148 w 1228278"/>
                    <a:gd name="connsiteY13" fmla="*/ 393473 h 499287"/>
                    <a:gd name="connsiteX14" fmla="*/ 256453 w 1228278"/>
                    <a:gd name="connsiteY14" fmla="*/ 386392 h 499287"/>
                    <a:gd name="connsiteX15" fmla="*/ 283885 w 1228278"/>
                    <a:gd name="connsiteY15" fmla="*/ 377780 h 499287"/>
                    <a:gd name="connsiteX16" fmla="*/ 324012 w 1228278"/>
                    <a:gd name="connsiteY16" fmla="*/ 364255 h 499287"/>
                    <a:gd name="connsiteX17" fmla="*/ 324012 w 1228278"/>
                    <a:gd name="connsiteY17" fmla="*/ 364255 h 499287"/>
                    <a:gd name="connsiteX18" fmla="*/ 335240 w 1228278"/>
                    <a:gd name="connsiteY18" fmla="*/ 360173 h 499287"/>
                    <a:gd name="connsiteX19" fmla="*/ 365031 w 1228278"/>
                    <a:gd name="connsiteY19" fmla="*/ 352389 h 499287"/>
                    <a:gd name="connsiteX20" fmla="*/ 387040 w 1228278"/>
                    <a:gd name="connsiteY20" fmla="*/ 349263 h 499287"/>
                    <a:gd name="connsiteX21" fmla="*/ 410262 w 1228278"/>
                    <a:gd name="connsiteY21" fmla="*/ 347796 h 499287"/>
                    <a:gd name="connsiteX22" fmla="*/ 658164 w 1228278"/>
                    <a:gd name="connsiteY22" fmla="*/ 387030 h 499287"/>
                    <a:gd name="connsiteX23" fmla="*/ 658164 w 1228278"/>
                    <a:gd name="connsiteY23" fmla="*/ 387030 h 499287"/>
                    <a:gd name="connsiteX24" fmla="*/ 692359 w 1228278"/>
                    <a:gd name="connsiteY24" fmla="*/ 396535 h 499287"/>
                    <a:gd name="connsiteX25" fmla="*/ 817713 w 1228278"/>
                    <a:gd name="connsiteY25" fmla="*/ 435576 h 499287"/>
                    <a:gd name="connsiteX26" fmla="*/ 926738 w 1228278"/>
                    <a:gd name="connsiteY26" fmla="*/ 468813 h 499287"/>
                    <a:gd name="connsiteX27" fmla="*/ 926738 w 1228278"/>
                    <a:gd name="connsiteY27" fmla="*/ 468813 h 499287"/>
                    <a:gd name="connsiteX28" fmla="*/ 934202 w 1228278"/>
                    <a:gd name="connsiteY28" fmla="*/ 470855 h 499287"/>
                    <a:gd name="connsiteX29" fmla="*/ 1115058 w 1228278"/>
                    <a:gd name="connsiteY29" fmla="*/ 494331 h 499287"/>
                    <a:gd name="connsiteX30" fmla="*/ 1138917 w 1228278"/>
                    <a:gd name="connsiteY30" fmla="*/ 488654 h 499287"/>
                    <a:gd name="connsiteX31" fmla="*/ 1155249 w 1228278"/>
                    <a:gd name="connsiteY31" fmla="*/ 482274 h 499287"/>
                    <a:gd name="connsiteX32" fmla="*/ 1171134 w 1228278"/>
                    <a:gd name="connsiteY32" fmla="*/ 473535 h 499287"/>
                    <a:gd name="connsiteX33" fmla="*/ 1213173 w 1228278"/>
                    <a:gd name="connsiteY33" fmla="*/ 432069 h 499287"/>
                    <a:gd name="connsiteX34" fmla="*/ 1217257 w 1228278"/>
                    <a:gd name="connsiteY34" fmla="*/ 425690 h 499287"/>
                    <a:gd name="connsiteX35" fmla="*/ 1219043 w 1228278"/>
                    <a:gd name="connsiteY35" fmla="*/ 422562 h 499287"/>
                    <a:gd name="connsiteX36" fmla="*/ 1220702 w 1228278"/>
                    <a:gd name="connsiteY36" fmla="*/ 419500 h 499287"/>
                    <a:gd name="connsiteX37" fmla="*/ 1223636 w 1228278"/>
                    <a:gd name="connsiteY37" fmla="*/ 413632 h 499287"/>
                    <a:gd name="connsiteX38" fmla="*/ 1224912 w 1228278"/>
                    <a:gd name="connsiteY38" fmla="*/ 410697 h 499287"/>
                    <a:gd name="connsiteX39" fmla="*/ 1226059 w 1228278"/>
                    <a:gd name="connsiteY39" fmla="*/ 407891 h 499287"/>
                    <a:gd name="connsiteX40" fmla="*/ 1227145 w 1228278"/>
                    <a:gd name="connsiteY40" fmla="*/ 405019 h 499287"/>
                    <a:gd name="connsiteX41" fmla="*/ 1144658 w 1228278"/>
                    <a:gd name="connsiteY41" fmla="*/ 207832 h 499287"/>
                    <a:gd name="connsiteX42" fmla="*/ 1147019 w 1228278"/>
                    <a:gd name="connsiteY42" fmla="*/ 184739 h 499287"/>
                    <a:gd name="connsiteX43" fmla="*/ 976943 w 1228278"/>
                    <a:gd name="connsiteY43" fmla="*/ 52047 h 499287"/>
                    <a:gd name="connsiteX44" fmla="*/ 529939 w 1228278"/>
                    <a:gd name="connsiteY44" fmla="*/ 3499 h 499287"/>
                    <a:gd name="connsiteX45" fmla="*/ 174861 w 1228278"/>
                    <a:gd name="connsiteY45" fmla="*/ 11028 h 499287"/>
                    <a:gd name="connsiteX46" fmla="*/ 144431 w 1228278"/>
                    <a:gd name="connsiteY46" fmla="*/ 17408 h 499287"/>
                    <a:gd name="connsiteX47" fmla="*/ 115851 w 1228278"/>
                    <a:gd name="connsiteY47" fmla="*/ 25444 h 499287"/>
                    <a:gd name="connsiteX48" fmla="*/ 63029 w 1228278"/>
                    <a:gd name="connsiteY48" fmla="*/ 49878 h 499287"/>
                    <a:gd name="connsiteX49" fmla="*/ 30623 w 1228278"/>
                    <a:gd name="connsiteY49" fmla="*/ 126431 h 499287"/>
                    <a:gd name="connsiteX50" fmla="*/ 2680 w 1228278"/>
                    <a:gd name="connsiteY50" fmla="*/ 180911 h 49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28278" h="499287">
                      <a:moveTo>
                        <a:pt x="2680" y="180911"/>
                      </a:moveTo>
                      <a:lnTo>
                        <a:pt x="2680" y="420841"/>
                      </a:lnTo>
                      <a:cubicBezTo>
                        <a:pt x="10655" y="421989"/>
                        <a:pt x="19140" y="422882"/>
                        <a:pt x="28198" y="423392"/>
                      </a:cubicBezTo>
                      <a:cubicBezTo>
                        <a:pt x="34068" y="423712"/>
                        <a:pt x="40256" y="423903"/>
                        <a:pt x="46508" y="423903"/>
                      </a:cubicBezTo>
                      <a:cubicBezTo>
                        <a:pt x="66093" y="423839"/>
                        <a:pt x="85613" y="422562"/>
                        <a:pt x="105006" y="420075"/>
                      </a:cubicBezTo>
                      <a:lnTo>
                        <a:pt x="111386" y="419246"/>
                      </a:lnTo>
                      <a:lnTo>
                        <a:pt x="124145" y="417396"/>
                      </a:lnTo>
                      <a:lnTo>
                        <a:pt x="136329" y="415418"/>
                      </a:lnTo>
                      <a:lnTo>
                        <a:pt x="147876" y="413376"/>
                      </a:lnTo>
                      <a:cubicBezTo>
                        <a:pt x="158083" y="411398"/>
                        <a:pt x="168609" y="409166"/>
                        <a:pt x="179773" y="406997"/>
                      </a:cubicBezTo>
                      <a:cubicBezTo>
                        <a:pt x="186152" y="405530"/>
                        <a:pt x="192532" y="404063"/>
                        <a:pt x="198911" y="402340"/>
                      </a:cubicBezTo>
                      <a:lnTo>
                        <a:pt x="212436" y="398895"/>
                      </a:lnTo>
                      <a:lnTo>
                        <a:pt x="226598" y="395132"/>
                      </a:lnTo>
                      <a:lnTo>
                        <a:pt x="232148" y="393473"/>
                      </a:lnTo>
                      <a:cubicBezTo>
                        <a:pt x="240058" y="391240"/>
                        <a:pt x="248160" y="388880"/>
                        <a:pt x="256453" y="386392"/>
                      </a:cubicBezTo>
                      <a:cubicBezTo>
                        <a:pt x="265449" y="383713"/>
                        <a:pt x="274572" y="380842"/>
                        <a:pt x="283885" y="377780"/>
                      </a:cubicBezTo>
                      <a:cubicBezTo>
                        <a:pt x="296644" y="373505"/>
                        <a:pt x="310231" y="368976"/>
                        <a:pt x="324012" y="364255"/>
                      </a:cubicBezTo>
                      <a:lnTo>
                        <a:pt x="324012" y="364255"/>
                      </a:lnTo>
                      <a:lnTo>
                        <a:pt x="335240" y="360173"/>
                      </a:lnTo>
                      <a:cubicBezTo>
                        <a:pt x="344937" y="356792"/>
                        <a:pt x="354887" y="354175"/>
                        <a:pt x="365031" y="352389"/>
                      </a:cubicBezTo>
                      <a:cubicBezTo>
                        <a:pt x="372049" y="351113"/>
                        <a:pt x="379385" y="350029"/>
                        <a:pt x="387040" y="349263"/>
                      </a:cubicBezTo>
                      <a:cubicBezTo>
                        <a:pt x="394695" y="348498"/>
                        <a:pt x="402287" y="348051"/>
                        <a:pt x="410262" y="347796"/>
                      </a:cubicBezTo>
                      <a:cubicBezTo>
                        <a:pt x="480944" y="345628"/>
                        <a:pt x="568725" y="362788"/>
                        <a:pt x="658164" y="387030"/>
                      </a:cubicBezTo>
                      <a:cubicBezTo>
                        <a:pt x="658164" y="387030"/>
                        <a:pt x="658164" y="387030"/>
                        <a:pt x="658164" y="387030"/>
                      </a:cubicBezTo>
                      <a:cubicBezTo>
                        <a:pt x="669584" y="390092"/>
                        <a:pt x="681003" y="393409"/>
                        <a:pt x="692359" y="396535"/>
                      </a:cubicBezTo>
                      <a:cubicBezTo>
                        <a:pt x="734781" y="408719"/>
                        <a:pt x="777077" y="422053"/>
                        <a:pt x="817713" y="435576"/>
                      </a:cubicBezTo>
                      <a:cubicBezTo>
                        <a:pt x="855607" y="447251"/>
                        <a:pt x="892098" y="458926"/>
                        <a:pt x="926738" y="468813"/>
                      </a:cubicBezTo>
                      <a:cubicBezTo>
                        <a:pt x="926738" y="468813"/>
                        <a:pt x="926738" y="468813"/>
                        <a:pt x="926738" y="468813"/>
                      </a:cubicBezTo>
                      <a:lnTo>
                        <a:pt x="934202" y="470855"/>
                      </a:lnTo>
                      <a:cubicBezTo>
                        <a:pt x="1002844" y="489993"/>
                        <a:pt x="1064215" y="502752"/>
                        <a:pt x="1115058" y="494331"/>
                      </a:cubicBezTo>
                      <a:cubicBezTo>
                        <a:pt x="1123160" y="493055"/>
                        <a:pt x="1131135" y="491141"/>
                        <a:pt x="1138917" y="488654"/>
                      </a:cubicBezTo>
                      <a:cubicBezTo>
                        <a:pt x="1144467" y="486867"/>
                        <a:pt x="1149953" y="484699"/>
                        <a:pt x="1155249" y="482274"/>
                      </a:cubicBezTo>
                      <a:cubicBezTo>
                        <a:pt x="1160734" y="479723"/>
                        <a:pt x="1166030" y="476787"/>
                        <a:pt x="1171134" y="473535"/>
                      </a:cubicBezTo>
                      <a:cubicBezTo>
                        <a:pt x="1187847" y="462753"/>
                        <a:pt x="1202200" y="448655"/>
                        <a:pt x="1213173" y="432069"/>
                      </a:cubicBezTo>
                      <a:cubicBezTo>
                        <a:pt x="1214640" y="429836"/>
                        <a:pt x="1215981" y="427730"/>
                        <a:pt x="1217257" y="425690"/>
                      </a:cubicBezTo>
                      <a:cubicBezTo>
                        <a:pt x="1217894" y="424668"/>
                        <a:pt x="1218468" y="423584"/>
                        <a:pt x="1219043" y="422562"/>
                      </a:cubicBezTo>
                      <a:cubicBezTo>
                        <a:pt x="1219616" y="421542"/>
                        <a:pt x="1220191" y="420522"/>
                        <a:pt x="1220702" y="419500"/>
                      </a:cubicBezTo>
                      <a:cubicBezTo>
                        <a:pt x="1221786" y="417460"/>
                        <a:pt x="1222742" y="415482"/>
                        <a:pt x="1223636" y="413632"/>
                      </a:cubicBezTo>
                      <a:cubicBezTo>
                        <a:pt x="1224528" y="411781"/>
                        <a:pt x="1224528" y="411654"/>
                        <a:pt x="1224912" y="410697"/>
                      </a:cubicBezTo>
                      <a:lnTo>
                        <a:pt x="1226059" y="407891"/>
                      </a:lnTo>
                      <a:cubicBezTo>
                        <a:pt x="1226443" y="406933"/>
                        <a:pt x="1226826" y="406041"/>
                        <a:pt x="1227145" y="405019"/>
                      </a:cubicBezTo>
                      <a:cubicBezTo>
                        <a:pt x="1252663" y="331274"/>
                        <a:pt x="1141660" y="314751"/>
                        <a:pt x="1144658" y="207832"/>
                      </a:cubicBezTo>
                      <a:cubicBezTo>
                        <a:pt x="1144977" y="200113"/>
                        <a:pt x="1145744" y="192394"/>
                        <a:pt x="1147019" y="184739"/>
                      </a:cubicBezTo>
                      <a:cubicBezTo>
                        <a:pt x="1132282" y="126558"/>
                        <a:pt x="1087690" y="85220"/>
                        <a:pt x="976943" y="52047"/>
                      </a:cubicBezTo>
                      <a:cubicBezTo>
                        <a:pt x="882847" y="24807"/>
                        <a:pt x="740204" y="2288"/>
                        <a:pt x="529939" y="3499"/>
                      </a:cubicBezTo>
                      <a:cubicBezTo>
                        <a:pt x="466655" y="3116"/>
                        <a:pt x="300281" y="-13405"/>
                        <a:pt x="174861" y="11028"/>
                      </a:cubicBezTo>
                      <a:cubicBezTo>
                        <a:pt x="164399" y="13005"/>
                        <a:pt x="154191" y="15174"/>
                        <a:pt x="144431" y="17408"/>
                      </a:cubicBezTo>
                      <a:cubicBezTo>
                        <a:pt x="134672" y="19640"/>
                        <a:pt x="124911" y="22510"/>
                        <a:pt x="115851" y="25444"/>
                      </a:cubicBezTo>
                      <a:cubicBezTo>
                        <a:pt x="97224" y="31251"/>
                        <a:pt x="79489" y="39416"/>
                        <a:pt x="63029" y="49878"/>
                      </a:cubicBezTo>
                      <a:cubicBezTo>
                        <a:pt x="33813" y="69335"/>
                        <a:pt x="20096" y="94534"/>
                        <a:pt x="30623" y="126431"/>
                      </a:cubicBezTo>
                      <a:cubicBezTo>
                        <a:pt x="28645" y="147930"/>
                        <a:pt x="17800" y="165346"/>
                        <a:pt x="2680" y="180911"/>
                      </a:cubicBezTo>
                      <a:close/>
                    </a:path>
                  </a:pathLst>
                </a:custGeom>
                <a:solidFill>
                  <a:srgbClr val="FF69AF"/>
                </a:solidFill>
                <a:ln w="6375" cap="flat">
                  <a:noFill/>
                  <a:prstDash val="solid"/>
                  <a:miter/>
                </a:ln>
              </p:spPr>
              <p:txBody>
                <a:bodyPr rtlCol="0" anchor="ctr"/>
                <a:lstStyle/>
                <a:p>
                  <a:endParaRPr lang="zh-CN" altLang="en-US"/>
                </a:p>
              </p:txBody>
            </p:sp>
            <p:sp>
              <p:nvSpPr>
                <p:cNvPr id="417" name="îŝlïḑé">
                  <a:extLst>
                    <a:ext uri="{FF2B5EF4-FFF2-40B4-BE49-F238E27FC236}">
                      <a16:creationId xmlns:a16="http://schemas.microsoft.com/office/drawing/2014/main" id="{7CA7691B-6516-90BC-6614-E4C6BD93A3AB}"/>
                    </a:ext>
                  </a:extLst>
                </p:cNvPr>
                <p:cNvSpPr/>
                <p:nvPr/>
              </p:nvSpPr>
              <p:spPr>
                <a:xfrm>
                  <a:off x="-3828" y="6406525"/>
                  <a:ext cx="1228227" cy="191515"/>
                </a:xfrm>
                <a:custGeom>
                  <a:avLst/>
                  <a:gdLst>
                    <a:gd name="connsiteX0" fmla="*/ 2680 w 1228227"/>
                    <a:gd name="connsiteY0" fmla="*/ 72750 h 191515"/>
                    <a:gd name="connsiteX1" fmla="*/ 2680 w 1228227"/>
                    <a:gd name="connsiteY1" fmla="*/ 113068 h 191515"/>
                    <a:gd name="connsiteX2" fmla="*/ 28198 w 1228227"/>
                    <a:gd name="connsiteY2" fmla="*/ 115619 h 191515"/>
                    <a:gd name="connsiteX3" fmla="*/ 41915 w 1228227"/>
                    <a:gd name="connsiteY3" fmla="*/ 116066 h 191515"/>
                    <a:gd name="connsiteX4" fmla="*/ 46444 w 1228227"/>
                    <a:gd name="connsiteY4" fmla="*/ 116066 h 191515"/>
                    <a:gd name="connsiteX5" fmla="*/ 86124 w 1228227"/>
                    <a:gd name="connsiteY5" fmla="*/ 114152 h 191515"/>
                    <a:gd name="connsiteX6" fmla="*/ 105262 w 1228227"/>
                    <a:gd name="connsiteY6" fmla="*/ 112174 h 191515"/>
                    <a:gd name="connsiteX7" fmla="*/ 111641 w 1228227"/>
                    <a:gd name="connsiteY7" fmla="*/ 111410 h 191515"/>
                    <a:gd name="connsiteX8" fmla="*/ 124400 w 1228227"/>
                    <a:gd name="connsiteY8" fmla="*/ 109559 h 191515"/>
                    <a:gd name="connsiteX9" fmla="*/ 136520 w 1228227"/>
                    <a:gd name="connsiteY9" fmla="*/ 107517 h 191515"/>
                    <a:gd name="connsiteX10" fmla="*/ 148067 w 1228227"/>
                    <a:gd name="connsiteY10" fmla="*/ 105476 h 191515"/>
                    <a:gd name="connsiteX11" fmla="*/ 179964 w 1228227"/>
                    <a:gd name="connsiteY11" fmla="*/ 99096 h 191515"/>
                    <a:gd name="connsiteX12" fmla="*/ 199103 w 1228227"/>
                    <a:gd name="connsiteY12" fmla="*/ 94439 h 191515"/>
                    <a:gd name="connsiteX13" fmla="*/ 212628 w 1228227"/>
                    <a:gd name="connsiteY13" fmla="*/ 90996 h 191515"/>
                    <a:gd name="connsiteX14" fmla="*/ 226790 w 1228227"/>
                    <a:gd name="connsiteY14" fmla="*/ 87231 h 191515"/>
                    <a:gd name="connsiteX15" fmla="*/ 232339 w 1228227"/>
                    <a:gd name="connsiteY15" fmla="*/ 85573 h 191515"/>
                    <a:gd name="connsiteX16" fmla="*/ 256645 w 1228227"/>
                    <a:gd name="connsiteY16" fmla="*/ 78491 h 191515"/>
                    <a:gd name="connsiteX17" fmla="*/ 284077 w 1228227"/>
                    <a:gd name="connsiteY17" fmla="*/ 69880 h 191515"/>
                    <a:gd name="connsiteX18" fmla="*/ 324203 w 1228227"/>
                    <a:gd name="connsiteY18" fmla="*/ 56355 h 191515"/>
                    <a:gd name="connsiteX19" fmla="*/ 324203 w 1228227"/>
                    <a:gd name="connsiteY19" fmla="*/ 56355 h 191515"/>
                    <a:gd name="connsiteX20" fmla="*/ 335431 w 1228227"/>
                    <a:gd name="connsiteY20" fmla="*/ 52336 h 191515"/>
                    <a:gd name="connsiteX21" fmla="*/ 365223 w 1228227"/>
                    <a:gd name="connsiteY21" fmla="*/ 44490 h 191515"/>
                    <a:gd name="connsiteX22" fmla="*/ 387231 w 1228227"/>
                    <a:gd name="connsiteY22" fmla="*/ 41364 h 191515"/>
                    <a:gd name="connsiteX23" fmla="*/ 410453 w 1228227"/>
                    <a:gd name="connsiteY23" fmla="*/ 39897 h 191515"/>
                    <a:gd name="connsiteX24" fmla="*/ 658356 w 1228227"/>
                    <a:gd name="connsiteY24" fmla="*/ 79129 h 191515"/>
                    <a:gd name="connsiteX25" fmla="*/ 658356 w 1228227"/>
                    <a:gd name="connsiteY25" fmla="*/ 79129 h 191515"/>
                    <a:gd name="connsiteX26" fmla="*/ 692550 w 1228227"/>
                    <a:gd name="connsiteY26" fmla="*/ 88635 h 191515"/>
                    <a:gd name="connsiteX27" fmla="*/ 817905 w 1228227"/>
                    <a:gd name="connsiteY27" fmla="*/ 127677 h 191515"/>
                    <a:gd name="connsiteX28" fmla="*/ 926930 w 1228227"/>
                    <a:gd name="connsiteY28" fmla="*/ 160914 h 191515"/>
                    <a:gd name="connsiteX29" fmla="*/ 934457 w 1228227"/>
                    <a:gd name="connsiteY29" fmla="*/ 163082 h 191515"/>
                    <a:gd name="connsiteX30" fmla="*/ 1115314 w 1228227"/>
                    <a:gd name="connsiteY30" fmla="*/ 186559 h 191515"/>
                    <a:gd name="connsiteX31" fmla="*/ 1139173 w 1228227"/>
                    <a:gd name="connsiteY31" fmla="*/ 180881 h 191515"/>
                    <a:gd name="connsiteX32" fmla="*/ 1155503 w 1228227"/>
                    <a:gd name="connsiteY32" fmla="*/ 174501 h 191515"/>
                    <a:gd name="connsiteX33" fmla="*/ 1171387 w 1228227"/>
                    <a:gd name="connsiteY33" fmla="*/ 165762 h 191515"/>
                    <a:gd name="connsiteX34" fmla="*/ 1213428 w 1228227"/>
                    <a:gd name="connsiteY34" fmla="*/ 124296 h 191515"/>
                    <a:gd name="connsiteX35" fmla="*/ 1217512 w 1228227"/>
                    <a:gd name="connsiteY35" fmla="*/ 117917 h 191515"/>
                    <a:gd name="connsiteX36" fmla="*/ 1219297 w 1228227"/>
                    <a:gd name="connsiteY36" fmla="*/ 114791 h 191515"/>
                    <a:gd name="connsiteX37" fmla="*/ 1220956 w 1228227"/>
                    <a:gd name="connsiteY37" fmla="*/ 111729 h 191515"/>
                    <a:gd name="connsiteX38" fmla="*/ 1223891 w 1228227"/>
                    <a:gd name="connsiteY38" fmla="*/ 105859 h 191515"/>
                    <a:gd name="connsiteX39" fmla="*/ 1225167 w 1228227"/>
                    <a:gd name="connsiteY39" fmla="*/ 102925 h 191515"/>
                    <a:gd name="connsiteX40" fmla="*/ 1226315 w 1228227"/>
                    <a:gd name="connsiteY40" fmla="*/ 100118 h 191515"/>
                    <a:gd name="connsiteX41" fmla="*/ 1227271 w 1228227"/>
                    <a:gd name="connsiteY41" fmla="*/ 97248 h 191515"/>
                    <a:gd name="connsiteX42" fmla="*/ 1230908 w 1228227"/>
                    <a:gd name="connsiteY42" fmla="*/ 79321 h 191515"/>
                    <a:gd name="connsiteX43" fmla="*/ 1227335 w 1228227"/>
                    <a:gd name="connsiteY43" fmla="*/ 85062 h 191515"/>
                    <a:gd name="connsiteX44" fmla="*/ 1218277 w 1228227"/>
                    <a:gd name="connsiteY44" fmla="*/ 97056 h 191515"/>
                    <a:gd name="connsiteX45" fmla="*/ 1184593 w 1228227"/>
                    <a:gd name="connsiteY45" fmla="*/ 126592 h 191515"/>
                    <a:gd name="connsiteX46" fmla="*/ 1165455 w 1228227"/>
                    <a:gd name="connsiteY46" fmla="*/ 136480 h 191515"/>
                    <a:gd name="connsiteX47" fmla="*/ 1155950 w 1228227"/>
                    <a:gd name="connsiteY47" fmla="*/ 139989 h 191515"/>
                    <a:gd name="connsiteX48" fmla="*/ 1129157 w 1228227"/>
                    <a:gd name="connsiteY48" fmla="*/ 146369 h 191515"/>
                    <a:gd name="connsiteX49" fmla="*/ 1082778 w 1228227"/>
                    <a:gd name="connsiteY49" fmla="*/ 148600 h 191515"/>
                    <a:gd name="connsiteX50" fmla="*/ 1064916 w 1228227"/>
                    <a:gd name="connsiteY50" fmla="*/ 147325 h 191515"/>
                    <a:gd name="connsiteX51" fmla="*/ 1010627 w 1228227"/>
                    <a:gd name="connsiteY51" fmla="*/ 138841 h 191515"/>
                    <a:gd name="connsiteX52" fmla="*/ 825624 w 1228227"/>
                    <a:gd name="connsiteY52" fmla="*/ 86401 h 191515"/>
                    <a:gd name="connsiteX53" fmla="*/ 792068 w 1228227"/>
                    <a:gd name="connsiteY53" fmla="*/ 75493 h 191515"/>
                    <a:gd name="connsiteX54" fmla="*/ 334793 w 1228227"/>
                    <a:gd name="connsiteY54" fmla="*/ 10295 h 191515"/>
                    <a:gd name="connsiteX55" fmla="*/ 193743 w 1228227"/>
                    <a:gd name="connsiteY55" fmla="*/ 52782 h 191515"/>
                    <a:gd name="connsiteX56" fmla="*/ 102583 w 1228227"/>
                    <a:gd name="connsiteY56" fmla="*/ 70389 h 191515"/>
                    <a:gd name="connsiteX57" fmla="*/ 92375 w 1228227"/>
                    <a:gd name="connsiteY57" fmla="*/ 71666 h 191515"/>
                    <a:gd name="connsiteX58" fmla="*/ 80637 w 1228227"/>
                    <a:gd name="connsiteY58" fmla="*/ 72750 h 191515"/>
                    <a:gd name="connsiteX59" fmla="*/ 55630 w 1228227"/>
                    <a:gd name="connsiteY59" fmla="*/ 74473 h 191515"/>
                    <a:gd name="connsiteX60" fmla="*/ 16970 w 1228227"/>
                    <a:gd name="connsiteY60" fmla="*/ 73898 h 191515"/>
                    <a:gd name="connsiteX61" fmla="*/ 2680 w 1228227"/>
                    <a:gd name="connsiteY61" fmla="*/ 72750 h 19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28227" h="191515">
                      <a:moveTo>
                        <a:pt x="2680" y="72750"/>
                      </a:moveTo>
                      <a:lnTo>
                        <a:pt x="2680" y="113068"/>
                      </a:lnTo>
                      <a:cubicBezTo>
                        <a:pt x="10719" y="114280"/>
                        <a:pt x="19140" y="115172"/>
                        <a:pt x="28198" y="115619"/>
                      </a:cubicBezTo>
                      <a:cubicBezTo>
                        <a:pt x="32601" y="115619"/>
                        <a:pt x="37258" y="116003"/>
                        <a:pt x="41915" y="116066"/>
                      </a:cubicBezTo>
                      <a:lnTo>
                        <a:pt x="46444" y="116066"/>
                      </a:lnTo>
                      <a:cubicBezTo>
                        <a:pt x="58883" y="116066"/>
                        <a:pt x="71962" y="115428"/>
                        <a:pt x="86124" y="114152"/>
                      </a:cubicBezTo>
                      <a:cubicBezTo>
                        <a:pt x="92503" y="113578"/>
                        <a:pt x="98563" y="112941"/>
                        <a:pt x="105262" y="112174"/>
                      </a:cubicBezTo>
                      <a:lnTo>
                        <a:pt x="111641" y="111410"/>
                      </a:lnTo>
                      <a:lnTo>
                        <a:pt x="124400" y="109559"/>
                      </a:lnTo>
                      <a:lnTo>
                        <a:pt x="136520" y="107517"/>
                      </a:lnTo>
                      <a:lnTo>
                        <a:pt x="148067" y="105476"/>
                      </a:lnTo>
                      <a:cubicBezTo>
                        <a:pt x="158275" y="103499"/>
                        <a:pt x="168800" y="101330"/>
                        <a:pt x="179964" y="99096"/>
                      </a:cubicBezTo>
                      <a:cubicBezTo>
                        <a:pt x="186344" y="97629"/>
                        <a:pt x="192723" y="96162"/>
                        <a:pt x="199103" y="94439"/>
                      </a:cubicBezTo>
                      <a:lnTo>
                        <a:pt x="212628" y="90996"/>
                      </a:lnTo>
                      <a:lnTo>
                        <a:pt x="226790" y="87231"/>
                      </a:lnTo>
                      <a:lnTo>
                        <a:pt x="232339" y="85573"/>
                      </a:lnTo>
                      <a:cubicBezTo>
                        <a:pt x="240249" y="83403"/>
                        <a:pt x="248351" y="81044"/>
                        <a:pt x="256645" y="78491"/>
                      </a:cubicBezTo>
                      <a:cubicBezTo>
                        <a:pt x="265639" y="75812"/>
                        <a:pt x="274763" y="72942"/>
                        <a:pt x="284077" y="69880"/>
                      </a:cubicBezTo>
                      <a:cubicBezTo>
                        <a:pt x="296836" y="65668"/>
                        <a:pt x="310551" y="61139"/>
                        <a:pt x="324203" y="56355"/>
                      </a:cubicBezTo>
                      <a:lnTo>
                        <a:pt x="324203" y="56355"/>
                      </a:lnTo>
                      <a:lnTo>
                        <a:pt x="335431" y="52336"/>
                      </a:lnTo>
                      <a:cubicBezTo>
                        <a:pt x="345128" y="48955"/>
                        <a:pt x="355079" y="46340"/>
                        <a:pt x="365223" y="44490"/>
                      </a:cubicBezTo>
                      <a:cubicBezTo>
                        <a:pt x="372241" y="43213"/>
                        <a:pt x="379576" y="42129"/>
                        <a:pt x="387231" y="41364"/>
                      </a:cubicBezTo>
                      <a:cubicBezTo>
                        <a:pt x="394886" y="40598"/>
                        <a:pt x="402479" y="40151"/>
                        <a:pt x="410453" y="39897"/>
                      </a:cubicBezTo>
                      <a:cubicBezTo>
                        <a:pt x="481136" y="37727"/>
                        <a:pt x="568917" y="54887"/>
                        <a:pt x="658356" y="79129"/>
                      </a:cubicBezTo>
                      <a:cubicBezTo>
                        <a:pt x="658356" y="79129"/>
                        <a:pt x="658356" y="79129"/>
                        <a:pt x="658356" y="79129"/>
                      </a:cubicBezTo>
                      <a:cubicBezTo>
                        <a:pt x="669775" y="82191"/>
                        <a:pt x="681195" y="85509"/>
                        <a:pt x="692550" y="88635"/>
                      </a:cubicBezTo>
                      <a:cubicBezTo>
                        <a:pt x="734973" y="100819"/>
                        <a:pt x="777269" y="114152"/>
                        <a:pt x="817905" y="127677"/>
                      </a:cubicBezTo>
                      <a:cubicBezTo>
                        <a:pt x="855798" y="139351"/>
                        <a:pt x="892288" y="151025"/>
                        <a:pt x="926930" y="160914"/>
                      </a:cubicBezTo>
                      <a:lnTo>
                        <a:pt x="934457" y="163082"/>
                      </a:lnTo>
                      <a:cubicBezTo>
                        <a:pt x="1003099" y="182220"/>
                        <a:pt x="1064470" y="194979"/>
                        <a:pt x="1115314" y="186559"/>
                      </a:cubicBezTo>
                      <a:cubicBezTo>
                        <a:pt x="1123416" y="185282"/>
                        <a:pt x="1131390" y="183369"/>
                        <a:pt x="1139173" y="180881"/>
                      </a:cubicBezTo>
                      <a:cubicBezTo>
                        <a:pt x="1144722" y="179094"/>
                        <a:pt x="1150209" y="176926"/>
                        <a:pt x="1155503" y="174501"/>
                      </a:cubicBezTo>
                      <a:cubicBezTo>
                        <a:pt x="1160990" y="171950"/>
                        <a:pt x="1166285" y="169016"/>
                        <a:pt x="1171387" y="165762"/>
                      </a:cubicBezTo>
                      <a:cubicBezTo>
                        <a:pt x="1188102" y="154980"/>
                        <a:pt x="1202456" y="140882"/>
                        <a:pt x="1213428" y="124296"/>
                      </a:cubicBezTo>
                      <a:cubicBezTo>
                        <a:pt x="1214895" y="122063"/>
                        <a:pt x="1216235" y="119957"/>
                        <a:pt x="1217512" y="117917"/>
                      </a:cubicBezTo>
                      <a:cubicBezTo>
                        <a:pt x="1218149" y="116895"/>
                        <a:pt x="1218724" y="115811"/>
                        <a:pt x="1219297" y="114791"/>
                      </a:cubicBezTo>
                      <a:cubicBezTo>
                        <a:pt x="1219872" y="113769"/>
                        <a:pt x="1220446" y="112749"/>
                        <a:pt x="1220956" y="111729"/>
                      </a:cubicBezTo>
                      <a:cubicBezTo>
                        <a:pt x="1222041" y="109687"/>
                        <a:pt x="1222997" y="107709"/>
                        <a:pt x="1223891" y="105859"/>
                      </a:cubicBezTo>
                      <a:cubicBezTo>
                        <a:pt x="1224784" y="104009"/>
                        <a:pt x="1224784" y="103881"/>
                        <a:pt x="1225167" y="102925"/>
                      </a:cubicBezTo>
                      <a:lnTo>
                        <a:pt x="1226315" y="100118"/>
                      </a:lnTo>
                      <a:cubicBezTo>
                        <a:pt x="1226315" y="99160"/>
                        <a:pt x="1227017" y="98204"/>
                        <a:pt x="1227271" y="97248"/>
                      </a:cubicBezTo>
                      <a:cubicBezTo>
                        <a:pt x="1229313" y="91505"/>
                        <a:pt x="1230588" y="85445"/>
                        <a:pt x="1230908" y="79321"/>
                      </a:cubicBezTo>
                      <a:cubicBezTo>
                        <a:pt x="1229760" y="81235"/>
                        <a:pt x="1228676" y="83084"/>
                        <a:pt x="1227335" y="85062"/>
                      </a:cubicBezTo>
                      <a:cubicBezTo>
                        <a:pt x="1224401" y="89337"/>
                        <a:pt x="1221403" y="93292"/>
                        <a:pt x="1218277" y="97056"/>
                      </a:cubicBezTo>
                      <a:cubicBezTo>
                        <a:pt x="1208771" y="108665"/>
                        <a:pt x="1197352" y="118681"/>
                        <a:pt x="1184593" y="126592"/>
                      </a:cubicBezTo>
                      <a:cubicBezTo>
                        <a:pt x="1178533" y="130420"/>
                        <a:pt x="1172090" y="133738"/>
                        <a:pt x="1165455" y="136480"/>
                      </a:cubicBezTo>
                      <a:cubicBezTo>
                        <a:pt x="1162329" y="137756"/>
                        <a:pt x="1159076" y="138968"/>
                        <a:pt x="1155950" y="139989"/>
                      </a:cubicBezTo>
                      <a:cubicBezTo>
                        <a:pt x="1147211" y="142860"/>
                        <a:pt x="1138279" y="145029"/>
                        <a:pt x="1129157" y="146369"/>
                      </a:cubicBezTo>
                      <a:cubicBezTo>
                        <a:pt x="1113783" y="148664"/>
                        <a:pt x="1098280" y="149367"/>
                        <a:pt x="1082778" y="148600"/>
                      </a:cubicBezTo>
                      <a:cubicBezTo>
                        <a:pt x="1076910" y="148600"/>
                        <a:pt x="1070976" y="147963"/>
                        <a:pt x="1064916" y="147325"/>
                      </a:cubicBezTo>
                      <a:cubicBezTo>
                        <a:pt x="1046671" y="145475"/>
                        <a:pt x="1028553" y="142668"/>
                        <a:pt x="1010627" y="138841"/>
                      </a:cubicBezTo>
                      <a:cubicBezTo>
                        <a:pt x="954743" y="127103"/>
                        <a:pt x="892352" y="106944"/>
                        <a:pt x="825624" y="86401"/>
                      </a:cubicBezTo>
                      <a:lnTo>
                        <a:pt x="792068" y="75493"/>
                      </a:lnTo>
                      <a:cubicBezTo>
                        <a:pt x="625247" y="22162"/>
                        <a:pt x="438458" y="-25939"/>
                        <a:pt x="334793" y="10295"/>
                      </a:cubicBezTo>
                      <a:cubicBezTo>
                        <a:pt x="282993" y="28286"/>
                        <a:pt x="236104" y="42192"/>
                        <a:pt x="193743" y="52782"/>
                      </a:cubicBezTo>
                      <a:cubicBezTo>
                        <a:pt x="163697" y="60311"/>
                        <a:pt x="133267" y="66179"/>
                        <a:pt x="102583" y="70389"/>
                      </a:cubicBezTo>
                      <a:lnTo>
                        <a:pt x="92375" y="71666"/>
                      </a:lnTo>
                      <a:cubicBezTo>
                        <a:pt x="88421" y="72048"/>
                        <a:pt x="84465" y="72495"/>
                        <a:pt x="80637" y="72750"/>
                      </a:cubicBezTo>
                      <a:cubicBezTo>
                        <a:pt x="71962" y="73642"/>
                        <a:pt x="63668" y="74153"/>
                        <a:pt x="55630" y="74473"/>
                      </a:cubicBezTo>
                      <a:cubicBezTo>
                        <a:pt x="42743" y="74920"/>
                        <a:pt x="29857" y="74728"/>
                        <a:pt x="16970" y="73898"/>
                      </a:cubicBezTo>
                      <a:cubicBezTo>
                        <a:pt x="11421" y="73770"/>
                        <a:pt x="6956" y="73325"/>
                        <a:pt x="2680" y="72750"/>
                      </a:cubicBezTo>
                      <a:close/>
                    </a:path>
                  </a:pathLst>
                </a:custGeom>
                <a:solidFill>
                  <a:srgbClr val="FF9CCC"/>
                </a:solidFill>
                <a:ln w="6375" cap="flat">
                  <a:noFill/>
                  <a:prstDash val="solid"/>
                  <a:miter/>
                </a:ln>
              </p:spPr>
              <p:txBody>
                <a:bodyPr rtlCol="0" anchor="ctr"/>
                <a:lstStyle/>
                <a:p>
                  <a:endParaRPr lang="zh-CN" altLang="en-US"/>
                </a:p>
              </p:txBody>
            </p:sp>
            <p:sp>
              <p:nvSpPr>
                <p:cNvPr id="418" name="îSlíďê">
                  <a:extLst>
                    <a:ext uri="{FF2B5EF4-FFF2-40B4-BE49-F238E27FC236}">
                      <a16:creationId xmlns:a16="http://schemas.microsoft.com/office/drawing/2014/main" id="{3B092AE3-9D4E-A6AB-FB5B-DB4E61EAF8CE}"/>
                    </a:ext>
                  </a:extLst>
                </p:cNvPr>
                <p:cNvSpPr/>
                <p:nvPr/>
              </p:nvSpPr>
              <p:spPr>
                <a:xfrm>
                  <a:off x="46885" y="6098559"/>
                  <a:ext cx="1026829" cy="369726"/>
                </a:xfrm>
                <a:custGeom>
                  <a:avLst/>
                  <a:gdLst>
                    <a:gd name="connsiteX0" fmla="*/ 321080 w 1026829"/>
                    <a:gd name="connsiteY0" fmla="*/ 262825 h 369726"/>
                    <a:gd name="connsiteX1" fmla="*/ 717495 w 1026829"/>
                    <a:gd name="connsiteY1" fmla="*/ 294723 h 369726"/>
                    <a:gd name="connsiteX2" fmla="*/ 982049 w 1026829"/>
                    <a:gd name="connsiteY2" fmla="*/ 350670 h 369726"/>
                    <a:gd name="connsiteX3" fmla="*/ 1003101 w 1026829"/>
                    <a:gd name="connsiteY3" fmla="*/ 203944 h 369726"/>
                    <a:gd name="connsiteX4" fmla="*/ 925528 w 1026829"/>
                    <a:gd name="connsiteY4" fmla="*/ 52050 h 369726"/>
                    <a:gd name="connsiteX5" fmla="*/ 478523 w 1026829"/>
                    <a:gd name="connsiteY5" fmla="*/ 3566 h 369726"/>
                    <a:gd name="connsiteX6" fmla="*/ 123446 w 1026829"/>
                    <a:gd name="connsiteY6" fmla="*/ 11094 h 369726"/>
                    <a:gd name="connsiteX7" fmla="*/ 124849 w 1026829"/>
                    <a:gd name="connsiteY7" fmla="*/ 26660 h 369726"/>
                    <a:gd name="connsiteX8" fmla="*/ 13337 w 1026829"/>
                    <a:gd name="connsiteY8" fmla="*/ 248025 h 369726"/>
                    <a:gd name="connsiteX9" fmla="*/ 321080 w 1026829"/>
                    <a:gd name="connsiteY9" fmla="*/ 262825 h 36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6829" h="369726">
                      <a:moveTo>
                        <a:pt x="321080" y="262825"/>
                      </a:moveTo>
                      <a:cubicBezTo>
                        <a:pt x="459832" y="241965"/>
                        <a:pt x="578424" y="218553"/>
                        <a:pt x="717495" y="294723"/>
                      </a:cubicBezTo>
                      <a:cubicBezTo>
                        <a:pt x="854143" y="373571"/>
                        <a:pt x="867347" y="381481"/>
                        <a:pt x="982049" y="350670"/>
                      </a:cubicBezTo>
                      <a:cubicBezTo>
                        <a:pt x="1098984" y="322346"/>
                        <a:pt x="899947" y="254979"/>
                        <a:pt x="1003101" y="203944"/>
                      </a:cubicBezTo>
                      <a:cubicBezTo>
                        <a:pt x="1070404" y="172556"/>
                        <a:pt x="996021" y="99067"/>
                        <a:pt x="925528" y="52050"/>
                      </a:cubicBezTo>
                      <a:cubicBezTo>
                        <a:pt x="831432" y="24809"/>
                        <a:pt x="688852" y="2290"/>
                        <a:pt x="478523" y="3566"/>
                      </a:cubicBezTo>
                      <a:cubicBezTo>
                        <a:pt x="415240" y="3056"/>
                        <a:pt x="248864" y="-13403"/>
                        <a:pt x="123446" y="11094"/>
                      </a:cubicBezTo>
                      <a:cubicBezTo>
                        <a:pt x="122296" y="16261"/>
                        <a:pt x="119617" y="23406"/>
                        <a:pt x="124849" y="26660"/>
                      </a:cubicBezTo>
                      <a:cubicBezTo>
                        <a:pt x="262707" y="114057"/>
                        <a:pt x="76556" y="149910"/>
                        <a:pt x="13337" y="248025"/>
                      </a:cubicBezTo>
                      <a:cubicBezTo>
                        <a:pt x="-49565" y="344099"/>
                        <a:pt x="180605" y="280624"/>
                        <a:pt x="321080" y="262825"/>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9" name="íṡḻîḓè">
                  <a:extLst>
                    <a:ext uri="{FF2B5EF4-FFF2-40B4-BE49-F238E27FC236}">
                      <a16:creationId xmlns:a16="http://schemas.microsoft.com/office/drawing/2014/main" id="{0B86B29A-6B0E-6A80-682B-E67B5E5B24F2}"/>
                    </a:ext>
                  </a:extLst>
                </p:cNvPr>
                <p:cNvSpPr/>
                <p:nvPr/>
              </p:nvSpPr>
              <p:spPr>
                <a:xfrm>
                  <a:off x="185958" y="6120870"/>
                  <a:ext cx="772782" cy="238537"/>
                </a:xfrm>
                <a:custGeom>
                  <a:avLst/>
                  <a:gdLst>
                    <a:gd name="connsiteX0" fmla="*/ 338047 w 772782"/>
                    <a:gd name="connsiteY0" fmla="*/ 103548 h 238537"/>
                    <a:gd name="connsiteX1" fmla="*/ 219135 w 772782"/>
                    <a:gd name="connsiteY1" fmla="*/ 176273 h 238537"/>
                    <a:gd name="connsiteX2" fmla="*/ 272722 w 772782"/>
                    <a:gd name="connsiteY2" fmla="*/ 113054 h 238537"/>
                    <a:gd name="connsiteX3" fmla="*/ 146090 w 772782"/>
                    <a:gd name="connsiteY3" fmla="*/ 160899 h 238537"/>
                    <a:gd name="connsiteX4" fmla="*/ 275911 w 772782"/>
                    <a:gd name="connsiteY4" fmla="*/ 88109 h 238537"/>
                    <a:gd name="connsiteX5" fmla="*/ 3128 w 772782"/>
                    <a:gd name="connsiteY5" fmla="*/ 136210 h 238537"/>
                    <a:gd name="connsiteX6" fmla="*/ 224429 w 772782"/>
                    <a:gd name="connsiteY6" fmla="*/ 76881 h 238537"/>
                    <a:gd name="connsiteX7" fmla="*/ 79042 w 772782"/>
                    <a:gd name="connsiteY7" fmla="*/ 56851 h 238537"/>
                    <a:gd name="connsiteX8" fmla="*/ 346340 w 772782"/>
                    <a:gd name="connsiteY8" fmla="*/ 75989 h 238537"/>
                    <a:gd name="connsiteX9" fmla="*/ 204079 w 772782"/>
                    <a:gd name="connsiteY9" fmla="*/ 23486 h 238537"/>
                    <a:gd name="connsiteX10" fmla="*/ 362736 w 772782"/>
                    <a:gd name="connsiteY10" fmla="*/ 53405 h 238537"/>
                    <a:gd name="connsiteX11" fmla="*/ 309403 w 772782"/>
                    <a:gd name="connsiteY11" fmla="*/ 6835 h 238537"/>
                    <a:gd name="connsiteX12" fmla="*/ 376195 w 772782"/>
                    <a:gd name="connsiteY12" fmla="*/ 33183 h 238537"/>
                    <a:gd name="connsiteX13" fmla="*/ 415939 w 772782"/>
                    <a:gd name="connsiteY13" fmla="*/ 903 h 238537"/>
                    <a:gd name="connsiteX14" fmla="*/ 415428 w 772782"/>
                    <a:gd name="connsiteY14" fmla="*/ 76308 h 238537"/>
                    <a:gd name="connsiteX15" fmla="*/ 475970 w 772782"/>
                    <a:gd name="connsiteY15" fmla="*/ 3646 h 238537"/>
                    <a:gd name="connsiteX16" fmla="*/ 464679 w 772782"/>
                    <a:gd name="connsiteY16" fmla="*/ 54681 h 238537"/>
                    <a:gd name="connsiteX17" fmla="*/ 571087 w 772782"/>
                    <a:gd name="connsiteY17" fmla="*/ 17362 h 238537"/>
                    <a:gd name="connsiteX18" fmla="*/ 481775 w 772782"/>
                    <a:gd name="connsiteY18" fmla="*/ 87536 h 238537"/>
                    <a:gd name="connsiteX19" fmla="*/ 643366 w 772782"/>
                    <a:gd name="connsiteY19" fmla="*/ 58956 h 238537"/>
                    <a:gd name="connsiteX20" fmla="*/ 562282 w 772782"/>
                    <a:gd name="connsiteY20" fmla="*/ 80071 h 238537"/>
                    <a:gd name="connsiteX21" fmla="*/ 754431 w 772782"/>
                    <a:gd name="connsiteY21" fmla="*/ 119816 h 238537"/>
                    <a:gd name="connsiteX22" fmla="*/ 548695 w 772782"/>
                    <a:gd name="connsiteY22" fmla="*/ 95766 h 238537"/>
                    <a:gd name="connsiteX23" fmla="*/ 774908 w 772782"/>
                    <a:gd name="connsiteY23" fmla="*/ 196878 h 238537"/>
                    <a:gd name="connsiteX24" fmla="*/ 546270 w 772782"/>
                    <a:gd name="connsiteY24" fmla="*/ 117199 h 238537"/>
                    <a:gd name="connsiteX25" fmla="*/ 660079 w 772782"/>
                    <a:gd name="connsiteY25" fmla="*/ 235346 h 238537"/>
                    <a:gd name="connsiteX26" fmla="*/ 484518 w 772782"/>
                    <a:gd name="connsiteY26" fmla="*/ 126322 h 238537"/>
                    <a:gd name="connsiteX27" fmla="*/ 510035 w 772782"/>
                    <a:gd name="connsiteY27" fmla="*/ 201343 h 238537"/>
                    <a:gd name="connsiteX28" fmla="*/ 457341 w 772782"/>
                    <a:gd name="connsiteY28" fmla="*/ 136912 h 238537"/>
                    <a:gd name="connsiteX29" fmla="*/ 448858 w 772782"/>
                    <a:gd name="connsiteY29" fmla="*/ 199559 h 238537"/>
                    <a:gd name="connsiteX30" fmla="*/ 413579 w 772782"/>
                    <a:gd name="connsiteY30" fmla="*/ 102654 h 238537"/>
                    <a:gd name="connsiteX31" fmla="*/ 374281 w 772782"/>
                    <a:gd name="connsiteY31" fmla="*/ 195028 h 238537"/>
                    <a:gd name="connsiteX32" fmla="*/ 374664 w 772782"/>
                    <a:gd name="connsiteY32" fmla="*/ 131234 h 238537"/>
                    <a:gd name="connsiteX33" fmla="*/ 305958 w 772782"/>
                    <a:gd name="connsiteY33" fmla="*/ 190563 h 238537"/>
                    <a:gd name="connsiteX34" fmla="*/ 338047 w 772782"/>
                    <a:gd name="connsiteY34" fmla="*/ 103548 h 2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72782" h="238537">
                      <a:moveTo>
                        <a:pt x="338047" y="103548"/>
                      </a:moveTo>
                      <a:cubicBezTo>
                        <a:pt x="300727" y="89450"/>
                        <a:pt x="264300" y="201663"/>
                        <a:pt x="219135" y="176273"/>
                      </a:cubicBezTo>
                      <a:cubicBezTo>
                        <a:pt x="172629" y="150755"/>
                        <a:pt x="269149" y="137549"/>
                        <a:pt x="272722" y="113054"/>
                      </a:cubicBezTo>
                      <a:cubicBezTo>
                        <a:pt x="274955" y="87536"/>
                        <a:pt x="177031" y="186225"/>
                        <a:pt x="146090" y="160899"/>
                      </a:cubicBezTo>
                      <a:cubicBezTo>
                        <a:pt x="112789" y="133787"/>
                        <a:pt x="278654" y="93788"/>
                        <a:pt x="275911" y="88109"/>
                      </a:cubicBezTo>
                      <a:cubicBezTo>
                        <a:pt x="269851" y="77456"/>
                        <a:pt x="22266" y="173530"/>
                        <a:pt x="3128" y="136210"/>
                      </a:cubicBezTo>
                      <a:cubicBezTo>
                        <a:pt x="-8802" y="112351"/>
                        <a:pt x="221814" y="80773"/>
                        <a:pt x="224429" y="76881"/>
                      </a:cubicBezTo>
                      <a:cubicBezTo>
                        <a:pt x="226535" y="68270"/>
                        <a:pt x="44594" y="72034"/>
                        <a:pt x="79042" y="56851"/>
                      </a:cubicBezTo>
                      <a:cubicBezTo>
                        <a:pt x="114895" y="36948"/>
                        <a:pt x="346404" y="84729"/>
                        <a:pt x="346340" y="75989"/>
                      </a:cubicBezTo>
                      <a:cubicBezTo>
                        <a:pt x="347807" y="63230"/>
                        <a:pt x="191320" y="45942"/>
                        <a:pt x="204079" y="23486"/>
                      </a:cubicBezTo>
                      <a:cubicBezTo>
                        <a:pt x="218050" y="-1393"/>
                        <a:pt x="361395" y="58573"/>
                        <a:pt x="362736" y="53405"/>
                      </a:cubicBezTo>
                      <a:cubicBezTo>
                        <a:pt x="365287" y="47026"/>
                        <a:pt x="279229" y="16341"/>
                        <a:pt x="309403" y="6835"/>
                      </a:cubicBezTo>
                      <a:cubicBezTo>
                        <a:pt x="339578" y="-2670"/>
                        <a:pt x="368477" y="37776"/>
                        <a:pt x="376195" y="33183"/>
                      </a:cubicBezTo>
                      <a:cubicBezTo>
                        <a:pt x="383914" y="28590"/>
                        <a:pt x="380980" y="-14215"/>
                        <a:pt x="415939" y="903"/>
                      </a:cubicBezTo>
                      <a:cubicBezTo>
                        <a:pt x="450898" y="16023"/>
                        <a:pt x="394058" y="69673"/>
                        <a:pt x="415428" y="76308"/>
                      </a:cubicBezTo>
                      <a:cubicBezTo>
                        <a:pt x="436800" y="82943"/>
                        <a:pt x="452174" y="-7454"/>
                        <a:pt x="475970" y="3646"/>
                      </a:cubicBezTo>
                      <a:cubicBezTo>
                        <a:pt x="499765" y="14746"/>
                        <a:pt x="456832" y="52641"/>
                        <a:pt x="464679" y="54681"/>
                      </a:cubicBezTo>
                      <a:cubicBezTo>
                        <a:pt x="472525" y="56723"/>
                        <a:pt x="540848" y="4540"/>
                        <a:pt x="571087" y="17362"/>
                      </a:cubicBezTo>
                      <a:cubicBezTo>
                        <a:pt x="600049" y="29100"/>
                        <a:pt x="465826" y="79306"/>
                        <a:pt x="481775" y="87536"/>
                      </a:cubicBezTo>
                      <a:cubicBezTo>
                        <a:pt x="496129" y="94488"/>
                        <a:pt x="597051" y="30121"/>
                        <a:pt x="643366" y="58956"/>
                      </a:cubicBezTo>
                      <a:cubicBezTo>
                        <a:pt x="688467" y="86388"/>
                        <a:pt x="557753" y="67122"/>
                        <a:pt x="562282" y="80071"/>
                      </a:cubicBezTo>
                      <a:cubicBezTo>
                        <a:pt x="566366" y="90215"/>
                        <a:pt x="754303" y="84346"/>
                        <a:pt x="754431" y="119816"/>
                      </a:cubicBezTo>
                      <a:cubicBezTo>
                        <a:pt x="754942" y="152159"/>
                        <a:pt x="601325" y="87919"/>
                        <a:pt x="548695" y="95766"/>
                      </a:cubicBezTo>
                      <a:cubicBezTo>
                        <a:pt x="498043" y="98508"/>
                        <a:pt x="789837" y="154456"/>
                        <a:pt x="774908" y="196878"/>
                      </a:cubicBezTo>
                      <a:cubicBezTo>
                        <a:pt x="763617" y="233114"/>
                        <a:pt x="586971" y="108778"/>
                        <a:pt x="546270" y="117199"/>
                      </a:cubicBezTo>
                      <a:cubicBezTo>
                        <a:pt x="510865" y="121155"/>
                        <a:pt x="747477" y="247913"/>
                        <a:pt x="660079" y="235346"/>
                      </a:cubicBezTo>
                      <a:cubicBezTo>
                        <a:pt x="575488" y="222013"/>
                        <a:pt x="540274" y="153244"/>
                        <a:pt x="484518" y="126322"/>
                      </a:cubicBezTo>
                      <a:cubicBezTo>
                        <a:pt x="430165" y="99465"/>
                        <a:pt x="578805" y="214422"/>
                        <a:pt x="510035" y="201343"/>
                      </a:cubicBezTo>
                      <a:cubicBezTo>
                        <a:pt x="460659" y="191966"/>
                        <a:pt x="505442" y="155476"/>
                        <a:pt x="457341" y="136912"/>
                      </a:cubicBezTo>
                      <a:cubicBezTo>
                        <a:pt x="428953" y="126004"/>
                        <a:pt x="501997" y="204343"/>
                        <a:pt x="448858" y="199559"/>
                      </a:cubicBezTo>
                      <a:cubicBezTo>
                        <a:pt x="377854" y="193816"/>
                        <a:pt x="460467" y="111331"/>
                        <a:pt x="413579" y="102654"/>
                      </a:cubicBezTo>
                      <a:cubicBezTo>
                        <a:pt x="390038" y="98508"/>
                        <a:pt x="426338" y="211487"/>
                        <a:pt x="374281" y="195028"/>
                      </a:cubicBezTo>
                      <a:cubicBezTo>
                        <a:pt x="343470" y="185587"/>
                        <a:pt x="377854" y="159432"/>
                        <a:pt x="374664" y="131234"/>
                      </a:cubicBezTo>
                      <a:cubicBezTo>
                        <a:pt x="371475" y="103037"/>
                        <a:pt x="350550" y="203130"/>
                        <a:pt x="305958" y="190563"/>
                      </a:cubicBezTo>
                      <a:cubicBezTo>
                        <a:pt x="280632" y="183419"/>
                        <a:pt x="366562" y="114776"/>
                        <a:pt x="338047" y="103548"/>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grpSp>
            <p:nvGrpSpPr>
              <p:cNvPr id="422" name="图形 420">
                <a:extLst>
                  <a:ext uri="{FF2B5EF4-FFF2-40B4-BE49-F238E27FC236}">
                    <a16:creationId xmlns:a16="http://schemas.microsoft.com/office/drawing/2014/main" id="{FC4597DD-55EE-FA2F-D6E2-13EBBFFACBB8}"/>
                  </a:ext>
                </a:extLst>
              </p:cNvPr>
              <p:cNvGrpSpPr/>
              <p:nvPr/>
            </p:nvGrpSpPr>
            <p:grpSpPr>
              <a:xfrm>
                <a:off x="7923323" y="2977841"/>
                <a:ext cx="4313337" cy="3885731"/>
                <a:chOff x="7923323" y="2965141"/>
                <a:chExt cx="4313337" cy="3885731"/>
              </a:xfrm>
            </p:grpSpPr>
            <p:sp>
              <p:nvSpPr>
                <p:cNvPr id="423" name="îśḻîďe">
                  <a:extLst>
                    <a:ext uri="{FF2B5EF4-FFF2-40B4-BE49-F238E27FC236}">
                      <a16:creationId xmlns:a16="http://schemas.microsoft.com/office/drawing/2014/main" id="{D3C0D362-BE26-5D86-BDFD-30692BDD15A8}"/>
                    </a:ext>
                  </a:extLst>
                </p:cNvPr>
                <p:cNvSpPr/>
                <p:nvPr/>
              </p:nvSpPr>
              <p:spPr>
                <a:xfrm>
                  <a:off x="9487190" y="4141640"/>
                  <a:ext cx="1368885" cy="1523660"/>
                </a:xfrm>
                <a:custGeom>
                  <a:avLst/>
                  <a:gdLst>
                    <a:gd name="connsiteX0" fmla="*/ 68244 w 1368885"/>
                    <a:gd name="connsiteY0" fmla="*/ 1165200 h 1523660"/>
                    <a:gd name="connsiteX1" fmla="*/ 177839 w 1368885"/>
                    <a:gd name="connsiteY1" fmla="*/ 1232098 h 1523660"/>
                    <a:gd name="connsiteX2" fmla="*/ 112710 w 1368885"/>
                    <a:gd name="connsiteY2" fmla="*/ 1259837 h 1523660"/>
                    <a:gd name="connsiteX3" fmla="*/ 122278 w 1368885"/>
                    <a:gd name="connsiteY3" fmla="*/ 1296019 h 1523660"/>
                    <a:gd name="connsiteX4" fmla="*/ 221257 w 1368885"/>
                    <a:gd name="connsiteY4" fmla="*/ 1253646 h 1523660"/>
                    <a:gd name="connsiteX5" fmla="*/ 299570 w 1368885"/>
                    <a:gd name="connsiteY5" fmla="*/ 1288783 h 1523660"/>
                    <a:gd name="connsiteX6" fmla="*/ 309542 w 1368885"/>
                    <a:gd name="connsiteY6" fmla="*/ 1293045 h 1523660"/>
                    <a:gd name="connsiteX7" fmla="*/ 313079 w 1368885"/>
                    <a:gd name="connsiteY7" fmla="*/ 1294492 h 1523660"/>
                    <a:gd name="connsiteX8" fmla="*/ 425002 w 1368885"/>
                    <a:gd name="connsiteY8" fmla="*/ 1337991 h 1523660"/>
                    <a:gd name="connsiteX9" fmla="*/ 361244 w 1368885"/>
                    <a:gd name="connsiteY9" fmla="*/ 1364605 h 1523660"/>
                    <a:gd name="connsiteX10" fmla="*/ 371051 w 1368885"/>
                    <a:gd name="connsiteY10" fmla="*/ 1400626 h 1523660"/>
                    <a:gd name="connsiteX11" fmla="*/ 473084 w 1368885"/>
                    <a:gd name="connsiteY11" fmla="*/ 1354956 h 1523660"/>
                    <a:gd name="connsiteX12" fmla="*/ 597551 w 1368885"/>
                    <a:gd name="connsiteY12" fmla="*/ 1393953 h 1523660"/>
                    <a:gd name="connsiteX13" fmla="*/ 605591 w 1368885"/>
                    <a:gd name="connsiteY13" fmla="*/ 1396284 h 1523660"/>
                    <a:gd name="connsiteX14" fmla="*/ 605591 w 1368885"/>
                    <a:gd name="connsiteY14" fmla="*/ 1396284 h 1523660"/>
                    <a:gd name="connsiteX15" fmla="*/ 613632 w 1368885"/>
                    <a:gd name="connsiteY15" fmla="*/ 1398294 h 1523660"/>
                    <a:gd name="connsiteX16" fmla="*/ 703927 w 1368885"/>
                    <a:gd name="connsiteY16" fmla="*/ 1463101 h 1523660"/>
                    <a:gd name="connsiteX17" fmla="*/ 709152 w 1368885"/>
                    <a:gd name="connsiteY17" fmla="*/ 1479825 h 1523660"/>
                    <a:gd name="connsiteX18" fmla="*/ 715104 w 1368885"/>
                    <a:gd name="connsiteY18" fmla="*/ 1521957 h 1523660"/>
                    <a:gd name="connsiteX19" fmla="*/ 847211 w 1368885"/>
                    <a:gd name="connsiteY19" fmla="*/ 1519707 h 1523660"/>
                    <a:gd name="connsiteX20" fmla="*/ 848334 w 1368885"/>
                    <a:gd name="connsiteY20" fmla="*/ 1419441 h 1523660"/>
                    <a:gd name="connsiteX21" fmla="*/ 873099 w 1368885"/>
                    <a:gd name="connsiteY21" fmla="*/ 1401269 h 1523660"/>
                    <a:gd name="connsiteX22" fmla="*/ 889180 w 1368885"/>
                    <a:gd name="connsiteY22" fmla="*/ 1395802 h 1523660"/>
                    <a:gd name="connsiteX23" fmla="*/ 1020242 w 1368885"/>
                    <a:gd name="connsiteY23" fmla="*/ 1339519 h 1523660"/>
                    <a:gd name="connsiteX24" fmla="*/ 1020242 w 1368885"/>
                    <a:gd name="connsiteY24" fmla="*/ 1339519 h 1523660"/>
                    <a:gd name="connsiteX25" fmla="*/ 1026029 w 1368885"/>
                    <a:gd name="connsiteY25" fmla="*/ 1336383 h 1523660"/>
                    <a:gd name="connsiteX26" fmla="*/ 1029084 w 1368885"/>
                    <a:gd name="connsiteY26" fmla="*/ 1334695 h 1523660"/>
                    <a:gd name="connsiteX27" fmla="*/ 1034392 w 1368885"/>
                    <a:gd name="connsiteY27" fmla="*/ 1331720 h 1523660"/>
                    <a:gd name="connsiteX28" fmla="*/ 1092446 w 1368885"/>
                    <a:gd name="connsiteY28" fmla="*/ 1294974 h 1523660"/>
                    <a:gd name="connsiteX29" fmla="*/ 1223426 w 1368885"/>
                    <a:gd name="connsiteY29" fmla="*/ 1292160 h 1523660"/>
                    <a:gd name="connsiteX30" fmla="*/ 1223426 w 1368885"/>
                    <a:gd name="connsiteY30" fmla="*/ 1292160 h 1523660"/>
                    <a:gd name="connsiteX31" fmla="*/ 1212488 w 1368885"/>
                    <a:gd name="connsiteY31" fmla="*/ 1257104 h 1523660"/>
                    <a:gd name="connsiteX32" fmla="*/ 1137309 w 1368885"/>
                    <a:gd name="connsiteY32" fmla="*/ 1261445 h 1523660"/>
                    <a:gd name="connsiteX33" fmla="*/ 1364614 w 1368885"/>
                    <a:gd name="connsiteY33" fmla="*/ 975767 h 1523660"/>
                    <a:gd name="connsiteX34" fmla="*/ 1269737 w 1368885"/>
                    <a:gd name="connsiteY34" fmla="*/ 966037 h 1523660"/>
                    <a:gd name="connsiteX35" fmla="*/ 1196490 w 1368885"/>
                    <a:gd name="connsiteY35" fmla="*/ 1119932 h 1523660"/>
                    <a:gd name="connsiteX36" fmla="*/ 1188449 w 1368885"/>
                    <a:gd name="connsiteY36" fmla="*/ 1043227 h 1523660"/>
                    <a:gd name="connsiteX37" fmla="*/ 1187805 w 1368885"/>
                    <a:gd name="connsiteY37" fmla="*/ 1043227 h 1523660"/>
                    <a:gd name="connsiteX38" fmla="*/ 1153551 w 1368885"/>
                    <a:gd name="connsiteY38" fmla="*/ 1035668 h 1523660"/>
                    <a:gd name="connsiteX39" fmla="*/ 1161591 w 1368885"/>
                    <a:gd name="connsiteY39" fmla="*/ 1156276 h 1523660"/>
                    <a:gd name="connsiteX40" fmla="*/ 1139884 w 1368885"/>
                    <a:gd name="connsiteY40" fmla="*/ 1174769 h 1523660"/>
                    <a:gd name="connsiteX41" fmla="*/ 1129429 w 1368885"/>
                    <a:gd name="connsiteY41" fmla="*/ 1182810 h 1523660"/>
                    <a:gd name="connsiteX42" fmla="*/ 966291 w 1368885"/>
                    <a:gd name="connsiteY42" fmla="*/ 1274873 h 1523660"/>
                    <a:gd name="connsiteX43" fmla="*/ 953425 w 1368885"/>
                    <a:gd name="connsiteY43" fmla="*/ 1184739 h 1523660"/>
                    <a:gd name="connsiteX44" fmla="*/ 917243 w 1368885"/>
                    <a:gd name="connsiteY44" fmla="*/ 1179835 h 1523660"/>
                    <a:gd name="connsiteX45" fmla="*/ 921585 w 1368885"/>
                    <a:gd name="connsiteY45" fmla="*/ 1294733 h 1523660"/>
                    <a:gd name="connsiteX46" fmla="*/ 799690 w 1368885"/>
                    <a:gd name="connsiteY46" fmla="*/ 1110927 h 1523660"/>
                    <a:gd name="connsiteX47" fmla="*/ 953665 w 1368885"/>
                    <a:gd name="connsiteY47" fmla="*/ 835781 h 1523660"/>
                    <a:gd name="connsiteX48" fmla="*/ 1065427 w 1368885"/>
                    <a:gd name="connsiteY48" fmla="*/ 760281 h 1523660"/>
                    <a:gd name="connsiteX49" fmla="*/ 1037690 w 1368885"/>
                    <a:gd name="connsiteY49" fmla="*/ 724742 h 1523660"/>
                    <a:gd name="connsiteX50" fmla="*/ 967253 w 1368885"/>
                    <a:gd name="connsiteY50" fmla="*/ 776603 h 1523660"/>
                    <a:gd name="connsiteX51" fmla="*/ 972722 w 1368885"/>
                    <a:gd name="connsiteY51" fmla="*/ 744441 h 1523660"/>
                    <a:gd name="connsiteX52" fmla="*/ 974811 w 1368885"/>
                    <a:gd name="connsiteY52" fmla="*/ 729486 h 1523660"/>
                    <a:gd name="connsiteX53" fmla="*/ 974811 w 1368885"/>
                    <a:gd name="connsiteY53" fmla="*/ 729486 h 1523660"/>
                    <a:gd name="connsiteX54" fmla="*/ 980279 w 1368885"/>
                    <a:gd name="connsiteY54" fmla="*/ 519388 h 1523660"/>
                    <a:gd name="connsiteX55" fmla="*/ 1040666 w 1368885"/>
                    <a:gd name="connsiteY55" fmla="*/ 413736 h 1523660"/>
                    <a:gd name="connsiteX56" fmla="*/ 1007133 w 1368885"/>
                    <a:gd name="connsiteY56" fmla="*/ 405212 h 1523660"/>
                    <a:gd name="connsiteX57" fmla="*/ 1007133 w 1368885"/>
                    <a:gd name="connsiteY57" fmla="*/ 405212 h 1523660"/>
                    <a:gd name="connsiteX58" fmla="*/ 975776 w 1368885"/>
                    <a:gd name="connsiteY58" fmla="*/ 464471 h 1523660"/>
                    <a:gd name="connsiteX59" fmla="*/ 949484 w 1368885"/>
                    <a:gd name="connsiteY59" fmla="*/ 304867 h 1523660"/>
                    <a:gd name="connsiteX60" fmla="*/ 945946 w 1368885"/>
                    <a:gd name="connsiteY60" fmla="*/ 288786 h 1523660"/>
                    <a:gd name="connsiteX61" fmla="*/ 913223 w 1368885"/>
                    <a:gd name="connsiteY61" fmla="*/ 165606 h 1523660"/>
                    <a:gd name="connsiteX62" fmla="*/ 938950 w 1368885"/>
                    <a:gd name="connsiteY62" fmla="*/ 59471 h 1523660"/>
                    <a:gd name="connsiteX63" fmla="*/ 914829 w 1368885"/>
                    <a:gd name="connsiteY63" fmla="*/ 75552 h 1523660"/>
                    <a:gd name="connsiteX64" fmla="*/ 896738 w 1368885"/>
                    <a:gd name="connsiteY64" fmla="*/ 113504 h 1523660"/>
                    <a:gd name="connsiteX65" fmla="*/ 859994 w 1368885"/>
                    <a:gd name="connsiteY65" fmla="*/ 15811 h 1523660"/>
                    <a:gd name="connsiteX66" fmla="*/ 859994 w 1368885"/>
                    <a:gd name="connsiteY66" fmla="*/ 15811 h 1523660"/>
                    <a:gd name="connsiteX67" fmla="*/ 748793 w 1368885"/>
                    <a:gd name="connsiteY67" fmla="*/ 54084 h 1523660"/>
                    <a:gd name="connsiteX68" fmla="*/ 780955 w 1368885"/>
                    <a:gd name="connsiteY68" fmla="*/ 91473 h 1523660"/>
                    <a:gd name="connsiteX69" fmla="*/ 790684 w 1368885"/>
                    <a:gd name="connsiteY69" fmla="*/ 106428 h 1523660"/>
                    <a:gd name="connsiteX70" fmla="*/ 851310 w 1368885"/>
                    <a:gd name="connsiteY70" fmla="*/ 307440 h 1523660"/>
                    <a:gd name="connsiteX71" fmla="*/ 800173 w 1368885"/>
                    <a:gd name="connsiteY71" fmla="*/ 271579 h 1523660"/>
                    <a:gd name="connsiteX72" fmla="*/ 768894 w 1368885"/>
                    <a:gd name="connsiteY72" fmla="*/ 293932 h 1523660"/>
                    <a:gd name="connsiteX73" fmla="*/ 858223 w 1368885"/>
                    <a:gd name="connsiteY73" fmla="*/ 359944 h 1523660"/>
                    <a:gd name="connsiteX74" fmla="*/ 866264 w 1368885"/>
                    <a:gd name="connsiteY74" fmla="*/ 510302 h 1523660"/>
                    <a:gd name="connsiteX75" fmla="*/ 866264 w 1368885"/>
                    <a:gd name="connsiteY75" fmla="*/ 510302 h 1523660"/>
                    <a:gd name="connsiteX76" fmla="*/ 866264 w 1368885"/>
                    <a:gd name="connsiteY76" fmla="*/ 526946 h 1523660"/>
                    <a:gd name="connsiteX77" fmla="*/ 863853 w 1368885"/>
                    <a:gd name="connsiteY77" fmla="*/ 604376 h 1523660"/>
                    <a:gd name="connsiteX78" fmla="*/ 765196 w 1368885"/>
                    <a:gd name="connsiteY78" fmla="*/ 551550 h 1523660"/>
                    <a:gd name="connsiteX79" fmla="*/ 763669 w 1368885"/>
                    <a:gd name="connsiteY79" fmla="*/ 548334 h 1523660"/>
                    <a:gd name="connsiteX80" fmla="*/ 726360 w 1368885"/>
                    <a:gd name="connsiteY80" fmla="*/ 573742 h 1523660"/>
                    <a:gd name="connsiteX81" fmla="*/ 858789 w 1368885"/>
                    <a:gd name="connsiteY81" fmla="*/ 668218 h 1523660"/>
                    <a:gd name="connsiteX82" fmla="*/ 807087 w 1368885"/>
                    <a:gd name="connsiteY82" fmla="*/ 899703 h 1523660"/>
                    <a:gd name="connsiteX83" fmla="*/ 760693 w 1368885"/>
                    <a:gd name="connsiteY83" fmla="*/ 836184 h 1523660"/>
                    <a:gd name="connsiteX84" fmla="*/ 719046 w 1368885"/>
                    <a:gd name="connsiteY84" fmla="*/ 843580 h 1523660"/>
                    <a:gd name="connsiteX85" fmla="*/ 782404 w 1368885"/>
                    <a:gd name="connsiteY85" fmla="*/ 948107 h 1523660"/>
                    <a:gd name="connsiteX86" fmla="*/ 682459 w 1368885"/>
                    <a:gd name="connsiteY86" fmla="*/ 1007125 h 1523660"/>
                    <a:gd name="connsiteX87" fmla="*/ 662762 w 1368885"/>
                    <a:gd name="connsiteY87" fmla="*/ 1001415 h 1523660"/>
                    <a:gd name="connsiteX88" fmla="*/ 656488 w 1368885"/>
                    <a:gd name="connsiteY88" fmla="*/ 998601 h 1523660"/>
                    <a:gd name="connsiteX89" fmla="*/ 585168 w 1368885"/>
                    <a:gd name="connsiteY89" fmla="*/ 919564 h 1523660"/>
                    <a:gd name="connsiteX90" fmla="*/ 579542 w 1368885"/>
                    <a:gd name="connsiteY90" fmla="*/ 907583 h 1523660"/>
                    <a:gd name="connsiteX91" fmla="*/ 545127 w 1368885"/>
                    <a:gd name="connsiteY91" fmla="*/ 798795 h 1523660"/>
                    <a:gd name="connsiteX92" fmla="*/ 649253 w 1368885"/>
                    <a:gd name="connsiteY92" fmla="*/ 710350 h 1523660"/>
                    <a:gd name="connsiteX93" fmla="*/ 610656 w 1368885"/>
                    <a:gd name="connsiteY93" fmla="*/ 686791 h 1523660"/>
                    <a:gd name="connsiteX94" fmla="*/ 534032 w 1368885"/>
                    <a:gd name="connsiteY94" fmla="*/ 740823 h 1523660"/>
                    <a:gd name="connsiteX95" fmla="*/ 514653 w 1368885"/>
                    <a:gd name="connsiteY95" fmla="*/ 536353 h 1523660"/>
                    <a:gd name="connsiteX96" fmla="*/ 514653 w 1368885"/>
                    <a:gd name="connsiteY96" fmla="*/ 527106 h 1523660"/>
                    <a:gd name="connsiteX97" fmla="*/ 514653 w 1368885"/>
                    <a:gd name="connsiteY97" fmla="*/ 522363 h 1523660"/>
                    <a:gd name="connsiteX98" fmla="*/ 513369 w 1368885"/>
                    <a:gd name="connsiteY98" fmla="*/ 477738 h 1523660"/>
                    <a:gd name="connsiteX99" fmla="*/ 619906 w 1368885"/>
                    <a:gd name="connsiteY99" fmla="*/ 383101 h 1523660"/>
                    <a:gd name="connsiteX100" fmla="*/ 581391 w 1368885"/>
                    <a:gd name="connsiteY100" fmla="*/ 358979 h 1523660"/>
                    <a:gd name="connsiteX101" fmla="*/ 512804 w 1368885"/>
                    <a:gd name="connsiteY101" fmla="*/ 417353 h 1523660"/>
                    <a:gd name="connsiteX102" fmla="*/ 516907 w 1368885"/>
                    <a:gd name="connsiteY102" fmla="*/ 248503 h 1523660"/>
                    <a:gd name="connsiteX103" fmla="*/ 517468 w 1368885"/>
                    <a:gd name="connsiteY103" fmla="*/ 237568 h 1523660"/>
                    <a:gd name="connsiteX104" fmla="*/ 517468 w 1368885"/>
                    <a:gd name="connsiteY104" fmla="*/ 234111 h 1523660"/>
                    <a:gd name="connsiteX105" fmla="*/ 521410 w 1368885"/>
                    <a:gd name="connsiteY105" fmla="*/ 172843 h 1523660"/>
                    <a:gd name="connsiteX106" fmla="*/ 520605 w 1368885"/>
                    <a:gd name="connsiteY106" fmla="*/ 172843 h 1523660"/>
                    <a:gd name="connsiteX107" fmla="*/ 406833 w 1368885"/>
                    <a:gd name="connsiteY107" fmla="*/ 145102 h 1523660"/>
                    <a:gd name="connsiteX108" fmla="*/ 406833 w 1368885"/>
                    <a:gd name="connsiteY108" fmla="*/ 145102 h 1523660"/>
                    <a:gd name="connsiteX109" fmla="*/ 390752 w 1368885"/>
                    <a:gd name="connsiteY109" fmla="*/ 249629 h 1523660"/>
                    <a:gd name="connsiteX110" fmla="*/ 343152 w 1368885"/>
                    <a:gd name="connsiteY110" fmla="*/ 204522 h 1523660"/>
                    <a:gd name="connsiteX111" fmla="*/ 307449 w 1368885"/>
                    <a:gd name="connsiteY111" fmla="*/ 230091 h 1523660"/>
                    <a:gd name="connsiteX112" fmla="*/ 307049 w 1368885"/>
                    <a:gd name="connsiteY112" fmla="*/ 230091 h 1523660"/>
                    <a:gd name="connsiteX113" fmla="*/ 385283 w 1368885"/>
                    <a:gd name="connsiteY113" fmla="*/ 307521 h 1523660"/>
                    <a:gd name="connsiteX114" fmla="*/ 391552 w 1368885"/>
                    <a:gd name="connsiteY114" fmla="*/ 603652 h 1523660"/>
                    <a:gd name="connsiteX115" fmla="*/ 324013 w 1368885"/>
                    <a:gd name="connsiteY115" fmla="*/ 552112 h 1523660"/>
                    <a:gd name="connsiteX116" fmla="*/ 323613 w 1368885"/>
                    <a:gd name="connsiteY116" fmla="*/ 552112 h 1523660"/>
                    <a:gd name="connsiteX117" fmla="*/ 286947 w 1368885"/>
                    <a:gd name="connsiteY117" fmla="*/ 575269 h 1523660"/>
                    <a:gd name="connsiteX118" fmla="*/ 399514 w 1368885"/>
                    <a:gd name="connsiteY118" fmla="*/ 666127 h 1523660"/>
                    <a:gd name="connsiteX119" fmla="*/ 475499 w 1368885"/>
                    <a:gd name="connsiteY119" fmla="*/ 972470 h 1523660"/>
                    <a:gd name="connsiteX120" fmla="*/ 362932 w 1368885"/>
                    <a:gd name="connsiteY120" fmla="*/ 922619 h 1523660"/>
                    <a:gd name="connsiteX121" fmla="*/ 361401 w 1368885"/>
                    <a:gd name="connsiteY121" fmla="*/ 921493 h 1523660"/>
                    <a:gd name="connsiteX122" fmla="*/ 350066 w 1368885"/>
                    <a:gd name="connsiteY122" fmla="*/ 913453 h 1523660"/>
                    <a:gd name="connsiteX123" fmla="*/ 308175 w 1368885"/>
                    <a:gd name="connsiteY123" fmla="*/ 879682 h 1523660"/>
                    <a:gd name="connsiteX124" fmla="*/ 273760 w 1368885"/>
                    <a:gd name="connsiteY124" fmla="*/ 762693 h 1523660"/>
                    <a:gd name="connsiteX125" fmla="*/ 245779 w 1368885"/>
                    <a:gd name="connsiteY125" fmla="*/ 786171 h 1523660"/>
                    <a:gd name="connsiteX126" fmla="*/ 263709 w 1368885"/>
                    <a:gd name="connsiteY126" fmla="*/ 841329 h 1523660"/>
                    <a:gd name="connsiteX127" fmla="*/ 48708 w 1368885"/>
                    <a:gd name="connsiteY127" fmla="*/ 633563 h 1523660"/>
                    <a:gd name="connsiteX128" fmla="*/ 16546 w 1368885"/>
                    <a:gd name="connsiteY128" fmla="*/ 722008 h 1523660"/>
                    <a:gd name="connsiteX129" fmla="*/ 16546 w 1368885"/>
                    <a:gd name="connsiteY129" fmla="*/ 722491 h 1523660"/>
                    <a:gd name="connsiteX130" fmla="*/ 92448 w 1368885"/>
                    <a:gd name="connsiteY130" fmla="*/ 793408 h 1523660"/>
                    <a:gd name="connsiteX131" fmla="*/ 29330 w 1368885"/>
                    <a:gd name="connsiteY131" fmla="*/ 793408 h 1523660"/>
                    <a:gd name="connsiteX132" fmla="*/ 14858 w 1368885"/>
                    <a:gd name="connsiteY132" fmla="*/ 827098 h 1523660"/>
                    <a:gd name="connsiteX133" fmla="*/ 133051 w 1368885"/>
                    <a:gd name="connsiteY133" fmla="*/ 828063 h 1523660"/>
                    <a:gd name="connsiteX134" fmla="*/ 181294 w 1368885"/>
                    <a:gd name="connsiteY134" fmla="*/ 867621 h 1523660"/>
                    <a:gd name="connsiteX135" fmla="*/ 192794 w 1368885"/>
                    <a:gd name="connsiteY135" fmla="*/ 876868 h 1523660"/>
                    <a:gd name="connsiteX136" fmla="*/ 318870 w 1368885"/>
                    <a:gd name="connsiteY136" fmla="*/ 974399 h 1523660"/>
                    <a:gd name="connsiteX137" fmla="*/ 280112 w 1368885"/>
                    <a:gd name="connsiteY137" fmla="*/ 974882 h 1523660"/>
                    <a:gd name="connsiteX138" fmla="*/ 268134 w 1368885"/>
                    <a:gd name="connsiteY138" fmla="*/ 1009697 h 1523660"/>
                    <a:gd name="connsiteX139" fmla="*/ 363010 w 1368885"/>
                    <a:gd name="connsiteY139" fmla="*/ 1007044 h 1523660"/>
                    <a:gd name="connsiteX140" fmla="*/ 430067 w 1368885"/>
                    <a:gd name="connsiteY140" fmla="*/ 1054242 h 1523660"/>
                    <a:gd name="connsiteX141" fmla="*/ 431194 w 1368885"/>
                    <a:gd name="connsiteY141" fmla="*/ 1055046 h 1523660"/>
                    <a:gd name="connsiteX142" fmla="*/ 431194 w 1368885"/>
                    <a:gd name="connsiteY142" fmla="*/ 1055046 h 1523660"/>
                    <a:gd name="connsiteX143" fmla="*/ 443498 w 1368885"/>
                    <a:gd name="connsiteY143" fmla="*/ 1064855 h 1523660"/>
                    <a:gd name="connsiteX144" fmla="*/ 563701 w 1368885"/>
                    <a:gd name="connsiteY144" fmla="*/ 1150809 h 1523660"/>
                    <a:gd name="connsiteX145" fmla="*/ 563701 w 1368885"/>
                    <a:gd name="connsiteY145" fmla="*/ 1150809 h 1523660"/>
                    <a:gd name="connsiteX146" fmla="*/ 702160 w 1368885"/>
                    <a:gd name="connsiteY146" fmla="*/ 1292482 h 1523660"/>
                    <a:gd name="connsiteX147" fmla="*/ 704249 w 1368885"/>
                    <a:gd name="connsiteY147" fmla="*/ 1298753 h 1523660"/>
                    <a:gd name="connsiteX148" fmla="*/ 704249 w 1368885"/>
                    <a:gd name="connsiteY148" fmla="*/ 1299316 h 1523660"/>
                    <a:gd name="connsiteX149" fmla="*/ 705536 w 1368885"/>
                    <a:gd name="connsiteY149" fmla="*/ 1303337 h 1523660"/>
                    <a:gd name="connsiteX150" fmla="*/ 705536 w 1368885"/>
                    <a:gd name="connsiteY150" fmla="*/ 1303899 h 1523660"/>
                    <a:gd name="connsiteX151" fmla="*/ 709074 w 1368885"/>
                    <a:gd name="connsiteY151" fmla="*/ 1315799 h 1523660"/>
                    <a:gd name="connsiteX152" fmla="*/ 597712 w 1368885"/>
                    <a:gd name="connsiteY152" fmla="*/ 1317086 h 1523660"/>
                    <a:gd name="connsiteX153" fmla="*/ 553089 w 1368885"/>
                    <a:gd name="connsiteY153" fmla="*/ 1224298 h 1523660"/>
                    <a:gd name="connsiteX154" fmla="*/ 520927 w 1368885"/>
                    <a:gd name="connsiteY154" fmla="*/ 1244882 h 1523660"/>
                    <a:gd name="connsiteX155" fmla="*/ 551640 w 1368885"/>
                    <a:gd name="connsiteY155" fmla="*/ 1306793 h 1523660"/>
                    <a:gd name="connsiteX156" fmla="*/ 479276 w 1368885"/>
                    <a:gd name="connsiteY156" fmla="*/ 1284200 h 1523660"/>
                    <a:gd name="connsiteX157" fmla="*/ 469947 w 1368885"/>
                    <a:gd name="connsiteY157" fmla="*/ 1280823 h 1523660"/>
                    <a:gd name="connsiteX158" fmla="*/ 463599 w 1368885"/>
                    <a:gd name="connsiteY158" fmla="*/ 1278492 h 1523660"/>
                    <a:gd name="connsiteX159" fmla="*/ 463599 w 1368885"/>
                    <a:gd name="connsiteY159" fmla="*/ 1278492 h 1523660"/>
                    <a:gd name="connsiteX160" fmla="*/ 356980 w 1368885"/>
                    <a:gd name="connsiteY160" fmla="*/ 1233464 h 1523660"/>
                    <a:gd name="connsiteX161" fmla="*/ 312113 w 1368885"/>
                    <a:gd name="connsiteY161" fmla="*/ 1128536 h 1523660"/>
                    <a:gd name="connsiteX162" fmla="*/ 287026 w 1368885"/>
                    <a:gd name="connsiteY162" fmla="*/ 1154908 h 1523660"/>
                    <a:gd name="connsiteX163" fmla="*/ 309703 w 1368885"/>
                    <a:gd name="connsiteY163" fmla="*/ 1210710 h 1523660"/>
                    <a:gd name="connsiteX164" fmla="*/ 193437 w 1368885"/>
                    <a:gd name="connsiteY164" fmla="*/ 1148958 h 1523660"/>
                    <a:gd name="connsiteX165" fmla="*/ 186119 w 1368885"/>
                    <a:gd name="connsiteY165" fmla="*/ 1144858 h 1523660"/>
                    <a:gd name="connsiteX166" fmla="*/ 99523 w 1368885"/>
                    <a:gd name="connsiteY166" fmla="*/ 1093480 h 1523660"/>
                    <a:gd name="connsiteX167" fmla="*/ 53852 w 1368885"/>
                    <a:gd name="connsiteY167" fmla="*/ 1116556 h 1523660"/>
                    <a:gd name="connsiteX168" fmla="*/ 68244 w 1368885"/>
                    <a:gd name="connsiteY168" fmla="*/ 1165200 h 1523660"/>
                    <a:gd name="connsiteX169" fmla="*/ 858223 w 1368885"/>
                    <a:gd name="connsiteY169" fmla="*/ 668137 h 1523660"/>
                    <a:gd name="connsiteX170" fmla="*/ 863292 w 1368885"/>
                    <a:gd name="connsiteY170" fmla="*/ 604697 h 1523660"/>
                    <a:gd name="connsiteX171" fmla="*/ 858223 w 1368885"/>
                    <a:gd name="connsiteY171" fmla="*/ 668137 h 152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368885" h="1523660">
                      <a:moveTo>
                        <a:pt x="68244" y="1165200"/>
                      </a:moveTo>
                      <a:cubicBezTo>
                        <a:pt x="102899" y="1190367"/>
                        <a:pt x="139565" y="1212800"/>
                        <a:pt x="177839" y="1232098"/>
                      </a:cubicBezTo>
                      <a:cubicBezTo>
                        <a:pt x="160231" y="1248983"/>
                        <a:pt x="137071" y="1258872"/>
                        <a:pt x="112710" y="1259837"/>
                      </a:cubicBezTo>
                      <a:cubicBezTo>
                        <a:pt x="89877" y="1262973"/>
                        <a:pt x="100167" y="1306553"/>
                        <a:pt x="122278" y="1296019"/>
                      </a:cubicBezTo>
                      <a:cubicBezTo>
                        <a:pt x="165052" y="1299637"/>
                        <a:pt x="201556" y="1272381"/>
                        <a:pt x="221257" y="1253646"/>
                      </a:cubicBezTo>
                      <a:cubicBezTo>
                        <a:pt x="246505" y="1265787"/>
                        <a:pt x="272877" y="1277767"/>
                        <a:pt x="299570" y="1288783"/>
                      </a:cubicBezTo>
                      <a:lnTo>
                        <a:pt x="309542" y="1293045"/>
                      </a:lnTo>
                      <a:lnTo>
                        <a:pt x="313079" y="1294492"/>
                      </a:lnTo>
                      <a:cubicBezTo>
                        <a:pt x="350628" y="1310090"/>
                        <a:pt x="388580" y="1324725"/>
                        <a:pt x="425002" y="1337991"/>
                      </a:cubicBezTo>
                      <a:cubicBezTo>
                        <a:pt x="407555" y="1354072"/>
                        <a:pt x="384961" y="1363479"/>
                        <a:pt x="361244" y="1364605"/>
                      </a:cubicBezTo>
                      <a:cubicBezTo>
                        <a:pt x="338166" y="1367822"/>
                        <a:pt x="348861" y="1411803"/>
                        <a:pt x="371051" y="1400626"/>
                      </a:cubicBezTo>
                      <a:cubicBezTo>
                        <a:pt x="416239" y="1404325"/>
                        <a:pt x="454432" y="1373610"/>
                        <a:pt x="473084" y="1354956"/>
                      </a:cubicBezTo>
                      <a:cubicBezTo>
                        <a:pt x="523420" y="1372163"/>
                        <a:pt x="560246" y="1383742"/>
                        <a:pt x="597551" y="1393953"/>
                      </a:cubicBezTo>
                      <a:lnTo>
                        <a:pt x="605591" y="1396284"/>
                      </a:lnTo>
                      <a:lnTo>
                        <a:pt x="605591" y="1396284"/>
                      </a:lnTo>
                      <a:lnTo>
                        <a:pt x="613632" y="1398294"/>
                      </a:lnTo>
                      <a:cubicBezTo>
                        <a:pt x="664046" y="1402476"/>
                        <a:pt x="690661" y="1428607"/>
                        <a:pt x="703927" y="1463101"/>
                      </a:cubicBezTo>
                      <a:cubicBezTo>
                        <a:pt x="706019" y="1468568"/>
                        <a:pt x="707707" y="1474197"/>
                        <a:pt x="709152" y="1479825"/>
                      </a:cubicBezTo>
                      <a:cubicBezTo>
                        <a:pt x="712450" y="1493655"/>
                        <a:pt x="714460" y="1507725"/>
                        <a:pt x="715104" y="1521957"/>
                      </a:cubicBezTo>
                      <a:lnTo>
                        <a:pt x="847211" y="1519707"/>
                      </a:lnTo>
                      <a:cubicBezTo>
                        <a:pt x="834828" y="1503062"/>
                        <a:pt x="820675" y="1451764"/>
                        <a:pt x="848334" y="1419441"/>
                      </a:cubicBezTo>
                      <a:cubicBezTo>
                        <a:pt x="855090" y="1411561"/>
                        <a:pt x="863614" y="1405370"/>
                        <a:pt x="873099" y="1401269"/>
                      </a:cubicBezTo>
                      <a:cubicBezTo>
                        <a:pt x="878325" y="1399019"/>
                        <a:pt x="883715" y="1397169"/>
                        <a:pt x="889180" y="1395802"/>
                      </a:cubicBezTo>
                      <a:cubicBezTo>
                        <a:pt x="934530" y="1381249"/>
                        <a:pt x="978430" y="1362354"/>
                        <a:pt x="1020242" y="1339519"/>
                      </a:cubicBezTo>
                      <a:lnTo>
                        <a:pt x="1020242" y="1339519"/>
                      </a:lnTo>
                      <a:lnTo>
                        <a:pt x="1026029" y="1336383"/>
                      </a:lnTo>
                      <a:lnTo>
                        <a:pt x="1029084" y="1334695"/>
                      </a:lnTo>
                      <a:lnTo>
                        <a:pt x="1034392" y="1331720"/>
                      </a:lnTo>
                      <a:cubicBezTo>
                        <a:pt x="1054010" y="1320382"/>
                        <a:pt x="1073307" y="1308241"/>
                        <a:pt x="1092446" y="1294974"/>
                      </a:cubicBezTo>
                      <a:cubicBezTo>
                        <a:pt x="1099682" y="1298110"/>
                        <a:pt x="1171481" y="1327779"/>
                        <a:pt x="1223426" y="1292160"/>
                      </a:cubicBezTo>
                      <a:lnTo>
                        <a:pt x="1223426" y="1292160"/>
                      </a:lnTo>
                      <a:cubicBezTo>
                        <a:pt x="1246338" y="1288220"/>
                        <a:pt x="1233233" y="1248419"/>
                        <a:pt x="1212488" y="1257104"/>
                      </a:cubicBezTo>
                      <a:cubicBezTo>
                        <a:pt x="1189011" y="1268682"/>
                        <a:pt x="1161913" y="1270210"/>
                        <a:pt x="1137309" y="1261445"/>
                      </a:cubicBezTo>
                      <a:cubicBezTo>
                        <a:pt x="1241034" y="1177261"/>
                        <a:pt x="1321035" y="1071528"/>
                        <a:pt x="1364614" y="975767"/>
                      </a:cubicBezTo>
                      <a:cubicBezTo>
                        <a:pt x="1369922" y="934599"/>
                        <a:pt x="1272792" y="924710"/>
                        <a:pt x="1269737" y="966037"/>
                      </a:cubicBezTo>
                      <a:cubicBezTo>
                        <a:pt x="1258721" y="1022723"/>
                        <a:pt x="1233555" y="1075629"/>
                        <a:pt x="1196490" y="1119932"/>
                      </a:cubicBezTo>
                      <a:cubicBezTo>
                        <a:pt x="1188449" y="1105942"/>
                        <a:pt x="1179604" y="1080856"/>
                        <a:pt x="1188449" y="1043227"/>
                      </a:cubicBezTo>
                      <a:lnTo>
                        <a:pt x="1187805" y="1043227"/>
                      </a:lnTo>
                      <a:cubicBezTo>
                        <a:pt x="1201876" y="1019105"/>
                        <a:pt x="1150740" y="1007526"/>
                        <a:pt x="1153551" y="1035668"/>
                      </a:cubicBezTo>
                      <a:cubicBezTo>
                        <a:pt x="1130234" y="1082062"/>
                        <a:pt x="1152267" y="1136817"/>
                        <a:pt x="1161591" y="1156276"/>
                      </a:cubicBezTo>
                      <a:cubicBezTo>
                        <a:pt x="1154516" y="1162708"/>
                        <a:pt x="1147281" y="1168900"/>
                        <a:pt x="1139884" y="1174769"/>
                      </a:cubicBezTo>
                      <a:cubicBezTo>
                        <a:pt x="1136425" y="1177583"/>
                        <a:pt x="1132970" y="1180236"/>
                        <a:pt x="1129429" y="1182810"/>
                      </a:cubicBezTo>
                      <a:cubicBezTo>
                        <a:pt x="1080142" y="1219957"/>
                        <a:pt x="1024903" y="1247134"/>
                        <a:pt x="966291" y="1274873"/>
                      </a:cubicBezTo>
                      <a:cubicBezTo>
                        <a:pt x="958251" y="1266832"/>
                        <a:pt x="937827" y="1228399"/>
                        <a:pt x="953425" y="1184739"/>
                      </a:cubicBezTo>
                      <a:cubicBezTo>
                        <a:pt x="959134" y="1162467"/>
                        <a:pt x="916517" y="1155794"/>
                        <a:pt x="917243" y="1179835"/>
                      </a:cubicBezTo>
                      <a:cubicBezTo>
                        <a:pt x="895293" y="1221645"/>
                        <a:pt x="911052" y="1270692"/>
                        <a:pt x="921585" y="1294733"/>
                      </a:cubicBezTo>
                      <a:cubicBezTo>
                        <a:pt x="812312" y="1334935"/>
                        <a:pt x="797759" y="1170427"/>
                        <a:pt x="799690" y="1110927"/>
                      </a:cubicBezTo>
                      <a:cubicBezTo>
                        <a:pt x="873904" y="1034060"/>
                        <a:pt x="926972" y="939263"/>
                        <a:pt x="953665" y="835781"/>
                      </a:cubicBezTo>
                      <a:cubicBezTo>
                        <a:pt x="983094" y="829268"/>
                        <a:pt x="1039861" y="808846"/>
                        <a:pt x="1065427" y="760281"/>
                      </a:cubicBezTo>
                      <a:cubicBezTo>
                        <a:pt x="1082073" y="747979"/>
                        <a:pt x="1053688" y="711637"/>
                        <a:pt x="1037690" y="724742"/>
                      </a:cubicBezTo>
                      <a:cubicBezTo>
                        <a:pt x="1021287" y="749989"/>
                        <a:pt x="996282" y="768402"/>
                        <a:pt x="967253" y="776603"/>
                      </a:cubicBezTo>
                      <a:cubicBezTo>
                        <a:pt x="969263" y="765910"/>
                        <a:pt x="971112" y="755135"/>
                        <a:pt x="972722" y="744441"/>
                      </a:cubicBezTo>
                      <a:cubicBezTo>
                        <a:pt x="973444" y="739456"/>
                        <a:pt x="974088" y="734471"/>
                        <a:pt x="974811" y="729486"/>
                      </a:cubicBezTo>
                      <a:lnTo>
                        <a:pt x="974811" y="729486"/>
                      </a:lnTo>
                      <a:cubicBezTo>
                        <a:pt x="983577" y="659775"/>
                        <a:pt x="985427" y="589420"/>
                        <a:pt x="980279" y="519388"/>
                      </a:cubicBezTo>
                      <a:cubicBezTo>
                        <a:pt x="989525" y="512393"/>
                        <a:pt x="1042193" y="469939"/>
                        <a:pt x="1040666" y="413736"/>
                      </a:cubicBezTo>
                      <a:cubicBezTo>
                        <a:pt x="1057469" y="389614"/>
                        <a:pt x="1005767" y="377151"/>
                        <a:pt x="1007133" y="405212"/>
                      </a:cubicBezTo>
                      <a:lnTo>
                        <a:pt x="1007133" y="405212"/>
                      </a:lnTo>
                      <a:cubicBezTo>
                        <a:pt x="1003518" y="427887"/>
                        <a:pt x="992501" y="448712"/>
                        <a:pt x="975776" y="464471"/>
                      </a:cubicBezTo>
                      <a:cubicBezTo>
                        <a:pt x="969828" y="410841"/>
                        <a:pt x="961062" y="357533"/>
                        <a:pt x="949484" y="304867"/>
                      </a:cubicBezTo>
                      <a:lnTo>
                        <a:pt x="945946" y="288786"/>
                      </a:lnTo>
                      <a:cubicBezTo>
                        <a:pt x="936296" y="246412"/>
                        <a:pt x="925201" y="205085"/>
                        <a:pt x="913223" y="165606"/>
                      </a:cubicBezTo>
                      <a:cubicBezTo>
                        <a:pt x="929304" y="151535"/>
                        <a:pt x="979235" y="72899"/>
                        <a:pt x="938950" y="59471"/>
                      </a:cubicBezTo>
                      <a:cubicBezTo>
                        <a:pt x="925845" y="55772"/>
                        <a:pt x="912497" y="62929"/>
                        <a:pt x="914829" y="75552"/>
                      </a:cubicBezTo>
                      <a:cubicBezTo>
                        <a:pt x="910891" y="89060"/>
                        <a:pt x="904778" y="101925"/>
                        <a:pt x="896738" y="113504"/>
                      </a:cubicBezTo>
                      <a:cubicBezTo>
                        <a:pt x="876153" y="52395"/>
                        <a:pt x="859994" y="15811"/>
                        <a:pt x="859994" y="15811"/>
                      </a:cubicBezTo>
                      <a:lnTo>
                        <a:pt x="859994" y="15811"/>
                      </a:lnTo>
                      <a:cubicBezTo>
                        <a:pt x="849543" y="-26240"/>
                        <a:pt x="733195" y="15811"/>
                        <a:pt x="748793" y="54084"/>
                      </a:cubicBezTo>
                      <a:cubicBezTo>
                        <a:pt x="760693" y="65501"/>
                        <a:pt x="771466" y="78045"/>
                        <a:pt x="780955" y="91473"/>
                      </a:cubicBezTo>
                      <a:cubicBezTo>
                        <a:pt x="784414" y="96297"/>
                        <a:pt x="787629" y="101282"/>
                        <a:pt x="790684" y="106428"/>
                      </a:cubicBezTo>
                      <a:cubicBezTo>
                        <a:pt x="823890" y="161103"/>
                        <a:pt x="836434" y="226472"/>
                        <a:pt x="851310" y="307440"/>
                      </a:cubicBezTo>
                      <a:cubicBezTo>
                        <a:pt x="831369" y="300204"/>
                        <a:pt x="813761" y="287821"/>
                        <a:pt x="800173" y="271579"/>
                      </a:cubicBezTo>
                      <a:cubicBezTo>
                        <a:pt x="792694" y="242795"/>
                        <a:pt x="743324" y="277851"/>
                        <a:pt x="768894" y="293932"/>
                      </a:cubicBezTo>
                      <a:cubicBezTo>
                        <a:pt x="788191" y="333009"/>
                        <a:pt x="829603" y="351583"/>
                        <a:pt x="858223" y="359944"/>
                      </a:cubicBezTo>
                      <a:cubicBezTo>
                        <a:pt x="863453" y="409876"/>
                        <a:pt x="866185" y="460049"/>
                        <a:pt x="866264" y="510302"/>
                      </a:cubicBezTo>
                      <a:lnTo>
                        <a:pt x="866264" y="510302"/>
                      </a:lnTo>
                      <a:cubicBezTo>
                        <a:pt x="866264" y="515850"/>
                        <a:pt x="866264" y="521398"/>
                        <a:pt x="866264" y="526946"/>
                      </a:cubicBezTo>
                      <a:cubicBezTo>
                        <a:pt x="866264" y="552916"/>
                        <a:pt x="865302" y="578888"/>
                        <a:pt x="863853" y="604376"/>
                      </a:cubicBezTo>
                      <a:cubicBezTo>
                        <a:pt x="863853" y="604376"/>
                        <a:pt x="811990" y="612416"/>
                        <a:pt x="765196" y="551550"/>
                      </a:cubicBezTo>
                      <a:cubicBezTo>
                        <a:pt x="764874" y="550424"/>
                        <a:pt x="764313" y="549298"/>
                        <a:pt x="763669" y="548334"/>
                      </a:cubicBezTo>
                      <a:cubicBezTo>
                        <a:pt x="752413" y="530966"/>
                        <a:pt x="714382" y="556374"/>
                        <a:pt x="726360" y="573742"/>
                      </a:cubicBezTo>
                      <a:cubicBezTo>
                        <a:pt x="756433" y="648116"/>
                        <a:pt x="857662" y="668458"/>
                        <a:pt x="858789" y="668218"/>
                      </a:cubicBezTo>
                      <a:cubicBezTo>
                        <a:pt x="849060" y="756663"/>
                        <a:pt x="836033" y="826937"/>
                        <a:pt x="807087" y="899703"/>
                      </a:cubicBezTo>
                      <a:cubicBezTo>
                        <a:pt x="785058" y="884185"/>
                        <a:pt x="768816" y="861832"/>
                        <a:pt x="760693" y="836184"/>
                      </a:cubicBezTo>
                      <a:cubicBezTo>
                        <a:pt x="766806" y="806997"/>
                        <a:pt x="701916" y="818173"/>
                        <a:pt x="719046" y="843580"/>
                      </a:cubicBezTo>
                      <a:cubicBezTo>
                        <a:pt x="722100" y="891823"/>
                        <a:pt x="756916" y="928086"/>
                        <a:pt x="782404" y="948107"/>
                      </a:cubicBezTo>
                      <a:cubicBezTo>
                        <a:pt x="755868" y="991204"/>
                        <a:pt x="721056" y="1013557"/>
                        <a:pt x="682459" y="1007125"/>
                      </a:cubicBezTo>
                      <a:cubicBezTo>
                        <a:pt x="675706" y="1005999"/>
                        <a:pt x="669111" y="1004069"/>
                        <a:pt x="662762" y="1001415"/>
                      </a:cubicBezTo>
                      <a:cubicBezTo>
                        <a:pt x="660670" y="1000531"/>
                        <a:pt x="658499" y="999647"/>
                        <a:pt x="656488" y="998601"/>
                      </a:cubicBezTo>
                      <a:cubicBezTo>
                        <a:pt x="624326" y="982038"/>
                        <a:pt x="602137" y="953253"/>
                        <a:pt x="585168" y="919564"/>
                      </a:cubicBezTo>
                      <a:cubicBezTo>
                        <a:pt x="583241" y="915703"/>
                        <a:pt x="581309" y="911523"/>
                        <a:pt x="579542" y="907583"/>
                      </a:cubicBezTo>
                      <a:cubicBezTo>
                        <a:pt x="564745" y="872446"/>
                        <a:pt x="553167" y="836023"/>
                        <a:pt x="545127" y="798795"/>
                      </a:cubicBezTo>
                      <a:cubicBezTo>
                        <a:pt x="575762" y="787619"/>
                        <a:pt x="628991" y="761487"/>
                        <a:pt x="649253" y="710350"/>
                      </a:cubicBezTo>
                      <a:cubicBezTo>
                        <a:pt x="680771" y="694269"/>
                        <a:pt x="609533" y="650528"/>
                        <a:pt x="610656" y="686791"/>
                      </a:cubicBezTo>
                      <a:cubicBezTo>
                        <a:pt x="583241" y="724983"/>
                        <a:pt x="553006" y="737124"/>
                        <a:pt x="534032" y="740823"/>
                      </a:cubicBezTo>
                      <a:cubicBezTo>
                        <a:pt x="523581" y="673122"/>
                        <a:pt x="517146" y="604858"/>
                        <a:pt x="514653" y="536353"/>
                      </a:cubicBezTo>
                      <a:cubicBezTo>
                        <a:pt x="514653" y="533298"/>
                        <a:pt x="514653" y="530242"/>
                        <a:pt x="514653" y="527106"/>
                      </a:cubicBezTo>
                      <a:cubicBezTo>
                        <a:pt x="514653" y="525499"/>
                        <a:pt x="514653" y="523890"/>
                        <a:pt x="514653" y="522363"/>
                      </a:cubicBezTo>
                      <a:cubicBezTo>
                        <a:pt x="514092" y="507327"/>
                        <a:pt x="513691" y="492452"/>
                        <a:pt x="513369" y="477738"/>
                      </a:cubicBezTo>
                      <a:cubicBezTo>
                        <a:pt x="546014" y="466321"/>
                        <a:pt x="600527" y="436973"/>
                        <a:pt x="619906" y="383101"/>
                      </a:cubicBezTo>
                      <a:cubicBezTo>
                        <a:pt x="631484" y="365975"/>
                        <a:pt x="592004" y="340888"/>
                        <a:pt x="581391" y="358979"/>
                      </a:cubicBezTo>
                      <a:cubicBezTo>
                        <a:pt x="566755" y="386398"/>
                        <a:pt x="542233" y="407222"/>
                        <a:pt x="512804" y="417353"/>
                      </a:cubicBezTo>
                      <a:cubicBezTo>
                        <a:pt x="512804" y="360508"/>
                        <a:pt x="514413" y="300365"/>
                        <a:pt x="516907" y="248503"/>
                      </a:cubicBezTo>
                      <a:cubicBezTo>
                        <a:pt x="516907" y="244724"/>
                        <a:pt x="517307" y="241106"/>
                        <a:pt x="517468" y="237568"/>
                      </a:cubicBezTo>
                      <a:cubicBezTo>
                        <a:pt x="517468" y="236442"/>
                        <a:pt x="517468" y="235237"/>
                        <a:pt x="517468" y="234111"/>
                      </a:cubicBezTo>
                      <a:cubicBezTo>
                        <a:pt x="518673" y="211597"/>
                        <a:pt x="520043" y="190853"/>
                        <a:pt x="521410" y="172843"/>
                      </a:cubicBezTo>
                      <a:lnTo>
                        <a:pt x="520605" y="172843"/>
                      </a:lnTo>
                      <a:cubicBezTo>
                        <a:pt x="539418" y="129745"/>
                        <a:pt x="411575" y="100478"/>
                        <a:pt x="406833" y="145102"/>
                      </a:cubicBezTo>
                      <a:lnTo>
                        <a:pt x="406833" y="145102"/>
                      </a:lnTo>
                      <a:cubicBezTo>
                        <a:pt x="400158" y="180481"/>
                        <a:pt x="394933" y="215537"/>
                        <a:pt x="390752" y="249629"/>
                      </a:cubicBezTo>
                      <a:cubicBezTo>
                        <a:pt x="371451" y="238694"/>
                        <a:pt x="355052" y="223256"/>
                        <a:pt x="343152" y="204522"/>
                      </a:cubicBezTo>
                      <a:cubicBezTo>
                        <a:pt x="331410" y="188441"/>
                        <a:pt x="297399" y="213607"/>
                        <a:pt x="307449" y="230091"/>
                      </a:cubicBezTo>
                      <a:lnTo>
                        <a:pt x="307049" y="230091"/>
                      </a:lnTo>
                      <a:cubicBezTo>
                        <a:pt x="321763" y="269168"/>
                        <a:pt x="355292" y="293209"/>
                        <a:pt x="385283" y="307521"/>
                      </a:cubicBezTo>
                      <a:cubicBezTo>
                        <a:pt x="378369" y="406177"/>
                        <a:pt x="380458" y="505317"/>
                        <a:pt x="391552" y="603652"/>
                      </a:cubicBezTo>
                      <a:cubicBezTo>
                        <a:pt x="364055" y="594244"/>
                        <a:pt x="340337" y="576153"/>
                        <a:pt x="324013" y="552112"/>
                      </a:cubicBezTo>
                      <a:lnTo>
                        <a:pt x="323613" y="552112"/>
                      </a:lnTo>
                      <a:cubicBezTo>
                        <a:pt x="315572" y="527991"/>
                        <a:pt x="272394" y="557580"/>
                        <a:pt x="286947" y="575269"/>
                      </a:cubicBezTo>
                      <a:cubicBezTo>
                        <a:pt x="308093" y="631071"/>
                        <a:pt x="368157" y="656397"/>
                        <a:pt x="399514" y="666127"/>
                      </a:cubicBezTo>
                      <a:cubicBezTo>
                        <a:pt x="411336" y="773146"/>
                        <a:pt x="469225" y="961293"/>
                        <a:pt x="475499" y="972470"/>
                      </a:cubicBezTo>
                      <a:cubicBezTo>
                        <a:pt x="455154" y="983807"/>
                        <a:pt x="405545" y="953976"/>
                        <a:pt x="362932" y="922619"/>
                      </a:cubicBezTo>
                      <a:lnTo>
                        <a:pt x="361401" y="921493"/>
                      </a:lnTo>
                      <a:lnTo>
                        <a:pt x="350066" y="913453"/>
                      </a:lnTo>
                      <a:cubicBezTo>
                        <a:pt x="333985" y="900909"/>
                        <a:pt x="318870" y="888848"/>
                        <a:pt x="308175" y="879682"/>
                      </a:cubicBezTo>
                      <a:cubicBezTo>
                        <a:pt x="310103" y="860144"/>
                        <a:pt x="312435" y="799277"/>
                        <a:pt x="273760" y="762693"/>
                      </a:cubicBezTo>
                      <a:cubicBezTo>
                        <a:pt x="265719" y="730531"/>
                        <a:pt x="214100" y="773709"/>
                        <a:pt x="245779" y="786171"/>
                      </a:cubicBezTo>
                      <a:cubicBezTo>
                        <a:pt x="256635" y="802574"/>
                        <a:pt x="262826" y="821630"/>
                        <a:pt x="263709" y="841329"/>
                      </a:cubicBezTo>
                      <a:cubicBezTo>
                        <a:pt x="186280" y="773870"/>
                        <a:pt x="112550" y="696118"/>
                        <a:pt x="48708" y="633563"/>
                      </a:cubicBezTo>
                      <a:cubicBezTo>
                        <a:pt x="9389" y="615793"/>
                        <a:pt x="-28882" y="712118"/>
                        <a:pt x="16546" y="722008"/>
                      </a:cubicBezTo>
                      <a:lnTo>
                        <a:pt x="16546" y="722491"/>
                      </a:lnTo>
                      <a:cubicBezTo>
                        <a:pt x="38253" y="744602"/>
                        <a:pt x="64224" y="768724"/>
                        <a:pt x="92448" y="793408"/>
                      </a:cubicBezTo>
                      <a:cubicBezTo>
                        <a:pt x="71943" y="799921"/>
                        <a:pt x="49831" y="799921"/>
                        <a:pt x="29330" y="793408"/>
                      </a:cubicBezTo>
                      <a:cubicBezTo>
                        <a:pt x="8184" y="767759"/>
                        <a:pt x="-18191" y="829189"/>
                        <a:pt x="14858" y="827098"/>
                      </a:cubicBezTo>
                      <a:cubicBezTo>
                        <a:pt x="58194" y="852104"/>
                        <a:pt x="112306" y="835862"/>
                        <a:pt x="133051" y="828063"/>
                      </a:cubicBezTo>
                      <a:cubicBezTo>
                        <a:pt x="148410" y="840927"/>
                        <a:pt x="164569" y="854275"/>
                        <a:pt x="181294" y="867621"/>
                      </a:cubicBezTo>
                      <a:lnTo>
                        <a:pt x="192794" y="876868"/>
                      </a:lnTo>
                      <a:cubicBezTo>
                        <a:pt x="235811" y="911362"/>
                        <a:pt x="280595" y="945776"/>
                        <a:pt x="318870" y="974399"/>
                      </a:cubicBezTo>
                      <a:cubicBezTo>
                        <a:pt x="306083" y="976732"/>
                        <a:pt x="292978" y="976893"/>
                        <a:pt x="280112" y="974882"/>
                      </a:cubicBezTo>
                      <a:cubicBezTo>
                        <a:pt x="256957" y="952610"/>
                        <a:pt x="234924" y="1015085"/>
                        <a:pt x="268134" y="1009697"/>
                      </a:cubicBezTo>
                      <a:cubicBezTo>
                        <a:pt x="301501" y="1024171"/>
                        <a:pt x="337923" y="1016371"/>
                        <a:pt x="363010" y="1007044"/>
                      </a:cubicBezTo>
                      <a:cubicBezTo>
                        <a:pt x="397583" y="1033336"/>
                        <a:pt x="413102" y="1041698"/>
                        <a:pt x="430067" y="1054242"/>
                      </a:cubicBezTo>
                      <a:lnTo>
                        <a:pt x="431194" y="1055046"/>
                      </a:lnTo>
                      <a:lnTo>
                        <a:pt x="431194" y="1055046"/>
                      </a:lnTo>
                      <a:cubicBezTo>
                        <a:pt x="435053" y="1058021"/>
                        <a:pt x="439234" y="1061157"/>
                        <a:pt x="443498" y="1064855"/>
                      </a:cubicBezTo>
                      <a:cubicBezTo>
                        <a:pt x="459579" y="1085037"/>
                        <a:pt x="512725" y="1142285"/>
                        <a:pt x="563701" y="1150809"/>
                      </a:cubicBezTo>
                      <a:lnTo>
                        <a:pt x="563701" y="1150809"/>
                      </a:lnTo>
                      <a:cubicBezTo>
                        <a:pt x="639120" y="1151371"/>
                        <a:pt x="681332" y="1231214"/>
                        <a:pt x="702160" y="1292482"/>
                      </a:cubicBezTo>
                      <a:cubicBezTo>
                        <a:pt x="702882" y="1294652"/>
                        <a:pt x="703605" y="1296662"/>
                        <a:pt x="704249" y="1298753"/>
                      </a:cubicBezTo>
                      <a:cubicBezTo>
                        <a:pt x="704249" y="1298914"/>
                        <a:pt x="704249" y="1299155"/>
                        <a:pt x="704249" y="1299316"/>
                      </a:cubicBezTo>
                      <a:cubicBezTo>
                        <a:pt x="704731" y="1300683"/>
                        <a:pt x="705132" y="1302050"/>
                        <a:pt x="705536" y="1303337"/>
                      </a:cubicBezTo>
                      <a:cubicBezTo>
                        <a:pt x="705615" y="1303498"/>
                        <a:pt x="705615" y="1303738"/>
                        <a:pt x="705536" y="1303899"/>
                      </a:cubicBezTo>
                      <a:cubicBezTo>
                        <a:pt x="706824" y="1308000"/>
                        <a:pt x="708029" y="1311939"/>
                        <a:pt x="709074" y="1315799"/>
                      </a:cubicBezTo>
                      <a:cubicBezTo>
                        <a:pt x="678600" y="1325207"/>
                        <a:pt x="640247" y="1324483"/>
                        <a:pt x="597712" y="1317086"/>
                      </a:cubicBezTo>
                      <a:cubicBezTo>
                        <a:pt x="595462" y="1288944"/>
                        <a:pt x="583241" y="1249545"/>
                        <a:pt x="553089" y="1224298"/>
                      </a:cubicBezTo>
                      <a:cubicBezTo>
                        <a:pt x="542312" y="1206609"/>
                        <a:pt x="509188" y="1227595"/>
                        <a:pt x="520927" y="1244882"/>
                      </a:cubicBezTo>
                      <a:cubicBezTo>
                        <a:pt x="538213" y="1261204"/>
                        <a:pt x="549147" y="1283155"/>
                        <a:pt x="551640" y="1306793"/>
                      </a:cubicBezTo>
                      <a:cubicBezTo>
                        <a:pt x="527519" y="1300442"/>
                        <a:pt x="503397" y="1292803"/>
                        <a:pt x="479276" y="1284200"/>
                      </a:cubicBezTo>
                      <a:lnTo>
                        <a:pt x="469947" y="1280823"/>
                      </a:lnTo>
                      <a:lnTo>
                        <a:pt x="463599" y="1278492"/>
                      </a:lnTo>
                      <a:lnTo>
                        <a:pt x="463599" y="1278492"/>
                      </a:lnTo>
                      <a:cubicBezTo>
                        <a:pt x="427334" y="1264903"/>
                        <a:pt x="391234" y="1249465"/>
                        <a:pt x="356980" y="1233464"/>
                      </a:cubicBezTo>
                      <a:cubicBezTo>
                        <a:pt x="355936" y="1208057"/>
                        <a:pt x="348939" y="1157240"/>
                        <a:pt x="312113" y="1128536"/>
                      </a:cubicBezTo>
                      <a:cubicBezTo>
                        <a:pt x="300457" y="1097660"/>
                        <a:pt x="253659" y="1146305"/>
                        <a:pt x="287026" y="1154908"/>
                      </a:cubicBezTo>
                      <a:cubicBezTo>
                        <a:pt x="299813" y="1170910"/>
                        <a:pt x="307693" y="1190287"/>
                        <a:pt x="309703" y="1210710"/>
                      </a:cubicBezTo>
                      <a:cubicBezTo>
                        <a:pt x="266041" y="1188920"/>
                        <a:pt x="229859" y="1169462"/>
                        <a:pt x="193437" y="1148958"/>
                      </a:cubicBezTo>
                      <a:lnTo>
                        <a:pt x="186119" y="1144858"/>
                      </a:lnTo>
                      <a:cubicBezTo>
                        <a:pt x="137876" y="1117360"/>
                        <a:pt x="104909" y="1096615"/>
                        <a:pt x="99523" y="1093480"/>
                      </a:cubicBezTo>
                      <a:cubicBezTo>
                        <a:pt x="85452" y="1077399"/>
                        <a:pt x="64146" y="1092997"/>
                        <a:pt x="53852" y="1116556"/>
                      </a:cubicBezTo>
                      <a:cubicBezTo>
                        <a:pt x="43561" y="1140114"/>
                        <a:pt x="47743" y="1165442"/>
                        <a:pt x="68244" y="1165200"/>
                      </a:cubicBezTo>
                      <a:close/>
                      <a:moveTo>
                        <a:pt x="858223" y="668137"/>
                      </a:moveTo>
                      <a:lnTo>
                        <a:pt x="863292" y="604697"/>
                      </a:lnTo>
                      <a:cubicBezTo>
                        <a:pt x="862004" y="626166"/>
                        <a:pt x="860394" y="647313"/>
                        <a:pt x="858223" y="668137"/>
                      </a:cubicBezTo>
                      <a:close/>
                    </a:path>
                  </a:pathLst>
                </a:custGeom>
                <a:solidFill>
                  <a:srgbClr val="FF82BC"/>
                </a:solidFill>
                <a:ln w="8032" cap="flat">
                  <a:noFill/>
                  <a:prstDash val="solid"/>
                  <a:miter/>
                </a:ln>
              </p:spPr>
              <p:txBody>
                <a:bodyPr rtlCol="0" anchor="ctr"/>
                <a:lstStyle/>
                <a:p>
                  <a:endParaRPr lang="zh-CN" altLang="en-US"/>
                </a:p>
              </p:txBody>
            </p:sp>
            <p:grpSp>
              <p:nvGrpSpPr>
                <p:cNvPr id="424" name="图形 420">
                  <a:extLst>
                    <a:ext uri="{FF2B5EF4-FFF2-40B4-BE49-F238E27FC236}">
                      <a16:creationId xmlns:a16="http://schemas.microsoft.com/office/drawing/2014/main" id="{8ED1DD71-9D92-C174-A64F-973F986701A8}"/>
                    </a:ext>
                  </a:extLst>
                </p:cNvPr>
                <p:cNvGrpSpPr/>
                <p:nvPr/>
              </p:nvGrpSpPr>
              <p:grpSpPr>
                <a:xfrm>
                  <a:off x="9486625" y="4141752"/>
                  <a:ext cx="1344235" cy="1523628"/>
                  <a:chOff x="9486625" y="4141752"/>
                  <a:chExt cx="1344235" cy="1523628"/>
                </a:xfrm>
                <a:solidFill>
                  <a:srgbClr val="E0C3D4"/>
                </a:solidFill>
              </p:grpSpPr>
              <p:sp>
                <p:nvSpPr>
                  <p:cNvPr id="425" name="islîḑe">
                    <a:extLst>
                      <a:ext uri="{FF2B5EF4-FFF2-40B4-BE49-F238E27FC236}">
                        <a16:creationId xmlns:a16="http://schemas.microsoft.com/office/drawing/2014/main" id="{7295AA42-21B8-FCD0-F457-DBF084D9086C}"/>
                      </a:ext>
                    </a:extLst>
                  </p:cNvPr>
                  <p:cNvSpPr/>
                  <p:nvPr/>
                </p:nvSpPr>
                <p:spPr>
                  <a:xfrm>
                    <a:off x="9636285" y="4975747"/>
                    <a:ext cx="204710" cy="148295"/>
                  </a:xfrm>
                  <a:custGeom>
                    <a:avLst/>
                    <a:gdLst>
                      <a:gd name="connsiteX0" fmla="*/ 161734 w 204710"/>
                      <a:gd name="connsiteY0" fmla="*/ 145197 h 148295"/>
                      <a:gd name="connsiteX1" fmla="*/ 156587 w 204710"/>
                      <a:gd name="connsiteY1" fmla="*/ 141579 h 148295"/>
                      <a:gd name="connsiteX2" fmla="*/ 168726 w 204710"/>
                      <a:gd name="connsiteY2" fmla="*/ 140051 h 148295"/>
                      <a:gd name="connsiteX3" fmla="*/ 42654 w 204710"/>
                      <a:gd name="connsiteY3" fmla="*/ 42519 h 148295"/>
                      <a:gd name="connsiteX4" fmla="*/ 31155 w 204710"/>
                      <a:gd name="connsiteY4" fmla="*/ 33274 h 148295"/>
                      <a:gd name="connsiteX5" fmla="*/ -4062 w 204710"/>
                      <a:gd name="connsiteY5" fmla="*/ 4408 h 148295"/>
                      <a:gd name="connsiteX6" fmla="*/ 14834 w 204710"/>
                      <a:gd name="connsiteY6" fmla="*/ -1703 h 148295"/>
                      <a:gd name="connsiteX7" fmla="*/ 63077 w 204710"/>
                      <a:gd name="connsiteY7" fmla="*/ 37937 h 148295"/>
                      <a:gd name="connsiteX8" fmla="*/ 74573 w 204710"/>
                      <a:gd name="connsiteY8" fmla="*/ 47184 h 148295"/>
                      <a:gd name="connsiteX9" fmla="*/ 200649 w 204710"/>
                      <a:gd name="connsiteY9" fmla="*/ 144715 h 148295"/>
                      <a:gd name="connsiteX10" fmla="*/ 161734 w 204710"/>
                      <a:gd name="connsiteY10" fmla="*/ 145197 h 14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710" h="148295">
                        <a:moveTo>
                          <a:pt x="161734" y="145197"/>
                        </a:moveTo>
                        <a:cubicBezTo>
                          <a:pt x="160203" y="143670"/>
                          <a:pt x="158515" y="142463"/>
                          <a:pt x="156587" y="141579"/>
                        </a:cubicBezTo>
                        <a:cubicBezTo>
                          <a:pt x="160686" y="141338"/>
                          <a:pt x="164706" y="140856"/>
                          <a:pt x="168726" y="140051"/>
                        </a:cubicBezTo>
                        <a:cubicBezTo>
                          <a:pt x="130456" y="111427"/>
                          <a:pt x="85667" y="77014"/>
                          <a:pt x="42654" y="42519"/>
                        </a:cubicBezTo>
                        <a:lnTo>
                          <a:pt x="31155" y="33274"/>
                        </a:lnTo>
                        <a:cubicBezTo>
                          <a:pt x="19176" y="23544"/>
                          <a:pt x="7033" y="13896"/>
                          <a:pt x="-4062" y="4408"/>
                        </a:cubicBezTo>
                        <a:cubicBezTo>
                          <a:pt x="2369" y="2719"/>
                          <a:pt x="8643" y="629"/>
                          <a:pt x="14834" y="-1703"/>
                        </a:cubicBezTo>
                        <a:cubicBezTo>
                          <a:pt x="30189" y="11242"/>
                          <a:pt x="46352" y="24509"/>
                          <a:pt x="63077" y="37937"/>
                        </a:cubicBezTo>
                        <a:lnTo>
                          <a:pt x="74573" y="47184"/>
                        </a:lnTo>
                        <a:cubicBezTo>
                          <a:pt x="117590" y="81677"/>
                          <a:pt x="162374" y="116090"/>
                          <a:pt x="200649" y="144715"/>
                        </a:cubicBezTo>
                        <a:cubicBezTo>
                          <a:pt x="187783" y="147046"/>
                          <a:pt x="174678" y="147207"/>
                          <a:pt x="161734" y="14519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26" name="îṣľîdè">
                    <a:extLst>
                      <a:ext uri="{FF2B5EF4-FFF2-40B4-BE49-F238E27FC236}">
                        <a16:creationId xmlns:a16="http://schemas.microsoft.com/office/drawing/2014/main" id="{F34AB803-0CBE-05F7-244D-26CC850ABB56}"/>
                      </a:ext>
                    </a:extLst>
                  </p:cNvPr>
                  <p:cNvSpPr/>
                  <p:nvPr/>
                </p:nvSpPr>
                <p:spPr>
                  <a:xfrm>
                    <a:off x="9486625" y="4774075"/>
                    <a:ext cx="128270" cy="171742"/>
                  </a:xfrm>
                  <a:custGeom>
                    <a:avLst/>
                    <a:gdLst>
                      <a:gd name="connsiteX0" fmla="*/ 48307 w 128270"/>
                      <a:gd name="connsiteY0" fmla="*/ 93755 h 171742"/>
                      <a:gd name="connsiteX1" fmla="*/ 48307 w 128270"/>
                      <a:gd name="connsiteY1" fmla="*/ 94238 h 171742"/>
                      <a:gd name="connsiteX2" fmla="*/ 124209 w 128270"/>
                      <a:gd name="connsiteY2" fmla="*/ 165154 h 171742"/>
                      <a:gd name="connsiteX3" fmla="*/ 61090 w 128270"/>
                      <a:gd name="connsiteY3" fmla="*/ 165154 h 171742"/>
                      <a:gd name="connsiteX4" fmla="*/ 92451 w 128270"/>
                      <a:gd name="connsiteY4" fmla="*/ 160250 h 171742"/>
                      <a:gd name="connsiteX5" fmla="*/ 16546 w 128270"/>
                      <a:gd name="connsiteY5" fmla="*/ 89332 h 171742"/>
                      <a:gd name="connsiteX6" fmla="*/ 16546 w 128270"/>
                      <a:gd name="connsiteY6" fmla="*/ 88850 h 171742"/>
                      <a:gd name="connsiteX7" fmla="*/ 48708 w 128270"/>
                      <a:gd name="connsiteY7" fmla="*/ 405 h 171742"/>
                      <a:gd name="connsiteX8" fmla="*/ 55947 w 128270"/>
                      <a:gd name="connsiteY8" fmla="*/ 7480 h 171742"/>
                      <a:gd name="connsiteX9" fmla="*/ 48307 w 128270"/>
                      <a:gd name="connsiteY9" fmla="*/ 93755 h 17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270" h="171742">
                        <a:moveTo>
                          <a:pt x="48307" y="93755"/>
                        </a:moveTo>
                        <a:lnTo>
                          <a:pt x="48307" y="94238"/>
                        </a:lnTo>
                        <a:cubicBezTo>
                          <a:pt x="70018" y="116349"/>
                          <a:pt x="95989" y="140390"/>
                          <a:pt x="124209" y="165154"/>
                        </a:cubicBezTo>
                        <a:cubicBezTo>
                          <a:pt x="103707" y="171668"/>
                          <a:pt x="81596" y="171668"/>
                          <a:pt x="61090" y="165154"/>
                        </a:cubicBezTo>
                        <a:cubicBezTo>
                          <a:pt x="71785" y="165315"/>
                          <a:pt x="82318" y="163707"/>
                          <a:pt x="92451" y="160250"/>
                        </a:cubicBezTo>
                        <a:cubicBezTo>
                          <a:pt x="64227" y="135565"/>
                          <a:pt x="38257" y="111443"/>
                          <a:pt x="16546" y="89332"/>
                        </a:cubicBezTo>
                        <a:lnTo>
                          <a:pt x="16546" y="88850"/>
                        </a:lnTo>
                        <a:cubicBezTo>
                          <a:pt x="-28882" y="79281"/>
                          <a:pt x="9392" y="-17044"/>
                          <a:pt x="48708" y="405"/>
                        </a:cubicBezTo>
                        <a:lnTo>
                          <a:pt x="55947" y="7480"/>
                        </a:lnTo>
                        <a:cubicBezTo>
                          <a:pt x="28367" y="25491"/>
                          <a:pt x="12525" y="86197"/>
                          <a:pt x="48307" y="9375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27" name="îS1íďê">
                    <a:extLst>
                      <a:ext uri="{FF2B5EF4-FFF2-40B4-BE49-F238E27FC236}">
                        <a16:creationId xmlns:a16="http://schemas.microsoft.com/office/drawing/2014/main" id="{0F60605E-0AD0-1848-FAD6-88ECB5B374D8}"/>
                      </a:ext>
                    </a:extLst>
                  </p:cNvPr>
                  <p:cNvSpPr/>
                  <p:nvPr/>
                </p:nvSpPr>
                <p:spPr>
                  <a:xfrm>
                    <a:off x="10609668" y="5443222"/>
                    <a:ext cx="35938" cy="9649"/>
                  </a:xfrm>
                  <a:custGeom>
                    <a:avLst/>
                    <a:gdLst>
                      <a:gd name="connsiteX0" fmla="*/ 1808 w 35938"/>
                      <a:gd name="connsiteY0" fmla="*/ -1703 h 9649"/>
                      <a:gd name="connsiteX1" fmla="*/ 31877 w 35938"/>
                      <a:gd name="connsiteY1" fmla="*/ 7946 h 9649"/>
                      <a:gd name="connsiteX2" fmla="*/ -4062 w 35938"/>
                      <a:gd name="connsiteY2" fmla="*/ 2317 h 9649"/>
                    </a:gdLst>
                    <a:ahLst/>
                    <a:cxnLst>
                      <a:cxn ang="0">
                        <a:pos x="connsiteX0" y="connsiteY0"/>
                      </a:cxn>
                      <a:cxn ang="0">
                        <a:pos x="connsiteX1" y="connsiteY1"/>
                      </a:cxn>
                      <a:cxn ang="0">
                        <a:pos x="connsiteX2" y="connsiteY2"/>
                      </a:cxn>
                    </a:cxnLst>
                    <a:rect l="l" t="t" r="r" b="b"/>
                    <a:pathLst>
                      <a:path w="35938" h="9649">
                        <a:moveTo>
                          <a:pt x="1808" y="-1703"/>
                        </a:moveTo>
                        <a:cubicBezTo>
                          <a:pt x="11536" y="2397"/>
                          <a:pt x="21587" y="5614"/>
                          <a:pt x="31877" y="7946"/>
                        </a:cubicBezTo>
                        <a:cubicBezTo>
                          <a:pt x="19738" y="7222"/>
                          <a:pt x="7677" y="5372"/>
                          <a:pt x="-4062" y="2317"/>
                        </a:cubicBezTo>
                        <a:close/>
                      </a:path>
                    </a:pathLst>
                  </a:custGeom>
                  <a:solidFill>
                    <a:srgbClr val="E0C3D4"/>
                  </a:solidFill>
                  <a:ln w="8032" cap="flat">
                    <a:noFill/>
                    <a:prstDash val="solid"/>
                    <a:miter/>
                  </a:ln>
                </p:spPr>
                <p:txBody>
                  <a:bodyPr rtlCol="0" anchor="ctr"/>
                  <a:lstStyle/>
                  <a:p>
                    <a:endParaRPr lang="zh-CN" altLang="en-US"/>
                  </a:p>
                </p:txBody>
              </p:sp>
              <p:sp>
                <p:nvSpPr>
                  <p:cNvPr id="428" name="iSľîḍè">
                    <a:extLst>
                      <a:ext uri="{FF2B5EF4-FFF2-40B4-BE49-F238E27FC236}">
                        <a16:creationId xmlns:a16="http://schemas.microsoft.com/office/drawing/2014/main" id="{CFF89D05-4CDC-92F1-38E3-8737435D327A}"/>
                      </a:ext>
                    </a:extLst>
                  </p:cNvPr>
                  <p:cNvSpPr/>
                  <p:nvPr/>
                </p:nvSpPr>
                <p:spPr>
                  <a:xfrm>
                    <a:off x="9741504" y="5113058"/>
                    <a:ext cx="57923" cy="47555"/>
                  </a:xfrm>
                  <a:custGeom>
                    <a:avLst/>
                    <a:gdLst>
                      <a:gd name="connsiteX0" fmla="*/ 24754 w 57923"/>
                      <a:gd name="connsiteY0" fmla="*/ 3062 h 47555"/>
                      <a:gd name="connsiteX1" fmla="*/ 40835 w 57923"/>
                      <a:gd name="connsiteY1" fmla="*/ 4430 h 47555"/>
                      <a:gd name="connsiteX2" fmla="*/ 44855 w 57923"/>
                      <a:gd name="connsiteY2" fmla="*/ 42541 h 47555"/>
                      <a:gd name="connsiteX3" fmla="*/ 53861 w 57923"/>
                      <a:gd name="connsiteY3" fmla="*/ 45837 h 47555"/>
                      <a:gd name="connsiteX4" fmla="*/ 13093 w 57923"/>
                      <a:gd name="connsiteY4" fmla="*/ 37797 h 47555"/>
                      <a:gd name="connsiteX5" fmla="*/ 24754 w 57923"/>
                      <a:gd name="connsiteY5" fmla="*/ 3062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23" h="47555">
                        <a:moveTo>
                          <a:pt x="24754" y="3062"/>
                        </a:moveTo>
                        <a:cubicBezTo>
                          <a:pt x="30062" y="3786"/>
                          <a:pt x="35448" y="4269"/>
                          <a:pt x="40835" y="4430"/>
                        </a:cubicBezTo>
                        <a:cubicBezTo>
                          <a:pt x="26202" y="11987"/>
                          <a:pt x="19850" y="46481"/>
                          <a:pt x="44855" y="42541"/>
                        </a:cubicBezTo>
                        <a:cubicBezTo>
                          <a:pt x="47831" y="43827"/>
                          <a:pt x="50885" y="44873"/>
                          <a:pt x="53861" y="45837"/>
                        </a:cubicBezTo>
                        <a:cubicBezTo>
                          <a:pt x="39869" y="46079"/>
                          <a:pt x="25959" y="43345"/>
                          <a:pt x="13093" y="37797"/>
                        </a:cubicBezTo>
                        <a:cubicBezTo>
                          <a:pt x="-20435" y="43265"/>
                          <a:pt x="1598" y="-19049"/>
                          <a:pt x="24754" y="306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29" name="ísḷiḓè">
                    <a:extLst>
                      <a:ext uri="{FF2B5EF4-FFF2-40B4-BE49-F238E27FC236}">
                        <a16:creationId xmlns:a16="http://schemas.microsoft.com/office/drawing/2014/main" id="{127A8FE7-BE16-D038-0BAD-40BAC604732F}"/>
                      </a:ext>
                    </a:extLst>
                  </p:cNvPr>
                  <p:cNvSpPr/>
                  <p:nvPr/>
                </p:nvSpPr>
                <p:spPr>
                  <a:xfrm>
                    <a:off x="10009090" y="5360696"/>
                    <a:ext cx="64675" cy="93863"/>
                  </a:xfrm>
                  <a:custGeom>
                    <a:avLst/>
                    <a:gdLst>
                      <a:gd name="connsiteX0" fmla="*/ 60614 w 64675"/>
                      <a:gd name="connsiteY0" fmla="*/ 92160 h 93863"/>
                      <a:gd name="connsiteX1" fmla="*/ 28452 w 64675"/>
                      <a:gd name="connsiteY1" fmla="*/ 82833 h 93863"/>
                      <a:gd name="connsiteX2" fmla="*/ -1700 w 64675"/>
                      <a:gd name="connsiteY2" fmla="*/ 25585 h 93863"/>
                      <a:gd name="connsiteX3" fmla="*/ 30462 w 64675"/>
                      <a:gd name="connsiteY3" fmla="*/ 5001 h 93863"/>
                      <a:gd name="connsiteX4" fmla="*/ 34804 w 64675"/>
                      <a:gd name="connsiteY4" fmla="*/ 8941 h 93863"/>
                      <a:gd name="connsiteX5" fmla="*/ 29740 w 64675"/>
                      <a:gd name="connsiteY5" fmla="*/ 30249 h 93863"/>
                      <a:gd name="connsiteX6" fmla="*/ 60614 w 64675"/>
                      <a:gd name="connsiteY6" fmla="*/ 92160 h 9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675" h="93863">
                        <a:moveTo>
                          <a:pt x="60614" y="92160"/>
                        </a:moveTo>
                        <a:cubicBezTo>
                          <a:pt x="49841" y="89346"/>
                          <a:pt x="39068" y="86210"/>
                          <a:pt x="28452" y="82833"/>
                        </a:cubicBezTo>
                        <a:cubicBezTo>
                          <a:pt x="25075" y="60883"/>
                          <a:pt x="14463" y="40781"/>
                          <a:pt x="-1700" y="25585"/>
                        </a:cubicBezTo>
                        <a:cubicBezTo>
                          <a:pt x="-13117" y="8297"/>
                          <a:pt x="20011" y="-12688"/>
                          <a:pt x="30462" y="5001"/>
                        </a:cubicBezTo>
                        <a:lnTo>
                          <a:pt x="34804" y="8941"/>
                        </a:lnTo>
                        <a:cubicBezTo>
                          <a:pt x="27812" y="13604"/>
                          <a:pt x="25558" y="22932"/>
                          <a:pt x="29740" y="30249"/>
                        </a:cubicBezTo>
                        <a:cubicBezTo>
                          <a:pt x="47026" y="46570"/>
                          <a:pt x="58042" y="68521"/>
                          <a:pt x="60614" y="9216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0" name="íşḷiḓè">
                    <a:extLst>
                      <a:ext uri="{FF2B5EF4-FFF2-40B4-BE49-F238E27FC236}">
                        <a16:creationId xmlns:a16="http://schemas.microsoft.com/office/drawing/2014/main" id="{C1FCE42E-D673-C8C8-F7D4-B9C06C45B81A}"/>
                      </a:ext>
                    </a:extLst>
                  </p:cNvPr>
                  <p:cNvSpPr/>
                  <p:nvPr/>
                </p:nvSpPr>
                <p:spPr>
                  <a:xfrm>
                    <a:off x="9765916" y="5261574"/>
                    <a:ext cx="66234" cy="96981"/>
                  </a:xfrm>
                  <a:custGeom>
                    <a:avLst/>
                    <a:gdLst>
                      <a:gd name="connsiteX0" fmla="*/ 39500 w 66234"/>
                      <a:gd name="connsiteY0" fmla="*/ 39477 h 96981"/>
                      <a:gd name="connsiteX1" fmla="*/ 62173 w 66234"/>
                      <a:gd name="connsiteY1" fmla="*/ 95278 h 96981"/>
                      <a:gd name="connsiteX2" fmla="*/ 28484 w 66234"/>
                      <a:gd name="connsiteY2" fmla="*/ 78153 h 96981"/>
                      <a:gd name="connsiteX3" fmla="*/ 7738 w 66234"/>
                      <a:gd name="connsiteY3" fmla="*/ 34814 h 96981"/>
                      <a:gd name="connsiteX4" fmla="*/ 32826 w 66234"/>
                      <a:gd name="connsiteY4" fmla="*/ 8441 h 96981"/>
                      <a:gd name="connsiteX5" fmla="*/ 35719 w 66234"/>
                      <a:gd name="connsiteY5" fmla="*/ 10933 h 96981"/>
                      <a:gd name="connsiteX6" fmla="*/ 39500 w 66234"/>
                      <a:gd name="connsiteY6" fmla="*/ 39477 h 9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34" h="96981">
                        <a:moveTo>
                          <a:pt x="39500" y="39477"/>
                        </a:moveTo>
                        <a:cubicBezTo>
                          <a:pt x="52283" y="55478"/>
                          <a:pt x="60163" y="74856"/>
                          <a:pt x="62173" y="95278"/>
                        </a:cubicBezTo>
                        <a:cubicBezTo>
                          <a:pt x="50434" y="89409"/>
                          <a:pt x="39339" y="83781"/>
                          <a:pt x="28484" y="78153"/>
                        </a:cubicBezTo>
                        <a:cubicBezTo>
                          <a:pt x="24703" y="62393"/>
                          <a:pt x="17628" y="47598"/>
                          <a:pt x="7738" y="34814"/>
                        </a:cubicBezTo>
                        <a:cubicBezTo>
                          <a:pt x="-25629" y="26210"/>
                          <a:pt x="21165" y="-22434"/>
                          <a:pt x="32826" y="8441"/>
                        </a:cubicBezTo>
                        <a:cubicBezTo>
                          <a:pt x="33870" y="9245"/>
                          <a:pt x="34753" y="10049"/>
                          <a:pt x="35719" y="10933"/>
                        </a:cubicBezTo>
                        <a:cubicBezTo>
                          <a:pt x="26312" y="20099"/>
                          <a:pt x="22453" y="34895"/>
                          <a:pt x="39500" y="39477"/>
                        </a:cubicBezTo>
                        <a:close/>
                      </a:path>
                    </a:pathLst>
                  </a:custGeom>
                  <a:solidFill>
                    <a:srgbClr val="E0C3D4"/>
                  </a:solidFill>
                  <a:ln w="8032" cap="flat">
                    <a:noFill/>
                    <a:prstDash val="solid"/>
                    <a:miter/>
                  </a:ln>
                </p:spPr>
                <p:txBody>
                  <a:bodyPr rtlCol="0" anchor="ctr"/>
                  <a:lstStyle/>
                  <a:p>
                    <a:endParaRPr lang="zh-CN" altLang="en-US"/>
                  </a:p>
                </p:txBody>
              </p:sp>
              <p:sp>
                <p:nvSpPr>
                  <p:cNvPr id="431" name="íSľiḓè">
                    <a:extLst>
                      <a:ext uri="{FF2B5EF4-FFF2-40B4-BE49-F238E27FC236}">
                        <a16:creationId xmlns:a16="http://schemas.microsoft.com/office/drawing/2014/main" id="{3DEE9657-3BE8-D2A9-01AA-8098EAD5F1D5}"/>
                      </a:ext>
                    </a:extLst>
                  </p:cNvPr>
                  <p:cNvSpPr/>
                  <p:nvPr/>
                </p:nvSpPr>
                <p:spPr>
                  <a:xfrm>
                    <a:off x="10381236" y="4752704"/>
                    <a:ext cx="5064" cy="63359"/>
                  </a:xfrm>
                  <a:custGeom>
                    <a:avLst/>
                    <a:gdLst>
                      <a:gd name="connsiteX0" fmla="*/ -4062 w 5064"/>
                      <a:gd name="connsiteY0" fmla="*/ 61656 h 63359"/>
                      <a:gd name="connsiteX1" fmla="*/ 1003 w 5064"/>
                      <a:gd name="connsiteY1" fmla="*/ -1703 h 63359"/>
                      <a:gd name="connsiteX2" fmla="*/ -4062 w 5064"/>
                      <a:gd name="connsiteY2" fmla="*/ 61656 h 63359"/>
                    </a:gdLst>
                    <a:ahLst/>
                    <a:cxnLst>
                      <a:cxn ang="0">
                        <a:pos x="connsiteX0" y="connsiteY0"/>
                      </a:cxn>
                      <a:cxn ang="0">
                        <a:pos x="connsiteX1" y="connsiteY1"/>
                      </a:cxn>
                      <a:cxn ang="0">
                        <a:pos x="connsiteX2" y="connsiteY2"/>
                      </a:cxn>
                    </a:cxnLst>
                    <a:rect l="l" t="t" r="r" b="b"/>
                    <a:pathLst>
                      <a:path w="5064" h="63359">
                        <a:moveTo>
                          <a:pt x="-4062" y="61656"/>
                        </a:moveTo>
                        <a:lnTo>
                          <a:pt x="1003" y="-1703"/>
                        </a:lnTo>
                        <a:cubicBezTo>
                          <a:pt x="-281" y="19685"/>
                          <a:pt x="-2052" y="40912"/>
                          <a:pt x="-4062" y="61656"/>
                        </a:cubicBezTo>
                        <a:close/>
                      </a:path>
                    </a:pathLst>
                  </a:custGeom>
                  <a:solidFill>
                    <a:srgbClr val="E0C3D4"/>
                  </a:solidFill>
                  <a:ln w="8032" cap="flat">
                    <a:noFill/>
                    <a:prstDash val="solid"/>
                    <a:miter/>
                  </a:ln>
                </p:spPr>
                <p:txBody>
                  <a:bodyPr rtlCol="0" anchor="ctr"/>
                  <a:lstStyle/>
                  <a:p>
                    <a:endParaRPr lang="zh-CN" altLang="en-US"/>
                  </a:p>
                </p:txBody>
              </p:sp>
              <p:sp>
                <p:nvSpPr>
                  <p:cNvPr id="432" name="íšlîďé">
                    <a:extLst>
                      <a:ext uri="{FF2B5EF4-FFF2-40B4-BE49-F238E27FC236}">
                        <a16:creationId xmlns:a16="http://schemas.microsoft.com/office/drawing/2014/main" id="{840B09C4-B29D-3E2D-D10D-DA96AE2FA05D}"/>
                      </a:ext>
                    </a:extLst>
                  </p:cNvPr>
                  <p:cNvSpPr/>
                  <p:nvPr/>
                </p:nvSpPr>
                <p:spPr>
                  <a:xfrm>
                    <a:off x="10387828" y="5308426"/>
                    <a:ext cx="56766" cy="140987"/>
                  </a:xfrm>
                  <a:custGeom>
                    <a:avLst/>
                    <a:gdLst>
                      <a:gd name="connsiteX0" fmla="*/ -4062 w 56766"/>
                      <a:gd name="connsiteY0" fmla="*/ 134299 h 140987"/>
                      <a:gd name="connsiteX1" fmla="*/ 20947 w 56766"/>
                      <a:gd name="connsiteY1" fmla="*/ 128349 h 140987"/>
                      <a:gd name="connsiteX2" fmla="*/ 16605 w 56766"/>
                      <a:gd name="connsiteY2" fmla="*/ 13450 h 140987"/>
                      <a:gd name="connsiteX3" fmla="*/ 51660 w 56766"/>
                      <a:gd name="connsiteY3" fmla="*/ 7983 h 140987"/>
                      <a:gd name="connsiteX4" fmla="*/ 48284 w 56766"/>
                      <a:gd name="connsiteY4" fmla="*/ 18115 h 140987"/>
                      <a:gd name="connsiteX5" fmla="*/ 52705 w 56766"/>
                      <a:gd name="connsiteY5" fmla="*/ 133013 h 140987"/>
                      <a:gd name="connsiteX6" fmla="*/ -4062 w 56766"/>
                      <a:gd name="connsiteY6" fmla="*/ 134299 h 14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766" h="140987">
                        <a:moveTo>
                          <a:pt x="-4062" y="134299"/>
                        </a:moveTo>
                        <a:cubicBezTo>
                          <a:pt x="4462" y="133415"/>
                          <a:pt x="12906" y="131405"/>
                          <a:pt x="20947" y="128349"/>
                        </a:cubicBezTo>
                        <a:cubicBezTo>
                          <a:pt x="10413" y="104228"/>
                          <a:pt x="-5346" y="55262"/>
                          <a:pt x="16605" y="13450"/>
                        </a:cubicBezTo>
                        <a:cubicBezTo>
                          <a:pt x="15961" y="-6248"/>
                          <a:pt x="44586" y="-5284"/>
                          <a:pt x="51660" y="7983"/>
                        </a:cubicBezTo>
                        <a:cubicBezTo>
                          <a:pt x="49250" y="10797"/>
                          <a:pt x="48040" y="14415"/>
                          <a:pt x="48284" y="18115"/>
                        </a:cubicBezTo>
                        <a:cubicBezTo>
                          <a:pt x="26412" y="59925"/>
                          <a:pt x="42171" y="108891"/>
                          <a:pt x="52705" y="133013"/>
                        </a:cubicBezTo>
                        <a:cubicBezTo>
                          <a:pt x="34696" y="140892"/>
                          <a:pt x="14273" y="141375"/>
                          <a:pt x="-4062" y="13429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3" name="iśliḍê">
                    <a:extLst>
                      <a:ext uri="{FF2B5EF4-FFF2-40B4-BE49-F238E27FC236}">
                        <a16:creationId xmlns:a16="http://schemas.microsoft.com/office/drawing/2014/main" id="{1D543217-5059-7B29-8DE2-3EC7269EBAD3}"/>
                      </a:ext>
                    </a:extLst>
                  </p:cNvPr>
                  <p:cNvSpPr/>
                  <p:nvPr/>
                </p:nvSpPr>
                <p:spPr>
                  <a:xfrm>
                    <a:off x="9489637" y="4930237"/>
                    <a:ext cx="68009" cy="53311"/>
                  </a:xfrm>
                  <a:custGeom>
                    <a:avLst/>
                    <a:gdLst>
                      <a:gd name="connsiteX0" fmla="*/ 25999 w 68009"/>
                      <a:gd name="connsiteY0" fmla="*/ 4570 h 53311"/>
                      <a:gd name="connsiteX1" fmla="*/ 37176 w 68009"/>
                      <a:gd name="connsiteY1" fmla="*/ 7143 h 53311"/>
                      <a:gd name="connsiteX2" fmla="*/ 43285 w 68009"/>
                      <a:gd name="connsiteY2" fmla="*/ 42923 h 53311"/>
                      <a:gd name="connsiteX3" fmla="*/ 63948 w 68009"/>
                      <a:gd name="connsiteY3" fmla="*/ 51607 h 53311"/>
                      <a:gd name="connsiteX4" fmla="*/ 11524 w 68009"/>
                      <a:gd name="connsiteY4" fmla="*/ 38260 h 53311"/>
                      <a:gd name="connsiteX5" fmla="*/ 25999 w 68009"/>
                      <a:gd name="connsiteY5" fmla="*/ 4570 h 5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09" h="53311">
                        <a:moveTo>
                          <a:pt x="25999" y="4570"/>
                        </a:moveTo>
                        <a:cubicBezTo>
                          <a:pt x="29858" y="5615"/>
                          <a:pt x="33556" y="6499"/>
                          <a:pt x="37176" y="7143"/>
                        </a:cubicBezTo>
                        <a:cubicBezTo>
                          <a:pt x="25595" y="17676"/>
                          <a:pt x="21095" y="44290"/>
                          <a:pt x="43285" y="42923"/>
                        </a:cubicBezTo>
                        <a:cubicBezTo>
                          <a:pt x="49798" y="46622"/>
                          <a:pt x="56712" y="49517"/>
                          <a:pt x="63948" y="51607"/>
                        </a:cubicBezTo>
                        <a:cubicBezTo>
                          <a:pt x="45617" y="51688"/>
                          <a:pt x="27526" y="47104"/>
                          <a:pt x="11524" y="38260"/>
                        </a:cubicBezTo>
                        <a:cubicBezTo>
                          <a:pt x="-21522" y="40350"/>
                          <a:pt x="5093" y="-21079"/>
                          <a:pt x="25999" y="457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4" name="ïṣļïdè">
                    <a:extLst>
                      <a:ext uri="{FF2B5EF4-FFF2-40B4-BE49-F238E27FC236}">
                        <a16:creationId xmlns:a16="http://schemas.microsoft.com/office/drawing/2014/main" id="{5C2390AD-872B-BEA6-C901-755766FAACD1}"/>
                      </a:ext>
                    </a:extLst>
                  </p:cNvPr>
                  <p:cNvSpPr/>
                  <p:nvPr/>
                </p:nvSpPr>
                <p:spPr>
                  <a:xfrm>
                    <a:off x="10479732" y="5162933"/>
                    <a:ext cx="204793" cy="260348"/>
                  </a:xfrm>
                  <a:custGeom>
                    <a:avLst/>
                    <a:gdLst>
                      <a:gd name="connsiteX0" fmla="*/ -4062 w 204793"/>
                      <a:gd name="connsiteY0" fmla="*/ 243368 h 260348"/>
                      <a:gd name="connsiteX1" fmla="*/ 136808 w 204793"/>
                      <a:gd name="connsiteY1" fmla="*/ 161918 h 260348"/>
                      <a:gd name="connsiteX2" fmla="*/ 147259 w 204793"/>
                      <a:gd name="connsiteY2" fmla="*/ 153877 h 260348"/>
                      <a:gd name="connsiteX3" fmla="*/ 168970 w 204793"/>
                      <a:gd name="connsiteY3" fmla="*/ 135385 h 260348"/>
                      <a:gd name="connsiteX4" fmla="*/ 160929 w 204793"/>
                      <a:gd name="connsiteY4" fmla="*/ 14777 h 260348"/>
                      <a:gd name="connsiteX5" fmla="*/ 195906 w 204793"/>
                      <a:gd name="connsiteY5" fmla="*/ 7782 h 260348"/>
                      <a:gd name="connsiteX6" fmla="*/ 192691 w 204793"/>
                      <a:gd name="connsiteY6" fmla="*/ 19440 h 260348"/>
                      <a:gd name="connsiteX7" fmla="*/ 200731 w 204793"/>
                      <a:gd name="connsiteY7" fmla="*/ 140048 h 260348"/>
                      <a:gd name="connsiteX8" fmla="*/ 179020 w 204793"/>
                      <a:gd name="connsiteY8" fmla="*/ 158541 h 260348"/>
                      <a:gd name="connsiteX9" fmla="*/ 168569 w 204793"/>
                      <a:gd name="connsiteY9" fmla="*/ 166582 h 260348"/>
                      <a:gd name="connsiteX10" fmla="*/ 5427 w 204793"/>
                      <a:gd name="connsiteY10" fmla="*/ 258645 h 260348"/>
                      <a:gd name="connsiteX11" fmla="*/ -4062 w 204793"/>
                      <a:gd name="connsiteY11" fmla="*/ 243368 h 26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793" h="260348">
                        <a:moveTo>
                          <a:pt x="-4062" y="243368"/>
                        </a:moveTo>
                        <a:cubicBezTo>
                          <a:pt x="45469" y="220936"/>
                          <a:pt x="92664" y="193678"/>
                          <a:pt x="136808" y="161918"/>
                        </a:cubicBezTo>
                        <a:cubicBezTo>
                          <a:pt x="140345" y="159265"/>
                          <a:pt x="143804" y="156612"/>
                          <a:pt x="147259" y="153877"/>
                        </a:cubicBezTo>
                        <a:cubicBezTo>
                          <a:pt x="154659" y="148008"/>
                          <a:pt x="161895" y="141817"/>
                          <a:pt x="168970" y="135385"/>
                        </a:cubicBezTo>
                        <a:cubicBezTo>
                          <a:pt x="159320" y="115604"/>
                          <a:pt x="137291" y="60849"/>
                          <a:pt x="160929" y="14777"/>
                        </a:cubicBezTo>
                        <a:cubicBezTo>
                          <a:pt x="158758" y="-6772"/>
                          <a:pt x="188266" y="-5084"/>
                          <a:pt x="195906" y="7782"/>
                        </a:cubicBezTo>
                        <a:cubicBezTo>
                          <a:pt x="193252" y="10997"/>
                          <a:pt x="192047" y="15259"/>
                          <a:pt x="192691" y="19440"/>
                        </a:cubicBezTo>
                        <a:cubicBezTo>
                          <a:pt x="169370" y="65834"/>
                          <a:pt x="191403" y="120589"/>
                          <a:pt x="200731" y="140048"/>
                        </a:cubicBezTo>
                        <a:cubicBezTo>
                          <a:pt x="193653" y="146481"/>
                          <a:pt x="186417" y="152672"/>
                          <a:pt x="179020" y="158541"/>
                        </a:cubicBezTo>
                        <a:cubicBezTo>
                          <a:pt x="175562" y="161355"/>
                          <a:pt x="172107" y="164008"/>
                          <a:pt x="168569" y="166582"/>
                        </a:cubicBezTo>
                        <a:cubicBezTo>
                          <a:pt x="119278" y="203729"/>
                          <a:pt x="64043" y="230906"/>
                          <a:pt x="5427" y="258645"/>
                        </a:cubicBezTo>
                        <a:cubicBezTo>
                          <a:pt x="1486" y="254063"/>
                          <a:pt x="-1730" y="248917"/>
                          <a:pt x="-4062" y="24336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5" name="íṩḷiḋe">
                    <a:extLst>
                      <a:ext uri="{FF2B5EF4-FFF2-40B4-BE49-F238E27FC236}">
                        <a16:creationId xmlns:a16="http://schemas.microsoft.com/office/drawing/2014/main" id="{87B412F8-67F9-B6DA-29DE-D5705C8D3879}"/>
                      </a:ext>
                    </a:extLst>
                  </p:cNvPr>
                  <p:cNvSpPr/>
                  <p:nvPr/>
                </p:nvSpPr>
                <p:spPr>
                  <a:xfrm>
                    <a:off x="9867528" y="5154809"/>
                    <a:ext cx="364075" cy="315702"/>
                  </a:xfrm>
                  <a:custGeom>
                    <a:avLst/>
                    <a:gdLst>
                      <a:gd name="connsiteX0" fmla="*/ 328174 w 364075"/>
                      <a:gd name="connsiteY0" fmla="*/ 302389 h 315702"/>
                      <a:gd name="connsiteX1" fmla="*/ 324637 w 364075"/>
                      <a:gd name="connsiteY1" fmla="*/ 290488 h 315702"/>
                      <a:gd name="connsiteX2" fmla="*/ 324637 w 364075"/>
                      <a:gd name="connsiteY2" fmla="*/ 289926 h 315702"/>
                      <a:gd name="connsiteX3" fmla="*/ 323349 w 364075"/>
                      <a:gd name="connsiteY3" fmla="*/ 285906 h 315702"/>
                      <a:gd name="connsiteX4" fmla="*/ 323349 w 364075"/>
                      <a:gd name="connsiteY4" fmla="*/ 285343 h 315702"/>
                      <a:gd name="connsiteX5" fmla="*/ 321256 w 364075"/>
                      <a:gd name="connsiteY5" fmla="*/ 279071 h 315702"/>
                      <a:gd name="connsiteX6" fmla="*/ 182801 w 364075"/>
                      <a:gd name="connsiteY6" fmla="*/ 137398 h 315702"/>
                      <a:gd name="connsiteX7" fmla="*/ 182801 w 364075"/>
                      <a:gd name="connsiteY7" fmla="*/ 137398 h 315702"/>
                      <a:gd name="connsiteX8" fmla="*/ 62594 w 364075"/>
                      <a:gd name="connsiteY8" fmla="*/ 51444 h 315702"/>
                      <a:gd name="connsiteX9" fmla="*/ 50294 w 364075"/>
                      <a:gd name="connsiteY9" fmla="*/ 41635 h 315702"/>
                      <a:gd name="connsiteX10" fmla="*/ 50294 w 364075"/>
                      <a:gd name="connsiteY10" fmla="*/ 41635 h 315702"/>
                      <a:gd name="connsiteX11" fmla="*/ 49167 w 364075"/>
                      <a:gd name="connsiteY11" fmla="*/ 40831 h 315702"/>
                      <a:gd name="connsiteX12" fmla="*/ -4062 w 364075"/>
                      <a:gd name="connsiteY12" fmla="*/ 3926 h 315702"/>
                      <a:gd name="connsiteX13" fmla="*/ 13868 w 364075"/>
                      <a:gd name="connsiteY13" fmla="*/ -1703 h 315702"/>
                      <a:gd name="connsiteX14" fmla="*/ 80929 w 364075"/>
                      <a:gd name="connsiteY14" fmla="*/ 45494 h 315702"/>
                      <a:gd name="connsiteX15" fmla="*/ 82052 w 364075"/>
                      <a:gd name="connsiteY15" fmla="*/ 46298 h 315702"/>
                      <a:gd name="connsiteX16" fmla="*/ 82052 w 364075"/>
                      <a:gd name="connsiteY16" fmla="*/ 46298 h 315702"/>
                      <a:gd name="connsiteX17" fmla="*/ 94434 w 364075"/>
                      <a:gd name="connsiteY17" fmla="*/ 56108 h 315702"/>
                      <a:gd name="connsiteX18" fmla="*/ 214641 w 364075"/>
                      <a:gd name="connsiteY18" fmla="*/ 142061 h 315702"/>
                      <a:gd name="connsiteX19" fmla="*/ 214641 w 364075"/>
                      <a:gd name="connsiteY19" fmla="*/ 142061 h 315702"/>
                      <a:gd name="connsiteX20" fmla="*/ 353096 w 364075"/>
                      <a:gd name="connsiteY20" fmla="*/ 283734 h 315702"/>
                      <a:gd name="connsiteX21" fmla="*/ 355189 w 364075"/>
                      <a:gd name="connsiteY21" fmla="*/ 290006 h 315702"/>
                      <a:gd name="connsiteX22" fmla="*/ 355189 w 364075"/>
                      <a:gd name="connsiteY22" fmla="*/ 290569 h 315702"/>
                      <a:gd name="connsiteX23" fmla="*/ 356477 w 364075"/>
                      <a:gd name="connsiteY23" fmla="*/ 294589 h 315702"/>
                      <a:gd name="connsiteX24" fmla="*/ 356477 w 364075"/>
                      <a:gd name="connsiteY24" fmla="*/ 295072 h 315702"/>
                      <a:gd name="connsiteX25" fmla="*/ 360014 w 364075"/>
                      <a:gd name="connsiteY25" fmla="*/ 307052 h 315702"/>
                      <a:gd name="connsiteX26" fmla="*/ 248652 w 364075"/>
                      <a:gd name="connsiteY26" fmla="*/ 308339 h 315702"/>
                      <a:gd name="connsiteX27" fmla="*/ 248652 w 364075"/>
                      <a:gd name="connsiteY27" fmla="*/ 308339 h 315702"/>
                      <a:gd name="connsiteX28" fmla="*/ 328174 w 364075"/>
                      <a:gd name="connsiteY28" fmla="*/ 302389 h 31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4075" h="315702">
                        <a:moveTo>
                          <a:pt x="328174" y="302389"/>
                        </a:moveTo>
                        <a:cubicBezTo>
                          <a:pt x="327126" y="298529"/>
                          <a:pt x="325921" y="294348"/>
                          <a:pt x="324637" y="290488"/>
                        </a:cubicBezTo>
                        <a:cubicBezTo>
                          <a:pt x="324715" y="290328"/>
                          <a:pt x="324715" y="290087"/>
                          <a:pt x="324637" y="289926"/>
                        </a:cubicBezTo>
                        <a:cubicBezTo>
                          <a:pt x="324232" y="288639"/>
                          <a:pt x="323832" y="287273"/>
                          <a:pt x="323349" y="285906"/>
                        </a:cubicBezTo>
                        <a:cubicBezTo>
                          <a:pt x="323349" y="285745"/>
                          <a:pt x="323349" y="285503"/>
                          <a:pt x="323349" y="285343"/>
                        </a:cubicBezTo>
                        <a:cubicBezTo>
                          <a:pt x="322705" y="283253"/>
                          <a:pt x="321983" y="281242"/>
                          <a:pt x="321256" y="279071"/>
                        </a:cubicBezTo>
                        <a:cubicBezTo>
                          <a:pt x="300433" y="218204"/>
                          <a:pt x="258220" y="137960"/>
                          <a:pt x="182801" y="137398"/>
                        </a:cubicBezTo>
                        <a:lnTo>
                          <a:pt x="182801" y="137398"/>
                        </a:lnTo>
                        <a:cubicBezTo>
                          <a:pt x="131822" y="128874"/>
                          <a:pt x="79080" y="71626"/>
                          <a:pt x="62594" y="51444"/>
                        </a:cubicBezTo>
                        <a:cubicBezTo>
                          <a:pt x="58174" y="47746"/>
                          <a:pt x="54153" y="44610"/>
                          <a:pt x="50294" y="41635"/>
                        </a:cubicBezTo>
                        <a:lnTo>
                          <a:pt x="50294" y="41635"/>
                        </a:lnTo>
                        <a:lnTo>
                          <a:pt x="49167" y="40831"/>
                        </a:lnTo>
                        <a:cubicBezTo>
                          <a:pt x="34613" y="30138"/>
                          <a:pt x="21186" y="22418"/>
                          <a:pt x="-4062" y="3926"/>
                        </a:cubicBezTo>
                        <a:cubicBezTo>
                          <a:pt x="2373" y="2236"/>
                          <a:pt x="8403" y="307"/>
                          <a:pt x="13868" y="-1703"/>
                        </a:cubicBezTo>
                        <a:cubicBezTo>
                          <a:pt x="48445" y="24589"/>
                          <a:pt x="63960" y="32952"/>
                          <a:pt x="80929" y="45494"/>
                        </a:cubicBezTo>
                        <a:lnTo>
                          <a:pt x="82052" y="46298"/>
                        </a:lnTo>
                        <a:lnTo>
                          <a:pt x="82052" y="46298"/>
                        </a:lnTo>
                        <a:cubicBezTo>
                          <a:pt x="85993" y="49273"/>
                          <a:pt x="90092" y="52409"/>
                          <a:pt x="94434" y="56108"/>
                        </a:cubicBezTo>
                        <a:cubicBezTo>
                          <a:pt x="110920" y="76210"/>
                          <a:pt x="163666" y="133538"/>
                          <a:pt x="214641" y="142061"/>
                        </a:cubicBezTo>
                        <a:lnTo>
                          <a:pt x="214641" y="142061"/>
                        </a:lnTo>
                        <a:cubicBezTo>
                          <a:pt x="290060" y="142624"/>
                          <a:pt x="332273" y="222466"/>
                          <a:pt x="353096" y="283734"/>
                        </a:cubicBezTo>
                        <a:cubicBezTo>
                          <a:pt x="353823" y="285825"/>
                          <a:pt x="354545" y="287916"/>
                          <a:pt x="355189" y="290006"/>
                        </a:cubicBezTo>
                        <a:cubicBezTo>
                          <a:pt x="355189" y="290006"/>
                          <a:pt x="355189" y="290006"/>
                          <a:pt x="355189" y="290569"/>
                        </a:cubicBezTo>
                        <a:cubicBezTo>
                          <a:pt x="355189" y="291132"/>
                          <a:pt x="356072" y="293303"/>
                          <a:pt x="356477" y="294589"/>
                        </a:cubicBezTo>
                        <a:cubicBezTo>
                          <a:pt x="356477" y="294750"/>
                          <a:pt x="356477" y="294911"/>
                          <a:pt x="356477" y="295072"/>
                        </a:cubicBezTo>
                        <a:cubicBezTo>
                          <a:pt x="357761" y="299253"/>
                          <a:pt x="358966" y="303112"/>
                          <a:pt x="360014" y="307052"/>
                        </a:cubicBezTo>
                        <a:cubicBezTo>
                          <a:pt x="329540" y="316460"/>
                          <a:pt x="291187" y="315735"/>
                          <a:pt x="248652" y="308339"/>
                        </a:cubicBezTo>
                        <a:lnTo>
                          <a:pt x="248652" y="308339"/>
                        </a:lnTo>
                        <a:cubicBezTo>
                          <a:pt x="275267" y="311475"/>
                          <a:pt x="302282" y="309465"/>
                          <a:pt x="328174" y="30238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6" name="íṩlîdê">
                    <a:extLst>
                      <a:ext uri="{FF2B5EF4-FFF2-40B4-BE49-F238E27FC236}">
                        <a16:creationId xmlns:a16="http://schemas.microsoft.com/office/drawing/2014/main" id="{A9871112-A85E-CA56-F0F0-CDD3AB62F13D}"/>
                      </a:ext>
                    </a:extLst>
                  </p:cNvPr>
                  <p:cNvSpPr/>
                  <p:nvPr/>
                </p:nvSpPr>
                <p:spPr>
                  <a:xfrm>
                    <a:off x="10251928" y="4403856"/>
                    <a:ext cx="136704" cy="348569"/>
                  </a:xfrm>
                  <a:custGeom>
                    <a:avLst/>
                    <a:gdLst>
                      <a:gd name="connsiteX0" fmla="*/ 35835 w 136704"/>
                      <a:gd name="connsiteY0" fmla="*/ 10168 h 348569"/>
                      <a:gd name="connsiteX1" fmla="*/ 35274 w 136704"/>
                      <a:gd name="connsiteY1" fmla="*/ 36058 h 348569"/>
                      <a:gd name="connsiteX2" fmla="*/ 124602 w 136704"/>
                      <a:gd name="connsiteY2" fmla="*/ 102070 h 348569"/>
                      <a:gd name="connsiteX3" fmla="*/ 132643 w 136704"/>
                      <a:gd name="connsiteY3" fmla="*/ 252428 h 348569"/>
                      <a:gd name="connsiteX4" fmla="*/ 132643 w 136704"/>
                      <a:gd name="connsiteY4" fmla="*/ 252428 h 348569"/>
                      <a:gd name="connsiteX5" fmla="*/ 132643 w 136704"/>
                      <a:gd name="connsiteY5" fmla="*/ 269072 h 348569"/>
                      <a:gd name="connsiteX6" fmla="*/ 130232 w 136704"/>
                      <a:gd name="connsiteY6" fmla="*/ 346502 h 348569"/>
                      <a:gd name="connsiteX7" fmla="*/ 98070 w 136704"/>
                      <a:gd name="connsiteY7" fmla="*/ 342963 h 348569"/>
                      <a:gd name="connsiteX8" fmla="*/ 98070 w 136704"/>
                      <a:gd name="connsiteY8" fmla="*/ 342079 h 348569"/>
                      <a:gd name="connsiteX9" fmla="*/ 98070 w 136704"/>
                      <a:gd name="connsiteY9" fmla="*/ 342963 h 348569"/>
                      <a:gd name="connsiteX10" fmla="*/ 95255 w 136704"/>
                      <a:gd name="connsiteY10" fmla="*/ 342079 h 348569"/>
                      <a:gd name="connsiteX11" fmla="*/ 98149 w 136704"/>
                      <a:gd name="connsiteY11" fmla="*/ 342079 h 348569"/>
                      <a:gd name="connsiteX12" fmla="*/ 100563 w 136704"/>
                      <a:gd name="connsiteY12" fmla="*/ 264649 h 348569"/>
                      <a:gd name="connsiteX13" fmla="*/ 100563 w 136704"/>
                      <a:gd name="connsiteY13" fmla="*/ 248005 h 348569"/>
                      <a:gd name="connsiteX14" fmla="*/ 100563 w 136704"/>
                      <a:gd name="connsiteY14" fmla="*/ 248005 h 348569"/>
                      <a:gd name="connsiteX15" fmla="*/ 92523 w 136704"/>
                      <a:gd name="connsiteY15" fmla="*/ 97648 h 348569"/>
                      <a:gd name="connsiteX16" fmla="*/ 3190 w 136704"/>
                      <a:gd name="connsiteY16" fmla="*/ 31635 h 348569"/>
                      <a:gd name="connsiteX17" fmla="*/ 34469 w 136704"/>
                      <a:gd name="connsiteY17" fmla="*/ 9283 h 34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704" h="348569">
                        <a:moveTo>
                          <a:pt x="35835" y="10168"/>
                        </a:moveTo>
                        <a:cubicBezTo>
                          <a:pt x="27795" y="17564"/>
                          <a:pt x="23696" y="28741"/>
                          <a:pt x="35274" y="36058"/>
                        </a:cubicBezTo>
                        <a:cubicBezTo>
                          <a:pt x="54492" y="75135"/>
                          <a:pt x="95978" y="93708"/>
                          <a:pt x="124602" y="102070"/>
                        </a:cubicBezTo>
                        <a:cubicBezTo>
                          <a:pt x="129828" y="152001"/>
                          <a:pt x="132564" y="202175"/>
                          <a:pt x="132643" y="252428"/>
                        </a:cubicBezTo>
                        <a:lnTo>
                          <a:pt x="132643" y="252428"/>
                        </a:lnTo>
                        <a:cubicBezTo>
                          <a:pt x="132643" y="257976"/>
                          <a:pt x="132643" y="263523"/>
                          <a:pt x="132643" y="269072"/>
                        </a:cubicBezTo>
                        <a:cubicBezTo>
                          <a:pt x="132643" y="295042"/>
                          <a:pt x="131677" y="321013"/>
                          <a:pt x="130232" y="346502"/>
                        </a:cubicBezTo>
                        <a:cubicBezTo>
                          <a:pt x="119377" y="347547"/>
                          <a:pt x="108443" y="346341"/>
                          <a:pt x="98070" y="342963"/>
                        </a:cubicBezTo>
                        <a:cubicBezTo>
                          <a:pt x="98070" y="342963"/>
                          <a:pt x="98070" y="342401"/>
                          <a:pt x="98070" y="342079"/>
                        </a:cubicBezTo>
                        <a:lnTo>
                          <a:pt x="98070" y="342963"/>
                        </a:lnTo>
                        <a:lnTo>
                          <a:pt x="95255" y="342079"/>
                        </a:lnTo>
                        <a:lnTo>
                          <a:pt x="98149" y="342079"/>
                        </a:lnTo>
                        <a:cubicBezTo>
                          <a:pt x="99598" y="316591"/>
                          <a:pt x="100402" y="290620"/>
                          <a:pt x="100563" y="264649"/>
                        </a:cubicBezTo>
                        <a:cubicBezTo>
                          <a:pt x="100563" y="259101"/>
                          <a:pt x="100563" y="253553"/>
                          <a:pt x="100563" y="248005"/>
                        </a:cubicBezTo>
                        <a:lnTo>
                          <a:pt x="100563" y="248005"/>
                        </a:lnTo>
                        <a:cubicBezTo>
                          <a:pt x="100481" y="197752"/>
                          <a:pt x="97748" y="147580"/>
                          <a:pt x="92523" y="97648"/>
                        </a:cubicBezTo>
                        <a:cubicBezTo>
                          <a:pt x="63898" y="89608"/>
                          <a:pt x="22491" y="70712"/>
                          <a:pt x="3190" y="31635"/>
                        </a:cubicBezTo>
                        <a:cubicBezTo>
                          <a:pt x="-22376" y="15554"/>
                          <a:pt x="27312" y="-19502"/>
                          <a:pt x="34469" y="928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7" name="îSlidé">
                    <a:extLst>
                      <a:ext uri="{FF2B5EF4-FFF2-40B4-BE49-F238E27FC236}">
                        <a16:creationId xmlns:a16="http://schemas.microsoft.com/office/drawing/2014/main" id="{EE697F03-7EE5-30CF-C289-79EE12F975ED}"/>
                      </a:ext>
                    </a:extLst>
                  </p:cNvPr>
                  <p:cNvSpPr/>
                  <p:nvPr/>
                </p:nvSpPr>
                <p:spPr>
                  <a:xfrm>
                    <a:off x="10237877" y="4141752"/>
                    <a:ext cx="135719" cy="313534"/>
                  </a:xfrm>
                  <a:custGeom>
                    <a:avLst/>
                    <a:gdLst>
                      <a:gd name="connsiteX0" fmla="*/ 29141 w 135719"/>
                      <a:gd name="connsiteY0" fmla="*/ 58475 h 313534"/>
                      <a:gd name="connsiteX1" fmla="*/ 61303 w 135719"/>
                      <a:gd name="connsiteY1" fmla="*/ 95944 h 313534"/>
                      <a:gd name="connsiteX2" fmla="*/ 71032 w 135719"/>
                      <a:gd name="connsiteY2" fmla="*/ 110818 h 313534"/>
                      <a:gd name="connsiteX3" fmla="*/ 131657 w 135719"/>
                      <a:gd name="connsiteY3" fmla="*/ 311831 h 313534"/>
                      <a:gd name="connsiteX4" fmla="*/ 97085 w 135719"/>
                      <a:gd name="connsiteY4" fmla="*/ 292052 h 313534"/>
                      <a:gd name="connsiteX5" fmla="*/ 39274 w 135719"/>
                      <a:gd name="connsiteY5" fmla="*/ 106477 h 313534"/>
                      <a:gd name="connsiteX6" fmla="*/ 29545 w 135719"/>
                      <a:gd name="connsiteY6" fmla="*/ 91521 h 313534"/>
                      <a:gd name="connsiteX7" fmla="*/ -2617 w 135719"/>
                      <a:gd name="connsiteY7" fmla="*/ 54134 h 313534"/>
                      <a:gd name="connsiteX8" fmla="*/ 99656 w 135719"/>
                      <a:gd name="connsiteY8" fmla="*/ 3558 h 313534"/>
                      <a:gd name="connsiteX9" fmla="*/ 29141 w 135719"/>
                      <a:gd name="connsiteY9" fmla="*/ 58475 h 31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719" h="313534">
                        <a:moveTo>
                          <a:pt x="29141" y="58475"/>
                        </a:moveTo>
                        <a:cubicBezTo>
                          <a:pt x="41041" y="69893"/>
                          <a:pt x="51818" y="82435"/>
                          <a:pt x="61303" y="95944"/>
                        </a:cubicBezTo>
                        <a:cubicBezTo>
                          <a:pt x="64762" y="100768"/>
                          <a:pt x="67977" y="105753"/>
                          <a:pt x="71032" y="110818"/>
                        </a:cubicBezTo>
                        <a:cubicBezTo>
                          <a:pt x="104242" y="165575"/>
                          <a:pt x="116785" y="230944"/>
                          <a:pt x="131657" y="311831"/>
                        </a:cubicBezTo>
                        <a:cubicBezTo>
                          <a:pt x="119035" y="307490"/>
                          <a:pt x="107296" y="300735"/>
                          <a:pt x="97085" y="292052"/>
                        </a:cubicBezTo>
                        <a:cubicBezTo>
                          <a:pt x="83336" y="218320"/>
                          <a:pt x="70392" y="157695"/>
                          <a:pt x="39274" y="106477"/>
                        </a:cubicBezTo>
                        <a:cubicBezTo>
                          <a:pt x="36219" y="101331"/>
                          <a:pt x="33000" y="96346"/>
                          <a:pt x="29545" y="91521"/>
                        </a:cubicBezTo>
                        <a:cubicBezTo>
                          <a:pt x="20056" y="78094"/>
                          <a:pt x="9283" y="65550"/>
                          <a:pt x="-2617" y="54134"/>
                        </a:cubicBezTo>
                        <a:cubicBezTo>
                          <a:pt x="-16205" y="20524"/>
                          <a:pt x="69748" y="-15417"/>
                          <a:pt x="99656" y="3558"/>
                        </a:cubicBezTo>
                        <a:cubicBezTo>
                          <a:pt x="63796" y="7498"/>
                          <a:pt x="19090" y="33630"/>
                          <a:pt x="29141" y="5847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8" name="išliḓé">
                    <a:extLst>
                      <a:ext uri="{FF2B5EF4-FFF2-40B4-BE49-F238E27FC236}">
                        <a16:creationId xmlns:a16="http://schemas.microsoft.com/office/drawing/2014/main" id="{050396B4-8B29-2F13-5CFE-761AA8F673C9}"/>
                      </a:ext>
                    </a:extLst>
                  </p:cNvPr>
                  <p:cNvSpPr/>
                  <p:nvPr/>
                </p:nvSpPr>
                <p:spPr>
                  <a:xfrm>
                    <a:off x="10708565" y="5083164"/>
                    <a:ext cx="122295" cy="185015"/>
                  </a:xfrm>
                  <a:custGeom>
                    <a:avLst/>
                    <a:gdLst>
                      <a:gd name="connsiteX0" fmla="*/ 80124 w 122295"/>
                      <a:gd name="connsiteY0" fmla="*/ 29418 h 185015"/>
                      <a:gd name="connsiteX1" fmla="*/ 6872 w 122295"/>
                      <a:gd name="connsiteY1" fmla="*/ 183313 h 185015"/>
                      <a:gd name="connsiteX2" fmla="*/ -4062 w 122295"/>
                      <a:gd name="connsiteY2" fmla="*/ 150669 h 185015"/>
                      <a:gd name="connsiteX3" fmla="*/ 48523 w 122295"/>
                      <a:gd name="connsiteY3" fmla="*/ 24915 h 185015"/>
                      <a:gd name="connsiteX4" fmla="*/ 118234 w 122295"/>
                      <a:gd name="connsiteY4" fmla="*/ 3206 h 185015"/>
                      <a:gd name="connsiteX5" fmla="*/ 80124 w 122295"/>
                      <a:gd name="connsiteY5" fmla="*/ 29418 h 18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295" h="185015">
                        <a:moveTo>
                          <a:pt x="80124" y="29418"/>
                        </a:moveTo>
                        <a:cubicBezTo>
                          <a:pt x="69107" y="86103"/>
                          <a:pt x="43942" y="139009"/>
                          <a:pt x="6872" y="183313"/>
                        </a:cubicBezTo>
                        <a:cubicBezTo>
                          <a:pt x="1085" y="173262"/>
                          <a:pt x="-2613" y="162166"/>
                          <a:pt x="-4062" y="150669"/>
                        </a:cubicBezTo>
                        <a:cubicBezTo>
                          <a:pt x="21909" y="112798"/>
                          <a:pt x="39760" y="70022"/>
                          <a:pt x="48523" y="24915"/>
                        </a:cubicBezTo>
                        <a:cubicBezTo>
                          <a:pt x="50455" y="-1458"/>
                          <a:pt x="90657" y="-7247"/>
                          <a:pt x="118234" y="3206"/>
                        </a:cubicBezTo>
                        <a:cubicBezTo>
                          <a:pt x="98615" y="4091"/>
                          <a:pt x="81329" y="12452"/>
                          <a:pt x="80124" y="2941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dirty="0"/>
                  </a:p>
                </p:txBody>
              </p:sp>
              <p:sp>
                <p:nvSpPr>
                  <p:cNvPr id="439" name="iṡļïḍe">
                    <a:extLst>
                      <a:ext uri="{FF2B5EF4-FFF2-40B4-BE49-F238E27FC236}">
                        <a16:creationId xmlns:a16="http://schemas.microsoft.com/office/drawing/2014/main" id="{5B03080A-9A90-9B4A-AF85-147CDBD40C50}"/>
                      </a:ext>
                    </a:extLst>
                  </p:cNvPr>
                  <p:cNvSpPr/>
                  <p:nvPr/>
                </p:nvSpPr>
                <p:spPr>
                  <a:xfrm>
                    <a:off x="9539618" y="5230063"/>
                    <a:ext cx="161230" cy="210938"/>
                  </a:xfrm>
                  <a:custGeom>
                    <a:avLst/>
                    <a:gdLst>
                      <a:gd name="connsiteX0" fmla="*/ 862 w 161230"/>
                      <a:gd name="connsiteY0" fmla="*/ 27811 h 210938"/>
                      <a:gd name="connsiteX1" fmla="*/ 46533 w 161230"/>
                      <a:gd name="connsiteY1" fmla="*/ 4735 h 210938"/>
                      <a:gd name="connsiteX2" fmla="*/ 51519 w 161230"/>
                      <a:gd name="connsiteY2" fmla="*/ 7791 h 210938"/>
                      <a:gd name="connsiteX3" fmla="*/ 32623 w 161230"/>
                      <a:gd name="connsiteY3" fmla="*/ 32474 h 210938"/>
                      <a:gd name="connsiteX4" fmla="*/ 47577 w 161230"/>
                      <a:gd name="connsiteY4" fmla="*/ 81361 h 210938"/>
                      <a:gd name="connsiteX5" fmla="*/ 157169 w 161230"/>
                      <a:gd name="connsiteY5" fmla="*/ 148338 h 210938"/>
                      <a:gd name="connsiteX6" fmla="*/ 92040 w 161230"/>
                      <a:gd name="connsiteY6" fmla="*/ 176078 h 210938"/>
                      <a:gd name="connsiteX7" fmla="*/ 83999 w 161230"/>
                      <a:gd name="connsiteY7" fmla="*/ 207597 h 210938"/>
                      <a:gd name="connsiteX8" fmla="*/ 70089 w 161230"/>
                      <a:gd name="connsiteY8" fmla="*/ 207597 h 210938"/>
                      <a:gd name="connsiteX9" fmla="*/ 60522 w 161230"/>
                      <a:gd name="connsiteY9" fmla="*/ 171415 h 210938"/>
                      <a:gd name="connsiteX10" fmla="*/ 125650 w 161230"/>
                      <a:gd name="connsiteY10" fmla="*/ 143675 h 210938"/>
                      <a:gd name="connsiteX11" fmla="*/ 16059 w 161230"/>
                      <a:gd name="connsiteY11" fmla="*/ 76778 h 210938"/>
                      <a:gd name="connsiteX12" fmla="*/ 862 w 161230"/>
                      <a:gd name="connsiteY12" fmla="*/ 27811 h 21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0" h="210938">
                        <a:moveTo>
                          <a:pt x="862" y="27811"/>
                        </a:moveTo>
                        <a:cubicBezTo>
                          <a:pt x="11156" y="4252"/>
                          <a:pt x="32462" y="-11024"/>
                          <a:pt x="46533" y="4735"/>
                        </a:cubicBezTo>
                        <a:lnTo>
                          <a:pt x="51519" y="7791"/>
                        </a:lnTo>
                        <a:cubicBezTo>
                          <a:pt x="43157" y="14222"/>
                          <a:pt x="36643" y="22746"/>
                          <a:pt x="32623" y="32474"/>
                        </a:cubicBezTo>
                        <a:cubicBezTo>
                          <a:pt x="23056" y="56596"/>
                          <a:pt x="26832" y="81682"/>
                          <a:pt x="47577" y="81361"/>
                        </a:cubicBezTo>
                        <a:cubicBezTo>
                          <a:pt x="82232" y="106609"/>
                          <a:pt x="118898" y="129041"/>
                          <a:pt x="157169" y="148338"/>
                        </a:cubicBezTo>
                        <a:cubicBezTo>
                          <a:pt x="139560" y="165223"/>
                          <a:pt x="116405" y="175113"/>
                          <a:pt x="92040" y="176078"/>
                        </a:cubicBezTo>
                        <a:cubicBezTo>
                          <a:pt x="77085" y="178088"/>
                          <a:pt x="76363" y="197466"/>
                          <a:pt x="83999" y="207597"/>
                        </a:cubicBezTo>
                        <a:cubicBezTo>
                          <a:pt x="79339" y="207999"/>
                          <a:pt x="74753" y="207999"/>
                          <a:pt x="70089" y="207597"/>
                        </a:cubicBezTo>
                        <a:cubicBezTo>
                          <a:pt x="47978" y="218130"/>
                          <a:pt x="37927" y="174550"/>
                          <a:pt x="60522" y="171415"/>
                        </a:cubicBezTo>
                        <a:cubicBezTo>
                          <a:pt x="84886" y="170450"/>
                          <a:pt x="108042" y="160560"/>
                          <a:pt x="125650" y="143675"/>
                        </a:cubicBezTo>
                        <a:cubicBezTo>
                          <a:pt x="87380" y="124378"/>
                          <a:pt x="50714" y="101944"/>
                          <a:pt x="16059" y="76778"/>
                        </a:cubicBezTo>
                        <a:cubicBezTo>
                          <a:pt x="-4686" y="77019"/>
                          <a:pt x="-8706" y="51611"/>
                          <a:pt x="862" y="2781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40" name="ïṩḻïďè">
                    <a:extLst>
                      <a:ext uri="{FF2B5EF4-FFF2-40B4-BE49-F238E27FC236}">
                        <a16:creationId xmlns:a16="http://schemas.microsoft.com/office/drawing/2014/main" id="{9A7285DD-CD12-294C-D838-7E173E42E109}"/>
                      </a:ext>
                    </a:extLst>
                  </p:cNvPr>
                  <p:cNvSpPr/>
                  <p:nvPr/>
                </p:nvSpPr>
                <p:spPr>
                  <a:xfrm>
                    <a:off x="9991351" y="5502963"/>
                    <a:ext cx="246283" cy="162417"/>
                  </a:xfrm>
                  <a:custGeom>
                    <a:avLst/>
                    <a:gdLst>
                      <a:gd name="connsiteX0" fmla="*/ 685 w 246283"/>
                      <a:gd name="connsiteY0" fmla="*/ -1703 h 162417"/>
                      <a:gd name="connsiteX1" fmla="*/ 125069 w 246283"/>
                      <a:gd name="connsiteY1" fmla="*/ 37293 h 162417"/>
                      <a:gd name="connsiteX2" fmla="*/ 133110 w 246283"/>
                      <a:gd name="connsiteY2" fmla="*/ 39625 h 162417"/>
                      <a:gd name="connsiteX3" fmla="*/ 133110 w 246283"/>
                      <a:gd name="connsiteY3" fmla="*/ 39625 h 162417"/>
                      <a:gd name="connsiteX4" fmla="*/ 141150 w 246283"/>
                      <a:gd name="connsiteY4" fmla="*/ 41716 h 162417"/>
                      <a:gd name="connsiteX5" fmla="*/ 231366 w 246283"/>
                      <a:gd name="connsiteY5" fmla="*/ 106522 h 162417"/>
                      <a:gd name="connsiteX6" fmla="*/ 236674 w 246283"/>
                      <a:gd name="connsiteY6" fmla="*/ 123245 h 162417"/>
                      <a:gd name="connsiteX7" fmla="*/ 242222 w 246283"/>
                      <a:gd name="connsiteY7" fmla="*/ 160233 h 162417"/>
                      <a:gd name="connsiteX8" fmla="*/ 210864 w 246283"/>
                      <a:gd name="connsiteY8" fmla="*/ 160714 h 162417"/>
                      <a:gd name="connsiteX9" fmla="*/ 204913 w 246283"/>
                      <a:gd name="connsiteY9" fmla="*/ 118582 h 162417"/>
                      <a:gd name="connsiteX10" fmla="*/ 199687 w 246283"/>
                      <a:gd name="connsiteY10" fmla="*/ 101858 h 162417"/>
                      <a:gd name="connsiteX11" fmla="*/ 109392 w 246283"/>
                      <a:gd name="connsiteY11" fmla="*/ 37052 h 162417"/>
                      <a:gd name="connsiteX12" fmla="*/ 101352 w 246283"/>
                      <a:gd name="connsiteY12" fmla="*/ 35041 h 162417"/>
                      <a:gd name="connsiteX13" fmla="*/ 101352 w 246283"/>
                      <a:gd name="connsiteY13" fmla="*/ 35041 h 162417"/>
                      <a:gd name="connsiteX14" fmla="*/ 93311 w 246283"/>
                      <a:gd name="connsiteY14" fmla="*/ 32710 h 162417"/>
                      <a:gd name="connsiteX15" fmla="*/ -4062 w 246283"/>
                      <a:gd name="connsiteY15" fmla="*/ 2879 h 162417"/>
                      <a:gd name="connsiteX16" fmla="*/ 685 w 246283"/>
                      <a:gd name="connsiteY16" fmla="*/ -1703 h 1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283" h="162417">
                        <a:moveTo>
                          <a:pt x="685" y="-1703"/>
                        </a:moveTo>
                        <a:cubicBezTo>
                          <a:pt x="51016" y="15423"/>
                          <a:pt x="87842" y="27081"/>
                          <a:pt x="125069" y="37293"/>
                        </a:cubicBezTo>
                        <a:lnTo>
                          <a:pt x="133110" y="39625"/>
                        </a:lnTo>
                        <a:lnTo>
                          <a:pt x="133110" y="39625"/>
                        </a:lnTo>
                        <a:lnTo>
                          <a:pt x="141150" y="41716"/>
                        </a:lnTo>
                        <a:cubicBezTo>
                          <a:pt x="191564" y="45896"/>
                          <a:pt x="218179" y="72027"/>
                          <a:pt x="231366" y="106522"/>
                        </a:cubicBezTo>
                        <a:cubicBezTo>
                          <a:pt x="233455" y="111990"/>
                          <a:pt x="235225" y="117537"/>
                          <a:pt x="236674" y="123245"/>
                        </a:cubicBezTo>
                        <a:cubicBezTo>
                          <a:pt x="239568" y="135387"/>
                          <a:pt x="241495" y="147769"/>
                          <a:pt x="242222" y="160233"/>
                        </a:cubicBezTo>
                        <a:lnTo>
                          <a:pt x="210864" y="160714"/>
                        </a:lnTo>
                        <a:cubicBezTo>
                          <a:pt x="210221" y="146483"/>
                          <a:pt x="208210" y="132412"/>
                          <a:pt x="204913" y="118582"/>
                        </a:cubicBezTo>
                        <a:cubicBezTo>
                          <a:pt x="203464" y="112954"/>
                          <a:pt x="201776" y="107325"/>
                          <a:pt x="199687" y="101858"/>
                        </a:cubicBezTo>
                        <a:cubicBezTo>
                          <a:pt x="186421" y="67364"/>
                          <a:pt x="159485" y="41233"/>
                          <a:pt x="109392" y="37052"/>
                        </a:cubicBezTo>
                        <a:lnTo>
                          <a:pt x="101352" y="35041"/>
                        </a:lnTo>
                        <a:lnTo>
                          <a:pt x="101352" y="35041"/>
                        </a:lnTo>
                        <a:lnTo>
                          <a:pt x="93311" y="32710"/>
                        </a:lnTo>
                        <a:cubicBezTo>
                          <a:pt x="63077" y="24670"/>
                          <a:pt x="33086" y="15182"/>
                          <a:pt x="-4062" y="2879"/>
                        </a:cubicBezTo>
                        <a:cubicBezTo>
                          <a:pt x="-2291" y="1272"/>
                          <a:pt x="-764" y="-257"/>
                          <a:pt x="685" y="-1703"/>
                        </a:cubicBezTo>
                        <a:close/>
                      </a:path>
                    </a:pathLst>
                  </a:custGeom>
                  <a:solidFill>
                    <a:srgbClr val="E0C3D4"/>
                  </a:solidFill>
                  <a:ln w="8032" cap="flat">
                    <a:noFill/>
                    <a:prstDash val="solid"/>
                    <a:miter/>
                  </a:ln>
                </p:spPr>
                <p:txBody>
                  <a:bodyPr rtlCol="0" anchor="ctr"/>
                  <a:lstStyle/>
                  <a:p>
                    <a:endParaRPr lang="zh-CN" altLang="en-US"/>
                  </a:p>
                </p:txBody>
              </p:sp>
              <p:sp>
                <p:nvSpPr>
                  <p:cNvPr id="441" name="îṩļidè">
                    <a:extLst>
                      <a:ext uri="{FF2B5EF4-FFF2-40B4-BE49-F238E27FC236}">
                        <a16:creationId xmlns:a16="http://schemas.microsoft.com/office/drawing/2014/main" id="{489C2BC9-D8F2-C253-A863-B12A54CE344A}"/>
                      </a:ext>
                    </a:extLst>
                  </p:cNvPr>
                  <p:cNvSpPr/>
                  <p:nvPr/>
                </p:nvSpPr>
                <p:spPr>
                  <a:xfrm>
                    <a:off x="9737192" y="5401653"/>
                    <a:ext cx="210823" cy="144130"/>
                  </a:xfrm>
                  <a:custGeom>
                    <a:avLst/>
                    <a:gdLst>
                      <a:gd name="connsiteX0" fmla="*/ 3013 w 210823"/>
                      <a:gd name="connsiteY0" fmla="*/ -1703 h 144130"/>
                      <a:gd name="connsiteX1" fmla="*/ 81329 w 210823"/>
                      <a:gd name="connsiteY1" fmla="*/ 33434 h 144130"/>
                      <a:gd name="connsiteX2" fmla="*/ 91297 w 210823"/>
                      <a:gd name="connsiteY2" fmla="*/ 37614 h 144130"/>
                      <a:gd name="connsiteX3" fmla="*/ 94839 w 210823"/>
                      <a:gd name="connsiteY3" fmla="*/ 39142 h 144130"/>
                      <a:gd name="connsiteX4" fmla="*/ 206762 w 210823"/>
                      <a:gd name="connsiteY4" fmla="*/ 82641 h 144130"/>
                      <a:gd name="connsiteX5" fmla="*/ 142999 w 210823"/>
                      <a:gd name="connsiteY5" fmla="*/ 109255 h 144130"/>
                      <a:gd name="connsiteX6" fmla="*/ 134959 w 210823"/>
                      <a:gd name="connsiteY6" fmla="*/ 140613 h 144130"/>
                      <a:gd name="connsiteX7" fmla="*/ 121449 w 210823"/>
                      <a:gd name="connsiteY7" fmla="*/ 140613 h 144130"/>
                      <a:gd name="connsiteX8" fmla="*/ 111642 w 210823"/>
                      <a:gd name="connsiteY8" fmla="*/ 104592 h 144130"/>
                      <a:gd name="connsiteX9" fmla="*/ 175405 w 210823"/>
                      <a:gd name="connsiteY9" fmla="*/ 77977 h 144130"/>
                      <a:gd name="connsiteX10" fmla="*/ 63478 w 210823"/>
                      <a:gd name="connsiteY10" fmla="*/ 34479 h 144130"/>
                      <a:gd name="connsiteX11" fmla="*/ 59940 w 210823"/>
                      <a:gd name="connsiteY11" fmla="*/ 33031 h 144130"/>
                      <a:gd name="connsiteX12" fmla="*/ 49972 w 210823"/>
                      <a:gd name="connsiteY12" fmla="*/ 28770 h 144130"/>
                      <a:gd name="connsiteX13" fmla="*/ -4062 w 210823"/>
                      <a:gd name="connsiteY13" fmla="*/ 5050 h 144130"/>
                      <a:gd name="connsiteX14" fmla="*/ 3013 w 210823"/>
                      <a:gd name="connsiteY14" fmla="*/ -1703 h 14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0823" h="144130">
                        <a:moveTo>
                          <a:pt x="3013" y="-1703"/>
                        </a:moveTo>
                        <a:cubicBezTo>
                          <a:pt x="28261" y="10357"/>
                          <a:pt x="54636" y="22418"/>
                          <a:pt x="81329" y="33434"/>
                        </a:cubicBezTo>
                        <a:lnTo>
                          <a:pt x="91297" y="37614"/>
                        </a:lnTo>
                        <a:lnTo>
                          <a:pt x="94839" y="39142"/>
                        </a:lnTo>
                        <a:cubicBezTo>
                          <a:pt x="132387" y="54740"/>
                          <a:pt x="170336" y="69374"/>
                          <a:pt x="206762" y="82641"/>
                        </a:cubicBezTo>
                        <a:cubicBezTo>
                          <a:pt x="189315" y="98722"/>
                          <a:pt x="166720" y="108129"/>
                          <a:pt x="142999" y="109255"/>
                        </a:cubicBezTo>
                        <a:cubicBezTo>
                          <a:pt x="128045" y="111346"/>
                          <a:pt x="126918" y="130402"/>
                          <a:pt x="134959" y="140613"/>
                        </a:cubicBezTo>
                        <a:cubicBezTo>
                          <a:pt x="130456" y="141016"/>
                          <a:pt x="125952" y="141016"/>
                          <a:pt x="121449" y="140613"/>
                        </a:cubicBezTo>
                        <a:cubicBezTo>
                          <a:pt x="99259" y="151790"/>
                          <a:pt x="88565" y="107808"/>
                          <a:pt x="111642" y="104592"/>
                        </a:cubicBezTo>
                        <a:cubicBezTo>
                          <a:pt x="135363" y="103466"/>
                          <a:pt x="157953" y="94058"/>
                          <a:pt x="175405" y="77977"/>
                        </a:cubicBezTo>
                        <a:cubicBezTo>
                          <a:pt x="138979" y="64711"/>
                          <a:pt x="101030" y="50077"/>
                          <a:pt x="63478" y="34479"/>
                        </a:cubicBezTo>
                        <a:lnTo>
                          <a:pt x="59940" y="33031"/>
                        </a:lnTo>
                        <a:lnTo>
                          <a:pt x="49972" y="28770"/>
                        </a:lnTo>
                        <a:cubicBezTo>
                          <a:pt x="31720" y="20729"/>
                          <a:pt x="13707" y="13091"/>
                          <a:pt x="-4062" y="5050"/>
                        </a:cubicBezTo>
                        <a:cubicBezTo>
                          <a:pt x="-1569" y="2718"/>
                          <a:pt x="763" y="467"/>
                          <a:pt x="3013" y="-1703"/>
                        </a:cubicBezTo>
                        <a:close/>
                      </a:path>
                    </a:pathLst>
                  </a:custGeom>
                  <a:solidFill>
                    <a:srgbClr val="E0C3D4"/>
                  </a:solidFill>
                  <a:ln w="8032" cap="flat">
                    <a:noFill/>
                    <a:prstDash val="solid"/>
                    <a:miter/>
                  </a:ln>
                </p:spPr>
                <p:txBody>
                  <a:bodyPr rtlCol="0" anchor="ctr"/>
                  <a:lstStyle/>
                  <a:p>
                    <a:endParaRPr lang="zh-CN" altLang="en-US"/>
                  </a:p>
                </p:txBody>
              </p:sp>
              <p:sp>
                <p:nvSpPr>
                  <p:cNvPr id="442" name="íṥlíḑè">
                    <a:extLst>
                      <a:ext uri="{FF2B5EF4-FFF2-40B4-BE49-F238E27FC236}">
                        <a16:creationId xmlns:a16="http://schemas.microsoft.com/office/drawing/2014/main" id="{F6B3DA2D-CF7D-7567-B0A9-14402C90220D}"/>
                      </a:ext>
                    </a:extLst>
                  </p:cNvPr>
                  <p:cNvSpPr/>
                  <p:nvPr/>
                </p:nvSpPr>
                <p:spPr>
                  <a:xfrm>
                    <a:off x="9796073" y="4342771"/>
                    <a:ext cx="117687" cy="408887"/>
                  </a:xfrm>
                  <a:custGeom>
                    <a:avLst/>
                    <a:gdLst>
                      <a:gd name="connsiteX0" fmla="*/ 29522 w 117687"/>
                      <a:gd name="connsiteY0" fmla="*/ 33623 h 408887"/>
                      <a:gd name="connsiteX1" fmla="*/ 29039 w 117687"/>
                      <a:gd name="connsiteY1" fmla="*/ 33623 h 408887"/>
                      <a:gd name="connsiteX2" fmla="*/ 107356 w 117687"/>
                      <a:gd name="connsiteY2" fmla="*/ 111053 h 408887"/>
                      <a:gd name="connsiteX3" fmla="*/ 113626 w 117687"/>
                      <a:gd name="connsiteY3" fmla="*/ 407184 h 408887"/>
                      <a:gd name="connsiteX4" fmla="*/ 80502 w 117687"/>
                      <a:gd name="connsiteY4" fmla="*/ 390380 h 408887"/>
                      <a:gd name="connsiteX5" fmla="*/ 75594 w 117687"/>
                      <a:gd name="connsiteY5" fmla="*/ 106390 h 408887"/>
                      <a:gd name="connsiteX6" fmla="*/ -2640 w 117687"/>
                      <a:gd name="connsiteY6" fmla="*/ 28960 h 408887"/>
                      <a:gd name="connsiteX7" fmla="*/ -2235 w 117687"/>
                      <a:gd name="connsiteY7" fmla="*/ 28960 h 408887"/>
                      <a:gd name="connsiteX8" fmla="*/ 33464 w 117687"/>
                      <a:gd name="connsiteY8" fmla="*/ 3390 h 408887"/>
                      <a:gd name="connsiteX9" fmla="*/ 37724 w 117687"/>
                      <a:gd name="connsiteY9" fmla="*/ 9823 h 408887"/>
                      <a:gd name="connsiteX10" fmla="*/ 29522 w 117687"/>
                      <a:gd name="connsiteY10" fmla="*/ 33623 h 4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687" h="408887">
                        <a:moveTo>
                          <a:pt x="29522" y="33623"/>
                        </a:moveTo>
                        <a:lnTo>
                          <a:pt x="29039" y="33623"/>
                        </a:lnTo>
                        <a:cubicBezTo>
                          <a:pt x="43837" y="72619"/>
                          <a:pt x="77282" y="96740"/>
                          <a:pt x="107356" y="111053"/>
                        </a:cubicBezTo>
                        <a:cubicBezTo>
                          <a:pt x="100442" y="209710"/>
                          <a:pt x="102531" y="308849"/>
                          <a:pt x="113626" y="407184"/>
                        </a:cubicBezTo>
                        <a:cubicBezTo>
                          <a:pt x="101726" y="403405"/>
                          <a:pt x="90552" y="397777"/>
                          <a:pt x="80502" y="390380"/>
                        </a:cubicBezTo>
                        <a:cubicBezTo>
                          <a:pt x="70608" y="296065"/>
                          <a:pt x="68920" y="201026"/>
                          <a:pt x="75594" y="106390"/>
                        </a:cubicBezTo>
                        <a:cubicBezTo>
                          <a:pt x="45847" y="92077"/>
                          <a:pt x="12075" y="68036"/>
                          <a:pt x="-2640" y="28960"/>
                        </a:cubicBezTo>
                        <a:lnTo>
                          <a:pt x="-2235" y="28960"/>
                        </a:lnTo>
                        <a:cubicBezTo>
                          <a:pt x="-12286" y="12476"/>
                          <a:pt x="21886" y="-12530"/>
                          <a:pt x="33464" y="3390"/>
                        </a:cubicBezTo>
                        <a:cubicBezTo>
                          <a:pt x="34830" y="5642"/>
                          <a:pt x="36279" y="7733"/>
                          <a:pt x="37724" y="9823"/>
                        </a:cubicBezTo>
                        <a:cubicBezTo>
                          <a:pt x="29844" y="16015"/>
                          <a:pt x="24780" y="25582"/>
                          <a:pt x="29522" y="3362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43" name="îŝļiďe">
                    <a:extLst>
                      <a:ext uri="{FF2B5EF4-FFF2-40B4-BE49-F238E27FC236}">
                        <a16:creationId xmlns:a16="http://schemas.microsoft.com/office/drawing/2014/main" id="{F1BE3A10-2B49-DFAB-AC20-E60C70892BF5}"/>
                      </a:ext>
                    </a:extLst>
                  </p:cNvPr>
                  <p:cNvSpPr/>
                  <p:nvPr/>
                </p:nvSpPr>
                <p:spPr>
                  <a:xfrm>
                    <a:off x="10215064" y="4685991"/>
                    <a:ext cx="166493" cy="361799"/>
                  </a:xfrm>
                  <a:custGeom>
                    <a:avLst/>
                    <a:gdLst>
                      <a:gd name="connsiteX0" fmla="*/ 29681 w 166493"/>
                      <a:gd name="connsiteY0" fmla="*/ 34054 h 361799"/>
                      <a:gd name="connsiteX1" fmla="*/ 130670 w 166493"/>
                      <a:gd name="connsiteY1" fmla="*/ 119605 h 361799"/>
                      <a:gd name="connsiteX2" fmla="*/ 130670 w 166493"/>
                      <a:gd name="connsiteY2" fmla="*/ 123786 h 361799"/>
                      <a:gd name="connsiteX3" fmla="*/ 131075 w 166493"/>
                      <a:gd name="connsiteY3" fmla="*/ 119605 h 361799"/>
                      <a:gd name="connsiteX4" fmla="*/ 162432 w 166493"/>
                      <a:gd name="connsiteY4" fmla="*/ 128610 h 361799"/>
                      <a:gd name="connsiteX5" fmla="*/ 110730 w 166493"/>
                      <a:gd name="connsiteY5" fmla="*/ 360096 h 361799"/>
                      <a:gd name="connsiteX6" fmla="*/ 85965 w 166493"/>
                      <a:gd name="connsiteY6" fmla="*/ 336859 h 361799"/>
                      <a:gd name="connsiteX7" fmla="*/ 130670 w 166493"/>
                      <a:gd name="connsiteY7" fmla="*/ 123947 h 361799"/>
                      <a:gd name="connsiteX8" fmla="*/ -1754 w 166493"/>
                      <a:gd name="connsiteY8" fmla="*/ 29471 h 361799"/>
                      <a:gd name="connsiteX9" fmla="*/ 35551 w 166493"/>
                      <a:gd name="connsiteY9" fmla="*/ 4063 h 361799"/>
                      <a:gd name="connsiteX10" fmla="*/ 37082 w 166493"/>
                      <a:gd name="connsiteY10" fmla="*/ 7279 h 361799"/>
                      <a:gd name="connsiteX11" fmla="*/ 38770 w 166493"/>
                      <a:gd name="connsiteY11" fmla="*/ 9450 h 361799"/>
                      <a:gd name="connsiteX12" fmla="*/ 29681 w 166493"/>
                      <a:gd name="connsiteY12" fmla="*/ 34054 h 36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93" h="361799">
                        <a:moveTo>
                          <a:pt x="29681" y="34054"/>
                        </a:moveTo>
                        <a:cubicBezTo>
                          <a:pt x="49060" y="82297"/>
                          <a:pt x="98026" y="107544"/>
                          <a:pt x="130670" y="119605"/>
                        </a:cubicBezTo>
                        <a:lnTo>
                          <a:pt x="130670" y="123786"/>
                        </a:lnTo>
                        <a:cubicBezTo>
                          <a:pt x="130670" y="122419"/>
                          <a:pt x="130670" y="120972"/>
                          <a:pt x="131075" y="119605"/>
                        </a:cubicBezTo>
                        <a:cubicBezTo>
                          <a:pt x="141204" y="123544"/>
                          <a:pt x="151738" y="126519"/>
                          <a:pt x="162432" y="128610"/>
                        </a:cubicBezTo>
                        <a:cubicBezTo>
                          <a:pt x="152621" y="217055"/>
                          <a:pt x="139677" y="287329"/>
                          <a:pt x="110730" y="360096"/>
                        </a:cubicBezTo>
                        <a:cubicBezTo>
                          <a:pt x="101245" y="353744"/>
                          <a:pt x="92883" y="345864"/>
                          <a:pt x="85965" y="336859"/>
                        </a:cubicBezTo>
                        <a:cubicBezTo>
                          <a:pt x="110086" y="270525"/>
                          <a:pt x="121747" y="204673"/>
                          <a:pt x="130670" y="123947"/>
                        </a:cubicBezTo>
                        <a:cubicBezTo>
                          <a:pt x="129548" y="123947"/>
                          <a:pt x="28315" y="103846"/>
                          <a:pt x="-1754" y="29471"/>
                        </a:cubicBezTo>
                        <a:cubicBezTo>
                          <a:pt x="-13737" y="12506"/>
                          <a:pt x="24295" y="-13305"/>
                          <a:pt x="35551" y="4063"/>
                        </a:cubicBezTo>
                        <a:cubicBezTo>
                          <a:pt x="36277" y="5027"/>
                          <a:pt x="36760" y="6153"/>
                          <a:pt x="37082" y="7279"/>
                        </a:cubicBezTo>
                        <a:cubicBezTo>
                          <a:pt x="37643" y="8083"/>
                          <a:pt x="38205" y="8726"/>
                          <a:pt x="38770" y="9450"/>
                        </a:cubicBezTo>
                        <a:cubicBezTo>
                          <a:pt x="29681" y="15882"/>
                          <a:pt x="23894" y="26013"/>
                          <a:pt x="29681" y="34054"/>
                        </a:cubicBezTo>
                        <a:close/>
                      </a:path>
                    </a:pathLst>
                  </a:custGeom>
                  <a:solidFill>
                    <a:srgbClr val="FF9BC9"/>
                  </a:solidFill>
                  <a:ln w="8032" cap="flat">
                    <a:noFill/>
                    <a:prstDash val="solid"/>
                    <a:miter/>
                  </a:ln>
                </p:spPr>
                <p:txBody>
                  <a:bodyPr rtlCol="0" anchor="ctr"/>
                  <a:lstStyle/>
                  <a:p>
                    <a:endParaRPr lang="zh-CN" altLang="en-US"/>
                  </a:p>
                </p:txBody>
              </p:sp>
              <p:sp>
                <p:nvSpPr>
                  <p:cNvPr id="444" name="iśḷiďê">
                    <a:extLst>
                      <a:ext uri="{FF2B5EF4-FFF2-40B4-BE49-F238E27FC236}">
                        <a16:creationId xmlns:a16="http://schemas.microsoft.com/office/drawing/2014/main" id="{0E62E9D2-FEC7-C491-5C6F-87A19EF56091}"/>
                      </a:ext>
                    </a:extLst>
                  </p:cNvPr>
                  <p:cNvSpPr/>
                  <p:nvPr/>
                </p:nvSpPr>
                <p:spPr>
                  <a:xfrm>
                    <a:off x="9774412" y="4686866"/>
                    <a:ext cx="223290" cy="436625"/>
                  </a:xfrm>
                  <a:custGeom>
                    <a:avLst/>
                    <a:gdLst>
                      <a:gd name="connsiteX0" fmla="*/ 30682 w 223290"/>
                      <a:gd name="connsiteY0" fmla="*/ 35270 h 436625"/>
                      <a:gd name="connsiteX1" fmla="*/ 143249 w 223290"/>
                      <a:gd name="connsiteY1" fmla="*/ 126128 h 436625"/>
                      <a:gd name="connsiteX2" fmla="*/ 219229 w 223290"/>
                      <a:gd name="connsiteY2" fmla="*/ 432470 h 436625"/>
                      <a:gd name="connsiteX3" fmla="*/ 184095 w 223290"/>
                      <a:gd name="connsiteY3" fmla="*/ 429254 h 436625"/>
                      <a:gd name="connsiteX4" fmla="*/ 187471 w 223290"/>
                      <a:gd name="connsiteY4" fmla="*/ 427806 h 436625"/>
                      <a:gd name="connsiteX5" fmla="*/ 111487 w 223290"/>
                      <a:gd name="connsiteY5" fmla="*/ 121463 h 436625"/>
                      <a:gd name="connsiteX6" fmla="*/ -1080 w 223290"/>
                      <a:gd name="connsiteY6" fmla="*/ 30606 h 436625"/>
                      <a:gd name="connsiteX7" fmla="*/ 35585 w 223290"/>
                      <a:gd name="connsiteY7" fmla="*/ 7450 h 436625"/>
                      <a:gd name="connsiteX8" fmla="*/ 35986 w 223290"/>
                      <a:gd name="connsiteY8" fmla="*/ 7450 h 436625"/>
                      <a:gd name="connsiteX9" fmla="*/ 37917 w 223290"/>
                      <a:gd name="connsiteY9" fmla="*/ 10022 h 436625"/>
                      <a:gd name="connsiteX10" fmla="*/ 30682 w 223290"/>
                      <a:gd name="connsiteY10" fmla="*/ 35270 h 43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290" h="436625">
                        <a:moveTo>
                          <a:pt x="30682" y="35270"/>
                        </a:moveTo>
                        <a:cubicBezTo>
                          <a:pt x="51827" y="91070"/>
                          <a:pt x="111891" y="116398"/>
                          <a:pt x="143249" y="126128"/>
                        </a:cubicBezTo>
                        <a:cubicBezTo>
                          <a:pt x="155066" y="233146"/>
                          <a:pt x="212959" y="421214"/>
                          <a:pt x="219229" y="432470"/>
                        </a:cubicBezTo>
                        <a:cubicBezTo>
                          <a:pt x="211188" y="436892"/>
                          <a:pt x="198806" y="435043"/>
                          <a:pt x="184095" y="429254"/>
                        </a:cubicBezTo>
                        <a:cubicBezTo>
                          <a:pt x="185300" y="428852"/>
                          <a:pt x="186427" y="428370"/>
                          <a:pt x="187471" y="427806"/>
                        </a:cubicBezTo>
                        <a:cubicBezTo>
                          <a:pt x="181198" y="416631"/>
                          <a:pt x="123147" y="228483"/>
                          <a:pt x="111487" y="121463"/>
                        </a:cubicBezTo>
                        <a:cubicBezTo>
                          <a:pt x="79969" y="111735"/>
                          <a:pt x="19905" y="86407"/>
                          <a:pt x="-1080" y="30606"/>
                        </a:cubicBezTo>
                        <a:cubicBezTo>
                          <a:pt x="-15634" y="12917"/>
                          <a:pt x="27384" y="-16833"/>
                          <a:pt x="35585" y="7450"/>
                        </a:cubicBezTo>
                        <a:lnTo>
                          <a:pt x="35986" y="7450"/>
                        </a:lnTo>
                        <a:lnTo>
                          <a:pt x="37917" y="10022"/>
                        </a:lnTo>
                        <a:cubicBezTo>
                          <a:pt x="29394" y="16294"/>
                          <a:pt x="24086" y="27229"/>
                          <a:pt x="30682" y="35270"/>
                        </a:cubicBezTo>
                        <a:close/>
                      </a:path>
                    </a:pathLst>
                  </a:custGeom>
                  <a:solidFill>
                    <a:srgbClr val="BC2288">
                      <a:alpha val="40000"/>
                    </a:srgbClr>
                  </a:solidFill>
                  <a:ln w="8032" cap="flat">
                    <a:noFill/>
                    <a:prstDash val="solid"/>
                    <a:miter/>
                  </a:ln>
                </p:spPr>
                <p:txBody>
                  <a:bodyPr rtlCol="0" anchor="ctr"/>
                  <a:lstStyle/>
                  <a:p>
                    <a:endParaRPr lang="zh-CN" altLang="en-US"/>
                  </a:p>
                </p:txBody>
              </p:sp>
              <p:sp>
                <p:nvSpPr>
                  <p:cNvPr id="445" name="îṥ1iḓé">
                    <a:extLst>
                      <a:ext uri="{FF2B5EF4-FFF2-40B4-BE49-F238E27FC236}">
                        <a16:creationId xmlns:a16="http://schemas.microsoft.com/office/drawing/2014/main" id="{D475C142-19B6-4FCB-1420-83054412B61F}"/>
                      </a:ext>
                    </a:extLst>
                  </p:cNvPr>
                  <p:cNvSpPr/>
                  <p:nvPr/>
                </p:nvSpPr>
                <p:spPr>
                  <a:xfrm>
                    <a:off x="9883287" y="4265399"/>
                    <a:ext cx="84908" cy="131674"/>
                  </a:xfrm>
                  <a:custGeom>
                    <a:avLst/>
                    <a:gdLst>
                      <a:gd name="connsiteX0" fmla="*/ 41531 w 84908"/>
                      <a:gd name="connsiteY0" fmla="*/ 25444 h 131674"/>
                      <a:gd name="connsiteX1" fmla="*/ 41531 w 84908"/>
                      <a:gd name="connsiteY1" fmla="*/ 25444 h 131674"/>
                      <a:gd name="connsiteX2" fmla="*/ 25450 w 84908"/>
                      <a:gd name="connsiteY2" fmla="*/ 129971 h 131674"/>
                      <a:gd name="connsiteX3" fmla="*/ -4062 w 84908"/>
                      <a:gd name="connsiteY3" fmla="*/ 107538 h 131674"/>
                      <a:gd name="connsiteX4" fmla="*/ 9526 w 84908"/>
                      <a:gd name="connsiteY4" fmla="*/ 20459 h 131674"/>
                      <a:gd name="connsiteX5" fmla="*/ 9526 w 84908"/>
                      <a:gd name="connsiteY5" fmla="*/ 20459 h 131674"/>
                      <a:gd name="connsiteX6" fmla="*/ 80846 w 84908"/>
                      <a:gd name="connsiteY6" fmla="*/ 3011 h 131674"/>
                      <a:gd name="connsiteX7" fmla="*/ 41531 w 84908"/>
                      <a:gd name="connsiteY7" fmla="*/ 25444 h 13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08" h="131674">
                        <a:moveTo>
                          <a:pt x="41531" y="25444"/>
                        </a:moveTo>
                        <a:lnTo>
                          <a:pt x="41531" y="25444"/>
                        </a:lnTo>
                        <a:cubicBezTo>
                          <a:pt x="34857" y="60823"/>
                          <a:pt x="29627" y="95879"/>
                          <a:pt x="25450" y="129971"/>
                        </a:cubicBezTo>
                        <a:cubicBezTo>
                          <a:pt x="14673" y="123780"/>
                          <a:pt x="4784" y="116222"/>
                          <a:pt x="-4062" y="107538"/>
                        </a:cubicBezTo>
                        <a:cubicBezTo>
                          <a:pt x="-524" y="78833"/>
                          <a:pt x="3979" y="49727"/>
                          <a:pt x="9526" y="20459"/>
                        </a:cubicBezTo>
                        <a:lnTo>
                          <a:pt x="9526" y="20459"/>
                        </a:lnTo>
                        <a:cubicBezTo>
                          <a:pt x="12102" y="-3099"/>
                          <a:pt x="49328" y="-5994"/>
                          <a:pt x="80846" y="3011"/>
                        </a:cubicBezTo>
                        <a:cubicBezTo>
                          <a:pt x="60423" y="3253"/>
                          <a:pt x="43219" y="9685"/>
                          <a:pt x="41531" y="2544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46" name="ïṣ1iḍé">
                    <a:extLst>
                      <a:ext uri="{FF2B5EF4-FFF2-40B4-BE49-F238E27FC236}">
                        <a16:creationId xmlns:a16="http://schemas.microsoft.com/office/drawing/2014/main" id="{FBDA0855-B810-1597-F529-00BAFC65E64B}"/>
                      </a:ext>
                    </a:extLst>
                  </p:cNvPr>
                  <p:cNvSpPr/>
                  <p:nvPr/>
                </p:nvSpPr>
                <p:spPr>
                  <a:xfrm>
                    <a:off x="10190274" y="4962283"/>
                    <a:ext cx="114577" cy="194015"/>
                  </a:xfrm>
                  <a:custGeom>
                    <a:avLst/>
                    <a:gdLst>
                      <a:gd name="connsiteX0" fmla="*/ 47157 w 114577"/>
                      <a:gd name="connsiteY0" fmla="*/ 27682 h 194015"/>
                      <a:gd name="connsiteX1" fmla="*/ 110515 w 114577"/>
                      <a:gd name="connsiteY1" fmla="*/ 132209 h 194015"/>
                      <a:gd name="connsiteX2" fmla="*/ 10492 w 114577"/>
                      <a:gd name="connsiteY2" fmla="*/ 191226 h 194015"/>
                      <a:gd name="connsiteX3" fmla="*/ -4062 w 114577"/>
                      <a:gd name="connsiteY3" fmla="*/ 187447 h 194015"/>
                      <a:gd name="connsiteX4" fmla="*/ 78754 w 114577"/>
                      <a:gd name="connsiteY4" fmla="*/ 127545 h 194015"/>
                      <a:gd name="connsiteX5" fmla="*/ 15396 w 114577"/>
                      <a:gd name="connsiteY5" fmla="*/ 23018 h 194015"/>
                      <a:gd name="connsiteX6" fmla="*/ 55598 w 114577"/>
                      <a:gd name="connsiteY6" fmla="*/ 5811 h 194015"/>
                      <a:gd name="connsiteX7" fmla="*/ 47157 w 114577"/>
                      <a:gd name="connsiteY7" fmla="*/ 27682 h 19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577" h="194015">
                        <a:moveTo>
                          <a:pt x="47157" y="27682"/>
                        </a:moveTo>
                        <a:cubicBezTo>
                          <a:pt x="50212" y="75925"/>
                          <a:pt x="85028" y="112108"/>
                          <a:pt x="110515" y="132209"/>
                        </a:cubicBezTo>
                        <a:cubicBezTo>
                          <a:pt x="83983" y="175225"/>
                          <a:pt x="49085" y="197658"/>
                          <a:pt x="10492" y="191226"/>
                        </a:cubicBezTo>
                        <a:cubicBezTo>
                          <a:pt x="5506" y="190341"/>
                          <a:pt x="681" y="189135"/>
                          <a:pt x="-4062" y="187447"/>
                        </a:cubicBezTo>
                        <a:cubicBezTo>
                          <a:pt x="27700" y="185677"/>
                          <a:pt x="56242" y="164129"/>
                          <a:pt x="78754" y="127545"/>
                        </a:cubicBezTo>
                        <a:cubicBezTo>
                          <a:pt x="53266" y="107202"/>
                          <a:pt x="18450" y="71261"/>
                          <a:pt x="15396" y="23018"/>
                        </a:cubicBezTo>
                        <a:cubicBezTo>
                          <a:pt x="681" y="1148"/>
                          <a:pt x="46914" y="-10189"/>
                          <a:pt x="55598" y="5811"/>
                        </a:cubicBezTo>
                        <a:cubicBezTo>
                          <a:pt x="46513" y="9832"/>
                          <a:pt x="40400" y="17632"/>
                          <a:pt x="47157" y="2768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447" name="ïşḷïḑe">
                  <a:extLst>
                    <a:ext uri="{FF2B5EF4-FFF2-40B4-BE49-F238E27FC236}">
                      <a16:creationId xmlns:a16="http://schemas.microsoft.com/office/drawing/2014/main" id="{C74CC3B1-E703-86F4-636C-5FAB0FF0C086}"/>
                    </a:ext>
                  </a:extLst>
                </p:cNvPr>
                <p:cNvSpPr/>
                <p:nvPr/>
              </p:nvSpPr>
              <p:spPr>
                <a:xfrm>
                  <a:off x="10254187" y="4154303"/>
                  <a:ext cx="69406" cy="44960"/>
                </a:xfrm>
                <a:custGeom>
                  <a:avLst/>
                  <a:gdLst>
                    <a:gd name="connsiteX0" fmla="*/ -3007 w 69406"/>
                    <a:gd name="connsiteY0" fmla="*/ 37722 h 44960"/>
                    <a:gd name="connsiteX1" fmla="*/ 64293 w 69406"/>
                    <a:gd name="connsiteY1" fmla="*/ 3872 h 44960"/>
                    <a:gd name="connsiteX2" fmla="*/ -3007 w 69406"/>
                    <a:gd name="connsiteY2" fmla="*/ 37722 h 44960"/>
                  </a:gdLst>
                  <a:ahLst/>
                  <a:cxnLst>
                    <a:cxn ang="0">
                      <a:pos x="connsiteX0" y="connsiteY0"/>
                    </a:cxn>
                    <a:cxn ang="0">
                      <a:pos x="connsiteX1" y="connsiteY1"/>
                    </a:cxn>
                    <a:cxn ang="0">
                      <a:pos x="connsiteX2" y="connsiteY2"/>
                    </a:cxn>
                  </a:cxnLst>
                  <a:rect l="l" t="t" r="r" b="b"/>
                  <a:pathLst>
                    <a:path w="69406" h="44960">
                      <a:moveTo>
                        <a:pt x="-3007" y="37722"/>
                      </a:moveTo>
                      <a:cubicBezTo>
                        <a:pt x="5034" y="56858"/>
                        <a:pt x="74666" y="21641"/>
                        <a:pt x="64293" y="3872"/>
                      </a:cubicBezTo>
                      <a:cubicBezTo>
                        <a:pt x="55931" y="-15265"/>
                        <a:pt x="-13379" y="19551"/>
                        <a:pt x="-3007" y="37722"/>
                      </a:cubicBezTo>
                      <a:close/>
                    </a:path>
                  </a:pathLst>
                </a:custGeom>
                <a:solidFill>
                  <a:srgbClr val="B32969"/>
                </a:solidFill>
                <a:ln w="8032" cap="flat">
                  <a:noFill/>
                  <a:prstDash val="solid"/>
                  <a:miter/>
                </a:ln>
              </p:spPr>
              <p:txBody>
                <a:bodyPr rtlCol="0" anchor="ctr"/>
                <a:lstStyle/>
                <a:p>
                  <a:endParaRPr lang="zh-CN" altLang="en-US"/>
                </a:p>
              </p:txBody>
            </p:sp>
            <p:sp>
              <p:nvSpPr>
                <p:cNvPr id="448" name="íṣḷiḍé">
                  <a:extLst>
                    <a:ext uri="{FF2B5EF4-FFF2-40B4-BE49-F238E27FC236}">
                      <a16:creationId xmlns:a16="http://schemas.microsoft.com/office/drawing/2014/main" id="{50297E18-01F6-8C59-B8E3-C1AADC37FCCF}"/>
                    </a:ext>
                  </a:extLst>
                </p:cNvPr>
                <p:cNvSpPr/>
                <p:nvPr/>
              </p:nvSpPr>
              <p:spPr>
                <a:xfrm>
                  <a:off x="10416282" y="4206247"/>
                  <a:ext cx="24704" cy="15604"/>
                </a:xfrm>
                <a:custGeom>
                  <a:avLst/>
                  <a:gdLst>
                    <a:gd name="connsiteX0" fmla="*/ -3730 w 24704"/>
                    <a:gd name="connsiteY0" fmla="*/ 1297 h 15604"/>
                    <a:gd name="connsiteX1" fmla="*/ 20391 w 24704"/>
                    <a:gd name="connsiteY1" fmla="*/ 10945 h 15604"/>
                    <a:gd name="connsiteX2" fmla="*/ -3730 w 24704"/>
                    <a:gd name="connsiteY2" fmla="*/ 1297 h 15604"/>
                  </a:gdLst>
                  <a:ahLst/>
                  <a:cxnLst>
                    <a:cxn ang="0">
                      <a:pos x="connsiteX0" y="connsiteY0"/>
                    </a:cxn>
                    <a:cxn ang="0">
                      <a:pos x="connsiteX1" y="connsiteY1"/>
                    </a:cxn>
                    <a:cxn ang="0">
                      <a:pos x="connsiteX2" y="connsiteY2"/>
                    </a:cxn>
                  </a:cxnLst>
                  <a:rect l="l" t="t" r="r" b="b"/>
                  <a:pathLst>
                    <a:path w="24704" h="15604">
                      <a:moveTo>
                        <a:pt x="-3730" y="1297"/>
                      </a:moveTo>
                      <a:cubicBezTo>
                        <a:pt x="-7185" y="9337"/>
                        <a:pt x="17415" y="18825"/>
                        <a:pt x="20391" y="10945"/>
                      </a:cubicBezTo>
                      <a:cubicBezTo>
                        <a:pt x="23367" y="3065"/>
                        <a:pt x="-994" y="-6744"/>
                        <a:pt x="-3730" y="1297"/>
                      </a:cubicBezTo>
                      <a:close/>
                    </a:path>
                  </a:pathLst>
                </a:custGeom>
                <a:solidFill>
                  <a:srgbClr val="B32969"/>
                </a:solidFill>
                <a:ln w="8032" cap="flat">
                  <a:noFill/>
                  <a:prstDash val="solid"/>
                  <a:miter/>
                </a:ln>
              </p:spPr>
              <p:txBody>
                <a:bodyPr rtlCol="0" anchor="ctr"/>
                <a:lstStyle/>
                <a:p>
                  <a:endParaRPr lang="zh-CN" altLang="en-US"/>
                </a:p>
              </p:txBody>
            </p:sp>
            <p:sp>
              <p:nvSpPr>
                <p:cNvPr id="449" name="íṧľîḓé">
                  <a:extLst>
                    <a:ext uri="{FF2B5EF4-FFF2-40B4-BE49-F238E27FC236}">
                      <a16:creationId xmlns:a16="http://schemas.microsoft.com/office/drawing/2014/main" id="{003B2834-A94B-C949-4660-E702CA8D4DAD}"/>
                    </a:ext>
                  </a:extLst>
                </p:cNvPr>
                <p:cNvSpPr/>
                <p:nvPr/>
              </p:nvSpPr>
              <p:spPr>
                <a:xfrm>
                  <a:off x="10257457" y="4408741"/>
                  <a:ext cx="22142" cy="19233"/>
                </a:xfrm>
                <a:custGeom>
                  <a:avLst/>
                  <a:gdLst>
                    <a:gd name="connsiteX0" fmla="*/ -3140 w 22142"/>
                    <a:gd name="connsiteY0" fmla="*/ 15896 h 19233"/>
                    <a:gd name="connsiteX1" fmla="*/ 17201 w 22142"/>
                    <a:gd name="connsiteY1" fmla="*/ -185 h 19233"/>
                    <a:gd name="connsiteX2" fmla="*/ -3140 w 22142"/>
                    <a:gd name="connsiteY2" fmla="*/ 15896 h 19233"/>
                  </a:gdLst>
                  <a:ahLst/>
                  <a:cxnLst>
                    <a:cxn ang="0">
                      <a:pos x="connsiteX0" y="connsiteY0"/>
                    </a:cxn>
                    <a:cxn ang="0">
                      <a:pos x="connsiteX1" y="connsiteY1"/>
                    </a:cxn>
                    <a:cxn ang="0">
                      <a:pos x="connsiteX2" y="connsiteY2"/>
                    </a:cxn>
                  </a:cxnLst>
                  <a:rect l="l" t="t" r="r" b="b"/>
                  <a:pathLst>
                    <a:path w="22142" h="19233">
                      <a:moveTo>
                        <a:pt x="-3140" y="15896"/>
                      </a:moveTo>
                      <a:cubicBezTo>
                        <a:pt x="1681" y="22730"/>
                        <a:pt x="22587" y="6328"/>
                        <a:pt x="17201" y="-185"/>
                      </a:cubicBezTo>
                      <a:cubicBezTo>
                        <a:pt x="11814" y="-6699"/>
                        <a:pt x="-8609" y="9463"/>
                        <a:pt x="-3140" y="15896"/>
                      </a:cubicBezTo>
                      <a:close/>
                    </a:path>
                  </a:pathLst>
                </a:custGeom>
                <a:solidFill>
                  <a:srgbClr val="B32969"/>
                </a:solidFill>
                <a:ln w="8032" cap="flat">
                  <a:noFill/>
                  <a:prstDash val="solid"/>
                  <a:miter/>
                </a:ln>
              </p:spPr>
              <p:txBody>
                <a:bodyPr rtlCol="0" anchor="ctr"/>
                <a:lstStyle/>
                <a:p>
                  <a:endParaRPr lang="zh-CN" altLang="en-US"/>
                </a:p>
              </p:txBody>
            </p:sp>
            <p:sp>
              <p:nvSpPr>
                <p:cNvPr id="450" name="îṡļîḍé">
                  <a:extLst>
                    <a:ext uri="{FF2B5EF4-FFF2-40B4-BE49-F238E27FC236}">
                      <a16:creationId xmlns:a16="http://schemas.microsoft.com/office/drawing/2014/main" id="{7C640CE1-3879-5541-01B7-DC0DBBD4FBAD}"/>
                    </a:ext>
                  </a:extLst>
                </p:cNvPr>
                <p:cNvSpPr/>
                <p:nvPr/>
              </p:nvSpPr>
              <p:spPr>
                <a:xfrm>
                  <a:off x="10220470" y="4694104"/>
                  <a:ext cx="22142" cy="19199"/>
                </a:xfrm>
                <a:custGeom>
                  <a:avLst/>
                  <a:gdLst>
                    <a:gd name="connsiteX0" fmla="*/ -3140 w 22142"/>
                    <a:gd name="connsiteY0" fmla="*/ 15890 h 19199"/>
                    <a:gd name="connsiteX1" fmla="*/ 17201 w 22142"/>
                    <a:gd name="connsiteY1" fmla="*/ -191 h 19199"/>
                    <a:gd name="connsiteX2" fmla="*/ -3140 w 22142"/>
                    <a:gd name="connsiteY2" fmla="*/ 15890 h 19199"/>
                  </a:gdLst>
                  <a:ahLst/>
                  <a:cxnLst>
                    <a:cxn ang="0">
                      <a:pos x="connsiteX0" y="connsiteY0"/>
                    </a:cxn>
                    <a:cxn ang="0">
                      <a:pos x="connsiteX1" y="connsiteY1"/>
                    </a:cxn>
                    <a:cxn ang="0">
                      <a:pos x="connsiteX2" y="connsiteY2"/>
                    </a:cxn>
                  </a:cxnLst>
                  <a:rect l="l" t="t" r="r" b="b"/>
                  <a:pathLst>
                    <a:path w="22142" h="19199">
                      <a:moveTo>
                        <a:pt x="-3140" y="15890"/>
                      </a:moveTo>
                      <a:cubicBezTo>
                        <a:pt x="1685" y="22644"/>
                        <a:pt x="22587" y="6322"/>
                        <a:pt x="17201" y="-191"/>
                      </a:cubicBezTo>
                      <a:cubicBezTo>
                        <a:pt x="11814" y="-6703"/>
                        <a:pt x="-8609" y="9538"/>
                        <a:pt x="-3140" y="15890"/>
                      </a:cubicBezTo>
                      <a:close/>
                    </a:path>
                  </a:pathLst>
                </a:custGeom>
                <a:solidFill>
                  <a:srgbClr val="B32969"/>
                </a:solidFill>
                <a:ln w="8032" cap="flat">
                  <a:noFill/>
                  <a:prstDash val="solid"/>
                  <a:miter/>
                </a:ln>
              </p:spPr>
              <p:txBody>
                <a:bodyPr rtlCol="0" anchor="ctr"/>
                <a:lstStyle/>
                <a:p>
                  <a:endParaRPr lang="zh-CN" altLang="en-US"/>
                </a:p>
              </p:txBody>
            </p:sp>
            <p:sp>
              <p:nvSpPr>
                <p:cNvPr id="451" name="ísḷîḑê">
                  <a:extLst>
                    <a:ext uri="{FF2B5EF4-FFF2-40B4-BE49-F238E27FC236}">
                      <a16:creationId xmlns:a16="http://schemas.microsoft.com/office/drawing/2014/main" id="{CDD15D97-B1DC-3C4B-6271-3A7002579541}"/>
                    </a:ext>
                  </a:extLst>
                </p:cNvPr>
                <p:cNvSpPr/>
                <p:nvPr/>
              </p:nvSpPr>
              <p:spPr>
                <a:xfrm>
                  <a:off x="10217363" y="4967371"/>
                  <a:ext cx="25830" cy="12446"/>
                </a:xfrm>
                <a:custGeom>
                  <a:avLst/>
                  <a:gdLst>
                    <a:gd name="connsiteX0" fmla="*/ -4053 w 25830"/>
                    <a:gd name="connsiteY0" fmla="*/ 4985 h 12446"/>
                    <a:gd name="connsiteX1" fmla="*/ 21757 w 25830"/>
                    <a:gd name="connsiteY1" fmla="*/ 4181 h 12446"/>
                    <a:gd name="connsiteX2" fmla="*/ -4053 w 25830"/>
                    <a:gd name="connsiteY2" fmla="*/ 4985 h 12446"/>
                  </a:gdLst>
                  <a:ahLst/>
                  <a:cxnLst>
                    <a:cxn ang="0">
                      <a:pos x="connsiteX0" y="connsiteY0"/>
                    </a:cxn>
                    <a:cxn ang="0">
                      <a:pos x="connsiteX1" y="connsiteY1"/>
                    </a:cxn>
                    <a:cxn ang="0">
                      <a:pos x="connsiteX2" y="connsiteY2"/>
                    </a:cxn>
                  </a:cxnLst>
                  <a:rect l="l" t="t" r="r" b="b"/>
                  <a:pathLst>
                    <a:path w="25830" h="12446">
                      <a:moveTo>
                        <a:pt x="-4053" y="4985"/>
                      </a:moveTo>
                      <a:cubicBezTo>
                        <a:pt x="-4053" y="13025"/>
                        <a:pt x="22401" y="12544"/>
                        <a:pt x="21757" y="4181"/>
                      </a:cubicBezTo>
                      <a:cubicBezTo>
                        <a:pt x="21113" y="-4181"/>
                        <a:pt x="-4618" y="-3377"/>
                        <a:pt x="-4053" y="4985"/>
                      </a:cubicBezTo>
                      <a:close/>
                    </a:path>
                  </a:pathLst>
                </a:custGeom>
                <a:solidFill>
                  <a:srgbClr val="B32969"/>
                </a:solidFill>
                <a:ln w="8032" cap="flat">
                  <a:noFill/>
                  <a:prstDash val="solid"/>
                  <a:miter/>
                </a:ln>
              </p:spPr>
              <p:txBody>
                <a:bodyPr rtlCol="0" anchor="ctr"/>
                <a:lstStyle/>
                <a:p>
                  <a:endParaRPr lang="zh-CN" altLang="en-US"/>
                </a:p>
              </p:txBody>
            </p:sp>
            <p:sp>
              <p:nvSpPr>
                <p:cNvPr id="452" name="íṥlïdê">
                  <a:extLst>
                    <a:ext uri="{FF2B5EF4-FFF2-40B4-BE49-F238E27FC236}">
                      <a16:creationId xmlns:a16="http://schemas.microsoft.com/office/drawing/2014/main" id="{FA9F9CCA-A30B-AB04-60A5-8902D82F35B6}"/>
                    </a:ext>
                  </a:extLst>
                </p:cNvPr>
                <p:cNvSpPr/>
                <p:nvPr/>
              </p:nvSpPr>
              <p:spPr>
                <a:xfrm>
                  <a:off x="10506190" y="4536941"/>
                  <a:ext cx="24678" cy="15535"/>
                </a:xfrm>
                <a:custGeom>
                  <a:avLst/>
                  <a:gdLst>
                    <a:gd name="connsiteX0" fmla="*/ -3744 w 24678"/>
                    <a:gd name="connsiteY0" fmla="*/ 1228 h 15535"/>
                    <a:gd name="connsiteX1" fmla="*/ 20377 w 24678"/>
                    <a:gd name="connsiteY1" fmla="*/ 10876 h 15535"/>
                    <a:gd name="connsiteX2" fmla="*/ -3744 w 24678"/>
                    <a:gd name="connsiteY2" fmla="*/ 1228 h 15535"/>
                  </a:gdLst>
                  <a:ahLst/>
                  <a:cxnLst>
                    <a:cxn ang="0">
                      <a:pos x="connsiteX0" y="connsiteY0"/>
                    </a:cxn>
                    <a:cxn ang="0">
                      <a:pos x="connsiteX1" y="connsiteY1"/>
                    </a:cxn>
                    <a:cxn ang="0">
                      <a:pos x="connsiteX2" y="connsiteY2"/>
                    </a:cxn>
                  </a:cxnLst>
                  <a:rect l="l" t="t" r="r" b="b"/>
                  <a:pathLst>
                    <a:path w="24678" h="15535">
                      <a:moveTo>
                        <a:pt x="-3744" y="1228"/>
                      </a:moveTo>
                      <a:cubicBezTo>
                        <a:pt x="-7121" y="9268"/>
                        <a:pt x="17484" y="18756"/>
                        <a:pt x="20377" y="10876"/>
                      </a:cubicBezTo>
                      <a:cubicBezTo>
                        <a:pt x="23271" y="2996"/>
                        <a:pt x="-929" y="-6652"/>
                        <a:pt x="-3744" y="1228"/>
                      </a:cubicBezTo>
                      <a:close/>
                    </a:path>
                  </a:pathLst>
                </a:custGeom>
                <a:solidFill>
                  <a:srgbClr val="B32969"/>
                </a:solidFill>
                <a:ln w="8032" cap="flat">
                  <a:noFill/>
                  <a:prstDash val="solid"/>
                  <a:miter/>
                </a:ln>
              </p:spPr>
              <p:txBody>
                <a:bodyPr rtlCol="0" anchor="ctr"/>
                <a:lstStyle/>
                <a:p>
                  <a:endParaRPr lang="zh-CN" altLang="en-US"/>
                </a:p>
              </p:txBody>
            </p:sp>
            <p:sp>
              <p:nvSpPr>
                <p:cNvPr id="453" name="íṩḷíďe">
                  <a:extLst>
                    <a:ext uri="{FF2B5EF4-FFF2-40B4-BE49-F238E27FC236}">
                      <a16:creationId xmlns:a16="http://schemas.microsoft.com/office/drawing/2014/main" id="{E028FB9B-064B-4E82-57B0-12537FAA7239}"/>
                    </a:ext>
                  </a:extLst>
                </p:cNvPr>
                <p:cNvSpPr/>
                <p:nvPr/>
              </p:nvSpPr>
              <p:spPr>
                <a:xfrm>
                  <a:off x="10535936" y="4872628"/>
                  <a:ext cx="20602" cy="20635"/>
                </a:xfrm>
                <a:custGeom>
                  <a:avLst/>
                  <a:gdLst>
                    <a:gd name="connsiteX0" fmla="*/ -2855 w 20602"/>
                    <a:gd name="connsiteY0" fmla="*/ -456 h 20635"/>
                    <a:gd name="connsiteX1" fmla="*/ 15475 w 20602"/>
                    <a:gd name="connsiteY1" fmla="*/ 17796 h 20635"/>
                    <a:gd name="connsiteX2" fmla="*/ -2855 w 20602"/>
                    <a:gd name="connsiteY2" fmla="*/ -456 h 20635"/>
                  </a:gdLst>
                  <a:ahLst/>
                  <a:cxnLst>
                    <a:cxn ang="0">
                      <a:pos x="connsiteX0" y="connsiteY0"/>
                    </a:cxn>
                    <a:cxn ang="0">
                      <a:pos x="connsiteX1" y="connsiteY1"/>
                    </a:cxn>
                    <a:cxn ang="0">
                      <a:pos x="connsiteX2" y="connsiteY2"/>
                    </a:cxn>
                  </a:cxnLst>
                  <a:rect l="l" t="t" r="r" b="b"/>
                  <a:pathLst>
                    <a:path w="20602" h="20635">
                      <a:moveTo>
                        <a:pt x="-2855" y="-456"/>
                      </a:moveTo>
                      <a:cubicBezTo>
                        <a:pt x="-8968" y="5172"/>
                        <a:pt x="9849" y="23665"/>
                        <a:pt x="15475" y="17796"/>
                      </a:cubicBezTo>
                      <a:cubicBezTo>
                        <a:pt x="21105" y="11925"/>
                        <a:pt x="2853" y="-6648"/>
                        <a:pt x="-2855" y="-456"/>
                      </a:cubicBezTo>
                      <a:close/>
                    </a:path>
                  </a:pathLst>
                </a:custGeom>
                <a:solidFill>
                  <a:srgbClr val="B32969"/>
                </a:solidFill>
                <a:ln w="8032" cap="flat">
                  <a:noFill/>
                  <a:prstDash val="solid"/>
                  <a:miter/>
                </a:ln>
              </p:spPr>
              <p:txBody>
                <a:bodyPr rtlCol="0" anchor="ctr"/>
                <a:lstStyle/>
                <a:p>
                  <a:endParaRPr lang="zh-CN" altLang="en-US"/>
                </a:p>
              </p:txBody>
            </p:sp>
            <p:sp>
              <p:nvSpPr>
                <p:cNvPr id="454" name="iṣ1íḓê">
                  <a:extLst>
                    <a:ext uri="{FF2B5EF4-FFF2-40B4-BE49-F238E27FC236}">
                      <a16:creationId xmlns:a16="http://schemas.microsoft.com/office/drawing/2014/main" id="{8E06F56B-2C6C-2587-C4BA-C46950443F5F}"/>
                    </a:ext>
                  </a:extLst>
                </p:cNvPr>
                <p:cNvSpPr/>
                <p:nvPr/>
              </p:nvSpPr>
              <p:spPr>
                <a:xfrm>
                  <a:off x="10414708" y="5314449"/>
                  <a:ext cx="25378" cy="13802"/>
                </a:xfrm>
                <a:custGeom>
                  <a:avLst/>
                  <a:gdLst>
                    <a:gd name="connsiteX0" fmla="*/ -3923 w 25378"/>
                    <a:gd name="connsiteY0" fmla="*/ 2200 h 13802"/>
                    <a:gd name="connsiteX1" fmla="*/ 21243 w 25378"/>
                    <a:gd name="connsiteY1" fmla="*/ 8231 h 13802"/>
                    <a:gd name="connsiteX2" fmla="*/ -3923 w 25378"/>
                    <a:gd name="connsiteY2" fmla="*/ 2200 h 13802"/>
                  </a:gdLst>
                  <a:ahLst/>
                  <a:cxnLst>
                    <a:cxn ang="0">
                      <a:pos x="connsiteX0" y="connsiteY0"/>
                    </a:cxn>
                    <a:cxn ang="0">
                      <a:pos x="connsiteX1" y="connsiteY1"/>
                    </a:cxn>
                    <a:cxn ang="0">
                      <a:pos x="connsiteX2" y="connsiteY2"/>
                    </a:cxn>
                  </a:cxnLst>
                  <a:rect l="l" t="t" r="r" b="b"/>
                  <a:pathLst>
                    <a:path w="25378" h="13802">
                      <a:moveTo>
                        <a:pt x="-3923" y="2200"/>
                      </a:moveTo>
                      <a:cubicBezTo>
                        <a:pt x="-6176" y="10241"/>
                        <a:pt x="19634" y="16432"/>
                        <a:pt x="21243" y="8231"/>
                      </a:cubicBezTo>
                      <a:cubicBezTo>
                        <a:pt x="22849" y="30"/>
                        <a:pt x="-2317" y="-6000"/>
                        <a:pt x="-3923" y="2200"/>
                      </a:cubicBezTo>
                      <a:close/>
                    </a:path>
                  </a:pathLst>
                </a:custGeom>
                <a:solidFill>
                  <a:srgbClr val="B32969"/>
                </a:solidFill>
                <a:ln w="8032" cap="flat">
                  <a:noFill/>
                  <a:prstDash val="solid"/>
                  <a:miter/>
                </a:ln>
              </p:spPr>
              <p:txBody>
                <a:bodyPr rtlCol="0" anchor="ctr"/>
                <a:lstStyle/>
                <a:p>
                  <a:endParaRPr lang="zh-CN" altLang="en-US"/>
                </a:p>
              </p:txBody>
            </p:sp>
            <p:sp>
              <p:nvSpPr>
                <p:cNvPr id="455" name="i$ḻîḍe">
                  <a:extLst>
                    <a:ext uri="{FF2B5EF4-FFF2-40B4-BE49-F238E27FC236}">
                      <a16:creationId xmlns:a16="http://schemas.microsoft.com/office/drawing/2014/main" id="{DD28F8E1-3B5D-11F1-39BA-184B2E3F52F1}"/>
                    </a:ext>
                  </a:extLst>
                </p:cNvPr>
                <p:cNvSpPr/>
                <p:nvPr/>
              </p:nvSpPr>
              <p:spPr>
                <a:xfrm>
                  <a:off x="10015444" y="5364889"/>
                  <a:ext cx="20136" cy="20292"/>
                </a:xfrm>
                <a:custGeom>
                  <a:avLst/>
                  <a:gdLst>
                    <a:gd name="connsiteX0" fmla="*/ -2985 w 20136"/>
                    <a:gd name="connsiteY0" fmla="*/ 17613 h 20292"/>
                    <a:gd name="connsiteX1" fmla="*/ 15023 w 20136"/>
                    <a:gd name="connsiteY1" fmla="*/ -880 h 20292"/>
                    <a:gd name="connsiteX2" fmla="*/ -2985 w 20136"/>
                    <a:gd name="connsiteY2" fmla="*/ 17613 h 20292"/>
                  </a:gdLst>
                  <a:ahLst/>
                  <a:cxnLst>
                    <a:cxn ang="0">
                      <a:pos x="connsiteX0" y="connsiteY0"/>
                    </a:cxn>
                    <a:cxn ang="0">
                      <a:pos x="connsiteX1" y="connsiteY1"/>
                    </a:cxn>
                    <a:cxn ang="0">
                      <a:pos x="connsiteX2" y="connsiteY2"/>
                    </a:cxn>
                  </a:cxnLst>
                  <a:rect l="l" t="t" r="r" b="b"/>
                  <a:pathLst>
                    <a:path w="20136" h="20292">
                      <a:moveTo>
                        <a:pt x="-2985" y="17613"/>
                      </a:moveTo>
                      <a:cubicBezTo>
                        <a:pt x="2079" y="23081"/>
                        <a:pt x="20653" y="4024"/>
                        <a:pt x="15023" y="-880"/>
                      </a:cubicBezTo>
                      <a:cubicBezTo>
                        <a:pt x="9397" y="-5785"/>
                        <a:pt x="-8615" y="12628"/>
                        <a:pt x="-2985" y="17613"/>
                      </a:cubicBezTo>
                      <a:close/>
                    </a:path>
                  </a:pathLst>
                </a:custGeom>
                <a:solidFill>
                  <a:srgbClr val="B32969"/>
                </a:solidFill>
                <a:ln w="8032" cap="flat">
                  <a:noFill/>
                  <a:prstDash val="solid"/>
                  <a:miter/>
                </a:ln>
              </p:spPr>
              <p:txBody>
                <a:bodyPr rtlCol="0" anchor="ctr"/>
                <a:lstStyle/>
                <a:p>
                  <a:endParaRPr lang="zh-CN" altLang="en-US"/>
                </a:p>
              </p:txBody>
            </p:sp>
            <p:sp>
              <p:nvSpPr>
                <p:cNvPr id="456" name="iśļiḍè">
                  <a:extLst>
                    <a:ext uri="{FF2B5EF4-FFF2-40B4-BE49-F238E27FC236}">
                      <a16:creationId xmlns:a16="http://schemas.microsoft.com/office/drawing/2014/main" id="{9AD19847-C227-7C65-B9C6-EBF72262FFE5}"/>
                    </a:ext>
                  </a:extLst>
                </p:cNvPr>
                <p:cNvSpPr/>
                <p:nvPr/>
              </p:nvSpPr>
              <p:spPr>
                <a:xfrm>
                  <a:off x="9771811" y="5266824"/>
                  <a:ext cx="19400" cy="21091"/>
                </a:xfrm>
                <a:custGeom>
                  <a:avLst/>
                  <a:gdLst>
                    <a:gd name="connsiteX0" fmla="*/ -2821 w 19400"/>
                    <a:gd name="connsiteY0" fmla="*/ 18549 h 21091"/>
                    <a:gd name="connsiteX1" fmla="*/ 14148 w 19400"/>
                    <a:gd name="connsiteY1" fmla="*/ -990 h 21091"/>
                    <a:gd name="connsiteX2" fmla="*/ -2821 w 19400"/>
                    <a:gd name="connsiteY2" fmla="*/ 18549 h 21091"/>
                  </a:gdLst>
                  <a:ahLst/>
                  <a:cxnLst>
                    <a:cxn ang="0">
                      <a:pos x="connsiteX0" y="connsiteY0"/>
                    </a:cxn>
                    <a:cxn ang="0">
                      <a:pos x="connsiteX1" y="connsiteY1"/>
                    </a:cxn>
                    <a:cxn ang="0">
                      <a:pos x="connsiteX2" y="connsiteY2"/>
                    </a:cxn>
                  </a:cxnLst>
                  <a:rect l="l" t="t" r="r" b="b"/>
                  <a:pathLst>
                    <a:path w="19400" h="21091">
                      <a:moveTo>
                        <a:pt x="-2821" y="18549"/>
                      </a:moveTo>
                      <a:cubicBezTo>
                        <a:pt x="2566" y="23694"/>
                        <a:pt x="20017" y="3674"/>
                        <a:pt x="14148" y="-990"/>
                      </a:cubicBezTo>
                      <a:cubicBezTo>
                        <a:pt x="8278" y="-5653"/>
                        <a:pt x="-8769" y="13885"/>
                        <a:pt x="-2821" y="18549"/>
                      </a:cubicBezTo>
                      <a:close/>
                    </a:path>
                  </a:pathLst>
                </a:custGeom>
                <a:solidFill>
                  <a:srgbClr val="B32969"/>
                </a:solidFill>
                <a:ln w="8032" cap="flat">
                  <a:noFill/>
                  <a:prstDash val="solid"/>
                  <a:miter/>
                </a:ln>
              </p:spPr>
              <p:txBody>
                <a:bodyPr rtlCol="0" anchor="ctr"/>
                <a:lstStyle/>
                <a:p>
                  <a:endParaRPr lang="zh-CN" altLang="en-US"/>
                </a:p>
              </p:txBody>
            </p:sp>
            <p:sp>
              <p:nvSpPr>
                <p:cNvPr id="457" name="íṣ1ïḓê">
                  <a:extLst>
                    <a:ext uri="{FF2B5EF4-FFF2-40B4-BE49-F238E27FC236}">
                      <a16:creationId xmlns:a16="http://schemas.microsoft.com/office/drawing/2014/main" id="{3B945922-705E-43BE-3777-21A6955FF5BF}"/>
                    </a:ext>
                  </a:extLst>
                </p:cNvPr>
                <p:cNvSpPr/>
                <p:nvPr/>
              </p:nvSpPr>
              <p:spPr>
                <a:xfrm>
                  <a:off x="9598267" y="5411377"/>
                  <a:ext cx="12042" cy="25574"/>
                </a:xfrm>
                <a:custGeom>
                  <a:avLst/>
                  <a:gdLst>
                    <a:gd name="connsiteX0" fmla="*/ 4204 w 12042"/>
                    <a:gd name="connsiteY0" fmla="*/ 23791 h 25574"/>
                    <a:gd name="connsiteX1" fmla="*/ -377 w 12042"/>
                    <a:gd name="connsiteY1" fmla="*/ -1618 h 25574"/>
                    <a:gd name="connsiteX2" fmla="*/ 4204 w 12042"/>
                    <a:gd name="connsiteY2" fmla="*/ 23791 h 25574"/>
                  </a:gdLst>
                  <a:ahLst/>
                  <a:cxnLst>
                    <a:cxn ang="0">
                      <a:pos x="connsiteX0" y="connsiteY0"/>
                    </a:cxn>
                    <a:cxn ang="0">
                      <a:pos x="connsiteX1" y="connsiteY1"/>
                    </a:cxn>
                    <a:cxn ang="0">
                      <a:pos x="connsiteX2" y="connsiteY2"/>
                    </a:cxn>
                  </a:cxnLst>
                  <a:rect l="l" t="t" r="r" b="b"/>
                  <a:pathLst>
                    <a:path w="12042" h="25574">
                      <a:moveTo>
                        <a:pt x="4204" y="23791"/>
                      </a:moveTo>
                      <a:cubicBezTo>
                        <a:pt x="11684" y="22826"/>
                        <a:pt x="6941" y="-3386"/>
                        <a:pt x="-377" y="-1618"/>
                      </a:cubicBezTo>
                      <a:cubicBezTo>
                        <a:pt x="-7695" y="151"/>
                        <a:pt x="-3031" y="25479"/>
                        <a:pt x="4204" y="23791"/>
                      </a:cubicBezTo>
                      <a:close/>
                    </a:path>
                  </a:pathLst>
                </a:custGeom>
                <a:solidFill>
                  <a:srgbClr val="B32969"/>
                </a:solidFill>
                <a:ln w="8032" cap="flat">
                  <a:noFill/>
                  <a:prstDash val="solid"/>
                  <a:miter/>
                </a:ln>
              </p:spPr>
              <p:txBody>
                <a:bodyPr rtlCol="0" anchor="ctr"/>
                <a:lstStyle/>
                <a:p>
                  <a:endParaRPr lang="zh-CN" altLang="en-US"/>
                </a:p>
              </p:txBody>
            </p:sp>
            <p:sp>
              <p:nvSpPr>
                <p:cNvPr id="458" name="íṥḷíḋe">
                  <a:extLst>
                    <a:ext uri="{FF2B5EF4-FFF2-40B4-BE49-F238E27FC236}">
                      <a16:creationId xmlns:a16="http://schemas.microsoft.com/office/drawing/2014/main" id="{7A1CE6FC-7BA5-37A3-6061-1BD990813F28}"/>
                    </a:ext>
                  </a:extLst>
                </p:cNvPr>
                <p:cNvSpPr/>
                <p:nvPr/>
              </p:nvSpPr>
              <p:spPr>
                <a:xfrm>
                  <a:off x="9845915" y="5515669"/>
                  <a:ext cx="12041" cy="25567"/>
                </a:xfrm>
                <a:custGeom>
                  <a:avLst/>
                  <a:gdLst>
                    <a:gd name="connsiteX0" fmla="*/ 4206 w 12041"/>
                    <a:gd name="connsiteY0" fmla="*/ 23783 h 25567"/>
                    <a:gd name="connsiteX1" fmla="*/ -379 w 12041"/>
                    <a:gd name="connsiteY1" fmla="*/ -1625 h 25567"/>
                    <a:gd name="connsiteX2" fmla="*/ 4206 w 12041"/>
                    <a:gd name="connsiteY2" fmla="*/ 23783 h 25567"/>
                  </a:gdLst>
                  <a:ahLst/>
                  <a:cxnLst>
                    <a:cxn ang="0">
                      <a:pos x="connsiteX0" y="connsiteY0"/>
                    </a:cxn>
                    <a:cxn ang="0">
                      <a:pos x="connsiteX1" y="connsiteY1"/>
                    </a:cxn>
                    <a:cxn ang="0">
                      <a:pos x="connsiteX2" y="connsiteY2"/>
                    </a:cxn>
                  </a:cxnLst>
                  <a:rect l="l" t="t" r="r" b="b"/>
                  <a:pathLst>
                    <a:path w="12041" h="25567">
                      <a:moveTo>
                        <a:pt x="4206" y="23783"/>
                      </a:moveTo>
                      <a:cubicBezTo>
                        <a:pt x="11682" y="22819"/>
                        <a:pt x="6939" y="-3313"/>
                        <a:pt x="-379" y="-1625"/>
                      </a:cubicBezTo>
                      <a:cubicBezTo>
                        <a:pt x="-7693" y="63"/>
                        <a:pt x="-3033" y="25472"/>
                        <a:pt x="4206" y="23783"/>
                      </a:cubicBezTo>
                      <a:close/>
                    </a:path>
                  </a:pathLst>
                </a:custGeom>
                <a:solidFill>
                  <a:srgbClr val="B32969"/>
                </a:solidFill>
                <a:ln w="8032" cap="flat">
                  <a:noFill/>
                  <a:prstDash val="solid"/>
                  <a:miter/>
                </a:ln>
              </p:spPr>
              <p:txBody>
                <a:bodyPr rtlCol="0" anchor="ctr"/>
                <a:lstStyle/>
                <a:p>
                  <a:endParaRPr lang="zh-CN" altLang="en-US"/>
                </a:p>
              </p:txBody>
            </p:sp>
            <p:sp>
              <p:nvSpPr>
                <p:cNvPr id="459" name="ïsľíḑê">
                  <a:extLst>
                    <a:ext uri="{FF2B5EF4-FFF2-40B4-BE49-F238E27FC236}">
                      <a16:creationId xmlns:a16="http://schemas.microsoft.com/office/drawing/2014/main" id="{35AA072F-E437-C30F-9FD6-80C8B3B0D380}"/>
                    </a:ext>
                  </a:extLst>
                </p:cNvPr>
                <p:cNvSpPr/>
                <p:nvPr/>
              </p:nvSpPr>
              <p:spPr>
                <a:xfrm>
                  <a:off x="9748638" y="5122307"/>
                  <a:ext cx="13485" cy="24897"/>
                </a:xfrm>
                <a:custGeom>
                  <a:avLst/>
                  <a:gdLst>
                    <a:gd name="connsiteX0" fmla="*/ -1277 w 13485"/>
                    <a:gd name="connsiteY0" fmla="*/ 23000 h 24897"/>
                    <a:gd name="connsiteX1" fmla="*/ 6764 w 13485"/>
                    <a:gd name="connsiteY1" fmla="*/ -1604 h 24897"/>
                    <a:gd name="connsiteX2" fmla="*/ -1277 w 13485"/>
                    <a:gd name="connsiteY2" fmla="*/ 23000 h 24897"/>
                  </a:gdLst>
                  <a:ahLst/>
                  <a:cxnLst>
                    <a:cxn ang="0">
                      <a:pos x="connsiteX0" y="connsiteY0"/>
                    </a:cxn>
                    <a:cxn ang="0">
                      <a:pos x="connsiteX1" y="connsiteY1"/>
                    </a:cxn>
                    <a:cxn ang="0">
                      <a:pos x="connsiteX2" y="connsiteY2"/>
                    </a:cxn>
                  </a:cxnLst>
                  <a:rect l="l" t="t" r="r" b="b"/>
                  <a:pathLst>
                    <a:path w="13485" h="24897">
                      <a:moveTo>
                        <a:pt x="-1277" y="23000"/>
                      </a:moveTo>
                      <a:cubicBezTo>
                        <a:pt x="5720" y="25653"/>
                        <a:pt x="13678" y="246"/>
                        <a:pt x="6764" y="-1604"/>
                      </a:cubicBezTo>
                      <a:cubicBezTo>
                        <a:pt x="-150" y="-3453"/>
                        <a:pt x="-8512" y="21151"/>
                        <a:pt x="-1277" y="23000"/>
                      </a:cubicBezTo>
                      <a:close/>
                    </a:path>
                  </a:pathLst>
                </a:custGeom>
                <a:solidFill>
                  <a:srgbClr val="B32969"/>
                </a:solidFill>
                <a:ln w="8032" cap="flat">
                  <a:noFill/>
                  <a:prstDash val="solid"/>
                  <a:miter/>
                </a:ln>
              </p:spPr>
              <p:txBody>
                <a:bodyPr rtlCol="0" anchor="ctr"/>
                <a:lstStyle/>
                <a:p>
                  <a:endParaRPr lang="zh-CN" altLang="en-US"/>
                </a:p>
              </p:txBody>
            </p:sp>
            <p:sp>
              <p:nvSpPr>
                <p:cNvPr id="460" name="îşľïḑè">
                  <a:extLst>
                    <a:ext uri="{FF2B5EF4-FFF2-40B4-BE49-F238E27FC236}">
                      <a16:creationId xmlns:a16="http://schemas.microsoft.com/office/drawing/2014/main" id="{983F54FC-2301-70A1-32C7-6847C708EF57}"/>
                    </a:ext>
                  </a:extLst>
                </p:cNvPr>
                <p:cNvSpPr/>
                <p:nvPr/>
              </p:nvSpPr>
              <p:spPr>
                <a:xfrm>
                  <a:off x="9733006" y="4900830"/>
                  <a:ext cx="22913" cy="16980"/>
                </a:xfrm>
                <a:custGeom>
                  <a:avLst/>
                  <a:gdLst>
                    <a:gd name="connsiteX0" fmla="*/ -3493 w 22913"/>
                    <a:gd name="connsiteY0" fmla="*/ 13634 h 16980"/>
                    <a:gd name="connsiteX1" fmla="*/ 18297 w 22913"/>
                    <a:gd name="connsiteY1" fmla="*/ -277 h 16980"/>
                    <a:gd name="connsiteX2" fmla="*/ -3493 w 22913"/>
                    <a:gd name="connsiteY2" fmla="*/ 13634 h 16980"/>
                  </a:gdLst>
                  <a:ahLst/>
                  <a:cxnLst>
                    <a:cxn ang="0">
                      <a:pos x="connsiteX0" y="connsiteY0"/>
                    </a:cxn>
                    <a:cxn ang="0">
                      <a:pos x="connsiteX1" y="connsiteY1"/>
                    </a:cxn>
                    <a:cxn ang="0">
                      <a:pos x="connsiteX2" y="connsiteY2"/>
                    </a:cxn>
                  </a:cxnLst>
                  <a:rect l="l" t="t" r="r" b="b"/>
                  <a:pathLst>
                    <a:path w="22913" h="16980">
                      <a:moveTo>
                        <a:pt x="-3493" y="13634"/>
                      </a:moveTo>
                      <a:cubicBezTo>
                        <a:pt x="206" y="20147"/>
                        <a:pt x="22639" y="5594"/>
                        <a:pt x="18297" y="-277"/>
                      </a:cubicBezTo>
                      <a:cubicBezTo>
                        <a:pt x="13955" y="-6146"/>
                        <a:pt x="-7835" y="7604"/>
                        <a:pt x="-3493" y="13634"/>
                      </a:cubicBezTo>
                      <a:close/>
                    </a:path>
                  </a:pathLst>
                </a:custGeom>
                <a:solidFill>
                  <a:srgbClr val="B32969"/>
                </a:solidFill>
                <a:ln w="8032" cap="flat">
                  <a:noFill/>
                  <a:prstDash val="solid"/>
                  <a:miter/>
                </a:ln>
              </p:spPr>
              <p:txBody>
                <a:bodyPr rtlCol="0" anchor="ctr"/>
                <a:lstStyle/>
                <a:p>
                  <a:endParaRPr lang="zh-CN" altLang="en-US"/>
                </a:p>
              </p:txBody>
            </p:sp>
            <p:sp>
              <p:nvSpPr>
                <p:cNvPr id="461" name="ïŝ1iďé">
                  <a:extLst>
                    <a:ext uri="{FF2B5EF4-FFF2-40B4-BE49-F238E27FC236}">
                      <a16:creationId xmlns:a16="http://schemas.microsoft.com/office/drawing/2014/main" id="{406101AF-64E0-5912-5F62-ACCFC7177ACE}"/>
                    </a:ext>
                  </a:extLst>
                </p:cNvPr>
                <p:cNvSpPr/>
                <p:nvPr/>
              </p:nvSpPr>
              <p:spPr>
                <a:xfrm>
                  <a:off x="9781229" y="4694907"/>
                  <a:ext cx="22853" cy="16986"/>
                </a:xfrm>
                <a:custGeom>
                  <a:avLst/>
                  <a:gdLst>
                    <a:gd name="connsiteX0" fmla="*/ -3472 w 22853"/>
                    <a:gd name="connsiteY0" fmla="*/ 13640 h 16986"/>
                    <a:gd name="connsiteX1" fmla="*/ 18235 w 22853"/>
                    <a:gd name="connsiteY1" fmla="*/ -271 h 16986"/>
                    <a:gd name="connsiteX2" fmla="*/ -3472 w 22853"/>
                    <a:gd name="connsiteY2" fmla="*/ 13640 h 16986"/>
                  </a:gdLst>
                  <a:ahLst/>
                  <a:cxnLst>
                    <a:cxn ang="0">
                      <a:pos x="connsiteX0" y="connsiteY0"/>
                    </a:cxn>
                    <a:cxn ang="0">
                      <a:pos x="connsiteX1" y="connsiteY1"/>
                    </a:cxn>
                    <a:cxn ang="0">
                      <a:pos x="connsiteX2" y="connsiteY2"/>
                    </a:cxn>
                  </a:cxnLst>
                  <a:rect l="l" t="t" r="r" b="b"/>
                  <a:pathLst>
                    <a:path w="22853" h="16986">
                      <a:moveTo>
                        <a:pt x="-3472" y="13640"/>
                      </a:moveTo>
                      <a:cubicBezTo>
                        <a:pt x="226" y="20152"/>
                        <a:pt x="22577" y="5600"/>
                        <a:pt x="18235" y="-271"/>
                      </a:cubicBezTo>
                      <a:cubicBezTo>
                        <a:pt x="13893" y="-6140"/>
                        <a:pt x="-7897" y="7529"/>
                        <a:pt x="-3472" y="13640"/>
                      </a:cubicBezTo>
                      <a:close/>
                    </a:path>
                  </a:pathLst>
                </a:custGeom>
                <a:solidFill>
                  <a:srgbClr val="B32969"/>
                </a:solidFill>
                <a:ln w="8032" cap="flat">
                  <a:noFill/>
                  <a:prstDash val="solid"/>
                  <a:miter/>
                </a:ln>
              </p:spPr>
              <p:txBody>
                <a:bodyPr rtlCol="0" anchor="ctr"/>
                <a:lstStyle/>
                <a:p>
                  <a:endParaRPr lang="zh-CN" altLang="en-US"/>
                </a:p>
              </p:txBody>
            </p:sp>
            <p:sp>
              <p:nvSpPr>
                <p:cNvPr id="462" name="í$ḻiďè">
                  <a:extLst>
                    <a:ext uri="{FF2B5EF4-FFF2-40B4-BE49-F238E27FC236}">
                      <a16:creationId xmlns:a16="http://schemas.microsoft.com/office/drawing/2014/main" id="{BA8E9D42-8749-5964-E85C-8442C85F78F4}"/>
                    </a:ext>
                  </a:extLst>
                </p:cNvPr>
                <p:cNvSpPr/>
                <p:nvPr/>
              </p:nvSpPr>
              <p:spPr>
                <a:xfrm>
                  <a:off x="9804162" y="4351096"/>
                  <a:ext cx="22913" cy="16986"/>
                </a:xfrm>
                <a:custGeom>
                  <a:avLst/>
                  <a:gdLst>
                    <a:gd name="connsiteX0" fmla="*/ -3493 w 22913"/>
                    <a:gd name="connsiteY0" fmla="*/ 13640 h 16986"/>
                    <a:gd name="connsiteX1" fmla="*/ 18297 w 22913"/>
                    <a:gd name="connsiteY1" fmla="*/ -271 h 16986"/>
                    <a:gd name="connsiteX2" fmla="*/ -3493 w 22913"/>
                    <a:gd name="connsiteY2" fmla="*/ 13640 h 16986"/>
                  </a:gdLst>
                  <a:ahLst/>
                  <a:cxnLst>
                    <a:cxn ang="0">
                      <a:pos x="connsiteX0" y="connsiteY0"/>
                    </a:cxn>
                    <a:cxn ang="0">
                      <a:pos x="connsiteX1" y="connsiteY1"/>
                    </a:cxn>
                    <a:cxn ang="0">
                      <a:pos x="connsiteX2" y="connsiteY2"/>
                    </a:cxn>
                  </a:cxnLst>
                  <a:rect l="l" t="t" r="r" b="b"/>
                  <a:pathLst>
                    <a:path w="22913" h="16986">
                      <a:moveTo>
                        <a:pt x="-3493" y="13640"/>
                      </a:moveTo>
                      <a:cubicBezTo>
                        <a:pt x="206" y="20152"/>
                        <a:pt x="22639" y="5600"/>
                        <a:pt x="18297" y="-271"/>
                      </a:cubicBezTo>
                      <a:cubicBezTo>
                        <a:pt x="13958" y="-6140"/>
                        <a:pt x="-7835" y="7529"/>
                        <a:pt x="-3493" y="13640"/>
                      </a:cubicBezTo>
                      <a:close/>
                    </a:path>
                  </a:pathLst>
                </a:custGeom>
                <a:solidFill>
                  <a:srgbClr val="B32969"/>
                </a:solidFill>
                <a:ln w="8032" cap="flat">
                  <a:noFill/>
                  <a:prstDash val="solid"/>
                  <a:miter/>
                </a:ln>
              </p:spPr>
              <p:txBody>
                <a:bodyPr rtlCol="0" anchor="ctr"/>
                <a:lstStyle/>
                <a:p>
                  <a:endParaRPr lang="zh-CN" altLang="en-US"/>
                </a:p>
              </p:txBody>
            </p:sp>
            <p:sp>
              <p:nvSpPr>
                <p:cNvPr id="463" name="i$ḷiďe">
                  <a:extLst>
                    <a:ext uri="{FF2B5EF4-FFF2-40B4-BE49-F238E27FC236}">
                      <a16:creationId xmlns:a16="http://schemas.microsoft.com/office/drawing/2014/main" id="{F2B8C911-3C12-EB78-1125-EAD6AAF27562}"/>
                    </a:ext>
                  </a:extLst>
                </p:cNvPr>
                <p:cNvSpPr/>
                <p:nvPr/>
              </p:nvSpPr>
              <p:spPr>
                <a:xfrm>
                  <a:off x="10082700" y="4504160"/>
                  <a:ext cx="22765" cy="17199"/>
                </a:xfrm>
                <a:custGeom>
                  <a:avLst/>
                  <a:gdLst>
                    <a:gd name="connsiteX0" fmla="*/ -3507 w 22765"/>
                    <a:gd name="connsiteY0" fmla="*/ -2 h 17199"/>
                    <a:gd name="connsiteX1" fmla="*/ 18283 w 22765"/>
                    <a:gd name="connsiteY1" fmla="*/ 13828 h 17199"/>
                    <a:gd name="connsiteX2" fmla="*/ -3507 w 22765"/>
                    <a:gd name="connsiteY2" fmla="*/ -2 h 17199"/>
                  </a:gdLst>
                  <a:ahLst/>
                  <a:cxnLst>
                    <a:cxn ang="0">
                      <a:pos x="connsiteX0" y="connsiteY0"/>
                    </a:cxn>
                    <a:cxn ang="0">
                      <a:pos x="connsiteX1" y="connsiteY1"/>
                    </a:cxn>
                    <a:cxn ang="0">
                      <a:pos x="connsiteX2" y="connsiteY2"/>
                    </a:cxn>
                  </a:cxnLst>
                  <a:rect l="l" t="t" r="r" b="b"/>
                  <a:pathLst>
                    <a:path w="22765" h="17199">
                      <a:moveTo>
                        <a:pt x="-3507" y="-2"/>
                      </a:moveTo>
                      <a:cubicBezTo>
                        <a:pt x="-7849" y="6109"/>
                        <a:pt x="14585" y="20341"/>
                        <a:pt x="18283" y="13828"/>
                      </a:cubicBezTo>
                      <a:cubicBezTo>
                        <a:pt x="21981" y="7315"/>
                        <a:pt x="192" y="-6515"/>
                        <a:pt x="-3507" y="-2"/>
                      </a:cubicBezTo>
                      <a:close/>
                    </a:path>
                  </a:pathLst>
                </a:custGeom>
                <a:solidFill>
                  <a:srgbClr val="B32969"/>
                </a:solidFill>
                <a:ln w="8032" cap="flat">
                  <a:noFill/>
                  <a:prstDash val="solid"/>
                  <a:miter/>
                </a:ln>
              </p:spPr>
              <p:txBody>
                <a:bodyPr rtlCol="0" anchor="ctr"/>
                <a:lstStyle/>
                <a:p>
                  <a:endParaRPr lang="zh-CN" altLang="en-US"/>
                </a:p>
              </p:txBody>
            </p:sp>
            <p:sp>
              <p:nvSpPr>
                <p:cNvPr id="464" name="iṣḻîḓè">
                  <a:extLst>
                    <a:ext uri="{FF2B5EF4-FFF2-40B4-BE49-F238E27FC236}">
                      <a16:creationId xmlns:a16="http://schemas.microsoft.com/office/drawing/2014/main" id="{1C1B9A93-3DA8-D2C6-847D-B75353325C42}"/>
                    </a:ext>
                  </a:extLst>
                </p:cNvPr>
                <p:cNvSpPr/>
                <p:nvPr/>
              </p:nvSpPr>
              <p:spPr>
                <a:xfrm>
                  <a:off x="9913961" y="4277998"/>
                  <a:ext cx="79211" cy="39183"/>
                </a:xfrm>
                <a:custGeom>
                  <a:avLst/>
                  <a:gdLst>
                    <a:gd name="connsiteX0" fmla="*/ -3697 w 79211"/>
                    <a:gd name="connsiteY0" fmla="*/ 8745 h 39183"/>
                    <a:gd name="connsiteX1" fmla="*/ 74776 w 79211"/>
                    <a:gd name="connsiteY1" fmla="*/ 26997 h 39183"/>
                    <a:gd name="connsiteX2" fmla="*/ -3697 w 79211"/>
                    <a:gd name="connsiteY2" fmla="*/ 8745 h 39183"/>
                  </a:gdLst>
                  <a:ahLst/>
                  <a:cxnLst>
                    <a:cxn ang="0">
                      <a:pos x="connsiteX0" y="connsiteY0"/>
                    </a:cxn>
                    <a:cxn ang="0">
                      <a:pos x="connsiteX1" y="connsiteY1"/>
                    </a:cxn>
                    <a:cxn ang="0">
                      <a:pos x="connsiteX2" y="connsiteY2"/>
                    </a:cxn>
                  </a:cxnLst>
                  <a:rect l="l" t="t" r="r" b="b"/>
                  <a:pathLst>
                    <a:path w="79211" h="39183">
                      <a:moveTo>
                        <a:pt x="-3697" y="8745"/>
                      </a:moveTo>
                      <a:cubicBezTo>
                        <a:pt x="-10132" y="31178"/>
                        <a:pt x="70677" y="49993"/>
                        <a:pt x="74776" y="26997"/>
                      </a:cubicBezTo>
                      <a:cubicBezTo>
                        <a:pt x="81289" y="4564"/>
                        <a:pt x="402" y="-14170"/>
                        <a:pt x="-3697" y="8745"/>
                      </a:cubicBezTo>
                      <a:close/>
                    </a:path>
                  </a:pathLst>
                </a:custGeom>
                <a:solidFill>
                  <a:srgbClr val="B32969"/>
                </a:solidFill>
                <a:ln w="8032" cap="flat">
                  <a:noFill/>
                  <a:prstDash val="solid"/>
                  <a:miter/>
                </a:ln>
              </p:spPr>
              <p:txBody>
                <a:bodyPr rtlCol="0" anchor="ctr"/>
                <a:lstStyle/>
                <a:p>
                  <a:endParaRPr lang="zh-CN" altLang="en-US"/>
                </a:p>
              </p:txBody>
            </p:sp>
            <p:sp>
              <p:nvSpPr>
                <p:cNvPr id="465" name="îŝḷïḓè">
                  <a:extLst>
                    <a:ext uri="{FF2B5EF4-FFF2-40B4-BE49-F238E27FC236}">
                      <a16:creationId xmlns:a16="http://schemas.microsoft.com/office/drawing/2014/main" id="{7E4478EE-E2BB-AC07-958B-3B3C36ABC24A}"/>
                    </a:ext>
                  </a:extLst>
                </p:cNvPr>
                <p:cNvSpPr/>
                <p:nvPr/>
              </p:nvSpPr>
              <p:spPr>
                <a:xfrm>
                  <a:off x="10113817" y="4826730"/>
                  <a:ext cx="22762" cy="17207"/>
                </a:xfrm>
                <a:custGeom>
                  <a:avLst/>
                  <a:gdLst>
                    <a:gd name="connsiteX0" fmla="*/ -3507 w 22762"/>
                    <a:gd name="connsiteY0" fmla="*/ -68 h 17207"/>
                    <a:gd name="connsiteX1" fmla="*/ 18283 w 22762"/>
                    <a:gd name="connsiteY1" fmla="*/ 13842 h 17207"/>
                    <a:gd name="connsiteX2" fmla="*/ -3507 w 22762"/>
                    <a:gd name="connsiteY2" fmla="*/ -68 h 17207"/>
                  </a:gdLst>
                  <a:ahLst/>
                  <a:cxnLst>
                    <a:cxn ang="0">
                      <a:pos x="connsiteX0" y="connsiteY0"/>
                    </a:cxn>
                    <a:cxn ang="0">
                      <a:pos x="connsiteX1" y="connsiteY1"/>
                    </a:cxn>
                    <a:cxn ang="0">
                      <a:pos x="connsiteX2" y="connsiteY2"/>
                    </a:cxn>
                  </a:cxnLst>
                  <a:rect l="l" t="t" r="r" b="b"/>
                  <a:pathLst>
                    <a:path w="22762" h="17207">
                      <a:moveTo>
                        <a:pt x="-3507" y="-68"/>
                      </a:moveTo>
                      <a:cubicBezTo>
                        <a:pt x="-7849" y="6043"/>
                        <a:pt x="14585" y="20356"/>
                        <a:pt x="18283" y="13842"/>
                      </a:cubicBezTo>
                      <a:cubicBezTo>
                        <a:pt x="21981" y="7330"/>
                        <a:pt x="31" y="-6420"/>
                        <a:pt x="-3507" y="-68"/>
                      </a:cubicBezTo>
                      <a:close/>
                    </a:path>
                  </a:pathLst>
                </a:custGeom>
                <a:solidFill>
                  <a:srgbClr val="B32969"/>
                </a:solidFill>
                <a:ln w="8032" cap="flat">
                  <a:noFill/>
                  <a:prstDash val="solid"/>
                  <a:miter/>
                </a:ln>
              </p:spPr>
              <p:txBody>
                <a:bodyPr rtlCol="0" anchor="ctr"/>
                <a:lstStyle/>
                <a:p>
                  <a:endParaRPr lang="zh-CN" altLang="en-US"/>
                </a:p>
              </p:txBody>
            </p:sp>
            <p:sp>
              <p:nvSpPr>
                <p:cNvPr id="466" name="iṣ1ïďe">
                  <a:extLst>
                    <a:ext uri="{FF2B5EF4-FFF2-40B4-BE49-F238E27FC236}">
                      <a16:creationId xmlns:a16="http://schemas.microsoft.com/office/drawing/2014/main" id="{16A8B03D-658A-8817-8F2D-3D067C417007}"/>
                    </a:ext>
                  </a:extLst>
                </p:cNvPr>
                <p:cNvSpPr/>
                <p:nvPr/>
              </p:nvSpPr>
              <p:spPr>
                <a:xfrm>
                  <a:off x="9495363" y="4940265"/>
                  <a:ext cx="15681" cy="23667"/>
                </a:xfrm>
                <a:custGeom>
                  <a:avLst/>
                  <a:gdLst>
                    <a:gd name="connsiteX0" fmla="*/ -2082 w 15681"/>
                    <a:gd name="connsiteY0" fmla="*/ 21558 h 23667"/>
                    <a:gd name="connsiteX1" fmla="*/ 9578 w 15681"/>
                    <a:gd name="connsiteY1" fmla="*/ -1438 h 23667"/>
                    <a:gd name="connsiteX2" fmla="*/ -2082 w 15681"/>
                    <a:gd name="connsiteY2" fmla="*/ 21558 h 23667"/>
                  </a:gdLst>
                  <a:ahLst/>
                  <a:cxnLst>
                    <a:cxn ang="0">
                      <a:pos x="connsiteX0" y="connsiteY0"/>
                    </a:cxn>
                    <a:cxn ang="0">
                      <a:pos x="connsiteX1" y="connsiteY1"/>
                    </a:cxn>
                    <a:cxn ang="0">
                      <a:pos x="connsiteX2" y="connsiteY2"/>
                    </a:cxn>
                  </a:cxnLst>
                  <a:rect l="l" t="t" r="r" b="b"/>
                  <a:pathLst>
                    <a:path w="15681" h="23667">
                      <a:moveTo>
                        <a:pt x="-2082" y="21558"/>
                      </a:moveTo>
                      <a:cubicBezTo>
                        <a:pt x="4431" y="25337"/>
                        <a:pt x="16413" y="1537"/>
                        <a:pt x="9578" y="-1438"/>
                      </a:cubicBezTo>
                      <a:cubicBezTo>
                        <a:pt x="2743" y="-4413"/>
                        <a:pt x="-8674" y="18582"/>
                        <a:pt x="-2082" y="21558"/>
                      </a:cubicBezTo>
                      <a:close/>
                    </a:path>
                  </a:pathLst>
                </a:custGeom>
                <a:solidFill>
                  <a:srgbClr val="B32969"/>
                </a:solidFill>
                <a:ln w="8032" cap="flat">
                  <a:noFill/>
                  <a:prstDash val="solid"/>
                  <a:miter/>
                </a:ln>
              </p:spPr>
              <p:txBody>
                <a:bodyPr rtlCol="0" anchor="ctr"/>
                <a:lstStyle/>
                <a:p>
                  <a:endParaRPr lang="zh-CN" altLang="en-US"/>
                </a:p>
              </p:txBody>
            </p:sp>
            <p:sp>
              <p:nvSpPr>
                <p:cNvPr id="467" name="ïṡļide">
                  <a:extLst>
                    <a:ext uri="{FF2B5EF4-FFF2-40B4-BE49-F238E27FC236}">
                      <a16:creationId xmlns:a16="http://schemas.microsoft.com/office/drawing/2014/main" id="{63E607EA-C9FD-EFC4-D34A-A46984CD2989}"/>
                    </a:ext>
                  </a:extLst>
                </p:cNvPr>
                <p:cNvSpPr/>
                <p:nvPr/>
              </p:nvSpPr>
              <p:spPr>
                <a:xfrm>
                  <a:off x="9500278" y="4794789"/>
                  <a:ext cx="34577" cy="46646"/>
                </a:xfrm>
                <a:custGeom>
                  <a:avLst/>
                  <a:gdLst>
                    <a:gd name="connsiteX0" fmla="*/ 2009 w 34577"/>
                    <a:gd name="connsiteY0" fmla="*/ 43773 h 46646"/>
                    <a:gd name="connsiteX1" fmla="*/ 24525 w 34577"/>
                    <a:gd name="connsiteY1" fmla="*/ -772 h 46646"/>
                    <a:gd name="connsiteX2" fmla="*/ 2009 w 34577"/>
                    <a:gd name="connsiteY2" fmla="*/ 43773 h 46646"/>
                  </a:gdLst>
                  <a:ahLst/>
                  <a:cxnLst>
                    <a:cxn ang="0">
                      <a:pos x="connsiteX0" y="connsiteY0"/>
                    </a:cxn>
                    <a:cxn ang="0">
                      <a:pos x="connsiteX1" y="connsiteY1"/>
                    </a:cxn>
                    <a:cxn ang="0">
                      <a:pos x="connsiteX2" y="connsiteY2"/>
                    </a:cxn>
                  </a:cxnLst>
                  <a:rect l="l" t="t" r="r" b="b"/>
                  <a:pathLst>
                    <a:path w="34577" h="46646">
                      <a:moveTo>
                        <a:pt x="2009" y="43773"/>
                      </a:moveTo>
                      <a:cubicBezTo>
                        <a:pt x="18494" y="52778"/>
                        <a:pt x="41568" y="7109"/>
                        <a:pt x="24525" y="-772"/>
                      </a:cubicBezTo>
                      <a:cubicBezTo>
                        <a:pt x="7478" y="-8651"/>
                        <a:pt x="-15038" y="35813"/>
                        <a:pt x="2009" y="43773"/>
                      </a:cubicBezTo>
                      <a:close/>
                    </a:path>
                  </a:pathLst>
                </a:custGeom>
                <a:solidFill>
                  <a:srgbClr val="B32969"/>
                </a:solidFill>
                <a:ln w="8032" cap="flat">
                  <a:noFill/>
                  <a:prstDash val="solid"/>
                  <a:miter/>
                </a:ln>
              </p:spPr>
              <p:txBody>
                <a:bodyPr rtlCol="0" anchor="ctr"/>
                <a:lstStyle/>
                <a:p>
                  <a:endParaRPr lang="zh-CN" altLang="en-US"/>
                </a:p>
              </p:txBody>
            </p:sp>
            <p:sp>
              <p:nvSpPr>
                <p:cNvPr id="468" name="íṣ1iḋè">
                  <a:extLst>
                    <a:ext uri="{FF2B5EF4-FFF2-40B4-BE49-F238E27FC236}">
                      <a16:creationId xmlns:a16="http://schemas.microsoft.com/office/drawing/2014/main" id="{8CFFC8CD-2272-7FDB-7FA1-1AEBAA9CECCA}"/>
                    </a:ext>
                  </a:extLst>
                </p:cNvPr>
                <p:cNvSpPr/>
                <p:nvPr/>
              </p:nvSpPr>
              <p:spPr>
                <a:xfrm>
                  <a:off x="9550694" y="5243647"/>
                  <a:ext cx="27330" cy="45739"/>
                </a:xfrm>
                <a:custGeom>
                  <a:avLst/>
                  <a:gdLst>
                    <a:gd name="connsiteX0" fmla="*/ 319 w 27330"/>
                    <a:gd name="connsiteY0" fmla="*/ 43494 h 45739"/>
                    <a:gd name="connsiteX1" fmla="*/ 18810 w 27330"/>
                    <a:gd name="connsiteY1" fmla="*/ -1211 h 45739"/>
                    <a:gd name="connsiteX2" fmla="*/ 319 w 27330"/>
                    <a:gd name="connsiteY2" fmla="*/ 43494 h 45739"/>
                  </a:gdLst>
                  <a:ahLst/>
                  <a:cxnLst>
                    <a:cxn ang="0">
                      <a:pos x="connsiteX0" y="connsiteY0"/>
                    </a:cxn>
                    <a:cxn ang="0">
                      <a:pos x="connsiteX1" y="connsiteY1"/>
                    </a:cxn>
                    <a:cxn ang="0">
                      <a:pos x="connsiteX2" y="connsiteY2"/>
                    </a:cxn>
                  </a:cxnLst>
                  <a:rect l="l" t="t" r="r" b="b"/>
                  <a:pathLst>
                    <a:path w="27330" h="45739">
                      <a:moveTo>
                        <a:pt x="319" y="43494"/>
                      </a:moveTo>
                      <a:cubicBezTo>
                        <a:pt x="12941" y="49525"/>
                        <a:pt x="31998" y="3292"/>
                        <a:pt x="18810" y="-1211"/>
                      </a:cubicBezTo>
                      <a:cubicBezTo>
                        <a:pt x="6271" y="-6920"/>
                        <a:pt x="-12708" y="38830"/>
                        <a:pt x="319" y="43494"/>
                      </a:cubicBezTo>
                      <a:close/>
                    </a:path>
                  </a:pathLst>
                </a:custGeom>
                <a:solidFill>
                  <a:srgbClr val="B32969"/>
                </a:solidFill>
                <a:ln w="8032" cap="flat">
                  <a:noFill/>
                  <a:prstDash val="solid"/>
                  <a:miter/>
                </a:ln>
              </p:spPr>
              <p:txBody>
                <a:bodyPr rtlCol="0" anchor="ctr"/>
                <a:lstStyle/>
                <a:p>
                  <a:endParaRPr lang="zh-CN" altLang="en-US"/>
                </a:p>
              </p:txBody>
            </p:sp>
            <p:sp>
              <p:nvSpPr>
                <p:cNvPr id="469" name="iṡ1iḑê">
                  <a:extLst>
                    <a:ext uri="{FF2B5EF4-FFF2-40B4-BE49-F238E27FC236}">
                      <a16:creationId xmlns:a16="http://schemas.microsoft.com/office/drawing/2014/main" id="{37A639CD-E1F2-4DA0-16A1-1E9745671341}"/>
                    </a:ext>
                  </a:extLst>
                </p:cNvPr>
                <p:cNvSpPr/>
                <p:nvPr/>
              </p:nvSpPr>
              <p:spPr>
                <a:xfrm>
                  <a:off x="10652303" y="5167930"/>
                  <a:ext cx="25378" cy="13764"/>
                </a:xfrm>
                <a:custGeom>
                  <a:avLst/>
                  <a:gdLst>
                    <a:gd name="connsiteX0" fmla="*/ -3923 w 25378"/>
                    <a:gd name="connsiteY0" fmla="*/ 2222 h 13764"/>
                    <a:gd name="connsiteX1" fmla="*/ 21243 w 25378"/>
                    <a:gd name="connsiteY1" fmla="*/ 8172 h 13764"/>
                    <a:gd name="connsiteX2" fmla="*/ -3923 w 25378"/>
                    <a:gd name="connsiteY2" fmla="*/ 2222 h 13764"/>
                  </a:gdLst>
                  <a:ahLst/>
                  <a:cxnLst>
                    <a:cxn ang="0">
                      <a:pos x="connsiteX0" y="connsiteY0"/>
                    </a:cxn>
                    <a:cxn ang="0">
                      <a:pos x="connsiteX1" y="connsiteY1"/>
                    </a:cxn>
                    <a:cxn ang="0">
                      <a:pos x="connsiteX2" y="connsiteY2"/>
                    </a:cxn>
                  </a:cxnLst>
                  <a:rect l="l" t="t" r="r" b="b"/>
                  <a:pathLst>
                    <a:path w="25378" h="13764">
                      <a:moveTo>
                        <a:pt x="-3923" y="2222"/>
                      </a:moveTo>
                      <a:cubicBezTo>
                        <a:pt x="-6173" y="10263"/>
                        <a:pt x="19637" y="16374"/>
                        <a:pt x="21243" y="8172"/>
                      </a:cubicBezTo>
                      <a:cubicBezTo>
                        <a:pt x="22852" y="-29"/>
                        <a:pt x="-2313" y="-5979"/>
                        <a:pt x="-3923" y="2222"/>
                      </a:cubicBezTo>
                      <a:close/>
                    </a:path>
                  </a:pathLst>
                </a:custGeom>
                <a:solidFill>
                  <a:srgbClr val="B32969"/>
                </a:solidFill>
                <a:ln w="8032" cap="flat">
                  <a:noFill/>
                  <a:prstDash val="solid"/>
                  <a:miter/>
                </a:ln>
              </p:spPr>
              <p:txBody>
                <a:bodyPr rtlCol="0" anchor="ctr"/>
                <a:lstStyle/>
                <a:p>
                  <a:endParaRPr lang="zh-CN" altLang="en-US"/>
                </a:p>
              </p:txBody>
            </p:sp>
            <p:sp>
              <p:nvSpPr>
                <p:cNvPr id="470" name="íśḻïḍe">
                  <a:extLst>
                    <a:ext uri="{FF2B5EF4-FFF2-40B4-BE49-F238E27FC236}">
                      <a16:creationId xmlns:a16="http://schemas.microsoft.com/office/drawing/2014/main" id="{07138143-BFEF-4A55-C78E-39FB38414642}"/>
                    </a:ext>
                  </a:extLst>
                </p:cNvPr>
                <p:cNvSpPr/>
                <p:nvPr/>
              </p:nvSpPr>
              <p:spPr>
                <a:xfrm>
                  <a:off x="10710254" y="5404917"/>
                  <a:ext cx="14106" cy="22733"/>
                </a:xfrm>
                <a:custGeom>
                  <a:avLst/>
                  <a:gdLst>
                    <a:gd name="connsiteX0" fmla="*/ -1009 w 14106"/>
                    <a:gd name="connsiteY0" fmla="*/ -1430 h 22733"/>
                    <a:gd name="connsiteX1" fmla="*/ 7032 w 14106"/>
                    <a:gd name="connsiteY1" fmla="*/ 20762 h 22733"/>
                    <a:gd name="connsiteX2" fmla="*/ -1009 w 14106"/>
                    <a:gd name="connsiteY2" fmla="*/ -1430 h 22733"/>
                  </a:gdLst>
                  <a:ahLst/>
                  <a:cxnLst>
                    <a:cxn ang="0">
                      <a:pos x="connsiteX0" y="connsiteY0"/>
                    </a:cxn>
                    <a:cxn ang="0">
                      <a:pos x="connsiteX1" y="connsiteY1"/>
                    </a:cxn>
                    <a:cxn ang="0">
                      <a:pos x="connsiteX2" y="connsiteY2"/>
                    </a:cxn>
                  </a:cxnLst>
                  <a:rect l="l" t="t" r="r" b="b"/>
                  <a:pathLst>
                    <a:path w="14106" h="22733">
                      <a:moveTo>
                        <a:pt x="-1009" y="-1430"/>
                      </a:moveTo>
                      <a:cubicBezTo>
                        <a:pt x="-8645" y="983"/>
                        <a:pt x="-443" y="23737"/>
                        <a:pt x="7032" y="20762"/>
                      </a:cubicBezTo>
                      <a:cubicBezTo>
                        <a:pt x="14511" y="17787"/>
                        <a:pt x="6631" y="-4405"/>
                        <a:pt x="-1009" y="-1430"/>
                      </a:cubicBezTo>
                      <a:close/>
                    </a:path>
                  </a:pathLst>
                </a:custGeom>
                <a:solidFill>
                  <a:srgbClr val="B32969"/>
                </a:solidFill>
                <a:ln w="8032" cap="flat">
                  <a:noFill/>
                  <a:prstDash val="solid"/>
                  <a:miter/>
                </a:ln>
              </p:spPr>
              <p:txBody>
                <a:bodyPr rtlCol="0" anchor="ctr"/>
                <a:lstStyle/>
                <a:p>
                  <a:endParaRPr lang="zh-CN" altLang="en-US"/>
                </a:p>
              </p:txBody>
            </p:sp>
            <p:sp>
              <p:nvSpPr>
                <p:cNvPr id="471" name="iṣļîḋè">
                  <a:extLst>
                    <a:ext uri="{FF2B5EF4-FFF2-40B4-BE49-F238E27FC236}">
                      <a16:creationId xmlns:a16="http://schemas.microsoft.com/office/drawing/2014/main" id="{EF38A4F0-ACC1-5D22-BCCE-08D4B145FBBA}"/>
                    </a:ext>
                  </a:extLst>
                </p:cNvPr>
                <p:cNvSpPr/>
                <p:nvPr/>
              </p:nvSpPr>
              <p:spPr>
                <a:xfrm>
                  <a:off x="10785563" y="5095386"/>
                  <a:ext cx="52622" cy="30654"/>
                </a:xfrm>
                <a:custGeom>
                  <a:avLst/>
                  <a:gdLst>
                    <a:gd name="connsiteX0" fmla="*/ -3871 w 52622"/>
                    <a:gd name="connsiteY0" fmla="*/ 9557 h 30654"/>
                    <a:gd name="connsiteX1" fmla="*/ 48392 w 52622"/>
                    <a:gd name="connsiteY1" fmla="*/ 17598 h 30654"/>
                    <a:gd name="connsiteX2" fmla="*/ -3871 w 52622"/>
                    <a:gd name="connsiteY2" fmla="*/ 9557 h 30654"/>
                  </a:gdLst>
                  <a:ahLst/>
                  <a:cxnLst>
                    <a:cxn ang="0">
                      <a:pos x="connsiteX0" y="connsiteY0"/>
                    </a:cxn>
                    <a:cxn ang="0">
                      <a:pos x="connsiteX1" y="connsiteY1"/>
                    </a:cxn>
                    <a:cxn ang="0">
                      <a:pos x="connsiteX2" y="connsiteY2"/>
                    </a:cxn>
                  </a:cxnLst>
                  <a:rect l="l" t="t" r="r" b="b"/>
                  <a:pathLst>
                    <a:path w="52622" h="30654">
                      <a:moveTo>
                        <a:pt x="-3871" y="9557"/>
                      </a:moveTo>
                      <a:cubicBezTo>
                        <a:pt x="-7652" y="29016"/>
                        <a:pt x="45978" y="37458"/>
                        <a:pt x="48392" y="17598"/>
                      </a:cubicBezTo>
                      <a:cubicBezTo>
                        <a:pt x="51930" y="-1780"/>
                        <a:pt x="-1460" y="-10142"/>
                        <a:pt x="-3871" y="9557"/>
                      </a:cubicBezTo>
                      <a:close/>
                    </a:path>
                  </a:pathLst>
                </a:custGeom>
                <a:solidFill>
                  <a:srgbClr val="B32969"/>
                </a:solidFill>
                <a:ln w="8032" cap="flat">
                  <a:noFill/>
                  <a:prstDash val="solid"/>
                  <a:miter/>
                </a:ln>
              </p:spPr>
              <p:txBody>
                <a:bodyPr rtlCol="0" anchor="ctr"/>
                <a:lstStyle/>
                <a:p>
                  <a:endParaRPr lang="zh-CN" altLang="en-US"/>
                </a:p>
              </p:txBody>
            </p:sp>
            <p:sp>
              <p:nvSpPr>
                <p:cNvPr id="472" name="iṡlîḋé">
                  <a:extLst>
                    <a:ext uri="{FF2B5EF4-FFF2-40B4-BE49-F238E27FC236}">
                      <a16:creationId xmlns:a16="http://schemas.microsoft.com/office/drawing/2014/main" id="{AF9D8D57-DB51-3FE8-6131-F3BA9C6EE584}"/>
                    </a:ext>
                  </a:extLst>
                </p:cNvPr>
                <p:cNvSpPr/>
                <p:nvPr/>
              </p:nvSpPr>
              <p:spPr>
                <a:xfrm>
                  <a:off x="9872435" y="4496936"/>
                  <a:ext cx="47840" cy="18612"/>
                </a:xfrm>
                <a:custGeom>
                  <a:avLst/>
                  <a:gdLst>
                    <a:gd name="connsiteX0" fmla="*/ -4062 w 47840"/>
                    <a:gd name="connsiteY0" fmla="*/ 14378 h 18612"/>
                    <a:gd name="connsiteX1" fmla="*/ -3422 w 47840"/>
                    <a:gd name="connsiteY1" fmla="*/ -1703 h 18612"/>
                    <a:gd name="connsiteX2" fmla="*/ -4062 w 47840"/>
                    <a:gd name="connsiteY2" fmla="*/ 14378 h 18612"/>
                  </a:gdLst>
                  <a:ahLst/>
                  <a:cxnLst>
                    <a:cxn ang="0">
                      <a:pos x="connsiteX0" y="connsiteY0"/>
                    </a:cxn>
                    <a:cxn ang="0">
                      <a:pos x="connsiteX1" y="connsiteY1"/>
                    </a:cxn>
                    <a:cxn ang="0">
                      <a:pos x="connsiteX2" y="connsiteY2"/>
                    </a:cxn>
                  </a:cxnLst>
                  <a:rect l="l" t="t" r="r" b="b"/>
                  <a:pathLst>
                    <a:path w="47840" h="18612">
                      <a:moveTo>
                        <a:pt x="-4062" y="14378"/>
                      </a:moveTo>
                      <a:cubicBezTo>
                        <a:pt x="60741" y="23704"/>
                        <a:pt x="58492" y="4729"/>
                        <a:pt x="-3422" y="-1703"/>
                      </a:cubicBezTo>
                      <a:cubicBezTo>
                        <a:pt x="-3661" y="3603"/>
                        <a:pt x="-3901" y="8990"/>
                        <a:pt x="-4062" y="1437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3" name="îsļïḍe">
                  <a:extLst>
                    <a:ext uri="{FF2B5EF4-FFF2-40B4-BE49-F238E27FC236}">
                      <a16:creationId xmlns:a16="http://schemas.microsoft.com/office/drawing/2014/main" id="{794B8DB2-0CA4-7DD7-5A97-616886FD5AC9}"/>
                    </a:ext>
                  </a:extLst>
                </p:cNvPr>
                <p:cNvSpPr/>
                <p:nvPr/>
              </p:nvSpPr>
              <p:spPr>
                <a:xfrm>
                  <a:off x="9942531" y="4371662"/>
                  <a:ext cx="65305" cy="19782"/>
                </a:xfrm>
                <a:custGeom>
                  <a:avLst/>
                  <a:gdLst>
                    <a:gd name="connsiteX0" fmla="*/ 38889 w 65305"/>
                    <a:gd name="connsiteY0" fmla="*/ 16230 h 19782"/>
                    <a:gd name="connsiteX1" fmla="*/ 60439 w 65305"/>
                    <a:gd name="connsiteY1" fmla="*/ 18079 h 19782"/>
                    <a:gd name="connsiteX2" fmla="*/ 61243 w 65305"/>
                    <a:gd name="connsiteY2" fmla="*/ 3686 h 19782"/>
                    <a:gd name="connsiteX3" fmla="*/ 38889 w 65305"/>
                    <a:gd name="connsiteY3" fmla="*/ 16230 h 19782"/>
                  </a:gdLst>
                  <a:ahLst/>
                  <a:cxnLst>
                    <a:cxn ang="0">
                      <a:pos x="connsiteX0" y="connsiteY0"/>
                    </a:cxn>
                    <a:cxn ang="0">
                      <a:pos x="connsiteX1" y="connsiteY1"/>
                    </a:cxn>
                    <a:cxn ang="0">
                      <a:pos x="connsiteX2" y="connsiteY2"/>
                    </a:cxn>
                    <a:cxn ang="0">
                      <a:pos x="connsiteX3" y="connsiteY3"/>
                    </a:cxn>
                  </a:cxnLst>
                  <a:rect l="l" t="t" r="r" b="b"/>
                  <a:pathLst>
                    <a:path w="65305" h="19782">
                      <a:moveTo>
                        <a:pt x="38889" y="16230"/>
                      </a:moveTo>
                      <a:cubicBezTo>
                        <a:pt x="46929" y="17195"/>
                        <a:pt x="54008" y="17838"/>
                        <a:pt x="60439" y="18079"/>
                      </a:cubicBezTo>
                      <a:cubicBezTo>
                        <a:pt x="60439" y="13014"/>
                        <a:pt x="60922" y="8269"/>
                        <a:pt x="61243" y="3686"/>
                      </a:cubicBezTo>
                      <a:cubicBezTo>
                        <a:pt x="15894" y="-8535"/>
                        <a:pt x="-47625" y="1918"/>
                        <a:pt x="38889" y="1623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4" name="iṥļiḓè">
                  <a:extLst>
                    <a:ext uri="{FF2B5EF4-FFF2-40B4-BE49-F238E27FC236}">
                      <a16:creationId xmlns:a16="http://schemas.microsoft.com/office/drawing/2014/main" id="{6D3DFB91-746F-EB9F-3219-41B4038A71D9}"/>
                    </a:ext>
                  </a:extLst>
                </p:cNvPr>
                <p:cNvSpPr/>
                <p:nvPr/>
              </p:nvSpPr>
              <p:spPr>
                <a:xfrm>
                  <a:off x="9937706" y="4660234"/>
                  <a:ext cx="67636" cy="19784"/>
                </a:xfrm>
                <a:custGeom>
                  <a:avLst/>
                  <a:gdLst>
                    <a:gd name="connsiteX0" fmla="*/ 38971 w 67636"/>
                    <a:gd name="connsiteY0" fmla="*/ 16231 h 19784"/>
                    <a:gd name="connsiteX1" fmla="*/ 63575 w 67636"/>
                    <a:gd name="connsiteY1" fmla="*/ 18081 h 19784"/>
                    <a:gd name="connsiteX2" fmla="*/ 63014 w 67636"/>
                    <a:gd name="connsiteY2" fmla="*/ 4091 h 19784"/>
                    <a:gd name="connsiteX3" fmla="*/ 38971 w 67636"/>
                    <a:gd name="connsiteY3" fmla="*/ 16231 h 19784"/>
                  </a:gdLst>
                  <a:ahLst/>
                  <a:cxnLst>
                    <a:cxn ang="0">
                      <a:pos x="connsiteX0" y="connsiteY0"/>
                    </a:cxn>
                    <a:cxn ang="0">
                      <a:pos x="connsiteX1" y="connsiteY1"/>
                    </a:cxn>
                    <a:cxn ang="0">
                      <a:pos x="connsiteX2" y="connsiteY2"/>
                    </a:cxn>
                    <a:cxn ang="0">
                      <a:pos x="connsiteX3" y="connsiteY3"/>
                    </a:cxn>
                  </a:cxnLst>
                  <a:rect l="l" t="t" r="r" b="b"/>
                  <a:pathLst>
                    <a:path w="67636" h="19784">
                      <a:moveTo>
                        <a:pt x="38971" y="16231"/>
                      </a:moveTo>
                      <a:cubicBezTo>
                        <a:pt x="47172" y="17276"/>
                        <a:pt x="55374" y="17920"/>
                        <a:pt x="63575" y="18081"/>
                      </a:cubicBezTo>
                      <a:cubicBezTo>
                        <a:pt x="63575" y="13417"/>
                        <a:pt x="63175" y="8754"/>
                        <a:pt x="63014" y="4091"/>
                      </a:cubicBezTo>
                      <a:cubicBezTo>
                        <a:pt x="18791" y="-8533"/>
                        <a:pt x="-49475" y="1276"/>
                        <a:pt x="38971" y="1623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5" name="íšḻíḋé">
                  <a:extLst>
                    <a:ext uri="{FF2B5EF4-FFF2-40B4-BE49-F238E27FC236}">
                      <a16:creationId xmlns:a16="http://schemas.microsoft.com/office/drawing/2014/main" id="{3FA5C503-B0DC-09BC-066E-B2494DB308B7}"/>
                    </a:ext>
                  </a:extLst>
                </p:cNvPr>
                <p:cNvSpPr/>
                <p:nvPr/>
              </p:nvSpPr>
              <p:spPr>
                <a:xfrm>
                  <a:off x="9897358" y="4847148"/>
                  <a:ext cx="78223" cy="17762"/>
                </a:xfrm>
                <a:custGeom>
                  <a:avLst/>
                  <a:gdLst>
                    <a:gd name="connsiteX0" fmla="*/ -2213 w 78223"/>
                    <a:gd name="connsiteY0" fmla="*/ 15696 h 17762"/>
                    <a:gd name="connsiteX1" fmla="*/ -4062 w 78223"/>
                    <a:gd name="connsiteY1" fmla="*/ 5243 h 17762"/>
                    <a:gd name="connsiteX2" fmla="*/ -2213 w 78223"/>
                    <a:gd name="connsiteY2" fmla="*/ 15696 h 17762"/>
                  </a:gdLst>
                  <a:ahLst/>
                  <a:cxnLst>
                    <a:cxn ang="0">
                      <a:pos x="connsiteX0" y="connsiteY0"/>
                    </a:cxn>
                    <a:cxn ang="0">
                      <a:pos x="connsiteX1" y="connsiteY1"/>
                    </a:cxn>
                    <a:cxn ang="0">
                      <a:pos x="connsiteX2" y="connsiteY2"/>
                    </a:cxn>
                  </a:cxnLst>
                  <a:rect l="l" t="t" r="r" b="b"/>
                  <a:pathLst>
                    <a:path w="78223" h="17762">
                      <a:moveTo>
                        <a:pt x="-2213" y="15696"/>
                      </a:moveTo>
                      <a:cubicBezTo>
                        <a:pt x="104163" y="20039"/>
                        <a:pt x="95561" y="-16466"/>
                        <a:pt x="-4062" y="5243"/>
                      </a:cubicBezTo>
                      <a:cubicBezTo>
                        <a:pt x="-3418" y="8782"/>
                        <a:pt x="-2853" y="12239"/>
                        <a:pt x="-2213" y="15696"/>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6" name="iS1îďè">
                  <a:extLst>
                    <a:ext uri="{FF2B5EF4-FFF2-40B4-BE49-F238E27FC236}">
                      <a16:creationId xmlns:a16="http://schemas.microsoft.com/office/drawing/2014/main" id="{ADE54CED-5C46-6D5E-33D7-F76ADCF283F1}"/>
                    </a:ext>
                  </a:extLst>
                </p:cNvPr>
                <p:cNvSpPr/>
                <p:nvPr/>
              </p:nvSpPr>
              <p:spPr>
                <a:xfrm>
                  <a:off x="9998879" y="5051292"/>
                  <a:ext cx="77301" cy="17485"/>
                </a:xfrm>
                <a:custGeom>
                  <a:avLst/>
                  <a:gdLst>
                    <a:gd name="connsiteX0" fmla="*/ -4029 w 77301"/>
                    <a:gd name="connsiteY0" fmla="*/ 10635 h 17485"/>
                    <a:gd name="connsiteX1" fmla="*/ 73239 w 77301"/>
                    <a:gd name="connsiteY1" fmla="*/ 10635 h 17485"/>
                    <a:gd name="connsiteX2" fmla="*/ 67531 w 77301"/>
                    <a:gd name="connsiteY2" fmla="*/ -1185 h 17485"/>
                    <a:gd name="connsiteX3" fmla="*/ -4029 w 77301"/>
                    <a:gd name="connsiteY3" fmla="*/ 10635 h 17485"/>
                  </a:gdLst>
                  <a:ahLst/>
                  <a:cxnLst>
                    <a:cxn ang="0">
                      <a:pos x="connsiteX0" y="connsiteY0"/>
                    </a:cxn>
                    <a:cxn ang="0">
                      <a:pos x="connsiteX1" y="connsiteY1"/>
                    </a:cxn>
                    <a:cxn ang="0">
                      <a:pos x="connsiteX2" y="connsiteY2"/>
                    </a:cxn>
                    <a:cxn ang="0">
                      <a:pos x="connsiteX3" y="connsiteY3"/>
                    </a:cxn>
                  </a:cxnLst>
                  <a:rect l="l" t="t" r="r" b="b"/>
                  <a:pathLst>
                    <a:path w="77301" h="17485">
                      <a:moveTo>
                        <a:pt x="-4029" y="10635"/>
                      </a:moveTo>
                      <a:cubicBezTo>
                        <a:pt x="-3228" y="19399"/>
                        <a:pt x="59008" y="15298"/>
                        <a:pt x="73239" y="10635"/>
                      </a:cubicBezTo>
                      <a:cubicBezTo>
                        <a:pt x="71229" y="6775"/>
                        <a:pt x="69380" y="2594"/>
                        <a:pt x="67531" y="-1185"/>
                      </a:cubicBezTo>
                      <a:cubicBezTo>
                        <a:pt x="51850" y="-3597"/>
                        <a:pt x="-5638" y="2755"/>
                        <a:pt x="-4029" y="1063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7" name="íŝľïdê">
                  <a:extLst>
                    <a:ext uri="{FF2B5EF4-FFF2-40B4-BE49-F238E27FC236}">
                      <a16:creationId xmlns:a16="http://schemas.microsoft.com/office/drawing/2014/main" id="{6326940E-81A9-2982-1E02-9A32EFA26762}"/>
                    </a:ext>
                  </a:extLst>
                </p:cNvPr>
                <p:cNvSpPr/>
                <p:nvPr/>
              </p:nvSpPr>
              <p:spPr>
                <a:xfrm>
                  <a:off x="9579406" y="4845331"/>
                  <a:ext cx="40154" cy="40685"/>
                </a:xfrm>
                <a:custGeom>
                  <a:avLst/>
                  <a:gdLst>
                    <a:gd name="connsiteX0" fmla="*/ -3549 w 40154"/>
                    <a:gd name="connsiteY0" fmla="*/ 38499 h 40685"/>
                    <a:gd name="connsiteX1" fmla="*/ 36092 w 40154"/>
                    <a:gd name="connsiteY1" fmla="*/ 10277 h 40685"/>
                    <a:gd name="connsiteX2" fmla="*/ 24032 w 40154"/>
                    <a:gd name="connsiteY2" fmla="*/ -1703 h 40685"/>
                    <a:gd name="connsiteX3" fmla="*/ -3549 w 40154"/>
                    <a:gd name="connsiteY3" fmla="*/ 38499 h 40685"/>
                  </a:gdLst>
                  <a:ahLst/>
                  <a:cxnLst>
                    <a:cxn ang="0">
                      <a:pos x="connsiteX0" y="connsiteY0"/>
                    </a:cxn>
                    <a:cxn ang="0">
                      <a:pos x="connsiteX1" y="connsiteY1"/>
                    </a:cxn>
                    <a:cxn ang="0">
                      <a:pos x="connsiteX2" y="connsiteY2"/>
                    </a:cxn>
                    <a:cxn ang="0">
                      <a:pos x="connsiteX3" y="connsiteY3"/>
                    </a:cxn>
                  </a:cxnLst>
                  <a:rect l="l" t="t" r="r" b="b"/>
                  <a:pathLst>
                    <a:path w="40154" h="40685">
                      <a:moveTo>
                        <a:pt x="-3549" y="38499"/>
                      </a:moveTo>
                      <a:cubicBezTo>
                        <a:pt x="-329" y="41635"/>
                        <a:pt x="17035" y="29172"/>
                        <a:pt x="36092" y="10277"/>
                      </a:cubicBezTo>
                      <a:lnTo>
                        <a:pt x="24032" y="-1703"/>
                      </a:lnTo>
                      <a:cubicBezTo>
                        <a:pt x="5458" y="17755"/>
                        <a:pt x="-6764" y="35363"/>
                        <a:pt x="-3549" y="3849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8" name="iṡ1îḑé">
                  <a:extLst>
                    <a:ext uri="{FF2B5EF4-FFF2-40B4-BE49-F238E27FC236}">
                      <a16:creationId xmlns:a16="http://schemas.microsoft.com/office/drawing/2014/main" id="{D33D5622-6519-6BFB-C56E-5A583FA9D016}"/>
                    </a:ext>
                  </a:extLst>
                </p:cNvPr>
                <p:cNvSpPr/>
                <p:nvPr/>
              </p:nvSpPr>
              <p:spPr>
                <a:xfrm>
                  <a:off x="9671501" y="4997038"/>
                  <a:ext cx="23984" cy="22931"/>
                </a:xfrm>
                <a:custGeom>
                  <a:avLst/>
                  <a:gdLst>
                    <a:gd name="connsiteX0" fmla="*/ -4062 w 23984"/>
                    <a:gd name="connsiteY0" fmla="*/ 11983 h 22931"/>
                    <a:gd name="connsiteX1" fmla="*/ 7437 w 23984"/>
                    <a:gd name="connsiteY1" fmla="*/ 21229 h 22931"/>
                    <a:gd name="connsiteX2" fmla="*/ -4062 w 23984"/>
                    <a:gd name="connsiteY2" fmla="*/ 11983 h 22931"/>
                  </a:gdLst>
                  <a:ahLst/>
                  <a:cxnLst>
                    <a:cxn ang="0">
                      <a:pos x="connsiteX0" y="connsiteY0"/>
                    </a:cxn>
                    <a:cxn ang="0">
                      <a:pos x="connsiteX1" y="connsiteY1"/>
                    </a:cxn>
                    <a:cxn ang="0">
                      <a:pos x="connsiteX2" y="connsiteY2"/>
                    </a:cxn>
                  </a:cxnLst>
                  <a:rect l="l" t="t" r="r" b="b"/>
                  <a:pathLst>
                    <a:path w="23984" h="22931">
                      <a:moveTo>
                        <a:pt x="-4062" y="11983"/>
                      </a:moveTo>
                      <a:lnTo>
                        <a:pt x="7437" y="21229"/>
                      </a:lnTo>
                      <a:cubicBezTo>
                        <a:pt x="28823" y="-5063"/>
                        <a:pt x="21265" y="-9566"/>
                        <a:pt x="-4062" y="1198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9" name="íṥḻïḓê">
                  <a:extLst>
                    <a:ext uri="{FF2B5EF4-FFF2-40B4-BE49-F238E27FC236}">
                      <a16:creationId xmlns:a16="http://schemas.microsoft.com/office/drawing/2014/main" id="{8F614058-8F1F-8917-261C-F1986527D4E5}"/>
                    </a:ext>
                  </a:extLst>
                </p:cNvPr>
                <p:cNvSpPr/>
                <p:nvPr/>
              </p:nvSpPr>
              <p:spPr>
                <a:xfrm>
                  <a:off x="9823141" y="5056635"/>
                  <a:ext cx="30315" cy="29020"/>
                </a:xfrm>
                <a:custGeom>
                  <a:avLst/>
                  <a:gdLst>
                    <a:gd name="connsiteX0" fmla="*/ -3576 w 30315"/>
                    <a:gd name="connsiteY0" fmla="*/ 26840 h 29020"/>
                    <a:gd name="connsiteX1" fmla="*/ 26254 w 30315"/>
                    <a:gd name="connsiteY1" fmla="*/ 7864 h 29020"/>
                    <a:gd name="connsiteX2" fmla="*/ 13471 w 30315"/>
                    <a:gd name="connsiteY2" fmla="*/ -1703 h 29020"/>
                    <a:gd name="connsiteX3" fmla="*/ -3576 w 30315"/>
                    <a:gd name="connsiteY3" fmla="*/ 26840 h 29020"/>
                  </a:gdLst>
                  <a:ahLst/>
                  <a:cxnLst>
                    <a:cxn ang="0">
                      <a:pos x="connsiteX0" y="connsiteY0"/>
                    </a:cxn>
                    <a:cxn ang="0">
                      <a:pos x="connsiteX1" y="connsiteY1"/>
                    </a:cxn>
                    <a:cxn ang="0">
                      <a:pos x="connsiteX2" y="connsiteY2"/>
                    </a:cxn>
                    <a:cxn ang="0">
                      <a:pos x="connsiteX3" y="connsiteY3"/>
                    </a:cxn>
                  </a:cxnLst>
                  <a:rect l="l" t="t" r="r" b="b"/>
                  <a:pathLst>
                    <a:path w="30315" h="29020">
                      <a:moveTo>
                        <a:pt x="-3576" y="26840"/>
                      </a:moveTo>
                      <a:cubicBezTo>
                        <a:pt x="-922" y="29413"/>
                        <a:pt x="11300" y="21373"/>
                        <a:pt x="26254" y="7864"/>
                      </a:cubicBezTo>
                      <a:cubicBezTo>
                        <a:pt x="21994" y="4809"/>
                        <a:pt x="17730" y="1594"/>
                        <a:pt x="13471" y="-1703"/>
                      </a:cubicBezTo>
                      <a:cubicBezTo>
                        <a:pt x="1249" y="12690"/>
                        <a:pt x="-6069" y="24348"/>
                        <a:pt x="-3576" y="2684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0" name="îšḻídè">
                  <a:extLst>
                    <a:ext uri="{FF2B5EF4-FFF2-40B4-BE49-F238E27FC236}">
                      <a16:creationId xmlns:a16="http://schemas.microsoft.com/office/drawing/2014/main" id="{5ABE4666-2B58-0719-34A0-E003C8935308}"/>
                    </a:ext>
                  </a:extLst>
                </p:cNvPr>
                <p:cNvSpPr/>
                <p:nvPr/>
              </p:nvSpPr>
              <p:spPr>
                <a:xfrm>
                  <a:off x="9920195" y="5167556"/>
                  <a:ext cx="41397" cy="40401"/>
                </a:xfrm>
                <a:custGeom>
                  <a:avLst/>
                  <a:gdLst>
                    <a:gd name="connsiteX0" fmla="*/ -4062 w 41397"/>
                    <a:gd name="connsiteY0" fmla="*/ 28165 h 40401"/>
                    <a:gd name="connsiteX1" fmla="*/ 9526 w 41397"/>
                    <a:gd name="connsiteY1" fmla="*/ 38698 h 40401"/>
                    <a:gd name="connsiteX2" fmla="*/ -4062 w 41397"/>
                    <a:gd name="connsiteY2" fmla="*/ 28165 h 40401"/>
                  </a:gdLst>
                  <a:ahLst/>
                  <a:cxnLst>
                    <a:cxn ang="0">
                      <a:pos x="connsiteX0" y="connsiteY0"/>
                    </a:cxn>
                    <a:cxn ang="0">
                      <a:pos x="connsiteX1" y="connsiteY1"/>
                    </a:cxn>
                    <a:cxn ang="0">
                      <a:pos x="connsiteX2" y="connsiteY2"/>
                    </a:cxn>
                  </a:cxnLst>
                  <a:rect l="l" t="t" r="r" b="b"/>
                  <a:pathLst>
                    <a:path w="41397" h="40401">
                      <a:moveTo>
                        <a:pt x="-4062" y="28165"/>
                      </a:moveTo>
                      <a:cubicBezTo>
                        <a:pt x="1164" y="30738"/>
                        <a:pt x="5745" y="34276"/>
                        <a:pt x="9526" y="38698"/>
                      </a:cubicBezTo>
                      <a:cubicBezTo>
                        <a:pt x="54793" y="-8178"/>
                        <a:pt x="40883" y="-17586"/>
                        <a:pt x="-4062" y="2816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1" name="íš1îḑè">
                  <a:extLst>
                    <a:ext uri="{FF2B5EF4-FFF2-40B4-BE49-F238E27FC236}">
                      <a16:creationId xmlns:a16="http://schemas.microsoft.com/office/drawing/2014/main" id="{EDB336F8-37D9-EA53-C635-583E195B22B7}"/>
                    </a:ext>
                  </a:extLst>
                </p:cNvPr>
                <p:cNvSpPr/>
                <p:nvPr/>
              </p:nvSpPr>
              <p:spPr>
                <a:xfrm>
                  <a:off x="10029464" y="5267153"/>
                  <a:ext cx="86705" cy="26757"/>
                </a:xfrm>
                <a:custGeom>
                  <a:avLst/>
                  <a:gdLst>
                    <a:gd name="connsiteX0" fmla="*/ -4062 w 86705"/>
                    <a:gd name="connsiteY0" fmla="*/ 17014 h 26757"/>
                    <a:gd name="connsiteX1" fmla="*/ 20782 w 86705"/>
                    <a:gd name="connsiteY1" fmla="*/ 25055 h 26757"/>
                    <a:gd name="connsiteX2" fmla="*/ 20782 w 86705"/>
                    <a:gd name="connsiteY2" fmla="*/ 25055 h 26757"/>
                    <a:gd name="connsiteX3" fmla="*/ -4062 w 86705"/>
                    <a:gd name="connsiteY3" fmla="*/ 17014 h 26757"/>
                  </a:gdLst>
                  <a:ahLst/>
                  <a:cxnLst>
                    <a:cxn ang="0">
                      <a:pos x="connsiteX0" y="connsiteY0"/>
                    </a:cxn>
                    <a:cxn ang="0">
                      <a:pos x="connsiteX1" y="connsiteY1"/>
                    </a:cxn>
                    <a:cxn ang="0">
                      <a:pos x="connsiteX2" y="connsiteY2"/>
                    </a:cxn>
                    <a:cxn ang="0">
                      <a:pos x="connsiteX3" y="connsiteY3"/>
                    </a:cxn>
                  </a:cxnLst>
                  <a:rect l="l" t="t" r="r" b="b"/>
                  <a:pathLst>
                    <a:path w="86705" h="26757">
                      <a:moveTo>
                        <a:pt x="-4062" y="17014"/>
                      </a:moveTo>
                      <a:cubicBezTo>
                        <a:pt x="3979" y="20471"/>
                        <a:pt x="12259" y="23125"/>
                        <a:pt x="20782" y="25055"/>
                      </a:cubicBezTo>
                      <a:lnTo>
                        <a:pt x="20782" y="25055"/>
                      </a:lnTo>
                      <a:cubicBezTo>
                        <a:pt x="142756" y="-6304"/>
                        <a:pt x="57047" y="-11530"/>
                        <a:pt x="-4062" y="1701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2" name="íS1iḍé">
                  <a:extLst>
                    <a:ext uri="{FF2B5EF4-FFF2-40B4-BE49-F238E27FC236}">
                      <a16:creationId xmlns:a16="http://schemas.microsoft.com/office/drawing/2014/main" id="{632487A2-8CB7-EC9B-E04C-004380DF32BD}"/>
                    </a:ext>
                  </a:extLst>
                </p:cNvPr>
                <p:cNvSpPr/>
                <p:nvPr/>
              </p:nvSpPr>
              <p:spPr>
                <a:xfrm>
                  <a:off x="10087627" y="5142668"/>
                  <a:ext cx="85600" cy="26525"/>
                </a:xfrm>
                <a:custGeom>
                  <a:avLst/>
                  <a:gdLst>
                    <a:gd name="connsiteX0" fmla="*/ -3770 w 85600"/>
                    <a:gd name="connsiteY0" fmla="*/ 22418 h 26525"/>
                    <a:gd name="connsiteX1" fmla="*/ 81539 w 85600"/>
                    <a:gd name="connsiteY1" fmla="*/ 6337 h 26525"/>
                    <a:gd name="connsiteX2" fmla="*/ 55490 w 85600"/>
                    <a:gd name="connsiteY2" fmla="*/ -1703 h 26525"/>
                    <a:gd name="connsiteX3" fmla="*/ -3770 w 85600"/>
                    <a:gd name="connsiteY3" fmla="*/ 22418 h 26525"/>
                  </a:gdLst>
                  <a:ahLst/>
                  <a:cxnLst>
                    <a:cxn ang="0">
                      <a:pos x="connsiteX0" y="connsiteY0"/>
                    </a:cxn>
                    <a:cxn ang="0">
                      <a:pos x="connsiteX1" y="connsiteY1"/>
                    </a:cxn>
                    <a:cxn ang="0">
                      <a:pos x="connsiteX2" y="connsiteY2"/>
                    </a:cxn>
                    <a:cxn ang="0">
                      <a:pos x="connsiteX3" y="connsiteY3"/>
                    </a:cxn>
                  </a:cxnLst>
                  <a:rect l="l" t="t" r="r" b="b"/>
                  <a:pathLst>
                    <a:path w="85600" h="26525">
                      <a:moveTo>
                        <a:pt x="-3770" y="22418"/>
                      </a:moveTo>
                      <a:cubicBezTo>
                        <a:pt x="-1842" y="31022"/>
                        <a:pt x="65780" y="14378"/>
                        <a:pt x="81539" y="6337"/>
                      </a:cubicBezTo>
                      <a:cubicBezTo>
                        <a:pt x="72533" y="4890"/>
                        <a:pt x="63770" y="2236"/>
                        <a:pt x="55490" y="-1703"/>
                      </a:cubicBezTo>
                      <a:cubicBezTo>
                        <a:pt x="33779" y="2077"/>
                        <a:pt x="-7951" y="17916"/>
                        <a:pt x="-3770" y="2241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3" name="îśľîdè">
                  <a:extLst>
                    <a:ext uri="{FF2B5EF4-FFF2-40B4-BE49-F238E27FC236}">
                      <a16:creationId xmlns:a16="http://schemas.microsoft.com/office/drawing/2014/main" id="{FDE5E20B-05F1-23F2-ED2E-E091878853DD}"/>
                    </a:ext>
                  </a:extLst>
                </p:cNvPr>
                <p:cNvSpPr/>
                <p:nvPr/>
              </p:nvSpPr>
              <p:spPr>
                <a:xfrm>
                  <a:off x="10307666" y="5000914"/>
                  <a:ext cx="54663" cy="49385"/>
                </a:xfrm>
                <a:custGeom>
                  <a:avLst/>
                  <a:gdLst>
                    <a:gd name="connsiteX0" fmla="*/ -4062 w 54663"/>
                    <a:gd name="connsiteY0" fmla="*/ 14378 h 49385"/>
                    <a:gd name="connsiteX1" fmla="*/ 1403 w 54663"/>
                    <a:gd name="connsiteY1" fmla="*/ -1703 h 49385"/>
                    <a:gd name="connsiteX2" fmla="*/ -4062 w 54663"/>
                    <a:gd name="connsiteY2" fmla="*/ 14378 h 49385"/>
                  </a:gdLst>
                  <a:ahLst/>
                  <a:cxnLst>
                    <a:cxn ang="0">
                      <a:pos x="connsiteX0" y="connsiteY0"/>
                    </a:cxn>
                    <a:cxn ang="0">
                      <a:pos x="connsiteX1" y="connsiteY1"/>
                    </a:cxn>
                    <a:cxn ang="0">
                      <a:pos x="connsiteX2" y="connsiteY2"/>
                    </a:cxn>
                  </a:cxnLst>
                  <a:rect l="l" t="t" r="r" b="b"/>
                  <a:pathLst>
                    <a:path w="54663" h="49385">
                      <a:moveTo>
                        <a:pt x="-4062" y="14378"/>
                      </a:moveTo>
                      <a:cubicBezTo>
                        <a:pt x="68864" y="74601"/>
                        <a:pt x="66936" y="43244"/>
                        <a:pt x="1403" y="-1703"/>
                      </a:cubicBezTo>
                      <a:cubicBezTo>
                        <a:pt x="-364" y="3523"/>
                        <a:pt x="-2134" y="8991"/>
                        <a:pt x="-4062" y="1437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4" name="iṧlíďê">
                  <a:extLst>
                    <a:ext uri="{FF2B5EF4-FFF2-40B4-BE49-F238E27FC236}">
                      <a16:creationId xmlns:a16="http://schemas.microsoft.com/office/drawing/2014/main" id="{BA44008C-1A7E-77AC-7C45-D1CC5E19CBC0}"/>
                    </a:ext>
                  </a:extLst>
                </p:cNvPr>
                <p:cNvSpPr/>
                <p:nvPr/>
              </p:nvSpPr>
              <p:spPr>
                <a:xfrm>
                  <a:off x="10253394" y="5174285"/>
                  <a:ext cx="68905" cy="56185"/>
                </a:xfrm>
                <a:custGeom>
                  <a:avLst/>
                  <a:gdLst>
                    <a:gd name="connsiteX0" fmla="*/ 31637 w 68905"/>
                    <a:gd name="connsiteY0" fmla="*/ 37195 h 56185"/>
                    <a:gd name="connsiteX1" fmla="*/ 55759 w 68905"/>
                    <a:gd name="connsiteY1" fmla="*/ 54482 h 56185"/>
                    <a:gd name="connsiteX2" fmla="*/ 64843 w 68905"/>
                    <a:gd name="connsiteY2" fmla="*/ 43789 h 56185"/>
                    <a:gd name="connsiteX3" fmla="*/ 31637 w 68905"/>
                    <a:gd name="connsiteY3" fmla="*/ 37195 h 56185"/>
                  </a:gdLst>
                  <a:ahLst/>
                  <a:cxnLst>
                    <a:cxn ang="0">
                      <a:pos x="connsiteX0" y="connsiteY0"/>
                    </a:cxn>
                    <a:cxn ang="0">
                      <a:pos x="connsiteX1" y="connsiteY1"/>
                    </a:cxn>
                    <a:cxn ang="0">
                      <a:pos x="connsiteX2" y="connsiteY2"/>
                    </a:cxn>
                    <a:cxn ang="0">
                      <a:pos x="connsiteX3" y="connsiteY3"/>
                    </a:cxn>
                  </a:cxnLst>
                  <a:rect l="l" t="t" r="r" b="b"/>
                  <a:pathLst>
                    <a:path w="68905" h="56185">
                      <a:moveTo>
                        <a:pt x="31637" y="37195"/>
                      </a:moveTo>
                      <a:cubicBezTo>
                        <a:pt x="39356" y="43386"/>
                        <a:pt x="47396" y="49175"/>
                        <a:pt x="55759" y="54482"/>
                      </a:cubicBezTo>
                      <a:cubicBezTo>
                        <a:pt x="58813" y="50944"/>
                        <a:pt x="61867" y="47406"/>
                        <a:pt x="64843" y="43789"/>
                      </a:cubicBezTo>
                      <a:cubicBezTo>
                        <a:pt x="31394" y="6802"/>
                        <a:pt x="-51100" y="-33561"/>
                        <a:pt x="31637" y="3719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5" name="î$ľiďe">
                  <a:extLst>
                    <a:ext uri="{FF2B5EF4-FFF2-40B4-BE49-F238E27FC236}">
                      <a16:creationId xmlns:a16="http://schemas.microsoft.com/office/drawing/2014/main" id="{73843E3A-E399-92AC-8C2E-5452A7DD525B}"/>
                    </a:ext>
                  </a:extLst>
                </p:cNvPr>
                <p:cNvSpPr/>
                <p:nvPr/>
              </p:nvSpPr>
              <p:spPr>
                <a:xfrm>
                  <a:off x="10390947" y="4862734"/>
                  <a:ext cx="74792" cy="25372"/>
                </a:xfrm>
                <a:custGeom>
                  <a:avLst/>
                  <a:gdLst>
                    <a:gd name="connsiteX0" fmla="*/ 44521 w 74792"/>
                    <a:gd name="connsiteY0" fmla="*/ 19729 h 25372"/>
                    <a:gd name="connsiteX1" fmla="*/ 68642 w 74792"/>
                    <a:gd name="connsiteY1" fmla="*/ 23669 h 25372"/>
                    <a:gd name="connsiteX2" fmla="*/ 70731 w 74792"/>
                    <a:gd name="connsiteY2" fmla="*/ 8634 h 25372"/>
                    <a:gd name="connsiteX3" fmla="*/ 44521 w 74792"/>
                    <a:gd name="connsiteY3" fmla="*/ 19729 h 25372"/>
                  </a:gdLst>
                  <a:ahLst/>
                  <a:cxnLst>
                    <a:cxn ang="0">
                      <a:pos x="connsiteX0" y="connsiteY0"/>
                    </a:cxn>
                    <a:cxn ang="0">
                      <a:pos x="connsiteX1" y="connsiteY1"/>
                    </a:cxn>
                    <a:cxn ang="0">
                      <a:pos x="connsiteX2" y="connsiteY2"/>
                    </a:cxn>
                    <a:cxn ang="0">
                      <a:pos x="connsiteX3" y="connsiteY3"/>
                    </a:cxn>
                  </a:cxnLst>
                  <a:rect l="l" t="t" r="r" b="b"/>
                  <a:pathLst>
                    <a:path w="74792" h="25372">
                      <a:moveTo>
                        <a:pt x="44521" y="19729"/>
                      </a:moveTo>
                      <a:cubicBezTo>
                        <a:pt x="53284" y="21579"/>
                        <a:pt x="61485" y="22865"/>
                        <a:pt x="68642" y="23669"/>
                      </a:cubicBezTo>
                      <a:cubicBezTo>
                        <a:pt x="69365" y="18684"/>
                        <a:pt x="70091" y="13698"/>
                        <a:pt x="70731" y="8634"/>
                      </a:cubicBezTo>
                      <a:cubicBezTo>
                        <a:pt x="19756" y="-8573"/>
                        <a:pt x="-54136" y="-3910"/>
                        <a:pt x="44521" y="1972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6" name="î$ļiḍe">
                  <a:extLst>
                    <a:ext uri="{FF2B5EF4-FFF2-40B4-BE49-F238E27FC236}">
                      <a16:creationId xmlns:a16="http://schemas.microsoft.com/office/drawing/2014/main" id="{0AE0B3A8-5860-6C08-28AA-3ABA71F755D9}"/>
                    </a:ext>
                  </a:extLst>
                </p:cNvPr>
                <p:cNvSpPr/>
                <p:nvPr/>
              </p:nvSpPr>
              <p:spPr>
                <a:xfrm>
                  <a:off x="10356954" y="4653324"/>
                  <a:ext cx="53399" cy="17262"/>
                </a:xfrm>
                <a:custGeom>
                  <a:avLst/>
                  <a:gdLst>
                    <a:gd name="connsiteX0" fmla="*/ -4062 w 53399"/>
                    <a:gd name="connsiteY0" fmla="*/ 15343 h 17262"/>
                    <a:gd name="connsiteX1" fmla="*/ -4062 w 53399"/>
                    <a:gd name="connsiteY1" fmla="*/ -1703 h 17262"/>
                    <a:gd name="connsiteX2" fmla="*/ -4062 w 53399"/>
                    <a:gd name="connsiteY2" fmla="*/ 15343 h 17262"/>
                  </a:gdLst>
                  <a:ahLst/>
                  <a:cxnLst>
                    <a:cxn ang="0">
                      <a:pos x="connsiteX0" y="connsiteY0"/>
                    </a:cxn>
                    <a:cxn ang="0">
                      <a:pos x="connsiteX1" y="connsiteY1"/>
                    </a:cxn>
                    <a:cxn ang="0">
                      <a:pos x="connsiteX2" y="connsiteY2"/>
                    </a:cxn>
                  </a:cxnLst>
                  <a:rect l="l" t="t" r="r" b="b"/>
                  <a:pathLst>
                    <a:path w="53399" h="17262">
                      <a:moveTo>
                        <a:pt x="-4062" y="15343"/>
                      </a:moveTo>
                      <a:cubicBezTo>
                        <a:pt x="67498" y="17755"/>
                        <a:pt x="66775" y="-738"/>
                        <a:pt x="-4062" y="-1703"/>
                      </a:cubicBezTo>
                      <a:cubicBezTo>
                        <a:pt x="-3979" y="4005"/>
                        <a:pt x="-3979" y="9634"/>
                        <a:pt x="-4062" y="1534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7" name="ïṥḷïdé">
                  <a:extLst>
                    <a:ext uri="{FF2B5EF4-FFF2-40B4-BE49-F238E27FC236}">
                      <a16:creationId xmlns:a16="http://schemas.microsoft.com/office/drawing/2014/main" id="{28E83B80-6364-CBAA-EB37-9EEAC84B35F5}"/>
                    </a:ext>
                  </a:extLst>
                </p:cNvPr>
                <p:cNvSpPr/>
                <p:nvPr/>
              </p:nvSpPr>
              <p:spPr>
                <a:xfrm>
                  <a:off x="10228598" y="5315378"/>
                  <a:ext cx="67568" cy="27784"/>
                </a:xfrm>
                <a:custGeom>
                  <a:avLst/>
                  <a:gdLst>
                    <a:gd name="connsiteX0" fmla="*/ -3793 w 67568"/>
                    <a:gd name="connsiteY0" fmla="*/ 23785 h 27784"/>
                    <a:gd name="connsiteX1" fmla="*/ 63507 w 67568"/>
                    <a:gd name="connsiteY1" fmla="*/ 14378 h 27784"/>
                    <a:gd name="connsiteX2" fmla="*/ 61258 w 67568"/>
                    <a:gd name="connsiteY2" fmla="*/ -1703 h 27784"/>
                    <a:gd name="connsiteX3" fmla="*/ -3793 w 67568"/>
                    <a:gd name="connsiteY3" fmla="*/ 23785 h 27784"/>
                  </a:gdLst>
                  <a:ahLst/>
                  <a:cxnLst>
                    <a:cxn ang="0">
                      <a:pos x="connsiteX0" y="connsiteY0"/>
                    </a:cxn>
                    <a:cxn ang="0">
                      <a:pos x="connsiteX1" y="connsiteY1"/>
                    </a:cxn>
                    <a:cxn ang="0">
                      <a:pos x="connsiteX2" y="connsiteY2"/>
                    </a:cxn>
                    <a:cxn ang="0">
                      <a:pos x="connsiteX3" y="connsiteY3"/>
                    </a:cxn>
                  </a:cxnLst>
                  <a:rect l="l" t="t" r="r" b="b"/>
                  <a:pathLst>
                    <a:path w="67568" h="27784">
                      <a:moveTo>
                        <a:pt x="-3793" y="23785"/>
                      </a:moveTo>
                      <a:cubicBezTo>
                        <a:pt x="-5077" y="30299"/>
                        <a:pt x="44050" y="21614"/>
                        <a:pt x="63507" y="14378"/>
                      </a:cubicBezTo>
                      <a:cubicBezTo>
                        <a:pt x="62624" y="8830"/>
                        <a:pt x="61819" y="3443"/>
                        <a:pt x="61258" y="-1703"/>
                      </a:cubicBezTo>
                      <a:cubicBezTo>
                        <a:pt x="41235" y="1755"/>
                        <a:pt x="-8135" y="18478"/>
                        <a:pt x="-3793" y="2378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8" name="ísliḋè">
                  <a:extLst>
                    <a:ext uri="{FF2B5EF4-FFF2-40B4-BE49-F238E27FC236}">
                      <a16:creationId xmlns:a16="http://schemas.microsoft.com/office/drawing/2014/main" id="{D5137AB6-7EF3-76B4-9554-BBA289DC9457}"/>
                    </a:ext>
                  </a:extLst>
                </p:cNvPr>
                <p:cNvSpPr/>
                <p:nvPr/>
              </p:nvSpPr>
              <p:spPr>
                <a:xfrm>
                  <a:off x="10192445" y="5425388"/>
                  <a:ext cx="60982" cy="26276"/>
                </a:xfrm>
                <a:custGeom>
                  <a:avLst/>
                  <a:gdLst>
                    <a:gd name="connsiteX0" fmla="*/ -4062 w 60982"/>
                    <a:gd name="connsiteY0" fmla="*/ 8492 h 26276"/>
                    <a:gd name="connsiteX1" fmla="*/ 1164 w 60982"/>
                    <a:gd name="connsiteY1" fmla="*/ 24573 h 26276"/>
                    <a:gd name="connsiteX2" fmla="*/ -4062 w 60982"/>
                    <a:gd name="connsiteY2" fmla="*/ 8492 h 26276"/>
                  </a:gdLst>
                  <a:ahLst/>
                  <a:cxnLst>
                    <a:cxn ang="0">
                      <a:pos x="connsiteX0" y="connsiteY0"/>
                    </a:cxn>
                    <a:cxn ang="0">
                      <a:pos x="connsiteX1" y="connsiteY1"/>
                    </a:cxn>
                    <a:cxn ang="0">
                      <a:pos x="connsiteX2" y="connsiteY2"/>
                    </a:cxn>
                  </a:cxnLst>
                  <a:rect l="l" t="t" r="r" b="b"/>
                  <a:pathLst>
                    <a:path w="60982" h="26276">
                      <a:moveTo>
                        <a:pt x="-4062" y="8492"/>
                      </a:moveTo>
                      <a:cubicBezTo>
                        <a:pt x="-1812" y="15005"/>
                        <a:pt x="-42" y="20473"/>
                        <a:pt x="1164" y="24573"/>
                      </a:cubicBezTo>
                      <a:cubicBezTo>
                        <a:pt x="80524" y="5517"/>
                        <a:pt x="71922" y="-14263"/>
                        <a:pt x="-4062" y="849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9" name="íšḷídè">
                  <a:extLst>
                    <a:ext uri="{FF2B5EF4-FFF2-40B4-BE49-F238E27FC236}">
                      <a16:creationId xmlns:a16="http://schemas.microsoft.com/office/drawing/2014/main" id="{6C3F4347-FBC9-9F75-599C-ED19CBD0F6FF}"/>
                    </a:ext>
                  </a:extLst>
                </p:cNvPr>
                <p:cNvSpPr/>
                <p:nvPr/>
              </p:nvSpPr>
              <p:spPr>
                <a:xfrm>
                  <a:off x="10195099" y="5605680"/>
                  <a:ext cx="51935" cy="17568"/>
                </a:xfrm>
                <a:custGeom>
                  <a:avLst/>
                  <a:gdLst>
                    <a:gd name="connsiteX0" fmla="*/ -4062 w 51935"/>
                    <a:gd name="connsiteY0" fmla="*/ -858 h 17568"/>
                    <a:gd name="connsiteX1" fmla="*/ 1085 w 51935"/>
                    <a:gd name="connsiteY1" fmla="*/ 15866 h 17568"/>
                    <a:gd name="connsiteX2" fmla="*/ -4062 w 51935"/>
                    <a:gd name="connsiteY2" fmla="*/ -858 h 17568"/>
                  </a:gdLst>
                  <a:ahLst/>
                  <a:cxnLst>
                    <a:cxn ang="0">
                      <a:pos x="connsiteX0" y="connsiteY0"/>
                    </a:cxn>
                    <a:cxn ang="0">
                      <a:pos x="connsiteX1" y="connsiteY1"/>
                    </a:cxn>
                    <a:cxn ang="0">
                      <a:pos x="connsiteX2" y="connsiteY2"/>
                    </a:cxn>
                  </a:cxnLst>
                  <a:rect l="l" t="t" r="r" b="b"/>
                  <a:pathLst>
                    <a:path w="51935" h="17568">
                      <a:moveTo>
                        <a:pt x="-4062" y="-858"/>
                      </a:moveTo>
                      <a:cubicBezTo>
                        <a:pt x="-2052" y="4609"/>
                        <a:pt x="-364" y="10238"/>
                        <a:pt x="1085" y="15866"/>
                      </a:cubicBezTo>
                      <a:cubicBezTo>
                        <a:pt x="68220" y="10961"/>
                        <a:pt x="60101" y="-5603"/>
                        <a:pt x="-4062" y="-858"/>
                      </a:cubicBezTo>
                      <a:close/>
                    </a:path>
                  </a:pathLst>
                </a:custGeom>
                <a:solidFill>
                  <a:srgbClr val="E0C3D4"/>
                </a:solidFill>
                <a:ln w="8032" cap="flat">
                  <a:noFill/>
                  <a:prstDash val="solid"/>
                  <a:miter/>
                </a:ln>
              </p:spPr>
              <p:txBody>
                <a:bodyPr rtlCol="0" anchor="ctr"/>
                <a:lstStyle/>
                <a:p>
                  <a:endParaRPr lang="zh-CN" altLang="en-US"/>
                </a:p>
              </p:txBody>
            </p:sp>
            <p:sp>
              <p:nvSpPr>
                <p:cNvPr id="490" name="išḻíďè">
                  <a:extLst>
                    <a:ext uri="{FF2B5EF4-FFF2-40B4-BE49-F238E27FC236}">
                      <a16:creationId xmlns:a16="http://schemas.microsoft.com/office/drawing/2014/main" id="{27708E39-54C8-B1D3-62AA-4DD150B9A2EB}"/>
                    </a:ext>
                  </a:extLst>
                </p:cNvPr>
                <p:cNvSpPr/>
                <p:nvPr/>
              </p:nvSpPr>
              <p:spPr>
                <a:xfrm>
                  <a:off x="10088802" y="5495762"/>
                  <a:ext cx="19612" cy="45955"/>
                </a:xfrm>
                <a:custGeom>
                  <a:avLst/>
                  <a:gdLst>
                    <a:gd name="connsiteX0" fmla="*/ -4062 w 19612"/>
                    <a:gd name="connsiteY0" fmla="*/ 39911 h 45955"/>
                    <a:gd name="connsiteX1" fmla="*/ 12019 w 19612"/>
                    <a:gd name="connsiteY1" fmla="*/ 44253 h 45955"/>
                    <a:gd name="connsiteX2" fmla="*/ -4062 w 19612"/>
                    <a:gd name="connsiteY2" fmla="*/ 39911 h 45955"/>
                  </a:gdLst>
                  <a:ahLst/>
                  <a:cxnLst>
                    <a:cxn ang="0">
                      <a:pos x="connsiteX0" y="connsiteY0"/>
                    </a:cxn>
                    <a:cxn ang="0">
                      <a:pos x="connsiteX1" y="connsiteY1"/>
                    </a:cxn>
                    <a:cxn ang="0">
                      <a:pos x="connsiteX2" y="connsiteY2"/>
                    </a:cxn>
                  </a:cxnLst>
                  <a:rect l="l" t="t" r="r" b="b"/>
                  <a:pathLst>
                    <a:path w="19612" h="45955">
                      <a:moveTo>
                        <a:pt x="-4062" y="39911"/>
                      </a:moveTo>
                      <a:lnTo>
                        <a:pt x="12019" y="44253"/>
                      </a:lnTo>
                      <a:cubicBezTo>
                        <a:pt x="22392" y="-13880"/>
                        <a:pt x="7759" y="-18543"/>
                        <a:pt x="-4062" y="3991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91" name="ï$1iḑe">
                  <a:extLst>
                    <a:ext uri="{FF2B5EF4-FFF2-40B4-BE49-F238E27FC236}">
                      <a16:creationId xmlns:a16="http://schemas.microsoft.com/office/drawing/2014/main" id="{5A885025-ED8D-C9A5-EBF4-FB8A8E8B6F9F}"/>
                    </a:ext>
                  </a:extLst>
                </p:cNvPr>
                <p:cNvSpPr/>
                <p:nvPr/>
              </p:nvSpPr>
              <p:spPr>
                <a:xfrm>
                  <a:off x="9951838" y="5421513"/>
                  <a:ext cx="18127" cy="41433"/>
                </a:xfrm>
                <a:custGeom>
                  <a:avLst/>
                  <a:gdLst>
                    <a:gd name="connsiteX0" fmla="*/ -811 w 18127"/>
                    <a:gd name="connsiteY0" fmla="*/ 39705 h 41433"/>
                    <a:gd name="connsiteX1" fmla="*/ 14065 w 18127"/>
                    <a:gd name="connsiteY1" fmla="*/ 4086 h 41433"/>
                    <a:gd name="connsiteX2" fmla="*/ -2016 w 18127"/>
                    <a:gd name="connsiteY2" fmla="*/ -1703 h 41433"/>
                    <a:gd name="connsiteX3" fmla="*/ -811 w 18127"/>
                    <a:gd name="connsiteY3" fmla="*/ 39705 h 41433"/>
                  </a:gdLst>
                  <a:ahLst/>
                  <a:cxnLst>
                    <a:cxn ang="0">
                      <a:pos x="connsiteX0" y="connsiteY0"/>
                    </a:cxn>
                    <a:cxn ang="0">
                      <a:pos x="connsiteX1" y="connsiteY1"/>
                    </a:cxn>
                    <a:cxn ang="0">
                      <a:pos x="connsiteX2" y="connsiteY2"/>
                    </a:cxn>
                    <a:cxn ang="0">
                      <a:pos x="connsiteX3" y="connsiteY3"/>
                    </a:cxn>
                  </a:cxnLst>
                  <a:rect l="l" t="t" r="r" b="b"/>
                  <a:pathLst>
                    <a:path w="18127" h="41433">
                      <a:moveTo>
                        <a:pt x="-811" y="39705"/>
                      </a:moveTo>
                      <a:cubicBezTo>
                        <a:pt x="2970" y="40429"/>
                        <a:pt x="9079" y="25313"/>
                        <a:pt x="14065" y="4086"/>
                      </a:cubicBezTo>
                      <a:lnTo>
                        <a:pt x="-2016" y="-1703"/>
                      </a:lnTo>
                      <a:cubicBezTo>
                        <a:pt x="-4992" y="21373"/>
                        <a:pt x="-4831" y="38981"/>
                        <a:pt x="-811" y="39705"/>
                      </a:cubicBezTo>
                      <a:close/>
                    </a:path>
                  </a:pathLst>
                </a:custGeom>
                <a:solidFill>
                  <a:srgbClr val="E0C3D4"/>
                </a:solidFill>
                <a:ln w="8032" cap="flat">
                  <a:noFill/>
                  <a:prstDash val="solid"/>
                  <a:miter/>
                </a:ln>
              </p:spPr>
              <p:txBody>
                <a:bodyPr rtlCol="0" anchor="ctr"/>
                <a:lstStyle/>
                <a:p>
                  <a:endParaRPr lang="zh-CN" altLang="en-US"/>
                </a:p>
              </p:txBody>
            </p:sp>
            <p:sp>
              <p:nvSpPr>
                <p:cNvPr id="492" name="iṩḻíďè">
                  <a:extLst>
                    <a:ext uri="{FF2B5EF4-FFF2-40B4-BE49-F238E27FC236}">
                      <a16:creationId xmlns:a16="http://schemas.microsoft.com/office/drawing/2014/main" id="{6AA41B56-7C5B-9502-A8AE-19F26C51733F}"/>
                    </a:ext>
                  </a:extLst>
                </p:cNvPr>
                <p:cNvSpPr/>
                <p:nvPr/>
              </p:nvSpPr>
              <p:spPr>
                <a:xfrm>
                  <a:off x="9790821" y="5411847"/>
                  <a:ext cx="14204" cy="25988"/>
                </a:xfrm>
                <a:custGeom>
                  <a:avLst/>
                  <a:gdLst>
                    <a:gd name="connsiteX0" fmla="*/ -4062 w 14204"/>
                    <a:gd name="connsiteY0" fmla="*/ 18656 h 25988"/>
                    <a:gd name="connsiteX1" fmla="*/ 9448 w 14204"/>
                    <a:gd name="connsiteY1" fmla="*/ 24285 h 25988"/>
                    <a:gd name="connsiteX2" fmla="*/ -4062 w 14204"/>
                    <a:gd name="connsiteY2" fmla="*/ 18656 h 25988"/>
                  </a:gdLst>
                  <a:ahLst/>
                  <a:cxnLst>
                    <a:cxn ang="0">
                      <a:pos x="connsiteX0" y="connsiteY0"/>
                    </a:cxn>
                    <a:cxn ang="0">
                      <a:pos x="connsiteX1" y="connsiteY1"/>
                    </a:cxn>
                    <a:cxn ang="0">
                      <a:pos x="connsiteX2" y="connsiteY2"/>
                    </a:cxn>
                  </a:cxnLst>
                  <a:rect l="l" t="t" r="r" b="b"/>
                  <a:pathLst>
                    <a:path w="14204" h="25988">
                      <a:moveTo>
                        <a:pt x="-4062" y="18656"/>
                      </a:moveTo>
                      <a:lnTo>
                        <a:pt x="9448" y="24285"/>
                      </a:lnTo>
                      <a:cubicBezTo>
                        <a:pt x="12502" y="-6269"/>
                        <a:pt x="5027" y="-12058"/>
                        <a:pt x="-4062" y="18656"/>
                      </a:cubicBezTo>
                      <a:close/>
                    </a:path>
                  </a:pathLst>
                </a:custGeom>
                <a:solidFill>
                  <a:srgbClr val="E0C3D4"/>
                </a:solidFill>
                <a:ln w="8032" cap="flat">
                  <a:noFill/>
                  <a:prstDash val="solid"/>
                  <a:miter/>
                </a:ln>
              </p:spPr>
              <p:txBody>
                <a:bodyPr rtlCol="0" anchor="ctr"/>
                <a:lstStyle/>
                <a:p>
                  <a:endParaRPr lang="zh-CN" altLang="en-US"/>
                </a:p>
              </p:txBody>
            </p:sp>
            <p:sp>
              <p:nvSpPr>
                <p:cNvPr id="493" name="îṩḷîdê">
                  <a:extLst>
                    <a:ext uri="{FF2B5EF4-FFF2-40B4-BE49-F238E27FC236}">
                      <a16:creationId xmlns:a16="http://schemas.microsoft.com/office/drawing/2014/main" id="{77143368-29F0-192D-7593-E4C111F1FB09}"/>
                    </a:ext>
                  </a:extLst>
                </p:cNvPr>
                <p:cNvSpPr/>
                <p:nvPr/>
              </p:nvSpPr>
              <p:spPr>
                <a:xfrm>
                  <a:off x="9670423" y="5287880"/>
                  <a:ext cx="21101" cy="41218"/>
                </a:xfrm>
                <a:custGeom>
                  <a:avLst/>
                  <a:gdLst>
                    <a:gd name="connsiteX0" fmla="*/ 2324 w 21101"/>
                    <a:gd name="connsiteY0" fmla="*/ -1703 h 41218"/>
                    <a:gd name="connsiteX1" fmla="*/ 17039 w 21101"/>
                    <a:gd name="connsiteY1" fmla="*/ 6337 h 41218"/>
                  </a:gdLst>
                  <a:ahLst/>
                  <a:cxnLst>
                    <a:cxn ang="0">
                      <a:pos x="connsiteX0" y="connsiteY0"/>
                    </a:cxn>
                    <a:cxn ang="0">
                      <a:pos x="connsiteX1" y="connsiteY1"/>
                    </a:cxn>
                  </a:cxnLst>
                  <a:rect l="l" t="t" r="r" b="b"/>
                  <a:pathLst>
                    <a:path w="21101" h="41218">
                      <a:moveTo>
                        <a:pt x="2324" y="-1703"/>
                      </a:moveTo>
                      <a:cubicBezTo>
                        <a:pt x="-11746" y="47263"/>
                        <a:pt x="-651" y="55867"/>
                        <a:pt x="17039" y="633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94" name="îṥḻïďe">
                  <a:extLst>
                    <a:ext uri="{FF2B5EF4-FFF2-40B4-BE49-F238E27FC236}">
                      <a16:creationId xmlns:a16="http://schemas.microsoft.com/office/drawing/2014/main" id="{51AE3052-BA85-A35C-DE13-340F9A02D4D5}"/>
                    </a:ext>
                  </a:extLst>
                </p:cNvPr>
                <p:cNvSpPr/>
                <p:nvPr/>
              </p:nvSpPr>
              <p:spPr>
                <a:xfrm>
                  <a:off x="10293648" y="5544708"/>
                  <a:ext cx="72473" cy="18437"/>
                </a:xfrm>
                <a:custGeom>
                  <a:avLst/>
                  <a:gdLst>
                    <a:gd name="connsiteX0" fmla="*/ -3953 w 72473"/>
                    <a:gd name="connsiteY0" fmla="*/ 10906 h 18437"/>
                    <a:gd name="connsiteX1" fmla="*/ 42280 w 72473"/>
                    <a:gd name="connsiteY1" fmla="*/ 16453 h 18437"/>
                    <a:gd name="connsiteX2" fmla="*/ 68411 w 72473"/>
                    <a:gd name="connsiteY2" fmla="*/ -1638 h 18437"/>
                    <a:gd name="connsiteX3" fmla="*/ -3953 w 72473"/>
                    <a:gd name="connsiteY3" fmla="*/ 10906 h 18437"/>
                  </a:gdLst>
                  <a:ahLst/>
                  <a:cxnLst>
                    <a:cxn ang="0">
                      <a:pos x="connsiteX0" y="connsiteY0"/>
                    </a:cxn>
                    <a:cxn ang="0">
                      <a:pos x="connsiteX1" y="connsiteY1"/>
                    </a:cxn>
                    <a:cxn ang="0">
                      <a:pos x="connsiteX2" y="connsiteY2"/>
                    </a:cxn>
                    <a:cxn ang="0">
                      <a:pos x="connsiteX3" y="connsiteY3"/>
                    </a:cxn>
                  </a:cxnLst>
                  <a:rect l="l" t="t" r="r" b="b"/>
                  <a:pathLst>
                    <a:path w="72473" h="18437">
                      <a:moveTo>
                        <a:pt x="-3953" y="10906"/>
                      </a:moveTo>
                      <a:cubicBezTo>
                        <a:pt x="-3953" y="15247"/>
                        <a:pt x="16470" y="17579"/>
                        <a:pt x="42280" y="16453"/>
                      </a:cubicBezTo>
                      <a:cubicBezTo>
                        <a:pt x="49755" y="8815"/>
                        <a:pt x="58600" y="2624"/>
                        <a:pt x="68411" y="-1638"/>
                      </a:cubicBezTo>
                      <a:cubicBezTo>
                        <a:pt x="48954" y="-2442"/>
                        <a:pt x="-6851" y="4312"/>
                        <a:pt x="-3953" y="10906"/>
                      </a:cubicBezTo>
                      <a:close/>
                    </a:path>
                  </a:pathLst>
                </a:custGeom>
                <a:solidFill>
                  <a:srgbClr val="E0C3D4"/>
                </a:solidFill>
                <a:ln w="8032" cap="flat">
                  <a:noFill/>
                  <a:prstDash val="solid"/>
                  <a:miter/>
                </a:ln>
              </p:spPr>
              <p:txBody>
                <a:bodyPr rtlCol="0" anchor="ctr"/>
                <a:lstStyle/>
                <a:p>
                  <a:endParaRPr lang="zh-CN" altLang="en-US"/>
                </a:p>
              </p:txBody>
            </p:sp>
            <p:sp>
              <p:nvSpPr>
                <p:cNvPr id="495" name="íSlídé">
                  <a:extLst>
                    <a:ext uri="{FF2B5EF4-FFF2-40B4-BE49-F238E27FC236}">
                      <a16:creationId xmlns:a16="http://schemas.microsoft.com/office/drawing/2014/main" id="{7DB0BB7F-8806-B057-6707-1589D73959F0}"/>
                    </a:ext>
                  </a:extLst>
                </p:cNvPr>
                <p:cNvSpPr/>
                <p:nvPr/>
              </p:nvSpPr>
              <p:spPr>
                <a:xfrm>
                  <a:off x="10501343" y="5448105"/>
                  <a:ext cx="24700" cy="34998"/>
                </a:xfrm>
                <a:custGeom>
                  <a:avLst/>
                  <a:gdLst>
                    <a:gd name="connsiteX0" fmla="*/ 6489 w 24700"/>
                    <a:gd name="connsiteY0" fmla="*/ 33295 h 34998"/>
                    <a:gd name="connsiteX1" fmla="*/ 20639 w 24700"/>
                    <a:gd name="connsiteY1" fmla="*/ 25255 h 34998"/>
                    <a:gd name="connsiteX2" fmla="*/ 6489 w 24700"/>
                    <a:gd name="connsiteY2" fmla="*/ 33295 h 34998"/>
                  </a:gdLst>
                  <a:ahLst/>
                  <a:cxnLst>
                    <a:cxn ang="0">
                      <a:pos x="connsiteX0" y="connsiteY0"/>
                    </a:cxn>
                    <a:cxn ang="0">
                      <a:pos x="connsiteX1" y="connsiteY1"/>
                    </a:cxn>
                    <a:cxn ang="0">
                      <a:pos x="connsiteX2" y="connsiteY2"/>
                    </a:cxn>
                  </a:cxnLst>
                  <a:rect l="l" t="t" r="r" b="b"/>
                  <a:pathLst>
                    <a:path w="24700" h="34998">
                      <a:moveTo>
                        <a:pt x="6489" y="33295"/>
                      </a:moveTo>
                      <a:cubicBezTo>
                        <a:pt x="11232" y="30802"/>
                        <a:pt x="15979" y="28149"/>
                        <a:pt x="20639" y="25255"/>
                      </a:cubicBezTo>
                      <a:cubicBezTo>
                        <a:pt x="-3239" y="-14707"/>
                        <a:pt x="-13372" y="-8757"/>
                        <a:pt x="6489" y="33295"/>
                      </a:cubicBezTo>
                      <a:close/>
                    </a:path>
                  </a:pathLst>
                </a:custGeom>
                <a:solidFill>
                  <a:srgbClr val="E0C3D4"/>
                </a:solidFill>
                <a:ln w="8032" cap="flat">
                  <a:noFill/>
                  <a:prstDash val="solid"/>
                  <a:miter/>
                </a:ln>
              </p:spPr>
              <p:txBody>
                <a:bodyPr rtlCol="0" anchor="ctr"/>
                <a:lstStyle/>
                <a:p>
                  <a:endParaRPr lang="zh-CN" altLang="en-US"/>
                </a:p>
              </p:txBody>
            </p:sp>
            <p:sp>
              <p:nvSpPr>
                <p:cNvPr id="496" name="íṩļíďê">
                  <a:extLst>
                    <a:ext uri="{FF2B5EF4-FFF2-40B4-BE49-F238E27FC236}">
                      <a16:creationId xmlns:a16="http://schemas.microsoft.com/office/drawing/2014/main" id="{C03D1AC9-3A48-7196-B828-DA4D9B991809}"/>
                    </a:ext>
                  </a:extLst>
                </p:cNvPr>
                <p:cNvSpPr/>
                <p:nvPr/>
              </p:nvSpPr>
              <p:spPr>
                <a:xfrm>
                  <a:off x="10620680" y="5316987"/>
                  <a:ext cx="22451" cy="33826"/>
                </a:xfrm>
                <a:custGeom>
                  <a:avLst/>
                  <a:gdLst>
                    <a:gd name="connsiteX0" fmla="*/ -4062 w 22451"/>
                    <a:gd name="connsiteY0" fmla="*/ 8186 h 33826"/>
                    <a:gd name="connsiteX1" fmla="*/ 8643 w 22451"/>
                    <a:gd name="connsiteY1" fmla="*/ -1703 h 33826"/>
                    <a:gd name="connsiteX2" fmla="*/ -4062 w 22451"/>
                    <a:gd name="connsiteY2" fmla="*/ 8186 h 33826"/>
                  </a:gdLst>
                  <a:ahLst/>
                  <a:cxnLst>
                    <a:cxn ang="0">
                      <a:pos x="connsiteX0" y="connsiteY0"/>
                    </a:cxn>
                    <a:cxn ang="0">
                      <a:pos x="connsiteX1" y="connsiteY1"/>
                    </a:cxn>
                    <a:cxn ang="0">
                      <a:pos x="connsiteX2" y="connsiteY2"/>
                    </a:cxn>
                  </a:cxnLst>
                  <a:rect l="l" t="t" r="r" b="b"/>
                  <a:pathLst>
                    <a:path w="22451" h="33826">
                      <a:moveTo>
                        <a:pt x="-4062" y="8186"/>
                      </a:moveTo>
                      <a:cubicBezTo>
                        <a:pt x="18532" y="45494"/>
                        <a:pt x="26412" y="36891"/>
                        <a:pt x="8643" y="-1703"/>
                      </a:cubicBezTo>
                      <a:cubicBezTo>
                        <a:pt x="4462" y="1352"/>
                        <a:pt x="280" y="4649"/>
                        <a:pt x="-4062" y="8186"/>
                      </a:cubicBezTo>
                      <a:close/>
                    </a:path>
                  </a:pathLst>
                </a:custGeom>
                <a:solidFill>
                  <a:srgbClr val="E0C3D4"/>
                </a:solidFill>
                <a:ln w="8032" cap="flat">
                  <a:noFill/>
                  <a:prstDash val="solid"/>
                  <a:miter/>
                </a:ln>
              </p:spPr>
              <p:txBody>
                <a:bodyPr rtlCol="0" anchor="ctr"/>
                <a:lstStyle/>
                <a:p>
                  <a:endParaRPr lang="zh-CN" altLang="en-US"/>
                </a:p>
              </p:txBody>
            </p:sp>
            <p:sp>
              <p:nvSpPr>
                <p:cNvPr id="498" name="íṡļidê">
                  <a:extLst>
                    <a:ext uri="{FF2B5EF4-FFF2-40B4-BE49-F238E27FC236}">
                      <a16:creationId xmlns:a16="http://schemas.microsoft.com/office/drawing/2014/main" id="{BA168449-368F-9FB5-4889-CE4A251CD307}"/>
                    </a:ext>
                  </a:extLst>
                </p:cNvPr>
                <p:cNvSpPr/>
                <p:nvPr/>
              </p:nvSpPr>
              <p:spPr>
                <a:xfrm>
                  <a:off x="10370833" y="4431464"/>
                  <a:ext cx="69579" cy="17221"/>
                </a:xfrm>
                <a:custGeom>
                  <a:avLst/>
                  <a:gdLst>
                    <a:gd name="connsiteX0" fmla="*/ 65518 w 69579"/>
                    <a:gd name="connsiteY0" fmla="*/ 15204 h 17221"/>
                    <a:gd name="connsiteX1" fmla="*/ 61981 w 69579"/>
                    <a:gd name="connsiteY1" fmla="*/ -877 h 17221"/>
                  </a:gdLst>
                  <a:ahLst/>
                  <a:cxnLst>
                    <a:cxn ang="0">
                      <a:pos x="connsiteX0" y="connsiteY0"/>
                    </a:cxn>
                    <a:cxn ang="0">
                      <a:pos x="connsiteX1" y="connsiteY1"/>
                    </a:cxn>
                  </a:cxnLst>
                  <a:rect l="l" t="t" r="r" b="b"/>
                  <a:pathLst>
                    <a:path w="69579" h="17221">
                      <a:moveTo>
                        <a:pt x="65518" y="15204"/>
                      </a:moveTo>
                      <a:cubicBezTo>
                        <a:pt x="-19712" y="18581"/>
                        <a:pt x="-33218" y="-6505"/>
                        <a:pt x="61981" y="-87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99" name="íSḻíďé">
                  <a:extLst>
                    <a:ext uri="{FF2B5EF4-FFF2-40B4-BE49-F238E27FC236}">
                      <a16:creationId xmlns:a16="http://schemas.microsoft.com/office/drawing/2014/main" id="{8C635203-1BA5-9623-DB9D-1F14CA352F9A}"/>
                    </a:ext>
                  </a:extLst>
                </p:cNvPr>
                <p:cNvSpPr/>
                <p:nvPr/>
              </p:nvSpPr>
              <p:spPr>
                <a:xfrm>
                  <a:off x="10271563" y="4234096"/>
                  <a:ext cx="81575" cy="16598"/>
                </a:xfrm>
                <a:custGeom>
                  <a:avLst/>
                  <a:gdLst>
                    <a:gd name="connsiteX0" fmla="*/ -4062 w 81575"/>
                    <a:gd name="connsiteY0" fmla="*/ -1064 h 16598"/>
                    <a:gd name="connsiteX1" fmla="*/ 5667 w 81575"/>
                    <a:gd name="connsiteY1" fmla="*/ 13892 h 16598"/>
                    <a:gd name="connsiteX2" fmla="*/ 77470 w 81575"/>
                    <a:gd name="connsiteY2" fmla="*/ 7781 h 16598"/>
                    <a:gd name="connsiteX3" fmla="*/ -4062 w 81575"/>
                    <a:gd name="connsiteY3" fmla="*/ -1064 h 16598"/>
                  </a:gdLst>
                  <a:ahLst/>
                  <a:cxnLst>
                    <a:cxn ang="0">
                      <a:pos x="connsiteX0" y="connsiteY0"/>
                    </a:cxn>
                    <a:cxn ang="0">
                      <a:pos x="connsiteX1" y="connsiteY1"/>
                    </a:cxn>
                    <a:cxn ang="0">
                      <a:pos x="connsiteX2" y="connsiteY2"/>
                    </a:cxn>
                    <a:cxn ang="0">
                      <a:pos x="connsiteX3" y="connsiteY3"/>
                    </a:cxn>
                  </a:cxnLst>
                  <a:rect l="l" t="t" r="r" b="b"/>
                  <a:pathLst>
                    <a:path w="81575" h="16598">
                      <a:moveTo>
                        <a:pt x="-4062" y="-1064"/>
                      </a:moveTo>
                      <a:cubicBezTo>
                        <a:pt x="-603" y="3760"/>
                        <a:pt x="2612" y="8745"/>
                        <a:pt x="5667" y="13892"/>
                      </a:cubicBezTo>
                      <a:cubicBezTo>
                        <a:pt x="37028" y="16223"/>
                        <a:pt x="78758" y="14615"/>
                        <a:pt x="77470" y="7781"/>
                      </a:cubicBezTo>
                      <a:cubicBezTo>
                        <a:pt x="79241" y="222"/>
                        <a:pt x="27217" y="-3235"/>
                        <a:pt x="-4062" y="-106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00" name="îṩḷiḓè">
                  <a:extLst>
                    <a:ext uri="{FF2B5EF4-FFF2-40B4-BE49-F238E27FC236}">
                      <a16:creationId xmlns:a16="http://schemas.microsoft.com/office/drawing/2014/main" id="{755A61E7-856D-6CA7-960B-BC418312B33E}"/>
                    </a:ext>
                  </a:extLst>
                </p:cNvPr>
                <p:cNvSpPr/>
                <p:nvPr/>
              </p:nvSpPr>
              <p:spPr>
                <a:xfrm>
                  <a:off x="10372566" y="4373394"/>
                  <a:ext cx="78169" cy="633373"/>
                </a:xfrm>
                <a:custGeom>
                  <a:avLst/>
                  <a:gdLst>
                    <a:gd name="connsiteX0" fmla="*/ 19402 w 78169"/>
                    <a:gd name="connsiteY0" fmla="*/ 620269 h 633373"/>
                    <a:gd name="connsiteX1" fmla="*/ 33233 w 78169"/>
                    <a:gd name="connsiteY1" fmla="*/ 548548 h 633373"/>
                    <a:gd name="connsiteX2" fmla="*/ 44889 w 78169"/>
                    <a:gd name="connsiteY2" fmla="*/ 468143 h 633373"/>
                    <a:gd name="connsiteX3" fmla="*/ 49797 w 78169"/>
                    <a:gd name="connsiteY3" fmla="*/ 313444 h 633373"/>
                    <a:gd name="connsiteX4" fmla="*/ 32671 w 78169"/>
                    <a:gd name="connsiteY4" fmla="*/ 158905 h 633373"/>
                    <a:gd name="connsiteX5" fmla="*/ -3833 w 78169"/>
                    <a:gd name="connsiteY5" fmla="*/ 4849 h 633373"/>
                    <a:gd name="connsiteX6" fmla="*/ 6218 w 78169"/>
                    <a:gd name="connsiteY6" fmla="*/ 1151 h 633373"/>
                    <a:gd name="connsiteX7" fmla="*/ 52529 w 78169"/>
                    <a:gd name="connsiteY7" fmla="*/ 150704 h 633373"/>
                    <a:gd name="connsiteX8" fmla="*/ 72713 w 78169"/>
                    <a:gd name="connsiteY8" fmla="*/ 310871 h 633373"/>
                    <a:gd name="connsiteX9" fmla="*/ 68449 w 78169"/>
                    <a:gd name="connsiteY9" fmla="*/ 472967 h 633373"/>
                    <a:gd name="connsiteX10" fmla="*/ 57272 w 78169"/>
                    <a:gd name="connsiteY10" fmla="*/ 553372 h 633373"/>
                    <a:gd name="connsiteX11" fmla="*/ 39102 w 78169"/>
                    <a:gd name="connsiteY11" fmla="*/ 626943 h 633373"/>
                    <a:gd name="connsiteX12" fmla="*/ 19402 w 78169"/>
                    <a:gd name="connsiteY12" fmla="*/ 620269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169" h="633373">
                      <a:moveTo>
                        <a:pt x="19402" y="620269"/>
                      </a:moveTo>
                      <a:cubicBezTo>
                        <a:pt x="19402" y="596148"/>
                        <a:pt x="28808" y="572026"/>
                        <a:pt x="33233" y="548548"/>
                      </a:cubicBezTo>
                      <a:cubicBezTo>
                        <a:pt x="38380" y="521773"/>
                        <a:pt x="42078" y="494838"/>
                        <a:pt x="44889" y="468143"/>
                      </a:cubicBezTo>
                      <a:cubicBezTo>
                        <a:pt x="50119" y="416764"/>
                        <a:pt x="51807" y="365064"/>
                        <a:pt x="49797" y="313444"/>
                      </a:cubicBezTo>
                      <a:cubicBezTo>
                        <a:pt x="47865" y="261583"/>
                        <a:pt x="42157" y="209962"/>
                        <a:pt x="32671" y="158905"/>
                      </a:cubicBezTo>
                      <a:cubicBezTo>
                        <a:pt x="23905" y="106803"/>
                        <a:pt x="11683" y="55344"/>
                        <a:pt x="-3833" y="4849"/>
                      </a:cubicBezTo>
                      <a:cubicBezTo>
                        <a:pt x="-5682" y="-859"/>
                        <a:pt x="4208" y="-4558"/>
                        <a:pt x="6218" y="1151"/>
                      </a:cubicBezTo>
                      <a:cubicBezTo>
                        <a:pt x="25593" y="49716"/>
                        <a:pt x="41112" y="99727"/>
                        <a:pt x="52529" y="150704"/>
                      </a:cubicBezTo>
                      <a:cubicBezTo>
                        <a:pt x="63224" y="203530"/>
                        <a:pt x="69898" y="257080"/>
                        <a:pt x="72713" y="310871"/>
                      </a:cubicBezTo>
                      <a:cubicBezTo>
                        <a:pt x="75524" y="364903"/>
                        <a:pt x="74079" y="419096"/>
                        <a:pt x="68449" y="472967"/>
                      </a:cubicBezTo>
                      <a:cubicBezTo>
                        <a:pt x="65717" y="499903"/>
                        <a:pt x="61858" y="526678"/>
                        <a:pt x="57272" y="553372"/>
                      </a:cubicBezTo>
                      <a:cubicBezTo>
                        <a:pt x="53012" y="577493"/>
                        <a:pt x="50602" y="604992"/>
                        <a:pt x="39102" y="626943"/>
                      </a:cubicBezTo>
                      <a:cubicBezTo>
                        <a:pt x="33794" y="636511"/>
                        <a:pt x="19402" y="630159"/>
                        <a:pt x="19402" y="620269"/>
                      </a:cubicBezTo>
                      <a:close/>
                    </a:path>
                  </a:pathLst>
                </a:custGeom>
                <a:solidFill>
                  <a:srgbClr val="FF9BC9"/>
                </a:solidFill>
                <a:ln w="8032" cap="flat">
                  <a:noFill/>
                  <a:prstDash val="solid"/>
                  <a:miter/>
                </a:ln>
              </p:spPr>
              <p:txBody>
                <a:bodyPr rtlCol="0" anchor="ctr"/>
                <a:lstStyle/>
                <a:p>
                  <a:endParaRPr lang="zh-CN" altLang="en-US"/>
                </a:p>
              </p:txBody>
            </p:sp>
            <p:sp>
              <p:nvSpPr>
                <p:cNvPr id="501" name="íşľiḓé">
                  <a:extLst>
                    <a:ext uri="{FF2B5EF4-FFF2-40B4-BE49-F238E27FC236}">
                      <a16:creationId xmlns:a16="http://schemas.microsoft.com/office/drawing/2014/main" id="{FDF7575C-6D4F-D9F9-E6AC-A6FFE101DDF5}"/>
                    </a:ext>
                  </a:extLst>
                </p:cNvPr>
                <p:cNvSpPr/>
                <p:nvPr/>
              </p:nvSpPr>
              <p:spPr>
                <a:xfrm>
                  <a:off x="10337902" y="5032789"/>
                  <a:ext cx="58130" cy="92734"/>
                </a:xfrm>
                <a:custGeom>
                  <a:avLst/>
                  <a:gdLst>
                    <a:gd name="connsiteX0" fmla="*/ 12980 w 58130"/>
                    <a:gd name="connsiteY0" fmla="*/ 44576 h 92734"/>
                    <a:gd name="connsiteX1" fmla="*/ 40077 w 58130"/>
                    <a:gd name="connsiteY1" fmla="*/ 1479 h 92734"/>
                    <a:gd name="connsiteX2" fmla="*/ 53422 w 58130"/>
                    <a:gd name="connsiteY2" fmla="*/ 7750 h 92734"/>
                    <a:gd name="connsiteX3" fmla="*/ 33564 w 58130"/>
                    <a:gd name="connsiteY3" fmla="*/ 51652 h 92734"/>
                    <a:gd name="connsiteX4" fmla="*/ 9442 w 58130"/>
                    <a:gd name="connsiteY4" fmla="*/ 90005 h 92734"/>
                    <a:gd name="connsiteX5" fmla="*/ -3101 w 58130"/>
                    <a:gd name="connsiteY5" fmla="*/ 85984 h 92734"/>
                    <a:gd name="connsiteX6" fmla="*/ -3906 w 58130"/>
                    <a:gd name="connsiteY6" fmla="*/ 83894 h 92734"/>
                    <a:gd name="connsiteX7" fmla="*/ 12980 w 58130"/>
                    <a:gd name="connsiteY7" fmla="*/ 44576 h 9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30" h="92734">
                      <a:moveTo>
                        <a:pt x="12980" y="44576"/>
                      </a:moveTo>
                      <a:cubicBezTo>
                        <a:pt x="21664" y="30023"/>
                        <a:pt x="30992" y="15791"/>
                        <a:pt x="40077" y="1479"/>
                      </a:cubicBezTo>
                      <a:cubicBezTo>
                        <a:pt x="44498" y="-5356"/>
                        <a:pt x="57042" y="-210"/>
                        <a:pt x="53422" y="7750"/>
                      </a:cubicBezTo>
                      <a:cubicBezTo>
                        <a:pt x="46912" y="22385"/>
                        <a:pt x="40560" y="37179"/>
                        <a:pt x="33564" y="51652"/>
                      </a:cubicBezTo>
                      <a:cubicBezTo>
                        <a:pt x="27451" y="64275"/>
                        <a:pt x="22547" y="83814"/>
                        <a:pt x="9442" y="90005"/>
                      </a:cubicBezTo>
                      <a:cubicBezTo>
                        <a:pt x="4861" y="92337"/>
                        <a:pt x="-769" y="90568"/>
                        <a:pt x="-3101" y="85984"/>
                      </a:cubicBezTo>
                      <a:cubicBezTo>
                        <a:pt x="-3502" y="85341"/>
                        <a:pt x="-3745" y="84618"/>
                        <a:pt x="-3906" y="83894"/>
                      </a:cubicBezTo>
                      <a:cubicBezTo>
                        <a:pt x="-5512" y="69099"/>
                        <a:pt x="5662" y="56878"/>
                        <a:pt x="12980" y="44576"/>
                      </a:cubicBezTo>
                      <a:close/>
                    </a:path>
                  </a:pathLst>
                </a:custGeom>
                <a:solidFill>
                  <a:srgbClr val="FF9BC9"/>
                </a:solidFill>
                <a:ln w="8032" cap="flat">
                  <a:noFill/>
                  <a:prstDash val="solid"/>
                  <a:miter/>
                </a:ln>
              </p:spPr>
              <p:txBody>
                <a:bodyPr rtlCol="0" anchor="ctr"/>
                <a:lstStyle/>
                <a:p>
                  <a:endParaRPr lang="zh-CN" altLang="en-US"/>
                </a:p>
              </p:txBody>
            </p:sp>
            <p:sp>
              <p:nvSpPr>
                <p:cNvPr id="502" name="ïṧľídè">
                  <a:extLst>
                    <a:ext uri="{FF2B5EF4-FFF2-40B4-BE49-F238E27FC236}">
                      <a16:creationId xmlns:a16="http://schemas.microsoft.com/office/drawing/2014/main" id="{9831F871-FE19-529A-3AEE-CA87BED9C2B8}"/>
                    </a:ext>
                  </a:extLst>
                </p:cNvPr>
                <p:cNvSpPr/>
                <p:nvPr/>
              </p:nvSpPr>
              <p:spPr>
                <a:xfrm>
                  <a:off x="9937031" y="4388832"/>
                  <a:ext cx="58690" cy="562181"/>
                </a:xfrm>
                <a:custGeom>
                  <a:avLst/>
                  <a:gdLst>
                    <a:gd name="connsiteX0" fmla="*/ 19544 w 58690"/>
                    <a:gd name="connsiteY0" fmla="*/ 491620 h 562181"/>
                    <a:gd name="connsiteX1" fmla="*/ 9576 w 58690"/>
                    <a:gd name="connsiteY1" fmla="*/ 421427 h 562181"/>
                    <a:gd name="connsiteX2" fmla="*/ -2084 w 58690"/>
                    <a:gd name="connsiteY2" fmla="*/ 284738 h 562181"/>
                    <a:gd name="connsiteX3" fmla="*/ 12548 w 58690"/>
                    <a:gd name="connsiteY3" fmla="*/ 2116 h 562181"/>
                    <a:gd name="connsiteX4" fmla="*/ 17534 w 58690"/>
                    <a:gd name="connsiteY4" fmla="*/ -1664 h 562181"/>
                    <a:gd name="connsiteX5" fmla="*/ 21315 w 58690"/>
                    <a:gd name="connsiteY5" fmla="*/ 2116 h 562181"/>
                    <a:gd name="connsiteX6" fmla="*/ 22277 w 58690"/>
                    <a:gd name="connsiteY6" fmla="*/ 281683 h 562181"/>
                    <a:gd name="connsiteX7" fmla="*/ 35625 w 58690"/>
                    <a:gd name="connsiteY7" fmla="*/ 423276 h 562181"/>
                    <a:gd name="connsiteX8" fmla="*/ 45758 w 58690"/>
                    <a:gd name="connsiteY8" fmla="*/ 489370 h 562181"/>
                    <a:gd name="connsiteX9" fmla="*/ 53316 w 58690"/>
                    <a:gd name="connsiteY9" fmla="*/ 553694 h 562181"/>
                    <a:gd name="connsiteX10" fmla="*/ 34742 w 58690"/>
                    <a:gd name="connsiteY10" fmla="*/ 555382 h 562181"/>
                    <a:gd name="connsiteX11" fmla="*/ 19544 w 58690"/>
                    <a:gd name="connsiteY11" fmla="*/ 491620 h 56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90" h="562181">
                      <a:moveTo>
                        <a:pt x="19544" y="491620"/>
                      </a:moveTo>
                      <a:cubicBezTo>
                        <a:pt x="15767" y="468304"/>
                        <a:pt x="12470" y="444906"/>
                        <a:pt x="9576" y="421427"/>
                      </a:cubicBezTo>
                      <a:cubicBezTo>
                        <a:pt x="4025" y="376078"/>
                        <a:pt x="165" y="330409"/>
                        <a:pt x="-2084" y="284738"/>
                      </a:cubicBezTo>
                      <a:cubicBezTo>
                        <a:pt x="-7231" y="190263"/>
                        <a:pt x="-2324" y="95546"/>
                        <a:pt x="12548" y="2116"/>
                      </a:cubicBezTo>
                      <a:cubicBezTo>
                        <a:pt x="12870" y="-297"/>
                        <a:pt x="15124" y="-1985"/>
                        <a:pt x="17534" y="-1664"/>
                      </a:cubicBezTo>
                      <a:cubicBezTo>
                        <a:pt x="19466" y="-1423"/>
                        <a:pt x="21071" y="106"/>
                        <a:pt x="21315" y="2116"/>
                      </a:cubicBezTo>
                      <a:cubicBezTo>
                        <a:pt x="17939" y="94902"/>
                        <a:pt x="17134" y="188896"/>
                        <a:pt x="22277" y="281683"/>
                      </a:cubicBezTo>
                      <a:cubicBezTo>
                        <a:pt x="24852" y="329042"/>
                        <a:pt x="29273" y="376239"/>
                        <a:pt x="35625" y="423276"/>
                      </a:cubicBezTo>
                      <a:cubicBezTo>
                        <a:pt x="38601" y="445387"/>
                        <a:pt x="41978" y="467419"/>
                        <a:pt x="45758" y="489370"/>
                      </a:cubicBezTo>
                      <a:cubicBezTo>
                        <a:pt x="49296" y="509792"/>
                        <a:pt x="57898" y="532949"/>
                        <a:pt x="53316" y="553694"/>
                      </a:cubicBezTo>
                      <a:cubicBezTo>
                        <a:pt x="51145" y="563181"/>
                        <a:pt x="39163" y="561734"/>
                        <a:pt x="34742" y="555382"/>
                      </a:cubicBezTo>
                      <a:cubicBezTo>
                        <a:pt x="23003" y="538819"/>
                        <a:pt x="22760" y="511401"/>
                        <a:pt x="19544" y="491620"/>
                      </a:cubicBezTo>
                      <a:close/>
                    </a:path>
                  </a:pathLst>
                </a:custGeom>
                <a:solidFill>
                  <a:srgbClr val="FF9BC9"/>
                </a:solidFill>
                <a:ln w="8032" cap="flat">
                  <a:noFill/>
                  <a:prstDash val="solid"/>
                  <a:miter/>
                </a:ln>
              </p:spPr>
              <p:txBody>
                <a:bodyPr rtlCol="0" anchor="ctr"/>
                <a:lstStyle/>
                <a:p>
                  <a:endParaRPr lang="zh-CN" altLang="en-US"/>
                </a:p>
              </p:txBody>
            </p:sp>
            <p:sp>
              <p:nvSpPr>
                <p:cNvPr id="503" name="ï$ļïḋé">
                  <a:extLst>
                    <a:ext uri="{FF2B5EF4-FFF2-40B4-BE49-F238E27FC236}">
                      <a16:creationId xmlns:a16="http://schemas.microsoft.com/office/drawing/2014/main" id="{93F93910-05C2-7F4C-0C76-8329C0FFD07F}"/>
                    </a:ext>
                  </a:extLst>
                </p:cNvPr>
                <p:cNvSpPr/>
                <p:nvPr/>
              </p:nvSpPr>
              <p:spPr>
                <a:xfrm>
                  <a:off x="9995791" y="4977978"/>
                  <a:ext cx="36762" cy="66435"/>
                </a:xfrm>
                <a:custGeom>
                  <a:avLst/>
                  <a:gdLst>
                    <a:gd name="connsiteX0" fmla="*/ -3999 w 36762"/>
                    <a:gd name="connsiteY0" fmla="*/ 8046 h 66435"/>
                    <a:gd name="connsiteX1" fmla="*/ 10555 w 36762"/>
                    <a:gd name="connsiteY1" fmla="*/ 2659 h 66435"/>
                    <a:gd name="connsiteX2" fmla="*/ 23421 w 36762"/>
                    <a:gd name="connsiteY2" fmla="*/ 34098 h 66435"/>
                    <a:gd name="connsiteX3" fmla="*/ 31461 w 36762"/>
                    <a:gd name="connsiteY3" fmla="*/ 60149 h 66435"/>
                    <a:gd name="connsiteX4" fmla="*/ 24869 w 36762"/>
                    <a:gd name="connsiteY4" fmla="*/ 64732 h 66435"/>
                    <a:gd name="connsiteX5" fmla="*/ 5973 w 36762"/>
                    <a:gd name="connsiteY5" fmla="*/ 43263 h 66435"/>
                    <a:gd name="connsiteX6" fmla="*/ -3999 w 36762"/>
                    <a:gd name="connsiteY6" fmla="*/ 8046 h 6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62" h="66435">
                      <a:moveTo>
                        <a:pt x="-3999" y="8046"/>
                      </a:moveTo>
                      <a:cubicBezTo>
                        <a:pt x="-5043" y="5"/>
                        <a:pt x="7179" y="-6265"/>
                        <a:pt x="10555" y="2659"/>
                      </a:cubicBezTo>
                      <a:cubicBezTo>
                        <a:pt x="14497" y="13192"/>
                        <a:pt x="18596" y="23967"/>
                        <a:pt x="23421" y="34098"/>
                      </a:cubicBezTo>
                      <a:cubicBezTo>
                        <a:pt x="27362" y="42138"/>
                        <a:pt x="35882" y="50983"/>
                        <a:pt x="31461" y="60149"/>
                      </a:cubicBezTo>
                      <a:cubicBezTo>
                        <a:pt x="30495" y="62963"/>
                        <a:pt x="27841" y="64732"/>
                        <a:pt x="24869" y="64732"/>
                      </a:cubicBezTo>
                      <a:cubicBezTo>
                        <a:pt x="13531" y="64732"/>
                        <a:pt x="9911" y="52189"/>
                        <a:pt x="5973" y="43263"/>
                      </a:cubicBezTo>
                      <a:cubicBezTo>
                        <a:pt x="987" y="32088"/>
                        <a:pt x="-2389" y="20187"/>
                        <a:pt x="-3999" y="8046"/>
                      </a:cubicBezTo>
                      <a:close/>
                    </a:path>
                  </a:pathLst>
                </a:custGeom>
                <a:solidFill>
                  <a:srgbClr val="FF9BC9"/>
                </a:solidFill>
                <a:ln w="8032" cap="flat">
                  <a:noFill/>
                  <a:prstDash val="solid"/>
                  <a:miter/>
                </a:ln>
              </p:spPr>
              <p:txBody>
                <a:bodyPr rtlCol="0" anchor="ctr"/>
                <a:lstStyle/>
                <a:p>
                  <a:endParaRPr lang="zh-CN" altLang="en-US"/>
                </a:p>
              </p:txBody>
            </p:sp>
            <p:sp>
              <p:nvSpPr>
                <p:cNvPr id="504" name="íṣľiḍê">
                  <a:extLst>
                    <a:ext uri="{FF2B5EF4-FFF2-40B4-BE49-F238E27FC236}">
                      <a16:creationId xmlns:a16="http://schemas.microsoft.com/office/drawing/2014/main" id="{FA9DFA09-3D94-833C-5FCC-438BB3E21BC7}"/>
                    </a:ext>
                  </a:extLst>
                </p:cNvPr>
                <p:cNvSpPr/>
                <p:nvPr/>
              </p:nvSpPr>
              <p:spPr>
                <a:xfrm>
                  <a:off x="9587202" y="4869279"/>
                  <a:ext cx="405894" cy="298680"/>
                </a:xfrm>
                <a:custGeom>
                  <a:avLst/>
                  <a:gdLst>
                    <a:gd name="connsiteX0" fmla="*/ 3209 w 405894"/>
                    <a:gd name="connsiteY0" fmla="*/ -1288 h 298680"/>
                    <a:gd name="connsiteX1" fmla="*/ 196181 w 405894"/>
                    <a:gd name="connsiteY1" fmla="*/ 156547 h 298680"/>
                    <a:gd name="connsiteX2" fmla="*/ 291300 w 405894"/>
                    <a:gd name="connsiteY2" fmla="*/ 228428 h 298680"/>
                    <a:gd name="connsiteX3" fmla="*/ 344930 w 405894"/>
                    <a:gd name="connsiteY3" fmla="*/ 256651 h 298680"/>
                    <a:gd name="connsiteX4" fmla="*/ 397354 w 405894"/>
                    <a:gd name="connsiteY4" fmla="*/ 277958 h 298680"/>
                    <a:gd name="connsiteX5" fmla="*/ 400008 w 405894"/>
                    <a:gd name="connsiteY5" fmla="*/ 292431 h 298680"/>
                    <a:gd name="connsiteX6" fmla="*/ 391324 w 405894"/>
                    <a:gd name="connsiteY6" fmla="*/ 296853 h 298680"/>
                    <a:gd name="connsiteX7" fmla="*/ 288890 w 405894"/>
                    <a:gd name="connsiteY7" fmla="*/ 257454 h 298680"/>
                    <a:gd name="connsiteX8" fmla="*/ 193609 w 405894"/>
                    <a:gd name="connsiteY8" fmla="*/ 186618 h 298680"/>
                    <a:gd name="connsiteX9" fmla="*/ -2256 w 405894"/>
                    <a:gd name="connsiteY9" fmla="*/ 7476 h 298680"/>
                    <a:gd name="connsiteX10" fmla="*/ -2822 w 405894"/>
                    <a:gd name="connsiteY10" fmla="*/ 79 h 298680"/>
                    <a:gd name="connsiteX11" fmla="*/ 3209 w 405894"/>
                    <a:gd name="connsiteY11" fmla="*/ -1288 h 29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894" h="298680">
                      <a:moveTo>
                        <a:pt x="3209" y="-1288"/>
                      </a:moveTo>
                      <a:cubicBezTo>
                        <a:pt x="74768" y="43095"/>
                        <a:pt x="133223" y="101389"/>
                        <a:pt x="196181" y="156547"/>
                      </a:cubicBezTo>
                      <a:cubicBezTo>
                        <a:pt x="225850" y="183160"/>
                        <a:pt x="257611" y="207201"/>
                        <a:pt x="291300" y="228428"/>
                      </a:cubicBezTo>
                      <a:cubicBezTo>
                        <a:pt x="308426" y="239123"/>
                        <a:pt x="326356" y="248610"/>
                        <a:pt x="344930" y="256651"/>
                      </a:cubicBezTo>
                      <a:cubicBezTo>
                        <a:pt x="362299" y="263968"/>
                        <a:pt x="381517" y="267747"/>
                        <a:pt x="397354" y="277958"/>
                      </a:cubicBezTo>
                      <a:cubicBezTo>
                        <a:pt x="402097" y="281255"/>
                        <a:pt x="403223" y="287687"/>
                        <a:pt x="400008" y="292431"/>
                      </a:cubicBezTo>
                      <a:cubicBezTo>
                        <a:pt x="397998" y="295245"/>
                        <a:pt x="394783" y="296853"/>
                        <a:pt x="391324" y="296853"/>
                      </a:cubicBezTo>
                      <a:cubicBezTo>
                        <a:pt x="357234" y="298944"/>
                        <a:pt x="317353" y="274260"/>
                        <a:pt x="288890" y="257454"/>
                      </a:cubicBezTo>
                      <a:cubicBezTo>
                        <a:pt x="255040" y="236791"/>
                        <a:pt x="223196" y="213072"/>
                        <a:pt x="193609" y="186618"/>
                      </a:cubicBezTo>
                      <a:cubicBezTo>
                        <a:pt x="127114" y="128486"/>
                        <a:pt x="68659" y="60383"/>
                        <a:pt x="-2256" y="7476"/>
                      </a:cubicBezTo>
                      <a:cubicBezTo>
                        <a:pt x="-4427" y="5626"/>
                        <a:pt x="-4671" y="2330"/>
                        <a:pt x="-2822" y="79"/>
                      </a:cubicBezTo>
                      <a:cubicBezTo>
                        <a:pt x="-1294" y="-1610"/>
                        <a:pt x="1120" y="-2173"/>
                        <a:pt x="3209" y="-128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05" name="iş1îḓé">
                  <a:extLst>
                    <a:ext uri="{FF2B5EF4-FFF2-40B4-BE49-F238E27FC236}">
                      <a16:creationId xmlns:a16="http://schemas.microsoft.com/office/drawing/2014/main" id="{17660411-D3F0-D087-3C6C-E7CB548A7FB9}"/>
                    </a:ext>
                  </a:extLst>
                </p:cNvPr>
                <p:cNvSpPr/>
                <p:nvPr/>
              </p:nvSpPr>
              <p:spPr>
                <a:xfrm>
                  <a:off x="10026520" y="5182306"/>
                  <a:ext cx="36911" cy="35339"/>
                </a:xfrm>
                <a:custGeom>
                  <a:avLst/>
                  <a:gdLst>
                    <a:gd name="connsiteX0" fmla="*/ 10460 w 36911"/>
                    <a:gd name="connsiteY0" fmla="*/ 631 h 35339"/>
                    <a:gd name="connsiteX1" fmla="*/ 31606 w 36911"/>
                    <a:gd name="connsiteY1" fmla="*/ 21295 h 35339"/>
                    <a:gd name="connsiteX2" fmla="*/ 19545 w 36911"/>
                    <a:gd name="connsiteY2" fmla="*/ 32552 h 35339"/>
                    <a:gd name="connsiteX3" fmla="*/ 8450 w 36911"/>
                    <a:gd name="connsiteY3" fmla="*/ 22501 h 35339"/>
                    <a:gd name="connsiteX4" fmla="*/ -1679 w 36911"/>
                    <a:gd name="connsiteY4" fmla="*/ 11968 h 35339"/>
                    <a:gd name="connsiteX5" fmla="*/ 10460 w 36911"/>
                    <a:gd name="connsiteY5" fmla="*/ 631 h 3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11" h="35339">
                      <a:moveTo>
                        <a:pt x="10460" y="631"/>
                      </a:moveTo>
                      <a:cubicBezTo>
                        <a:pt x="18422" y="6501"/>
                        <a:pt x="25575" y="13496"/>
                        <a:pt x="31606" y="21295"/>
                      </a:cubicBezTo>
                      <a:cubicBezTo>
                        <a:pt x="36352" y="29335"/>
                        <a:pt x="26463" y="36411"/>
                        <a:pt x="19545" y="32552"/>
                      </a:cubicBezTo>
                      <a:cubicBezTo>
                        <a:pt x="15364" y="29738"/>
                        <a:pt x="11666" y="26360"/>
                        <a:pt x="8450" y="22501"/>
                      </a:cubicBezTo>
                      <a:lnTo>
                        <a:pt x="-1679" y="11968"/>
                      </a:lnTo>
                      <a:cubicBezTo>
                        <a:pt x="-9158" y="4088"/>
                        <a:pt x="2663" y="-6445"/>
                        <a:pt x="10460" y="63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07" name="ï$ḷíďê">
                  <a:extLst>
                    <a:ext uri="{FF2B5EF4-FFF2-40B4-BE49-F238E27FC236}">
                      <a16:creationId xmlns:a16="http://schemas.microsoft.com/office/drawing/2014/main" id="{F53E2D79-CC4C-37E6-CDF0-DF89E54FA9F0}"/>
                    </a:ext>
                  </a:extLst>
                </p:cNvPr>
                <p:cNvSpPr/>
                <p:nvPr/>
              </p:nvSpPr>
              <p:spPr>
                <a:xfrm>
                  <a:off x="10305976" y="5514781"/>
                  <a:ext cx="36452" cy="19438"/>
                </a:xfrm>
                <a:custGeom>
                  <a:avLst/>
                  <a:gdLst>
                    <a:gd name="connsiteX0" fmla="*/ 2532 w 36452"/>
                    <a:gd name="connsiteY0" fmla="*/ 1192 h 19438"/>
                    <a:gd name="connsiteX1" fmla="*/ 22150 w 36452"/>
                    <a:gd name="connsiteY1" fmla="*/ -1541 h 19438"/>
                    <a:gd name="connsiteX2" fmla="*/ 32201 w 36452"/>
                    <a:gd name="connsiteY2" fmla="*/ 4891 h 19438"/>
                    <a:gd name="connsiteX3" fmla="*/ 25849 w 36452"/>
                    <a:gd name="connsiteY3" fmla="*/ 14941 h 19438"/>
                    <a:gd name="connsiteX4" fmla="*/ 6152 w 36452"/>
                    <a:gd name="connsiteY4" fmla="*/ 17595 h 19438"/>
                    <a:gd name="connsiteX5" fmla="*/ -3899 w 36452"/>
                    <a:gd name="connsiteY5" fmla="*/ 11243 h 19438"/>
                    <a:gd name="connsiteX6" fmla="*/ 2532 w 36452"/>
                    <a:gd name="connsiteY6" fmla="*/ 1192 h 1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52" h="19438">
                      <a:moveTo>
                        <a:pt x="2532" y="1192"/>
                      </a:moveTo>
                      <a:cubicBezTo>
                        <a:pt x="9045" y="147"/>
                        <a:pt x="15637" y="-657"/>
                        <a:pt x="22150" y="-1541"/>
                      </a:cubicBezTo>
                      <a:cubicBezTo>
                        <a:pt x="26654" y="-2425"/>
                        <a:pt x="31074" y="389"/>
                        <a:pt x="32201" y="4891"/>
                      </a:cubicBezTo>
                      <a:cubicBezTo>
                        <a:pt x="33167" y="9394"/>
                        <a:pt x="30352" y="13897"/>
                        <a:pt x="25849" y="14941"/>
                      </a:cubicBezTo>
                      <a:cubicBezTo>
                        <a:pt x="19257" y="15827"/>
                        <a:pt x="12744" y="16792"/>
                        <a:pt x="6152" y="17595"/>
                      </a:cubicBezTo>
                      <a:cubicBezTo>
                        <a:pt x="1649" y="18399"/>
                        <a:pt x="-2693" y="15666"/>
                        <a:pt x="-3899" y="11243"/>
                      </a:cubicBezTo>
                      <a:cubicBezTo>
                        <a:pt x="-4786" y="6741"/>
                        <a:pt x="-1971" y="2238"/>
                        <a:pt x="2532" y="1192"/>
                      </a:cubicBezTo>
                      <a:close/>
                    </a:path>
                  </a:pathLst>
                </a:custGeom>
                <a:solidFill>
                  <a:srgbClr val="999999"/>
                </a:solidFill>
                <a:ln w="8032" cap="flat">
                  <a:noFill/>
                  <a:prstDash val="solid"/>
                  <a:miter/>
                </a:ln>
              </p:spPr>
              <p:txBody>
                <a:bodyPr rtlCol="0" anchor="ctr"/>
                <a:lstStyle/>
                <a:p>
                  <a:endParaRPr lang="zh-CN" altLang="en-US"/>
                </a:p>
              </p:txBody>
            </p:sp>
            <p:sp>
              <p:nvSpPr>
                <p:cNvPr id="508" name="íṡḷïdè">
                  <a:extLst>
                    <a:ext uri="{FF2B5EF4-FFF2-40B4-BE49-F238E27FC236}">
                      <a16:creationId xmlns:a16="http://schemas.microsoft.com/office/drawing/2014/main" id="{52990B9D-B987-7AC5-E86D-B845333E2579}"/>
                    </a:ext>
                  </a:extLst>
                </p:cNvPr>
                <p:cNvSpPr/>
                <p:nvPr/>
              </p:nvSpPr>
              <p:spPr>
                <a:xfrm>
                  <a:off x="9636351" y="5299138"/>
                  <a:ext cx="471896" cy="198279"/>
                </a:xfrm>
                <a:custGeom>
                  <a:avLst/>
                  <a:gdLst>
                    <a:gd name="connsiteX0" fmla="*/ 4717 w 471896"/>
                    <a:gd name="connsiteY0" fmla="*/ -500 h 198279"/>
                    <a:gd name="connsiteX1" fmla="*/ 218112 w 471896"/>
                    <a:gd name="connsiteY1" fmla="*/ 121395 h 198279"/>
                    <a:gd name="connsiteX2" fmla="*/ 333973 w 471896"/>
                    <a:gd name="connsiteY2" fmla="*/ 157496 h 198279"/>
                    <a:gd name="connsiteX3" fmla="*/ 399824 w 471896"/>
                    <a:gd name="connsiteY3" fmla="*/ 167708 h 198279"/>
                    <a:gd name="connsiteX4" fmla="*/ 461094 w 471896"/>
                    <a:gd name="connsiteY4" fmla="*/ 174221 h 198279"/>
                    <a:gd name="connsiteX5" fmla="*/ 462704 w 471896"/>
                    <a:gd name="connsiteY5" fmla="*/ 192232 h 198279"/>
                    <a:gd name="connsiteX6" fmla="*/ 405937 w 471896"/>
                    <a:gd name="connsiteY6" fmla="*/ 194001 h 198279"/>
                    <a:gd name="connsiteX7" fmla="*/ 340569 w 471896"/>
                    <a:gd name="connsiteY7" fmla="*/ 184754 h 198279"/>
                    <a:gd name="connsiteX8" fmla="*/ 213931 w 471896"/>
                    <a:gd name="connsiteY8" fmla="*/ 145919 h 198279"/>
                    <a:gd name="connsiteX9" fmla="*/ 105702 w 471896"/>
                    <a:gd name="connsiteY9" fmla="*/ 89635 h 198279"/>
                    <a:gd name="connsiteX10" fmla="*/ -1635 w 471896"/>
                    <a:gd name="connsiteY10" fmla="*/ 9793 h 198279"/>
                    <a:gd name="connsiteX11" fmla="*/ 4717 w 471896"/>
                    <a:gd name="connsiteY11" fmla="*/ -500 h 19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1896" h="198279">
                      <a:moveTo>
                        <a:pt x="4717" y="-500"/>
                      </a:moveTo>
                      <a:cubicBezTo>
                        <a:pt x="70568" y="48708"/>
                        <a:pt x="142289" y="89635"/>
                        <a:pt x="218112" y="121395"/>
                      </a:cubicBezTo>
                      <a:cubicBezTo>
                        <a:pt x="255500" y="136994"/>
                        <a:pt x="294336" y="149135"/>
                        <a:pt x="333973" y="157496"/>
                      </a:cubicBezTo>
                      <a:cubicBezTo>
                        <a:pt x="355763" y="162080"/>
                        <a:pt x="377713" y="165456"/>
                        <a:pt x="399824" y="167708"/>
                      </a:cubicBezTo>
                      <a:cubicBezTo>
                        <a:pt x="419364" y="169638"/>
                        <a:pt x="443246" y="166181"/>
                        <a:pt x="461094" y="174221"/>
                      </a:cubicBezTo>
                      <a:cubicBezTo>
                        <a:pt x="467929" y="177356"/>
                        <a:pt x="471306" y="188533"/>
                        <a:pt x="462704" y="192232"/>
                      </a:cubicBezTo>
                      <a:cubicBezTo>
                        <a:pt x="445256" y="199709"/>
                        <a:pt x="424511" y="195608"/>
                        <a:pt x="405937" y="194001"/>
                      </a:cubicBezTo>
                      <a:cubicBezTo>
                        <a:pt x="383987" y="192071"/>
                        <a:pt x="362197" y="188935"/>
                        <a:pt x="340569" y="184754"/>
                      </a:cubicBezTo>
                      <a:cubicBezTo>
                        <a:pt x="297147" y="176151"/>
                        <a:pt x="254695" y="163206"/>
                        <a:pt x="213931" y="145919"/>
                      </a:cubicBezTo>
                      <a:cubicBezTo>
                        <a:pt x="176461" y="129999"/>
                        <a:pt x="140279" y="111183"/>
                        <a:pt x="105702" y="89635"/>
                      </a:cubicBezTo>
                      <a:cubicBezTo>
                        <a:pt x="68476" y="65031"/>
                        <a:pt x="32615" y="38417"/>
                        <a:pt x="-1635" y="9793"/>
                      </a:cubicBezTo>
                      <a:cubicBezTo>
                        <a:pt x="-7587" y="4888"/>
                        <a:pt x="-1474" y="-5163"/>
                        <a:pt x="4717" y="-500"/>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09" name="í$1íḑé">
                  <a:extLst>
                    <a:ext uri="{FF2B5EF4-FFF2-40B4-BE49-F238E27FC236}">
                      <a16:creationId xmlns:a16="http://schemas.microsoft.com/office/drawing/2014/main" id="{160D5D84-32BC-959E-672E-CDB72095CF6C}"/>
                    </a:ext>
                  </a:extLst>
                </p:cNvPr>
                <p:cNvSpPr/>
                <p:nvPr/>
              </p:nvSpPr>
              <p:spPr>
                <a:xfrm>
                  <a:off x="10161250" y="5505125"/>
                  <a:ext cx="61936" cy="33114"/>
                </a:xfrm>
                <a:custGeom>
                  <a:avLst/>
                  <a:gdLst>
                    <a:gd name="connsiteX0" fmla="*/ 2930 w 61936"/>
                    <a:gd name="connsiteY0" fmla="*/ -1694 h 33114"/>
                    <a:gd name="connsiteX1" fmla="*/ 53505 w 61936"/>
                    <a:gd name="connsiteY1" fmla="*/ 13904 h 33114"/>
                    <a:gd name="connsiteX2" fmla="*/ 43215 w 61936"/>
                    <a:gd name="connsiteY2" fmla="*/ 29985 h 33114"/>
                    <a:gd name="connsiteX3" fmla="*/ 602 w 61936"/>
                    <a:gd name="connsiteY3" fmla="*/ 11332 h 33114"/>
                    <a:gd name="connsiteX4" fmla="*/ -3740 w 61936"/>
                    <a:gd name="connsiteY4" fmla="*/ 2969 h 33114"/>
                    <a:gd name="connsiteX5" fmla="*/ 2930 w 61936"/>
                    <a:gd name="connsiteY5" fmla="*/ -1694 h 3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6" h="33114">
                      <a:moveTo>
                        <a:pt x="2930" y="-1694"/>
                      </a:moveTo>
                      <a:cubicBezTo>
                        <a:pt x="20782" y="-328"/>
                        <a:pt x="37989" y="4979"/>
                        <a:pt x="53505" y="13904"/>
                      </a:cubicBezTo>
                      <a:cubicBezTo>
                        <a:pt x="64038" y="20176"/>
                        <a:pt x="53505" y="36257"/>
                        <a:pt x="43215" y="29985"/>
                      </a:cubicBezTo>
                      <a:cubicBezTo>
                        <a:pt x="29949" y="21864"/>
                        <a:pt x="15635" y="15592"/>
                        <a:pt x="602" y="11332"/>
                      </a:cubicBezTo>
                      <a:cubicBezTo>
                        <a:pt x="-2939" y="10206"/>
                        <a:pt x="-4867" y="6427"/>
                        <a:pt x="-3740" y="2969"/>
                      </a:cubicBezTo>
                      <a:cubicBezTo>
                        <a:pt x="-2857" y="75"/>
                        <a:pt x="-42" y="-1855"/>
                        <a:pt x="2930" y="-1694"/>
                      </a:cubicBezTo>
                      <a:close/>
                    </a:path>
                  </a:pathLst>
                </a:custGeom>
                <a:solidFill>
                  <a:srgbClr val="999999"/>
                </a:solidFill>
                <a:ln w="8032" cap="flat">
                  <a:noFill/>
                  <a:prstDash val="solid"/>
                  <a:miter/>
                </a:ln>
              </p:spPr>
              <p:txBody>
                <a:bodyPr rtlCol="0" anchor="ctr"/>
                <a:lstStyle/>
                <a:p>
                  <a:endParaRPr lang="zh-CN" altLang="en-US"/>
                </a:p>
              </p:txBody>
            </p:sp>
            <p:sp>
              <p:nvSpPr>
                <p:cNvPr id="510" name="iŝliḓe">
                  <a:extLst>
                    <a:ext uri="{FF2B5EF4-FFF2-40B4-BE49-F238E27FC236}">
                      <a16:creationId xmlns:a16="http://schemas.microsoft.com/office/drawing/2014/main" id="{3FA83AD7-0640-6A9E-5A1B-8FBB959FDBF2}"/>
                    </a:ext>
                  </a:extLst>
                </p:cNvPr>
                <p:cNvSpPr/>
                <p:nvPr/>
              </p:nvSpPr>
              <p:spPr>
                <a:xfrm>
                  <a:off x="10738672" y="3239724"/>
                  <a:ext cx="1176628" cy="1974665"/>
                </a:xfrm>
                <a:custGeom>
                  <a:avLst/>
                  <a:gdLst>
                    <a:gd name="connsiteX0" fmla="*/ 14474 w 1176628"/>
                    <a:gd name="connsiteY0" fmla="*/ -1703 h 1974665"/>
                    <a:gd name="connsiteX1" fmla="*/ 232212 w 1176628"/>
                    <a:gd name="connsiteY1" fmla="*/ 308982 h 1974665"/>
                    <a:gd name="connsiteX2" fmla="*/ 569912 w 1176628"/>
                    <a:gd name="connsiteY2" fmla="*/ 1009229 h 1974665"/>
                    <a:gd name="connsiteX3" fmla="*/ 1122375 w 1176628"/>
                    <a:gd name="connsiteY3" fmla="*/ 1955756 h 1974665"/>
                    <a:gd name="connsiteX4" fmla="*/ 1095199 w 1176628"/>
                    <a:gd name="connsiteY4" fmla="*/ 1972963 h 1974665"/>
                    <a:gd name="connsiteX5" fmla="*/ 565570 w 1176628"/>
                    <a:gd name="connsiteY5" fmla="*/ 1209678 h 1974665"/>
                    <a:gd name="connsiteX6" fmla="*/ 95684 w 1176628"/>
                    <a:gd name="connsiteY6" fmla="*/ 306650 h 1974665"/>
                    <a:gd name="connsiteX7" fmla="*/ 14474 w 1176628"/>
                    <a:gd name="connsiteY7" fmla="*/ -1703 h 197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6628" h="1974665">
                      <a:moveTo>
                        <a:pt x="14474" y="-1703"/>
                      </a:moveTo>
                      <a:cubicBezTo>
                        <a:pt x="14474" y="-1703"/>
                        <a:pt x="42215" y="209199"/>
                        <a:pt x="232212" y="308982"/>
                      </a:cubicBezTo>
                      <a:cubicBezTo>
                        <a:pt x="422211" y="408764"/>
                        <a:pt x="419718" y="892561"/>
                        <a:pt x="569912" y="1009229"/>
                      </a:cubicBezTo>
                      <a:cubicBezTo>
                        <a:pt x="720110" y="1125896"/>
                        <a:pt x="1353461" y="1485306"/>
                        <a:pt x="1122375" y="1955756"/>
                      </a:cubicBezTo>
                      <a:lnTo>
                        <a:pt x="1095199" y="1972963"/>
                      </a:lnTo>
                      <a:cubicBezTo>
                        <a:pt x="1095199" y="1972963"/>
                        <a:pt x="1203345" y="1568767"/>
                        <a:pt x="565570" y="1209678"/>
                      </a:cubicBezTo>
                      <a:cubicBezTo>
                        <a:pt x="138380" y="969187"/>
                        <a:pt x="435556" y="614681"/>
                        <a:pt x="95684" y="306650"/>
                      </a:cubicBezTo>
                      <a:cubicBezTo>
                        <a:pt x="-61989" y="164253"/>
                        <a:pt x="14474" y="-1703"/>
                        <a:pt x="14474" y="-1703"/>
                      </a:cubicBezTo>
                      <a:close/>
                    </a:path>
                  </a:pathLst>
                </a:custGeom>
                <a:solidFill>
                  <a:srgbClr val="84B84D"/>
                </a:solidFill>
                <a:ln w="8032" cap="flat">
                  <a:noFill/>
                  <a:prstDash val="solid"/>
                  <a:miter/>
                </a:ln>
              </p:spPr>
              <p:txBody>
                <a:bodyPr rtlCol="0" anchor="ctr"/>
                <a:lstStyle/>
                <a:p>
                  <a:endParaRPr lang="zh-CN" altLang="en-US"/>
                </a:p>
              </p:txBody>
            </p:sp>
            <p:sp>
              <p:nvSpPr>
                <p:cNvPr id="511" name="iṩľîďé">
                  <a:extLst>
                    <a:ext uri="{FF2B5EF4-FFF2-40B4-BE49-F238E27FC236}">
                      <a16:creationId xmlns:a16="http://schemas.microsoft.com/office/drawing/2014/main" id="{53D1AD3B-F40D-2C3A-C3C5-6D5E16B3B1FE}"/>
                    </a:ext>
                  </a:extLst>
                </p:cNvPr>
                <p:cNvSpPr/>
                <p:nvPr/>
              </p:nvSpPr>
              <p:spPr>
                <a:xfrm>
                  <a:off x="11734424" y="3476355"/>
                  <a:ext cx="463406" cy="1277715"/>
                </a:xfrm>
                <a:custGeom>
                  <a:avLst/>
                  <a:gdLst>
                    <a:gd name="connsiteX0" fmla="*/ 51848 w 463406"/>
                    <a:gd name="connsiteY0" fmla="*/ 1271269 h 1277715"/>
                    <a:gd name="connsiteX1" fmla="*/ 87468 w 463406"/>
                    <a:gd name="connsiteY1" fmla="*/ 830488 h 1277715"/>
                    <a:gd name="connsiteX2" fmla="*/ 269503 w 463406"/>
                    <a:gd name="connsiteY2" fmla="*/ 403055 h 1277715"/>
                    <a:gd name="connsiteX3" fmla="*/ 414231 w 463406"/>
                    <a:gd name="connsiteY3" fmla="*/ -1703 h 1277715"/>
                    <a:gd name="connsiteX4" fmla="*/ 413509 w 463406"/>
                    <a:gd name="connsiteY4" fmla="*/ 314047 h 1277715"/>
                    <a:gd name="connsiteX5" fmla="*/ 258651 w 463406"/>
                    <a:gd name="connsiteY5" fmla="*/ 865947 h 1277715"/>
                    <a:gd name="connsiteX6" fmla="*/ 72993 w 463406"/>
                    <a:gd name="connsiteY6" fmla="*/ 1276013 h 127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406" h="1277715">
                      <a:moveTo>
                        <a:pt x="51848" y="1271269"/>
                      </a:moveTo>
                      <a:cubicBezTo>
                        <a:pt x="-52196" y="1092769"/>
                        <a:pt x="6176" y="895777"/>
                        <a:pt x="87468" y="830488"/>
                      </a:cubicBezTo>
                      <a:cubicBezTo>
                        <a:pt x="168757" y="765200"/>
                        <a:pt x="384967" y="717921"/>
                        <a:pt x="269503" y="403055"/>
                      </a:cubicBezTo>
                      <a:cubicBezTo>
                        <a:pt x="154042" y="88190"/>
                        <a:pt x="414231" y="-1703"/>
                        <a:pt x="414231" y="-1703"/>
                      </a:cubicBezTo>
                      <a:cubicBezTo>
                        <a:pt x="414231" y="-1703"/>
                        <a:pt x="308743" y="75566"/>
                        <a:pt x="413509" y="314047"/>
                      </a:cubicBezTo>
                      <a:cubicBezTo>
                        <a:pt x="518275" y="552529"/>
                        <a:pt x="433693" y="684875"/>
                        <a:pt x="258651" y="865947"/>
                      </a:cubicBezTo>
                      <a:cubicBezTo>
                        <a:pt x="83609" y="1047019"/>
                        <a:pt x="72993" y="1276013"/>
                        <a:pt x="72993" y="1276013"/>
                      </a:cubicBezTo>
                      <a:close/>
                    </a:path>
                  </a:pathLst>
                </a:custGeom>
                <a:solidFill>
                  <a:srgbClr val="84B84D"/>
                </a:solidFill>
                <a:ln w="8032" cap="flat">
                  <a:noFill/>
                  <a:prstDash val="solid"/>
                  <a:miter/>
                </a:ln>
              </p:spPr>
              <p:txBody>
                <a:bodyPr rtlCol="0" anchor="ctr"/>
                <a:lstStyle/>
                <a:p>
                  <a:endParaRPr lang="zh-CN" altLang="en-US"/>
                </a:p>
              </p:txBody>
            </p:sp>
            <p:sp>
              <p:nvSpPr>
                <p:cNvPr id="512" name="íś1ïḑê">
                  <a:extLst>
                    <a:ext uri="{FF2B5EF4-FFF2-40B4-BE49-F238E27FC236}">
                      <a16:creationId xmlns:a16="http://schemas.microsoft.com/office/drawing/2014/main" id="{A12E490D-C31A-004D-D6B6-3BB869536542}"/>
                    </a:ext>
                  </a:extLst>
                </p:cNvPr>
                <p:cNvSpPr/>
                <p:nvPr/>
              </p:nvSpPr>
              <p:spPr>
                <a:xfrm rot="-1246199">
                  <a:off x="11414371" y="4731824"/>
                  <a:ext cx="610112" cy="434347"/>
                </a:xfrm>
                <a:custGeom>
                  <a:avLst/>
                  <a:gdLst>
                    <a:gd name="connsiteX0" fmla="*/ 606052 w 610112"/>
                    <a:gd name="connsiteY0" fmla="*/ 215470 h 434347"/>
                    <a:gd name="connsiteX1" fmla="*/ 300996 w 610112"/>
                    <a:gd name="connsiteY1" fmla="*/ 432644 h 434347"/>
                    <a:gd name="connsiteX2" fmla="*/ -4060 w 610112"/>
                    <a:gd name="connsiteY2" fmla="*/ 215470 h 434347"/>
                    <a:gd name="connsiteX3" fmla="*/ 300996 w 610112"/>
                    <a:gd name="connsiteY3" fmla="*/ -1704 h 434347"/>
                    <a:gd name="connsiteX4" fmla="*/ 606052 w 610112"/>
                    <a:gd name="connsiteY4" fmla="*/ 215470 h 43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12" h="434347">
                      <a:moveTo>
                        <a:pt x="606052" y="215470"/>
                      </a:moveTo>
                      <a:cubicBezTo>
                        <a:pt x="606052" y="335412"/>
                        <a:pt x="469473" y="432644"/>
                        <a:pt x="300996" y="432644"/>
                      </a:cubicBezTo>
                      <a:cubicBezTo>
                        <a:pt x="132519" y="432644"/>
                        <a:pt x="-4060" y="335412"/>
                        <a:pt x="-4060" y="215470"/>
                      </a:cubicBezTo>
                      <a:cubicBezTo>
                        <a:pt x="-4060" y="95528"/>
                        <a:pt x="132519" y="-1704"/>
                        <a:pt x="300996" y="-1704"/>
                      </a:cubicBezTo>
                      <a:cubicBezTo>
                        <a:pt x="469473" y="-1704"/>
                        <a:pt x="606052" y="95528"/>
                        <a:pt x="606052" y="215470"/>
                      </a:cubicBezTo>
                      <a:close/>
                    </a:path>
                  </a:pathLst>
                </a:custGeom>
                <a:solidFill>
                  <a:srgbClr val="5172E6"/>
                </a:solidFill>
                <a:ln w="8032" cap="flat">
                  <a:noFill/>
                  <a:prstDash val="solid"/>
                  <a:miter/>
                </a:ln>
              </p:spPr>
              <p:txBody>
                <a:bodyPr rtlCol="0" anchor="ctr"/>
                <a:lstStyle/>
                <a:p>
                  <a:endParaRPr lang="zh-CN" altLang="en-US"/>
                </a:p>
              </p:txBody>
            </p:sp>
            <p:sp>
              <p:nvSpPr>
                <p:cNvPr id="513" name="îṥlîḍê">
                  <a:extLst>
                    <a:ext uri="{FF2B5EF4-FFF2-40B4-BE49-F238E27FC236}">
                      <a16:creationId xmlns:a16="http://schemas.microsoft.com/office/drawing/2014/main" id="{B7367283-EFE7-01C2-6DB6-E6535B538219}"/>
                    </a:ext>
                  </a:extLst>
                </p:cNvPr>
                <p:cNvSpPr/>
                <p:nvPr/>
              </p:nvSpPr>
              <p:spPr>
                <a:xfrm>
                  <a:off x="11641424" y="4761929"/>
                  <a:ext cx="238320" cy="137296"/>
                </a:xfrm>
                <a:custGeom>
                  <a:avLst/>
                  <a:gdLst>
                    <a:gd name="connsiteX0" fmla="*/ -3980 w 238320"/>
                    <a:gd name="connsiteY0" fmla="*/ 74543 h 137296"/>
                    <a:gd name="connsiteX1" fmla="*/ 119438 w 238320"/>
                    <a:gd name="connsiteY1" fmla="*/ 135168 h 137296"/>
                    <a:gd name="connsiteX2" fmla="*/ 234176 w 238320"/>
                    <a:gd name="connsiteY2" fmla="*/ 59426 h 137296"/>
                    <a:gd name="connsiteX3" fmla="*/ 110754 w 238320"/>
                    <a:gd name="connsiteY3" fmla="*/ -1279 h 137296"/>
                    <a:gd name="connsiteX4" fmla="*/ -3980 w 238320"/>
                    <a:gd name="connsiteY4" fmla="*/ 74543 h 137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20" h="137296">
                      <a:moveTo>
                        <a:pt x="-3980" y="74543"/>
                      </a:moveTo>
                      <a:cubicBezTo>
                        <a:pt x="-1570" y="112173"/>
                        <a:pt x="53670" y="139350"/>
                        <a:pt x="119438" y="135168"/>
                      </a:cubicBezTo>
                      <a:cubicBezTo>
                        <a:pt x="185211" y="130987"/>
                        <a:pt x="236591" y="97137"/>
                        <a:pt x="234176" y="59426"/>
                      </a:cubicBezTo>
                      <a:cubicBezTo>
                        <a:pt x="231766" y="21717"/>
                        <a:pt x="176527" y="-5460"/>
                        <a:pt x="110754" y="-1279"/>
                      </a:cubicBezTo>
                      <a:cubicBezTo>
                        <a:pt x="44985" y="2902"/>
                        <a:pt x="-6395" y="36833"/>
                        <a:pt x="-3980" y="74543"/>
                      </a:cubicBezTo>
                      <a:close/>
                    </a:path>
                  </a:pathLst>
                </a:custGeom>
                <a:solidFill>
                  <a:srgbClr val="999999"/>
                </a:solidFill>
                <a:ln w="8032" cap="flat">
                  <a:noFill/>
                  <a:prstDash val="solid"/>
                  <a:miter/>
                </a:ln>
              </p:spPr>
              <p:txBody>
                <a:bodyPr rtlCol="0" anchor="ctr"/>
                <a:lstStyle/>
                <a:p>
                  <a:endParaRPr lang="zh-CN" altLang="en-US"/>
                </a:p>
              </p:txBody>
            </p:sp>
            <p:sp>
              <p:nvSpPr>
                <p:cNvPr id="514" name="iṡľiḑè">
                  <a:extLst>
                    <a:ext uri="{FF2B5EF4-FFF2-40B4-BE49-F238E27FC236}">
                      <a16:creationId xmlns:a16="http://schemas.microsoft.com/office/drawing/2014/main" id="{659235C5-C78C-71DD-EC7D-8F8DF29513B0}"/>
                    </a:ext>
                  </a:extLst>
                </p:cNvPr>
                <p:cNvSpPr/>
                <p:nvPr/>
              </p:nvSpPr>
              <p:spPr>
                <a:xfrm>
                  <a:off x="11348507" y="2965141"/>
                  <a:ext cx="641390" cy="2143757"/>
                </a:xfrm>
                <a:custGeom>
                  <a:avLst/>
                  <a:gdLst>
                    <a:gd name="connsiteX0" fmla="*/ 562715 w 641390"/>
                    <a:gd name="connsiteY0" fmla="*/ 2142055 h 2143757"/>
                    <a:gd name="connsiteX1" fmla="*/ 637329 w 641390"/>
                    <a:gd name="connsiteY1" fmla="*/ 2082394 h 2143757"/>
                    <a:gd name="connsiteX2" fmla="*/ 336858 w 641390"/>
                    <a:gd name="connsiteY2" fmla="*/ 1411816 h 2143757"/>
                    <a:gd name="connsiteX3" fmla="*/ 184089 w 641390"/>
                    <a:gd name="connsiteY3" fmla="*/ 577856 h 2143757"/>
                    <a:gd name="connsiteX4" fmla="*/ -4062 w 641390"/>
                    <a:gd name="connsiteY4" fmla="*/ -1703 h 2143757"/>
                    <a:gd name="connsiteX5" fmla="*/ 91945 w 641390"/>
                    <a:gd name="connsiteY5" fmla="*/ 596108 h 2143757"/>
                    <a:gd name="connsiteX6" fmla="*/ 311206 w 641390"/>
                    <a:gd name="connsiteY6" fmla="*/ 1286465 h 2143757"/>
                    <a:gd name="connsiteX7" fmla="*/ 562715 w 641390"/>
                    <a:gd name="connsiteY7" fmla="*/ 2142055 h 214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390" h="2143757">
                      <a:moveTo>
                        <a:pt x="562715" y="2142055"/>
                      </a:moveTo>
                      <a:lnTo>
                        <a:pt x="637329" y="2082394"/>
                      </a:lnTo>
                      <a:cubicBezTo>
                        <a:pt x="637329" y="2082394"/>
                        <a:pt x="159241" y="1709475"/>
                        <a:pt x="336858" y="1411816"/>
                      </a:cubicBezTo>
                      <a:cubicBezTo>
                        <a:pt x="685894" y="826790"/>
                        <a:pt x="85915" y="1033109"/>
                        <a:pt x="184089" y="577856"/>
                      </a:cubicBezTo>
                      <a:cubicBezTo>
                        <a:pt x="282263" y="122603"/>
                        <a:pt x="-4062" y="-1703"/>
                        <a:pt x="-4062" y="-1703"/>
                      </a:cubicBezTo>
                      <a:cubicBezTo>
                        <a:pt x="-4062" y="-1703"/>
                        <a:pt x="179503" y="278830"/>
                        <a:pt x="91945" y="596108"/>
                      </a:cubicBezTo>
                      <a:cubicBezTo>
                        <a:pt x="4383" y="913385"/>
                        <a:pt x="479495" y="1005369"/>
                        <a:pt x="311206" y="1286465"/>
                      </a:cubicBezTo>
                      <a:cubicBezTo>
                        <a:pt x="60667" y="1704893"/>
                        <a:pt x="562715" y="2142055"/>
                        <a:pt x="562715" y="2142055"/>
                      </a:cubicBezTo>
                      <a:close/>
                    </a:path>
                  </a:pathLst>
                </a:custGeom>
                <a:solidFill>
                  <a:srgbClr val="84B84D"/>
                </a:solidFill>
                <a:ln w="8032" cap="flat">
                  <a:noFill/>
                  <a:prstDash val="solid"/>
                  <a:miter/>
                </a:ln>
              </p:spPr>
              <p:txBody>
                <a:bodyPr rtlCol="0" anchor="ctr"/>
                <a:lstStyle/>
                <a:p>
                  <a:endParaRPr lang="zh-CN" altLang="en-US"/>
                </a:p>
              </p:txBody>
            </p:sp>
            <p:sp>
              <p:nvSpPr>
                <p:cNvPr id="515" name="ïṧľíḑê">
                  <a:extLst>
                    <a:ext uri="{FF2B5EF4-FFF2-40B4-BE49-F238E27FC236}">
                      <a16:creationId xmlns:a16="http://schemas.microsoft.com/office/drawing/2014/main" id="{E5293D20-5B2A-BE7B-2332-C18195D724E9}"/>
                    </a:ext>
                  </a:extLst>
                </p:cNvPr>
                <p:cNvSpPr/>
                <p:nvPr/>
              </p:nvSpPr>
              <p:spPr>
                <a:xfrm>
                  <a:off x="11281061" y="3935709"/>
                  <a:ext cx="443016" cy="1220306"/>
                </a:xfrm>
                <a:custGeom>
                  <a:avLst/>
                  <a:gdLst>
                    <a:gd name="connsiteX0" fmla="*/ 438955 w 443016"/>
                    <a:gd name="connsiteY0" fmla="*/ 1183628 h 1220306"/>
                    <a:gd name="connsiteX1" fmla="*/ 203931 w 443016"/>
                    <a:gd name="connsiteY1" fmla="*/ 479038 h 1220306"/>
                    <a:gd name="connsiteX2" fmla="*/ 38057 w 443016"/>
                    <a:gd name="connsiteY2" fmla="*/ -1703 h 1220306"/>
                    <a:gd name="connsiteX3" fmla="*/ 159469 w 443016"/>
                    <a:gd name="connsiteY3" fmla="*/ 519080 h 1220306"/>
                    <a:gd name="connsiteX4" fmla="*/ 389428 w 443016"/>
                    <a:gd name="connsiteY4" fmla="*/ 1218603 h 1220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016" h="1220306">
                      <a:moveTo>
                        <a:pt x="438955" y="1183628"/>
                      </a:moveTo>
                      <a:cubicBezTo>
                        <a:pt x="88231" y="869003"/>
                        <a:pt x="524668" y="783532"/>
                        <a:pt x="203931" y="479038"/>
                      </a:cubicBezTo>
                      <a:cubicBezTo>
                        <a:pt x="67726" y="349747"/>
                        <a:pt x="38057" y="-1703"/>
                        <a:pt x="38057" y="-1703"/>
                      </a:cubicBezTo>
                      <a:cubicBezTo>
                        <a:pt x="38057" y="-1703"/>
                        <a:pt x="-113908" y="180977"/>
                        <a:pt x="159469" y="519080"/>
                      </a:cubicBezTo>
                      <a:cubicBezTo>
                        <a:pt x="453752" y="882832"/>
                        <a:pt x="-34225" y="670242"/>
                        <a:pt x="389428" y="1218603"/>
                      </a:cubicBezTo>
                      <a:close/>
                    </a:path>
                  </a:pathLst>
                </a:custGeom>
                <a:solidFill>
                  <a:srgbClr val="BFD647"/>
                </a:solidFill>
                <a:ln w="8032" cap="flat">
                  <a:noFill/>
                  <a:prstDash val="solid"/>
                  <a:miter/>
                </a:ln>
              </p:spPr>
              <p:txBody>
                <a:bodyPr rtlCol="0" anchor="ctr"/>
                <a:lstStyle/>
                <a:p>
                  <a:endParaRPr lang="zh-CN" altLang="en-US"/>
                </a:p>
              </p:txBody>
            </p:sp>
            <p:sp>
              <p:nvSpPr>
                <p:cNvPr id="516" name="íŝľîḋé">
                  <a:extLst>
                    <a:ext uri="{FF2B5EF4-FFF2-40B4-BE49-F238E27FC236}">
                      <a16:creationId xmlns:a16="http://schemas.microsoft.com/office/drawing/2014/main" id="{AA2D33A8-9EE8-122F-62DD-4FBCB9E7C957}"/>
                    </a:ext>
                  </a:extLst>
                </p:cNvPr>
                <p:cNvSpPr/>
                <p:nvPr/>
              </p:nvSpPr>
              <p:spPr>
                <a:xfrm>
                  <a:off x="11470757" y="3407931"/>
                  <a:ext cx="548605" cy="1641226"/>
                </a:xfrm>
                <a:custGeom>
                  <a:avLst/>
                  <a:gdLst>
                    <a:gd name="connsiteX0" fmla="*/ 402272 w 548605"/>
                    <a:gd name="connsiteY0" fmla="*/ 1638559 h 1641226"/>
                    <a:gd name="connsiteX1" fmla="*/ 281103 w 548605"/>
                    <a:gd name="connsiteY1" fmla="*/ 850590 h 1641226"/>
                    <a:gd name="connsiteX2" fmla="*/ 226587 w 548605"/>
                    <a:gd name="connsiteY2" fmla="*/ -1703 h 1641226"/>
                    <a:gd name="connsiteX3" fmla="*/ 336743 w 548605"/>
                    <a:gd name="connsiteY3" fmla="*/ 811915 h 1641226"/>
                    <a:gd name="connsiteX4" fmla="*/ 462898 w 548605"/>
                    <a:gd name="connsiteY4" fmla="*/ 1639523 h 164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605" h="1641226">
                      <a:moveTo>
                        <a:pt x="402272" y="1638559"/>
                      </a:moveTo>
                      <a:cubicBezTo>
                        <a:pt x="402272" y="1638559"/>
                        <a:pt x="602158" y="1020727"/>
                        <a:pt x="281103" y="850590"/>
                      </a:cubicBezTo>
                      <a:cubicBezTo>
                        <a:pt x="-327003" y="528327"/>
                        <a:pt x="226587" y="-1703"/>
                        <a:pt x="226587" y="-1703"/>
                      </a:cubicBezTo>
                      <a:cubicBezTo>
                        <a:pt x="230206" y="23303"/>
                        <a:pt x="-161768" y="594259"/>
                        <a:pt x="336743" y="811915"/>
                      </a:cubicBezTo>
                      <a:cubicBezTo>
                        <a:pt x="713441" y="976424"/>
                        <a:pt x="462898" y="1639523"/>
                        <a:pt x="462898" y="1639523"/>
                      </a:cubicBezTo>
                      <a:close/>
                    </a:path>
                  </a:pathLst>
                </a:custGeom>
                <a:solidFill>
                  <a:srgbClr val="8DD155"/>
                </a:solidFill>
                <a:ln w="8032" cap="flat">
                  <a:noFill/>
                  <a:prstDash val="solid"/>
                  <a:miter/>
                </a:ln>
              </p:spPr>
              <p:txBody>
                <a:bodyPr rtlCol="0" anchor="ctr"/>
                <a:lstStyle/>
                <a:p>
                  <a:endParaRPr lang="zh-CN" altLang="en-US"/>
                </a:p>
              </p:txBody>
            </p:sp>
            <p:sp>
              <p:nvSpPr>
                <p:cNvPr id="517" name="îşľïḑê">
                  <a:extLst>
                    <a:ext uri="{FF2B5EF4-FFF2-40B4-BE49-F238E27FC236}">
                      <a16:creationId xmlns:a16="http://schemas.microsoft.com/office/drawing/2014/main" id="{C0CD3003-CDFE-700F-3260-551DCE58509D}"/>
                    </a:ext>
                  </a:extLst>
                </p:cNvPr>
                <p:cNvSpPr/>
                <p:nvPr/>
              </p:nvSpPr>
              <p:spPr>
                <a:xfrm>
                  <a:off x="11774732" y="3623738"/>
                  <a:ext cx="301278" cy="1265573"/>
                </a:xfrm>
                <a:custGeom>
                  <a:avLst/>
                  <a:gdLst>
                    <a:gd name="connsiteX0" fmla="*/ 240533 w 301278"/>
                    <a:gd name="connsiteY0" fmla="*/ 1260253 h 1265573"/>
                    <a:gd name="connsiteX1" fmla="*/ 142037 w 301278"/>
                    <a:gd name="connsiteY1" fmla="*/ 1121876 h 1265573"/>
                    <a:gd name="connsiteX2" fmla="*/ 114539 w 301278"/>
                    <a:gd name="connsiteY2" fmla="*/ 432484 h 1265573"/>
                    <a:gd name="connsiteX3" fmla="*/ 273417 w 301278"/>
                    <a:gd name="connsiteY3" fmla="*/ -1703 h 1265573"/>
                    <a:gd name="connsiteX4" fmla="*/ 178541 w 301278"/>
                    <a:gd name="connsiteY4" fmla="*/ 721942 h 1265573"/>
                    <a:gd name="connsiteX5" fmla="*/ 162460 w 301278"/>
                    <a:gd name="connsiteY5" fmla="*/ 1058597 h 1265573"/>
                    <a:gd name="connsiteX6" fmla="*/ 297217 w 301278"/>
                    <a:gd name="connsiteY6" fmla="*/ 1263871 h 12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278" h="1265573">
                      <a:moveTo>
                        <a:pt x="240533" y="1260253"/>
                      </a:moveTo>
                      <a:cubicBezTo>
                        <a:pt x="223407" y="1204693"/>
                        <a:pt x="188913" y="1156208"/>
                        <a:pt x="142037" y="1121876"/>
                      </a:cubicBezTo>
                      <a:cubicBezTo>
                        <a:pt x="-233857" y="807492"/>
                        <a:pt x="250505" y="857585"/>
                        <a:pt x="114539" y="432484"/>
                      </a:cubicBezTo>
                      <a:cubicBezTo>
                        <a:pt x="-21427" y="7383"/>
                        <a:pt x="273417" y="-1703"/>
                        <a:pt x="273417" y="-1703"/>
                      </a:cubicBezTo>
                      <a:cubicBezTo>
                        <a:pt x="-59620" y="257442"/>
                        <a:pt x="324397" y="549392"/>
                        <a:pt x="178541" y="721942"/>
                      </a:cubicBezTo>
                      <a:cubicBezTo>
                        <a:pt x="10896" y="920059"/>
                        <a:pt x="48044" y="1020967"/>
                        <a:pt x="162460" y="1058597"/>
                      </a:cubicBezTo>
                      <a:cubicBezTo>
                        <a:pt x="276876" y="1096226"/>
                        <a:pt x="297217" y="1263871"/>
                        <a:pt x="297217" y="1263871"/>
                      </a:cubicBezTo>
                      <a:close/>
                    </a:path>
                  </a:pathLst>
                </a:custGeom>
                <a:solidFill>
                  <a:srgbClr val="BFD647"/>
                </a:solidFill>
                <a:ln w="8032" cap="flat">
                  <a:noFill/>
                  <a:prstDash val="solid"/>
                  <a:miter/>
                </a:ln>
              </p:spPr>
              <p:txBody>
                <a:bodyPr rtlCol="0" anchor="ctr"/>
                <a:lstStyle/>
                <a:p>
                  <a:endParaRPr lang="zh-CN" altLang="en-US"/>
                </a:p>
              </p:txBody>
            </p:sp>
            <p:sp>
              <p:nvSpPr>
                <p:cNvPr id="518" name="iṣļíḓe">
                  <a:extLst>
                    <a:ext uri="{FF2B5EF4-FFF2-40B4-BE49-F238E27FC236}">
                      <a16:creationId xmlns:a16="http://schemas.microsoft.com/office/drawing/2014/main" id="{52F8B485-1D71-1F08-21B1-5CC90AC8E4F7}"/>
                    </a:ext>
                  </a:extLst>
                </p:cNvPr>
                <p:cNvSpPr/>
                <p:nvPr/>
              </p:nvSpPr>
              <p:spPr>
                <a:xfrm>
                  <a:off x="12014168" y="3959188"/>
                  <a:ext cx="210190" cy="882364"/>
                </a:xfrm>
                <a:custGeom>
                  <a:avLst/>
                  <a:gdLst>
                    <a:gd name="connsiteX0" fmla="*/ 1096 w 210190"/>
                    <a:gd name="connsiteY0" fmla="*/ 652150 h 882364"/>
                    <a:gd name="connsiteX1" fmla="*/ 63410 w 210190"/>
                    <a:gd name="connsiteY1" fmla="*/ 763350 h 882364"/>
                    <a:gd name="connsiteX2" fmla="*/ 97343 w 210190"/>
                    <a:gd name="connsiteY2" fmla="*/ 823010 h 882364"/>
                    <a:gd name="connsiteX3" fmla="*/ 102086 w 210190"/>
                    <a:gd name="connsiteY3" fmla="*/ 838126 h 882364"/>
                    <a:gd name="connsiteX4" fmla="*/ 108034 w 210190"/>
                    <a:gd name="connsiteY4" fmla="*/ 871978 h 882364"/>
                    <a:gd name="connsiteX5" fmla="*/ 130789 w 210190"/>
                    <a:gd name="connsiteY5" fmla="*/ 877686 h 882364"/>
                    <a:gd name="connsiteX6" fmla="*/ 137946 w 210190"/>
                    <a:gd name="connsiteY6" fmla="*/ 879535 h 882364"/>
                    <a:gd name="connsiteX7" fmla="*/ 142610 w 210190"/>
                    <a:gd name="connsiteY7" fmla="*/ 880661 h 882364"/>
                    <a:gd name="connsiteX8" fmla="*/ 142610 w 210190"/>
                    <a:gd name="connsiteY8" fmla="*/ 871334 h 882364"/>
                    <a:gd name="connsiteX9" fmla="*/ 139395 w 210190"/>
                    <a:gd name="connsiteY9" fmla="*/ 826388 h 882364"/>
                    <a:gd name="connsiteX10" fmla="*/ 130710 w 210190"/>
                    <a:gd name="connsiteY10" fmla="*/ 787552 h 882364"/>
                    <a:gd name="connsiteX11" fmla="*/ 104818 w 210190"/>
                    <a:gd name="connsiteY11" fmla="*/ 739309 h 882364"/>
                    <a:gd name="connsiteX12" fmla="*/ 83190 w 210190"/>
                    <a:gd name="connsiteY12" fmla="*/ 721218 h 882364"/>
                    <a:gd name="connsiteX13" fmla="*/ 132638 w 210190"/>
                    <a:gd name="connsiteY13" fmla="*/ 484505 h 882364"/>
                    <a:gd name="connsiteX14" fmla="*/ 135292 w 210190"/>
                    <a:gd name="connsiteY14" fmla="*/ 481852 h 882364"/>
                    <a:gd name="connsiteX15" fmla="*/ 135292 w 210190"/>
                    <a:gd name="connsiteY15" fmla="*/ 481852 h 882364"/>
                    <a:gd name="connsiteX16" fmla="*/ 152822 w 210190"/>
                    <a:gd name="connsiteY16" fmla="*/ 457731 h 882364"/>
                    <a:gd name="connsiteX17" fmla="*/ 157081 w 210190"/>
                    <a:gd name="connsiteY17" fmla="*/ 248678 h 882364"/>
                    <a:gd name="connsiteX18" fmla="*/ 206129 w 210190"/>
                    <a:gd name="connsiteY18" fmla="*/ 43404 h 882364"/>
                    <a:gd name="connsiteX19" fmla="*/ 206129 w 210190"/>
                    <a:gd name="connsiteY19" fmla="*/ -1703 h 882364"/>
                    <a:gd name="connsiteX20" fmla="*/ 179515 w 210190"/>
                    <a:gd name="connsiteY20" fmla="*/ 17996 h 882364"/>
                    <a:gd name="connsiteX21" fmla="*/ 123231 w 210190"/>
                    <a:gd name="connsiteY21" fmla="*/ 209038 h 882364"/>
                    <a:gd name="connsiteX22" fmla="*/ 125485 w 210190"/>
                    <a:gd name="connsiteY22" fmla="*/ 254869 h 882364"/>
                    <a:gd name="connsiteX23" fmla="*/ 127334 w 210190"/>
                    <a:gd name="connsiteY23" fmla="*/ 273362 h 882364"/>
                    <a:gd name="connsiteX24" fmla="*/ -1314 w 210190"/>
                    <a:gd name="connsiteY24" fmla="*/ 596670 h 882364"/>
                    <a:gd name="connsiteX25" fmla="*/ 1096 w 210190"/>
                    <a:gd name="connsiteY25" fmla="*/ 652150 h 88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0190" h="882364">
                      <a:moveTo>
                        <a:pt x="1096" y="652150"/>
                      </a:moveTo>
                      <a:cubicBezTo>
                        <a:pt x="9137" y="680935"/>
                        <a:pt x="28755" y="716474"/>
                        <a:pt x="63410" y="763350"/>
                      </a:cubicBezTo>
                      <a:cubicBezTo>
                        <a:pt x="78286" y="780959"/>
                        <a:pt x="89781" y="801221"/>
                        <a:pt x="97343" y="823010"/>
                      </a:cubicBezTo>
                      <a:cubicBezTo>
                        <a:pt x="99031" y="827755"/>
                        <a:pt x="100637" y="832819"/>
                        <a:pt x="102086" y="838126"/>
                      </a:cubicBezTo>
                      <a:cubicBezTo>
                        <a:pt x="105062" y="849222"/>
                        <a:pt x="106989" y="860560"/>
                        <a:pt x="108034" y="871978"/>
                      </a:cubicBezTo>
                      <a:lnTo>
                        <a:pt x="130789" y="877686"/>
                      </a:lnTo>
                      <a:lnTo>
                        <a:pt x="137946" y="879535"/>
                      </a:lnTo>
                      <a:lnTo>
                        <a:pt x="142610" y="880661"/>
                      </a:lnTo>
                      <a:cubicBezTo>
                        <a:pt x="142610" y="880661"/>
                        <a:pt x="142610" y="877203"/>
                        <a:pt x="142610" y="871334"/>
                      </a:cubicBezTo>
                      <a:cubicBezTo>
                        <a:pt x="142610" y="856298"/>
                        <a:pt x="141566" y="841262"/>
                        <a:pt x="139395" y="826388"/>
                      </a:cubicBezTo>
                      <a:cubicBezTo>
                        <a:pt x="137624" y="813201"/>
                        <a:pt x="134730" y="800256"/>
                        <a:pt x="130710" y="787552"/>
                      </a:cubicBezTo>
                      <a:cubicBezTo>
                        <a:pt x="125402" y="769863"/>
                        <a:pt x="116639" y="753460"/>
                        <a:pt x="104818" y="739309"/>
                      </a:cubicBezTo>
                      <a:cubicBezTo>
                        <a:pt x="98627" y="732153"/>
                        <a:pt x="91313" y="726042"/>
                        <a:pt x="83190" y="721218"/>
                      </a:cubicBezTo>
                      <a:cubicBezTo>
                        <a:pt x="17016" y="682221"/>
                        <a:pt x="5922" y="606801"/>
                        <a:pt x="132638" y="484505"/>
                      </a:cubicBezTo>
                      <a:cubicBezTo>
                        <a:pt x="133525" y="483621"/>
                        <a:pt x="134487" y="482737"/>
                        <a:pt x="135292" y="481852"/>
                      </a:cubicBezTo>
                      <a:lnTo>
                        <a:pt x="135292" y="481852"/>
                      </a:lnTo>
                      <a:cubicBezTo>
                        <a:pt x="142288" y="474696"/>
                        <a:pt x="148236" y="466575"/>
                        <a:pt x="152822" y="457731"/>
                      </a:cubicBezTo>
                      <a:cubicBezTo>
                        <a:pt x="181042" y="403859"/>
                        <a:pt x="163273" y="327957"/>
                        <a:pt x="157081" y="248678"/>
                      </a:cubicBezTo>
                      <a:cubicBezTo>
                        <a:pt x="151695" y="178967"/>
                        <a:pt x="155071" y="106280"/>
                        <a:pt x="206129" y="43404"/>
                      </a:cubicBezTo>
                      <a:lnTo>
                        <a:pt x="206129" y="-1703"/>
                      </a:lnTo>
                      <a:cubicBezTo>
                        <a:pt x="196400" y="3683"/>
                        <a:pt x="187477" y="10277"/>
                        <a:pt x="179515" y="17996"/>
                      </a:cubicBezTo>
                      <a:cubicBezTo>
                        <a:pt x="147918" y="48550"/>
                        <a:pt x="121221" y="105154"/>
                        <a:pt x="123231" y="209038"/>
                      </a:cubicBezTo>
                      <a:cubicBezTo>
                        <a:pt x="123231" y="223431"/>
                        <a:pt x="124197" y="238627"/>
                        <a:pt x="125485" y="254869"/>
                      </a:cubicBezTo>
                      <a:cubicBezTo>
                        <a:pt x="126125" y="260900"/>
                        <a:pt x="126690" y="267090"/>
                        <a:pt x="127334" y="273362"/>
                      </a:cubicBezTo>
                      <a:cubicBezTo>
                        <a:pt x="150651" y="489410"/>
                        <a:pt x="20554" y="516587"/>
                        <a:pt x="-1314" y="596670"/>
                      </a:cubicBezTo>
                      <a:cubicBezTo>
                        <a:pt x="-5656" y="615003"/>
                        <a:pt x="-4851" y="634220"/>
                        <a:pt x="1096" y="652150"/>
                      </a:cubicBezTo>
                      <a:close/>
                    </a:path>
                  </a:pathLst>
                </a:custGeom>
                <a:solidFill>
                  <a:srgbClr val="8DD155"/>
                </a:solidFill>
                <a:ln w="8032" cap="flat">
                  <a:noFill/>
                  <a:prstDash val="solid"/>
                  <a:miter/>
                </a:ln>
              </p:spPr>
              <p:txBody>
                <a:bodyPr rtlCol="0" anchor="ctr"/>
                <a:lstStyle/>
                <a:p>
                  <a:endParaRPr lang="zh-CN" altLang="en-US"/>
                </a:p>
              </p:txBody>
            </p:sp>
            <p:sp>
              <p:nvSpPr>
                <p:cNvPr id="519" name="íṩlídè">
                  <a:extLst>
                    <a:ext uri="{FF2B5EF4-FFF2-40B4-BE49-F238E27FC236}">
                      <a16:creationId xmlns:a16="http://schemas.microsoft.com/office/drawing/2014/main" id="{10187F26-5504-4FEF-A04F-9AFC57F73085}"/>
                    </a:ext>
                  </a:extLst>
                </p:cNvPr>
                <p:cNvSpPr/>
                <p:nvPr/>
              </p:nvSpPr>
              <p:spPr>
                <a:xfrm>
                  <a:off x="12115692" y="4374720"/>
                  <a:ext cx="109551" cy="509366"/>
                </a:xfrm>
                <a:custGeom>
                  <a:avLst/>
                  <a:gdLst>
                    <a:gd name="connsiteX0" fmla="*/ 3538 w 109551"/>
                    <a:gd name="connsiteY0" fmla="*/ 323294 h 509366"/>
                    <a:gd name="connsiteX1" fmla="*/ 15599 w 109551"/>
                    <a:gd name="connsiteY1" fmla="*/ 387056 h 509366"/>
                    <a:gd name="connsiteX2" fmla="*/ 22430 w 109551"/>
                    <a:gd name="connsiteY2" fmla="*/ 415036 h 509366"/>
                    <a:gd name="connsiteX3" fmla="*/ 34813 w 109551"/>
                    <a:gd name="connsiteY3" fmla="*/ 458857 h 509366"/>
                    <a:gd name="connsiteX4" fmla="*/ 36423 w 109551"/>
                    <a:gd name="connsiteY4" fmla="*/ 463842 h 509366"/>
                    <a:gd name="connsiteX5" fmla="*/ 41892 w 109551"/>
                    <a:gd name="connsiteY5" fmla="*/ 480646 h 509366"/>
                    <a:gd name="connsiteX6" fmla="*/ 49932 w 109551"/>
                    <a:gd name="connsiteY6" fmla="*/ 502598 h 509366"/>
                    <a:gd name="connsiteX7" fmla="*/ 95117 w 109551"/>
                    <a:gd name="connsiteY7" fmla="*/ 507663 h 509366"/>
                    <a:gd name="connsiteX8" fmla="*/ 81772 w 109551"/>
                    <a:gd name="connsiteY8" fmla="*/ 460063 h 509366"/>
                    <a:gd name="connsiteX9" fmla="*/ 77830 w 109551"/>
                    <a:gd name="connsiteY9" fmla="*/ 443499 h 509366"/>
                    <a:gd name="connsiteX10" fmla="*/ 69790 w 109551"/>
                    <a:gd name="connsiteY10" fmla="*/ 403780 h 509366"/>
                    <a:gd name="connsiteX11" fmla="*/ 59739 w 109551"/>
                    <a:gd name="connsiteY11" fmla="*/ 335838 h 509366"/>
                    <a:gd name="connsiteX12" fmla="*/ 105489 w 109551"/>
                    <a:gd name="connsiteY12" fmla="*/ 75566 h 509366"/>
                    <a:gd name="connsiteX13" fmla="*/ 105489 w 109551"/>
                    <a:gd name="connsiteY13" fmla="*/ -1703 h 509366"/>
                    <a:gd name="connsiteX14" fmla="*/ 52182 w 109551"/>
                    <a:gd name="connsiteY14" fmla="*/ 41394 h 509366"/>
                    <a:gd name="connsiteX15" fmla="*/ 34652 w 109551"/>
                    <a:gd name="connsiteY15" fmla="*/ 65515 h 509366"/>
                    <a:gd name="connsiteX16" fmla="*/ 34652 w 109551"/>
                    <a:gd name="connsiteY16" fmla="*/ 65515 h 509366"/>
                    <a:gd name="connsiteX17" fmla="*/ 3538 w 109551"/>
                    <a:gd name="connsiteY17" fmla="*/ 323294 h 50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551" h="509366">
                      <a:moveTo>
                        <a:pt x="3538" y="323294"/>
                      </a:moveTo>
                      <a:cubicBezTo>
                        <a:pt x="6915" y="345647"/>
                        <a:pt x="11096" y="367195"/>
                        <a:pt x="15599" y="387056"/>
                      </a:cubicBezTo>
                      <a:cubicBezTo>
                        <a:pt x="17770" y="396784"/>
                        <a:pt x="20102" y="406192"/>
                        <a:pt x="22430" y="415036"/>
                      </a:cubicBezTo>
                      <a:cubicBezTo>
                        <a:pt x="26611" y="431599"/>
                        <a:pt x="30954" y="446395"/>
                        <a:pt x="34813" y="458857"/>
                      </a:cubicBezTo>
                      <a:cubicBezTo>
                        <a:pt x="35296" y="460625"/>
                        <a:pt x="35940" y="462234"/>
                        <a:pt x="36423" y="463842"/>
                      </a:cubicBezTo>
                      <a:cubicBezTo>
                        <a:pt x="38354" y="470194"/>
                        <a:pt x="40203" y="475822"/>
                        <a:pt x="41892" y="480646"/>
                      </a:cubicBezTo>
                      <a:cubicBezTo>
                        <a:pt x="46552" y="494638"/>
                        <a:pt x="49932" y="502598"/>
                        <a:pt x="49932" y="502598"/>
                      </a:cubicBezTo>
                      <a:lnTo>
                        <a:pt x="95117" y="507663"/>
                      </a:lnTo>
                      <a:cubicBezTo>
                        <a:pt x="95117" y="507663"/>
                        <a:pt x="89086" y="489492"/>
                        <a:pt x="81772" y="460063"/>
                      </a:cubicBezTo>
                      <a:cubicBezTo>
                        <a:pt x="80484" y="454917"/>
                        <a:pt x="79118" y="449370"/>
                        <a:pt x="77830" y="443499"/>
                      </a:cubicBezTo>
                      <a:cubicBezTo>
                        <a:pt x="75098" y="431519"/>
                        <a:pt x="72204" y="418172"/>
                        <a:pt x="69790" y="403780"/>
                      </a:cubicBezTo>
                      <a:cubicBezTo>
                        <a:pt x="65931" y="382955"/>
                        <a:pt x="62315" y="359959"/>
                        <a:pt x="59739" y="335838"/>
                      </a:cubicBezTo>
                      <a:cubicBezTo>
                        <a:pt x="50493" y="248035"/>
                        <a:pt x="54753" y="145197"/>
                        <a:pt x="105489" y="75566"/>
                      </a:cubicBezTo>
                      <a:lnTo>
                        <a:pt x="105489" y="-1703"/>
                      </a:lnTo>
                      <a:cubicBezTo>
                        <a:pt x="85227" y="9232"/>
                        <a:pt x="67136" y="23866"/>
                        <a:pt x="52182" y="41394"/>
                      </a:cubicBezTo>
                      <a:cubicBezTo>
                        <a:pt x="45751" y="48952"/>
                        <a:pt x="39881" y="57073"/>
                        <a:pt x="34652" y="65515"/>
                      </a:cubicBezTo>
                      <a:lnTo>
                        <a:pt x="34652" y="65515"/>
                      </a:lnTo>
                      <a:cubicBezTo>
                        <a:pt x="-9810" y="137800"/>
                        <a:pt x="-9410" y="237502"/>
                        <a:pt x="3538" y="323294"/>
                      </a:cubicBezTo>
                      <a:close/>
                    </a:path>
                  </a:pathLst>
                </a:custGeom>
                <a:solidFill>
                  <a:srgbClr val="BFD647"/>
                </a:solidFill>
                <a:ln w="8032" cap="flat">
                  <a:noFill/>
                  <a:prstDash val="solid"/>
                  <a:miter/>
                </a:ln>
              </p:spPr>
              <p:txBody>
                <a:bodyPr rtlCol="0" anchor="ctr"/>
                <a:lstStyle/>
                <a:p>
                  <a:endParaRPr lang="zh-CN" altLang="en-US"/>
                </a:p>
              </p:txBody>
            </p:sp>
            <p:sp>
              <p:nvSpPr>
                <p:cNvPr id="520" name="îşḷiḓe">
                  <a:extLst>
                    <a:ext uri="{FF2B5EF4-FFF2-40B4-BE49-F238E27FC236}">
                      <a16:creationId xmlns:a16="http://schemas.microsoft.com/office/drawing/2014/main" id="{49FB523B-47A6-1198-DDC4-EB49168B27D7}"/>
                    </a:ext>
                  </a:extLst>
                </p:cNvPr>
                <p:cNvSpPr/>
                <p:nvPr/>
              </p:nvSpPr>
              <p:spPr>
                <a:xfrm>
                  <a:off x="10681228" y="4644271"/>
                  <a:ext cx="1016640" cy="548288"/>
                </a:xfrm>
                <a:custGeom>
                  <a:avLst/>
                  <a:gdLst>
                    <a:gd name="connsiteX0" fmla="*/ -4062 w 1016640"/>
                    <a:gd name="connsiteY0" fmla="*/ 30828 h 548288"/>
                    <a:gd name="connsiteX1" fmla="*/ 422646 w 1016640"/>
                    <a:gd name="connsiteY1" fmla="*/ 236021 h 548288"/>
                    <a:gd name="connsiteX2" fmla="*/ 1012578 w 1016640"/>
                    <a:gd name="connsiteY2" fmla="*/ 521217 h 548288"/>
                    <a:gd name="connsiteX3" fmla="*/ 1002288 w 1016640"/>
                    <a:gd name="connsiteY3" fmla="*/ 494121 h 548288"/>
                    <a:gd name="connsiteX4" fmla="*/ 583617 w 1016640"/>
                    <a:gd name="connsiteY4" fmla="*/ 186491 h 548288"/>
                    <a:gd name="connsiteX5" fmla="*/ -4062 w 1016640"/>
                    <a:gd name="connsiteY5" fmla="*/ 30828 h 54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6640" h="548288">
                      <a:moveTo>
                        <a:pt x="-4062" y="30828"/>
                      </a:moveTo>
                      <a:cubicBezTo>
                        <a:pt x="-4062" y="30828"/>
                        <a:pt x="188105" y="-6802"/>
                        <a:pt x="422646" y="236021"/>
                      </a:cubicBezTo>
                      <a:cubicBezTo>
                        <a:pt x="844372" y="672539"/>
                        <a:pt x="1012578" y="521217"/>
                        <a:pt x="1012578" y="521217"/>
                      </a:cubicBezTo>
                      <a:lnTo>
                        <a:pt x="1002288" y="494121"/>
                      </a:lnTo>
                      <a:cubicBezTo>
                        <a:pt x="1002288" y="494121"/>
                        <a:pt x="836571" y="480532"/>
                        <a:pt x="583617" y="186491"/>
                      </a:cubicBezTo>
                      <a:cubicBezTo>
                        <a:pt x="330663" y="-107550"/>
                        <a:pt x="-4062" y="30828"/>
                        <a:pt x="-4062" y="30828"/>
                      </a:cubicBezTo>
                      <a:close/>
                    </a:path>
                  </a:pathLst>
                </a:custGeom>
                <a:solidFill>
                  <a:srgbClr val="8DD155"/>
                </a:solidFill>
                <a:ln w="8032" cap="flat">
                  <a:noFill/>
                  <a:prstDash val="solid"/>
                  <a:miter/>
                </a:ln>
              </p:spPr>
              <p:txBody>
                <a:bodyPr rtlCol="0" anchor="ctr"/>
                <a:lstStyle/>
                <a:p>
                  <a:endParaRPr lang="zh-CN" altLang="en-US"/>
                </a:p>
              </p:txBody>
            </p:sp>
            <p:sp>
              <p:nvSpPr>
                <p:cNvPr id="521" name="íşļiḍê">
                  <a:extLst>
                    <a:ext uri="{FF2B5EF4-FFF2-40B4-BE49-F238E27FC236}">
                      <a16:creationId xmlns:a16="http://schemas.microsoft.com/office/drawing/2014/main" id="{F6BF2A9B-347C-3A47-70B6-C2250372BF43}"/>
                    </a:ext>
                  </a:extLst>
                </p:cNvPr>
                <p:cNvSpPr/>
                <p:nvPr/>
              </p:nvSpPr>
              <p:spPr>
                <a:xfrm>
                  <a:off x="12001718" y="4641907"/>
                  <a:ext cx="234941" cy="270562"/>
                </a:xfrm>
                <a:custGeom>
                  <a:avLst/>
                  <a:gdLst>
                    <a:gd name="connsiteX0" fmla="*/ -4062 w 234941"/>
                    <a:gd name="connsiteY0" fmla="*/ 234687 h 270562"/>
                    <a:gd name="connsiteX1" fmla="*/ 8560 w 234941"/>
                    <a:gd name="connsiteY1" fmla="*/ 268055 h 270562"/>
                    <a:gd name="connsiteX2" fmla="*/ 8965 w 234941"/>
                    <a:gd name="connsiteY2" fmla="*/ 268859 h 270562"/>
                    <a:gd name="connsiteX3" fmla="*/ 108906 w 234941"/>
                    <a:gd name="connsiteY3" fmla="*/ 234767 h 270562"/>
                    <a:gd name="connsiteX4" fmla="*/ 155865 w 234941"/>
                    <a:gd name="connsiteY4" fmla="*/ 213621 h 270562"/>
                    <a:gd name="connsiteX5" fmla="*/ 195423 w 234941"/>
                    <a:gd name="connsiteY5" fmla="*/ 193037 h 270562"/>
                    <a:gd name="connsiteX6" fmla="*/ 218901 w 234941"/>
                    <a:gd name="connsiteY6" fmla="*/ 179368 h 270562"/>
                    <a:gd name="connsiteX7" fmla="*/ 230879 w 234941"/>
                    <a:gd name="connsiteY7" fmla="*/ 171810 h 270562"/>
                    <a:gd name="connsiteX8" fmla="*/ 222199 w 234941"/>
                    <a:gd name="connsiteY8" fmla="*/ 171810 h 270562"/>
                    <a:gd name="connsiteX9" fmla="*/ 218901 w 234941"/>
                    <a:gd name="connsiteY9" fmla="*/ 171810 h 270562"/>
                    <a:gd name="connsiteX10" fmla="*/ 218901 w 234941"/>
                    <a:gd name="connsiteY10" fmla="*/ -1703 h 270562"/>
                    <a:gd name="connsiteX11" fmla="*/ 173151 w 234941"/>
                    <a:gd name="connsiteY11" fmla="*/ 68249 h 270562"/>
                    <a:gd name="connsiteX12" fmla="*/ 143400 w 234941"/>
                    <a:gd name="connsiteY12" fmla="*/ 104270 h 270562"/>
                    <a:gd name="connsiteX13" fmla="*/ 129572 w 234941"/>
                    <a:gd name="connsiteY13" fmla="*/ 119467 h 270562"/>
                    <a:gd name="connsiteX14" fmla="*/ 109793 w 234941"/>
                    <a:gd name="connsiteY14" fmla="*/ 139729 h 270562"/>
                    <a:gd name="connsiteX15" fmla="*/ 77631 w 234941"/>
                    <a:gd name="connsiteY15" fmla="*/ 170282 h 270562"/>
                    <a:gd name="connsiteX16" fmla="*/ 57447 w 234941"/>
                    <a:gd name="connsiteY16" fmla="*/ 187730 h 270562"/>
                    <a:gd name="connsiteX17" fmla="*/ 8560 w 234941"/>
                    <a:gd name="connsiteY17" fmla="*/ 225601 h 270562"/>
                    <a:gd name="connsiteX18" fmla="*/ 6955 w 234941"/>
                    <a:gd name="connsiteY18" fmla="*/ 226727 h 270562"/>
                    <a:gd name="connsiteX19" fmla="*/ -4062 w 234941"/>
                    <a:gd name="connsiteY19" fmla="*/ 234687 h 27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41" h="270562">
                      <a:moveTo>
                        <a:pt x="-4062" y="234687"/>
                      </a:moveTo>
                      <a:lnTo>
                        <a:pt x="8560" y="268055"/>
                      </a:lnTo>
                      <a:lnTo>
                        <a:pt x="8965" y="268859"/>
                      </a:lnTo>
                      <a:cubicBezTo>
                        <a:pt x="42976" y="259773"/>
                        <a:pt x="76422" y="248356"/>
                        <a:pt x="108906" y="234767"/>
                      </a:cubicBezTo>
                      <a:cubicBezTo>
                        <a:pt x="123703" y="228656"/>
                        <a:pt x="139462" y="221581"/>
                        <a:pt x="155865" y="213621"/>
                      </a:cubicBezTo>
                      <a:cubicBezTo>
                        <a:pt x="168726" y="207350"/>
                        <a:pt x="182075" y="200515"/>
                        <a:pt x="195423" y="193037"/>
                      </a:cubicBezTo>
                      <a:cubicBezTo>
                        <a:pt x="203464" y="188695"/>
                        <a:pt x="211022" y="184113"/>
                        <a:pt x="218901" y="179368"/>
                      </a:cubicBezTo>
                      <a:cubicBezTo>
                        <a:pt x="222839" y="176876"/>
                        <a:pt x="226942" y="174383"/>
                        <a:pt x="230879" y="171810"/>
                      </a:cubicBezTo>
                      <a:cubicBezTo>
                        <a:pt x="227986" y="171810"/>
                        <a:pt x="225092" y="171810"/>
                        <a:pt x="222199" y="171810"/>
                      </a:cubicBezTo>
                      <a:lnTo>
                        <a:pt x="218901" y="171810"/>
                      </a:lnTo>
                      <a:lnTo>
                        <a:pt x="218901" y="-1703"/>
                      </a:lnTo>
                      <a:cubicBezTo>
                        <a:pt x="205553" y="22820"/>
                        <a:pt x="190276" y="46218"/>
                        <a:pt x="173151" y="68249"/>
                      </a:cubicBezTo>
                      <a:cubicBezTo>
                        <a:pt x="163501" y="80791"/>
                        <a:pt x="153533" y="92933"/>
                        <a:pt x="143400" y="104270"/>
                      </a:cubicBezTo>
                      <a:cubicBezTo>
                        <a:pt x="138818" y="109416"/>
                        <a:pt x="134154" y="114482"/>
                        <a:pt x="129572" y="119467"/>
                      </a:cubicBezTo>
                      <a:cubicBezTo>
                        <a:pt x="122976" y="126462"/>
                        <a:pt x="116302" y="133216"/>
                        <a:pt x="109793" y="139729"/>
                      </a:cubicBezTo>
                      <a:cubicBezTo>
                        <a:pt x="98615" y="150744"/>
                        <a:pt x="87682" y="161036"/>
                        <a:pt x="77631" y="170282"/>
                      </a:cubicBezTo>
                      <a:cubicBezTo>
                        <a:pt x="70552" y="176473"/>
                        <a:pt x="63882" y="182262"/>
                        <a:pt x="57447" y="187730"/>
                      </a:cubicBezTo>
                      <a:cubicBezTo>
                        <a:pt x="36785" y="204937"/>
                        <a:pt x="19498" y="217802"/>
                        <a:pt x="8560" y="225601"/>
                      </a:cubicBezTo>
                      <a:lnTo>
                        <a:pt x="6955" y="226727"/>
                      </a:lnTo>
                      <a:cubicBezTo>
                        <a:pt x="-203" y="232195"/>
                        <a:pt x="-4062" y="234687"/>
                        <a:pt x="-4062" y="234687"/>
                      </a:cubicBezTo>
                      <a:close/>
                    </a:path>
                  </a:pathLst>
                </a:custGeom>
                <a:solidFill>
                  <a:srgbClr val="8DD155"/>
                </a:solidFill>
                <a:ln w="8032" cap="flat">
                  <a:noFill/>
                  <a:prstDash val="solid"/>
                  <a:miter/>
                </a:ln>
              </p:spPr>
              <p:txBody>
                <a:bodyPr rtlCol="0" anchor="ctr"/>
                <a:lstStyle/>
                <a:p>
                  <a:endParaRPr lang="zh-CN" altLang="en-US"/>
                </a:p>
              </p:txBody>
            </p:sp>
            <p:sp>
              <p:nvSpPr>
                <p:cNvPr id="522" name="íşlîdè">
                  <a:extLst>
                    <a:ext uri="{FF2B5EF4-FFF2-40B4-BE49-F238E27FC236}">
                      <a16:creationId xmlns:a16="http://schemas.microsoft.com/office/drawing/2014/main" id="{F8C0A6B0-1C6E-89E3-1309-6F1458985193}"/>
                    </a:ext>
                  </a:extLst>
                </p:cNvPr>
                <p:cNvSpPr/>
                <p:nvPr/>
              </p:nvSpPr>
              <p:spPr>
                <a:xfrm>
                  <a:off x="10756486" y="4267706"/>
                  <a:ext cx="958346" cy="906802"/>
                </a:xfrm>
                <a:custGeom>
                  <a:avLst/>
                  <a:gdLst>
                    <a:gd name="connsiteX0" fmla="*/ 920274 w 958346"/>
                    <a:gd name="connsiteY0" fmla="*/ 905100 h 906802"/>
                    <a:gd name="connsiteX1" fmla="*/ 954285 w 958346"/>
                    <a:gd name="connsiteY1" fmla="*/ 887169 h 906802"/>
                    <a:gd name="connsiteX2" fmla="*/ 767587 w 958346"/>
                    <a:gd name="connsiteY2" fmla="*/ 616124 h 906802"/>
                    <a:gd name="connsiteX3" fmla="*/ 521707 w 958346"/>
                    <a:gd name="connsiteY3" fmla="*/ 354646 h 906802"/>
                    <a:gd name="connsiteX4" fmla="*/ -4062 w 958346"/>
                    <a:gd name="connsiteY4" fmla="*/ 5368 h 906802"/>
                    <a:gd name="connsiteX5" fmla="*/ 389923 w 958346"/>
                    <a:gd name="connsiteY5" fmla="*/ 282523 h 906802"/>
                    <a:gd name="connsiteX6" fmla="*/ 452558 w 958346"/>
                    <a:gd name="connsiteY6" fmla="*/ 608807 h 906802"/>
                    <a:gd name="connsiteX7" fmla="*/ 920274 w 958346"/>
                    <a:gd name="connsiteY7" fmla="*/ 905100 h 90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8346" h="906802">
                      <a:moveTo>
                        <a:pt x="920274" y="905100"/>
                      </a:moveTo>
                      <a:lnTo>
                        <a:pt x="954285" y="887169"/>
                      </a:lnTo>
                      <a:cubicBezTo>
                        <a:pt x="954285" y="887169"/>
                        <a:pt x="936998" y="663885"/>
                        <a:pt x="767587" y="616124"/>
                      </a:cubicBezTo>
                      <a:cubicBezTo>
                        <a:pt x="598171" y="568364"/>
                        <a:pt x="511574" y="426368"/>
                        <a:pt x="521707" y="354646"/>
                      </a:cubicBezTo>
                      <a:cubicBezTo>
                        <a:pt x="531837" y="282926"/>
                        <a:pt x="438166" y="-54454"/>
                        <a:pt x="-4062" y="5368"/>
                      </a:cubicBezTo>
                      <a:cubicBezTo>
                        <a:pt x="-4062" y="5368"/>
                        <a:pt x="340635" y="-5166"/>
                        <a:pt x="389923" y="282523"/>
                      </a:cubicBezTo>
                      <a:cubicBezTo>
                        <a:pt x="389923" y="282523"/>
                        <a:pt x="362586" y="512161"/>
                        <a:pt x="452558" y="608807"/>
                      </a:cubicBezTo>
                      <a:cubicBezTo>
                        <a:pt x="542531" y="705453"/>
                        <a:pt x="878626" y="722259"/>
                        <a:pt x="920274" y="905100"/>
                      </a:cubicBezTo>
                      <a:close/>
                    </a:path>
                  </a:pathLst>
                </a:custGeom>
                <a:solidFill>
                  <a:srgbClr val="84B84D"/>
                </a:solidFill>
                <a:ln w="8032" cap="flat">
                  <a:noFill/>
                  <a:prstDash val="solid"/>
                  <a:miter/>
                </a:ln>
              </p:spPr>
              <p:txBody>
                <a:bodyPr rtlCol="0" anchor="ctr"/>
                <a:lstStyle/>
                <a:p>
                  <a:endParaRPr lang="zh-CN" altLang="en-US"/>
                </a:p>
              </p:txBody>
            </p:sp>
            <p:sp>
              <p:nvSpPr>
                <p:cNvPr id="523" name="ísḻîďe">
                  <a:extLst>
                    <a:ext uri="{FF2B5EF4-FFF2-40B4-BE49-F238E27FC236}">
                      <a16:creationId xmlns:a16="http://schemas.microsoft.com/office/drawing/2014/main" id="{36A52AA6-B250-6D0F-8928-AC3D7CAECC55}"/>
                    </a:ext>
                  </a:extLst>
                </p:cNvPr>
                <p:cNvSpPr/>
                <p:nvPr/>
              </p:nvSpPr>
              <p:spPr>
                <a:xfrm rot="-1246199">
                  <a:off x="11386370" y="5025658"/>
                  <a:ext cx="610112" cy="434347"/>
                </a:xfrm>
                <a:custGeom>
                  <a:avLst/>
                  <a:gdLst>
                    <a:gd name="connsiteX0" fmla="*/ 606050 w 610112"/>
                    <a:gd name="connsiteY0" fmla="*/ 215470 h 434347"/>
                    <a:gd name="connsiteX1" fmla="*/ 300994 w 610112"/>
                    <a:gd name="connsiteY1" fmla="*/ 432644 h 434347"/>
                    <a:gd name="connsiteX2" fmla="*/ -4062 w 610112"/>
                    <a:gd name="connsiteY2" fmla="*/ 215470 h 434347"/>
                    <a:gd name="connsiteX3" fmla="*/ 300994 w 610112"/>
                    <a:gd name="connsiteY3" fmla="*/ -1703 h 434347"/>
                    <a:gd name="connsiteX4" fmla="*/ 606050 w 610112"/>
                    <a:gd name="connsiteY4" fmla="*/ 215470 h 43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12" h="434347">
                      <a:moveTo>
                        <a:pt x="606050" y="215470"/>
                      </a:moveTo>
                      <a:cubicBezTo>
                        <a:pt x="606050" y="335412"/>
                        <a:pt x="469471" y="432644"/>
                        <a:pt x="300994" y="432644"/>
                      </a:cubicBezTo>
                      <a:cubicBezTo>
                        <a:pt x="132517" y="432644"/>
                        <a:pt x="-4062" y="335412"/>
                        <a:pt x="-4062" y="215470"/>
                      </a:cubicBezTo>
                      <a:cubicBezTo>
                        <a:pt x="-4062" y="95528"/>
                        <a:pt x="132517" y="-1703"/>
                        <a:pt x="300994" y="-1703"/>
                      </a:cubicBezTo>
                      <a:cubicBezTo>
                        <a:pt x="469471" y="-1703"/>
                        <a:pt x="606050" y="95528"/>
                        <a:pt x="606050" y="215470"/>
                      </a:cubicBezTo>
                      <a:close/>
                    </a:path>
                  </a:pathLst>
                </a:custGeom>
                <a:solidFill>
                  <a:srgbClr val="8CA6FF"/>
                </a:solidFill>
                <a:ln w="8032" cap="flat">
                  <a:noFill/>
                  <a:prstDash val="solid"/>
                  <a:miter/>
                </a:ln>
              </p:spPr>
              <p:txBody>
                <a:bodyPr rtlCol="0" anchor="ctr"/>
                <a:lstStyle/>
                <a:p>
                  <a:endParaRPr lang="zh-CN" altLang="en-US"/>
                </a:p>
              </p:txBody>
            </p:sp>
            <p:sp>
              <p:nvSpPr>
                <p:cNvPr id="524" name="îṥ1íďe">
                  <a:extLst>
                    <a:ext uri="{FF2B5EF4-FFF2-40B4-BE49-F238E27FC236}">
                      <a16:creationId xmlns:a16="http://schemas.microsoft.com/office/drawing/2014/main" id="{63EA6BEB-1714-E506-8548-A3D27A8A6187}"/>
                    </a:ext>
                  </a:extLst>
                </p:cNvPr>
                <p:cNvSpPr/>
                <p:nvPr/>
              </p:nvSpPr>
              <p:spPr>
                <a:xfrm>
                  <a:off x="11613366" y="5055569"/>
                  <a:ext cx="238313" cy="137295"/>
                </a:xfrm>
                <a:custGeom>
                  <a:avLst/>
                  <a:gdLst>
                    <a:gd name="connsiteX0" fmla="*/ -3985 w 238313"/>
                    <a:gd name="connsiteY0" fmla="*/ 74542 h 137295"/>
                    <a:gd name="connsiteX1" fmla="*/ 119437 w 238313"/>
                    <a:gd name="connsiteY1" fmla="*/ 135167 h 137295"/>
                    <a:gd name="connsiteX2" fmla="*/ 234175 w 238313"/>
                    <a:gd name="connsiteY2" fmla="*/ 59425 h 137295"/>
                    <a:gd name="connsiteX3" fmla="*/ 110753 w 238313"/>
                    <a:gd name="connsiteY3" fmla="*/ -1280 h 137295"/>
                    <a:gd name="connsiteX4" fmla="*/ -3985 w 238313"/>
                    <a:gd name="connsiteY4" fmla="*/ 74542 h 137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13" h="137295">
                      <a:moveTo>
                        <a:pt x="-3985" y="74542"/>
                      </a:moveTo>
                      <a:cubicBezTo>
                        <a:pt x="-1575" y="112172"/>
                        <a:pt x="53664" y="139348"/>
                        <a:pt x="119437" y="135167"/>
                      </a:cubicBezTo>
                      <a:cubicBezTo>
                        <a:pt x="185206" y="130986"/>
                        <a:pt x="236507" y="97055"/>
                        <a:pt x="234175" y="59425"/>
                      </a:cubicBezTo>
                      <a:cubicBezTo>
                        <a:pt x="231843" y="21796"/>
                        <a:pt x="176525" y="-5461"/>
                        <a:pt x="110753" y="-1280"/>
                      </a:cubicBezTo>
                      <a:cubicBezTo>
                        <a:pt x="44980" y="2900"/>
                        <a:pt x="-6317" y="36832"/>
                        <a:pt x="-3985" y="74542"/>
                      </a:cubicBezTo>
                      <a:close/>
                    </a:path>
                  </a:pathLst>
                </a:custGeom>
                <a:solidFill>
                  <a:srgbClr val="999999"/>
                </a:solidFill>
                <a:ln w="8032" cap="flat">
                  <a:noFill/>
                  <a:prstDash val="solid"/>
                  <a:miter/>
                </a:ln>
              </p:spPr>
              <p:txBody>
                <a:bodyPr rtlCol="0" anchor="ctr"/>
                <a:lstStyle/>
                <a:p>
                  <a:endParaRPr lang="zh-CN" altLang="en-US"/>
                </a:p>
              </p:txBody>
            </p:sp>
            <p:sp>
              <p:nvSpPr>
                <p:cNvPr id="525" name="îşļidè">
                  <a:extLst>
                    <a:ext uri="{FF2B5EF4-FFF2-40B4-BE49-F238E27FC236}">
                      <a16:creationId xmlns:a16="http://schemas.microsoft.com/office/drawing/2014/main" id="{9F532CC1-8DF6-9341-B745-90BEA4143DC9}"/>
                    </a:ext>
                  </a:extLst>
                </p:cNvPr>
                <p:cNvSpPr/>
                <p:nvPr/>
              </p:nvSpPr>
              <p:spPr>
                <a:xfrm>
                  <a:off x="11895371" y="4775218"/>
                  <a:ext cx="341131" cy="459156"/>
                </a:xfrm>
                <a:custGeom>
                  <a:avLst/>
                  <a:gdLst>
                    <a:gd name="connsiteX0" fmla="*/ 1218 w 341131"/>
                    <a:gd name="connsiteY0" fmla="*/ 318549 h 459156"/>
                    <a:gd name="connsiteX1" fmla="*/ 1218 w 341131"/>
                    <a:gd name="connsiteY1" fmla="*/ 319353 h 459156"/>
                    <a:gd name="connsiteX2" fmla="*/ 1858 w 341131"/>
                    <a:gd name="connsiteY2" fmla="*/ 321846 h 459156"/>
                    <a:gd name="connsiteX3" fmla="*/ 3707 w 341131"/>
                    <a:gd name="connsiteY3" fmla="*/ 327877 h 459156"/>
                    <a:gd name="connsiteX4" fmla="*/ 6283 w 341131"/>
                    <a:gd name="connsiteY4" fmla="*/ 335515 h 459156"/>
                    <a:gd name="connsiteX5" fmla="*/ 87088 w 341131"/>
                    <a:gd name="connsiteY5" fmla="*/ 424925 h 459156"/>
                    <a:gd name="connsiteX6" fmla="*/ 325088 w 341131"/>
                    <a:gd name="connsiteY6" fmla="*/ 444303 h 459156"/>
                    <a:gd name="connsiteX7" fmla="*/ 325088 w 341131"/>
                    <a:gd name="connsiteY7" fmla="*/ 46057 h 459156"/>
                    <a:gd name="connsiteX8" fmla="*/ 337070 w 341131"/>
                    <a:gd name="connsiteY8" fmla="*/ 38499 h 459156"/>
                    <a:gd name="connsiteX9" fmla="*/ 328386 w 341131"/>
                    <a:gd name="connsiteY9" fmla="*/ 38499 h 459156"/>
                    <a:gd name="connsiteX10" fmla="*/ 325088 w 341131"/>
                    <a:gd name="connsiteY10" fmla="*/ 38499 h 459156"/>
                    <a:gd name="connsiteX11" fmla="*/ 325088 w 341131"/>
                    <a:gd name="connsiteY11" fmla="*/ -1703 h 459156"/>
                    <a:gd name="connsiteX12" fmla="*/ 289389 w 341131"/>
                    <a:gd name="connsiteY12" fmla="*/ 3040 h 459156"/>
                    <a:gd name="connsiteX13" fmla="*/ 258271 w 341131"/>
                    <a:gd name="connsiteY13" fmla="*/ 9955 h 459156"/>
                    <a:gd name="connsiteX14" fmla="*/ 242594 w 341131"/>
                    <a:gd name="connsiteY14" fmla="*/ 14297 h 459156"/>
                    <a:gd name="connsiteX15" fmla="*/ 220722 w 341131"/>
                    <a:gd name="connsiteY15" fmla="*/ 21695 h 459156"/>
                    <a:gd name="connsiteX16" fmla="*/ 214531 w 341131"/>
                    <a:gd name="connsiteY16" fmla="*/ 23865 h 459156"/>
                    <a:gd name="connsiteX17" fmla="*/ 183496 w 341131"/>
                    <a:gd name="connsiteY17" fmla="*/ 37132 h 459156"/>
                    <a:gd name="connsiteX18" fmla="*/ 161302 w 341131"/>
                    <a:gd name="connsiteY18" fmla="*/ 48469 h 459156"/>
                    <a:gd name="connsiteX19" fmla="*/ 110165 w 341131"/>
                    <a:gd name="connsiteY19" fmla="*/ 81596 h 459156"/>
                    <a:gd name="connsiteX20" fmla="*/ 87571 w 341131"/>
                    <a:gd name="connsiteY20" fmla="*/ 100170 h 459156"/>
                    <a:gd name="connsiteX21" fmla="*/ 15207 w 341131"/>
                    <a:gd name="connsiteY21" fmla="*/ 196093 h 459156"/>
                    <a:gd name="connsiteX22" fmla="*/ 12152 w 341131"/>
                    <a:gd name="connsiteY22" fmla="*/ 202927 h 459156"/>
                    <a:gd name="connsiteX23" fmla="*/ -3929 w 341131"/>
                    <a:gd name="connsiteY23" fmla="*/ 269583 h 459156"/>
                    <a:gd name="connsiteX24" fmla="*/ -3929 w 341131"/>
                    <a:gd name="connsiteY24" fmla="*/ 271110 h 459156"/>
                    <a:gd name="connsiteX25" fmla="*/ 1218 w 341131"/>
                    <a:gd name="connsiteY25" fmla="*/ 318549 h 45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131" h="459156">
                      <a:moveTo>
                        <a:pt x="1218" y="318549"/>
                      </a:moveTo>
                      <a:cubicBezTo>
                        <a:pt x="1218" y="318791"/>
                        <a:pt x="1218" y="319113"/>
                        <a:pt x="1218" y="319353"/>
                      </a:cubicBezTo>
                      <a:cubicBezTo>
                        <a:pt x="1218" y="320158"/>
                        <a:pt x="1619" y="320962"/>
                        <a:pt x="1858" y="321846"/>
                      </a:cubicBezTo>
                      <a:cubicBezTo>
                        <a:pt x="2102" y="322731"/>
                        <a:pt x="2985" y="325867"/>
                        <a:pt x="3707" y="327877"/>
                      </a:cubicBezTo>
                      <a:cubicBezTo>
                        <a:pt x="4434" y="329887"/>
                        <a:pt x="5317" y="333023"/>
                        <a:pt x="6283" y="335515"/>
                      </a:cubicBezTo>
                      <a:cubicBezTo>
                        <a:pt x="21559" y="374029"/>
                        <a:pt x="50262" y="405789"/>
                        <a:pt x="87088" y="424925"/>
                      </a:cubicBezTo>
                      <a:cubicBezTo>
                        <a:pt x="149241" y="459178"/>
                        <a:pt x="236081" y="467621"/>
                        <a:pt x="325088" y="444303"/>
                      </a:cubicBezTo>
                      <a:lnTo>
                        <a:pt x="325088" y="46057"/>
                      </a:lnTo>
                      <a:cubicBezTo>
                        <a:pt x="329030" y="43565"/>
                        <a:pt x="333128" y="41072"/>
                        <a:pt x="337070" y="38499"/>
                      </a:cubicBezTo>
                      <a:cubicBezTo>
                        <a:pt x="334173" y="38499"/>
                        <a:pt x="331279" y="38499"/>
                        <a:pt x="328386" y="38499"/>
                      </a:cubicBezTo>
                      <a:lnTo>
                        <a:pt x="325088" y="38499"/>
                      </a:lnTo>
                      <a:lnTo>
                        <a:pt x="325088" y="-1703"/>
                      </a:lnTo>
                      <a:cubicBezTo>
                        <a:pt x="313267" y="-738"/>
                        <a:pt x="300966" y="869"/>
                        <a:pt x="289389" y="3040"/>
                      </a:cubicBezTo>
                      <a:cubicBezTo>
                        <a:pt x="279016" y="4890"/>
                        <a:pt x="268726" y="7222"/>
                        <a:pt x="258271" y="9955"/>
                      </a:cubicBezTo>
                      <a:cubicBezTo>
                        <a:pt x="253124" y="11242"/>
                        <a:pt x="247898" y="12769"/>
                        <a:pt x="242594" y="14297"/>
                      </a:cubicBezTo>
                      <a:cubicBezTo>
                        <a:pt x="235276" y="16549"/>
                        <a:pt x="227958" y="19041"/>
                        <a:pt x="220722" y="21695"/>
                      </a:cubicBezTo>
                      <a:lnTo>
                        <a:pt x="214531" y="23865"/>
                      </a:lnTo>
                      <a:cubicBezTo>
                        <a:pt x="203919" y="27966"/>
                        <a:pt x="193464" y="32308"/>
                        <a:pt x="183496" y="37132"/>
                      </a:cubicBezTo>
                      <a:cubicBezTo>
                        <a:pt x="175856" y="40670"/>
                        <a:pt x="168538" y="44369"/>
                        <a:pt x="161302" y="48469"/>
                      </a:cubicBezTo>
                      <a:cubicBezTo>
                        <a:pt x="143372" y="58118"/>
                        <a:pt x="126246" y="69214"/>
                        <a:pt x="110165" y="81596"/>
                      </a:cubicBezTo>
                      <a:cubicBezTo>
                        <a:pt x="102125" y="87546"/>
                        <a:pt x="94807" y="93737"/>
                        <a:pt x="87571" y="100170"/>
                      </a:cubicBezTo>
                      <a:cubicBezTo>
                        <a:pt x="57180" y="126864"/>
                        <a:pt x="32575" y="159508"/>
                        <a:pt x="15207" y="196093"/>
                      </a:cubicBezTo>
                      <a:cubicBezTo>
                        <a:pt x="14080" y="198344"/>
                        <a:pt x="13118" y="200676"/>
                        <a:pt x="12152" y="202927"/>
                      </a:cubicBezTo>
                      <a:cubicBezTo>
                        <a:pt x="2906" y="223993"/>
                        <a:pt x="-2562" y="246587"/>
                        <a:pt x="-3929" y="269583"/>
                      </a:cubicBezTo>
                      <a:cubicBezTo>
                        <a:pt x="-4011" y="270065"/>
                        <a:pt x="-4011" y="270628"/>
                        <a:pt x="-3929" y="271110"/>
                      </a:cubicBezTo>
                      <a:cubicBezTo>
                        <a:pt x="-4573" y="287112"/>
                        <a:pt x="-2884" y="303112"/>
                        <a:pt x="1218" y="318549"/>
                      </a:cubicBezTo>
                      <a:close/>
                    </a:path>
                  </a:pathLst>
                </a:custGeom>
                <a:solidFill>
                  <a:srgbClr val="A1B6FF"/>
                </a:solidFill>
                <a:ln w="8032" cap="flat">
                  <a:noFill/>
                  <a:prstDash val="solid"/>
                  <a:miter/>
                </a:ln>
              </p:spPr>
              <p:txBody>
                <a:bodyPr rtlCol="0" anchor="ctr"/>
                <a:lstStyle/>
                <a:p>
                  <a:endParaRPr lang="zh-CN" altLang="en-US"/>
                </a:p>
              </p:txBody>
            </p:sp>
            <p:sp>
              <p:nvSpPr>
                <p:cNvPr id="526" name="îṩ1íḑé">
                  <a:extLst>
                    <a:ext uri="{FF2B5EF4-FFF2-40B4-BE49-F238E27FC236}">
                      <a16:creationId xmlns:a16="http://schemas.microsoft.com/office/drawing/2014/main" id="{6EEA8CDE-C2BB-BDA5-5175-943876BA0037}"/>
                    </a:ext>
                  </a:extLst>
                </p:cNvPr>
                <p:cNvSpPr/>
                <p:nvPr/>
              </p:nvSpPr>
              <p:spPr>
                <a:xfrm>
                  <a:off x="12113145" y="4815420"/>
                  <a:ext cx="123515" cy="137253"/>
                </a:xfrm>
                <a:custGeom>
                  <a:avLst/>
                  <a:gdLst>
                    <a:gd name="connsiteX0" fmla="*/ -3965 w 123515"/>
                    <a:gd name="connsiteY0" fmla="*/ 74360 h 137253"/>
                    <a:gd name="connsiteX1" fmla="*/ 107475 w 123515"/>
                    <a:gd name="connsiteY1" fmla="*/ 135548 h 137253"/>
                    <a:gd name="connsiteX2" fmla="*/ 107475 w 123515"/>
                    <a:gd name="connsiteY2" fmla="*/ 5854 h 137253"/>
                    <a:gd name="connsiteX3" fmla="*/ 119453 w 123515"/>
                    <a:gd name="connsiteY3" fmla="*/ -1703 h 137253"/>
                    <a:gd name="connsiteX4" fmla="*/ 110773 w 123515"/>
                    <a:gd name="connsiteY4" fmla="*/ -1703 h 137253"/>
                    <a:gd name="connsiteX5" fmla="*/ 107475 w 123515"/>
                    <a:gd name="connsiteY5" fmla="*/ -1703 h 137253"/>
                    <a:gd name="connsiteX6" fmla="*/ 80056 w 123515"/>
                    <a:gd name="connsiteY6" fmla="*/ 2397 h 137253"/>
                    <a:gd name="connsiteX7" fmla="*/ 43873 w 123515"/>
                    <a:gd name="connsiteY7" fmla="*/ 14539 h 137253"/>
                    <a:gd name="connsiteX8" fmla="*/ 37360 w 123515"/>
                    <a:gd name="connsiteY8" fmla="*/ 17755 h 137253"/>
                    <a:gd name="connsiteX9" fmla="*/ 31813 w 123515"/>
                    <a:gd name="connsiteY9" fmla="*/ 20890 h 137253"/>
                    <a:gd name="connsiteX10" fmla="*/ -2520 w 123515"/>
                    <a:gd name="connsiteY10" fmla="*/ 61093 h 137253"/>
                    <a:gd name="connsiteX11" fmla="*/ -3965 w 123515"/>
                    <a:gd name="connsiteY11" fmla="*/ 74360 h 1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515" h="137253">
                      <a:moveTo>
                        <a:pt x="-3965" y="74360"/>
                      </a:moveTo>
                      <a:cubicBezTo>
                        <a:pt x="-1716" y="109738"/>
                        <a:pt x="47010" y="135870"/>
                        <a:pt x="107475" y="135548"/>
                      </a:cubicBezTo>
                      <a:lnTo>
                        <a:pt x="107475" y="5854"/>
                      </a:lnTo>
                      <a:cubicBezTo>
                        <a:pt x="111413" y="3362"/>
                        <a:pt x="115515" y="869"/>
                        <a:pt x="119453" y="-1703"/>
                      </a:cubicBezTo>
                      <a:cubicBezTo>
                        <a:pt x="116560" y="-1703"/>
                        <a:pt x="113666" y="-1703"/>
                        <a:pt x="110773" y="-1703"/>
                      </a:cubicBezTo>
                      <a:lnTo>
                        <a:pt x="107475" y="-1703"/>
                      </a:lnTo>
                      <a:cubicBezTo>
                        <a:pt x="98229" y="-980"/>
                        <a:pt x="89062" y="387"/>
                        <a:pt x="80056" y="2397"/>
                      </a:cubicBezTo>
                      <a:cubicBezTo>
                        <a:pt x="67594" y="5050"/>
                        <a:pt x="55451" y="9151"/>
                        <a:pt x="43873" y="14539"/>
                      </a:cubicBezTo>
                      <a:cubicBezTo>
                        <a:pt x="41702" y="15504"/>
                        <a:pt x="39531" y="16629"/>
                        <a:pt x="37360" y="17755"/>
                      </a:cubicBezTo>
                      <a:cubicBezTo>
                        <a:pt x="35189" y="18880"/>
                        <a:pt x="33662" y="19845"/>
                        <a:pt x="31813" y="20890"/>
                      </a:cubicBezTo>
                      <a:cubicBezTo>
                        <a:pt x="15653" y="29413"/>
                        <a:pt x="3349" y="43806"/>
                        <a:pt x="-2520" y="61093"/>
                      </a:cubicBezTo>
                      <a:cubicBezTo>
                        <a:pt x="-3804" y="65354"/>
                        <a:pt x="-4287" y="69857"/>
                        <a:pt x="-3965" y="74360"/>
                      </a:cubicBezTo>
                      <a:close/>
                    </a:path>
                  </a:pathLst>
                </a:custGeom>
                <a:solidFill>
                  <a:srgbClr val="999999"/>
                </a:solidFill>
                <a:ln w="8032" cap="flat">
                  <a:noFill/>
                  <a:prstDash val="solid"/>
                  <a:miter/>
                </a:ln>
              </p:spPr>
              <p:txBody>
                <a:bodyPr rtlCol="0" anchor="ctr"/>
                <a:lstStyle/>
                <a:p>
                  <a:endParaRPr lang="zh-CN" altLang="en-US"/>
                </a:p>
              </p:txBody>
            </p:sp>
            <p:sp>
              <p:nvSpPr>
                <p:cNvPr id="527" name="iS1îďé">
                  <a:extLst>
                    <a:ext uri="{FF2B5EF4-FFF2-40B4-BE49-F238E27FC236}">
                      <a16:creationId xmlns:a16="http://schemas.microsoft.com/office/drawing/2014/main" id="{3893FA3D-3C72-84A3-FF3B-6923720695A3}"/>
                    </a:ext>
                  </a:extLst>
                </p:cNvPr>
                <p:cNvSpPr/>
                <p:nvPr/>
              </p:nvSpPr>
              <p:spPr>
                <a:xfrm>
                  <a:off x="8534576" y="5920346"/>
                  <a:ext cx="852614" cy="929882"/>
                </a:xfrm>
                <a:custGeom>
                  <a:avLst/>
                  <a:gdLst>
                    <a:gd name="connsiteX0" fmla="*/ -4062 w 852614"/>
                    <a:gd name="connsiteY0" fmla="*/ 124210 h 929882"/>
                    <a:gd name="connsiteX1" fmla="*/ -2617 w 852614"/>
                    <a:gd name="connsiteY1" fmla="*/ 156372 h 929882"/>
                    <a:gd name="connsiteX2" fmla="*/ -1247 w 852614"/>
                    <a:gd name="connsiteY2" fmla="*/ 182584 h 929882"/>
                    <a:gd name="connsiteX3" fmla="*/ -446 w 852614"/>
                    <a:gd name="connsiteY3" fmla="*/ 195128 h 929882"/>
                    <a:gd name="connsiteX4" fmla="*/ 3174 w 852614"/>
                    <a:gd name="connsiteY4" fmla="*/ 242566 h 929882"/>
                    <a:gd name="connsiteX5" fmla="*/ 4944 w 852614"/>
                    <a:gd name="connsiteY5" fmla="*/ 263231 h 929882"/>
                    <a:gd name="connsiteX6" fmla="*/ 5506 w 852614"/>
                    <a:gd name="connsiteY6" fmla="*/ 269422 h 929882"/>
                    <a:gd name="connsiteX7" fmla="*/ 7516 w 852614"/>
                    <a:gd name="connsiteY7" fmla="*/ 289362 h 929882"/>
                    <a:gd name="connsiteX8" fmla="*/ 13146 w 852614"/>
                    <a:gd name="connsiteY8" fmla="*/ 338650 h 929882"/>
                    <a:gd name="connsiteX9" fmla="*/ 15796 w 852614"/>
                    <a:gd name="connsiteY9" fmla="*/ 358912 h 929882"/>
                    <a:gd name="connsiteX10" fmla="*/ 18933 w 852614"/>
                    <a:gd name="connsiteY10" fmla="*/ 381909 h 929882"/>
                    <a:gd name="connsiteX11" fmla="*/ 25847 w 852614"/>
                    <a:gd name="connsiteY11" fmla="*/ 427578 h 929882"/>
                    <a:gd name="connsiteX12" fmla="*/ 28823 w 852614"/>
                    <a:gd name="connsiteY12" fmla="*/ 445750 h 929882"/>
                    <a:gd name="connsiteX13" fmla="*/ 37746 w 852614"/>
                    <a:gd name="connsiteY13" fmla="*/ 495119 h 929882"/>
                    <a:gd name="connsiteX14" fmla="*/ 40161 w 852614"/>
                    <a:gd name="connsiteY14" fmla="*/ 507500 h 929882"/>
                    <a:gd name="connsiteX15" fmla="*/ 43938 w 852614"/>
                    <a:gd name="connsiteY15" fmla="*/ 526235 h 929882"/>
                    <a:gd name="connsiteX16" fmla="*/ 49006 w 852614"/>
                    <a:gd name="connsiteY16" fmla="*/ 550840 h 929882"/>
                    <a:gd name="connsiteX17" fmla="*/ 65087 w 852614"/>
                    <a:gd name="connsiteY17" fmla="*/ 620953 h 929882"/>
                    <a:gd name="connsiteX18" fmla="*/ 70713 w 852614"/>
                    <a:gd name="connsiteY18" fmla="*/ 643144 h 929882"/>
                    <a:gd name="connsiteX19" fmla="*/ 77548 w 852614"/>
                    <a:gd name="connsiteY19" fmla="*/ 669035 h 929882"/>
                    <a:gd name="connsiteX20" fmla="*/ 81969 w 852614"/>
                    <a:gd name="connsiteY20" fmla="*/ 685679 h 929882"/>
                    <a:gd name="connsiteX21" fmla="*/ 84384 w 852614"/>
                    <a:gd name="connsiteY21" fmla="*/ 694202 h 929882"/>
                    <a:gd name="connsiteX22" fmla="*/ 89209 w 852614"/>
                    <a:gd name="connsiteY22" fmla="*/ 710925 h 929882"/>
                    <a:gd name="connsiteX23" fmla="*/ 101591 w 852614"/>
                    <a:gd name="connsiteY23" fmla="*/ 752013 h 929882"/>
                    <a:gd name="connsiteX24" fmla="*/ 105290 w 852614"/>
                    <a:gd name="connsiteY24" fmla="*/ 763832 h 929882"/>
                    <a:gd name="connsiteX25" fmla="*/ 110594 w 852614"/>
                    <a:gd name="connsiteY25" fmla="*/ 779913 h 929882"/>
                    <a:gd name="connsiteX26" fmla="*/ 128123 w 852614"/>
                    <a:gd name="connsiteY26" fmla="*/ 831452 h 929882"/>
                    <a:gd name="connsiteX27" fmla="*/ 135198 w 852614"/>
                    <a:gd name="connsiteY27" fmla="*/ 850912 h 929882"/>
                    <a:gd name="connsiteX28" fmla="*/ 142355 w 852614"/>
                    <a:gd name="connsiteY28" fmla="*/ 870128 h 929882"/>
                    <a:gd name="connsiteX29" fmla="*/ 157714 w 852614"/>
                    <a:gd name="connsiteY29" fmla="*/ 909366 h 929882"/>
                    <a:gd name="connsiteX30" fmla="*/ 163823 w 852614"/>
                    <a:gd name="connsiteY30" fmla="*/ 924240 h 929882"/>
                    <a:gd name="connsiteX31" fmla="*/ 165511 w 852614"/>
                    <a:gd name="connsiteY31" fmla="*/ 928180 h 929882"/>
                    <a:gd name="connsiteX32" fmla="*/ 848553 w 852614"/>
                    <a:gd name="connsiteY32" fmla="*/ 928180 h 929882"/>
                    <a:gd name="connsiteX33" fmla="*/ 822582 w 852614"/>
                    <a:gd name="connsiteY33" fmla="*/ 838690 h 929882"/>
                    <a:gd name="connsiteX34" fmla="*/ 541648 w 852614"/>
                    <a:gd name="connsiteY34" fmla="*/ 213702 h 929882"/>
                    <a:gd name="connsiteX35" fmla="*/ 524197 w 852614"/>
                    <a:gd name="connsiteY35" fmla="*/ 182101 h 929882"/>
                    <a:gd name="connsiteX36" fmla="*/ 519615 w 852614"/>
                    <a:gd name="connsiteY36" fmla="*/ 174061 h 929882"/>
                    <a:gd name="connsiteX37" fmla="*/ 509647 w 852614"/>
                    <a:gd name="connsiteY37" fmla="*/ 156453 h 929882"/>
                    <a:gd name="connsiteX38" fmla="*/ 503616 w 852614"/>
                    <a:gd name="connsiteY38" fmla="*/ 145839 h 929882"/>
                    <a:gd name="connsiteX39" fmla="*/ 502007 w 852614"/>
                    <a:gd name="connsiteY39" fmla="*/ 142945 h 929882"/>
                    <a:gd name="connsiteX40" fmla="*/ 449661 w 852614"/>
                    <a:gd name="connsiteY40" fmla="*/ 53212 h 929882"/>
                    <a:gd name="connsiteX41" fmla="*/ 446768 w 852614"/>
                    <a:gd name="connsiteY41" fmla="*/ 48389 h 929882"/>
                    <a:gd name="connsiteX42" fmla="*/ 433823 w 852614"/>
                    <a:gd name="connsiteY42" fmla="*/ 27000 h 929882"/>
                    <a:gd name="connsiteX43" fmla="*/ 429642 w 852614"/>
                    <a:gd name="connsiteY43" fmla="*/ 20006 h 929882"/>
                    <a:gd name="connsiteX44" fmla="*/ 416133 w 852614"/>
                    <a:gd name="connsiteY44" fmla="*/ -1703 h 929882"/>
                    <a:gd name="connsiteX45" fmla="*/ 351326 w 852614"/>
                    <a:gd name="connsiteY45" fmla="*/ 17674 h 92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2614" h="929882">
                      <a:moveTo>
                        <a:pt x="-4062" y="124210"/>
                      </a:moveTo>
                      <a:cubicBezTo>
                        <a:pt x="-3661" y="134905"/>
                        <a:pt x="-3257" y="145678"/>
                        <a:pt x="-2617" y="156372"/>
                      </a:cubicBezTo>
                      <a:cubicBezTo>
                        <a:pt x="-2213" y="165057"/>
                        <a:pt x="-1730" y="173819"/>
                        <a:pt x="-1247" y="182584"/>
                      </a:cubicBezTo>
                      <a:cubicBezTo>
                        <a:pt x="-1247" y="186846"/>
                        <a:pt x="-764" y="190625"/>
                        <a:pt x="-446" y="195128"/>
                      </a:cubicBezTo>
                      <a:cubicBezTo>
                        <a:pt x="602" y="211209"/>
                        <a:pt x="1725" y="226807"/>
                        <a:pt x="3174" y="242566"/>
                      </a:cubicBezTo>
                      <a:cubicBezTo>
                        <a:pt x="3735" y="249482"/>
                        <a:pt x="4301" y="256315"/>
                        <a:pt x="4944" y="263231"/>
                      </a:cubicBezTo>
                      <a:cubicBezTo>
                        <a:pt x="4944" y="265241"/>
                        <a:pt x="4944" y="267332"/>
                        <a:pt x="5506" y="269422"/>
                      </a:cubicBezTo>
                      <a:cubicBezTo>
                        <a:pt x="6228" y="276096"/>
                        <a:pt x="6872" y="282688"/>
                        <a:pt x="7516" y="289362"/>
                      </a:cubicBezTo>
                      <a:cubicBezTo>
                        <a:pt x="9287" y="305926"/>
                        <a:pt x="11053" y="322410"/>
                        <a:pt x="13146" y="338650"/>
                      </a:cubicBezTo>
                      <a:cubicBezTo>
                        <a:pt x="14029" y="345485"/>
                        <a:pt x="14913" y="352159"/>
                        <a:pt x="15796" y="358912"/>
                      </a:cubicBezTo>
                      <a:cubicBezTo>
                        <a:pt x="16683" y="365667"/>
                        <a:pt x="17889" y="374271"/>
                        <a:pt x="18933" y="381909"/>
                      </a:cubicBezTo>
                      <a:cubicBezTo>
                        <a:pt x="21104" y="397185"/>
                        <a:pt x="23436" y="412463"/>
                        <a:pt x="25847" y="427578"/>
                      </a:cubicBezTo>
                      <a:cubicBezTo>
                        <a:pt x="26895" y="433608"/>
                        <a:pt x="27857" y="439719"/>
                        <a:pt x="28823" y="445750"/>
                      </a:cubicBezTo>
                      <a:cubicBezTo>
                        <a:pt x="31638" y="462394"/>
                        <a:pt x="34613" y="478797"/>
                        <a:pt x="37746" y="495119"/>
                      </a:cubicBezTo>
                      <a:lnTo>
                        <a:pt x="40161" y="507500"/>
                      </a:lnTo>
                      <a:cubicBezTo>
                        <a:pt x="41366" y="513772"/>
                        <a:pt x="42571" y="520044"/>
                        <a:pt x="43938" y="526235"/>
                      </a:cubicBezTo>
                      <a:cubicBezTo>
                        <a:pt x="45547" y="534276"/>
                        <a:pt x="47318" y="542719"/>
                        <a:pt x="49006" y="550840"/>
                      </a:cubicBezTo>
                      <a:cubicBezTo>
                        <a:pt x="54071" y="574559"/>
                        <a:pt x="59457" y="597875"/>
                        <a:pt x="65087" y="620953"/>
                      </a:cubicBezTo>
                      <a:cubicBezTo>
                        <a:pt x="66854" y="628349"/>
                        <a:pt x="68786" y="635828"/>
                        <a:pt x="70713" y="643144"/>
                      </a:cubicBezTo>
                      <a:cubicBezTo>
                        <a:pt x="72884" y="651829"/>
                        <a:pt x="75138" y="660511"/>
                        <a:pt x="77548" y="669035"/>
                      </a:cubicBezTo>
                      <a:cubicBezTo>
                        <a:pt x="78997" y="674582"/>
                        <a:pt x="80524" y="680131"/>
                        <a:pt x="81969" y="685679"/>
                      </a:cubicBezTo>
                      <a:cubicBezTo>
                        <a:pt x="82856" y="688492"/>
                        <a:pt x="83579" y="691387"/>
                        <a:pt x="84384" y="694202"/>
                      </a:cubicBezTo>
                      <a:lnTo>
                        <a:pt x="89209" y="710925"/>
                      </a:lnTo>
                      <a:cubicBezTo>
                        <a:pt x="93229" y="724755"/>
                        <a:pt x="97249" y="738506"/>
                        <a:pt x="101591" y="752013"/>
                      </a:cubicBezTo>
                      <a:cubicBezTo>
                        <a:pt x="102797" y="756033"/>
                        <a:pt x="104002" y="760054"/>
                        <a:pt x="105290" y="763832"/>
                      </a:cubicBezTo>
                      <a:cubicBezTo>
                        <a:pt x="106978" y="769380"/>
                        <a:pt x="108827" y="774847"/>
                        <a:pt x="110594" y="779913"/>
                      </a:cubicBezTo>
                      <a:cubicBezTo>
                        <a:pt x="115980" y="797361"/>
                        <a:pt x="121771" y="814488"/>
                        <a:pt x="128123" y="831452"/>
                      </a:cubicBezTo>
                      <a:cubicBezTo>
                        <a:pt x="130456" y="838046"/>
                        <a:pt x="132788" y="844479"/>
                        <a:pt x="135198" y="850912"/>
                      </a:cubicBezTo>
                      <a:cubicBezTo>
                        <a:pt x="137613" y="857342"/>
                        <a:pt x="139862" y="863695"/>
                        <a:pt x="142355" y="870128"/>
                      </a:cubicBezTo>
                      <a:cubicBezTo>
                        <a:pt x="147341" y="883313"/>
                        <a:pt x="152406" y="896501"/>
                        <a:pt x="157714" y="909366"/>
                      </a:cubicBezTo>
                      <a:cubicBezTo>
                        <a:pt x="159724" y="914350"/>
                        <a:pt x="161734" y="919256"/>
                        <a:pt x="163823" y="924240"/>
                      </a:cubicBezTo>
                      <a:lnTo>
                        <a:pt x="165511" y="928180"/>
                      </a:lnTo>
                      <a:lnTo>
                        <a:pt x="848553" y="928180"/>
                      </a:lnTo>
                      <a:cubicBezTo>
                        <a:pt x="840913" y="898752"/>
                        <a:pt x="832472" y="868842"/>
                        <a:pt x="822582" y="838690"/>
                      </a:cubicBezTo>
                      <a:cubicBezTo>
                        <a:pt x="752145" y="617013"/>
                        <a:pt x="632826" y="379496"/>
                        <a:pt x="541648" y="213702"/>
                      </a:cubicBezTo>
                      <a:lnTo>
                        <a:pt x="524197" y="182101"/>
                      </a:lnTo>
                      <a:cubicBezTo>
                        <a:pt x="522669" y="179288"/>
                        <a:pt x="521064" y="176554"/>
                        <a:pt x="519615" y="174061"/>
                      </a:cubicBezTo>
                      <a:lnTo>
                        <a:pt x="509647" y="156453"/>
                      </a:lnTo>
                      <a:lnTo>
                        <a:pt x="503616" y="145839"/>
                      </a:lnTo>
                      <a:cubicBezTo>
                        <a:pt x="503051" y="144794"/>
                        <a:pt x="502490" y="143909"/>
                        <a:pt x="502007" y="142945"/>
                      </a:cubicBezTo>
                      <a:cubicBezTo>
                        <a:pt x="481583" y="107165"/>
                        <a:pt x="463653" y="76692"/>
                        <a:pt x="449661" y="53212"/>
                      </a:cubicBezTo>
                      <a:cubicBezTo>
                        <a:pt x="448617" y="51604"/>
                        <a:pt x="447651" y="49916"/>
                        <a:pt x="446768" y="48389"/>
                      </a:cubicBezTo>
                      <a:cubicBezTo>
                        <a:pt x="441942" y="40348"/>
                        <a:pt x="437683" y="33191"/>
                        <a:pt x="433823" y="27000"/>
                      </a:cubicBezTo>
                      <a:cubicBezTo>
                        <a:pt x="432375" y="24509"/>
                        <a:pt x="430847" y="22177"/>
                        <a:pt x="429642" y="20006"/>
                      </a:cubicBezTo>
                      <a:cubicBezTo>
                        <a:pt x="420958" y="5854"/>
                        <a:pt x="416133" y="-1703"/>
                        <a:pt x="416133" y="-1703"/>
                      </a:cubicBezTo>
                      <a:lnTo>
                        <a:pt x="351326" y="17674"/>
                      </a:lnTo>
                      <a:close/>
                    </a:path>
                  </a:pathLst>
                </a:custGeom>
                <a:solidFill>
                  <a:srgbClr val="1A9490"/>
                </a:solidFill>
                <a:ln w="8032" cap="flat">
                  <a:noFill/>
                  <a:prstDash val="solid"/>
                  <a:miter/>
                </a:ln>
              </p:spPr>
              <p:txBody>
                <a:bodyPr rtlCol="0" anchor="ctr"/>
                <a:lstStyle/>
                <a:p>
                  <a:endParaRPr lang="zh-CN" altLang="en-US"/>
                </a:p>
              </p:txBody>
            </p:sp>
            <p:sp>
              <p:nvSpPr>
                <p:cNvPr id="528" name="îṧľïďê">
                  <a:extLst>
                    <a:ext uri="{FF2B5EF4-FFF2-40B4-BE49-F238E27FC236}">
                      <a16:creationId xmlns:a16="http://schemas.microsoft.com/office/drawing/2014/main" id="{4C534E2B-73A3-3142-1053-2965327F350C}"/>
                    </a:ext>
                  </a:extLst>
                </p:cNvPr>
                <p:cNvSpPr/>
                <p:nvPr/>
              </p:nvSpPr>
              <p:spPr>
                <a:xfrm>
                  <a:off x="8534576" y="5920346"/>
                  <a:ext cx="545627" cy="929882"/>
                </a:xfrm>
                <a:custGeom>
                  <a:avLst/>
                  <a:gdLst>
                    <a:gd name="connsiteX0" fmla="*/ -4062 w 545627"/>
                    <a:gd name="connsiteY0" fmla="*/ 124210 h 929882"/>
                    <a:gd name="connsiteX1" fmla="*/ -2617 w 545627"/>
                    <a:gd name="connsiteY1" fmla="*/ 156372 h 929882"/>
                    <a:gd name="connsiteX2" fmla="*/ -1247 w 545627"/>
                    <a:gd name="connsiteY2" fmla="*/ 182584 h 929882"/>
                    <a:gd name="connsiteX3" fmla="*/ -446 w 545627"/>
                    <a:gd name="connsiteY3" fmla="*/ 195128 h 929882"/>
                    <a:gd name="connsiteX4" fmla="*/ 3174 w 545627"/>
                    <a:gd name="connsiteY4" fmla="*/ 242566 h 929882"/>
                    <a:gd name="connsiteX5" fmla="*/ 4944 w 545627"/>
                    <a:gd name="connsiteY5" fmla="*/ 263231 h 929882"/>
                    <a:gd name="connsiteX6" fmla="*/ 5506 w 545627"/>
                    <a:gd name="connsiteY6" fmla="*/ 269422 h 929882"/>
                    <a:gd name="connsiteX7" fmla="*/ 7516 w 545627"/>
                    <a:gd name="connsiteY7" fmla="*/ 289362 h 929882"/>
                    <a:gd name="connsiteX8" fmla="*/ 13146 w 545627"/>
                    <a:gd name="connsiteY8" fmla="*/ 338650 h 929882"/>
                    <a:gd name="connsiteX9" fmla="*/ 15796 w 545627"/>
                    <a:gd name="connsiteY9" fmla="*/ 358912 h 929882"/>
                    <a:gd name="connsiteX10" fmla="*/ 18933 w 545627"/>
                    <a:gd name="connsiteY10" fmla="*/ 381909 h 929882"/>
                    <a:gd name="connsiteX11" fmla="*/ 25847 w 545627"/>
                    <a:gd name="connsiteY11" fmla="*/ 427578 h 929882"/>
                    <a:gd name="connsiteX12" fmla="*/ 28823 w 545627"/>
                    <a:gd name="connsiteY12" fmla="*/ 445750 h 929882"/>
                    <a:gd name="connsiteX13" fmla="*/ 37746 w 545627"/>
                    <a:gd name="connsiteY13" fmla="*/ 495119 h 929882"/>
                    <a:gd name="connsiteX14" fmla="*/ 40161 w 545627"/>
                    <a:gd name="connsiteY14" fmla="*/ 507500 h 929882"/>
                    <a:gd name="connsiteX15" fmla="*/ 43938 w 545627"/>
                    <a:gd name="connsiteY15" fmla="*/ 526235 h 929882"/>
                    <a:gd name="connsiteX16" fmla="*/ 49006 w 545627"/>
                    <a:gd name="connsiteY16" fmla="*/ 550840 h 929882"/>
                    <a:gd name="connsiteX17" fmla="*/ 65087 w 545627"/>
                    <a:gd name="connsiteY17" fmla="*/ 620953 h 929882"/>
                    <a:gd name="connsiteX18" fmla="*/ 70713 w 545627"/>
                    <a:gd name="connsiteY18" fmla="*/ 643144 h 929882"/>
                    <a:gd name="connsiteX19" fmla="*/ 77548 w 545627"/>
                    <a:gd name="connsiteY19" fmla="*/ 669035 h 929882"/>
                    <a:gd name="connsiteX20" fmla="*/ 81969 w 545627"/>
                    <a:gd name="connsiteY20" fmla="*/ 685679 h 929882"/>
                    <a:gd name="connsiteX21" fmla="*/ 84384 w 545627"/>
                    <a:gd name="connsiteY21" fmla="*/ 694202 h 929882"/>
                    <a:gd name="connsiteX22" fmla="*/ 89209 w 545627"/>
                    <a:gd name="connsiteY22" fmla="*/ 710925 h 929882"/>
                    <a:gd name="connsiteX23" fmla="*/ 101591 w 545627"/>
                    <a:gd name="connsiteY23" fmla="*/ 752013 h 929882"/>
                    <a:gd name="connsiteX24" fmla="*/ 105290 w 545627"/>
                    <a:gd name="connsiteY24" fmla="*/ 763832 h 929882"/>
                    <a:gd name="connsiteX25" fmla="*/ 110594 w 545627"/>
                    <a:gd name="connsiteY25" fmla="*/ 779913 h 929882"/>
                    <a:gd name="connsiteX26" fmla="*/ 128123 w 545627"/>
                    <a:gd name="connsiteY26" fmla="*/ 831452 h 929882"/>
                    <a:gd name="connsiteX27" fmla="*/ 135198 w 545627"/>
                    <a:gd name="connsiteY27" fmla="*/ 850912 h 929882"/>
                    <a:gd name="connsiteX28" fmla="*/ 142355 w 545627"/>
                    <a:gd name="connsiteY28" fmla="*/ 870128 h 929882"/>
                    <a:gd name="connsiteX29" fmla="*/ 157714 w 545627"/>
                    <a:gd name="connsiteY29" fmla="*/ 909366 h 929882"/>
                    <a:gd name="connsiteX30" fmla="*/ 163823 w 545627"/>
                    <a:gd name="connsiteY30" fmla="*/ 924240 h 929882"/>
                    <a:gd name="connsiteX31" fmla="*/ 165511 w 545627"/>
                    <a:gd name="connsiteY31" fmla="*/ 928180 h 929882"/>
                    <a:gd name="connsiteX32" fmla="*/ 248409 w 545627"/>
                    <a:gd name="connsiteY32" fmla="*/ 928180 h 929882"/>
                    <a:gd name="connsiteX33" fmla="*/ 210138 w 545627"/>
                    <a:gd name="connsiteY33" fmla="*/ 781038 h 929882"/>
                    <a:gd name="connsiteX34" fmla="*/ 198238 w 545627"/>
                    <a:gd name="connsiteY34" fmla="*/ 674743 h 929882"/>
                    <a:gd name="connsiteX35" fmla="*/ 198238 w 545627"/>
                    <a:gd name="connsiteY35" fmla="*/ 665739 h 929882"/>
                    <a:gd name="connsiteX36" fmla="*/ 490990 w 545627"/>
                    <a:gd name="connsiteY36" fmla="*/ 231954 h 929882"/>
                    <a:gd name="connsiteX37" fmla="*/ 541565 w 545627"/>
                    <a:gd name="connsiteY37" fmla="*/ 213702 h 929882"/>
                    <a:gd name="connsiteX38" fmla="*/ 524118 w 545627"/>
                    <a:gd name="connsiteY38" fmla="*/ 182101 h 929882"/>
                    <a:gd name="connsiteX39" fmla="*/ 519536 w 545627"/>
                    <a:gd name="connsiteY39" fmla="*/ 174061 h 929882"/>
                    <a:gd name="connsiteX40" fmla="*/ 509564 w 545627"/>
                    <a:gd name="connsiteY40" fmla="*/ 156453 h 929882"/>
                    <a:gd name="connsiteX41" fmla="*/ 503534 w 545627"/>
                    <a:gd name="connsiteY41" fmla="*/ 145839 h 929882"/>
                    <a:gd name="connsiteX42" fmla="*/ 501924 w 545627"/>
                    <a:gd name="connsiteY42" fmla="*/ 142945 h 929882"/>
                    <a:gd name="connsiteX43" fmla="*/ 449582 w 545627"/>
                    <a:gd name="connsiteY43" fmla="*/ 53212 h 929882"/>
                    <a:gd name="connsiteX44" fmla="*/ 446689 w 545627"/>
                    <a:gd name="connsiteY44" fmla="*/ 48389 h 929882"/>
                    <a:gd name="connsiteX45" fmla="*/ 433741 w 545627"/>
                    <a:gd name="connsiteY45" fmla="*/ 27000 h 929882"/>
                    <a:gd name="connsiteX46" fmla="*/ 429560 w 545627"/>
                    <a:gd name="connsiteY46" fmla="*/ 20006 h 929882"/>
                    <a:gd name="connsiteX47" fmla="*/ 416054 w 545627"/>
                    <a:gd name="connsiteY47" fmla="*/ -1703 h 929882"/>
                    <a:gd name="connsiteX48" fmla="*/ 351247 w 545627"/>
                    <a:gd name="connsiteY48" fmla="*/ 17674 h 92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45627" h="929882">
                      <a:moveTo>
                        <a:pt x="-4062" y="124210"/>
                      </a:moveTo>
                      <a:cubicBezTo>
                        <a:pt x="-3661" y="134905"/>
                        <a:pt x="-3257" y="145678"/>
                        <a:pt x="-2617" y="156372"/>
                      </a:cubicBezTo>
                      <a:cubicBezTo>
                        <a:pt x="-2213" y="165057"/>
                        <a:pt x="-1730" y="173819"/>
                        <a:pt x="-1247" y="182584"/>
                      </a:cubicBezTo>
                      <a:cubicBezTo>
                        <a:pt x="-1247" y="186846"/>
                        <a:pt x="-764" y="190625"/>
                        <a:pt x="-446" y="195128"/>
                      </a:cubicBezTo>
                      <a:cubicBezTo>
                        <a:pt x="602" y="211209"/>
                        <a:pt x="1725" y="226807"/>
                        <a:pt x="3174" y="242566"/>
                      </a:cubicBezTo>
                      <a:cubicBezTo>
                        <a:pt x="3735" y="249482"/>
                        <a:pt x="4301" y="256315"/>
                        <a:pt x="4944" y="263231"/>
                      </a:cubicBezTo>
                      <a:cubicBezTo>
                        <a:pt x="4944" y="265241"/>
                        <a:pt x="4944" y="267332"/>
                        <a:pt x="5506" y="269422"/>
                      </a:cubicBezTo>
                      <a:cubicBezTo>
                        <a:pt x="6228" y="276096"/>
                        <a:pt x="6872" y="282688"/>
                        <a:pt x="7516" y="289362"/>
                      </a:cubicBezTo>
                      <a:cubicBezTo>
                        <a:pt x="9287" y="305926"/>
                        <a:pt x="11053" y="322410"/>
                        <a:pt x="13146" y="338650"/>
                      </a:cubicBezTo>
                      <a:cubicBezTo>
                        <a:pt x="14029" y="345485"/>
                        <a:pt x="14913" y="352159"/>
                        <a:pt x="15796" y="358912"/>
                      </a:cubicBezTo>
                      <a:cubicBezTo>
                        <a:pt x="16683" y="365667"/>
                        <a:pt x="17889" y="374271"/>
                        <a:pt x="18933" y="381909"/>
                      </a:cubicBezTo>
                      <a:cubicBezTo>
                        <a:pt x="21104" y="397185"/>
                        <a:pt x="23436" y="412463"/>
                        <a:pt x="25847" y="427578"/>
                      </a:cubicBezTo>
                      <a:cubicBezTo>
                        <a:pt x="26895" y="433608"/>
                        <a:pt x="27857" y="439719"/>
                        <a:pt x="28823" y="445750"/>
                      </a:cubicBezTo>
                      <a:cubicBezTo>
                        <a:pt x="31638" y="462394"/>
                        <a:pt x="34613" y="478797"/>
                        <a:pt x="37746" y="495119"/>
                      </a:cubicBezTo>
                      <a:lnTo>
                        <a:pt x="40161" y="507500"/>
                      </a:lnTo>
                      <a:cubicBezTo>
                        <a:pt x="41366" y="513772"/>
                        <a:pt x="42571" y="520044"/>
                        <a:pt x="43938" y="526235"/>
                      </a:cubicBezTo>
                      <a:cubicBezTo>
                        <a:pt x="45547" y="534276"/>
                        <a:pt x="47318" y="542719"/>
                        <a:pt x="49006" y="550840"/>
                      </a:cubicBezTo>
                      <a:cubicBezTo>
                        <a:pt x="54071" y="574559"/>
                        <a:pt x="59457" y="597875"/>
                        <a:pt x="65087" y="620953"/>
                      </a:cubicBezTo>
                      <a:cubicBezTo>
                        <a:pt x="66854" y="628349"/>
                        <a:pt x="68786" y="635828"/>
                        <a:pt x="70713" y="643144"/>
                      </a:cubicBezTo>
                      <a:cubicBezTo>
                        <a:pt x="72884" y="651829"/>
                        <a:pt x="75138" y="660511"/>
                        <a:pt x="77548" y="669035"/>
                      </a:cubicBezTo>
                      <a:cubicBezTo>
                        <a:pt x="78997" y="674582"/>
                        <a:pt x="80524" y="680131"/>
                        <a:pt x="81969" y="685679"/>
                      </a:cubicBezTo>
                      <a:cubicBezTo>
                        <a:pt x="82856" y="688492"/>
                        <a:pt x="83579" y="691387"/>
                        <a:pt x="84384" y="694202"/>
                      </a:cubicBezTo>
                      <a:lnTo>
                        <a:pt x="89209" y="710925"/>
                      </a:lnTo>
                      <a:cubicBezTo>
                        <a:pt x="93229" y="724755"/>
                        <a:pt x="97249" y="738506"/>
                        <a:pt x="101591" y="752013"/>
                      </a:cubicBezTo>
                      <a:cubicBezTo>
                        <a:pt x="102797" y="756033"/>
                        <a:pt x="104002" y="760054"/>
                        <a:pt x="105290" y="763832"/>
                      </a:cubicBezTo>
                      <a:cubicBezTo>
                        <a:pt x="106978" y="769380"/>
                        <a:pt x="108827" y="774847"/>
                        <a:pt x="110594" y="779913"/>
                      </a:cubicBezTo>
                      <a:cubicBezTo>
                        <a:pt x="115980" y="797361"/>
                        <a:pt x="121771" y="814488"/>
                        <a:pt x="128123" y="831452"/>
                      </a:cubicBezTo>
                      <a:cubicBezTo>
                        <a:pt x="130456" y="838046"/>
                        <a:pt x="132788" y="844479"/>
                        <a:pt x="135198" y="850912"/>
                      </a:cubicBezTo>
                      <a:cubicBezTo>
                        <a:pt x="137613" y="857342"/>
                        <a:pt x="139862" y="863695"/>
                        <a:pt x="142355" y="870128"/>
                      </a:cubicBezTo>
                      <a:cubicBezTo>
                        <a:pt x="147341" y="883313"/>
                        <a:pt x="152406" y="896501"/>
                        <a:pt x="157714" y="909366"/>
                      </a:cubicBezTo>
                      <a:cubicBezTo>
                        <a:pt x="159724" y="914350"/>
                        <a:pt x="161734" y="919256"/>
                        <a:pt x="163823" y="924240"/>
                      </a:cubicBezTo>
                      <a:lnTo>
                        <a:pt x="165511" y="928180"/>
                      </a:lnTo>
                      <a:lnTo>
                        <a:pt x="248409" y="928180"/>
                      </a:lnTo>
                      <a:cubicBezTo>
                        <a:pt x="234260" y="880581"/>
                        <a:pt x="221473" y="831694"/>
                        <a:pt x="210138" y="781038"/>
                      </a:cubicBezTo>
                      <a:cubicBezTo>
                        <a:pt x="202259" y="746144"/>
                        <a:pt x="198238" y="710523"/>
                        <a:pt x="198238" y="674743"/>
                      </a:cubicBezTo>
                      <a:cubicBezTo>
                        <a:pt x="198238" y="671769"/>
                        <a:pt x="198238" y="668713"/>
                        <a:pt x="198238" y="665739"/>
                      </a:cubicBezTo>
                      <a:cubicBezTo>
                        <a:pt x="201854" y="476063"/>
                        <a:pt x="316431" y="306248"/>
                        <a:pt x="490990" y="231954"/>
                      </a:cubicBezTo>
                      <a:cubicBezTo>
                        <a:pt x="507476" y="224958"/>
                        <a:pt x="524358" y="218847"/>
                        <a:pt x="541565" y="213702"/>
                      </a:cubicBezTo>
                      <a:lnTo>
                        <a:pt x="524118" y="182101"/>
                      </a:lnTo>
                      <a:cubicBezTo>
                        <a:pt x="522591" y="179288"/>
                        <a:pt x="520981" y="176554"/>
                        <a:pt x="519536" y="174061"/>
                      </a:cubicBezTo>
                      <a:lnTo>
                        <a:pt x="509564" y="156453"/>
                      </a:lnTo>
                      <a:lnTo>
                        <a:pt x="503534" y="145839"/>
                      </a:lnTo>
                      <a:cubicBezTo>
                        <a:pt x="502972" y="144794"/>
                        <a:pt x="502407" y="143909"/>
                        <a:pt x="501924" y="142945"/>
                      </a:cubicBezTo>
                      <a:cubicBezTo>
                        <a:pt x="481505" y="107165"/>
                        <a:pt x="463575" y="76692"/>
                        <a:pt x="449582" y="53212"/>
                      </a:cubicBezTo>
                      <a:cubicBezTo>
                        <a:pt x="448538" y="51604"/>
                        <a:pt x="447572" y="49916"/>
                        <a:pt x="446689" y="48389"/>
                      </a:cubicBezTo>
                      <a:cubicBezTo>
                        <a:pt x="441864" y="40348"/>
                        <a:pt x="437600" y="33191"/>
                        <a:pt x="433741" y="27000"/>
                      </a:cubicBezTo>
                      <a:cubicBezTo>
                        <a:pt x="432296" y="24509"/>
                        <a:pt x="430769" y="22177"/>
                        <a:pt x="429560" y="20006"/>
                      </a:cubicBezTo>
                      <a:cubicBezTo>
                        <a:pt x="420879" y="5854"/>
                        <a:pt x="416054" y="-1703"/>
                        <a:pt x="416054" y="-1703"/>
                      </a:cubicBezTo>
                      <a:lnTo>
                        <a:pt x="351247" y="17674"/>
                      </a:lnTo>
                      <a:close/>
                    </a:path>
                  </a:pathLst>
                </a:custGeom>
                <a:solidFill>
                  <a:srgbClr val="26B3AE"/>
                </a:solidFill>
                <a:ln w="8032" cap="flat">
                  <a:noFill/>
                  <a:prstDash val="solid"/>
                  <a:miter/>
                </a:ln>
              </p:spPr>
              <p:txBody>
                <a:bodyPr rtlCol="0" anchor="ctr"/>
                <a:lstStyle/>
                <a:p>
                  <a:endParaRPr lang="zh-CN" altLang="en-US"/>
                </a:p>
              </p:txBody>
            </p:sp>
            <p:sp>
              <p:nvSpPr>
                <p:cNvPr id="529" name="îş1ïḍè">
                  <a:extLst>
                    <a:ext uri="{FF2B5EF4-FFF2-40B4-BE49-F238E27FC236}">
                      <a16:creationId xmlns:a16="http://schemas.microsoft.com/office/drawing/2014/main" id="{7ADD7857-3546-0B49-4CF3-E3661B1D32AB}"/>
                    </a:ext>
                  </a:extLst>
                </p:cNvPr>
                <p:cNvSpPr/>
                <p:nvPr/>
              </p:nvSpPr>
              <p:spPr>
                <a:xfrm rot="-938399">
                  <a:off x="8528075" y="5879663"/>
                  <a:ext cx="447051" cy="243305"/>
                </a:xfrm>
                <a:custGeom>
                  <a:avLst/>
                  <a:gdLst>
                    <a:gd name="connsiteX0" fmla="*/ 442989 w 447051"/>
                    <a:gd name="connsiteY0" fmla="*/ 119950 h 243305"/>
                    <a:gd name="connsiteX1" fmla="*/ 219465 w 447051"/>
                    <a:gd name="connsiteY1" fmla="*/ 241602 h 243305"/>
                    <a:gd name="connsiteX2" fmla="*/ -4059 w 447051"/>
                    <a:gd name="connsiteY2" fmla="*/ 119950 h 243305"/>
                    <a:gd name="connsiteX3" fmla="*/ 219465 w 447051"/>
                    <a:gd name="connsiteY3" fmla="*/ -1702 h 243305"/>
                    <a:gd name="connsiteX4" fmla="*/ 442989 w 447051"/>
                    <a:gd name="connsiteY4" fmla="*/ 119950 h 243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051" h="243305">
                      <a:moveTo>
                        <a:pt x="442989" y="119950"/>
                      </a:moveTo>
                      <a:cubicBezTo>
                        <a:pt x="442989" y="187136"/>
                        <a:pt x="342915" y="241602"/>
                        <a:pt x="219465" y="241602"/>
                      </a:cubicBezTo>
                      <a:cubicBezTo>
                        <a:pt x="96015" y="241602"/>
                        <a:pt x="-4059" y="187136"/>
                        <a:pt x="-4059" y="119950"/>
                      </a:cubicBezTo>
                      <a:cubicBezTo>
                        <a:pt x="-4059" y="52764"/>
                        <a:pt x="96015" y="-1702"/>
                        <a:pt x="219465" y="-1702"/>
                      </a:cubicBezTo>
                      <a:cubicBezTo>
                        <a:pt x="342915" y="-1702"/>
                        <a:pt x="442989" y="52764"/>
                        <a:pt x="442989" y="119950"/>
                      </a:cubicBezTo>
                      <a:close/>
                    </a:path>
                  </a:pathLst>
                </a:custGeom>
                <a:solidFill>
                  <a:srgbClr val="6ACCCA"/>
                </a:solidFill>
                <a:ln w="8032" cap="flat">
                  <a:noFill/>
                  <a:prstDash val="solid"/>
                  <a:miter/>
                </a:ln>
              </p:spPr>
              <p:txBody>
                <a:bodyPr rtlCol="0" anchor="ctr"/>
                <a:lstStyle/>
                <a:p>
                  <a:endParaRPr lang="zh-CN" altLang="en-US"/>
                </a:p>
              </p:txBody>
            </p:sp>
            <p:sp>
              <p:nvSpPr>
                <p:cNvPr id="530" name="iS1íḑè">
                  <a:extLst>
                    <a:ext uri="{FF2B5EF4-FFF2-40B4-BE49-F238E27FC236}">
                      <a16:creationId xmlns:a16="http://schemas.microsoft.com/office/drawing/2014/main" id="{2A18295D-AA2A-27D8-7398-9BFEC12D4BFB}"/>
                    </a:ext>
                  </a:extLst>
                </p:cNvPr>
                <p:cNvSpPr/>
                <p:nvPr/>
              </p:nvSpPr>
              <p:spPr>
                <a:xfrm>
                  <a:off x="8617069" y="5909419"/>
                  <a:ext cx="288735" cy="166590"/>
                </a:xfrm>
                <a:custGeom>
                  <a:avLst/>
                  <a:gdLst>
                    <a:gd name="connsiteX0" fmla="*/ 38877 w 288735"/>
                    <a:gd name="connsiteY0" fmla="*/ 102092 h 166590"/>
                    <a:gd name="connsiteX1" fmla="*/ -4062 w 288735"/>
                    <a:gd name="connsiteY1" fmla="*/ 113589 h 166590"/>
                    <a:gd name="connsiteX2" fmla="*/ 79881 w 288735"/>
                    <a:gd name="connsiteY2" fmla="*/ 62210 h 166590"/>
                    <a:gd name="connsiteX3" fmla="*/ 52948 w 288735"/>
                    <a:gd name="connsiteY3" fmla="*/ 30048 h 166590"/>
                    <a:gd name="connsiteX4" fmla="*/ 104968 w 288735"/>
                    <a:gd name="connsiteY4" fmla="*/ 43957 h 166590"/>
                    <a:gd name="connsiteX5" fmla="*/ 83178 w 288735"/>
                    <a:gd name="connsiteY5" fmla="*/ 6650 h 166590"/>
                    <a:gd name="connsiteX6" fmla="*/ 129411 w 288735"/>
                    <a:gd name="connsiteY6" fmla="*/ 26993 h 166590"/>
                    <a:gd name="connsiteX7" fmla="*/ 197838 w 288735"/>
                    <a:gd name="connsiteY7" fmla="*/ -746 h 166590"/>
                    <a:gd name="connsiteX8" fmla="*/ 183846 w 288735"/>
                    <a:gd name="connsiteY8" fmla="*/ 17747 h 166590"/>
                    <a:gd name="connsiteX9" fmla="*/ 253799 w 288735"/>
                    <a:gd name="connsiteY9" fmla="*/ 25224 h 166590"/>
                    <a:gd name="connsiteX10" fmla="*/ 217535 w 288735"/>
                    <a:gd name="connsiteY10" fmla="*/ 45968 h 166590"/>
                    <a:gd name="connsiteX11" fmla="*/ 284674 w 288735"/>
                    <a:gd name="connsiteY11" fmla="*/ 60521 h 166590"/>
                    <a:gd name="connsiteX12" fmla="*/ 222521 w 288735"/>
                    <a:gd name="connsiteY12" fmla="*/ 69608 h 166590"/>
                    <a:gd name="connsiteX13" fmla="*/ 268832 w 288735"/>
                    <a:gd name="connsiteY13" fmla="*/ 114072 h 166590"/>
                    <a:gd name="connsiteX14" fmla="*/ 190681 w 288735"/>
                    <a:gd name="connsiteY14" fmla="*/ 90351 h 166590"/>
                    <a:gd name="connsiteX15" fmla="*/ 225819 w 288735"/>
                    <a:gd name="connsiteY15" fmla="*/ 142776 h 166590"/>
                    <a:gd name="connsiteX16" fmla="*/ 147985 w 288735"/>
                    <a:gd name="connsiteY16" fmla="*/ 100082 h 166590"/>
                    <a:gd name="connsiteX17" fmla="*/ 164950 w 288735"/>
                    <a:gd name="connsiteY17" fmla="*/ 157329 h 166590"/>
                    <a:gd name="connsiteX18" fmla="*/ 123785 w 288735"/>
                    <a:gd name="connsiteY18" fmla="*/ 114153 h 166590"/>
                    <a:gd name="connsiteX19" fmla="*/ 104485 w 288735"/>
                    <a:gd name="connsiteY19" fmla="*/ 164887 h 166590"/>
                    <a:gd name="connsiteX20" fmla="*/ 91863 w 288735"/>
                    <a:gd name="connsiteY20" fmla="*/ 123801 h 166590"/>
                    <a:gd name="connsiteX21" fmla="*/ 67741 w 288735"/>
                    <a:gd name="connsiteY21" fmla="*/ 161028 h 166590"/>
                    <a:gd name="connsiteX22" fmla="*/ 65570 w 288735"/>
                    <a:gd name="connsiteY22" fmla="*/ 162716 h 166590"/>
                    <a:gd name="connsiteX23" fmla="*/ 60906 w 288735"/>
                    <a:gd name="connsiteY23" fmla="*/ 124362 h 166590"/>
                    <a:gd name="connsiteX24" fmla="*/ 23758 w 288735"/>
                    <a:gd name="connsiteY24" fmla="*/ 160947 h 166590"/>
                    <a:gd name="connsiteX25" fmla="*/ 38877 w 288735"/>
                    <a:gd name="connsiteY25" fmla="*/ 102092 h 16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735" h="166590">
                      <a:moveTo>
                        <a:pt x="38877" y="102092"/>
                      </a:moveTo>
                      <a:cubicBezTo>
                        <a:pt x="28183" y="93569"/>
                        <a:pt x="-4062" y="113589"/>
                        <a:pt x="-4062" y="113589"/>
                      </a:cubicBezTo>
                      <a:cubicBezTo>
                        <a:pt x="-364" y="47014"/>
                        <a:pt x="79881" y="62210"/>
                        <a:pt x="79881" y="62210"/>
                      </a:cubicBezTo>
                      <a:cubicBezTo>
                        <a:pt x="81412" y="41064"/>
                        <a:pt x="52948" y="30048"/>
                        <a:pt x="52948" y="30048"/>
                      </a:cubicBezTo>
                      <a:cubicBezTo>
                        <a:pt x="67341" y="24178"/>
                        <a:pt x="104968" y="43957"/>
                        <a:pt x="104968" y="43957"/>
                      </a:cubicBezTo>
                      <a:cubicBezTo>
                        <a:pt x="107139" y="34551"/>
                        <a:pt x="83178" y="6650"/>
                        <a:pt x="83178" y="6650"/>
                      </a:cubicBezTo>
                      <a:cubicBezTo>
                        <a:pt x="96205" y="-424"/>
                        <a:pt x="129411" y="26993"/>
                        <a:pt x="129411" y="26993"/>
                      </a:cubicBezTo>
                      <a:cubicBezTo>
                        <a:pt x="147502" y="-9672"/>
                        <a:pt x="197838" y="-746"/>
                        <a:pt x="197838" y="-746"/>
                      </a:cubicBezTo>
                      <a:cubicBezTo>
                        <a:pt x="180069" y="4721"/>
                        <a:pt x="183846" y="17747"/>
                        <a:pt x="183846" y="17747"/>
                      </a:cubicBezTo>
                      <a:cubicBezTo>
                        <a:pt x="203464" y="13164"/>
                        <a:pt x="253799" y="25224"/>
                        <a:pt x="253799" y="25224"/>
                      </a:cubicBezTo>
                      <a:lnTo>
                        <a:pt x="217535" y="45968"/>
                      </a:lnTo>
                      <a:cubicBezTo>
                        <a:pt x="230801" y="45968"/>
                        <a:pt x="284674" y="60521"/>
                        <a:pt x="284674" y="60521"/>
                      </a:cubicBezTo>
                      <a:lnTo>
                        <a:pt x="222521" y="69608"/>
                      </a:lnTo>
                      <a:lnTo>
                        <a:pt x="268832" y="114072"/>
                      </a:lnTo>
                      <a:lnTo>
                        <a:pt x="190681" y="90351"/>
                      </a:lnTo>
                      <a:lnTo>
                        <a:pt x="225819" y="142776"/>
                      </a:lnTo>
                      <a:lnTo>
                        <a:pt x="147985" y="100082"/>
                      </a:lnTo>
                      <a:lnTo>
                        <a:pt x="164950" y="157329"/>
                      </a:lnTo>
                      <a:lnTo>
                        <a:pt x="123785" y="114153"/>
                      </a:lnTo>
                      <a:cubicBezTo>
                        <a:pt x="112286" y="116322"/>
                        <a:pt x="104485" y="164887"/>
                        <a:pt x="104485" y="164887"/>
                      </a:cubicBezTo>
                      <a:cubicBezTo>
                        <a:pt x="95239" y="153309"/>
                        <a:pt x="90657" y="138594"/>
                        <a:pt x="91863" y="123801"/>
                      </a:cubicBezTo>
                      <a:cubicBezTo>
                        <a:pt x="70073" y="122433"/>
                        <a:pt x="67741" y="161028"/>
                        <a:pt x="67741" y="161028"/>
                      </a:cubicBezTo>
                      <a:lnTo>
                        <a:pt x="65570" y="162716"/>
                      </a:lnTo>
                      <a:cubicBezTo>
                        <a:pt x="57769" y="151460"/>
                        <a:pt x="56002" y="137148"/>
                        <a:pt x="60906" y="124362"/>
                      </a:cubicBezTo>
                      <a:cubicBezTo>
                        <a:pt x="40483" y="124362"/>
                        <a:pt x="23758" y="160947"/>
                        <a:pt x="23758" y="160947"/>
                      </a:cubicBezTo>
                      <a:cubicBezTo>
                        <a:pt x="8242" y="117127"/>
                        <a:pt x="38877" y="102092"/>
                        <a:pt x="38877" y="102092"/>
                      </a:cubicBezTo>
                      <a:close/>
                    </a:path>
                  </a:pathLst>
                </a:custGeom>
                <a:solidFill>
                  <a:srgbClr val="186E6B"/>
                </a:solidFill>
                <a:ln w="8032" cap="flat">
                  <a:noFill/>
                  <a:prstDash val="solid"/>
                  <a:miter/>
                </a:ln>
              </p:spPr>
              <p:txBody>
                <a:bodyPr rtlCol="0" anchor="ctr"/>
                <a:lstStyle/>
                <a:p>
                  <a:endParaRPr lang="zh-CN" altLang="en-US"/>
                </a:p>
              </p:txBody>
            </p:sp>
            <p:sp>
              <p:nvSpPr>
                <p:cNvPr id="531" name="iṡḻïďé">
                  <a:extLst>
                    <a:ext uri="{FF2B5EF4-FFF2-40B4-BE49-F238E27FC236}">
                      <a16:creationId xmlns:a16="http://schemas.microsoft.com/office/drawing/2014/main" id="{A6D3D8B4-5BF9-E00C-7DB3-D7B5FB58AF74}"/>
                    </a:ext>
                  </a:extLst>
                </p:cNvPr>
                <p:cNvSpPr/>
                <p:nvPr/>
              </p:nvSpPr>
              <p:spPr>
                <a:xfrm>
                  <a:off x="9328701" y="5943582"/>
                  <a:ext cx="509250" cy="906083"/>
                </a:xfrm>
                <a:custGeom>
                  <a:avLst/>
                  <a:gdLst>
                    <a:gd name="connsiteX0" fmla="*/ -3544 w 509250"/>
                    <a:gd name="connsiteY0" fmla="*/ 284861 h 906083"/>
                    <a:gd name="connsiteX1" fmla="*/ -3544 w 509250"/>
                    <a:gd name="connsiteY1" fmla="*/ 292902 h 906083"/>
                    <a:gd name="connsiteX2" fmla="*/ -3544 w 509250"/>
                    <a:gd name="connsiteY2" fmla="*/ 293544 h 906083"/>
                    <a:gd name="connsiteX3" fmla="*/ -2421 w 509250"/>
                    <a:gd name="connsiteY3" fmla="*/ 323374 h 906083"/>
                    <a:gd name="connsiteX4" fmla="*/ -2421 w 509250"/>
                    <a:gd name="connsiteY4" fmla="*/ 324178 h 906083"/>
                    <a:gd name="connsiteX5" fmla="*/ -1777 w 509250"/>
                    <a:gd name="connsiteY5" fmla="*/ 335434 h 906083"/>
                    <a:gd name="connsiteX6" fmla="*/ -650 w 509250"/>
                    <a:gd name="connsiteY6" fmla="*/ 354008 h 906083"/>
                    <a:gd name="connsiteX7" fmla="*/ 555 w 509250"/>
                    <a:gd name="connsiteY7" fmla="*/ 371297 h 906083"/>
                    <a:gd name="connsiteX8" fmla="*/ 4014 w 509250"/>
                    <a:gd name="connsiteY8" fmla="*/ 408765 h 906083"/>
                    <a:gd name="connsiteX9" fmla="*/ 5541 w 509250"/>
                    <a:gd name="connsiteY9" fmla="*/ 423399 h 906083"/>
                    <a:gd name="connsiteX10" fmla="*/ 6346 w 509250"/>
                    <a:gd name="connsiteY10" fmla="*/ 431439 h 906083"/>
                    <a:gd name="connsiteX11" fmla="*/ 7952 w 509250"/>
                    <a:gd name="connsiteY11" fmla="*/ 444142 h 906083"/>
                    <a:gd name="connsiteX12" fmla="*/ 15992 w 509250"/>
                    <a:gd name="connsiteY12" fmla="*/ 499703 h 906083"/>
                    <a:gd name="connsiteX13" fmla="*/ 18407 w 509250"/>
                    <a:gd name="connsiteY13" fmla="*/ 514577 h 906083"/>
                    <a:gd name="connsiteX14" fmla="*/ 18407 w 509250"/>
                    <a:gd name="connsiteY14" fmla="*/ 515140 h 906083"/>
                    <a:gd name="connsiteX15" fmla="*/ 24676 w 509250"/>
                    <a:gd name="connsiteY15" fmla="*/ 548349 h 906083"/>
                    <a:gd name="connsiteX16" fmla="*/ 32717 w 509250"/>
                    <a:gd name="connsiteY16" fmla="*/ 587505 h 906083"/>
                    <a:gd name="connsiteX17" fmla="*/ 37381 w 509250"/>
                    <a:gd name="connsiteY17" fmla="*/ 607123 h 906083"/>
                    <a:gd name="connsiteX18" fmla="*/ 43090 w 509250"/>
                    <a:gd name="connsiteY18" fmla="*/ 629154 h 906083"/>
                    <a:gd name="connsiteX19" fmla="*/ 47271 w 509250"/>
                    <a:gd name="connsiteY19" fmla="*/ 644754 h 906083"/>
                    <a:gd name="connsiteX20" fmla="*/ 58126 w 509250"/>
                    <a:gd name="connsiteY20" fmla="*/ 680695 h 906083"/>
                    <a:gd name="connsiteX21" fmla="*/ 64396 w 509250"/>
                    <a:gd name="connsiteY21" fmla="*/ 699750 h 906083"/>
                    <a:gd name="connsiteX22" fmla="*/ 77745 w 509250"/>
                    <a:gd name="connsiteY22" fmla="*/ 736415 h 906083"/>
                    <a:gd name="connsiteX23" fmla="*/ 85302 w 509250"/>
                    <a:gd name="connsiteY23" fmla="*/ 755472 h 906083"/>
                    <a:gd name="connsiteX24" fmla="*/ 90610 w 509250"/>
                    <a:gd name="connsiteY24" fmla="*/ 768014 h 906083"/>
                    <a:gd name="connsiteX25" fmla="*/ 92699 w 509250"/>
                    <a:gd name="connsiteY25" fmla="*/ 772678 h 906083"/>
                    <a:gd name="connsiteX26" fmla="*/ 96719 w 509250"/>
                    <a:gd name="connsiteY26" fmla="*/ 781682 h 906083"/>
                    <a:gd name="connsiteX27" fmla="*/ 101627 w 509250"/>
                    <a:gd name="connsiteY27" fmla="*/ 792216 h 906083"/>
                    <a:gd name="connsiteX28" fmla="*/ 107253 w 509250"/>
                    <a:gd name="connsiteY28" fmla="*/ 803874 h 906083"/>
                    <a:gd name="connsiteX29" fmla="*/ 110468 w 509250"/>
                    <a:gd name="connsiteY29" fmla="*/ 810307 h 906083"/>
                    <a:gd name="connsiteX30" fmla="*/ 115854 w 509250"/>
                    <a:gd name="connsiteY30" fmla="*/ 820760 h 906083"/>
                    <a:gd name="connsiteX31" fmla="*/ 122933 w 509250"/>
                    <a:gd name="connsiteY31" fmla="*/ 833706 h 906083"/>
                    <a:gd name="connsiteX32" fmla="*/ 127032 w 509250"/>
                    <a:gd name="connsiteY32" fmla="*/ 840780 h 906083"/>
                    <a:gd name="connsiteX33" fmla="*/ 132662 w 509250"/>
                    <a:gd name="connsiteY33" fmla="*/ 850509 h 906083"/>
                    <a:gd name="connsiteX34" fmla="*/ 142952 w 509250"/>
                    <a:gd name="connsiteY34" fmla="*/ 866590 h 906083"/>
                    <a:gd name="connsiteX35" fmla="*/ 151958 w 509250"/>
                    <a:gd name="connsiteY35" fmla="*/ 879939 h 906083"/>
                    <a:gd name="connsiteX36" fmla="*/ 151958 w 509250"/>
                    <a:gd name="connsiteY36" fmla="*/ 879939 h 906083"/>
                    <a:gd name="connsiteX37" fmla="*/ 159999 w 509250"/>
                    <a:gd name="connsiteY37" fmla="*/ 890631 h 906083"/>
                    <a:gd name="connsiteX38" fmla="*/ 161365 w 509250"/>
                    <a:gd name="connsiteY38" fmla="*/ 892400 h 906083"/>
                    <a:gd name="connsiteX39" fmla="*/ 161365 w 509250"/>
                    <a:gd name="connsiteY39" fmla="*/ 892400 h 906083"/>
                    <a:gd name="connsiteX40" fmla="*/ 170772 w 509250"/>
                    <a:gd name="connsiteY40" fmla="*/ 904380 h 906083"/>
                    <a:gd name="connsiteX41" fmla="*/ 479608 w 509250"/>
                    <a:gd name="connsiteY41" fmla="*/ 904380 h 906083"/>
                    <a:gd name="connsiteX42" fmla="*/ 493679 w 509250"/>
                    <a:gd name="connsiteY42" fmla="*/ 862650 h 906083"/>
                    <a:gd name="connsiteX43" fmla="*/ 505179 w 509250"/>
                    <a:gd name="connsiteY43" fmla="*/ 759331 h 906083"/>
                    <a:gd name="connsiteX44" fmla="*/ 478403 w 509250"/>
                    <a:gd name="connsiteY44" fmla="*/ 531221 h 906083"/>
                    <a:gd name="connsiteX45" fmla="*/ 473818 w 509250"/>
                    <a:gd name="connsiteY45" fmla="*/ 509915 h 906083"/>
                    <a:gd name="connsiteX46" fmla="*/ 449696 w 509250"/>
                    <a:gd name="connsiteY46" fmla="*/ 412382 h 906083"/>
                    <a:gd name="connsiteX47" fmla="*/ 436108 w 509250"/>
                    <a:gd name="connsiteY47" fmla="*/ 363498 h 906083"/>
                    <a:gd name="connsiteX48" fmla="*/ 430883 w 509250"/>
                    <a:gd name="connsiteY48" fmla="*/ 345807 h 906083"/>
                    <a:gd name="connsiteX49" fmla="*/ 430883 w 509250"/>
                    <a:gd name="connsiteY49" fmla="*/ 345807 h 906083"/>
                    <a:gd name="connsiteX50" fmla="*/ 423725 w 509250"/>
                    <a:gd name="connsiteY50" fmla="*/ 322168 h 906083"/>
                    <a:gd name="connsiteX51" fmla="*/ 368891 w 509250"/>
                    <a:gd name="connsiteY51" fmla="*/ 157901 h 906083"/>
                    <a:gd name="connsiteX52" fmla="*/ 322257 w 509250"/>
                    <a:gd name="connsiteY52" fmla="*/ 35686 h 906083"/>
                    <a:gd name="connsiteX53" fmla="*/ 319682 w 509250"/>
                    <a:gd name="connsiteY53" fmla="*/ 29414 h 906083"/>
                    <a:gd name="connsiteX54" fmla="*/ 317189 w 509250"/>
                    <a:gd name="connsiteY54" fmla="*/ 23384 h 906083"/>
                    <a:gd name="connsiteX55" fmla="*/ 315662 w 509250"/>
                    <a:gd name="connsiteY55" fmla="*/ 19525 h 906083"/>
                    <a:gd name="connsiteX56" fmla="*/ 313651 w 509250"/>
                    <a:gd name="connsiteY56" fmla="*/ 14700 h 906083"/>
                    <a:gd name="connsiteX57" fmla="*/ 313651 w 509250"/>
                    <a:gd name="connsiteY57" fmla="*/ 14700 h 906083"/>
                    <a:gd name="connsiteX58" fmla="*/ 313651 w 509250"/>
                    <a:gd name="connsiteY58" fmla="*/ 13975 h 906083"/>
                    <a:gd name="connsiteX59" fmla="*/ 312446 w 509250"/>
                    <a:gd name="connsiteY59" fmla="*/ 11323 h 906083"/>
                    <a:gd name="connsiteX60" fmla="*/ 311158 w 509250"/>
                    <a:gd name="connsiteY60" fmla="*/ 8106 h 906083"/>
                    <a:gd name="connsiteX61" fmla="*/ 310758 w 509250"/>
                    <a:gd name="connsiteY61" fmla="*/ 7142 h 906083"/>
                    <a:gd name="connsiteX62" fmla="*/ 309792 w 509250"/>
                    <a:gd name="connsiteY62" fmla="*/ 4890 h 906083"/>
                    <a:gd name="connsiteX63" fmla="*/ 306977 w 509250"/>
                    <a:gd name="connsiteY63" fmla="*/ -1703 h 906083"/>
                    <a:gd name="connsiteX64" fmla="*/ 230432 w 509250"/>
                    <a:gd name="connsiteY64" fmla="*/ 8669 h 906083"/>
                    <a:gd name="connsiteX65" fmla="*/ 91654 w 509250"/>
                    <a:gd name="connsiteY65" fmla="*/ 27646 h 906083"/>
                    <a:gd name="connsiteX66" fmla="*/ 91654 w 509250"/>
                    <a:gd name="connsiteY66" fmla="*/ 27646 h 906083"/>
                    <a:gd name="connsiteX67" fmla="*/ 76779 w 509250"/>
                    <a:gd name="connsiteY67" fmla="*/ 29575 h 906083"/>
                    <a:gd name="connsiteX68" fmla="*/ 67293 w 509250"/>
                    <a:gd name="connsiteY68" fmla="*/ 30942 h 906083"/>
                    <a:gd name="connsiteX69" fmla="*/ 8434 w 509250"/>
                    <a:gd name="connsiteY69" fmla="*/ 38982 h 906083"/>
                    <a:gd name="connsiteX70" fmla="*/ 8434 w 509250"/>
                    <a:gd name="connsiteY70" fmla="*/ 38982 h 906083"/>
                    <a:gd name="connsiteX71" fmla="*/ -2743 w 509250"/>
                    <a:gd name="connsiteY71" fmla="*/ 186607 h 906083"/>
                    <a:gd name="connsiteX72" fmla="*/ -3544 w 509250"/>
                    <a:gd name="connsiteY72" fmla="*/ 284861 h 90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09250" h="906083">
                      <a:moveTo>
                        <a:pt x="-3544" y="284861"/>
                      </a:moveTo>
                      <a:cubicBezTo>
                        <a:pt x="-3544" y="287674"/>
                        <a:pt x="-3544" y="290489"/>
                        <a:pt x="-3544" y="292902"/>
                      </a:cubicBezTo>
                      <a:lnTo>
                        <a:pt x="-3544" y="293544"/>
                      </a:lnTo>
                      <a:cubicBezTo>
                        <a:pt x="-3544" y="303594"/>
                        <a:pt x="-2900" y="313484"/>
                        <a:pt x="-2421" y="323374"/>
                      </a:cubicBezTo>
                      <a:cubicBezTo>
                        <a:pt x="-2499" y="323615"/>
                        <a:pt x="-2499" y="323937"/>
                        <a:pt x="-2421" y="324178"/>
                      </a:cubicBezTo>
                      <a:cubicBezTo>
                        <a:pt x="-2421" y="327957"/>
                        <a:pt x="-2421" y="331736"/>
                        <a:pt x="-1777" y="335434"/>
                      </a:cubicBezTo>
                      <a:cubicBezTo>
                        <a:pt x="-1777" y="341706"/>
                        <a:pt x="-1051" y="347897"/>
                        <a:pt x="-650" y="354008"/>
                      </a:cubicBezTo>
                      <a:cubicBezTo>
                        <a:pt x="-250" y="360119"/>
                        <a:pt x="72" y="365508"/>
                        <a:pt x="555" y="371297"/>
                      </a:cubicBezTo>
                      <a:cubicBezTo>
                        <a:pt x="1521" y="383919"/>
                        <a:pt x="2648" y="396382"/>
                        <a:pt x="4014" y="408765"/>
                      </a:cubicBezTo>
                      <a:cubicBezTo>
                        <a:pt x="4497" y="413670"/>
                        <a:pt x="4980" y="418574"/>
                        <a:pt x="5541" y="423399"/>
                      </a:cubicBezTo>
                      <a:cubicBezTo>
                        <a:pt x="5541" y="425970"/>
                        <a:pt x="6024" y="428544"/>
                        <a:pt x="6346" y="431439"/>
                      </a:cubicBezTo>
                      <a:cubicBezTo>
                        <a:pt x="6829" y="435701"/>
                        <a:pt x="7390" y="439961"/>
                        <a:pt x="7952" y="444142"/>
                      </a:cubicBezTo>
                      <a:cubicBezTo>
                        <a:pt x="10284" y="463038"/>
                        <a:pt x="13020" y="481612"/>
                        <a:pt x="15992" y="499703"/>
                      </a:cubicBezTo>
                      <a:cubicBezTo>
                        <a:pt x="16718" y="504687"/>
                        <a:pt x="17519" y="509673"/>
                        <a:pt x="18407" y="514577"/>
                      </a:cubicBezTo>
                      <a:cubicBezTo>
                        <a:pt x="18407" y="514738"/>
                        <a:pt x="18407" y="514979"/>
                        <a:pt x="18407" y="515140"/>
                      </a:cubicBezTo>
                      <a:cubicBezTo>
                        <a:pt x="20334" y="526237"/>
                        <a:pt x="22427" y="537332"/>
                        <a:pt x="24676" y="548349"/>
                      </a:cubicBezTo>
                      <a:cubicBezTo>
                        <a:pt x="27169" y="561615"/>
                        <a:pt x="29984" y="574720"/>
                        <a:pt x="32717" y="587505"/>
                      </a:cubicBezTo>
                      <a:cubicBezTo>
                        <a:pt x="34244" y="594099"/>
                        <a:pt x="35693" y="600692"/>
                        <a:pt x="37381" y="607123"/>
                      </a:cubicBezTo>
                      <a:cubicBezTo>
                        <a:pt x="39069" y="613556"/>
                        <a:pt x="41079" y="621918"/>
                        <a:pt x="43090" y="629154"/>
                      </a:cubicBezTo>
                      <a:cubicBezTo>
                        <a:pt x="44377" y="634381"/>
                        <a:pt x="45904" y="639527"/>
                        <a:pt x="47271" y="644754"/>
                      </a:cubicBezTo>
                      <a:cubicBezTo>
                        <a:pt x="50808" y="656976"/>
                        <a:pt x="54345" y="668876"/>
                        <a:pt x="58126" y="680695"/>
                      </a:cubicBezTo>
                      <a:cubicBezTo>
                        <a:pt x="60136" y="687128"/>
                        <a:pt x="62225" y="693478"/>
                        <a:pt x="64396" y="699750"/>
                      </a:cubicBezTo>
                      <a:cubicBezTo>
                        <a:pt x="68660" y="712374"/>
                        <a:pt x="73080" y="724515"/>
                        <a:pt x="77745" y="736415"/>
                      </a:cubicBezTo>
                      <a:cubicBezTo>
                        <a:pt x="80155" y="742848"/>
                        <a:pt x="82648" y="749200"/>
                        <a:pt x="85302" y="755472"/>
                      </a:cubicBezTo>
                      <a:lnTo>
                        <a:pt x="90610" y="768014"/>
                      </a:lnTo>
                      <a:cubicBezTo>
                        <a:pt x="91254" y="769543"/>
                        <a:pt x="91976" y="771150"/>
                        <a:pt x="92699" y="772678"/>
                      </a:cubicBezTo>
                      <a:cubicBezTo>
                        <a:pt x="93986" y="775732"/>
                        <a:pt x="95353" y="778708"/>
                        <a:pt x="96719" y="781682"/>
                      </a:cubicBezTo>
                      <a:cubicBezTo>
                        <a:pt x="98085" y="784658"/>
                        <a:pt x="99856" y="788759"/>
                        <a:pt x="101627" y="792216"/>
                      </a:cubicBezTo>
                      <a:cubicBezTo>
                        <a:pt x="103393" y="795674"/>
                        <a:pt x="105325" y="800256"/>
                        <a:pt x="107253" y="803874"/>
                      </a:cubicBezTo>
                      <a:lnTo>
                        <a:pt x="110468" y="810307"/>
                      </a:lnTo>
                      <a:cubicBezTo>
                        <a:pt x="112156" y="813766"/>
                        <a:pt x="114005" y="817222"/>
                        <a:pt x="115854" y="820760"/>
                      </a:cubicBezTo>
                      <a:cubicBezTo>
                        <a:pt x="117708" y="824297"/>
                        <a:pt x="120519" y="829525"/>
                        <a:pt x="122933" y="833706"/>
                      </a:cubicBezTo>
                      <a:cubicBezTo>
                        <a:pt x="124299" y="836116"/>
                        <a:pt x="125587" y="838529"/>
                        <a:pt x="127032" y="840780"/>
                      </a:cubicBezTo>
                      <a:cubicBezTo>
                        <a:pt x="128481" y="843032"/>
                        <a:pt x="130813" y="847374"/>
                        <a:pt x="132662" y="850509"/>
                      </a:cubicBezTo>
                      <a:cubicBezTo>
                        <a:pt x="136117" y="856057"/>
                        <a:pt x="139497" y="861445"/>
                        <a:pt x="142952" y="866590"/>
                      </a:cubicBezTo>
                      <a:cubicBezTo>
                        <a:pt x="146411" y="871737"/>
                        <a:pt x="148904" y="875596"/>
                        <a:pt x="151958" y="879939"/>
                      </a:cubicBezTo>
                      <a:lnTo>
                        <a:pt x="151958" y="879939"/>
                      </a:lnTo>
                      <a:cubicBezTo>
                        <a:pt x="154451" y="883556"/>
                        <a:pt x="157105" y="887094"/>
                        <a:pt x="159999" y="890631"/>
                      </a:cubicBezTo>
                      <a:lnTo>
                        <a:pt x="161365" y="892400"/>
                      </a:lnTo>
                      <a:cubicBezTo>
                        <a:pt x="161365" y="892400"/>
                        <a:pt x="161365" y="892400"/>
                        <a:pt x="161365" y="892400"/>
                      </a:cubicBezTo>
                      <a:cubicBezTo>
                        <a:pt x="164419" y="896581"/>
                        <a:pt x="167556" y="900440"/>
                        <a:pt x="170772" y="904380"/>
                      </a:cubicBezTo>
                      <a:lnTo>
                        <a:pt x="479608" y="904380"/>
                      </a:lnTo>
                      <a:cubicBezTo>
                        <a:pt x="485560" y="890953"/>
                        <a:pt x="490303" y="876963"/>
                        <a:pt x="493679" y="862650"/>
                      </a:cubicBezTo>
                      <a:cubicBezTo>
                        <a:pt x="501559" y="828800"/>
                        <a:pt x="505418" y="794065"/>
                        <a:pt x="505179" y="759331"/>
                      </a:cubicBezTo>
                      <a:cubicBezTo>
                        <a:pt x="504130" y="682544"/>
                        <a:pt x="495128" y="606159"/>
                        <a:pt x="478403" y="531221"/>
                      </a:cubicBezTo>
                      <a:cubicBezTo>
                        <a:pt x="476876" y="524147"/>
                        <a:pt x="475427" y="516989"/>
                        <a:pt x="473818" y="509915"/>
                      </a:cubicBezTo>
                      <a:cubicBezTo>
                        <a:pt x="466664" y="477270"/>
                        <a:pt x="458541" y="444625"/>
                        <a:pt x="449696" y="412382"/>
                      </a:cubicBezTo>
                      <a:cubicBezTo>
                        <a:pt x="445275" y="395899"/>
                        <a:pt x="440694" y="379657"/>
                        <a:pt x="436108" y="363498"/>
                      </a:cubicBezTo>
                      <a:cubicBezTo>
                        <a:pt x="434341" y="357626"/>
                        <a:pt x="432571" y="351676"/>
                        <a:pt x="430883" y="345807"/>
                      </a:cubicBezTo>
                      <a:lnTo>
                        <a:pt x="430883" y="345807"/>
                      </a:lnTo>
                      <a:cubicBezTo>
                        <a:pt x="428551" y="337766"/>
                        <a:pt x="426140" y="329726"/>
                        <a:pt x="423725" y="322168"/>
                      </a:cubicBezTo>
                      <a:cubicBezTo>
                        <a:pt x="405395" y="262186"/>
                        <a:pt x="386259" y="205983"/>
                        <a:pt x="368891" y="157901"/>
                      </a:cubicBezTo>
                      <a:cubicBezTo>
                        <a:pt x="350238" y="106202"/>
                        <a:pt x="333674" y="63828"/>
                        <a:pt x="322257" y="35686"/>
                      </a:cubicBezTo>
                      <a:cubicBezTo>
                        <a:pt x="321292" y="33596"/>
                        <a:pt x="320487" y="31505"/>
                        <a:pt x="319682" y="29414"/>
                      </a:cubicBezTo>
                      <a:lnTo>
                        <a:pt x="317189" y="23384"/>
                      </a:lnTo>
                      <a:lnTo>
                        <a:pt x="315662" y="19525"/>
                      </a:lnTo>
                      <a:lnTo>
                        <a:pt x="313651" y="14700"/>
                      </a:lnTo>
                      <a:lnTo>
                        <a:pt x="313651" y="14700"/>
                      </a:lnTo>
                      <a:cubicBezTo>
                        <a:pt x="313651" y="14458"/>
                        <a:pt x="313651" y="14217"/>
                        <a:pt x="313651" y="13975"/>
                      </a:cubicBezTo>
                      <a:cubicBezTo>
                        <a:pt x="313251" y="13092"/>
                        <a:pt x="312847" y="12126"/>
                        <a:pt x="312446" y="11323"/>
                      </a:cubicBezTo>
                      <a:cubicBezTo>
                        <a:pt x="312046" y="10518"/>
                        <a:pt x="311563" y="9072"/>
                        <a:pt x="311158" y="8106"/>
                      </a:cubicBezTo>
                      <a:cubicBezTo>
                        <a:pt x="311080" y="7784"/>
                        <a:pt x="310919" y="7464"/>
                        <a:pt x="310758" y="7142"/>
                      </a:cubicBezTo>
                      <a:lnTo>
                        <a:pt x="309792" y="4890"/>
                      </a:lnTo>
                      <a:cubicBezTo>
                        <a:pt x="308025" y="548"/>
                        <a:pt x="306977" y="-1703"/>
                        <a:pt x="306977" y="-1703"/>
                      </a:cubicBezTo>
                      <a:lnTo>
                        <a:pt x="230432" y="8669"/>
                      </a:lnTo>
                      <a:lnTo>
                        <a:pt x="91654" y="27646"/>
                      </a:lnTo>
                      <a:lnTo>
                        <a:pt x="91654" y="27646"/>
                      </a:lnTo>
                      <a:lnTo>
                        <a:pt x="76779" y="29575"/>
                      </a:lnTo>
                      <a:lnTo>
                        <a:pt x="67293" y="30942"/>
                      </a:lnTo>
                      <a:lnTo>
                        <a:pt x="8434" y="38982"/>
                      </a:lnTo>
                      <a:cubicBezTo>
                        <a:pt x="8434" y="38982"/>
                        <a:pt x="8434" y="38982"/>
                        <a:pt x="8434" y="38982"/>
                      </a:cubicBezTo>
                      <a:cubicBezTo>
                        <a:pt x="2487" y="88430"/>
                        <a:pt x="-1294" y="137800"/>
                        <a:pt x="-2743" y="186607"/>
                      </a:cubicBezTo>
                      <a:cubicBezTo>
                        <a:pt x="-4188" y="219974"/>
                        <a:pt x="-4431" y="252780"/>
                        <a:pt x="-3544" y="284861"/>
                      </a:cubicBezTo>
                      <a:close/>
                    </a:path>
                  </a:pathLst>
                </a:custGeom>
                <a:solidFill>
                  <a:srgbClr val="1A9490"/>
                </a:solidFill>
                <a:ln w="8032" cap="flat">
                  <a:noFill/>
                  <a:prstDash val="solid"/>
                  <a:miter/>
                </a:ln>
              </p:spPr>
              <p:txBody>
                <a:bodyPr rtlCol="0" anchor="ctr"/>
                <a:lstStyle/>
                <a:p>
                  <a:endParaRPr lang="zh-CN" altLang="en-US"/>
                </a:p>
              </p:txBody>
            </p:sp>
            <p:sp>
              <p:nvSpPr>
                <p:cNvPr id="532" name="ísļíḍê">
                  <a:extLst>
                    <a:ext uri="{FF2B5EF4-FFF2-40B4-BE49-F238E27FC236}">
                      <a16:creationId xmlns:a16="http://schemas.microsoft.com/office/drawing/2014/main" id="{1876D35E-66D4-6632-CB19-855AACBC34F8}"/>
                    </a:ext>
                  </a:extLst>
                </p:cNvPr>
                <p:cNvSpPr/>
                <p:nvPr/>
              </p:nvSpPr>
              <p:spPr>
                <a:xfrm>
                  <a:off x="9328575" y="5944146"/>
                  <a:ext cx="372999" cy="894344"/>
                </a:xfrm>
                <a:custGeom>
                  <a:avLst/>
                  <a:gdLst>
                    <a:gd name="connsiteX0" fmla="*/ 83339 w 372999"/>
                    <a:gd name="connsiteY0" fmla="*/ 507822 h 894344"/>
                    <a:gd name="connsiteX1" fmla="*/ 162295 w 372999"/>
                    <a:gd name="connsiteY1" fmla="*/ 892641 h 894344"/>
                    <a:gd name="connsiteX2" fmla="*/ 8077 w 372999"/>
                    <a:gd name="connsiteY2" fmla="*/ 38982 h 894344"/>
                    <a:gd name="connsiteX3" fmla="*/ 306785 w 372999"/>
                    <a:gd name="connsiteY3" fmla="*/ -1703 h 894344"/>
                    <a:gd name="connsiteX4" fmla="*/ 368937 w 372999"/>
                    <a:gd name="connsiteY4" fmla="*/ 158060 h 894344"/>
                    <a:gd name="connsiteX5" fmla="*/ 368937 w 372999"/>
                    <a:gd name="connsiteY5" fmla="*/ 158060 h 894344"/>
                    <a:gd name="connsiteX6" fmla="*/ 83339 w 372999"/>
                    <a:gd name="connsiteY6" fmla="*/ 507822 h 8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999" h="894344">
                      <a:moveTo>
                        <a:pt x="83339" y="507822"/>
                      </a:moveTo>
                      <a:cubicBezTo>
                        <a:pt x="92824" y="652070"/>
                        <a:pt x="120805" y="785139"/>
                        <a:pt x="162295" y="892641"/>
                      </a:cubicBezTo>
                      <a:cubicBezTo>
                        <a:pt x="36380" y="726123"/>
                        <a:pt x="-33814" y="385526"/>
                        <a:pt x="8077" y="38982"/>
                      </a:cubicBezTo>
                      <a:lnTo>
                        <a:pt x="306785" y="-1703"/>
                      </a:lnTo>
                      <a:cubicBezTo>
                        <a:pt x="306785" y="-1703"/>
                        <a:pt x="334361" y="62621"/>
                        <a:pt x="368937" y="158060"/>
                      </a:cubicBezTo>
                      <a:lnTo>
                        <a:pt x="368937" y="158060"/>
                      </a:lnTo>
                      <a:cubicBezTo>
                        <a:pt x="196628" y="181540"/>
                        <a:pt x="71918" y="334310"/>
                        <a:pt x="83339" y="507822"/>
                      </a:cubicBezTo>
                      <a:close/>
                    </a:path>
                  </a:pathLst>
                </a:custGeom>
                <a:solidFill>
                  <a:srgbClr val="26B3AE"/>
                </a:solidFill>
                <a:ln w="8032" cap="flat">
                  <a:noFill/>
                  <a:prstDash val="solid"/>
                  <a:miter/>
                </a:ln>
              </p:spPr>
              <p:txBody>
                <a:bodyPr rtlCol="0" anchor="ctr"/>
                <a:lstStyle/>
                <a:p>
                  <a:endParaRPr lang="zh-CN" altLang="en-US"/>
                </a:p>
              </p:txBody>
            </p:sp>
            <p:sp>
              <p:nvSpPr>
                <p:cNvPr id="533" name="ïSļíḑe">
                  <a:extLst>
                    <a:ext uri="{FF2B5EF4-FFF2-40B4-BE49-F238E27FC236}">
                      <a16:creationId xmlns:a16="http://schemas.microsoft.com/office/drawing/2014/main" id="{60C6031B-72C3-245B-7912-B7AC3920FAFF}"/>
                    </a:ext>
                  </a:extLst>
                </p:cNvPr>
                <p:cNvSpPr/>
                <p:nvPr/>
              </p:nvSpPr>
              <p:spPr>
                <a:xfrm>
                  <a:off x="9340558" y="5890455"/>
                  <a:ext cx="305724" cy="169927"/>
                </a:xfrm>
                <a:custGeom>
                  <a:avLst/>
                  <a:gdLst>
                    <a:gd name="connsiteX0" fmla="*/ -1170 w 305724"/>
                    <a:gd name="connsiteY0" fmla="*/ 111808 h 169927"/>
                    <a:gd name="connsiteX1" fmla="*/ 178214 w 305724"/>
                    <a:gd name="connsiteY1" fmla="*/ 163268 h 169927"/>
                    <a:gd name="connsiteX2" fmla="*/ 298822 w 305724"/>
                    <a:gd name="connsiteY2" fmla="*/ 54722 h 169927"/>
                    <a:gd name="connsiteX3" fmla="*/ 119355 w 305724"/>
                    <a:gd name="connsiteY3" fmla="*/ 3261 h 169927"/>
                    <a:gd name="connsiteX4" fmla="*/ -1170 w 305724"/>
                    <a:gd name="connsiteY4" fmla="*/ 111808 h 16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24" h="169927">
                      <a:moveTo>
                        <a:pt x="-1170" y="111808"/>
                      </a:moveTo>
                      <a:cubicBezTo>
                        <a:pt x="14911" y="155950"/>
                        <a:pt x="95316" y="179027"/>
                        <a:pt x="178214" y="163268"/>
                      </a:cubicBezTo>
                      <a:cubicBezTo>
                        <a:pt x="261109" y="147507"/>
                        <a:pt x="314903" y="98944"/>
                        <a:pt x="298822" y="54722"/>
                      </a:cubicBezTo>
                      <a:cubicBezTo>
                        <a:pt x="282741" y="10499"/>
                        <a:pt x="202336" y="-12498"/>
                        <a:pt x="119355" y="3261"/>
                      </a:cubicBezTo>
                      <a:cubicBezTo>
                        <a:pt x="36379" y="19020"/>
                        <a:pt x="-17411" y="67585"/>
                        <a:pt x="-1170" y="111808"/>
                      </a:cubicBezTo>
                      <a:close/>
                    </a:path>
                  </a:pathLst>
                </a:custGeom>
                <a:solidFill>
                  <a:srgbClr val="6ACCCA"/>
                </a:solidFill>
                <a:ln w="8032" cap="flat">
                  <a:noFill/>
                  <a:prstDash val="solid"/>
                  <a:miter/>
                </a:ln>
              </p:spPr>
              <p:txBody>
                <a:bodyPr rtlCol="0" anchor="ctr"/>
                <a:lstStyle/>
                <a:p>
                  <a:endParaRPr lang="zh-CN" altLang="en-US"/>
                </a:p>
              </p:txBody>
            </p:sp>
            <p:sp>
              <p:nvSpPr>
                <p:cNvPr id="534" name="îṧḻîḍe">
                  <a:extLst>
                    <a:ext uri="{FF2B5EF4-FFF2-40B4-BE49-F238E27FC236}">
                      <a16:creationId xmlns:a16="http://schemas.microsoft.com/office/drawing/2014/main" id="{A163C367-9953-68EE-0098-62F159E381E4}"/>
                    </a:ext>
                  </a:extLst>
                </p:cNvPr>
                <p:cNvSpPr/>
                <p:nvPr/>
              </p:nvSpPr>
              <p:spPr>
                <a:xfrm>
                  <a:off x="9399008" y="5915493"/>
                  <a:ext cx="201577" cy="111711"/>
                </a:xfrm>
                <a:custGeom>
                  <a:avLst/>
                  <a:gdLst>
                    <a:gd name="connsiteX0" fmla="*/ 26251 w 201577"/>
                    <a:gd name="connsiteY0" fmla="*/ 58467 h 111711"/>
                    <a:gd name="connsiteX1" fmla="*/ -4062 w 201577"/>
                    <a:gd name="connsiteY1" fmla="*/ 61765 h 111711"/>
                    <a:gd name="connsiteX2" fmla="*/ 58334 w 201577"/>
                    <a:gd name="connsiteY2" fmla="*/ 35873 h 111711"/>
                    <a:gd name="connsiteX3" fmla="*/ 43459 w 201577"/>
                    <a:gd name="connsiteY3" fmla="*/ 11351 h 111711"/>
                    <a:gd name="connsiteX4" fmla="*/ 77309 w 201577"/>
                    <a:gd name="connsiteY4" fmla="*/ 26305 h 111711"/>
                    <a:gd name="connsiteX5" fmla="*/ 66453 w 201577"/>
                    <a:gd name="connsiteY5" fmla="*/ -1354 h 111711"/>
                    <a:gd name="connsiteX6" fmla="*/ 95722 w 201577"/>
                    <a:gd name="connsiteY6" fmla="*/ 17462 h 111711"/>
                    <a:gd name="connsiteX7" fmla="*/ 145092 w 201577"/>
                    <a:gd name="connsiteY7" fmla="*/ 5882 h 111711"/>
                    <a:gd name="connsiteX8" fmla="*/ 133675 w 201577"/>
                    <a:gd name="connsiteY8" fmla="*/ 16979 h 111711"/>
                    <a:gd name="connsiteX9" fmla="*/ 180308 w 201577"/>
                    <a:gd name="connsiteY9" fmla="*/ 29523 h 111711"/>
                    <a:gd name="connsiteX10" fmla="*/ 153533 w 201577"/>
                    <a:gd name="connsiteY10" fmla="*/ 39734 h 111711"/>
                    <a:gd name="connsiteX11" fmla="*/ 197516 w 201577"/>
                    <a:gd name="connsiteY11" fmla="*/ 56779 h 111711"/>
                    <a:gd name="connsiteX12" fmla="*/ 154338 w 201577"/>
                    <a:gd name="connsiteY12" fmla="*/ 56296 h 111711"/>
                    <a:gd name="connsiteX13" fmla="*/ 181031 w 201577"/>
                    <a:gd name="connsiteY13" fmla="*/ 91434 h 111711"/>
                    <a:gd name="connsiteX14" fmla="*/ 130538 w 201577"/>
                    <a:gd name="connsiteY14" fmla="*/ 67313 h 111711"/>
                    <a:gd name="connsiteX15" fmla="*/ 148790 w 201577"/>
                    <a:gd name="connsiteY15" fmla="*/ 106630 h 111711"/>
                    <a:gd name="connsiteX16" fmla="*/ 100547 w 201577"/>
                    <a:gd name="connsiteY16" fmla="*/ 69323 h 111711"/>
                    <a:gd name="connsiteX17" fmla="*/ 105934 w 201577"/>
                    <a:gd name="connsiteY17" fmla="*/ 110008 h 111711"/>
                    <a:gd name="connsiteX18" fmla="*/ 82617 w 201577"/>
                    <a:gd name="connsiteY18" fmla="*/ 76317 h 111711"/>
                    <a:gd name="connsiteX19" fmla="*/ 64043 w 201577"/>
                    <a:gd name="connsiteY19" fmla="*/ 108479 h 111711"/>
                    <a:gd name="connsiteX20" fmla="*/ 59862 w 201577"/>
                    <a:gd name="connsiteY20" fmla="*/ 79212 h 111711"/>
                    <a:gd name="connsiteX21" fmla="*/ 39599 w 201577"/>
                    <a:gd name="connsiteY21" fmla="*/ 101887 h 111711"/>
                    <a:gd name="connsiteX22" fmla="*/ 37911 w 201577"/>
                    <a:gd name="connsiteY22" fmla="*/ 102851 h 111711"/>
                    <a:gd name="connsiteX23" fmla="*/ 38877 w 201577"/>
                    <a:gd name="connsiteY23" fmla="*/ 76317 h 111711"/>
                    <a:gd name="connsiteX24" fmla="*/ 9770 w 201577"/>
                    <a:gd name="connsiteY24" fmla="*/ 97142 h 111711"/>
                    <a:gd name="connsiteX25" fmla="*/ 26251 w 201577"/>
                    <a:gd name="connsiteY25" fmla="*/ 58467 h 11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577" h="111711">
                      <a:moveTo>
                        <a:pt x="26251" y="58467"/>
                      </a:moveTo>
                      <a:cubicBezTo>
                        <a:pt x="19899" y="51634"/>
                        <a:pt x="-4062" y="61765"/>
                        <a:pt x="-4062" y="61765"/>
                      </a:cubicBezTo>
                      <a:cubicBezTo>
                        <a:pt x="5506" y="16898"/>
                        <a:pt x="58334" y="35873"/>
                        <a:pt x="58334" y="35873"/>
                      </a:cubicBezTo>
                      <a:cubicBezTo>
                        <a:pt x="61711" y="21643"/>
                        <a:pt x="43459" y="11351"/>
                        <a:pt x="43459" y="11351"/>
                      </a:cubicBezTo>
                      <a:cubicBezTo>
                        <a:pt x="53831" y="8938"/>
                        <a:pt x="77309" y="26305"/>
                        <a:pt x="77309" y="26305"/>
                      </a:cubicBezTo>
                      <a:cubicBezTo>
                        <a:pt x="79720" y="20114"/>
                        <a:pt x="66453" y="-1354"/>
                        <a:pt x="66453" y="-1354"/>
                      </a:cubicBezTo>
                      <a:cubicBezTo>
                        <a:pt x="76104" y="-4730"/>
                        <a:pt x="95722" y="17462"/>
                        <a:pt x="95722" y="17462"/>
                      </a:cubicBezTo>
                      <a:cubicBezTo>
                        <a:pt x="111803" y="-5535"/>
                        <a:pt x="145092" y="5882"/>
                        <a:pt x="145092" y="5882"/>
                      </a:cubicBezTo>
                      <a:cubicBezTo>
                        <a:pt x="132466" y="7731"/>
                        <a:pt x="133675" y="16979"/>
                        <a:pt x="133675" y="16979"/>
                      </a:cubicBezTo>
                      <a:cubicBezTo>
                        <a:pt x="147424" y="15933"/>
                        <a:pt x="180308" y="29523"/>
                        <a:pt x="180308" y="29523"/>
                      </a:cubicBezTo>
                      <a:lnTo>
                        <a:pt x="153533" y="39734"/>
                      </a:lnTo>
                      <a:cubicBezTo>
                        <a:pt x="168569" y="44396"/>
                        <a:pt x="183284" y="50105"/>
                        <a:pt x="197516" y="56779"/>
                      </a:cubicBezTo>
                      <a:lnTo>
                        <a:pt x="154338" y="56296"/>
                      </a:lnTo>
                      <a:lnTo>
                        <a:pt x="181031" y="91434"/>
                      </a:lnTo>
                      <a:lnTo>
                        <a:pt x="130538" y="67313"/>
                      </a:lnTo>
                      <a:lnTo>
                        <a:pt x="148790" y="106630"/>
                      </a:lnTo>
                      <a:lnTo>
                        <a:pt x="100547" y="69323"/>
                      </a:lnTo>
                      <a:lnTo>
                        <a:pt x="105934" y="110008"/>
                      </a:lnTo>
                      <a:lnTo>
                        <a:pt x="82617" y="76317"/>
                      </a:lnTo>
                      <a:cubicBezTo>
                        <a:pt x="74576" y="76317"/>
                        <a:pt x="64043" y="108479"/>
                        <a:pt x="64043" y="108479"/>
                      </a:cubicBezTo>
                      <a:cubicBezTo>
                        <a:pt x="58978" y="99635"/>
                        <a:pt x="57451" y="89182"/>
                        <a:pt x="59862" y="79212"/>
                      </a:cubicBezTo>
                      <a:cubicBezTo>
                        <a:pt x="45229" y="75916"/>
                        <a:pt x="39599" y="101887"/>
                        <a:pt x="39599" y="101887"/>
                      </a:cubicBezTo>
                      <a:lnTo>
                        <a:pt x="37911" y="102851"/>
                      </a:lnTo>
                      <a:cubicBezTo>
                        <a:pt x="33809" y="94408"/>
                        <a:pt x="34131" y="84438"/>
                        <a:pt x="38877" y="76317"/>
                      </a:cubicBezTo>
                      <a:cubicBezTo>
                        <a:pt x="24967" y="73987"/>
                        <a:pt x="9770" y="97142"/>
                        <a:pt x="9770" y="97142"/>
                      </a:cubicBezTo>
                      <a:cubicBezTo>
                        <a:pt x="3818" y="65463"/>
                        <a:pt x="26251" y="58467"/>
                        <a:pt x="26251" y="58467"/>
                      </a:cubicBezTo>
                      <a:close/>
                    </a:path>
                  </a:pathLst>
                </a:custGeom>
                <a:solidFill>
                  <a:srgbClr val="186E6B"/>
                </a:solidFill>
                <a:ln w="8032" cap="flat">
                  <a:noFill/>
                  <a:prstDash val="solid"/>
                  <a:miter/>
                </a:ln>
              </p:spPr>
              <p:txBody>
                <a:bodyPr rtlCol="0" anchor="ctr"/>
                <a:lstStyle/>
                <a:p>
                  <a:endParaRPr lang="zh-CN" altLang="en-US"/>
                </a:p>
              </p:txBody>
            </p:sp>
            <p:sp>
              <p:nvSpPr>
                <p:cNvPr id="535" name="íş1ïḋé">
                  <a:extLst>
                    <a:ext uri="{FF2B5EF4-FFF2-40B4-BE49-F238E27FC236}">
                      <a16:creationId xmlns:a16="http://schemas.microsoft.com/office/drawing/2014/main" id="{0DEF4C49-5A13-D39B-EC1C-AD7AFC0708AE}"/>
                    </a:ext>
                  </a:extLst>
                </p:cNvPr>
                <p:cNvSpPr/>
                <p:nvPr/>
              </p:nvSpPr>
              <p:spPr>
                <a:xfrm>
                  <a:off x="7940140" y="5856344"/>
                  <a:ext cx="1316231" cy="993482"/>
                </a:xfrm>
                <a:custGeom>
                  <a:avLst/>
                  <a:gdLst>
                    <a:gd name="connsiteX0" fmla="*/ -4062 w 1316231"/>
                    <a:gd name="connsiteY0" fmla="*/ 138764 h 993482"/>
                    <a:gd name="connsiteX1" fmla="*/ -3096 w 1316231"/>
                    <a:gd name="connsiteY1" fmla="*/ 142221 h 993482"/>
                    <a:gd name="connsiteX2" fmla="*/ -2372 w 1316231"/>
                    <a:gd name="connsiteY2" fmla="*/ 144794 h 993482"/>
                    <a:gd name="connsiteX3" fmla="*/ 4140 w 1316231"/>
                    <a:gd name="connsiteY3" fmla="*/ 165940 h 993482"/>
                    <a:gd name="connsiteX4" fmla="*/ 6311 w 1316231"/>
                    <a:gd name="connsiteY4" fmla="*/ 172453 h 993482"/>
                    <a:gd name="connsiteX5" fmla="*/ 6311 w 1316231"/>
                    <a:gd name="connsiteY5" fmla="*/ 173339 h 993482"/>
                    <a:gd name="connsiteX6" fmla="*/ 7679 w 1316231"/>
                    <a:gd name="connsiteY6" fmla="*/ 177359 h 993482"/>
                    <a:gd name="connsiteX7" fmla="*/ 10572 w 1316231"/>
                    <a:gd name="connsiteY7" fmla="*/ 185961 h 993482"/>
                    <a:gd name="connsiteX8" fmla="*/ 12100 w 1316231"/>
                    <a:gd name="connsiteY8" fmla="*/ 190464 h 993482"/>
                    <a:gd name="connsiteX9" fmla="*/ 13307 w 1316231"/>
                    <a:gd name="connsiteY9" fmla="*/ 193840 h 993482"/>
                    <a:gd name="connsiteX10" fmla="*/ 14915 w 1316231"/>
                    <a:gd name="connsiteY10" fmla="*/ 198665 h 993482"/>
                    <a:gd name="connsiteX11" fmla="*/ 16683 w 1316231"/>
                    <a:gd name="connsiteY11" fmla="*/ 203730 h 993482"/>
                    <a:gd name="connsiteX12" fmla="*/ 18452 w 1316231"/>
                    <a:gd name="connsiteY12" fmla="*/ 208796 h 993482"/>
                    <a:gd name="connsiteX13" fmla="*/ 27297 w 1316231"/>
                    <a:gd name="connsiteY13" fmla="*/ 233401 h 993482"/>
                    <a:gd name="connsiteX14" fmla="*/ 29549 w 1316231"/>
                    <a:gd name="connsiteY14" fmla="*/ 239431 h 993482"/>
                    <a:gd name="connsiteX15" fmla="*/ 66614 w 1316231"/>
                    <a:gd name="connsiteY15" fmla="*/ 331092 h 993482"/>
                    <a:gd name="connsiteX16" fmla="*/ 71520 w 1316231"/>
                    <a:gd name="connsiteY16" fmla="*/ 342268 h 993482"/>
                    <a:gd name="connsiteX17" fmla="*/ 78595 w 1316231"/>
                    <a:gd name="connsiteY17" fmla="*/ 358349 h 993482"/>
                    <a:gd name="connsiteX18" fmla="*/ 84625 w 1316231"/>
                    <a:gd name="connsiteY18" fmla="*/ 371697 h 993482"/>
                    <a:gd name="connsiteX19" fmla="*/ 100706 w 1316231"/>
                    <a:gd name="connsiteY19" fmla="*/ 405467 h 993482"/>
                    <a:gd name="connsiteX20" fmla="*/ 104968 w 1316231"/>
                    <a:gd name="connsiteY20" fmla="*/ 414151 h 993482"/>
                    <a:gd name="connsiteX21" fmla="*/ 132146 w 1316231"/>
                    <a:gd name="connsiteY21" fmla="*/ 467298 h 993482"/>
                    <a:gd name="connsiteX22" fmla="*/ 136969 w 1316231"/>
                    <a:gd name="connsiteY22" fmla="*/ 476304 h 993482"/>
                    <a:gd name="connsiteX23" fmla="*/ 137935 w 1316231"/>
                    <a:gd name="connsiteY23" fmla="*/ 478234 h 993482"/>
                    <a:gd name="connsiteX24" fmla="*/ 146939 w 1316231"/>
                    <a:gd name="connsiteY24" fmla="*/ 494315 h 993482"/>
                    <a:gd name="connsiteX25" fmla="*/ 152889 w 1316231"/>
                    <a:gd name="connsiteY25" fmla="*/ 505009 h 993482"/>
                    <a:gd name="connsiteX26" fmla="*/ 185051 w 1316231"/>
                    <a:gd name="connsiteY26" fmla="*/ 558961 h 993482"/>
                    <a:gd name="connsiteX27" fmla="*/ 197031 w 1316231"/>
                    <a:gd name="connsiteY27" fmla="*/ 578096 h 993482"/>
                    <a:gd name="connsiteX28" fmla="*/ 208691 w 1316231"/>
                    <a:gd name="connsiteY28" fmla="*/ 596107 h 993482"/>
                    <a:gd name="connsiteX29" fmla="*/ 208691 w 1316231"/>
                    <a:gd name="connsiteY29" fmla="*/ 596107 h 993482"/>
                    <a:gd name="connsiteX30" fmla="*/ 220911 w 1316231"/>
                    <a:gd name="connsiteY30" fmla="*/ 614439 h 993482"/>
                    <a:gd name="connsiteX31" fmla="*/ 220911 w 1316231"/>
                    <a:gd name="connsiteY31" fmla="*/ 614439 h 993482"/>
                    <a:gd name="connsiteX32" fmla="*/ 233616 w 1316231"/>
                    <a:gd name="connsiteY32" fmla="*/ 632691 h 993482"/>
                    <a:gd name="connsiteX33" fmla="*/ 233616 w 1316231"/>
                    <a:gd name="connsiteY33" fmla="*/ 632691 h 993482"/>
                    <a:gd name="connsiteX34" fmla="*/ 240129 w 1316231"/>
                    <a:gd name="connsiteY34" fmla="*/ 641937 h 993482"/>
                    <a:gd name="connsiteX35" fmla="*/ 252995 w 1316231"/>
                    <a:gd name="connsiteY35" fmla="*/ 659789 h 993482"/>
                    <a:gd name="connsiteX36" fmla="*/ 253395 w 1316231"/>
                    <a:gd name="connsiteY36" fmla="*/ 660270 h 993482"/>
                    <a:gd name="connsiteX37" fmla="*/ 266583 w 1316231"/>
                    <a:gd name="connsiteY37" fmla="*/ 677880 h 993482"/>
                    <a:gd name="connsiteX38" fmla="*/ 267144 w 1316231"/>
                    <a:gd name="connsiteY38" fmla="*/ 678683 h 993482"/>
                    <a:gd name="connsiteX39" fmla="*/ 280493 w 1316231"/>
                    <a:gd name="connsiteY39" fmla="*/ 695810 h 993482"/>
                    <a:gd name="connsiteX40" fmla="*/ 288533 w 1316231"/>
                    <a:gd name="connsiteY40" fmla="*/ 705780 h 993482"/>
                    <a:gd name="connsiteX41" fmla="*/ 316997 w 1316231"/>
                    <a:gd name="connsiteY41" fmla="*/ 739630 h 993482"/>
                    <a:gd name="connsiteX42" fmla="*/ 318441 w 1316231"/>
                    <a:gd name="connsiteY42" fmla="*/ 741238 h 993482"/>
                    <a:gd name="connsiteX43" fmla="*/ 326082 w 1316231"/>
                    <a:gd name="connsiteY43" fmla="*/ 749922 h 993482"/>
                    <a:gd name="connsiteX44" fmla="*/ 334122 w 1316231"/>
                    <a:gd name="connsiteY44" fmla="*/ 758605 h 993482"/>
                    <a:gd name="connsiteX45" fmla="*/ 350203 w 1316231"/>
                    <a:gd name="connsiteY45" fmla="*/ 775652 h 993482"/>
                    <a:gd name="connsiteX46" fmla="*/ 358244 w 1316231"/>
                    <a:gd name="connsiteY46" fmla="*/ 784095 h 993482"/>
                    <a:gd name="connsiteX47" fmla="*/ 372558 w 1316231"/>
                    <a:gd name="connsiteY47" fmla="*/ 798566 h 993482"/>
                    <a:gd name="connsiteX48" fmla="*/ 374807 w 1316231"/>
                    <a:gd name="connsiteY48" fmla="*/ 800657 h 993482"/>
                    <a:gd name="connsiteX49" fmla="*/ 383248 w 1316231"/>
                    <a:gd name="connsiteY49" fmla="*/ 808697 h 993482"/>
                    <a:gd name="connsiteX50" fmla="*/ 400295 w 1316231"/>
                    <a:gd name="connsiteY50" fmla="*/ 824778 h 993482"/>
                    <a:gd name="connsiteX51" fmla="*/ 472660 w 1316231"/>
                    <a:gd name="connsiteY51" fmla="*/ 884762 h 993482"/>
                    <a:gd name="connsiteX52" fmla="*/ 491878 w 1316231"/>
                    <a:gd name="connsiteY52" fmla="*/ 898511 h 993482"/>
                    <a:gd name="connsiteX53" fmla="*/ 501685 w 1316231"/>
                    <a:gd name="connsiteY53" fmla="*/ 905183 h 993482"/>
                    <a:gd name="connsiteX54" fmla="*/ 511496 w 1316231"/>
                    <a:gd name="connsiteY54" fmla="*/ 911696 h 993482"/>
                    <a:gd name="connsiteX55" fmla="*/ 551698 w 1316231"/>
                    <a:gd name="connsiteY55" fmla="*/ 936301 h 993482"/>
                    <a:gd name="connsiteX56" fmla="*/ 604845 w 1316231"/>
                    <a:gd name="connsiteY56" fmla="*/ 963638 h 993482"/>
                    <a:gd name="connsiteX57" fmla="*/ 615783 w 1316231"/>
                    <a:gd name="connsiteY57" fmla="*/ 968543 h 993482"/>
                    <a:gd name="connsiteX58" fmla="*/ 675926 w 1316231"/>
                    <a:gd name="connsiteY58" fmla="*/ 991779 h 993482"/>
                    <a:gd name="connsiteX59" fmla="*/ 1312169 w 1316231"/>
                    <a:gd name="connsiteY59" fmla="*/ 991779 h 993482"/>
                    <a:gd name="connsiteX60" fmla="*/ 1275665 w 1316231"/>
                    <a:gd name="connsiteY60" fmla="*/ 966372 h 993482"/>
                    <a:gd name="connsiteX61" fmla="*/ 1275665 w 1316231"/>
                    <a:gd name="connsiteY61" fmla="*/ 966372 h 993482"/>
                    <a:gd name="connsiteX62" fmla="*/ 1145729 w 1316231"/>
                    <a:gd name="connsiteY62" fmla="*/ 882671 h 993482"/>
                    <a:gd name="connsiteX63" fmla="*/ 1023112 w 1316231"/>
                    <a:gd name="connsiteY63" fmla="*/ 814246 h 993482"/>
                    <a:gd name="connsiteX64" fmla="*/ 984197 w 1316231"/>
                    <a:gd name="connsiteY64" fmla="*/ 795109 h 993482"/>
                    <a:gd name="connsiteX65" fmla="*/ 968116 w 1316231"/>
                    <a:gd name="connsiteY65" fmla="*/ 787632 h 993482"/>
                    <a:gd name="connsiteX66" fmla="*/ 962164 w 1316231"/>
                    <a:gd name="connsiteY66" fmla="*/ 784897 h 993482"/>
                    <a:gd name="connsiteX67" fmla="*/ 932417 w 1316231"/>
                    <a:gd name="connsiteY67" fmla="*/ 772195 h 993482"/>
                    <a:gd name="connsiteX68" fmla="*/ 931934 w 1316231"/>
                    <a:gd name="connsiteY68" fmla="*/ 772195 h 993482"/>
                    <a:gd name="connsiteX69" fmla="*/ 897923 w 1316231"/>
                    <a:gd name="connsiteY69" fmla="*/ 759088 h 993482"/>
                    <a:gd name="connsiteX70" fmla="*/ 881119 w 1316231"/>
                    <a:gd name="connsiteY70" fmla="*/ 753218 h 993482"/>
                    <a:gd name="connsiteX71" fmla="*/ 881119 w 1316231"/>
                    <a:gd name="connsiteY71" fmla="*/ 753218 h 993482"/>
                    <a:gd name="connsiteX72" fmla="*/ 812371 w 1316231"/>
                    <a:gd name="connsiteY72" fmla="*/ 734725 h 993482"/>
                    <a:gd name="connsiteX73" fmla="*/ 792591 w 1316231"/>
                    <a:gd name="connsiteY73" fmla="*/ 729660 h 993482"/>
                    <a:gd name="connsiteX74" fmla="*/ 643198 w 1316231"/>
                    <a:gd name="connsiteY74" fmla="*/ 614439 h 993482"/>
                    <a:gd name="connsiteX75" fmla="*/ 380999 w 1316231"/>
                    <a:gd name="connsiteY75" fmla="*/ 152996 h 993482"/>
                    <a:gd name="connsiteX76" fmla="*/ 367167 w 1316231"/>
                    <a:gd name="connsiteY76" fmla="*/ 120270 h 993482"/>
                    <a:gd name="connsiteX77" fmla="*/ 363952 w 1316231"/>
                    <a:gd name="connsiteY77" fmla="*/ 112230 h 993482"/>
                    <a:gd name="connsiteX78" fmla="*/ 358244 w 1316231"/>
                    <a:gd name="connsiteY78" fmla="*/ 98481 h 993482"/>
                    <a:gd name="connsiteX79" fmla="*/ 354867 w 1316231"/>
                    <a:gd name="connsiteY79" fmla="*/ 90441 h 993482"/>
                    <a:gd name="connsiteX80" fmla="*/ 338786 w 1316231"/>
                    <a:gd name="connsiteY80" fmla="*/ 50238 h 993482"/>
                    <a:gd name="connsiteX81" fmla="*/ 333722 w 1316231"/>
                    <a:gd name="connsiteY81" fmla="*/ 37051 h 993482"/>
                    <a:gd name="connsiteX82" fmla="*/ 323671 w 1316231"/>
                    <a:gd name="connsiteY82" fmla="*/ 10758 h 993482"/>
                    <a:gd name="connsiteX83" fmla="*/ 323106 w 1316231"/>
                    <a:gd name="connsiteY83" fmla="*/ 9311 h 993482"/>
                    <a:gd name="connsiteX84" fmla="*/ 320934 w 1316231"/>
                    <a:gd name="connsiteY84" fmla="*/ 3442 h 993482"/>
                    <a:gd name="connsiteX85" fmla="*/ 320934 w 1316231"/>
                    <a:gd name="connsiteY85" fmla="*/ 2798 h 993482"/>
                    <a:gd name="connsiteX86" fmla="*/ 320934 w 1316231"/>
                    <a:gd name="connsiteY86" fmla="*/ 2798 h 993482"/>
                    <a:gd name="connsiteX87" fmla="*/ 319329 w 1316231"/>
                    <a:gd name="connsiteY87" fmla="*/ -1703 h 993482"/>
                    <a:gd name="connsiteX88" fmla="*/ 318846 w 1316231"/>
                    <a:gd name="connsiteY88" fmla="*/ -1703 h 993482"/>
                    <a:gd name="connsiteX89" fmla="*/ 248813 w 1316231"/>
                    <a:gd name="connsiteY89" fmla="*/ 28610 h 993482"/>
                    <a:gd name="connsiteX90" fmla="*/ 88967 w 1316231"/>
                    <a:gd name="connsiteY90" fmla="*/ 97998 h 993482"/>
                    <a:gd name="connsiteX91" fmla="*/ -3901 w 1316231"/>
                    <a:gd name="connsiteY91" fmla="*/ 138201 h 99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316231" h="993482">
                      <a:moveTo>
                        <a:pt x="-4062" y="138764"/>
                      </a:moveTo>
                      <a:lnTo>
                        <a:pt x="-3096" y="142221"/>
                      </a:lnTo>
                      <a:cubicBezTo>
                        <a:pt x="-3096" y="142945"/>
                        <a:pt x="-2613" y="143748"/>
                        <a:pt x="-2372" y="144794"/>
                      </a:cubicBezTo>
                      <a:cubicBezTo>
                        <a:pt x="-925" y="149296"/>
                        <a:pt x="1166" y="156533"/>
                        <a:pt x="4140" y="165940"/>
                      </a:cubicBezTo>
                      <a:cubicBezTo>
                        <a:pt x="4864" y="168031"/>
                        <a:pt x="5588" y="170202"/>
                        <a:pt x="6311" y="172453"/>
                      </a:cubicBezTo>
                      <a:lnTo>
                        <a:pt x="6311" y="173339"/>
                      </a:lnTo>
                      <a:cubicBezTo>
                        <a:pt x="6794" y="174705"/>
                        <a:pt x="7277" y="175991"/>
                        <a:pt x="7679" y="177359"/>
                      </a:cubicBezTo>
                      <a:cubicBezTo>
                        <a:pt x="8562" y="180091"/>
                        <a:pt x="9528" y="182987"/>
                        <a:pt x="10572" y="185961"/>
                      </a:cubicBezTo>
                      <a:cubicBezTo>
                        <a:pt x="11055" y="187409"/>
                        <a:pt x="11538" y="188937"/>
                        <a:pt x="12100" y="190464"/>
                      </a:cubicBezTo>
                      <a:cubicBezTo>
                        <a:pt x="12663" y="191991"/>
                        <a:pt x="12904" y="192715"/>
                        <a:pt x="13307" y="193840"/>
                      </a:cubicBezTo>
                      <a:cubicBezTo>
                        <a:pt x="13709" y="194967"/>
                        <a:pt x="14351" y="196977"/>
                        <a:pt x="14915" y="198665"/>
                      </a:cubicBezTo>
                      <a:cubicBezTo>
                        <a:pt x="15478" y="200354"/>
                        <a:pt x="16120" y="201961"/>
                        <a:pt x="16683" y="203730"/>
                      </a:cubicBezTo>
                      <a:cubicBezTo>
                        <a:pt x="17247" y="205501"/>
                        <a:pt x="17810" y="207108"/>
                        <a:pt x="18452" y="208796"/>
                      </a:cubicBezTo>
                      <a:cubicBezTo>
                        <a:pt x="21106" y="216837"/>
                        <a:pt x="24080" y="224877"/>
                        <a:pt x="27297" y="233401"/>
                      </a:cubicBezTo>
                      <a:cubicBezTo>
                        <a:pt x="28100" y="235411"/>
                        <a:pt x="28825" y="237341"/>
                        <a:pt x="29549" y="239431"/>
                      </a:cubicBezTo>
                      <a:cubicBezTo>
                        <a:pt x="39599" y="266205"/>
                        <a:pt x="51902" y="297242"/>
                        <a:pt x="66614" y="331092"/>
                      </a:cubicBezTo>
                      <a:cubicBezTo>
                        <a:pt x="68142" y="334790"/>
                        <a:pt x="69832" y="338489"/>
                        <a:pt x="71520" y="342268"/>
                      </a:cubicBezTo>
                      <a:cubicBezTo>
                        <a:pt x="73772" y="347495"/>
                        <a:pt x="76182" y="352721"/>
                        <a:pt x="78595" y="358349"/>
                      </a:cubicBezTo>
                      <a:cubicBezTo>
                        <a:pt x="81007" y="363978"/>
                        <a:pt x="82534" y="367194"/>
                        <a:pt x="84625" y="371697"/>
                      </a:cubicBezTo>
                      <a:cubicBezTo>
                        <a:pt x="89772" y="382792"/>
                        <a:pt x="95159" y="393969"/>
                        <a:pt x="100706" y="405467"/>
                      </a:cubicBezTo>
                      <a:lnTo>
                        <a:pt x="104968" y="414151"/>
                      </a:lnTo>
                      <a:cubicBezTo>
                        <a:pt x="113491" y="431518"/>
                        <a:pt x="122576" y="449287"/>
                        <a:pt x="132146" y="467298"/>
                      </a:cubicBezTo>
                      <a:lnTo>
                        <a:pt x="136969" y="476304"/>
                      </a:lnTo>
                      <a:cubicBezTo>
                        <a:pt x="137371" y="476946"/>
                        <a:pt x="137693" y="477590"/>
                        <a:pt x="137935" y="478234"/>
                      </a:cubicBezTo>
                      <a:lnTo>
                        <a:pt x="146939" y="494315"/>
                      </a:lnTo>
                      <a:cubicBezTo>
                        <a:pt x="148949" y="497932"/>
                        <a:pt x="151040" y="501470"/>
                        <a:pt x="152889" y="505009"/>
                      </a:cubicBezTo>
                      <a:cubicBezTo>
                        <a:pt x="163020" y="522859"/>
                        <a:pt x="173553" y="540950"/>
                        <a:pt x="185051" y="558961"/>
                      </a:cubicBezTo>
                      <a:cubicBezTo>
                        <a:pt x="188991" y="565391"/>
                        <a:pt x="193091" y="571744"/>
                        <a:pt x="197031" y="578096"/>
                      </a:cubicBezTo>
                      <a:lnTo>
                        <a:pt x="208691" y="596107"/>
                      </a:lnTo>
                      <a:lnTo>
                        <a:pt x="208691" y="596107"/>
                      </a:lnTo>
                      <a:lnTo>
                        <a:pt x="220911" y="614439"/>
                      </a:lnTo>
                      <a:cubicBezTo>
                        <a:pt x="220911" y="614439"/>
                        <a:pt x="220911" y="614439"/>
                        <a:pt x="220911" y="614439"/>
                      </a:cubicBezTo>
                      <a:cubicBezTo>
                        <a:pt x="225092" y="620550"/>
                        <a:pt x="228952" y="626661"/>
                        <a:pt x="233616" y="632691"/>
                      </a:cubicBezTo>
                      <a:lnTo>
                        <a:pt x="233616" y="632691"/>
                      </a:lnTo>
                      <a:cubicBezTo>
                        <a:pt x="235706" y="635746"/>
                        <a:pt x="237877" y="638883"/>
                        <a:pt x="240129" y="641937"/>
                      </a:cubicBezTo>
                      <a:cubicBezTo>
                        <a:pt x="244230" y="647887"/>
                        <a:pt x="248652" y="653837"/>
                        <a:pt x="252995" y="659789"/>
                      </a:cubicBezTo>
                      <a:lnTo>
                        <a:pt x="253395" y="660270"/>
                      </a:lnTo>
                      <a:cubicBezTo>
                        <a:pt x="257737" y="666139"/>
                        <a:pt x="262079" y="672009"/>
                        <a:pt x="266583" y="677880"/>
                      </a:cubicBezTo>
                      <a:lnTo>
                        <a:pt x="267144" y="678683"/>
                      </a:lnTo>
                      <a:lnTo>
                        <a:pt x="280493" y="695810"/>
                      </a:lnTo>
                      <a:cubicBezTo>
                        <a:pt x="283225" y="699106"/>
                        <a:pt x="285800" y="702482"/>
                        <a:pt x="288533" y="705780"/>
                      </a:cubicBezTo>
                      <a:cubicBezTo>
                        <a:pt x="297861" y="717197"/>
                        <a:pt x="307268" y="728533"/>
                        <a:pt x="316997" y="739630"/>
                      </a:cubicBezTo>
                      <a:lnTo>
                        <a:pt x="318441" y="741238"/>
                      </a:lnTo>
                      <a:lnTo>
                        <a:pt x="326082" y="749922"/>
                      </a:lnTo>
                      <a:lnTo>
                        <a:pt x="334122" y="758605"/>
                      </a:lnTo>
                      <a:cubicBezTo>
                        <a:pt x="339348" y="764315"/>
                        <a:pt x="344573" y="770024"/>
                        <a:pt x="350203" y="775652"/>
                      </a:cubicBezTo>
                      <a:lnTo>
                        <a:pt x="358244" y="784095"/>
                      </a:lnTo>
                      <a:cubicBezTo>
                        <a:pt x="362908" y="788918"/>
                        <a:pt x="367650" y="793743"/>
                        <a:pt x="372558" y="798566"/>
                      </a:cubicBezTo>
                      <a:lnTo>
                        <a:pt x="374807" y="800657"/>
                      </a:lnTo>
                      <a:lnTo>
                        <a:pt x="383248" y="808697"/>
                      </a:lnTo>
                      <a:cubicBezTo>
                        <a:pt x="388796" y="814085"/>
                        <a:pt x="394508" y="819472"/>
                        <a:pt x="400295" y="824778"/>
                      </a:cubicBezTo>
                      <a:cubicBezTo>
                        <a:pt x="423290" y="846087"/>
                        <a:pt x="447411" y="866107"/>
                        <a:pt x="472660" y="884762"/>
                      </a:cubicBezTo>
                      <a:cubicBezTo>
                        <a:pt x="479012" y="889343"/>
                        <a:pt x="485364" y="894008"/>
                        <a:pt x="491878" y="898511"/>
                      </a:cubicBezTo>
                      <a:lnTo>
                        <a:pt x="501685" y="905183"/>
                      </a:lnTo>
                      <a:lnTo>
                        <a:pt x="511496" y="911696"/>
                      </a:lnTo>
                      <a:cubicBezTo>
                        <a:pt x="524762" y="920381"/>
                        <a:pt x="538189" y="928663"/>
                        <a:pt x="551698" y="936301"/>
                      </a:cubicBezTo>
                      <a:cubicBezTo>
                        <a:pt x="568985" y="946271"/>
                        <a:pt x="586754" y="955356"/>
                        <a:pt x="604845" y="963638"/>
                      </a:cubicBezTo>
                      <a:lnTo>
                        <a:pt x="615783" y="968543"/>
                      </a:lnTo>
                      <a:cubicBezTo>
                        <a:pt x="635401" y="977308"/>
                        <a:pt x="655502" y="985027"/>
                        <a:pt x="675926" y="991779"/>
                      </a:cubicBezTo>
                      <a:lnTo>
                        <a:pt x="1312169" y="991779"/>
                      </a:lnTo>
                      <a:cubicBezTo>
                        <a:pt x="1300187" y="983258"/>
                        <a:pt x="1288048" y="974815"/>
                        <a:pt x="1275665" y="966372"/>
                      </a:cubicBezTo>
                      <a:lnTo>
                        <a:pt x="1275665" y="966372"/>
                      </a:lnTo>
                      <a:cubicBezTo>
                        <a:pt x="1233614" y="937667"/>
                        <a:pt x="1189791" y="909284"/>
                        <a:pt x="1145729" y="882671"/>
                      </a:cubicBezTo>
                      <a:cubicBezTo>
                        <a:pt x="1104561" y="857986"/>
                        <a:pt x="1063314" y="834428"/>
                        <a:pt x="1023112" y="814246"/>
                      </a:cubicBezTo>
                      <a:cubicBezTo>
                        <a:pt x="1010007" y="807572"/>
                        <a:pt x="997063" y="801139"/>
                        <a:pt x="984197" y="795109"/>
                      </a:cubicBezTo>
                      <a:cubicBezTo>
                        <a:pt x="978811" y="792536"/>
                        <a:pt x="973342" y="790044"/>
                        <a:pt x="968116" y="787632"/>
                      </a:cubicBezTo>
                      <a:lnTo>
                        <a:pt x="962164" y="784897"/>
                      </a:lnTo>
                      <a:cubicBezTo>
                        <a:pt x="952114" y="780316"/>
                        <a:pt x="942224" y="776135"/>
                        <a:pt x="932417" y="772195"/>
                      </a:cubicBezTo>
                      <a:lnTo>
                        <a:pt x="931934" y="772195"/>
                      </a:lnTo>
                      <a:cubicBezTo>
                        <a:pt x="920435" y="767450"/>
                        <a:pt x="909100" y="763028"/>
                        <a:pt x="897923" y="759088"/>
                      </a:cubicBezTo>
                      <a:cubicBezTo>
                        <a:pt x="892214" y="756997"/>
                        <a:pt x="886667" y="755148"/>
                        <a:pt x="881119" y="753218"/>
                      </a:cubicBezTo>
                      <a:lnTo>
                        <a:pt x="881119" y="753218"/>
                      </a:lnTo>
                      <a:cubicBezTo>
                        <a:pt x="858686" y="745419"/>
                        <a:pt x="835687" y="739228"/>
                        <a:pt x="812371" y="734725"/>
                      </a:cubicBezTo>
                      <a:cubicBezTo>
                        <a:pt x="805696" y="733439"/>
                        <a:pt x="799105" y="731751"/>
                        <a:pt x="792591" y="729660"/>
                      </a:cubicBezTo>
                      <a:cubicBezTo>
                        <a:pt x="741938" y="713579"/>
                        <a:pt x="691441" y="671045"/>
                        <a:pt x="643198" y="614439"/>
                      </a:cubicBezTo>
                      <a:cubicBezTo>
                        <a:pt x="535696" y="487962"/>
                        <a:pt x="440015" y="290165"/>
                        <a:pt x="380999" y="152996"/>
                      </a:cubicBezTo>
                      <a:cubicBezTo>
                        <a:pt x="376095" y="141657"/>
                        <a:pt x="371510" y="130724"/>
                        <a:pt x="367167" y="120270"/>
                      </a:cubicBezTo>
                      <a:cubicBezTo>
                        <a:pt x="366045" y="117697"/>
                        <a:pt x="364918" y="115123"/>
                        <a:pt x="363952" y="112230"/>
                      </a:cubicBezTo>
                      <a:cubicBezTo>
                        <a:pt x="361942" y="107566"/>
                        <a:pt x="360093" y="102984"/>
                        <a:pt x="358244" y="98481"/>
                      </a:cubicBezTo>
                      <a:cubicBezTo>
                        <a:pt x="357117" y="95666"/>
                        <a:pt x="355911" y="92853"/>
                        <a:pt x="354867" y="90441"/>
                      </a:cubicBezTo>
                      <a:cubicBezTo>
                        <a:pt x="348754" y="75404"/>
                        <a:pt x="343368" y="61896"/>
                        <a:pt x="338786" y="50238"/>
                      </a:cubicBezTo>
                      <a:cubicBezTo>
                        <a:pt x="337015" y="45574"/>
                        <a:pt x="335249" y="41151"/>
                        <a:pt x="333722" y="37051"/>
                      </a:cubicBezTo>
                      <a:cubicBezTo>
                        <a:pt x="329458" y="26117"/>
                        <a:pt x="325681" y="17271"/>
                        <a:pt x="323671" y="10758"/>
                      </a:cubicBezTo>
                      <a:cubicBezTo>
                        <a:pt x="323510" y="10277"/>
                        <a:pt x="323349" y="9794"/>
                        <a:pt x="323106" y="9311"/>
                      </a:cubicBezTo>
                      <a:cubicBezTo>
                        <a:pt x="322305" y="6979"/>
                        <a:pt x="321578" y="4969"/>
                        <a:pt x="320934" y="3442"/>
                      </a:cubicBezTo>
                      <a:lnTo>
                        <a:pt x="320934" y="2798"/>
                      </a:lnTo>
                      <a:lnTo>
                        <a:pt x="320934" y="2798"/>
                      </a:lnTo>
                      <a:lnTo>
                        <a:pt x="319329" y="-1703"/>
                      </a:lnTo>
                      <a:lnTo>
                        <a:pt x="318846" y="-1703"/>
                      </a:lnTo>
                      <a:lnTo>
                        <a:pt x="248813" y="28610"/>
                      </a:lnTo>
                      <a:lnTo>
                        <a:pt x="88967" y="97998"/>
                      </a:lnTo>
                      <a:lnTo>
                        <a:pt x="-3901" y="138201"/>
                      </a:lnTo>
                      <a:close/>
                    </a:path>
                  </a:pathLst>
                </a:custGeom>
                <a:solidFill>
                  <a:srgbClr val="31CCC7"/>
                </a:solidFill>
                <a:ln w="8032" cap="flat">
                  <a:noFill/>
                  <a:prstDash val="solid"/>
                  <a:miter/>
                </a:ln>
              </p:spPr>
              <p:txBody>
                <a:bodyPr rtlCol="0" anchor="ctr"/>
                <a:lstStyle/>
                <a:p>
                  <a:endParaRPr lang="zh-CN" altLang="en-US"/>
                </a:p>
              </p:txBody>
            </p:sp>
            <p:grpSp>
              <p:nvGrpSpPr>
                <p:cNvPr id="536" name="图形 420">
                  <a:extLst>
                    <a:ext uri="{FF2B5EF4-FFF2-40B4-BE49-F238E27FC236}">
                      <a16:creationId xmlns:a16="http://schemas.microsoft.com/office/drawing/2014/main" id="{17B4EC8D-3C27-70C9-D2A5-867147BD10C7}"/>
                    </a:ext>
                  </a:extLst>
                </p:cNvPr>
                <p:cNvGrpSpPr/>
                <p:nvPr/>
              </p:nvGrpSpPr>
              <p:grpSpPr>
                <a:xfrm>
                  <a:off x="7940140" y="5856022"/>
                  <a:ext cx="1027495" cy="993804"/>
                  <a:chOff x="7940140" y="5856022"/>
                  <a:chExt cx="1027495" cy="993804"/>
                </a:xfrm>
                <a:solidFill>
                  <a:srgbClr val="C5E0DF"/>
                </a:solidFill>
              </p:grpSpPr>
              <p:sp>
                <p:nvSpPr>
                  <p:cNvPr id="537" name="îŝļîḍé">
                    <a:extLst>
                      <a:ext uri="{FF2B5EF4-FFF2-40B4-BE49-F238E27FC236}">
                        <a16:creationId xmlns:a16="http://schemas.microsoft.com/office/drawing/2014/main" id="{5CE8B956-ED47-5C2B-6965-7A1CBF650BC6}"/>
                      </a:ext>
                    </a:extLst>
                  </p:cNvPr>
                  <p:cNvSpPr/>
                  <p:nvPr/>
                </p:nvSpPr>
                <p:spPr>
                  <a:xfrm>
                    <a:off x="8825478" y="6611507"/>
                    <a:ext cx="142157" cy="61348"/>
                  </a:xfrm>
                  <a:custGeom>
                    <a:avLst/>
                    <a:gdLst>
                      <a:gd name="connsiteX0" fmla="*/ -4062 w 142157"/>
                      <a:gd name="connsiteY0" fmla="*/ -1703 h 61348"/>
                      <a:gd name="connsiteX1" fmla="*/ 138096 w 142157"/>
                      <a:gd name="connsiteY1" fmla="*/ 59645 h 61348"/>
                      <a:gd name="connsiteX2" fmla="*/ 118799 w 142157"/>
                      <a:gd name="connsiteY2" fmla="*/ 56912 h 61348"/>
                      <a:gd name="connsiteX3" fmla="*/ -4062 w 142157"/>
                      <a:gd name="connsiteY3" fmla="*/ -1703 h 61348"/>
                    </a:gdLst>
                    <a:ahLst/>
                    <a:cxnLst>
                      <a:cxn ang="0">
                        <a:pos x="connsiteX0" y="connsiteY0"/>
                      </a:cxn>
                      <a:cxn ang="0">
                        <a:pos x="connsiteX1" y="connsiteY1"/>
                      </a:cxn>
                      <a:cxn ang="0">
                        <a:pos x="connsiteX2" y="connsiteY2"/>
                      </a:cxn>
                      <a:cxn ang="0">
                        <a:pos x="connsiteX3" y="connsiteY3"/>
                      </a:cxn>
                    </a:cxnLst>
                    <a:rect l="l" t="t" r="r" b="b"/>
                    <a:pathLst>
                      <a:path w="142157" h="61348">
                        <a:moveTo>
                          <a:pt x="-4062" y="-1703"/>
                        </a:moveTo>
                        <a:cubicBezTo>
                          <a:pt x="44747" y="15261"/>
                          <a:pt x="92267" y="35765"/>
                          <a:pt x="138096" y="59645"/>
                        </a:cubicBezTo>
                        <a:cubicBezTo>
                          <a:pt x="131504" y="58600"/>
                          <a:pt x="125069" y="57554"/>
                          <a:pt x="118799" y="56912"/>
                        </a:cubicBezTo>
                        <a:cubicBezTo>
                          <a:pt x="78597" y="52409"/>
                          <a:pt x="37189" y="30942"/>
                          <a:pt x="-4062" y="-1703"/>
                        </a:cubicBezTo>
                        <a:close/>
                      </a:path>
                    </a:pathLst>
                  </a:custGeom>
                  <a:solidFill>
                    <a:srgbClr val="C5E0DF"/>
                  </a:solidFill>
                  <a:ln w="8032" cap="flat">
                    <a:noFill/>
                    <a:prstDash val="solid"/>
                    <a:miter/>
                  </a:ln>
                </p:spPr>
                <p:txBody>
                  <a:bodyPr rtlCol="0" anchor="ctr"/>
                  <a:lstStyle/>
                  <a:p>
                    <a:endParaRPr lang="zh-CN" altLang="en-US"/>
                  </a:p>
                </p:txBody>
              </p:sp>
              <p:sp>
                <p:nvSpPr>
                  <p:cNvPr id="538" name="ïṧḷïḍê">
                    <a:extLst>
                      <a:ext uri="{FF2B5EF4-FFF2-40B4-BE49-F238E27FC236}">
                        <a16:creationId xmlns:a16="http://schemas.microsoft.com/office/drawing/2014/main" id="{313AE0EF-3930-CA60-E679-C4687307FCE1}"/>
                      </a:ext>
                    </a:extLst>
                  </p:cNvPr>
                  <p:cNvSpPr/>
                  <p:nvPr/>
                </p:nvSpPr>
                <p:spPr>
                  <a:xfrm>
                    <a:off x="7940140" y="5856022"/>
                    <a:ext cx="690277" cy="993804"/>
                  </a:xfrm>
                  <a:custGeom>
                    <a:avLst/>
                    <a:gdLst>
                      <a:gd name="connsiteX0" fmla="*/ -4062 w 690277"/>
                      <a:gd name="connsiteY0" fmla="*/ 139086 h 993804"/>
                      <a:gd name="connsiteX1" fmla="*/ -3096 w 690277"/>
                      <a:gd name="connsiteY1" fmla="*/ 142543 h 993804"/>
                      <a:gd name="connsiteX2" fmla="*/ -2372 w 690277"/>
                      <a:gd name="connsiteY2" fmla="*/ 145116 h 993804"/>
                      <a:gd name="connsiteX3" fmla="*/ 4140 w 690277"/>
                      <a:gd name="connsiteY3" fmla="*/ 166262 h 993804"/>
                      <a:gd name="connsiteX4" fmla="*/ 6311 w 690277"/>
                      <a:gd name="connsiteY4" fmla="*/ 172775 h 993804"/>
                      <a:gd name="connsiteX5" fmla="*/ 6311 w 690277"/>
                      <a:gd name="connsiteY5" fmla="*/ 173660 h 993804"/>
                      <a:gd name="connsiteX6" fmla="*/ 7679 w 690277"/>
                      <a:gd name="connsiteY6" fmla="*/ 177681 h 993804"/>
                      <a:gd name="connsiteX7" fmla="*/ 10572 w 690277"/>
                      <a:gd name="connsiteY7" fmla="*/ 186283 h 993804"/>
                      <a:gd name="connsiteX8" fmla="*/ 12100 w 690277"/>
                      <a:gd name="connsiteY8" fmla="*/ 190786 h 993804"/>
                      <a:gd name="connsiteX9" fmla="*/ 13307 w 690277"/>
                      <a:gd name="connsiteY9" fmla="*/ 194162 h 993804"/>
                      <a:gd name="connsiteX10" fmla="*/ 14915 w 690277"/>
                      <a:gd name="connsiteY10" fmla="*/ 198987 h 993804"/>
                      <a:gd name="connsiteX11" fmla="*/ 16683 w 690277"/>
                      <a:gd name="connsiteY11" fmla="*/ 204052 h 993804"/>
                      <a:gd name="connsiteX12" fmla="*/ 18452 w 690277"/>
                      <a:gd name="connsiteY12" fmla="*/ 209118 h 993804"/>
                      <a:gd name="connsiteX13" fmla="*/ 27297 w 690277"/>
                      <a:gd name="connsiteY13" fmla="*/ 233723 h 993804"/>
                      <a:gd name="connsiteX14" fmla="*/ 29549 w 690277"/>
                      <a:gd name="connsiteY14" fmla="*/ 239753 h 993804"/>
                      <a:gd name="connsiteX15" fmla="*/ 66614 w 690277"/>
                      <a:gd name="connsiteY15" fmla="*/ 331414 h 993804"/>
                      <a:gd name="connsiteX16" fmla="*/ 71520 w 690277"/>
                      <a:gd name="connsiteY16" fmla="*/ 342589 h 993804"/>
                      <a:gd name="connsiteX17" fmla="*/ 78595 w 690277"/>
                      <a:gd name="connsiteY17" fmla="*/ 358670 h 993804"/>
                      <a:gd name="connsiteX18" fmla="*/ 84625 w 690277"/>
                      <a:gd name="connsiteY18" fmla="*/ 372019 h 993804"/>
                      <a:gd name="connsiteX19" fmla="*/ 100706 w 690277"/>
                      <a:gd name="connsiteY19" fmla="*/ 405789 h 993804"/>
                      <a:gd name="connsiteX20" fmla="*/ 104968 w 690277"/>
                      <a:gd name="connsiteY20" fmla="*/ 414473 h 993804"/>
                      <a:gd name="connsiteX21" fmla="*/ 132146 w 690277"/>
                      <a:gd name="connsiteY21" fmla="*/ 467620 h 993804"/>
                      <a:gd name="connsiteX22" fmla="*/ 136969 w 690277"/>
                      <a:gd name="connsiteY22" fmla="*/ 476626 h 993804"/>
                      <a:gd name="connsiteX23" fmla="*/ 137935 w 690277"/>
                      <a:gd name="connsiteY23" fmla="*/ 478556 h 993804"/>
                      <a:gd name="connsiteX24" fmla="*/ 146939 w 690277"/>
                      <a:gd name="connsiteY24" fmla="*/ 494637 h 993804"/>
                      <a:gd name="connsiteX25" fmla="*/ 152889 w 690277"/>
                      <a:gd name="connsiteY25" fmla="*/ 505331 h 993804"/>
                      <a:gd name="connsiteX26" fmla="*/ 185051 w 690277"/>
                      <a:gd name="connsiteY26" fmla="*/ 559283 h 993804"/>
                      <a:gd name="connsiteX27" fmla="*/ 197031 w 690277"/>
                      <a:gd name="connsiteY27" fmla="*/ 578418 h 993804"/>
                      <a:gd name="connsiteX28" fmla="*/ 208691 w 690277"/>
                      <a:gd name="connsiteY28" fmla="*/ 596429 h 993804"/>
                      <a:gd name="connsiteX29" fmla="*/ 208691 w 690277"/>
                      <a:gd name="connsiteY29" fmla="*/ 596429 h 993804"/>
                      <a:gd name="connsiteX30" fmla="*/ 220911 w 690277"/>
                      <a:gd name="connsiteY30" fmla="*/ 614761 h 993804"/>
                      <a:gd name="connsiteX31" fmla="*/ 220911 w 690277"/>
                      <a:gd name="connsiteY31" fmla="*/ 614761 h 993804"/>
                      <a:gd name="connsiteX32" fmla="*/ 233616 w 690277"/>
                      <a:gd name="connsiteY32" fmla="*/ 633013 h 993804"/>
                      <a:gd name="connsiteX33" fmla="*/ 233616 w 690277"/>
                      <a:gd name="connsiteY33" fmla="*/ 633013 h 993804"/>
                      <a:gd name="connsiteX34" fmla="*/ 240129 w 690277"/>
                      <a:gd name="connsiteY34" fmla="*/ 642259 h 993804"/>
                      <a:gd name="connsiteX35" fmla="*/ 252995 w 690277"/>
                      <a:gd name="connsiteY35" fmla="*/ 660111 h 993804"/>
                      <a:gd name="connsiteX36" fmla="*/ 253395 w 690277"/>
                      <a:gd name="connsiteY36" fmla="*/ 660592 h 993804"/>
                      <a:gd name="connsiteX37" fmla="*/ 266583 w 690277"/>
                      <a:gd name="connsiteY37" fmla="*/ 678202 h 993804"/>
                      <a:gd name="connsiteX38" fmla="*/ 267144 w 690277"/>
                      <a:gd name="connsiteY38" fmla="*/ 679005 h 993804"/>
                      <a:gd name="connsiteX39" fmla="*/ 280493 w 690277"/>
                      <a:gd name="connsiteY39" fmla="*/ 696132 h 993804"/>
                      <a:gd name="connsiteX40" fmla="*/ 288533 w 690277"/>
                      <a:gd name="connsiteY40" fmla="*/ 706102 h 993804"/>
                      <a:gd name="connsiteX41" fmla="*/ 316997 w 690277"/>
                      <a:gd name="connsiteY41" fmla="*/ 739952 h 993804"/>
                      <a:gd name="connsiteX42" fmla="*/ 318441 w 690277"/>
                      <a:gd name="connsiteY42" fmla="*/ 741560 h 993804"/>
                      <a:gd name="connsiteX43" fmla="*/ 326082 w 690277"/>
                      <a:gd name="connsiteY43" fmla="*/ 750244 h 993804"/>
                      <a:gd name="connsiteX44" fmla="*/ 334122 w 690277"/>
                      <a:gd name="connsiteY44" fmla="*/ 758927 h 993804"/>
                      <a:gd name="connsiteX45" fmla="*/ 350203 w 690277"/>
                      <a:gd name="connsiteY45" fmla="*/ 775974 h 993804"/>
                      <a:gd name="connsiteX46" fmla="*/ 358244 w 690277"/>
                      <a:gd name="connsiteY46" fmla="*/ 784417 h 993804"/>
                      <a:gd name="connsiteX47" fmla="*/ 372558 w 690277"/>
                      <a:gd name="connsiteY47" fmla="*/ 798888 h 993804"/>
                      <a:gd name="connsiteX48" fmla="*/ 374807 w 690277"/>
                      <a:gd name="connsiteY48" fmla="*/ 800978 h 993804"/>
                      <a:gd name="connsiteX49" fmla="*/ 383248 w 690277"/>
                      <a:gd name="connsiteY49" fmla="*/ 809019 h 993804"/>
                      <a:gd name="connsiteX50" fmla="*/ 400295 w 690277"/>
                      <a:gd name="connsiteY50" fmla="*/ 825100 h 993804"/>
                      <a:gd name="connsiteX51" fmla="*/ 472660 w 690277"/>
                      <a:gd name="connsiteY51" fmla="*/ 885084 h 993804"/>
                      <a:gd name="connsiteX52" fmla="*/ 491878 w 690277"/>
                      <a:gd name="connsiteY52" fmla="*/ 898833 h 993804"/>
                      <a:gd name="connsiteX53" fmla="*/ 501685 w 690277"/>
                      <a:gd name="connsiteY53" fmla="*/ 905505 h 993804"/>
                      <a:gd name="connsiteX54" fmla="*/ 511496 w 690277"/>
                      <a:gd name="connsiteY54" fmla="*/ 912018 h 993804"/>
                      <a:gd name="connsiteX55" fmla="*/ 551698 w 690277"/>
                      <a:gd name="connsiteY55" fmla="*/ 936623 h 993804"/>
                      <a:gd name="connsiteX56" fmla="*/ 604845 w 690277"/>
                      <a:gd name="connsiteY56" fmla="*/ 963960 h 993804"/>
                      <a:gd name="connsiteX57" fmla="*/ 615783 w 690277"/>
                      <a:gd name="connsiteY57" fmla="*/ 968865 h 993804"/>
                      <a:gd name="connsiteX58" fmla="*/ 676405 w 690277"/>
                      <a:gd name="connsiteY58" fmla="*/ 992101 h 993804"/>
                      <a:gd name="connsiteX59" fmla="*/ 686216 w 690277"/>
                      <a:gd name="connsiteY59" fmla="*/ 992101 h 993804"/>
                      <a:gd name="connsiteX60" fmla="*/ 270041 w 690277"/>
                      <a:gd name="connsiteY60" fmla="*/ 531783 h 993804"/>
                      <a:gd name="connsiteX61" fmla="*/ 233777 w 690277"/>
                      <a:gd name="connsiteY61" fmla="*/ 396301 h 993804"/>
                      <a:gd name="connsiteX62" fmla="*/ 381399 w 690277"/>
                      <a:gd name="connsiteY62" fmla="*/ 152996 h 993804"/>
                      <a:gd name="connsiteX63" fmla="*/ 367572 w 690277"/>
                      <a:gd name="connsiteY63" fmla="*/ 120270 h 993804"/>
                      <a:gd name="connsiteX64" fmla="*/ 364356 w 690277"/>
                      <a:gd name="connsiteY64" fmla="*/ 112230 h 993804"/>
                      <a:gd name="connsiteX65" fmla="*/ 358644 w 690277"/>
                      <a:gd name="connsiteY65" fmla="*/ 98481 h 993804"/>
                      <a:gd name="connsiteX66" fmla="*/ 355268 w 690277"/>
                      <a:gd name="connsiteY66" fmla="*/ 90441 h 993804"/>
                      <a:gd name="connsiteX67" fmla="*/ 339187 w 690277"/>
                      <a:gd name="connsiteY67" fmla="*/ 50238 h 993804"/>
                      <a:gd name="connsiteX68" fmla="*/ 334122 w 690277"/>
                      <a:gd name="connsiteY68" fmla="*/ 37051 h 993804"/>
                      <a:gd name="connsiteX69" fmla="*/ 324071 w 690277"/>
                      <a:gd name="connsiteY69" fmla="*/ 10760 h 993804"/>
                      <a:gd name="connsiteX70" fmla="*/ 323510 w 690277"/>
                      <a:gd name="connsiteY70" fmla="*/ 9311 h 993804"/>
                      <a:gd name="connsiteX71" fmla="*/ 321339 w 690277"/>
                      <a:gd name="connsiteY71" fmla="*/ 3442 h 993804"/>
                      <a:gd name="connsiteX72" fmla="*/ 321339 w 690277"/>
                      <a:gd name="connsiteY72" fmla="*/ 2800 h 993804"/>
                      <a:gd name="connsiteX73" fmla="*/ 321339 w 690277"/>
                      <a:gd name="connsiteY73" fmla="*/ 2800 h 993804"/>
                      <a:gd name="connsiteX74" fmla="*/ 319729 w 690277"/>
                      <a:gd name="connsiteY74" fmla="*/ -1703 h 993804"/>
                      <a:gd name="connsiteX75" fmla="*/ 319246 w 690277"/>
                      <a:gd name="connsiteY75" fmla="*/ -1703 h 993804"/>
                      <a:gd name="connsiteX76" fmla="*/ 249214 w 690277"/>
                      <a:gd name="connsiteY76" fmla="*/ 28610 h 993804"/>
                      <a:gd name="connsiteX77" fmla="*/ 89370 w 690277"/>
                      <a:gd name="connsiteY77" fmla="*/ 97998 h 993804"/>
                      <a:gd name="connsiteX78" fmla="*/ -3498 w 690277"/>
                      <a:gd name="connsiteY78" fmla="*/ 138201 h 99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690277" h="993804">
                        <a:moveTo>
                          <a:pt x="-4062" y="139086"/>
                        </a:moveTo>
                        <a:lnTo>
                          <a:pt x="-3096" y="142543"/>
                        </a:lnTo>
                        <a:cubicBezTo>
                          <a:pt x="-3096" y="143267"/>
                          <a:pt x="-2613" y="144070"/>
                          <a:pt x="-2372" y="145116"/>
                        </a:cubicBezTo>
                        <a:cubicBezTo>
                          <a:pt x="-925" y="149618"/>
                          <a:pt x="1166" y="156855"/>
                          <a:pt x="4140" y="166262"/>
                        </a:cubicBezTo>
                        <a:cubicBezTo>
                          <a:pt x="4864" y="168353"/>
                          <a:pt x="5588" y="170524"/>
                          <a:pt x="6311" y="172775"/>
                        </a:cubicBezTo>
                        <a:lnTo>
                          <a:pt x="6311" y="173660"/>
                        </a:lnTo>
                        <a:cubicBezTo>
                          <a:pt x="6794" y="175027"/>
                          <a:pt x="7277" y="176313"/>
                          <a:pt x="7679" y="177681"/>
                        </a:cubicBezTo>
                        <a:cubicBezTo>
                          <a:pt x="8562" y="180413"/>
                          <a:pt x="9528" y="183309"/>
                          <a:pt x="10572" y="186283"/>
                        </a:cubicBezTo>
                        <a:cubicBezTo>
                          <a:pt x="11055" y="187731"/>
                          <a:pt x="11538" y="189259"/>
                          <a:pt x="12100" y="190786"/>
                        </a:cubicBezTo>
                        <a:cubicBezTo>
                          <a:pt x="12663" y="192313"/>
                          <a:pt x="12904" y="193037"/>
                          <a:pt x="13307" y="194162"/>
                        </a:cubicBezTo>
                        <a:cubicBezTo>
                          <a:pt x="13709" y="195289"/>
                          <a:pt x="14351" y="197299"/>
                          <a:pt x="14915" y="198987"/>
                        </a:cubicBezTo>
                        <a:cubicBezTo>
                          <a:pt x="15478" y="200675"/>
                          <a:pt x="16120" y="202283"/>
                          <a:pt x="16683" y="204052"/>
                        </a:cubicBezTo>
                        <a:cubicBezTo>
                          <a:pt x="17247" y="205822"/>
                          <a:pt x="17810" y="207430"/>
                          <a:pt x="18452" y="209118"/>
                        </a:cubicBezTo>
                        <a:cubicBezTo>
                          <a:pt x="21106" y="217159"/>
                          <a:pt x="24080" y="225199"/>
                          <a:pt x="27297" y="233723"/>
                        </a:cubicBezTo>
                        <a:cubicBezTo>
                          <a:pt x="28100" y="235733"/>
                          <a:pt x="28825" y="237743"/>
                          <a:pt x="29549" y="239753"/>
                        </a:cubicBezTo>
                        <a:cubicBezTo>
                          <a:pt x="39599" y="266527"/>
                          <a:pt x="51902" y="297564"/>
                          <a:pt x="66614" y="331414"/>
                        </a:cubicBezTo>
                        <a:cubicBezTo>
                          <a:pt x="68142" y="335112"/>
                          <a:pt x="69832" y="338811"/>
                          <a:pt x="71520" y="342589"/>
                        </a:cubicBezTo>
                        <a:cubicBezTo>
                          <a:pt x="73772" y="347817"/>
                          <a:pt x="76182" y="353043"/>
                          <a:pt x="78595" y="358670"/>
                        </a:cubicBezTo>
                        <a:cubicBezTo>
                          <a:pt x="81007" y="364300"/>
                          <a:pt x="82534" y="367516"/>
                          <a:pt x="84625" y="372019"/>
                        </a:cubicBezTo>
                        <a:cubicBezTo>
                          <a:pt x="89772" y="383114"/>
                          <a:pt x="95159" y="394291"/>
                          <a:pt x="100706" y="405789"/>
                        </a:cubicBezTo>
                        <a:lnTo>
                          <a:pt x="104968" y="414473"/>
                        </a:lnTo>
                        <a:cubicBezTo>
                          <a:pt x="113491" y="431840"/>
                          <a:pt x="122576" y="449609"/>
                          <a:pt x="132146" y="467620"/>
                        </a:cubicBezTo>
                        <a:lnTo>
                          <a:pt x="136969" y="476626"/>
                        </a:lnTo>
                        <a:cubicBezTo>
                          <a:pt x="137371" y="477268"/>
                          <a:pt x="137693" y="477912"/>
                          <a:pt x="137935" y="478556"/>
                        </a:cubicBezTo>
                        <a:lnTo>
                          <a:pt x="146939" y="494637"/>
                        </a:lnTo>
                        <a:cubicBezTo>
                          <a:pt x="148949" y="498254"/>
                          <a:pt x="151040" y="501792"/>
                          <a:pt x="152889" y="505331"/>
                        </a:cubicBezTo>
                        <a:cubicBezTo>
                          <a:pt x="163100" y="523181"/>
                          <a:pt x="173634" y="541272"/>
                          <a:pt x="185051" y="559283"/>
                        </a:cubicBezTo>
                        <a:cubicBezTo>
                          <a:pt x="188991" y="565713"/>
                          <a:pt x="193091" y="572066"/>
                          <a:pt x="197031" y="578418"/>
                        </a:cubicBezTo>
                        <a:lnTo>
                          <a:pt x="208691" y="596429"/>
                        </a:lnTo>
                        <a:lnTo>
                          <a:pt x="208691" y="596429"/>
                        </a:lnTo>
                        <a:lnTo>
                          <a:pt x="220911" y="614761"/>
                        </a:lnTo>
                        <a:cubicBezTo>
                          <a:pt x="220911" y="614761"/>
                          <a:pt x="220911" y="614761"/>
                          <a:pt x="220911" y="614761"/>
                        </a:cubicBezTo>
                        <a:lnTo>
                          <a:pt x="233616" y="633013"/>
                        </a:lnTo>
                        <a:lnTo>
                          <a:pt x="233616" y="633013"/>
                        </a:lnTo>
                        <a:cubicBezTo>
                          <a:pt x="235706" y="636068"/>
                          <a:pt x="237877" y="639205"/>
                          <a:pt x="240129" y="642259"/>
                        </a:cubicBezTo>
                        <a:cubicBezTo>
                          <a:pt x="244310" y="648209"/>
                          <a:pt x="248733" y="654159"/>
                          <a:pt x="252995" y="660111"/>
                        </a:cubicBezTo>
                        <a:lnTo>
                          <a:pt x="253395" y="660592"/>
                        </a:lnTo>
                        <a:lnTo>
                          <a:pt x="266583" y="678202"/>
                        </a:lnTo>
                        <a:lnTo>
                          <a:pt x="267144" y="679005"/>
                        </a:lnTo>
                        <a:lnTo>
                          <a:pt x="280493" y="696132"/>
                        </a:lnTo>
                        <a:cubicBezTo>
                          <a:pt x="283225" y="699428"/>
                          <a:pt x="285800" y="702804"/>
                          <a:pt x="288533" y="706102"/>
                        </a:cubicBezTo>
                        <a:cubicBezTo>
                          <a:pt x="297861" y="717519"/>
                          <a:pt x="307347" y="728855"/>
                          <a:pt x="316997" y="739952"/>
                        </a:cubicBezTo>
                        <a:lnTo>
                          <a:pt x="318441" y="741560"/>
                        </a:lnTo>
                        <a:lnTo>
                          <a:pt x="326082" y="750244"/>
                        </a:lnTo>
                        <a:lnTo>
                          <a:pt x="334122" y="758927"/>
                        </a:lnTo>
                        <a:cubicBezTo>
                          <a:pt x="339348" y="764637"/>
                          <a:pt x="344573" y="770346"/>
                          <a:pt x="350203" y="775974"/>
                        </a:cubicBezTo>
                        <a:lnTo>
                          <a:pt x="358244" y="784417"/>
                        </a:lnTo>
                        <a:lnTo>
                          <a:pt x="372558" y="798888"/>
                        </a:lnTo>
                        <a:lnTo>
                          <a:pt x="374807" y="800978"/>
                        </a:lnTo>
                        <a:lnTo>
                          <a:pt x="383248" y="809019"/>
                        </a:lnTo>
                        <a:cubicBezTo>
                          <a:pt x="388796" y="814407"/>
                          <a:pt x="394508" y="819794"/>
                          <a:pt x="400295" y="825100"/>
                        </a:cubicBezTo>
                        <a:cubicBezTo>
                          <a:pt x="423372" y="846328"/>
                          <a:pt x="447494" y="866349"/>
                          <a:pt x="472660" y="885084"/>
                        </a:cubicBezTo>
                        <a:cubicBezTo>
                          <a:pt x="479012" y="889665"/>
                          <a:pt x="485364" y="894329"/>
                          <a:pt x="491878" y="898833"/>
                        </a:cubicBezTo>
                        <a:lnTo>
                          <a:pt x="501685" y="905505"/>
                        </a:lnTo>
                        <a:lnTo>
                          <a:pt x="511496" y="912018"/>
                        </a:lnTo>
                        <a:cubicBezTo>
                          <a:pt x="524762" y="920622"/>
                          <a:pt x="538271" y="928904"/>
                          <a:pt x="551698" y="936623"/>
                        </a:cubicBezTo>
                        <a:cubicBezTo>
                          <a:pt x="568985" y="946432"/>
                          <a:pt x="586675" y="955599"/>
                          <a:pt x="604845" y="963960"/>
                        </a:cubicBezTo>
                        <a:lnTo>
                          <a:pt x="615783" y="968865"/>
                        </a:lnTo>
                        <a:cubicBezTo>
                          <a:pt x="635480" y="977469"/>
                          <a:pt x="655581" y="985348"/>
                          <a:pt x="676405" y="992101"/>
                        </a:cubicBezTo>
                        <a:lnTo>
                          <a:pt x="686216" y="992101"/>
                        </a:lnTo>
                        <a:cubicBezTo>
                          <a:pt x="497425" y="876480"/>
                          <a:pt x="359127" y="686562"/>
                          <a:pt x="270041" y="531783"/>
                        </a:cubicBezTo>
                        <a:cubicBezTo>
                          <a:pt x="246320" y="490616"/>
                          <a:pt x="233777" y="443820"/>
                          <a:pt x="233777" y="396301"/>
                        </a:cubicBezTo>
                        <a:cubicBezTo>
                          <a:pt x="233777" y="294027"/>
                          <a:pt x="290622" y="200193"/>
                          <a:pt x="381399" y="152996"/>
                        </a:cubicBezTo>
                        <a:cubicBezTo>
                          <a:pt x="376496" y="141657"/>
                          <a:pt x="371914" y="130724"/>
                          <a:pt x="367572" y="120270"/>
                        </a:cubicBezTo>
                        <a:lnTo>
                          <a:pt x="364356" y="112230"/>
                        </a:lnTo>
                        <a:cubicBezTo>
                          <a:pt x="362346" y="107566"/>
                          <a:pt x="360497" y="102984"/>
                          <a:pt x="358644" y="98481"/>
                        </a:cubicBezTo>
                        <a:cubicBezTo>
                          <a:pt x="357521" y="95666"/>
                          <a:pt x="356316" y="92853"/>
                          <a:pt x="355268" y="90441"/>
                        </a:cubicBezTo>
                        <a:cubicBezTo>
                          <a:pt x="349159" y="75404"/>
                          <a:pt x="343772" y="61896"/>
                          <a:pt x="339187" y="50238"/>
                        </a:cubicBezTo>
                        <a:lnTo>
                          <a:pt x="334122" y="37051"/>
                        </a:lnTo>
                        <a:cubicBezTo>
                          <a:pt x="329862" y="26117"/>
                          <a:pt x="326082" y="17271"/>
                          <a:pt x="324071" y="10760"/>
                        </a:cubicBezTo>
                        <a:cubicBezTo>
                          <a:pt x="323910" y="10277"/>
                          <a:pt x="323749" y="9794"/>
                          <a:pt x="323510" y="9311"/>
                        </a:cubicBezTo>
                        <a:cubicBezTo>
                          <a:pt x="322705" y="6979"/>
                          <a:pt x="321983" y="4969"/>
                          <a:pt x="321339" y="3442"/>
                        </a:cubicBezTo>
                        <a:lnTo>
                          <a:pt x="321339" y="2800"/>
                        </a:lnTo>
                        <a:lnTo>
                          <a:pt x="321339" y="2800"/>
                        </a:lnTo>
                        <a:lnTo>
                          <a:pt x="319729" y="-1703"/>
                        </a:lnTo>
                        <a:lnTo>
                          <a:pt x="319246" y="-1703"/>
                        </a:lnTo>
                        <a:lnTo>
                          <a:pt x="249214" y="28610"/>
                        </a:lnTo>
                        <a:lnTo>
                          <a:pt x="89370" y="97998"/>
                        </a:lnTo>
                        <a:lnTo>
                          <a:pt x="-3498" y="138201"/>
                        </a:lnTo>
                        <a:close/>
                      </a:path>
                    </a:pathLst>
                  </a:custGeom>
                  <a:solidFill>
                    <a:srgbClr val="26B3AE"/>
                  </a:solidFill>
                  <a:ln w="8032" cap="flat">
                    <a:noFill/>
                    <a:prstDash val="solid"/>
                    <a:miter/>
                  </a:ln>
                </p:spPr>
                <p:txBody>
                  <a:bodyPr rtlCol="0" anchor="ctr"/>
                  <a:lstStyle/>
                  <a:p>
                    <a:endParaRPr lang="zh-CN" altLang="en-US"/>
                  </a:p>
                </p:txBody>
              </p:sp>
            </p:grpSp>
            <p:sp>
              <p:nvSpPr>
                <p:cNvPr id="539" name="íśľiďè">
                  <a:extLst>
                    <a:ext uri="{FF2B5EF4-FFF2-40B4-BE49-F238E27FC236}">
                      <a16:creationId xmlns:a16="http://schemas.microsoft.com/office/drawing/2014/main" id="{F7D58722-713B-54C8-5D32-BA991AC45420}"/>
                    </a:ext>
                  </a:extLst>
                </p:cNvPr>
                <p:cNvSpPr/>
                <p:nvPr/>
              </p:nvSpPr>
              <p:spPr>
                <a:xfrm rot="-1165198">
                  <a:off x="7923323" y="5814660"/>
                  <a:ext cx="353299" cy="224169"/>
                </a:xfrm>
                <a:custGeom>
                  <a:avLst/>
                  <a:gdLst>
                    <a:gd name="connsiteX0" fmla="*/ 349238 w 353299"/>
                    <a:gd name="connsiteY0" fmla="*/ 110382 h 224169"/>
                    <a:gd name="connsiteX1" fmla="*/ 172588 w 353299"/>
                    <a:gd name="connsiteY1" fmla="*/ 222466 h 224169"/>
                    <a:gd name="connsiteX2" fmla="*/ -4061 w 353299"/>
                    <a:gd name="connsiteY2" fmla="*/ 110382 h 224169"/>
                    <a:gd name="connsiteX3" fmla="*/ 172588 w 353299"/>
                    <a:gd name="connsiteY3" fmla="*/ -1702 h 224169"/>
                    <a:gd name="connsiteX4" fmla="*/ 349238 w 353299"/>
                    <a:gd name="connsiteY4" fmla="*/ 110382 h 224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99" h="224169">
                      <a:moveTo>
                        <a:pt x="349238" y="110382"/>
                      </a:moveTo>
                      <a:cubicBezTo>
                        <a:pt x="349238" y="172284"/>
                        <a:pt x="270148" y="222466"/>
                        <a:pt x="172588" y="222466"/>
                      </a:cubicBezTo>
                      <a:cubicBezTo>
                        <a:pt x="75027" y="222466"/>
                        <a:pt x="-4061" y="172284"/>
                        <a:pt x="-4061" y="110382"/>
                      </a:cubicBezTo>
                      <a:cubicBezTo>
                        <a:pt x="-4061" y="48481"/>
                        <a:pt x="75029" y="-1702"/>
                        <a:pt x="172588" y="-1702"/>
                      </a:cubicBezTo>
                      <a:cubicBezTo>
                        <a:pt x="270150" y="-1702"/>
                        <a:pt x="349238" y="48481"/>
                        <a:pt x="349238" y="110382"/>
                      </a:cubicBezTo>
                      <a:close/>
                    </a:path>
                  </a:pathLst>
                </a:custGeom>
                <a:solidFill>
                  <a:srgbClr val="6ACCCA"/>
                </a:solidFill>
                <a:ln w="8032" cap="flat">
                  <a:noFill/>
                  <a:prstDash val="solid"/>
                  <a:miter/>
                </a:ln>
              </p:spPr>
              <p:txBody>
                <a:bodyPr rtlCol="0" anchor="ctr"/>
                <a:lstStyle/>
                <a:p>
                  <a:endParaRPr lang="zh-CN" altLang="en-US"/>
                </a:p>
              </p:txBody>
            </p:sp>
            <p:sp>
              <p:nvSpPr>
                <p:cNvPr id="540" name="îṧľïḓé">
                  <a:extLst>
                    <a:ext uri="{FF2B5EF4-FFF2-40B4-BE49-F238E27FC236}">
                      <a16:creationId xmlns:a16="http://schemas.microsoft.com/office/drawing/2014/main" id="{4D215621-1F57-9D4F-DCEF-21C8E7E977B0}"/>
                    </a:ext>
                  </a:extLst>
                </p:cNvPr>
                <p:cNvSpPr/>
                <p:nvPr/>
              </p:nvSpPr>
              <p:spPr>
                <a:xfrm>
                  <a:off x="7998353" y="5858354"/>
                  <a:ext cx="228512" cy="159280"/>
                </a:xfrm>
                <a:custGeom>
                  <a:avLst/>
                  <a:gdLst>
                    <a:gd name="connsiteX0" fmla="*/ 49087 w 228512"/>
                    <a:gd name="connsiteY0" fmla="*/ 110461 h 159280"/>
                    <a:gd name="connsiteX1" fmla="*/ 10733 w 228512"/>
                    <a:gd name="connsiteY1" fmla="*/ 139728 h 159280"/>
                    <a:gd name="connsiteX2" fmla="*/ 31479 w 228512"/>
                    <a:gd name="connsiteY2" fmla="*/ 95908 h 159280"/>
                    <a:gd name="connsiteX3" fmla="*/ -4062 w 228512"/>
                    <a:gd name="connsiteY3" fmla="*/ 105234 h 159280"/>
                    <a:gd name="connsiteX4" fmla="*/ 24160 w 228512"/>
                    <a:gd name="connsiteY4" fmla="*/ 63424 h 159280"/>
                    <a:gd name="connsiteX5" fmla="*/ 1488 w 228512"/>
                    <a:gd name="connsiteY5" fmla="*/ 61735 h 159280"/>
                    <a:gd name="connsiteX6" fmla="*/ 58815 w 228512"/>
                    <a:gd name="connsiteY6" fmla="*/ 38419 h 159280"/>
                    <a:gd name="connsiteX7" fmla="*/ 64363 w 228512"/>
                    <a:gd name="connsiteY7" fmla="*/ 2959 h 159280"/>
                    <a:gd name="connsiteX8" fmla="*/ 85269 w 228512"/>
                    <a:gd name="connsiteY8" fmla="*/ 33594 h 159280"/>
                    <a:gd name="connsiteX9" fmla="*/ 99098 w 228512"/>
                    <a:gd name="connsiteY9" fmla="*/ -1703 h 159280"/>
                    <a:gd name="connsiteX10" fmla="*/ 112847 w 228512"/>
                    <a:gd name="connsiteY10" fmla="*/ 28849 h 159280"/>
                    <a:gd name="connsiteX11" fmla="*/ 197755 w 228512"/>
                    <a:gd name="connsiteY11" fmla="*/ 8909 h 159280"/>
                    <a:gd name="connsiteX12" fmla="*/ 166879 w 228512"/>
                    <a:gd name="connsiteY12" fmla="*/ 26519 h 159280"/>
                    <a:gd name="connsiteX13" fmla="*/ 224450 w 228512"/>
                    <a:gd name="connsiteY13" fmla="*/ 47986 h 159280"/>
                    <a:gd name="connsiteX14" fmla="*/ 175161 w 228512"/>
                    <a:gd name="connsiteY14" fmla="*/ 49916 h 159280"/>
                    <a:gd name="connsiteX15" fmla="*/ 205394 w 228512"/>
                    <a:gd name="connsiteY15" fmla="*/ 71625 h 159280"/>
                    <a:gd name="connsiteX16" fmla="*/ 202822 w 228512"/>
                    <a:gd name="connsiteY16" fmla="*/ 71625 h 159280"/>
                    <a:gd name="connsiteX17" fmla="*/ 159402 w 228512"/>
                    <a:gd name="connsiteY17" fmla="*/ 66078 h 159280"/>
                    <a:gd name="connsiteX18" fmla="*/ 188107 w 228512"/>
                    <a:gd name="connsiteY18" fmla="*/ 93495 h 159280"/>
                    <a:gd name="connsiteX19" fmla="*/ 135522 w 228512"/>
                    <a:gd name="connsiteY19" fmla="*/ 78621 h 159280"/>
                    <a:gd name="connsiteX20" fmla="*/ 151603 w 228512"/>
                    <a:gd name="connsiteY20" fmla="*/ 122683 h 159280"/>
                    <a:gd name="connsiteX21" fmla="*/ 111401 w 228512"/>
                    <a:gd name="connsiteY21" fmla="*/ 84732 h 159280"/>
                    <a:gd name="connsiteX22" fmla="*/ 109229 w 228512"/>
                    <a:gd name="connsiteY22" fmla="*/ 148493 h 159280"/>
                    <a:gd name="connsiteX23" fmla="*/ 82054 w 228512"/>
                    <a:gd name="connsiteY23" fmla="*/ 103143 h 159280"/>
                    <a:gd name="connsiteX24" fmla="*/ 63641 w 228512"/>
                    <a:gd name="connsiteY24" fmla="*/ 157578 h 15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512" h="159280">
                      <a:moveTo>
                        <a:pt x="49087" y="110461"/>
                      </a:moveTo>
                      <a:lnTo>
                        <a:pt x="10733" y="139728"/>
                      </a:lnTo>
                      <a:cubicBezTo>
                        <a:pt x="10733" y="139728"/>
                        <a:pt x="24724" y="102984"/>
                        <a:pt x="31479" y="95908"/>
                      </a:cubicBezTo>
                      <a:lnTo>
                        <a:pt x="-4062" y="105234"/>
                      </a:lnTo>
                      <a:cubicBezTo>
                        <a:pt x="-4062" y="105234"/>
                        <a:pt x="10572" y="71786"/>
                        <a:pt x="24160" y="63424"/>
                      </a:cubicBezTo>
                      <a:cubicBezTo>
                        <a:pt x="17730" y="58198"/>
                        <a:pt x="8643" y="57474"/>
                        <a:pt x="1488" y="61735"/>
                      </a:cubicBezTo>
                      <a:cubicBezTo>
                        <a:pt x="13387" y="42278"/>
                        <a:pt x="36624" y="32789"/>
                        <a:pt x="58815" y="38419"/>
                      </a:cubicBezTo>
                      <a:cubicBezTo>
                        <a:pt x="58815" y="38419"/>
                        <a:pt x="51902" y="6257"/>
                        <a:pt x="64363" y="2959"/>
                      </a:cubicBezTo>
                      <a:cubicBezTo>
                        <a:pt x="64363" y="2959"/>
                        <a:pt x="76184" y="29976"/>
                        <a:pt x="85269" y="33594"/>
                      </a:cubicBezTo>
                      <a:cubicBezTo>
                        <a:pt x="85269" y="33594"/>
                        <a:pt x="87038" y="3200"/>
                        <a:pt x="99098" y="-1703"/>
                      </a:cubicBezTo>
                      <a:cubicBezTo>
                        <a:pt x="96364" y="10438"/>
                        <a:pt x="101994" y="22899"/>
                        <a:pt x="112847" y="28849"/>
                      </a:cubicBezTo>
                      <a:cubicBezTo>
                        <a:pt x="112847" y="28849"/>
                        <a:pt x="139462" y="-22448"/>
                        <a:pt x="197755" y="8909"/>
                      </a:cubicBezTo>
                      <a:cubicBezTo>
                        <a:pt x="197755" y="8909"/>
                        <a:pt x="164950" y="16388"/>
                        <a:pt x="166879" y="26519"/>
                      </a:cubicBezTo>
                      <a:cubicBezTo>
                        <a:pt x="166879" y="26519"/>
                        <a:pt x="194782" y="17352"/>
                        <a:pt x="224450" y="47986"/>
                      </a:cubicBezTo>
                      <a:cubicBezTo>
                        <a:pt x="224450" y="47986"/>
                        <a:pt x="185051" y="38660"/>
                        <a:pt x="175161" y="49916"/>
                      </a:cubicBezTo>
                      <a:cubicBezTo>
                        <a:pt x="187544" y="53132"/>
                        <a:pt x="198319" y="60931"/>
                        <a:pt x="205394" y="71625"/>
                      </a:cubicBezTo>
                      <a:lnTo>
                        <a:pt x="202822" y="71625"/>
                      </a:lnTo>
                      <a:cubicBezTo>
                        <a:pt x="202822" y="71625"/>
                        <a:pt x="169050" y="53453"/>
                        <a:pt x="159402" y="66078"/>
                      </a:cubicBezTo>
                      <a:cubicBezTo>
                        <a:pt x="171543" y="72108"/>
                        <a:pt x="181514" y="81676"/>
                        <a:pt x="188107" y="93495"/>
                      </a:cubicBezTo>
                      <a:cubicBezTo>
                        <a:pt x="188107" y="93495"/>
                        <a:pt x="142999" y="73474"/>
                        <a:pt x="135522" y="78621"/>
                      </a:cubicBezTo>
                      <a:lnTo>
                        <a:pt x="151603" y="122683"/>
                      </a:lnTo>
                      <a:lnTo>
                        <a:pt x="111401" y="84732"/>
                      </a:lnTo>
                      <a:lnTo>
                        <a:pt x="109229" y="148493"/>
                      </a:lnTo>
                      <a:lnTo>
                        <a:pt x="82054" y="103143"/>
                      </a:lnTo>
                      <a:lnTo>
                        <a:pt x="63641" y="157578"/>
                      </a:lnTo>
                      <a:close/>
                    </a:path>
                  </a:pathLst>
                </a:custGeom>
                <a:solidFill>
                  <a:srgbClr val="186E6B"/>
                </a:solidFill>
                <a:ln w="8032" cap="flat">
                  <a:noFill/>
                  <a:prstDash val="solid"/>
                  <a:miter/>
                </a:ln>
              </p:spPr>
              <p:txBody>
                <a:bodyPr rtlCol="0" anchor="ctr"/>
                <a:lstStyle/>
                <a:p>
                  <a:endParaRPr lang="zh-CN" altLang="en-US"/>
                </a:p>
              </p:txBody>
            </p:sp>
            <p:sp>
              <p:nvSpPr>
                <p:cNvPr id="541" name="íṥḻîḓe">
                  <a:extLst>
                    <a:ext uri="{FF2B5EF4-FFF2-40B4-BE49-F238E27FC236}">
                      <a16:creationId xmlns:a16="http://schemas.microsoft.com/office/drawing/2014/main" id="{31AEA1C8-3C95-50ED-F9BA-10B0543FE125}"/>
                    </a:ext>
                  </a:extLst>
                </p:cNvPr>
                <p:cNvSpPr/>
                <p:nvPr/>
              </p:nvSpPr>
              <p:spPr>
                <a:xfrm>
                  <a:off x="9541004" y="5328243"/>
                  <a:ext cx="582098" cy="1522226"/>
                </a:xfrm>
                <a:custGeom>
                  <a:avLst/>
                  <a:gdLst>
                    <a:gd name="connsiteX0" fmla="*/ -4062 w 582098"/>
                    <a:gd name="connsiteY0" fmla="*/ 1520524 h 1522226"/>
                    <a:gd name="connsiteX1" fmla="*/ 200488 w 582098"/>
                    <a:gd name="connsiteY1" fmla="*/ 1520524 h 1522226"/>
                    <a:gd name="connsiteX2" fmla="*/ 220267 w 582098"/>
                    <a:gd name="connsiteY2" fmla="*/ 1488845 h 1522226"/>
                    <a:gd name="connsiteX3" fmla="*/ 266744 w 582098"/>
                    <a:gd name="connsiteY3" fmla="*/ 1415675 h 1522226"/>
                    <a:gd name="connsiteX4" fmla="*/ 292553 w 582098"/>
                    <a:gd name="connsiteY4" fmla="*/ 1375473 h 1522226"/>
                    <a:gd name="connsiteX5" fmla="*/ 331307 w 582098"/>
                    <a:gd name="connsiteY5" fmla="*/ 1315088 h 1522226"/>
                    <a:gd name="connsiteX6" fmla="*/ 462848 w 582098"/>
                    <a:gd name="connsiteY6" fmla="*/ 1109653 h 1522226"/>
                    <a:gd name="connsiteX7" fmla="*/ 504260 w 582098"/>
                    <a:gd name="connsiteY7" fmla="*/ 219410 h 1522226"/>
                    <a:gd name="connsiteX8" fmla="*/ 500479 w 582098"/>
                    <a:gd name="connsiteY8" fmla="*/ 207108 h 1522226"/>
                    <a:gd name="connsiteX9" fmla="*/ 495737 w 582098"/>
                    <a:gd name="connsiteY9" fmla="*/ 192314 h 1522226"/>
                    <a:gd name="connsiteX10" fmla="*/ 484720 w 582098"/>
                    <a:gd name="connsiteY10" fmla="*/ 159347 h 1522226"/>
                    <a:gd name="connsiteX11" fmla="*/ 477646 w 582098"/>
                    <a:gd name="connsiteY11" fmla="*/ 139086 h 1522226"/>
                    <a:gd name="connsiteX12" fmla="*/ 459955 w 582098"/>
                    <a:gd name="connsiteY12" fmla="*/ 90843 h 1522226"/>
                    <a:gd name="connsiteX13" fmla="*/ 456579 w 582098"/>
                    <a:gd name="connsiteY13" fmla="*/ 82320 h 1522226"/>
                    <a:gd name="connsiteX14" fmla="*/ 453363 w 582098"/>
                    <a:gd name="connsiteY14" fmla="*/ 74279 h 1522226"/>
                    <a:gd name="connsiteX15" fmla="*/ 450305 w 582098"/>
                    <a:gd name="connsiteY15" fmla="*/ 66239 h 1522226"/>
                    <a:gd name="connsiteX16" fmla="*/ 428115 w 582098"/>
                    <a:gd name="connsiteY16" fmla="*/ 14056 h 1522226"/>
                    <a:gd name="connsiteX17" fmla="*/ 426505 w 582098"/>
                    <a:gd name="connsiteY17" fmla="*/ 10438 h 1522226"/>
                    <a:gd name="connsiteX18" fmla="*/ 420879 w 582098"/>
                    <a:gd name="connsiteY18" fmla="*/ -1703 h 1522226"/>
                    <a:gd name="connsiteX19" fmla="*/ 420879 w 582098"/>
                    <a:gd name="connsiteY19" fmla="*/ -1703 h 1522226"/>
                    <a:gd name="connsiteX20" fmla="*/ 324393 w 582098"/>
                    <a:gd name="connsiteY20" fmla="*/ 29574 h 1522226"/>
                    <a:gd name="connsiteX21" fmla="*/ 158680 w 582098"/>
                    <a:gd name="connsiteY21" fmla="*/ 83284 h 1522226"/>
                    <a:gd name="connsiteX22" fmla="*/ 86315 w 582098"/>
                    <a:gd name="connsiteY22" fmla="*/ 106763 h 1522226"/>
                    <a:gd name="connsiteX23" fmla="*/ 85832 w 582098"/>
                    <a:gd name="connsiteY23" fmla="*/ 106763 h 1522226"/>
                    <a:gd name="connsiteX24" fmla="*/ 87521 w 582098"/>
                    <a:gd name="connsiteY24" fmla="*/ 111024 h 1522226"/>
                    <a:gd name="connsiteX25" fmla="*/ 87521 w 582098"/>
                    <a:gd name="connsiteY25" fmla="*/ 111507 h 1522226"/>
                    <a:gd name="connsiteX26" fmla="*/ 90414 w 582098"/>
                    <a:gd name="connsiteY26" fmla="*/ 119064 h 1522226"/>
                    <a:gd name="connsiteX27" fmla="*/ 90414 w 582098"/>
                    <a:gd name="connsiteY27" fmla="*/ 119064 h 1522226"/>
                    <a:gd name="connsiteX28" fmla="*/ 117268 w 582098"/>
                    <a:gd name="connsiteY28" fmla="*/ 192395 h 1522226"/>
                    <a:gd name="connsiteX29" fmla="*/ 123781 w 582098"/>
                    <a:gd name="connsiteY29" fmla="*/ 210887 h 1522226"/>
                    <a:gd name="connsiteX30" fmla="*/ 127963 w 582098"/>
                    <a:gd name="connsiteY30" fmla="*/ 223270 h 1522226"/>
                    <a:gd name="connsiteX31" fmla="*/ 134075 w 582098"/>
                    <a:gd name="connsiteY31" fmla="*/ 241200 h 1522226"/>
                    <a:gd name="connsiteX32" fmla="*/ 137613 w 582098"/>
                    <a:gd name="connsiteY32" fmla="*/ 251974 h 1522226"/>
                    <a:gd name="connsiteX33" fmla="*/ 160207 w 582098"/>
                    <a:gd name="connsiteY33" fmla="*/ 322489 h 1522226"/>
                    <a:gd name="connsiteX34" fmla="*/ 168247 w 582098"/>
                    <a:gd name="connsiteY34" fmla="*/ 347897 h 1522226"/>
                    <a:gd name="connsiteX35" fmla="*/ 173230 w 582098"/>
                    <a:gd name="connsiteY35" fmla="*/ 364782 h 1522226"/>
                    <a:gd name="connsiteX36" fmla="*/ 178699 w 582098"/>
                    <a:gd name="connsiteY36" fmla="*/ 383677 h 1522226"/>
                    <a:gd name="connsiteX37" fmla="*/ 199361 w 582098"/>
                    <a:gd name="connsiteY37" fmla="*/ 460383 h 1522226"/>
                    <a:gd name="connsiteX38" fmla="*/ 204752 w 582098"/>
                    <a:gd name="connsiteY38" fmla="*/ 481772 h 1522226"/>
                    <a:gd name="connsiteX39" fmla="*/ 206279 w 582098"/>
                    <a:gd name="connsiteY39" fmla="*/ 488044 h 1522226"/>
                    <a:gd name="connsiteX40" fmla="*/ 214881 w 582098"/>
                    <a:gd name="connsiteY40" fmla="*/ 525270 h 1522226"/>
                    <a:gd name="connsiteX41" fmla="*/ 216247 w 582098"/>
                    <a:gd name="connsiteY41" fmla="*/ 531140 h 1522226"/>
                    <a:gd name="connsiteX42" fmla="*/ 249214 w 582098"/>
                    <a:gd name="connsiteY42" fmla="*/ 837242 h 1522226"/>
                    <a:gd name="connsiteX43" fmla="*/ 248170 w 582098"/>
                    <a:gd name="connsiteY43" fmla="*/ 850347 h 1522226"/>
                    <a:gd name="connsiteX44" fmla="*/ 245115 w 582098"/>
                    <a:gd name="connsiteY44" fmla="*/ 875676 h 1522226"/>
                    <a:gd name="connsiteX45" fmla="*/ 243023 w 582098"/>
                    <a:gd name="connsiteY45" fmla="*/ 887817 h 1522226"/>
                    <a:gd name="connsiteX46" fmla="*/ 243023 w 582098"/>
                    <a:gd name="connsiteY46" fmla="*/ 887817 h 1522226"/>
                    <a:gd name="connsiteX47" fmla="*/ 240612 w 582098"/>
                    <a:gd name="connsiteY47" fmla="*/ 899556 h 1522226"/>
                    <a:gd name="connsiteX48" fmla="*/ 237797 w 582098"/>
                    <a:gd name="connsiteY48" fmla="*/ 911053 h 1522226"/>
                    <a:gd name="connsiteX49" fmla="*/ 235064 w 582098"/>
                    <a:gd name="connsiteY49" fmla="*/ 920702 h 1522226"/>
                    <a:gd name="connsiteX50" fmla="*/ 234338 w 582098"/>
                    <a:gd name="connsiteY50" fmla="*/ 923034 h 1522226"/>
                    <a:gd name="connsiteX51" fmla="*/ 231123 w 582098"/>
                    <a:gd name="connsiteY51" fmla="*/ 932682 h 1522226"/>
                    <a:gd name="connsiteX52" fmla="*/ 227664 w 582098"/>
                    <a:gd name="connsiteY52" fmla="*/ 941930 h 1522226"/>
                    <a:gd name="connsiteX53" fmla="*/ 226863 w 582098"/>
                    <a:gd name="connsiteY53" fmla="*/ 943859 h 1522226"/>
                    <a:gd name="connsiteX54" fmla="*/ 225493 w 582098"/>
                    <a:gd name="connsiteY54" fmla="*/ 946833 h 1522226"/>
                    <a:gd name="connsiteX55" fmla="*/ 222843 w 582098"/>
                    <a:gd name="connsiteY55" fmla="*/ 952783 h 1522226"/>
                    <a:gd name="connsiteX56" fmla="*/ 218740 w 582098"/>
                    <a:gd name="connsiteY56" fmla="*/ 960824 h 1522226"/>
                    <a:gd name="connsiteX57" fmla="*/ 218740 w 582098"/>
                    <a:gd name="connsiteY57" fmla="*/ 960824 h 1522226"/>
                    <a:gd name="connsiteX58" fmla="*/ 218179 w 582098"/>
                    <a:gd name="connsiteY58" fmla="*/ 961870 h 1522226"/>
                    <a:gd name="connsiteX59" fmla="*/ 213032 w 582098"/>
                    <a:gd name="connsiteY59" fmla="*/ 970715 h 1522226"/>
                    <a:gd name="connsiteX60" fmla="*/ 207402 w 582098"/>
                    <a:gd name="connsiteY60" fmla="*/ 979156 h 1522226"/>
                    <a:gd name="connsiteX61" fmla="*/ 207402 w 582098"/>
                    <a:gd name="connsiteY61" fmla="*/ 979156 h 1522226"/>
                    <a:gd name="connsiteX62" fmla="*/ 203303 w 582098"/>
                    <a:gd name="connsiteY62" fmla="*/ 984786 h 1522226"/>
                    <a:gd name="connsiteX63" fmla="*/ 193492 w 582098"/>
                    <a:gd name="connsiteY63" fmla="*/ 997972 h 1522226"/>
                    <a:gd name="connsiteX64" fmla="*/ 190359 w 582098"/>
                    <a:gd name="connsiteY64" fmla="*/ 1002314 h 1522226"/>
                    <a:gd name="connsiteX65" fmla="*/ 175966 w 582098"/>
                    <a:gd name="connsiteY65" fmla="*/ 1024103 h 1522226"/>
                    <a:gd name="connsiteX66" fmla="*/ 172346 w 582098"/>
                    <a:gd name="connsiteY66" fmla="*/ 1029973 h 1522226"/>
                    <a:gd name="connsiteX67" fmla="*/ 161895 w 582098"/>
                    <a:gd name="connsiteY67" fmla="*/ 1047581 h 1522226"/>
                    <a:gd name="connsiteX68" fmla="*/ 147742 w 582098"/>
                    <a:gd name="connsiteY68" fmla="*/ 1073713 h 1522226"/>
                    <a:gd name="connsiteX69" fmla="*/ 124908 w 582098"/>
                    <a:gd name="connsiteY69" fmla="*/ 1120750 h 1522226"/>
                    <a:gd name="connsiteX70" fmla="*/ 120805 w 582098"/>
                    <a:gd name="connsiteY70" fmla="*/ 1129755 h 1522226"/>
                    <a:gd name="connsiteX71" fmla="*/ 115097 w 582098"/>
                    <a:gd name="connsiteY71" fmla="*/ 1142620 h 1522226"/>
                    <a:gd name="connsiteX72" fmla="*/ 108745 w 582098"/>
                    <a:gd name="connsiteY72" fmla="*/ 1157576 h 1522226"/>
                    <a:gd name="connsiteX73" fmla="*/ 104885 w 582098"/>
                    <a:gd name="connsiteY73" fmla="*/ 1167064 h 1522226"/>
                    <a:gd name="connsiteX74" fmla="*/ 96845 w 582098"/>
                    <a:gd name="connsiteY74" fmla="*/ 1186360 h 1522226"/>
                    <a:gd name="connsiteX75" fmla="*/ 89287 w 582098"/>
                    <a:gd name="connsiteY75" fmla="*/ 1206139 h 1522226"/>
                    <a:gd name="connsiteX76" fmla="*/ 81812 w 582098"/>
                    <a:gd name="connsiteY76" fmla="*/ 1226082 h 1522226"/>
                    <a:gd name="connsiteX77" fmla="*/ 79802 w 582098"/>
                    <a:gd name="connsiteY77" fmla="*/ 1231468 h 1522226"/>
                    <a:gd name="connsiteX78" fmla="*/ 79802 w 582098"/>
                    <a:gd name="connsiteY78" fmla="*/ 1231468 h 1522226"/>
                    <a:gd name="connsiteX79" fmla="*/ 78192 w 582098"/>
                    <a:gd name="connsiteY79" fmla="*/ 1236211 h 1522226"/>
                    <a:gd name="connsiteX80" fmla="*/ 70957 w 582098"/>
                    <a:gd name="connsiteY80" fmla="*/ 1256714 h 1522226"/>
                    <a:gd name="connsiteX81" fmla="*/ 63960 w 582098"/>
                    <a:gd name="connsiteY81" fmla="*/ 1277459 h 1522226"/>
                    <a:gd name="connsiteX82" fmla="*/ 57047 w 582098"/>
                    <a:gd name="connsiteY82" fmla="*/ 1298446 h 1522226"/>
                    <a:gd name="connsiteX83" fmla="*/ 43698 w 582098"/>
                    <a:gd name="connsiteY83" fmla="*/ 1340898 h 1522226"/>
                    <a:gd name="connsiteX84" fmla="*/ 37346 w 582098"/>
                    <a:gd name="connsiteY84" fmla="*/ 1362287 h 1522226"/>
                    <a:gd name="connsiteX85" fmla="*/ 25124 w 582098"/>
                    <a:gd name="connsiteY85" fmla="*/ 1405222 h 1522226"/>
                    <a:gd name="connsiteX86" fmla="*/ 19337 w 582098"/>
                    <a:gd name="connsiteY86" fmla="*/ 1426611 h 1522226"/>
                    <a:gd name="connsiteX87" fmla="*/ 12502 w 582098"/>
                    <a:gd name="connsiteY87" fmla="*/ 1452662 h 1522226"/>
                    <a:gd name="connsiteX88" fmla="*/ 6150 w 582098"/>
                    <a:gd name="connsiteY88" fmla="*/ 1477426 h 1522226"/>
                    <a:gd name="connsiteX89" fmla="*/ 5105 w 582098"/>
                    <a:gd name="connsiteY89" fmla="*/ 1481687 h 1522226"/>
                    <a:gd name="connsiteX90" fmla="*/ 2934 w 582098"/>
                    <a:gd name="connsiteY90" fmla="*/ 1490533 h 1522226"/>
                    <a:gd name="connsiteX91" fmla="*/ -1891 w 582098"/>
                    <a:gd name="connsiteY91" fmla="*/ 1510875 h 1522226"/>
                    <a:gd name="connsiteX92" fmla="*/ -4062 w 582098"/>
                    <a:gd name="connsiteY92" fmla="*/ 1520524 h 152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82098" h="1522226">
                      <a:moveTo>
                        <a:pt x="-4062" y="1520524"/>
                      </a:moveTo>
                      <a:lnTo>
                        <a:pt x="200488" y="1520524"/>
                      </a:lnTo>
                      <a:lnTo>
                        <a:pt x="220267" y="1488845"/>
                      </a:lnTo>
                      <a:cubicBezTo>
                        <a:pt x="234904" y="1465526"/>
                        <a:pt x="250419" y="1441165"/>
                        <a:pt x="266744" y="1415675"/>
                      </a:cubicBezTo>
                      <a:cubicBezTo>
                        <a:pt x="274784" y="1402570"/>
                        <a:pt x="283708" y="1389222"/>
                        <a:pt x="292553" y="1375473"/>
                      </a:cubicBezTo>
                      <a:cubicBezTo>
                        <a:pt x="305014" y="1355935"/>
                        <a:pt x="317880" y="1335834"/>
                        <a:pt x="331307" y="1315088"/>
                      </a:cubicBezTo>
                      <a:cubicBezTo>
                        <a:pt x="371510" y="1252775"/>
                        <a:pt x="415410" y="1184591"/>
                        <a:pt x="462848" y="1109653"/>
                      </a:cubicBezTo>
                      <a:cubicBezTo>
                        <a:pt x="642393" y="826548"/>
                        <a:pt x="576059" y="453147"/>
                        <a:pt x="504260" y="219410"/>
                      </a:cubicBezTo>
                      <a:cubicBezTo>
                        <a:pt x="503051" y="215310"/>
                        <a:pt x="501685" y="211370"/>
                        <a:pt x="500479" y="207108"/>
                      </a:cubicBezTo>
                      <a:cubicBezTo>
                        <a:pt x="499274" y="202847"/>
                        <a:pt x="497343" y="197138"/>
                        <a:pt x="495737" y="192314"/>
                      </a:cubicBezTo>
                      <a:cubicBezTo>
                        <a:pt x="492038" y="180896"/>
                        <a:pt x="488419" y="169881"/>
                        <a:pt x="484720" y="159347"/>
                      </a:cubicBezTo>
                      <a:cubicBezTo>
                        <a:pt x="482388" y="152352"/>
                        <a:pt x="480056" y="145598"/>
                        <a:pt x="477646" y="139086"/>
                      </a:cubicBezTo>
                      <a:cubicBezTo>
                        <a:pt x="471533" y="121718"/>
                        <a:pt x="465585" y="105637"/>
                        <a:pt x="459955" y="90843"/>
                      </a:cubicBezTo>
                      <a:lnTo>
                        <a:pt x="456579" y="82320"/>
                      </a:lnTo>
                      <a:cubicBezTo>
                        <a:pt x="455452" y="79586"/>
                        <a:pt x="454408" y="76852"/>
                        <a:pt x="453363" y="74279"/>
                      </a:cubicBezTo>
                      <a:cubicBezTo>
                        <a:pt x="452315" y="71707"/>
                        <a:pt x="451271" y="69053"/>
                        <a:pt x="450305" y="66239"/>
                      </a:cubicBezTo>
                      <a:cubicBezTo>
                        <a:pt x="441059" y="43323"/>
                        <a:pt x="433340" y="25634"/>
                        <a:pt x="428115" y="14056"/>
                      </a:cubicBezTo>
                      <a:lnTo>
                        <a:pt x="426505" y="10438"/>
                      </a:lnTo>
                      <a:cubicBezTo>
                        <a:pt x="422889" y="2397"/>
                        <a:pt x="420879" y="-1703"/>
                        <a:pt x="420879" y="-1703"/>
                      </a:cubicBezTo>
                      <a:lnTo>
                        <a:pt x="420879" y="-1703"/>
                      </a:lnTo>
                      <a:lnTo>
                        <a:pt x="324393" y="29574"/>
                      </a:lnTo>
                      <a:lnTo>
                        <a:pt x="158680" y="83284"/>
                      </a:lnTo>
                      <a:lnTo>
                        <a:pt x="86315" y="106763"/>
                      </a:lnTo>
                      <a:lnTo>
                        <a:pt x="85832" y="106763"/>
                      </a:lnTo>
                      <a:cubicBezTo>
                        <a:pt x="85832" y="106763"/>
                        <a:pt x="86472" y="108210"/>
                        <a:pt x="87521" y="111024"/>
                      </a:cubicBezTo>
                      <a:cubicBezTo>
                        <a:pt x="87521" y="111024"/>
                        <a:pt x="87521" y="111024"/>
                        <a:pt x="87521" y="111507"/>
                      </a:cubicBezTo>
                      <a:cubicBezTo>
                        <a:pt x="88325" y="113436"/>
                        <a:pt x="89287" y="115929"/>
                        <a:pt x="90414" y="119064"/>
                      </a:cubicBezTo>
                      <a:lnTo>
                        <a:pt x="90414" y="119064"/>
                      </a:lnTo>
                      <a:cubicBezTo>
                        <a:pt x="95883" y="133216"/>
                        <a:pt x="105451" y="158785"/>
                        <a:pt x="117268" y="192395"/>
                      </a:cubicBezTo>
                      <a:lnTo>
                        <a:pt x="123781" y="210887"/>
                      </a:lnTo>
                      <a:lnTo>
                        <a:pt x="127963" y="223270"/>
                      </a:lnTo>
                      <a:cubicBezTo>
                        <a:pt x="129973" y="229059"/>
                        <a:pt x="131983" y="235089"/>
                        <a:pt x="134075" y="241200"/>
                      </a:cubicBezTo>
                      <a:cubicBezTo>
                        <a:pt x="135198" y="244737"/>
                        <a:pt x="136486" y="248276"/>
                        <a:pt x="137613" y="251974"/>
                      </a:cubicBezTo>
                      <a:cubicBezTo>
                        <a:pt x="144927" y="273764"/>
                        <a:pt x="152488" y="297403"/>
                        <a:pt x="160207" y="322489"/>
                      </a:cubicBezTo>
                      <a:cubicBezTo>
                        <a:pt x="162779" y="330530"/>
                        <a:pt x="165350" y="339213"/>
                        <a:pt x="168247" y="347897"/>
                      </a:cubicBezTo>
                      <a:cubicBezTo>
                        <a:pt x="169853" y="353445"/>
                        <a:pt x="171541" y="359074"/>
                        <a:pt x="173230" y="364782"/>
                      </a:cubicBezTo>
                      <a:cubicBezTo>
                        <a:pt x="174918" y="370491"/>
                        <a:pt x="176928" y="377326"/>
                        <a:pt x="178699" y="383677"/>
                      </a:cubicBezTo>
                      <a:cubicBezTo>
                        <a:pt x="185773" y="408522"/>
                        <a:pt x="192769" y="434171"/>
                        <a:pt x="199361" y="460383"/>
                      </a:cubicBezTo>
                      <a:cubicBezTo>
                        <a:pt x="201210" y="467460"/>
                        <a:pt x="202902" y="474534"/>
                        <a:pt x="204752" y="481772"/>
                      </a:cubicBezTo>
                      <a:cubicBezTo>
                        <a:pt x="205231" y="483863"/>
                        <a:pt x="205714" y="485873"/>
                        <a:pt x="206279" y="488044"/>
                      </a:cubicBezTo>
                      <a:cubicBezTo>
                        <a:pt x="209251" y="500346"/>
                        <a:pt x="212148" y="512727"/>
                        <a:pt x="214881" y="525270"/>
                      </a:cubicBezTo>
                      <a:cubicBezTo>
                        <a:pt x="215364" y="527200"/>
                        <a:pt x="215847" y="529130"/>
                        <a:pt x="216247" y="531140"/>
                      </a:cubicBezTo>
                      <a:cubicBezTo>
                        <a:pt x="239807" y="637837"/>
                        <a:pt x="255244" y="747350"/>
                        <a:pt x="249214" y="837242"/>
                      </a:cubicBezTo>
                      <a:cubicBezTo>
                        <a:pt x="249214" y="841665"/>
                        <a:pt x="248570" y="846087"/>
                        <a:pt x="248170" y="850347"/>
                      </a:cubicBezTo>
                      <a:cubicBezTo>
                        <a:pt x="247365" y="859032"/>
                        <a:pt x="246320" y="867475"/>
                        <a:pt x="245115" y="875676"/>
                      </a:cubicBezTo>
                      <a:cubicBezTo>
                        <a:pt x="244471" y="879777"/>
                        <a:pt x="243745" y="883716"/>
                        <a:pt x="243023" y="887817"/>
                      </a:cubicBezTo>
                      <a:cubicBezTo>
                        <a:pt x="243023" y="887817"/>
                        <a:pt x="243023" y="887817"/>
                        <a:pt x="243023" y="887817"/>
                      </a:cubicBezTo>
                      <a:cubicBezTo>
                        <a:pt x="242300" y="891837"/>
                        <a:pt x="241495" y="895858"/>
                        <a:pt x="240612" y="899556"/>
                      </a:cubicBezTo>
                      <a:cubicBezTo>
                        <a:pt x="239725" y="903254"/>
                        <a:pt x="238841" y="907597"/>
                        <a:pt x="237797" y="911053"/>
                      </a:cubicBezTo>
                      <a:cubicBezTo>
                        <a:pt x="236753" y="914512"/>
                        <a:pt x="236109" y="917486"/>
                        <a:pt x="235064" y="920702"/>
                      </a:cubicBezTo>
                      <a:cubicBezTo>
                        <a:pt x="234904" y="921506"/>
                        <a:pt x="234660" y="922311"/>
                        <a:pt x="234338" y="923034"/>
                      </a:cubicBezTo>
                      <a:cubicBezTo>
                        <a:pt x="233372" y="926332"/>
                        <a:pt x="232250" y="929547"/>
                        <a:pt x="231123" y="932682"/>
                      </a:cubicBezTo>
                      <a:cubicBezTo>
                        <a:pt x="229996" y="935819"/>
                        <a:pt x="228873" y="938954"/>
                        <a:pt x="227664" y="941930"/>
                      </a:cubicBezTo>
                      <a:cubicBezTo>
                        <a:pt x="227503" y="942573"/>
                        <a:pt x="227263" y="943296"/>
                        <a:pt x="226863" y="943859"/>
                      </a:cubicBezTo>
                      <a:cubicBezTo>
                        <a:pt x="226380" y="944904"/>
                        <a:pt x="225976" y="945869"/>
                        <a:pt x="225493" y="946833"/>
                      </a:cubicBezTo>
                      <a:cubicBezTo>
                        <a:pt x="224692" y="948843"/>
                        <a:pt x="223805" y="950853"/>
                        <a:pt x="222843" y="952783"/>
                      </a:cubicBezTo>
                      <a:cubicBezTo>
                        <a:pt x="221555" y="955598"/>
                        <a:pt x="220189" y="958333"/>
                        <a:pt x="218740" y="960824"/>
                      </a:cubicBezTo>
                      <a:lnTo>
                        <a:pt x="218740" y="960824"/>
                      </a:lnTo>
                      <a:cubicBezTo>
                        <a:pt x="218662" y="961226"/>
                        <a:pt x="218418" y="961548"/>
                        <a:pt x="218179" y="961870"/>
                      </a:cubicBezTo>
                      <a:cubicBezTo>
                        <a:pt x="216490" y="965005"/>
                        <a:pt x="214720" y="967981"/>
                        <a:pt x="213032" y="970715"/>
                      </a:cubicBezTo>
                      <a:cubicBezTo>
                        <a:pt x="211343" y="973609"/>
                        <a:pt x="209494" y="976424"/>
                        <a:pt x="207402" y="979156"/>
                      </a:cubicBezTo>
                      <a:lnTo>
                        <a:pt x="207402" y="979156"/>
                      </a:lnTo>
                      <a:cubicBezTo>
                        <a:pt x="206196" y="981166"/>
                        <a:pt x="204830" y="983015"/>
                        <a:pt x="203303" y="984786"/>
                      </a:cubicBezTo>
                      <a:cubicBezTo>
                        <a:pt x="200005" y="989046"/>
                        <a:pt x="196711" y="993388"/>
                        <a:pt x="193492" y="997972"/>
                      </a:cubicBezTo>
                      <a:cubicBezTo>
                        <a:pt x="192447" y="999338"/>
                        <a:pt x="191403" y="1000867"/>
                        <a:pt x="190359" y="1002314"/>
                      </a:cubicBezTo>
                      <a:cubicBezTo>
                        <a:pt x="185534" y="1009228"/>
                        <a:pt x="180709" y="1016465"/>
                        <a:pt x="175966" y="1024103"/>
                      </a:cubicBezTo>
                      <a:cubicBezTo>
                        <a:pt x="174761" y="1025952"/>
                        <a:pt x="173473" y="1027963"/>
                        <a:pt x="172346" y="1029973"/>
                      </a:cubicBezTo>
                      <a:cubicBezTo>
                        <a:pt x="168887" y="1035681"/>
                        <a:pt x="165433" y="1041551"/>
                        <a:pt x="161895" y="1047581"/>
                      </a:cubicBezTo>
                      <a:cubicBezTo>
                        <a:pt x="157149" y="1055621"/>
                        <a:pt x="152406" y="1064708"/>
                        <a:pt x="147742" y="1073713"/>
                      </a:cubicBezTo>
                      <a:cubicBezTo>
                        <a:pt x="139701" y="1088588"/>
                        <a:pt x="132305" y="1104347"/>
                        <a:pt x="124908" y="1120750"/>
                      </a:cubicBezTo>
                      <a:cubicBezTo>
                        <a:pt x="123459" y="1123724"/>
                        <a:pt x="122176" y="1126781"/>
                        <a:pt x="120805" y="1129755"/>
                      </a:cubicBezTo>
                      <a:cubicBezTo>
                        <a:pt x="118956" y="1134016"/>
                        <a:pt x="117029" y="1138358"/>
                        <a:pt x="115097" y="1142620"/>
                      </a:cubicBezTo>
                      <a:cubicBezTo>
                        <a:pt x="113169" y="1146882"/>
                        <a:pt x="110837" y="1152510"/>
                        <a:pt x="108745" y="1157576"/>
                      </a:cubicBezTo>
                      <a:cubicBezTo>
                        <a:pt x="107461" y="1160711"/>
                        <a:pt x="106095" y="1163846"/>
                        <a:pt x="104885" y="1167064"/>
                      </a:cubicBezTo>
                      <a:cubicBezTo>
                        <a:pt x="102235" y="1173496"/>
                        <a:pt x="99581" y="1179849"/>
                        <a:pt x="96845" y="1186360"/>
                      </a:cubicBezTo>
                      <a:cubicBezTo>
                        <a:pt x="94112" y="1192873"/>
                        <a:pt x="91780" y="1199467"/>
                        <a:pt x="89287" y="1206139"/>
                      </a:cubicBezTo>
                      <a:lnTo>
                        <a:pt x="81812" y="1226082"/>
                      </a:lnTo>
                      <a:cubicBezTo>
                        <a:pt x="81168" y="1227931"/>
                        <a:pt x="80524" y="1229699"/>
                        <a:pt x="79802" y="1231468"/>
                      </a:cubicBezTo>
                      <a:lnTo>
                        <a:pt x="79802" y="1231468"/>
                      </a:lnTo>
                      <a:cubicBezTo>
                        <a:pt x="79237" y="1233076"/>
                        <a:pt x="78675" y="1234603"/>
                        <a:pt x="78192" y="1236211"/>
                      </a:cubicBezTo>
                      <a:cubicBezTo>
                        <a:pt x="75782" y="1242965"/>
                        <a:pt x="73367" y="1249881"/>
                        <a:pt x="70957" y="1256714"/>
                      </a:cubicBezTo>
                      <a:lnTo>
                        <a:pt x="63960" y="1277459"/>
                      </a:lnTo>
                      <a:cubicBezTo>
                        <a:pt x="61550" y="1284375"/>
                        <a:pt x="59379" y="1291450"/>
                        <a:pt x="57047" y="1298446"/>
                      </a:cubicBezTo>
                      <a:cubicBezTo>
                        <a:pt x="52383" y="1312517"/>
                        <a:pt x="48040" y="1326666"/>
                        <a:pt x="43698" y="1340898"/>
                      </a:cubicBezTo>
                      <a:cubicBezTo>
                        <a:pt x="41527" y="1347975"/>
                        <a:pt x="39439" y="1355050"/>
                        <a:pt x="37346" y="1362287"/>
                      </a:cubicBezTo>
                      <a:cubicBezTo>
                        <a:pt x="33165" y="1376599"/>
                        <a:pt x="29305" y="1390912"/>
                        <a:pt x="25124" y="1405222"/>
                      </a:cubicBezTo>
                      <a:cubicBezTo>
                        <a:pt x="23114" y="1412299"/>
                        <a:pt x="21265" y="1419454"/>
                        <a:pt x="19337" y="1426611"/>
                      </a:cubicBezTo>
                      <a:cubicBezTo>
                        <a:pt x="16923" y="1435294"/>
                        <a:pt x="14673" y="1443978"/>
                        <a:pt x="12502" y="1452662"/>
                      </a:cubicBezTo>
                      <a:cubicBezTo>
                        <a:pt x="10331" y="1461345"/>
                        <a:pt x="8160" y="1469146"/>
                        <a:pt x="6150" y="1477426"/>
                      </a:cubicBezTo>
                      <a:cubicBezTo>
                        <a:pt x="6150" y="1478874"/>
                        <a:pt x="5427" y="1480241"/>
                        <a:pt x="5105" y="1481687"/>
                      </a:cubicBezTo>
                      <a:cubicBezTo>
                        <a:pt x="4379" y="1484663"/>
                        <a:pt x="3739" y="1487557"/>
                        <a:pt x="2934" y="1490533"/>
                      </a:cubicBezTo>
                      <a:cubicBezTo>
                        <a:pt x="1325" y="1497287"/>
                        <a:pt x="-364" y="1504121"/>
                        <a:pt x="-1891" y="1510875"/>
                      </a:cubicBezTo>
                      <a:cubicBezTo>
                        <a:pt x="-2857" y="1514976"/>
                        <a:pt x="-3500" y="1517789"/>
                        <a:pt x="-4062" y="1520524"/>
                      </a:cubicBezTo>
                      <a:close/>
                    </a:path>
                  </a:pathLst>
                </a:custGeom>
                <a:solidFill>
                  <a:srgbClr val="31CCC7"/>
                </a:solidFill>
                <a:ln w="8032" cap="flat">
                  <a:noFill/>
                  <a:prstDash val="solid"/>
                  <a:miter/>
                </a:ln>
              </p:spPr>
              <p:txBody>
                <a:bodyPr rtlCol="0" anchor="ctr"/>
                <a:lstStyle/>
                <a:p>
                  <a:endParaRPr lang="zh-CN" altLang="en-US"/>
                </a:p>
              </p:txBody>
            </p:sp>
            <p:sp>
              <p:nvSpPr>
                <p:cNvPr id="542" name="îṥḻïḓê">
                  <a:extLst>
                    <a:ext uri="{FF2B5EF4-FFF2-40B4-BE49-F238E27FC236}">
                      <a16:creationId xmlns:a16="http://schemas.microsoft.com/office/drawing/2014/main" id="{C7F7C195-9CF5-17F3-1935-C2404EDBF02F}"/>
                    </a:ext>
                  </a:extLst>
                </p:cNvPr>
                <p:cNvSpPr/>
                <p:nvPr/>
              </p:nvSpPr>
              <p:spPr>
                <a:xfrm>
                  <a:off x="9541004" y="5328243"/>
                  <a:ext cx="508561" cy="1522226"/>
                </a:xfrm>
                <a:custGeom>
                  <a:avLst/>
                  <a:gdLst>
                    <a:gd name="connsiteX0" fmla="*/ -4062 w 508561"/>
                    <a:gd name="connsiteY0" fmla="*/ 1520524 h 1522226"/>
                    <a:gd name="connsiteX1" fmla="*/ 12019 w 508561"/>
                    <a:gd name="connsiteY1" fmla="*/ 1520524 h 1522226"/>
                    <a:gd name="connsiteX2" fmla="*/ 17245 w 508561"/>
                    <a:gd name="connsiteY2" fmla="*/ 1508946 h 1522226"/>
                    <a:gd name="connsiteX3" fmla="*/ 238036 w 508561"/>
                    <a:gd name="connsiteY3" fmla="*/ 1151946 h 1522226"/>
                    <a:gd name="connsiteX4" fmla="*/ 242783 w 508561"/>
                    <a:gd name="connsiteY4" fmla="*/ 1147284 h 1522226"/>
                    <a:gd name="connsiteX5" fmla="*/ 261436 w 508561"/>
                    <a:gd name="connsiteY5" fmla="*/ 1126056 h 1522226"/>
                    <a:gd name="connsiteX6" fmla="*/ 279766 w 508561"/>
                    <a:gd name="connsiteY6" fmla="*/ 1096548 h 1522226"/>
                    <a:gd name="connsiteX7" fmla="*/ 300272 w 508561"/>
                    <a:gd name="connsiteY7" fmla="*/ 499058 h 1522226"/>
                    <a:gd name="connsiteX8" fmla="*/ 504500 w 508561"/>
                    <a:gd name="connsiteY8" fmla="*/ 219410 h 1522226"/>
                    <a:gd name="connsiteX9" fmla="*/ 500719 w 508561"/>
                    <a:gd name="connsiteY9" fmla="*/ 207108 h 1522226"/>
                    <a:gd name="connsiteX10" fmla="*/ 495976 w 508561"/>
                    <a:gd name="connsiteY10" fmla="*/ 192314 h 1522226"/>
                    <a:gd name="connsiteX11" fmla="*/ 484960 w 508561"/>
                    <a:gd name="connsiteY11" fmla="*/ 159347 h 1522226"/>
                    <a:gd name="connsiteX12" fmla="*/ 477885 w 508561"/>
                    <a:gd name="connsiteY12" fmla="*/ 139086 h 1522226"/>
                    <a:gd name="connsiteX13" fmla="*/ 460198 w 508561"/>
                    <a:gd name="connsiteY13" fmla="*/ 90843 h 1522226"/>
                    <a:gd name="connsiteX14" fmla="*/ 456818 w 508561"/>
                    <a:gd name="connsiteY14" fmla="*/ 82320 h 1522226"/>
                    <a:gd name="connsiteX15" fmla="*/ 453603 w 508561"/>
                    <a:gd name="connsiteY15" fmla="*/ 74279 h 1522226"/>
                    <a:gd name="connsiteX16" fmla="*/ 450548 w 508561"/>
                    <a:gd name="connsiteY16" fmla="*/ 66239 h 1522226"/>
                    <a:gd name="connsiteX17" fmla="*/ 428354 w 508561"/>
                    <a:gd name="connsiteY17" fmla="*/ 14056 h 1522226"/>
                    <a:gd name="connsiteX18" fmla="*/ 426749 w 508561"/>
                    <a:gd name="connsiteY18" fmla="*/ 10438 h 1522226"/>
                    <a:gd name="connsiteX19" fmla="*/ 421119 w 508561"/>
                    <a:gd name="connsiteY19" fmla="*/ -1703 h 1522226"/>
                    <a:gd name="connsiteX20" fmla="*/ 421119 w 508561"/>
                    <a:gd name="connsiteY20" fmla="*/ -1703 h 1522226"/>
                    <a:gd name="connsiteX21" fmla="*/ 324633 w 508561"/>
                    <a:gd name="connsiteY21" fmla="*/ 29574 h 1522226"/>
                    <a:gd name="connsiteX22" fmla="*/ 158919 w 508561"/>
                    <a:gd name="connsiteY22" fmla="*/ 83284 h 1522226"/>
                    <a:gd name="connsiteX23" fmla="*/ 86555 w 508561"/>
                    <a:gd name="connsiteY23" fmla="*/ 106763 h 1522226"/>
                    <a:gd name="connsiteX24" fmla="*/ 86072 w 508561"/>
                    <a:gd name="connsiteY24" fmla="*/ 106763 h 1522226"/>
                    <a:gd name="connsiteX25" fmla="*/ 87760 w 508561"/>
                    <a:gd name="connsiteY25" fmla="*/ 111024 h 1522226"/>
                    <a:gd name="connsiteX26" fmla="*/ 87760 w 508561"/>
                    <a:gd name="connsiteY26" fmla="*/ 111507 h 1522226"/>
                    <a:gd name="connsiteX27" fmla="*/ 90654 w 508561"/>
                    <a:gd name="connsiteY27" fmla="*/ 119064 h 1522226"/>
                    <a:gd name="connsiteX28" fmla="*/ 90654 w 508561"/>
                    <a:gd name="connsiteY28" fmla="*/ 119064 h 1522226"/>
                    <a:gd name="connsiteX29" fmla="*/ 117511 w 508561"/>
                    <a:gd name="connsiteY29" fmla="*/ 192395 h 1522226"/>
                    <a:gd name="connsiteX30" fmla="*/ 124025 w 508561"/>
                    <a:gd name="connsiteY30" fmla="*/ 210887 h 1522226"/>
                    <a:gd name="connsiteX31" fmla="*/ 128206 w 508561"/>
                    <a:gd name="connsiteY31" fmla="*/ 223270 h 1522226"/>
                    <a:gd name="connsiteX32" fmla="*/ 134315 w 508561"/>
                    <a:gd name="connsiteY32" fmla="*/ 241200 h 1522226"/>
                    <a:gd name="connsiteX33" fmla="*/ 137852 w 508561"/>
                    <a:gd name="connsiteY33" fmla="*/ 251974 h 1522226"/>
                    <a:gd name="connsiteX34" fmla="*/ 160446 w 508561"/>
                    <a:gd name="connsiteY34" fmla="*/ 322489 h 1522226"/>
                    <a:gd name="connsiteX35" fmla="*/ 168487 w 508561"/>
                    <a:gd name="connsiteY35" fmla="*/ 347897 h 1522226"/>
                    <a:gd name="connsiteX36" fmla="*/ 173473 w 508561"/>
                    <a:gd name="connsiteY36" fmla="*/ 364782 h 1522226"/>
                    <a:gd name="connsiteX37" fmla="*/ 178938 w 508561"/>
                    <a:gd name="connsiteY37" fmla="*/ 383677 h 1522226"/>
                    <a:gd name="connsiteX38" fmla="*/ 199605 w 508561"/>
                    <a:gd name="connsiteY38" fmla="*/ 460383 h 1522226"/>
                    <a:gd name="connsiteX39" fmla="*/ 204991 w 508561"/>
                    <a:gd name="connsiteY39" fmla="*/ 481772 h 1522226"/>
                    <a:gd name="connsiteX40" fmla="*/ 206518 w 508561"/>
                    <a:gd name="connsiteY40" fmla="*/ 488044 h 1522226"/>
                    <a:gd name="connsiteX41" fmla="*/ 215120 w 508561"/>
                    <a:gd name="connsiteY41" fmla="*/ 525270 h 1522226"/>
                    <a:gd name="connsiteX42" fmla="*/ 216490 w 508561"/>
                    <a:gd name="connsiteY42" fmla="*/ 531140 h 1522226"/>
                    <a:gd name="connsiteX43" fmla="*/ 249453 w 508561"/>
                    <a:gd name="connsiteY43" fmla="*/ 837242 h 1522226"/>
                    <a:gd name="connsiteX44" fmla="*/ 248409 w 508561"/>
                    <a:gd name="connsiteY44" fmla="*/ 850347 h 1522226"/>
                    <a:gd name="connsiteX45" fmla="*/ 245355 w 508561"/>
                    <a:gd name="connsiteY45" fmla="*/ 875676 h 1522226"/>
                    <a:gd name="connsiteX46" fmla="*/ 243262 w 508561"/>
                    <a:gd name="connsiteY46" fmla="*/ 887817 h 1522226"/>
                    <a:gd name="connsiteX47" fmla="*/ 243262 w 508561"/>
                    <a:gd name="connsiteY47" fmla="*/ 887817 h 1522226"/>
                    <a:gd name="connsiteX48" fmla="*/ 240851 w 508561"/>
                    <a:gd name="connsiteY48" fmla="*/ 899556 h 1522226"/>
                    <a:gd name="connsiteX49" fmla="*/ 238036 w 508561"/>
                    <a:gd name="connsiteY49" fmla="*/ 911053 h 1522226"/>
                    <a:gd name="connsiteX50" fmla="*/ 235304 w 508561"/>
                    <a:gd name="connsiteY50" fmla="*/ 920702 h 1522226"/>
                    <a:gd name="connsiteX51" fmla="*/ 234582 w 508561"/>
                    <a:gd name="connsiteY51" fmla="*/ 923034 h 1522226"/>
                    <a:gd name="connsiteX52" fmla="*/ 231362 w 508561"/>
                    <a:gd name="connsiteY52" fmla="*/ 932682 h 1522226"/>
                    <a:gd name="connsiteX53" fmla="*/ 227907 w 508561"/>
                    <a:gd name="connsiteY53" fmla="*/ 941930 h 1522226"/>
                    <a:gd name="connsiteX54" fmla="*/ 227102 w 508561"/>
                    <a:gd name="connsiteY54" fmla="*/ 943859 h 1522226"/>
                    <a:gd name="connsiteX55" fmla="*/ 225815 w 508561"/>
                    <a:gd name="connsiteY55" fmla="*/ 946914 h 1522226"/>
                    <a:gd name="connsiteX56" fmla="*/ 223082 w 508561"/>
                    <a:gd name="connsiteY56" fmla="*/ 952783 h 1522226"/>
                    <a:gd name="connsiteX57" fmla="*/ 218983 w 508561"/>
                    <a:gd name="connsiteY57" fmla="*/ 960824 h 1522226"/>
                    <a:gd name="connsiteX58" fmla="*/ 218418 w 508561"/>
                    <a:gd name="connsiteY58" fmla="*/ 961870 h 1522226"/>
                    <a:gd name="connsiteX59" fmla="*/ 213271 w 508561"/>
                    <a:gd name="connsiteY59" fmla="*/ 970715 h 1522226"/>
                    <a:gd name="connsiteX60" fmla="*/ 207645 w 508561"/>
                    <a:gd name="connsiteY60" fmla="*/ 979156 h 1522226"/>
                    <a:gd name="connsiteX61" fmla="*/ 207645 w 508561"/>
                    <a:gd name="connsiteY61" fmla="*/ 979156 h 1522226"/>
                    <a:gd name="connsiteX62" fmla="*/ 203542 w 508561"/>
                    <a:gd name="connsiteY62" fmla="*/ 984786 h 1522226"/>
                    <a:gd name="connsiteX63" fmla="*/ 193735 w 508561"/>
                    <a:gd name="connsiteY63" fmla="*/ 997972 h 1522226"/>
                    <a:gd name="connsiteX64" fmla="*/ 190598 w 508561"/>
                    <a:gd name="connsiteY64" fmla="*/ 1002314 h 1522226"/>
                    <a:gd name="connsiteX65" fmla="*/ 176206 w 508561"/>
                    <a:gd name="connsiteY65" fmla="*/ 1024103 h 1522226"/>
                    <a:gd name="connsiteX66" fmla="*/ 172590 w 508561"/>
                    <a:gd name="connsiteY66" fmla="*/ 1029973 h 1522226"/>
                    <a:gd name="connsiteX67" fmla="*/ 162135 w 508561"/>
                    <a:gd name="connsiteY67" fmla="*/ 1047581 h 1522226"/>
                    <a:gd name="connsiteX68" fmla="*/ 148064 w 508561"/>
                    <a:gd name="connsiteY68" fmla="*/ 1073632 h 1522226"/>
                    <a:gd name="connsiteX69" fmla="*/ 148064 w 508561"/>
                    <a:gd name="connsiteY69" fmla="*/ 1073632 h 1522226"/>
                    <a:gd name="connsiteX70" fmla="*/ 125230 w 508561"/>
                    <a:gd name="connsiteY70" fmla="*/ 1120670 h 1522226"/>
                    <a:gd name="connsiteX71" fmla="*/ 121127 w 508561"/>
                    <a:gd name="connsiteY71" fmla="*/ 1129674 h 1522226"/>
                    <a:gd name="connsiteX72" fmla="*/ 115419 w 508561"/>
                    <a:gd name="connsiteY72" fmla="*/ 1142540 h 1522226"/>
                    <a:gd name="connsiteX73" fmla="*/ 109067 w 508561"/>
                    <a:gd name="connsiteY73" fmla="*/ 1157496 h 1522226"/>
                    <a:gd name="connsiteX74" fmla="*/ 105207 w 508561"/>
                    <a:gd name="connsiteY74" fmla="*/ 1166983 h 1522226"/>
                    <a:gd name="connsiteX75" fmla="*/ 97167 w 508561"/>
                    <a:gd name="connsiteY75" fmla="*/ 1186280 h 1522226"/>
                    <a:gd name="connsiteX76" fmla="*/ 89609 w 508561"/>
                    <a:gd name="connsiteY76" fmla="*/ 1206059 h 1522226"/>
                    <a:gd name="connsiteX77" fmla="*/ 82134 w 508561"/>
                    <a:gd name="connsiteY77" fmla="*/ 1226001 h 1522226"/>
                    <a:gd name="connsiteX78" fmla="*/ 80124 w 508561"/>
                    <a:gd name="connsiteY78" fmla="*/ 1231388 h 1522226"/>
                    <a:gd name="connsiteX79" fmla="*/ 78432 w 508561"/>
                    <a:gd name="connsiteY79" fmla="*/ 1236211 h 1522226"/>
                    <a:gd name="connsiteX80" fmla="*/ 71196 w 508561"/>
                    <a:gd name="connsiteY80" fmla="*/ 1256714 h 1522226"/>
                    <a:gd name="connsiteX81" fmla="*/ 64204 w 508561"/>
                    <a:gd name="connsiteY81" fmla="*/ 1277459 h 1522226"/>
                    <a:gd name="connsiteX82" fmla="*/ 57286 w 508561"/>
                    <a:gd name="connsiteY82" fmla="*/ 1298446 h 1522226"/>
                    <a:gd name="connsiteX83" fmla="*/ 43942 w 508561"/>
                    <a:gd name="connsiteY83" fmla="*/ 1340898 h 1522226"/>
                    <a:gd name="connsiteX84" fmla="*/ 37589 w 508561"/>
                    <a:gd name="connsiteY84" fmla="*/ 1362287 h 1522226"/>
                    <a:gd name="connsiteX85" fmla="*/ 25368 w 508561"/>
                    <a:gd name="connsiteY85" fmla="*/ 1405222 h 1522226"/>
                    <a:gd name="connsiteX86" fmla="*/ 19577 w 508561"/>
                    <a:gd name="connsiteY86" fmla="*/ 1426611 h 1522226"/>
                    <a:gd name="connsiteX87" fmla="*/ 12742 w 508561"/>
                    <a:gd name="connsiteY87" fmla="*/ 1452662 h 1522226"/>
                    <a:gd name="connsiteX88" fmla="*/ 6389 w 508561"/>
                    <a:gd name="connsiteY88" fmla="*/ 1477426 h 1522226"/>
                    <a:gd name="connsiteX89" fmla="*/ 5345 w 508561"/>
                    <a:gd name="connsiteY89" fmla="*/ 1481687 h 1522226"/>
                    <a:gd name="connsiteX90" fmla="*/ 3174 w 508561"/>
                    <a:gd name="connsiteY90" fmla="*/ 1490533 h 1522226"/>
                    <a:gd name="connsiteX91" fmla="*/ -1651 w 508561"/>
                    <a:gd name="connsiteY91" fmla="*/ 1510875 h 1522226"/>
                    <a:gd name="connsiteX92" fmla="*/ -4062 w 508561"/>
                    <a:gd name="connsiteY92" fmla="*/ 1520524 h 152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08561" h="1522226">
                      <a:moveTo>
                        <a:pt x="-4062" y="1520524"/>
                      </a:moveTo>
                      <a:lnTo>
                        <a:pt x="12019" y="1520524"/>
                      </a:lnTo>
                      <a:cubicBezTo>
                        <a:pt x="13790" y="1516664"/>
                        <a:pt x="15557" y="1512483"/>
                        <a:pt x="17245" y="1508946"/>
                      </a:cubicBezTo>
                      <a:cubicBezTo>
                        <a:pt x="82774" y="1365583"/>
                        <a:pt x="161330" y="1226965"/>
                        <a:pt x="238036" y="1151946"/>
                      </a:cubicBezTo>
                      <a:cubicBezTo>
                        <a:pt x="239646" y="1150258"/>
                        <a:pt x="241173" y="1148812"/>
                        <a:pt x="242783" y="1147284"/>
                      </a:cubicBezTo>
                      <a:cubicBezTo>
                        <a:pt x="249614" y="1140771"/>
                        <a:pt x="255888" y="1133694"/>
                        <a:pt x="261436" y="1126056"/>
                      </a:cubicBezTo>
                      <a:cubicBezTo>
                        <a:pt x="268349" y="1116730"/>
                        <a:pt x="274541" y="1106921"/>
                        <a:pt x="279766" y="1096548"/>
                      </a:cubicBezTo>
                      <a:cubicBezTo>
                        <a:pt x="349720" y="960904"/>
                        <a:pt x="328975" y="694523"/>
                        <a:pt x="300272" y="499058"/>
                      </a:cubicBezTo>
                      <a:cubicBezTo>
                        <a:pt x="280814" y="365747"/>
                        <a:pt x="371671" y="241441"/>
                        <a:pt x="504500" y="219410"/>
                      </a:cubicBezTo>
                      <a:cubicBezTo>
                        <a:pt x="503294" y="215310"/>
                        <a:pt x="501928" y="211370"/>
                        <a:pt x="500719" y="207108"/>
                      </a:cubicBezTo>
                      <a:cubicBezTo>
                        <a:pt x="499514" y="202847"/>
                        <a:pt x="497586" y="197138"/>
                        <a:pt x="495976" y="192314"/>
                      </a:cubicBezTo>
                      <a:cubicBezTo>
                        <a:pt x="492278" y="180896"/>
                        <a:pt x="488658" y="169881"/>
                        <a:pt x="484960" y="159347"/>
                      </a:cubicBezTo>
                      <a:cubicBezTo>
                        <a:pt x="482628" y="152352"/>
                        <a:pt x="480300" y="145598"/>
                        <a:pt x="477885" y="139086"/>
                      </a:cubicBezTo>
                      <a:cubicBezTo>
                        <a:pt x="471776" y="121718"/>
                        <a:pt x="465824" y="105637"/>
                        <a:pt x="460198" y="90843"/>
                      </a:cubicBezTo>
                      <a:lnTo>
                        <a:pt x="456818" y="82320"/>
                      </a:lnTo>
                      <a:cubicBezTo>
                        <a:pt x="455695" y="79586"/>
                        <a:pt x="454647" y="76852"/>
                        <a:pt x="453603" y="74279"/>
                      </a:cubicBezTo>
                      <a:cubicBezTo>
                        <a:pt x="452558" y="71707"/>
                        <a:pt x="451514" y="69053"/>
                        <a:pt x="450548" y="66239"/>
                      </a:cubicBezTo>
                      <a:cubicBezTo>
                        <a:pt x="441302" y="43323"/>
                        <a:pt x="433584" y="25634"/>
                        <a:pt x="428354" y="14056"/>
                      </a:cubicBezTo>
                      <a:lnTo>
                        <a:pt x="426749" y="10438"/>
                      </a:lnTo>
                      <a:cubicBezTo>
                        <a:pt x="423129" y="2397"/>
                        <a:pt x="421119" y="-1703"/>
                        <a:pt x="421119" y="-1703"/>
                      </a:cubicBezTo>
                      <a:lnTo>
                        <a:pt x="421119" y="-1703"/>
                      </a:lnTo>
                      <a:lnTo>
                        <a:pt x="324633" y="29574"/>
                      </a:lnTo>
                      <a:lnTo>
                        <a:pt x="158919" y="83284"/>
                      </a:lnTo>
                      <a:lnTo>
                        <a:pt x="86555" y="106763"/>
                      </a:lnTo>
                      <a:lnTo>
                        <a:pt x="86072" y="106763"/>
                      </a:lnTo>
                      <a:cubicBezTo>
                        <a:pt x="86072" y="106763"/>
                        <a:pt x="86716" y="108210"/>
                        <a:pt x="87760" y="111024"/>
                      </a:cubicBezTo>
                      <a:cubicBezTo>
                        <a:pt x="87760" y="111024"/>
                        <a:pt x="87760" y="111024"/>
                        <a:pt x="87760" y="111507"/>
                      </a:cubicBezTo>
                      <a:cubicBezTo>
                        <a:pt x="88565" y="113436"/>
                        <a:pt x="89531" y="115929"/>
                        <a:pt x="90654" y="119064"/>
                      </a:cubicBezTo>
                      <a:lnTo>
                        <a:pt x="90654" y="119064"/>
                      </a:lnTo>
                      <a:cubicBezTo>
                        <a:pt x="96122" y="133216"/>
                        <a:pt x="105690" y="158785"/>
                        <a:pt x="117511" y="192395"/>
                      </a:cubicBezTo>
                      <a:lnTo>
                        <a:pt x="124025" y="210887"/>
                      </a:lnTo>
                      <a:lnTo>
                        <a:pt x="128206" y="223270"/>
                      </a:lnTo>
                      <a:cubicBezTo>
                        <a:pt x="130295" y="229059"/>
                        <a:pt x="132226" y="235089"/>
                        <a:pt x="134315" y="241200"/>
                      </a:cubicBezTo>
                      <a:cubicBezTo>
                        <a:pt x="135442" y="244737"/>
                        <a:pt x="136725" y="248276"/>
                        <a:pt x="137852" y="251974"/>
                      </a:cubicBezTo>
                      <a:cubicBezTo>
                        <a:pt x="145170" y="273764"/>
                        <a:pt x="152728" y="297403"/>
                        <a:pt x="160446" y="322489"/>
                      </a:cubicBezTo>
                      <a:cubicBezTo>
                        <a:pt x="163018" y="330530"/>
                        <a:pt x="165593" y="339294"/>
                        <a:pt x="168487" y="347897"/>
                      </a:cubicBezTo>
                      <a:cubicBezTo>
                        <a:pt x="170097" y="353445"/>
                        <a:pt x="171785" y="359074"/>
                        <a:pt x="173473" y="364782"/>
                      </a:cubicBezTo>
                      <a:cubicBezTo>
                        <a:pt x="175161" y="370491"/>
                        <a:pt x="177171" y="377326"/>
                        <a:pt x="178938" y="383677"/>
                      </a:cubicBezTo>
                      <a:cubicBezTo>
                        <a:pt x="186017" y="408522"/>
                        <a:pt x="193009" y="434171"/>
                        <a:pt x="199605" y="460383"/>
                      </a:cubicBezTo>
                      <a:cubicBezTo>
                        <a:pt x="201454" y="467460"/>
                        <a:pt x="203220" y="474534"/>
                        <a:pt x="204991" y="481772"/>
                      </a:cubicBezTo>
                      <a:cubicBezTo>
                        <a:pt x="205474" y="483863"/>
                        <a:pt x="205957" y="485873"/>
                        <a:pt x="206518" y="488044"/>
                      </a:cubicBezTo>
                      <a:cubicBezTo>
                        <a:pt x="209573" y="500346"/>
                        <a:pt x="212470" y="512727"/>
                        <a:pt x="215120" y="525270"/>
                      </a:cubicBezTo>
                      <a:cubicBezTo>
                        <a:pt x="215603" y="527200"/>
                        <a:pt x="216086" y="529130"/>
                        <a:pt x="216490" y="531140"/>
                      </a:cubicBezTo>
                      <a:cubicBezTo>
                        <a:pt x="240047" y="637837"/>
                        <a:pt x="255566" y="747350"/>
                        <a:pt x="249453" y="837242"/>
                      </a:cubicBezTo>
                      <a:cubicBezTo>
                        <a:pt x="249453" y="841584"/>
                        <a:pt x="248892" y="846087"/>
                        <a:pt x="248409" y="850347"/>
                      </a:cubicBezTo>
                      <a:cubicBezTo>
                        <a:pt x="247687" y="859032"/>
                        <a:pt x="246642" y="867475"/>
                        <a:pt x="245355" y="875676"/>
                      </a:cubicBezTo>
                      <a:cubicBezTo>
                        <a:pt x="244793" y="879777"/>
                        <a:pt x="244067" y="883716"/>
                        <a:pt x="243262" y="887817"/>
                      </a:cubicBezTo>
                      <a:cubicBezTo>
                        <a:pt x="243262" y="887817"/>
                        <a:pt x="243262" y="887817"/>
                        <a:pt x="243262" y="887817"/>
                      </a:cubicBezTo>
                      <a:cubicBezTo>
                        <a:pt x="242622" y="891837"/>
                        <a:pt x="241817" y="895858"/>
                        <a:pt x="240851" y="899556"/>
                      </a:cubicBezTo>
                      <a:cubicBezTo>
                        <a:pt x="239886" y="903254"/>
                        <a:pt x="239163" y="907597"/>
                        <a:pt x="238036" y="911053"/>
                      </a:cubicBezTo>
                      <a:cubicBezTo>
                        <a:pt x="237314" y="914351"/>
                        <a:pt x="236431" y="917567"/>
                        <a:pt x="235304" y="920702"/>
                      </a:cubicBezTo>
                      <a:cubicBezTo>
                        <a:pt x="235143" y="921506"/>
                        <a:pt x="234904" y="922311"/>
                        <a:pt x="234582" y="923034"/>
                      </a:cubicBezTo>
                      <a:cubicBezTo>
                        <a:pt x="233694" y="926332"/>
                        <a:pt x="232571" y="929547"/>
                        <a:pt x="231362" y="932682"/>
                      </a:cubicBezTo>
                      <a:cubicBezTo>
                        <a:pt x="230400" y="935819"/>
                        <a:pt x="229274" y="938954"/>
                        <a:pt x="227907" y="941930"/>
                      </a:cubicBezTo>
                      <a:cubicBezTo>
                        <a:pt x="227746" y="942573"/>
                        <a:pt x="227503" y="943296"/>
                        <a:pt x="227102" y="943859"/>
                      </a:cubicBezTo>
                      <a:cubicBezTo>
                        <a:pt x="227102" y="944904"/>
                        <a:pt x="226298" y="945950"/>
                        <a:pt x="225815" y="946914"/>
                      </a:cubicBezTo>
                      <a:cubicBezTo>
                        <a:pt x="225014" y="948924"/>
                        <a:pt x="224127" y="950853"/>
                        <a:pt x="223082" y="952783"/>
                      </a:cubicBezTo>
                      <a:cubicBezTo>
                        <a:pt x="221877" y="955518"/>
                        <a:pt x="220511" y="958252"/>
                        <a:pt x="218983" y="960824"/>
                      </a:cubicBezTo>
                      <a:cubicBezTo>
                        <a:pt x="218901" y="961226"/>
                        <a:pt x="218662" y="961548"/>
                        <a:pt x="218418" y="961870"/>
                      </a:cubicBezTo>
                      <a:cubicBezTo>
                        <a:pt x="216891" y="964924"/>
                        <a:pt x="215120" y="967820"/>
                        <a:pt x="213271" y="970715"/>
                      </a:cubicBezTo>
                      <a:cubicBezTo>
                        <a:pt x="211583" y="973609"/>
                        <a:pt x="209734" y="976424"/>
                        <a:pt x="207645" y="979156"/>
                      </a:cubicBezTo>
                      <a:lnTo>
                        <a:pt x="207645" y="979156"/>
                      </a:lnTo>
                      <a:cubicBezTo>
                        <a:pt x="206357" y="981086"/>
                        <a:pt x="204991" y="983015"/>
                        <a:pt x="203542" y="984786"/>
                      </a:cubicBezTo>
                      <a:cubicBezTo>
                        <a:pt x="200248" y="989046"/>
                        <a:pt x="196951" y="993388"/>
                        <a:pt x="193735" y="997972"/>
                      </a:cubicBezTo>
                      <a:cubicBezTo>
                        <a:pt x="192691" y="999338"/>
                        <a:pt x="191643" y="1000867"/>
                        <a:pt x="190598" y="1002314"/>
                      </a:cubicBezTo>
                      <a:cubicBezTo>
                        <a:pt x="185773" y="1009228"/>
                        <a:pt x="180948" y="1016465"/>
                        <a:pt x="176206" y="1024103"/>
                      </a:cubicBezTo>
                      <a:cubicBezTo>
                        <a:pt x="175000" y="1025952"/>
                        <a:pt x="173712" y="1027963"/>
                        <a:pt x="172590" y="1029973"/>
                      </a:cubicBezTo>
                      <a:cubicBezTo>
                        <a:pt x="169131" y="1035681"/>
                        <a:pt x="165672" y="1041551"/>
                        <a:pt x="162135" y="1047581"/>
                      </a:cubicBezTo>
                      <a:cubicBezTo>
                        <a:pt x="157471" y="1055621"/>
                        <a:pt x="152649" y="1064547"/>
                        <a:pt x="148064" y="1073632"/>
                      </a:cubicBezTo>
                      <a:lnTo>
                        <a:pt x="148064" y="1073632"/>
                      </a:lnTo>
                      <a:cubicBezTo>
                        <a:pt x="140267" y="1088588"/>
                        <a:pt x="132705" y="1104267"/>
                        <a:pt x="125230" y="1120670"/>
                      </a:cubicBezTo>
                      <a:cubicBezTo>
                        <a:pt x="123781" y="1123644"/>
                        <a:pt x="122497" y="1126700"/>
                        <a:pt x="121127" y="1129674"/>
                      </a:cubicBezTo>
                      <a:cubicBezTo>
                        <a:pt x="119278" y="1133936"/>
                        <a:pt x="117350" y="1138278"/>
                        <a:pt x="115419" y="1142540"/>
                      </a:cubicBezTo>
                      <a:cubicBezTo>
                        <a:pt x="113491" y="1146801"/>
                        <a:pt x="111159" y="1152429"/>
                        <a:pt x="109067" y="1157496"/>
                      </a:cubicBezTo>
                      <a:cubicBezTo>
                        <a:pt x="107783" y="1160631"/>
                        <a:pt x="106417" y="1163768"/>
                        <a:pt x="105207" y="1166983"/>
                      </a:cubicBezTo>
                      <a:cubicBezTo>
                        <a:pt x="102553" y="1173416"/>
                        <a:pt x="99982" y="1179849"/>
                        <a:pt x="97167" y="1186280"/>
                      </a:cubicBezTo>
                      <a:cubicBezTo>
                        <a:pt x="94356" y="1192712"/>
                        <a:pt x="92102" y="1199387"/>
                        <a:pt x="89609" y="1206059"/>
                      </a:cubicBezTo>
                      <a:lnTo>
                        <a:pt x="82134" y="1226001"/>
                      </a:lnTo>
                      <a:cubicBezTo>
                        <a:pt x="81490" y="1227850"/>
                        <a:pt x="80846" y="1229619"/>
                        <a:pt x="80124" y="1231388"/>
                      </a:cubicBezTo>
                      <a:lnTo>
                        <a:pt x="78432" y="1236211"/>
                      </a:lnTo>
                      <a:cubicBezTo>
                        <a:pt x="76021" y="1242965"/>
                        <a:pt x="73611" y="1249881"/>
                        <a:pt x="71196" y="1256714"/>
                      </a:cubicBezTo>
                      <a:lnTo>
                        <a:pt x="64204" y="1277459"/>
                      </a:lnTo>
                      <a:cubicBezTo>
                        <a:pt x="61789" y="1284375"/>
                        <a:pt x="59618" y="1291450"/>
                        <a:pt x="57286" y="1298446"/>
                      </a:cubicBezTo>
                      <a:cubicBezTo>
                        <a:pt x="52705" y="1312517"/>
                        <a:pt x="48280" y="1326666"/>
                        <a:pt x="43942" y="1340898"/>
                      </a:cubicBezTo>
                      <a:cubicBezTo>
                        <a:pt x="41771" y="1347975"/>
                        <a:pt x="39678" y="1355050"/>
                        <a:pt x="37589" y="1362287"/>
                      </a:cubicBezTo>
                      <a:cubicBezTo>
                        <a:pt x="33408" y="1376599"/>
                        <a:pt x="29305" y="1390912"/>
                        <a:pt x="25368" y="1405222"/>
                      </a:cubicBezTo>
                      <a:cubicBezTo>
                        <a:pt x="23358" y="1412299"/>
                        <a:pt x="21508" y="1419454"/>
                        <a:pt x="19577" y="1426611"/>
                      </a:cubicBezTo>
                      <a:cubicBezTo>
                        <a:pt x="17166" y="1435294"/>
                        <a:pt x="14913" y="1443978"/>
                        <a:pt x="12742" y="1452662"/>
                      </a:cubicBezTo>
                      <a:cubicBezTo>
                        <a:pt x="10570" y="1461345"/>
                        <a:pt x="8399" y="1469146"/>
                        <a:pt x="6389" y="1477426"/>
                      </a:cubicBezTo>
                      <a:cubicBezTo>
                        <a:pt x="6389" y="1478874"/>
                        <a:pt x="5667" y="1480241"/>
                        <a:pt x="5345" y="1481687"/>
                      </a:cubicBezTo>
                      <a:cubicBezTo>
                        <a:pt x="4623" y="1484663"/>
                        <a:pt x="3979" y="1487557"/>
                        <a:pt x="3174" y="1490533"/>
                      </a:cubicBezTo>
                      <a:cubicBezTo>
                        <a:pt x="1568" y="1497287"/>
                        <a:pt x="-120" y="1504121"/>
                        <a:pt x="-1651" y="1510875"/>
                      </a:cubicBezTo>
                      <a:cubicBezTo>
                        <a:pt x="-2857" y="1514976"/>
                        <a:pt x="-3500" y="1517789"/>
                        <a:pt x="-4062" y="1520524"/>
                      </a:cubicBezTo>
                      <a:close/>
                    </a:path>
                  </a:pathLst>
                </a:custGeom>
                <a:solidFill>
                  <a:srgbClr val="26B3AE"/>
                </a:solidFill>
                <a:ln w="8032" cap="flat">
                  <a:noFill/>
                  <a:prstDash val="solid"/>
                  <a:miter/>
                </a:ln>
              </p:spPr>
              <p:txBody>
                <a:bodyPr rtlCol="0" anchor="ctr"/>
                <a:lstStyle/>
                <a:p>
                  <a:endParaRPr lang="zh-CN" altLang="en-US"/>
                </a:p>
              </p:txBody>
            </p:sp>
            <p:sp>
              <p:nvSpPr>
                <p:cNvPr id="543" name="í$ļiḍê">
                  <a:extLst>
                    <a:ext uri="{FF2B5EF4-FFF2-40B4-BE49-F238E27FC236}">
                      <a16:creationId xmlns:a16="http://schemas.microsoft.com/office/drawing/2014/main" id="{43843DBD-9654-301B-6585-027155A20824}"/>
                    </a:ext>
                  </a:extLst>
                </p:cNvPr>
                <p:cNvSpPr/>
                <p:nvPr/>
              </p:nvSpPr>
              <p:spPr>
                <a:xfrm rot="-1320001">
                  <a:off x="9621281" y="5268993"/>
                  <a:ext cx="353299" cy="224169"/>
                </a:xfrm>
                <a:custGeom>
                  <a:avLst/>
                  <a:gdLst>
                    <a:gd name="connsiteX0" fmla="*/ 349239 w 353299"/>
                    <a:gd name="connsiteY0" fmla="*/ 110382 h 224169"/>
                    <a:gd name="connsiteX1" fmla="*/ 172588 w 353299"/>
                    <a:gd name="connsiteY1" fmla="*/ 222466 h 224169"/>
                    <a:gd name="connsiteX2" fmla="*/ -4064 w 353299"/>
                    <a:gd name="connsiteY2" fmla="*/ 110382 h 224169"/>
                    <a:gd name="connsiteX3" fmla="*/ 172588 w 353299"/>
                    <a:gd name="connsiteY3" fmla="*/ -1703 h 224169"/>
                    <a:gd name="connsiteX4" fmla="*/ 349239 w 353299"/>
                    <a:gd name="connsiteY4" fmla="*/ 110382 h 224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99" h="224169">
                      <a:moveTo>
                        <a:pt x="349239" y="110382"/>
                      </a:moveTo>
                      <a:cubicBezTo>
                        <a:pt x="349239" y="172284"/>
                        <a:pt x="270149" y="222466"/>
                        <a:pt x="172588" y="222466"/>
                      </a:cubicBezTo>
                      <a:cubicBezTo>
                        <a:pt x="75026" y="222466"/>
                        <a:pt x="-4064" y="172283"/>
                        <a:pt x="-4064" y="110382"/>
                      </a:cubicBezTo>
                      <a:cubicBezTo>
                        <a:pt x="-4064" y="48479"/>
                        <a:pt x="75026" y="-1703"/>
                        <a:pt x="172588" y="-1703"/>
                      </a:cubicBezTo>
                      <a:cubicBezTo>
                        <a:pt x="270149" y="-1703"/>
                        <a:pt x="349239" y="48480"/>
                        <a:pt x="349239" y="110382"/>
                      </a:cubicBezTo>
                      <a:close/>
                    </a:path>
                  </a:pathLst>
                </a:custGeom>
                <a:solidFill>
                  <a:srgbClr val="6ACCCA"/>
                </a:solidFill>
                <a:ln w="8032" cap="flat">
                  <a:noFill/>
                  <a:prstDash val="solid"/>
                  <a:miter/>
                </a:ln>
              </p:spPr>
              <p:txBody>
                <a:bodyPr rtlCol="0" anchor="ctr"/>
                <a:lstStyle/>
                <a:p>
                  <a:endParaRPr lang="zh-CN" altLang="en-US"/>
                </a:p>
              </p:txBody>
            </p:sp>
            <p:sp>
              <p:nvSpPr>
                <p:cNvPr id="544" name="íṧliḋe">
                  <a:extLst>
                    <a:ext uri="{FF2B5EF4-FFF2-40B4-BE49-F238E27FC236}">
                      <a16:creationId xmlns:a16="http://schemas.microsoft.com/office/drawing/2014/main" id="{C557299D-55C9-9FC5-396D-E4F0623F42CE}"/>
                    </a:ext>
                  </a:extLst>
                </p:cNvPr>
                <p:cNvSpPr/>
                <p:nvPr/>
              </p:nvSpPr>
              <p:spPr>
                <a:xfrm>
                  <a:off x="9686538" y="5310961"/>
                  <a:ext cx="226661" cy="150110"/>
                </a:xfrm>
                <a:custGeom>
                  <a:avLst/>
                  <a:gdLst>
                    <a:gd name="connsiteX0" fmla="*/ 1808 w 226661"/>
                    <a:gd name="connsiteY0" fmla="*/ 138840 h 150110"/>
                    <a:gd name="connsiteX1" fmla="*/ 30754 w 226661"/>
                    <a:gd name="connsiteY1" fmla="*/ 84647 h 150110"/>
                    <a:gd name="connsiteX2" fmla="*/ -4062 w 226661"/>
                    <a:gd name="connsiteY2" fmla="*/ 91884 h 150110"/>
                    <a:gd name="connsiteX3" fmla="*/ 72884 w 226661"/>
                    <a:gd name="connsiteY3" fmla="*/ 50636 h 150110"/>
                    <a:gd name="connsiteX4" fmla="*/ 62916 w 226661"/>
                    <a:gd name="connsiteY4" fmla="*/ 18474 h 150110"/>
                    <a:gd name="connsiteX5" fmla="*/ 96684 w 226661"/>
                    <a:gd name="connsiteY5" fmla="*/ 35761 h 150110"/>
                    <a:gd name="connsiteX6" fmla="*/ 92102 w 226661"/>
                    <a:gd name="connsiteY6" fmla="*/ -984 h 150110"/>
                    <a:gd name="connsiteX7" fmla="*/ 119683 w 226661"/>
                    <a:gd name="connsiteY7" fmla="*/ 21850 h 150110"/>
                    <a:gd name="connsiteX8" fmla="*/ 178133 w 226661"/>
                    <a:gd name="connsiteY8" fmla="*/ 1509 h 150110"/>
                    <a:gd name="connsiteX9" fmla="*/ 162052 w 226661"/>
                    <a:gd name="connsiteY9" fmla="*/ 17590 h 150110"/>
                    <a:gd name="connsiteX10" fmla="*/ 210861 w 226661"/>
                    <a:gd name="connsiteY10" fmla="*/ 30293 h 150110"/>
                    <a:gd name="connsiteX11" fmla="*/ 178055 w 226661"/>
                    <a:gd name="connsiteY11" fmla="*/ 46374 h 150110"/>
                    <a:gd name="connsiteX12" fmla="*/ 222599 w 226661"/>
                    <a:gd name="connsiteY12" fmla="*/ 65511 h 150110"/>
                    <a:gd name="connsiteX13" fmla="*/ 174356 w 226661"/>
                    <a:gd name="connsiteY13" fmla="*/ 68888 h 150110"/>
                    <a:gd name="connsiteX14" fmla="*/ 194619 w 226661"/>
                    <a:gd name="connsiteY14" fmla="*/ 114316 h 150110"/>
                    <a:gd name="connsiteX15" fmla="*/ 144766 w 226661"/>
                    <a:gd name="connsiteY15" fmla="*/ 85692 h 150110"/>
                    <a:gd name="connsiteX16" fmla="*/ 154495 w 226661"/>
                    <a:gd name="connsiteY16" fmla="*/ 137714 h 150110"/>
                    <a:gd name="connsiteX17" fmla="*/ 110676 w 226661"/>
                    <a:gd name="connsiteY17" fmla="*/ 91240 h 150110"/>
                    <a:gd name="connsiteX18" fmla="*/ 105612 w 226661"/>
                    <a:gd name="connsiteY18" fmla="*/ 146318 h 150110"/>
                    <a:gd name="connsiteX19" fmla="*/ 88726 w 226661"/>
                    <a:gd name="connsiteY19" fmla="*/ 102497 h 150110"/>
                    <a:gd name="connsiteX20" fmla="*/ 59135 w 226661"/>
                    <a:gd name="connsiteY20" fmla="*/ 148408 h 150110"/>
                    <a:gd name="connsiteX21" fmla="*/ 62433 w 226661"/>
                    <a:gd name="connsiteY21" fmla="*/ 108849 h 150110"/>
                    <a:gd name="connsiteX22" fmla="*/ 33565 w 226661"/>
                    <a:gd name="connsiteY22" fmla="*/ 141734 h 150110"/>
                    <a:gd name="connsiteX23" fmla="*/ 31394 w 226661"/>
                    <a:gd name="connsiteY23" fmla="*/ 143182 h 150110"/>
                    <a:gd name="connsiteX24" fmla="*/ 39435 w 226661"/>
                    <a:gd name="connsiteY24" fmla="*/ 106919 h 150110"/>
                    <a:gd name="connsiteX25" fmla="*/ 1808 w 226661"/>
                    <a:gd name="connsiteY25" fmla="*/ 138840 h 15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661" h="150110">
                      <a:moveTo>
                        <a:pt x="1808" y="138840"/>
                      </a:moveTo>
                      <a:cubicBezTo>
                        <a:pt x="3818" y="96225"/>
                        <a:pt x="30754" y="84647"/>
                        <a:pt x="30754" y="84647"/>
                      </a:cubicBezTo>
                      <a:cubicBezTo>
                        <a:pt x="25607" y="75803"/>
                        <a:pt x="-4062" y="91884"/>
                        <a:pt x="-4062" y="91884"/>
                      </a:cubicBezTo>
                      <a:cubicBezTo>
                        <a:pt x="18933" y="29810"/>
                        <a:pt x="72884" y="50636"/>
                        <a:pt x="72884" y="50636"/>
                      </a:cubicBezTo>
                      <a:cubicBezTo>
                        <a:pt x="77148" y="38896"/>
                        <a:pt x="73045" y="25790"/>
                        <a:pt x="62916" y="18474"/>
                      </a:cubicBezTo>
                      <a:cubicBezTo>
                        <a:pt x="75216" y="14132"/>
                        <a:pt x="96684" y="35761"/>
                        <a:pt x="96684" y="35761"/>
                      </a:cubicBezTo>
                      <a:cubicBezTo>
                        <a:pt x="101109" y="27077"/>
                        <a:pt x="92102" y="-984"/>
                        <a:pt x="92102" y="-984"/>
                      </a:cubicBezTo>
                      <a:cubicBezTo>
                        <a:pt x="103759" y="-6532"/>
                        <a:pt x="119683" y="21850"/>
                        <a:pt x="119683" y="21850"/>
                      </a:cubicBezTo>
                      <a:cubicBezTo>
                        <a:pt x="132627" y="2955"/>
                        <a:pt x="156265" y="-5246"/>
                        <a:pt x="178133" y="1509"/>
                      </a:cubicBezTo>
                      <a:cubicBezTo>
                        <a:pt x="169936" y="2955"/>
                        <a:pt x="163501" y="9388"/>
                        <a:pt x="162052" y="17590"/>
                      </a:cubicBezTo>
                      <a:cubicBezTo>
                        <a:pt x="178133" y="14855"/>
                        <a:pt x="210861" y="30293"/>
                        <a:pt x="210861" y="30293"/>
                      </a:cubicBezTo>
                      <a:lnTo>
                        <a:pt x="178055" y="46374"/>
                      </a:lnTo>
                      <a:cubicBezTo>
                        <a:pt x="187783" y="47178"/>
                        <a:pt x="222599" y="65511"/>
                        <a:pt x="222599" y="65511"/>
                      </a:cubicBezTo>
                      <a:lnTo>
                        <a:pt x="174356" y="68888"/>
                      </a:lnTo>
                      <a:lnTo>
                        <a:pt x="194619" y="114316"/>
                      </a:lnTo>
                      <a:lnTo>
                        <a:pt x="144766" y="85692"/>
                      </a:lnTo>
                      <a:lnTo>
                        <a:pt x="154495" y="137714"/>
                      </a:lnTo>
                      <a:lnTo>
                        <a:pt x="110676" y="91240"/>
                      </a:lnTo>
                      <a:lnTo>
                        <a:pt x="105612" y="146318"/>
                      </a:lnTo>
                      <a:lnTo>
                        <a:pt x="88726" y="102497"/>
                      </a:lnTo>
                      <a:cubicBezTo>
                        <a:pt x="79637" y="103542"/>
                        <a:pt x="59135" y="148408"/>
                        <a:pt x="59135" y="148408"/>
                      </a:cubicBezTo>
                      <a:cubicBezTo>
                        <a:pt x="56242" y="135222"/>
                        <a:pt x="57369" y="121392"/>
                        <a:pt x="62433" y="108849"/>
                      </a:cubicBezTo>
                      <a:cubicBezTo>
                        <a:pt x="46914" y="105794"/>
                        <a:pt x="33565" y="141734"/>
                        <a:pt x="33565" y="141734"/>
                      </a:cubicBezTo>
                      <a:lnTo>
                        <a:pt x="31394" y="143182"/>
                      </a:lnTo>
                      <a:cubicBezTo>
                        <a:pt x="29545" y="130478"/>
                        <a:pt x="32360" y="117613"/>
                        <a:pt x="39435" y="106919"/>
                      </a:cubicBezTo>
                      <a:cubicBezTo>
                        <a:pt x="25285" y="105794"/>
                        <a:pt x="1808" y="138840"/>
                        <a:pt x="1808" y="138840"/>
                      </a:cubicBezTo>
                      <a:close/>
                    </a:path>
                  </a:pathLst>
                </a:custGeom>
                <a:solidFill>
                  <a:srgbClr val="186E6B"/>
                </a:solidFill>
                <a:ln w="8032" cap="flat">
                  <a:noFill/>
                  <a:prstDash val="solid"/>
                  <a:miter/>
                </a:ln>
              </p:spPr>
              <p:txBody>
                <a:bodyPr rtlCol="0" anchor="ctr"/>
                <a:lstStyle/>
                <a:p>
                  <a:endParaRPr lang="zh-CN" altLang="en-US"/>
                </a:p>
              </p:txBody>
            </p:sp>
            <p:sp>
              <p:nvSpPr>
                <p:cNvPr id="545" name="îs1îdè">
                  <a:extLst>
                    <a:ext uri="{FF2B5EF4-FFF2-40B4-BE49-F238E27FC236}">
                      <a16:creationId xmlns:a16="http://schemas.microsoft.com/office/drawing/2014/main" id="{05319873-0F14-0C26-6A45-A53269673A5E}"/>
                    </a:ext>
                  </a:extLst>
                </p:cNvPr>
                <p:cNvSpPr/>
                <p:nvPr/>
              </p:nvSpPr>
              <p:spPr>
                <a:xfrm>
                  <a:off x="8872759" y="5657904"/>
                  <a:ext cx="693171" cy="1192244"/>
                </a:xfrm>
                <a:custGeom>
                  <a:avLst/>
                  <a:gdLst>
                    <a:gd name="connsiteX0" fmla="*/ -4062 w 693171"/>
                    <a:gd name="connsiteY0" fmla="*/ 46218 h 1192244"/>
                    <a:gd name="connsiteX1" fmla="*/ -4062 w 693171"/>
                    <a:gd name="connsiteY1" fmla="*/ 47344 h 1192244"/>
                    <a:gd name="connsiteX2" fmla="*/ -4062 w 693171"/>
                    <a:gd name="connsiteY2" fmla="*/ 47344 h 1192244"/>
                    <a:gd name="connsiteX3" fmla="*/ 6067 w 693171"/>
                    <a:gd name="connsiteY3" fmla="*/ 213621 h 1192244"/>
                    <a:gd name="connsiteX4" fmla="*/ 13224 w 693171"/>
                    <a:gd name="connsiteY4" fmla="*/ 280035 h 1192244"/>
                    <a:gd name="connsiteX5" fmla="*/ 17084 w 693171"/>
                    <a:gd name="connsiteY5" fmla="*/ 309143 h 1192244"/>
                    <a:gd name="connsiteX6" fmla="*/ 17728 w 693171"/>
                    <a:gd name="connsiteY6" fmla="*/ 313966 h 1192244"/>
                    <a:gd name="connsiteX7" fmla="*/ 30754 w 693171"/>
                    <a:gd name="connsiteY7" fmla="*/ 396139 h 1192244"/>
                    <a:gd name="connsiteX8" fmla="*/ 65327 w 693171"/>
                    <a:gd name="connsiteY8" fmla="*/ 543201 h 1192244"/>
                    <a:gd name="connsiteX9" fmla="*/ 168726 w 693171"/>
                    <a:gd name="connsiteY9" fmla="*/ 747992 h 1192244"/>
                    <a:gd name="connsiteX10" fmla="*/ 175240 w 693171"/>
                    <a:gd name="connsiteY10" fmla="*/ 755229 h 1192244"/>
                    <a:gd name="connsiteX11" fmla="*/ 176206 w 693171"/>
                    <a:gd name="connsiteY11" fmla="*/ 756274 h 1192244"/>
                    <a:gd name="connsiteX12" fmla="*/ 180143 w 693171"/>
                    <a:gd name="connsiteY12" fmla="*/ 761179 h 1192244"/>
                    <a:gd name="connsiteX13" fmla="*/ 183842 w 693171"/>
                    <a:gd name="connsiteY13" fmla="*/ 766002 h 1192244"/>
                    <a:gd name="connsiteX14" fmla="*/ 194214 w 693171"/>
                    <a:gd name="connsiteY14" fmla="*/ 780556 h 1192244"/>
                    <a:gd name="connsiteX15" fmla="*/ 196307 w 693171"/>
                    <a:gd name="connsiteY15" fmla="*/ 783774 h 1192244"/>
                    <a:gd name="connsiteX16" fmla="*/ 212388 w 693171"/>
                    <a:gd name="connsiteY16" fmla="*/ 810467 h 1192244"/>
                    <a:gd name="connsiteX17" fmla="*/ 216408 w 693171"/>
                    <a:gd name="connsiteY17" fmla="*/ 818507 h 1192244"/>
                    <a:gd name="connsiteX18" fmla="*/ 217935 w 693171"/>
                    <a:gd name="connsiteY18" fmla="*/ 821403 h 1192244"/>
                    <a:gd name="connsiteX19" fmla="*/ 222599 w 693171"/>
                    <a:gd name="connsiteY19" fmla="*/ 830407 h 1192244"/>
                    <a:gd name="connsiteX20" fmla="*/ 223726 w 693171"/>
                    <a:gd name="connsiteY20" fmla="*/ 832739 h 1192244"/>
                    <a:gd name="connsiteX21" fmla="*/ 231767 w 693171"/>
                    <a:gd name="connsiteY21" fmla="*/ 850267 h 1192244"/>
                    <a:gd name="connsiteX22" fmla="*/ 231767 w 693171"/>
                    <a:gd name="connsiteY22" fmla="*/ 851313 h 1192244"/>
                    <a:gd name="connsiteX23" fmla="*/ 239807 w 693171"/>
                    <a:gd name="connsiteY23" fmla="*/ 869726 h 1192244"/>
                    <a:gd name="connsiteX24" fmla="*/ 247848 w 693171"/>
                    <a:gd name="connsiteY24" fmla="*/ 888862 h 1192244"/>
                    <a:gd name="connsiteX25" fmla="*/ 252751 w 693171"/>
                    <a:gd name="connsiteY25" fmla="*/ 901083 h 1192244"/>
                    <a:gd name="connsiteX26" fmla="*/ 261436 w 693171"/>
                    <a:gd name="connsiteY26" fmla="*/ 923517 h 1192244"/>
                    <a:gd name="connsiteX27" fmla="*/ 269476 w 693171"/>
                    <a:gd name="connsiteY27" fmla="*/ 946433 h 1192244"/>
                    <a:gd name="connsiteX28" fmla="*/ 271647 w 693171"/>
                    <a:gd name="connsiteY28" fmla="*/ 952463 h 1192244"/>
                    <a:gd name="connsiteX29" fmla="*/ 275667 w 693171"/>
                    <a:gd name="connsiteY29" fmla="*/ 963719 h 1192244"/>
                    <a:gd name="connsiteX30" fmla="*/ 276951 w 693171"/>
                    <a:gd name="connsiteY30" fmla="*/ 967337 h 1192244"/>
                    <a:gd name="connsiteX31" fmla="*/ 281859 w 693171"/>
                    <a:gd name="connsiteY31" fmla="*/ 981408 h 1192244"/>
                    <a:gd name="connsiteX32" fmla="*/ 287245 w 693171"/>
                    <a:gd name="connsiteY32" fmla="*/ 997489 h 1192244"/>
                    <a:gd name="connsiteX33" fmla="*/ 287968 w 693171"/>
                    <a:gd name="connsiteY33" fmla="*/ 999499 h 1192244"/>
                    <a:gd name="connsiteX34" fmla="*/ 292632 w 693171"/>
                    <a:gd name="connsiteY34" fmla="*/ 1013489 h 1192244"/>
                    <a:gd name="connsiteX35" fmla="*/ 297135 w 693171"/>
                    <a:gd name="connsiteY35" fmla="*/ 1027079 h 1192244"/>
                    <a:gd name="connsiteX36" fmla="*/ 312572 w 693171"/>
                    <a:gd name="connsiteY36" fmla="*/ 1074115 h 1192244"/>
                    <a:gd name="connsiteX37" fmla="*/ 328092 w 693171"/>
                    <a:gd name="connsiteY37" fmla="*/ 1122358 h 1192244"/>
                    <a:gd name="connsiteX38" fmla="*/ 331225 w 693171"/>
                    <a:gd name="connsiteY38" fmla="*/ 1132087 h 1192244"/>
                    <a:gd name="connsiteX39" fmla="*/ 334844 w 693171"/>
                    <a:gd name="connsiteY39" fmla="*/ 1143425 h 1192244"/>
                    <a:gd name="connsiteX40" fmla="*/ 340313 w 693171"/>
                    <a:gd name="connsiteY40" fmla="*/ 1160148 h 1192244"/>
                    <a:gd name="connsiteX41" fmla="*/ 342080 w 693171"/>
                    <a:gd name="connsiteY41" fmla="*/ 1165456 h 1192244"/>
                    <a:gd name="connsiteX42" fmla="*/ 342080 w 693171"/>
                    <a:gd name="connsiteY42" fmla="*/ 1165456 h 1192244"/>
                    <a:gd name="connsiteX43" fmla="*/ 343851 w 693171"/>
                    <a:gd name="connsiteY43" fmla="*/ 1171003 h 1192244"/>
                    <a:gd name="connsiteX44" fmla="*/ 350282 w 693171"/>
                    <a:gd name="connsiteY44" fmla="*/ 1190541 h 1192244"/>
                    <a:gd name="connsiteX45" fmla="*/ 350282 w 693171"/>
                    <a:gd name="connsiteY45" fmla="*/ 1190541 h 1192244"/>
                    <a:gd name="connsiteX46" fmla="*/ 689109 w 693171"/>
                    <a:gd name="connsiteY46" fmla="*/ 1190541 h 1192244"/>
                    <a:gd name="connsiteX47" fmla="*/ 683723 w 693171"/>
                    <a:gd name="connsiteY47" fmla="*/ 1178963 h 1192244"/>
                    <a:gd name="connsiteX48" fmla="*/ 671662 w 693171"/>
                    <a:gd name="connsiteY48" fmla="*/ 1152993 h 1192244"/>
                    <a:gd name="connsiteX49" fmla="*/ 642955 w 693171"/>
                    <a:gd name="connsiteY49" fmla="*/ 1092609 h 1192244"/>
                    <a:gd name="connsiteX50" fmla="*/ 570590 w 693171"/>
                    <a:gd name="connsiteY50" fmla="*/ 940402 h 1192244"/>
                    <a:gd name="connsiteX51" fmla="*/ 546469 w 693171"/>
                    <a:gd name="connsiteY51" fmla="*/ 887415 h 1192244"/>
                    <a:gd name="connsiteX52" fmla="*/ 452154 w 693171"/>
                    <a:gd name="connsiteY52" fmla="*/ 609937 h 1192244"/>
                    <a:gd name="connsiteX53" fmla="*/ 452154 w 693171"/>
                    <a:gd name="connsiteY53" fmla="*/ 609132 h 1192244"/>
                    <a:gd name="connsiteX54" fmla="*/ 451031 w 693171"/>
                    <a:gd name="connsiteY54" fmla="*/ 579302 h 1192244"/>
                    <a:gd name="connsiteX55" fmla="*/ 451031 w 693171"/>
                    <a:gd name="connsiteY55" fmla="*/ 578660 h 1192244"/>
                    <a:gd name="connsiteX56" fmla="*/ 451031 w 693171"/>
                    <a:gd name="connsiteY56" fmla="*/ 576570 h 1192244"/>
                    <a:gd name="connsiteX57" fmla="*/ 451031 w 693171"/>
                    <a:gd name="connsiteY57" fmla="*/ 472846 h 1192244"/>
                    <a:gd name="connsiteX58" fmla="*/ 413479 w 693171"/>
                    <a:gd name="connsiteY58" fmla="*/ 188294 h 1192244"/>
                    <a:gd name="connsiteX59" fmla="*/ 411308 w 693171"/>
                    <a:gd name="connsiteY59" fmla="*/ 177921 h 1192244"/>
                    <a:gd name="connsiteX60" fmla="*/ 411308 w 693171"/>
                    <a:gd name="connsiteY60" fmla="*/ 177438 h 1192244"/>
                    <a:gd name="connsiteX61" fmla="*/ 405277 w 693171"/>
                    <a:gd name="connsiteY61" fmla="*/ 149458 h 1192244"/>
                    <a:gd name="connsiteX62" fmla="*/ 405277 w 693171"/>
                    <a:gd name="connsiteY62" fmla="*/ 148091 h 1192244"/>
                    <a:gd name="connsiteX63" fmla="*/ 401661 w 693171"/>
                    <a:gd name="connsiteY63" fmla="*/ 132010 h 1192244"/>
                    <a:gd name="connsiteX64" fmla="*/ 401096 w 693171"/>
                    <a:gd name="connsiteY64" fmla="*/ 129598 h 1192244"/>
                    <a:gd name="connsiteX65" fmla="*/ 397720 w 693171"/>
                    <a:gd name="connsiteY65" fmla="*/ 115124 h 1192244"/>
                    <a:gd name="connsiteX66" fmla="*/ 396836 w 693171"/>
                    <a:gd name="connsiteY66" fmla="*/ 111829 h 1192244"/>
                    <a:gd name="connsiteX67" fmla="*/ 392816 w 693171"/>
                    <a:gd name="connsiteY67" fmla="*/ 95023 h 1192244"/>
                    <a:gd name="connsiteX68" fmla="*/ 387025 w 693171"/>
                    <a:gd name="connsiteY68" fmla="*/ 71947 h 1192244"/>
                    <a:gd name="connsiteX69" fmla="*/ 383488 w 693171"/>
                    <a:gd name="connsiteY69" fmla="*/ 58118 h 1192244"/>
                    <a:gd name="connsiteX70" fmla="*/ 381721 w 693171"/>
                    <a:gd name="connsiteY70" fmla="*/ 51605 h 1192244"/>
                    <a:gd name="connsiteX71" fmla="*/ 380111 w 693171"/>
                    <a:gd name="connsiteY71" fmla="*/ 45494 h 1192244"/>
                    <a:gd name="connsiteX72" fmla="*/ 375930 w 693171"/>
                    <a:gd name="connsiteY72" fmla="*/ 30459 h 1192244"/>
                    <a:gd name="connsiteX73" fmla="*/ 370783 w 693171"/>
                    <a:gd name="connsiteY73" fmla="*/ 12368 h 1192244"/>
                    <a:gd name="connsiteX74" fmla="*/ 369900 w 693171"/>
                    <a:gd name="connsiteY74" fmla="*/ 9151 h 1192244"/>
                    <a:gd name="connsiteX75" fmla="*/ 369095 w 693171"/>
                    <a:gd name="connsiteY75" fmla="*/ 6337 h 1192244"/>
                    <a:gd name="connsiteX76" fmla="*/ 368373 w 693171"/>
                    <a:gd name="connsiteY76" fmla="*/ 3925 h 1192244"/>
                    <a:gd name="connsiteX77" fmla="*/ 366684 w 693171"/>
                    <a:gd name="connsiteY77" fmla="*/ -1703 h 1192244"/>
                    <a:gd name="connsiteX78" fmla="*/ 274941 w 693171"/>
                    <a:gd name="connsiteY78" fmla="*/ 10116 h 1192244"/>
                    <a:gd name="connsiteX79" fmla="*/ 93468 w 693171"/>
                    <a:gd name="connsiteY79" fmla="*/ 33434 h 1192244"/>
                    <a:gd name="connsiteX80" fmla="*/ 93468 w 693171"/>
                    <a:gd name="connsiteY80" fmla="*/ 33434 h 11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93171" h="1192244">
                      <a:moveTo>
                        <a:pt x="-4062" y="46218"/>
                      </a:moveTo>
                      <a:lnTo>
                        <a:pt x="-4062" y="47344"/>
                      </a:lnTo>
                      <a:lnTo>
                        <a:pt x="-4062" y="47344"/>
                      </a:lnTo>
                      <a:cubicBezTo>
                        <a:pt x="-4062" y="56831"/>
                        <a:pt x="-2456" y="123487"/>
                        <a:pt x="6067" y="213621"/>
                      </a:cubicBezTo>
                      <a:cubicBezTo>
                        <a:pt x="7999" y="234607"/>
                        <a:pt x="10409" y="256879"/>
                        <a:pt x="13224" y="280035"/>
                      </a:cubicBezTo>
                      <a:cubicBezTo>
                        <a:pt x="14430" y="289603"/>
                        <a:pt x="15635" y="299334"/>
                        <a:pt x="17084" y="309143"/>
                      </a:cubicBezTo>
                      <a:cubicBezTo>
                        <a:pt x="17084" y="310750"/>
                        <a:pt x="17084" y="312278"/>
                        <a:pt x="17728" y="313966"/>
                      </a:cubicBezTo>
                      <a:cubicBezTo>
                        <a:pt x="21343" y="340741"/>
                        <a:pt x="25768" y="368320"/>
                        <a:pt x="30754" y="396139"/>
                      </a:cubicBezTo>
                      <a:cubicBezTo>
                        <a:pt x="39517" y="445751"/>
                        <a:pt x="51095" y="494877"/>
                        <a:pt x="65327" y="543201"/>
                      </a:cubicBezTo>
                      <a:cubicBezTo>
                        <a:pt x="89931" y="625616"/>
                        <a:pt x="123459" y="699829"/>
                        <a:pt x="168726" y="747992"/>
                      </a:cubicBezTo>
                      <a:cubicBezTo>
                        <a:pt x="170980" y="750243"/>
                        <a:pt x="173151" y="752736"/>
                        <a:pt x="175240" y="755229"/>
                      </a:cubicBezTo>
                      <a:cubicBezTo>
                        <a:pt x="175562" y="755551"/>
                        <a:pt x="175962" y="755871"/>
                        <a:pt x="176206" y="756274"/>
                      </a:cubicBezTo>
                      <a:cubicBezTo>
                        <a:pt x="177493" y="757881"/>
                        <a:pt x="178860" y="759491"/>
                        <a:pt x="180143" y="761179"/>
                      </a:cubicBezTo>
                      <a:cubicBezTo>
                        <a:pt x="181431" y="762868"/>
                        <a:pt x="182636" y="764314"/>
                        <a:pt x="183842" y="766002"/>
                      </a:cubicBezTo>
                      <a:cubicBezTo>
                        <a:pt x="187383" y="770506"/>
                        <a:pt x="190838" y="775411"/>
                        <a:pt x="194214" y="780556"/>
                      </a:cubicBezTo>
                      <a:lnTo>
                        <a:pt x="196307" y="783774"/>
                      </a:lnTo>
                      <a:cubicBezTo>
                        <a:pt x="201693" y="791814"/>
                        <a:pt x="207001" y="801060"/>
                        <a:pt x="212388" y="810467"/>
                      </a:cubicBezTo>
                      <a:lnTo>
                        <a:pt x="216408" y="818507"/>
                      </a:lnTo>
                      <a:cubicBezTo>
                        <a:pt x="216969" y="819473"/>
                        <a:pt x="217452" y="820356"/>
                        <a:pt x="217935" y="821403"/>
                      </a:cubicBezTo>
                      <a:cubicBezTo>
                        <a:pt x="219545" y="824377"/>
                        <a:pt x="220990" y="827352"/>
                        <a:pt x="222599" y="830407"/>
                      </a:cubicBezTo>
                      <a:cubicBezTo>
                        <a:pt x="222599" y="831212"/>
                        <a:pt x="223322" y="831936"/>
                        <a:pt x="223726" y="832739"/>
                      </a:cubicBezTo>
                      <a:cubicBezTo>
                        <a:pt x="226537" y="838447"/>
                        <a:pt x="229274" y="844236"/>
                        <a:pt x="231767" y="850267"/>
                      </a:cubicBezTo>
                      <a:cubicBezTo>
                        <a:pt x="231767" y="850589"/>
                        <a:pt x="231767" y="850991"/>
                        <a:pt x="231767" y="851313"/>
                      </a:cubicBezTo>
                      <a:cubicBezTo>
                        <a:pt x="234578" y="857263"/>
                        <a:pt x="237232" y="863374"/>
                        <a:pt x="239807" y="869726"/>
                      </a:cubicBezTo>
                      <a:cubicBezTo>
                        <a:pt x="242379" y="876078"/>
                        <a:pt x="245194" y="882270"/>
                        <a:pt x="247848" y="888862"/>
                      </a:cubicBezTo>
                      <a:cubicBezTo>
                        <a:pt x="249536" y="892882"/>
                        <a:pt x="251224" y="896902"/>
                        <a:pt x="252751" y="901083"/>
                      </a:cubicBezTo>
                      <a:cubicBezTo>
                        <a:pt x="255645" y="908401"/>
                        <a:pt x="258538" y="915959"/>
                        <a:pt x="261436" y="923517"/>
                      </a:cubicBezTo>
                      <a:cubicBezTo>
                        <a:pt x="264329" y="931074"/>
                        <a:pt x="267062" y="938712"/>
                        <a:pt x="269476" y="946433"/>
                      </a:cubicBezTo>
                      <a:cubicBezTo>
                        <a:pt x="270198" y="948443"/>
                        <a:pt x="270842" y="950453"/>
                        <a:pt x="271647" y="952463"/>
                      </a:cubicBezTo>
                      <a:cubicBezTo>
                        <a:pt x="272931" y="956161"/>
                        <a:pt x="274297" y="959940"/>
                        <a:pt x="275667" y="963719"/>
                      </a:cubicBezTo>
                      <a:cubicBezTo>
                        <a:pt x="276068" y="964844"/>
                        <a:pt x="276468" y="966132"/>
                        <a:pt x="276951" y="967337"/>
                      </a:cubicBezTo>
                      <a:cubicBezTo>
                        <a:pt x="278561" y="972001"/>
                        <a:pt x="280171" y="976665"/>
                        <a:pt x="281859" y="981408"/>
                      </a:cubicBezTo>
                      <a:cubicBezTo>
                        <a:pt x="283547" y="986152"/>
                        <a:pt x="285396" y="992022"/>
                        <a:pt x="287245" y="997489"/>
                      </a:cubicBezTo>
                      <a:lnTo>
                        <a:pt x="287968" y="999499"/>
                      </a:lnTo>
                      <a:lnTo>
                        <a:pt x="292632" y="1013489"/>
                      </a:lnTo>
                      <a:cubicBezTo>
                        <a:pt x="294080" y="1017912"/>
                        <a:pt x="295686" y="1022496"/>
                        <a:pt x="297135" y="1027079"/>
                      </a:cubicBezTo>
                      <a:cubicBezTo>
                        <a:pt x="302282" y="1042516"/>
                        <a:pt x="307347" y="1058195"/>
                        <a:pt x="312572" y="1074115"/>
                      </a:cubicBezTo>
                      <a:cubicBezTo>
                        <a:pt x="317798" y="1090035"/>
                        <a:pt x="322862" y="1106277"/>
                        <a:pt x="328092" y="1122358"/>
                      </a:cubicBezTo>
                      <a:cubicBezTo>
                        <a:pt x="329136" y="1125575"/>
                        <a:pt x="330263" y="1128791"/>
                        <a:pt x="331225" y="1132087"/>
                      </a:cubicBezTo>
                      <a:cubicBezTo>
                        <a:pt x="332190" y="1135385"/>
                        <a:pt x="333718" y="1139725"/>
                        <a:pt x="334844" y="1143425"/>
                      </a:cubicBezTo>
                      <a:cubicBezTo>
                        <a:pt x="336694" y="1148972"/>
                        <a:pt x="338464" y="1154520"/>
                        <a:pt x="340313" y="1160148"/>
                      </a:cubicBezTo>
                      <a:lnTo>
                        <a:pt x="342080" y="1165456"/>
                      </a:lnTo>
                      <a:lnTo>
                        <a:pt x="342080" y="1165456"/>
                      </a:lnTo>
                      <a:cubicBezTo>
                        <a:pt x="342641" y="1167225"/>
                        <a:pt x="343207" y="1169074"/>
                        <a:pt x="343851" y="1171003"/>
                      </a:cubicBezTo>
                      <a:cubicBezTo>
                        <a:pt x="345939" y="1177517"/>
                        <a:pt x="348110" y="1184028"/>
                        <a:pt x="350282" y="1190541"/>
                      </a:cubicBezTo>
                      <a:cubicBezTo>
                        <a:pt x="350282" y="1190541"/>
                        <a:pt x="350282" y="1190541"/>
                        <a:pt x="350282" y="1190541"/>
                      </a:cubicBezTo>
                      <a:lnTo>
                        <a:pt x="689109" y="1190541"/>
                      </a:lnTo>
                      <a:cubicBezTo>
                        <a:pt x="687260" y="1186762"/>
                        <a:pt x="685572" y="1182903"/>
                        <a:pt x="683723" y="1178963"/>
                      </a:cubicBezTo>
                      <a:cubicBezTo>
                        <a:pt x="679781" y="1170279"/>
                        <a:pt x="675682" y="1161677"/>
                        <a:pt x="671662" y="1152993"/>
                      </a:cubicBezTo>
                      <a:cubicBezTo>
                        <a:pt x="662251" y="1132972"/>
                        <a:pt x="652684" y="1112790"/>
                        <a:pt x="642955" y="1092609"/>
                      </a:cubicBezTo>
                      <a:cubicBezTo>
                        <a:pt x="618833" y="1041551"/>
                        <a:pt x="594068" y="990253"/>
                        <a:pt x="570590" y="940402"/>
                      </a:cubicBezTo>
                      <a:cubicBezTo>
                        <a:pt x="562228" y="922553"/>
                        <a:pt x="554187" y="904862"/>
                        <a:pt x="546469" y="887415"/>
                      </a:cubicBezTo>
                      <a:cubicBezTo>
                        <a:pt x="498226" y="779351"/>
                        <a:pt x="459794" y="681096"/>
                        <a:pt x="452154" y="609937"/>
                      </a:cubicBezTo>
                      <a:cubicBezTo>
                        <a:pt x="452154" y="609696"/>
                        <a:pt x="452154" y="609374"/>
                        <a:pt x="452154" y="609132"/>
                      </a:cubicBezTo>
                      <a:cubicBezTo>
                        <a:pt x="451110" y="599243"/>
                        <a:pt x="450709" y="589272"/>
                        <a:pt x="451031" y="579302"/>
                      </a:cubicBezTo>
                      <a:lnTo>
                        <a:pt x="451031" y="578660"/>
                      </a:lnTo>
                      <a:cubicBezTo>
                        <a:pt x="451031" y="578017"/>
                        <a:pt x="451031" y="577212"/>
                        <a:pt x="451031" y="576570"/>
                      </a:cubicBezTo>
                      <a:cubicBezTo>
                        <a:pt x="452798" y="542639"/>
                        <a:pt x="452558" y="507743"/>
                        <a:pt x="451031" y="472846"/>
                      </a:cubicBezTo>
                      <a:cubicBezTo>
                        <a:pt x="445884" y="377165"/>
                        <a:pt x="433340" y="282045"/>
                        <a:pt x="413479" y="188294"/>
                      </a:cubicBezTo>
                      <a:cubicBezTo>
                        <a:pt x="412756" y="184837"/>
                        <a:pt x="412112" y="181378"/>
                        <a:pt x="411308" y="177921"/>
                      </a:cubicBezTo>
                      <a:cubicBezTo>
                        <a:pt x="411308" y="177921"/>
                        <a:pt x="411308" y="177921"/>
                        <a:pt x="411308" y="177438"/>
                      </a:cubicBezTo>
                      <a:cubicBezTo>
                        <a:pt x="409380" y="167790"/>
                        <a:pt x="407370" y="158464"/>
                        <a:pt x="405277" y="149458"/>
                      </a:cubicBezTo>
                      <a:lnTo>
                        <a:pt x="405277" y="148091"/>
                      </a:lnTo>
                      <a:cubicBezTo>
                        <a:pt x="404072" y="142463"/>
                        <a:pt x="402788" y="137075"/>
                        <a:pt x="401661" y="132010"/>
                      </a:cubicBezTo>
                      <a:cubicBezTo>
                        <a:pt x="401661" y="131125"/>
                        <a:pt x="401257" y="130322"/>
                        <a:pt x="401096" y="129598"/>
                      </a:cubicBezTo>
                      <a:cubicBezTo>
                        <a:pt x="399891" y="124612"/>
                        <a:pt x="398768" y="119869"/>
                        <a:pt x="397720" y="115124"/>
                      </a:cubicBezTo>
                      <a:cubicBezTo>
                        <a:pt x="397720" y="114000"/>
                        <a:pt x="397076" y="112873"/>
                        <a:pt x="396836" y="111829"/>
                      </a:cubicBezTo>
                      <a:cubicBezTo>
                        <a:pt x="395549" y="106040"/>
                        <a:pt x="394104" y="100412"/>
                        <a:pt x="392816" y="95023"/>
                      </a:cubicBezTo>
                      <a:cubicBezTo>
                        <a:pt x="390806" y="86983"/>
                        <a:pt x="388957" y="78942"/>
                        <a:pt x="387025" y="71947"/>
                      </a:cubicBezTo>
                      <a:cubicBezTo>
                        <a:pt x="385820" y="67123"/>
                        <a:pt x="384615" y="62460"/>
                        <a:pt x="383488" y="58118"/>
                      </a:cubicBezTo>
                      <a:cubicBezTo>
                        <a:pt x="382926" y="55866"/>
                        <a:pt x="382283" y="53696"/>
                        <a:pt x="381721" y="51605"/>
                      </a:cubicBezTo>
                      <a:cubicBezTo>
                        <a:pt x="381156" y="49515"/>
                        <a:pt x="380677" y="47424"/>
                        <a:pt x="380111" y="45494"/>
                      </a:cubicBezTo>
                      <a:cubicBezTo>
                        <a:pt x="378667" y="40026"/>
                        <a:pt x="377296" y="35041"/>
                        <a:pt x="375930" y="30459"/>
                      </a:cubicBezTo>
                      <a:cubicBezTo>
                        <a:pt x="374003" y="23303"/>
                        <a:pt x="372232" y="17272"/>
                        <a:pt x="370783" y="12368"/>
                      </a:cubicBezTo>
                      <a:cubicBezTo>
                        <a:pt x="370783" y="11242"/>
                        <a:pt x="370222" y="10116"/>
                        <a:pt x="369900" y="9151"/>
                      </a:cubicBezTo>
                      <a:cubicBezTo>
                        <a:pt x="369578" y="8186"/>
                        <a:pt x="369338" y="7141"/>
                        <a:pt x="369095" y="6337"/>
                      </a:cubicBezTo>
                      <a:cubicBezTo>
                        <a:pt x="368856" y="5532"/>
                        <a:pt x="368616" y="4568"/>
                        <a:pt x="368373" y="3925"/>
                      </a:cubicBezTo>
                      <a:lnTo>
                        <a:pt x="366684" y="-1703"/>
                      </a:lnTo>
                      <a:lnTo>
                        <a:pt x="274941" y="10116"/>
                      </a:lnTo>
                      <a:lnTo>
                        <a:pt x="93468" y="33434"/>
                      </a:lnTo>
                      <a:lnTo>
                        <a:pt x="93468" y="33434"/>
                      </a:lnTo>
                      <a:close/>
                    </a:path>
                  </a:pathLst>
                </a:custGeom>
                <a:solidFill>
                  <a:srgbClr val="31CCC7"/>
                </a:solidFill>
                <a:ln w="8032" cap="flat">
                  <a:noFill/>
                  <a:prstDash val="solid"/>
                  <a:miter/>
                </a:ln>
              </p:spPr>
              <p:txBody>
                <a:bodyPr rtlCol="0" anchor="ctr"/>
                <a:lstStyle/>
                <a:p>
                  <a:endParaRPr lang="zh-CN" altLang="en-US"/>
                </a:p>
              </p:txBody>
            </p:sp>
            <p:sp>
              <p:nvSpPr>
                <p:cNvPr id="546" name="iṣḻïḋê">
                  <a:extLst>
                    <a:ext uri="{FF2B5EF4-FFF2-40B4-BE49-F238E27FC236}">
                      <a16:creationId xmlns:a16="http://schemas.microsoft.com/office/drawing/2014/main" id="{C0D6E7EA-C721-A876-DD4C-1225B66018EA}"/>
                    </a:ext>
                  </a:extLst>
                </p:cNvPr>
                <p:cNvSpPr/>
                <p:nvPr/>
              </p:nvSpPr>
              <p:spPr>
                <a:xfrm>
                  <a:off x="8872759" y="5657984"/>
                  <a:ext cx="429279" cy="1192244"/>
                </a:xfrm>
                <a:custGeom>
                  <a:avLst/>
                  <a:gdLst>
                    <a:gd name="connsiteX0" fmla="*/ -4062 w 429279"/>
                    <a:gd name="connsiteY0" fmla="*/ 46137 h 1192244"/>
                    <a:gd name="connsiteX1" fmla="*/ 13224 w 429279"/>
                    <a:gd name="connsiteY1" fmla="*/ 280035 h 1192244"/>
                    <a:gd name="connsiteX2" fmla="*/ 65327 w 429279"/>
                    <a:gd name="connsiteY2" fmla="*/ 543201 h 1192244"/>
                    <a:gd name="connsiteX3" fmla="*/ 168726 w 429279"/>
                    <a:gd name="connsiteY3" fmla="*/ 747992 h 1192244"/>
                    <a:gd name="connsiteX4" fmla="*/ 175240 w 429279"/>
                    <a:gd name="connsiteY4" fmla="*/ 755229 h 1192244"/>
                    <a:gd name="connsiteX5" fmla="*/ 180143 w 429279"/>
                    <a:gd name="connsiteY5" fmla="*/ 761179 h 1192244"/>
                    <a:gd name="connsiteX6" fmla="*/ 183842 w 429279"/>
                    <a:gd name="connsiteY6" fmla="*/ 766002 h 1192244"/>
                    <a:gd name="connsiteX7" fmla="*/ 194214 w 429279"/>
                    <a:gd name="connsiteY7" fmla="*/ 780556 h 1192244"/>
                    <a:gd name="connsiteX8" fmla="*/ 212227 w 429279"/>
                    <a:gd name="connsiteY8" fmla="*/ 810467 h 1192244"/>
                    <a:gd name="connsiteX9" fmla="*/ 216247 w 429279"/>
                    <a:gd name="connsiteY9" fmla="*/ 818507 h 1192244"/>
                    <a:gd name="connsiteX10" fmla="*/ 217774 w 429279"/>
                    <a:gd name="connsiteY10" fmla="*/ 821403 h 1192244"/>
                    <a:gd name="connsiteX11" fmla="*/ 222438 w 429279"/>
                    <a:gd name="connsiteY11" fmla="*/ 830407 h 1192244"/>
                    <a:gd name="connsiteX12" fmla="*/ 223565 w 429279"/>
                    <a:gd name="connsiteY12" fmla="*/ 832739 h 1192244"/>
                    <a:gd name="connsiteX13" fmla="*/ 231606 w 429279"/>
                    <a:gd name="connsiteY13" fmla="*/ 850267 h 1192244"/>
                    <a:gd name="connsiteX14" fmla="*/ 240208 w 429279"/>
                    <a:gd name="connsiteY14" fmla="*/ 869726 h 1192244"/>
                    <a:gd name="connsiteX15" fmla="*/ 248248 w 429279"/>
                    <a:gd name="connsiteY15" fmla="*/ 888862 h 1192244"/>
                    <a:gd name="connsiteX16" fmla="*/ 261836 w 429279"/>
                    <a:gd name="connsiteY16" fmla="*/ 923517 h 1192244"/>
                    <a:gd name="connsiteX17" fmla="*/ 269877 w 429279"/>
                    <a:gd name="connsiteY17" fmla="*/ 946433 h 1192244"/>
                    <a:gd name="connsiteX18" fmla="*/ 272048 w 429279"/>
                    <a:gd name="connsiteY18" fmla="*/ 952463 h 1192244"/>
                    <a:gd name="connsiteX19" fmla="*/ 276068 w 429279"/>
                    <a:gd name="connsiteY19" fmla="*/ 963719 h 1192244"/>
                    <a:gd name="connsiteX20" fmla="*/ 277356 w 429279"/>
                    <a:gd name="connsiteY20" fmla="*/ 967337 h 1192244"/>
                    <a:gd name="connsiteX21" fmla="*/ 282259 w 429279"/>
                    <a:gd name="connsiteY21" fmla="*/ 981408 h 1192244"/>
                    <a:gd name="connsiteX22" fmla="*/ 287646 w 429279"/>
                    <a:gd name="connsiteY22" fmla="*/ 997489 h 1192244"/>
                    <a:gd name="connsiteX23" fmla="*/ 288368 w 429279"/>
                    <a:gd name="connsiteY23" fmla="*/ 999499 h 1192244"/>
                    <a:gd name="connsiteX24" fmla="*/ 293032 w 429279"/>
                    <a:gd name="connsiteY24" fmla="*/ 1013489 h 1192244"/>
                    <a:gd name="connsiteX25" fmla="*/ 297535 w 429279"/>
                    <a:gd name="connsiteY25" fmla="*/ 1027077 h 1192244"/>
                    <a:gd name="connsiteX26" fmla="*/ 312973 w 429279"/>
                    <a:gd name="connsiteY26" fmla="*/ 1074115 h 1192244"/>
                    <a:gd name="connsiteX27" fmla="*/ 328492 w 429279"/>
                    <a:gd name="connsiteY27" fmla="*/ 1122358 h 1192244"/>
                    <a:gd name="connsiteX28" fmla="*/ 331629 w 429279"/>
                    <a:gd name="connsiteY28" fmla="*/ 1132087 h 1192244"/>
                    <a:gd name="connsiteX29" fmla="*/ 335245 w 429279"/>
                    <a:gd name="connsiteY29" fmla="*/ 1143425 h 1192244"/>
                    <a:gd name="connsiteX30" fmla="*/ 340714 w 429279"/>
                    <a:gd name="connsiteY30" fmla="*/ 1160148 h 1192244"/>
                    <a:gd name="connsiteX31" fmla="*/ 342484 w 429279"/>
                    <a:gd name="connsiteY31" fmla="*/ 1165456 h 1192244"/>
                    <a:gd name="connsiteX32" fmla="*/ 342484 w 429279"/>
                    <a:gd name="connsiteY32" fmla="*/ 1165456 h 1192244"/>
                    <a:gd name="connsiteX33" fmla="*/ 344251 w 429279"/>
                    <a:gd name="connsiteY33" fmla="*/ 1171003 h 1192244"/>
                    <a:gd name="connsiteX34" fmla="*/ 350682 w 429279"/>
                    <a:gd name="connsiteY34" fmla="*/ 1190541 h 1192244"/>
                    <a:gd name="connsiteX35" fmla="*/ 350682 w 429279"/>
                    <a:gd name="connsiteY35" fmla="*/ 1190541 h 1192244"/>
                    <a:gd name="connsiteX36" fmla="*/ 425218 w 429279"/>
                    <a:gd name="connsiteY36" fmla="*/ 1190541 h 1192244"/>
                    <a:gd name="connsiteX37" fmla="*/ 395066 w 429279"/>
                    <a:gd name="connsiteY37" fmla="*/ 1104589 h 1192244"/>
                    <a:gd name="connsiteX38" fmla="*/ 331386 w 429279"/>
                    <a:gd name="connsiteY38" fmla="*/ 967900 h 1192244"/>
                    <a:gd name="connsiteX39" fmla="*/ 300672 w 429279"/>
                    <a:gd name="connsiteY39" fmla="*/ 927215 h 1192244"/>
                    <a:gd name="connsiteX40" fmla="*/ 230318 w 429279"/>
                    <a:gd name="connsiteY40" fmla="*/ 814165 h 1192244"/>
                    <a:gd name="connsiteX41" fmla="*/ 155299 w 429279"/>
                    <a:gd name="connsiteY41" fmla="*/ 531945 h 1192244"/>
                    <a:gd name="connsiteX42" fmla="*/ 151841 w 429279"/>
                    <a:gd name="connsiteY42" fmla="*/ 494636 h 1192244"/>
                    <a:gd name="connsiteX43" fmla="*/ 151841 w 429279"/>
                    <a:gd name="connsiteY43" fmla="*/ 485390 h 1192244"/>
                    <a:gd name="connsiteX44" fmla="*/ 162939 w 429279"/>
                    <a:gd name="connsiteY44" fmla="*/ 405387 h 1192244"/>
                    <a:gd name="connsiteX45" fmla="*/ 414205 w 429279"/>
                    <a:gd name="connsiteY45" fmla="*/ 188294 h 1192244"/>
                    <a:gd name="connsiteX46" fmla="*/ 412034 w 429279"/>
                    <a:gd name="connsiteY46" fmla="*/ 177921 h 1192244"/>
                    <a:gd name="connsiteX47" fmla="*/ 412034 w 429279"/>
                    <a:gd name="connsiteY47" fmla="*/ 177438 h 1192244"/>
                    <a:gd name="connsiteX48" fmla="*/ 406004 w 429279"/>
                    <a:gd name="connsiteY48" fmla="*/ 149458 h 1192244"/>
                    <a:gd name="connsiteX49" fmla="*/ 406004 w 429279"/>
                    <a:gd name="connsiteY49" fmla="*/ 148091 h 1192244"/>
                    <a:gd name="connsiteX50" fmla="*/ 402384 w 429279"/>
                    <a:gd name="connsiteY50" fmla="*/ 132010 h 1192244"/>
                    <a:gd name="connsiteX51" fmla="*/ 401822 w 429279"/>
                    <a:gd name="connsiteY51" fmla="*/ 129598 h 1192244"/>
                    <a:gd name="connsiteX52" fmla="*/ 398446 w 429279"/>
                    <a:gd name="connsiteY52" fmla="*/ 115124 h 1192244"/>
                    <a:gd name="connsiteX53" fmla="*/ 397559 w 429279"/>
                    <a:gd name="connsiteY53" fmla="*/ 111829 h 1192244"/>
                    <a:gd name="connsiteX54" fmla="*/ 393538 w 429279"/>
                    <a:gd name="connsiteY54" fmla="*/ 95023 h 1192244"/>
                    <a:gd name="connsiteX55" fmla="*/ 387752 w 429279"/>
                    <a:gd name="connsiteY55" fmla="*/ 71947 h 1192244"/>
                    <a:gd name="connsiteX56" fmla="*/ 384214 w 429279"/>
                    <a:gd name="connsiteY56" fmla="*/ 58118 h 1192244"/>
                    <a:gd name="connsiteX57" fmla="*/ 382444 w 429279"/>
                    <a:gd name="connsiteY57" fmla="*/ 51605 h 1192244"/>
                    <a:gd name="connsiteX58" fmla="*/ 380834 w 429279"/>
                    <a:gd name="connsiteY58" fmla="*/ 45494 h 1192244"/>
                    <a:gd name="connsiteX59" fmla="*/ 376657 w 429279"/>
                    <a:gd name="connsiteY59" fmla="*/ 30459 h 1192244"/>
                    <a:gd name="connsiteX60" fmla="*/ 371510 w 429279"/>
                    <a:gd name="connsiteY60" fmla="*/ 12368 h 1192244"/>
                    <a:gd name="connsiteX61" fmla="*/ 370626 w 429279"/>
                    <a:gd name="connsiteY61" fmla="*/ 9151 h 1192244"/>
                    <a:gd name="connsiteX62" fmla="*/ 369821 w 429279"/>
                    <a:gd name="connsiteY62" fmla="*/ 6337 h 1192244"/>
                    <a:gd name="connsiteX63" fmla="*/ 369095 w 429279"/>
                    <a:gd name="connsiteY63" fmla="*/ 3925 h 1192244"/>
                    <a:gd name="connsiteX64" fmla="*/ 367407 w 429279"/>
                    <a:gd name="connsiteY64" fmla="*/ -1703 h 11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29279" h="1192244">
                      <a:moveTo>
                        <a:pt x="-4062" y="46137"/>
                      </a:moveTo>
                      <a:cubicBezTo>
                        <a:pt x="-4062" y="46137"/>
                        <a:pt x="-2696" y="149618"/>
                        <a:pt x="13224" y="280035"/>
                      </a:cubicBezTo>
                      <a:cubicBezTo>
                        <a:pt x="23354" y="369044"/>
                        <a:pt x="40722" y="457087"/>
                        <a:pt x="65327" y="543201"/>
                      </a:cubicBezTo>
                      <a:cubicBezTo>
                        <a:pt x="89931" y="625616"/>
                        <a:pt x="123459" y="699829"/>
                        <a:pt x="168726" y="747992"/>
                      </a:cubicBezTo>
                      <a:cubicBezTo>
                        <a:pt x="170980" y="750243"/>
                        <a:pt x="173151" y="752736"/>
                        <a:pt x="175240" y="755229"/>
                      </a:cubicBezTo>
                      <a:cubicBezTo>
                        <a:pt x="177332" y="757721"/>
                        <a:pt x="178538" y="759089"/>
                        <a:pt x="180143" y="761179"/>
                      </a:cubicBezTo>
                      <a:cubicBezTo>
                        <a:pt x="181753" y="763270"/>
                        <a:pt x="182636" y="764314"/>
                        <a:pt x="183842" y="766002"/>
                      </a:cubicBezTo>
                      <a:cubicBezTo>
                        <a:pt x="187383" y="770506"/>
                        <a:pt x="190838" y="775411"/>
                        <a:pt x="194214" y="780556"/>
                      </a:cubicBezTo>
                      <a:cubicBezTo>
                        <a:pt x="200327" y="789804"/>
                        <a:pt x="206357" y="799774"/>
                        <a:pt x="212227" y="810467"/>
                      </a:cubicBezTo>
                      <a:lnTo>
                        <a:pt x="216247" y="818507"/>
                      </a:lnTo>
                      <a:cubicBezTo>
                        <a:pt x="216808" y="819473"/>
                        <a:pt x="217291" y="820356"/>
                        <a:pt x="217774" y="821403"/>
                      </a:cubicBezTo>
                      <a:cubicBezTo>
                        <a:pt x="219384" y="824377"/>
                        <a:pt x="220829" y="827352"/>
                        <a:pt x="222438" y="830407"/>
                      </a:cubicBezTo>
                      <a:cubicBezTo>
                        <a:pt x="222438" y="831212"/>
                        <a:pt x="223161" y="831936"/>
                        <a:pt x="223565" y="832739"/>
                      </a:cubicBezTo>
                      <a:cubicBezTo>
                        <a:pt x="226376" y="838447"/>
                        <a:pt x="229113" y="844236"/>
                        <a:pt x="231606" y="850267"/>
                      </a:cubicBezTo>
                      <a:cubicBezTo>
                        <a:pt x="234095" y="856297"/>
                        <a:pt x="237314" y="863052"/>
                        <a:pt x="240208" y="869726"/>
                      </a:cubicBezTo>
                      <a:cubicBezTo>
                        <a:pt x="243101" y="876398"/>
                        <a:pt x="245594" y="882270"/>
                        <a:pt x="248248" y="888862"/>
                      </a:cubicBezTo>
                      <a:cubicBezTo>
                        <a:pt x="252830" y="899958"/>
                        <a:pt x="257415" y="911617"/>
                        <a:pt x="261836" y="923517"/>
                      </a:cubicBezTo>
                      <a:cubicBezTo>
                        <a:pt x="264651" y="931074"/>
                        <a:pt x="267305" y="938712"/>
                        <a:pt x="269877" y="946433"/>
                      </a:cubicBezTo>
                      <a:cubicBezTo>
                        <a:pt x="270599" y="948443"/>
                        <a:pt x="271243" y="950453"/>
                        <a:pt x="272048" y="952463"/>
                      </a:cubicBezTo>
                      <a:cubicBezTo>
                        <a:pt x="273335" y="956161"/>
                        <a:pt x="274702" y="959940"/>
                        <a:pt x="276068" y="963719"/>
                      </a:cubicBezTo>
                      <a:cubicBezTo>
                        <a:pt x="276468" y="964844"/>
                        <a:pt x="276873" y="966132"/>
                        <a:pt x="277356" y="967337"/>
                      </a:cubicBezTo>
                      <a:cubicBezTo>
                        <a:pt x="278961" y="972001"/>
                        <a:pt x="280571" y="976665"/>
                        <a:pt x="282259" y="981408"/>
                      </a:cubicBezTo>
                      <a:cubicBezTo>
                        <a:pt x="283947" y="986152"/>
                        <a:pt x="285797" y="992022"/>
                        <a:pt x="287646" y="997489"/>
                      </a:cubicBezTo>
                      <a:lnTo>
                        <a:pt x="288368" y="999499"/>
                      </a:lnTo>
                      <a:lnTo>
                        <a:pt x="293032" y="1013489"/>
                      </a:lnTo>
                      <a:cubicBezTo>
                        <a:pt x="294481" y="1017912"/>
                        <a:pt x="296091" y="1022496"/>
                        <a:pt x="297535" y="1027077"/>
                      </a:cubicBezTo>
                      <a:cubicBezTo>
                        <a:pt x="302682" y="1042516"/>
                        <a:pt x="307747" y="1058195"/>
                        <a:pt x="312973" y="1074115"/>
                      </a:cubicBezTo>
                      <a:cubicBezTo>
                        <a:pt x="318202" y="1090035"/>
                        <a:pt x="323267" y="1106277"/>
                        <a:pt x="328492" y="1122358"/>
                      </a:cubicBezTo>
                      <a:cubicBezTo>
                        <a:pt x="329536" y="1125573"/>
                        <a:pt x="330663" y="1128791"/>
                        <a:pt x="331629" y="1132087"/>
                      </a:cubicBezTo>
                      <a:cubicBezTo>
                        <a:pt x="332591" y="1135385"/>
                        <a:pt x="334122" y="1139725"/>
                        <a:pt x="335245" y="1143425"/>
                      </a:cubicBezTo>
                      <a:cubicBezTo>
                        <a:pt x="337094" y="1148972"/>
                        <a:pt x="338865" y="1154520"/>
                        <a:pt x="340714" y="1160148"/>
                      </a:cubicBezTo>
                      <a:lnTo>
                        <a:pt x="342484" y="1165456"/>
                      </a:lnTo>
                      <a:lnTo>
                        <a:pt x="342484" y="1165456"/>
                      </a:lnTo>
                      <a:cubicBezTo>
                        <a:pt x="343046" y="1167225"/>
                        <a:pt x="343607" y="1169074"/>
                        <a:pt x="344251" y="1171003"/>
                      </a:cubicBezTo>
                      <a:cubicBezTo>
                        <a:pt x="346344" y="1177517"/>
                        <a:pt x="348515" y="1184028"/>
                        <a:pt x="350682" y="1190541"/>
                      </a:cubicBezTo>
                      <a:cubicBezTo>
                        <a:pt x="350682" y="1190541"/>
                        <a:pt x="350682" y="1190541"/>
                        <a:pt x="350682" y="1190541"/>
                      </a:cubicBezTo>
                      <a:lnTo>
                        <a:pt x="425218" y="1190541"/>
                      </a:lnTo>
                      <a:cubicBezTo>
                        <a:pt x="415249" y="1160631"/>
                        <a:pt x="405199" y="1131765"/>
                        <a:pt x="395066" y="1104589"/>
                      </a:cubicBezTo>
                      <a:cubicBezTo>
                        <a:pt x="378262" y="1057070"/>
                        <a:pt x="356956" y="1011318"/>
                        <a:pt x="331386" y="967900"/>
                      </a:cubicBezTo>
                      <a:cubicBezTo>
                        <a:pt x="322462" y="953346"/>
                        <a:pt x="312172" y="939759"/>
                        <a:pt x="300672" y="927215"/>
                      </a:cubicBezTo>
                      <a:cubicBezTo>
                        <a:pt x="271003" y="893767"/>
                        <a:pt x="247204" y="855575"/>
                        <a:pt x="230318" y="814165"/>
                      </a:cubicBezTo>
                      <a:cubicBezTo>
                        <a:pt x="193892" y="731027"/>
                        <a:pt x="170497" y="628189"/>
                        <a:pt x="155299" y="531945"/>
                      </a:cubicBezTo>
                      <a:cubicBezTo>
                        <a:pt x="153289" y="519562"/>
                        <a:pt x="152163" y="507099"/>
                        <a:pt x="151841" y="494636"/>
                      </a:cubicBezTo>
                      <a:cubicBezTo>
                        <a:pt x="151841" y="491581"/>
                        <a:pt x="151841" y="488444"/>
                        <a:pt x="151841" y="485390"/>
                      </a:cubicBezTo>
                      <a:cubicBezTo>
                        <a:pt x="151841" y="458373"/>
                        <a:pt x="155543" y="431438"/>
                        <a:pt x="162939" y="405387"/>
                      </a:cubicBezTo>
                      <a:cubicBezTo>
                        <a:pt x="195502" y="289122"/>
                        <a:pt x="294481" y="203650"/>
                        <a:pt x="414205" y="188294"/>
                      </a:cubicBezTo>
                      <a:cubicBezTo>
                        <a:pt x="413479" y="184835"/>
                        <a:pt x="412839" y="181378"/>
                        <a:pt x="412034" y="177921"/>
                      </a:cubicBezTo>
                      <a:cubicBezTo>
                        <a:pt x="412034" y="177921"/>
                        <a:pt x="412034" y="177921"/>
                        <a:pt x="412034" y="177438"/>
                      </a:cubicBezTo>
                      <a:cubicBezTo>
                        <a:pt x="410024" y="167790"/>
                        <a:pt x="408014" y="158464"/>
                        <a:pt x="406004" y="149458"/>
                      </a:cubicBezTo>
                      <a:lnTo>
                        <a:pt x="406004" y="148091"/>
                      </a:lnTo>
                      <a:cubicBezTo>
                        <a:pt x="404798" y="142463"/>
                        <a:pt x="403511" y="137075"/>
                        <a:pt x="402384" y="132010"/>
                      </a:cubicBezTo>
                      <a:cubicBezTo>
                        <a:pt x="402384" y="131125"/>
                        <a:pt x="401983" y="130322"/>
                        <a:pt x="401822" y="129598"/>
                      </a:cubicBezTo>
                      <a:cubicBezTo>
                        <a:pt x="400617" y="124612"/>
                        <a:pt x="399490" y="119869"/>
                        <a:pt x="398446" y="115124"/>
                      </a:cubicBezTo>
                      <a:cubicBezTo>
                        <a:pt x="398446" y="114000"/>
                        <a:pt x="397802" y="112873"/>
                        <a:pt x="397559" y="111829"/>
                      </a:cubicBezTo>
                      <a:cubicBezTo>
                        <a:pt x="396275" y="106040"/>
                        <a:pt x="394826" y="100410"/>
                        <a:pt x="393538" y="95023"/>
                      </a:cubicBezTo>
                      <a:cubicBezTo>
                        <a:pt x="391528" y="86983"/>
                        <a:pt x="389679" y="78942"/>
                        <a:pt x="387752" y="71947"/>
                      </a:cubicBezTo>
                      <a:cubicBezTo>
                        <a:pt x="386546" y="67123"/>
                        <a:pt x="385337" y="62460"/>
                        <a:pt x="384214" y="58118"/>
                      </a:cubicBezTo>
                      <a:cubicBezTo>
                        <a:pt x="383649" y="55866"/>
                        <a:pt x="383005" y="53695"/>
                        <a:pt x="382444" y="51605"/>
                      </a:cubicBezTo>
                      <a:cubicBezTo>
                        <a:pt x="381882" y="49515"/>
                        <a:pt x="381399" y="47424"/>
                        <a:pt x="380834" y="45494"/>
                      </a:cubicBezTo>
                      <a:cubicBezTo>
                        <a:pt x="379389" y="40026"/>
                        <a:pt x="378023" y="35041"/>
                        <a:pt x="376657" y="30459"/>
                      </a:cubicBezTo>
                      <a:cubicBezTo>
                        <a:pt x="374725" y="23303"/>
                        <a:pt x="372954" y="17272"/>
                        <a:pt x="371510" y="12368"/>
                      </a:cubicBezTo>
                      <a:cubicBezTo>
                        <a:pt x="371510" y="11242"/>
                        <a:pt x="370944" y="10116"/>
                        <a:pt x="370626" y="9151"/>
                      </a:cubicBezTo>
                      <a:cubicBezTo>
                        <a:pt x="370304" y="8186"/>
                        <a:pt x="370061" y="7141"/>
                        <a:pt x="369821" y="6337"/>
                      </a:cubicBezTo>
                      <a:cubicBezTo>
                        <a:pt x="369578" y="5532"/>
                        <a:pt x="369338" y="4568"/>
                        <a:pt x="369095" y="3925"/>
                      </a:cubicBezTo>
                      <a:lnTo>
                        <a:pt x="367407" y="-1703"/>
                      </a:lnTo>
                      <a:close/>
                    </a:path>
                  </a:pathLst>
                </a:custGeom>
                <a:solidFill>
                  <a:srgbClr val="26B3AE"/>
                </a:solidFill>
                <a:ln w="8032" cap="flat">
                  <a:noFill/>
                  <a:prstDash val="solid"/>
                  <a:miter/>
                </a:ln>
              </p:spPr>
              <p:txBody>
                <a:bodyPr rtlCol="0" anchor="ctr"/>
                <a:lstStyle/>
                <a:p>
                  <a:endParaRPr lang="zh-CN" altLang="en-US"/>
                </a:p>
              </p:txBody>
            </p:sp>
            <p:sp>
              <p:nvSpPr>
                <p:cNvPr id="547" name="îs1ïḍê">
                  <a:extLst>
                    <a:ext uri="{FF2B5EF4-FFF2-40B4-BE49-F238E27FC236}">
                      <a16:creationId xmlns:a16="http://schemas.microsoft.com/office/drawing/2014/main" id="{AABD80B9-FCED-7996-FADF-7373657F0F67}"/>
                    </a:ext>
                  </a:extLst>
                </p:cNvPr>
                <p:cNvSpPr/>
                <p:nvPr/>
              </p:nvSpPr>
              <p:spPr>
                <a:xfrm>
                  <a:off x="8871731" y="5614956"/>
                  <a:ext cx="373361" cy="131485"/>
                </a:xfrm>
                <a:custGeom>
                  <a:avLst/>
                  <a:gdLst>
                    <a:gd name="connsiteX0" fmla="*/ 369240 w 373361"/>
                    <a:gd name="connsiteY0" fmla="*/ 42772 h 131485"/>
                    <a:gd name="connsiteX1" fmla="*/ 187363 w 373361"/>
                    <a:gd name="connsiteY1" fmla="*/ 126232 h 131485"/>
                    <a:gd name="connsiteX2" fmla="*/ -3999 w 373361"/>
                    <a:gd name="connsiteY2" fmla="*/ 85307 h 131485"/>
                    <a:gd name="connsiteX3" fmla="*/ 177878 w 373361"/>
                    <a:gd name="connsiteY3" fmla="*/ 1846 h 131485"/>
                    <a:gd name="connsiteX4" fmla="*/ 369240 w 373361"/>
                    <a:gd name="connsiteY4" fmla="*/ 42772 h 131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361" h="131485">
                      <a:moveTo>
                        <a:pt x="369240" y="42772"/>
                      </a:moveTo>
                      <a:cubicBezTo>
                        <a:pt x="371812" y="77186"/>
                        <a:pt x="290363" y="114494"/>
                        <a:pt x="187363" y="126232"/>
                      </a:cubicBezTo>
                      <a:cubicBezTo>
                        <a:pt x="84364" y="137971"/>
                        <a:pt x="-1345" y="119640"/>
                        <a:pt x="-3999" y="85307"/>
                      </a:cubicBezTo>
                      <a:cubicBezTo>
                        <a:pt x="-6653" y="50974"/>
                        <a:pt x="74879" y="13585"/>
                        <a:pt x="177878" y="1846"/>
                      </a:cubicBezTo>
                      <a:cubicBezTo>
                        <a:pt x="280877" y="-9893"/>
                        <a:pt x="366586" y="8439"/>
                        <a:pt x="369240" y="42772"/>
                      </a:cubicBezTo>
                      <a:close/>
                    </a:path>
                  </a:pathLst>
                </a:custGeom>
                <a:solidFill>
                  <a:srgbClr val="6ACCCA"/>
                </a:solidFill>
                <a:ln w="8032" cap="flat">
                  <a:noFill/>
                  <a:prstDash val="solid"/>
                  <a:miter/>
                </a:ln>
              </p:spPr>
              <p:txBody>
                <a:bodyPr rtlCol="0" anchor="ctr"/>
                <a:lstStyle/>
                <a:p>
                  <a:endParaRPr lang="zh-CN" altLang="en-US"/>
                </a:p>
              </p:txBody>
            </p:sp>
            <p:sp>
              <p:nvSpPr>
                <p:cNvPr id="548" name="ïṥļîḓé">
                  <a:extLst>
                    <a:ext uri="{FF2B5EF4-FFF2-40B4-BE49-F238E27FC236}">
                      <a16:creationId xmlns:a16="http://schemas.microsoft.com/office/drawing/2014/main" id="{431F12D8-79E0-527C-A2F8-36ADE529BCA2}"/>
                    </a:ext>
                  </a:extLst>
                </p:cNvPr>
                <p:cNvSpPr/>
                <p:nvPr/>
              </p:nvSpPr>
              <p:spPr>
                <a:xfrm>
                  <a:off x="8935878" y="5641340"/>
                  <a:ext cx="239766" cy="89088"/>
                </a:xfrm>
                <a:custGeom>
                  <a:avLst/>
                  <a:gdLst>
                    <a:gd name="connsiteX0" fmla="*/ 46431 w 239766"/>
                    <a:gd name="connsiteY0" fmla="*/ 57394 h 89088"/>
                    <a:gd name="connsiteX1" fmla="*/ -4062 w 239766"/>
                    <a:gd name="connsiteY1" fmla="*/ 69054 h 89088"/>
                    <a:gd name="connsiteX2" fmla="*/ 39356 w 239766"/>
                    <a:gd name="connsiteY2" fmla="*/ 46862 h 89088"/>
                    <a:gd name="connsiteX3" fmla="*/ 2930 w 239766"/>
                    <a:gd name="connsiteY3" fmla="*/ 47505 h 89088"/>
                    <a:gd name="connsiteX4" fmla="*/ 51739 w 239766"/>
                    <a:gd name="connsiteY4" fmla="*/ 27403 h 89088"/>
                    <a:gd name="connsiteX5" fmla="*/ 32843 w 239766"/>
                    <a:gd name="connsiteY5" fmla="*/ 23544 h 89088"/>
                    <a:gd name="connsiteX6" fmla="*/ 96523 w 239766"/>
                    <a:gd name="connsiteY6" fmla="*/ 17675 h 89088"/>
                    <a:gd name="connsiteX7" fmla="*/ 121771 w 239766"/>
                    <a:gd name="connsiteY7" fmla="*/ -1703 h 89088"/>
                    <a:gd name="connsiteX8" fmla="*/ 122415 w 239766"/>
                    <a:gd name="connsiteY8" fmla="*/ 18398 h 89088"/>
                    <a:gd name="connsiteX9" fmla="*/ 154577 w 239766"/>
                    <a:gd name="connsiteY9" fmla="*/ 146 h 89088"/>
                    <a:gd name="connsiteX10" fmla="*/ 149026 w 239766"/>
                    <a:gd name="connsiteY10" fmla="*/ 19363 h 89088"/>
                    <a:gd name="connsiteX11" fmla="*/ 234821 w 239766"/>
                    <a:gd name="connsiteY11" fmla="*/ 19363 h 89088"/>
                    <a:gd name="connsiteX12" fmla="*/ 197591 w 239766"/>
                    <a:gd name="connsiteY12" fmla="*/ 25393 h 89088"/>
                    <a:gd name="connsiteX13" fmla="*/ 235704 w 239766"/>
                    <a:gd name="connsiteY13" fmla="*/ 45093 h 89088"/>
                    <a:gd name="connsiteX14" fmla="*/ 191399 w 239766"/>
                    <a:gd name="connsiteY14" fmla="*/ 39786 h 89088"/>
                    <a:gd name="connsiteX15" fmla="*/ 205309 w 239766"/>
                    <a:gd name="connsiteY15" fmla="*/ 55867 h 89088"/>
                    <a:gd name="connsiteX16" fmla="*/ 202899 w 239766"/>
                    <a:gd name="connsiteY16" fmla="*/ 55867 h 89088"/>
                    <a:gd name="connsiteX17" fmla="*/ 168083 w 239766"/>
                    <a:gd name="connsiteY17" fmla="*/ 47023 h 89088"/>
                    <a:gd name="connsiteX18" fmla="*/ 177328 w 239766"/>
                    <a:gd name="connsiteY18" fmla="*/ 66400 h 89088"/>
                    <a:gd name="connsiteX19" fmla="*/ 139941 w 239766"/>
                    <a:gd name="connsiteY19" fmla="*/ 51043 h 89088"/>
                    <a:gd name="connsiteX20" fmla="*/ 128846 w 239766"/>
                    <a:gd name="connsiteY20" fmla="*/ 78220 h 89088"/>
                    <a:gd name="connsiteX21" fmla="*/ 115497 w 239766"/>
                    <a:gd name="connsiteY21" fmla="*/ 51364 h 89088"/>
                    <a:gd name="connsiteX22" fmla="*/ 76822 w 239766"/>
                    <a:gd name="connsiteY22" fmla="*/ 87385 h 89088"/>
                    <a:gd name="connsiteX23" fmla="*/ 79237 w 239766"/>
                    <a:gd name="connsiteY23" fmla="*/ 58038 h 89088"/>
                    <a:gd name="connsiteX24" fmla="*/ 31716 w 239766"/>
                    <a:gd name="connsiteY24" fmla="*/ 86581 h 8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9766" h="89088">
                      <a:moveTo>
                        <a:pt x="46431" y="57394"/>
                      </a:moveTo>
                      <a:lnTo>
                        <a:pt x="-4062" y="69054"/>
                      </a:lnTo>
                      <a:cubicBezTo>
                        <a:pt x="10009" y="60852"/>
                        <a:pt x="24480" y="53454"/>
                        <a:pt x="39356" y="46862"/>
                      </a:cubicBezTo>
                      <a:lnTo>
                        <a:pt x="2930" y="47505"/>
                      </a:lnTo>
                      <a:cubicBezTo>
                        <a:pt x="18450" y="39063"/>
                        <a:pt x="34770" y="32308"/>
                        <a:pt x="51739" y="27403"/>
                      </a:cubicBezTo>
                      <a:cubicBezTo>
                        <a:pt x="51739" y="27403"/>
                        <a:pt x="48602" y="21373"/>
                        <a:pt x="32843" y="23544"/>
                      </a:cubicBezTo>
                      <a:cubicBezTo>
                        <a:pt x="32843" y="23544"/>
                        <a:pt x="66450" y="7463"/>
                        <a:pt x="96523" y="17675"/>
                      </a:cubicBezTo>
                      <a:cubicBezTo>
                        <a:pt x="96523" y="17675"/>
                        <a:pt x="108823" y="-1301"/>
                        <a:pt x="121771" y="-1703"/>
                      </a:cubicBezTo>
                      <a:cubicBezTo>
                        <a:pt x="121771" y="-1703"/>
                        <a:pt x="116546" y="15182"/>
                        <a:pt x="122415" y="18398"/>
                      </a:cubicBezTo>
                      <a:cubicBezTo>
                        <a:pt x="122415" y="18398"/>
                        <a:pt x="141550" y="1352"/>
                        <a:pt x="154577" y="146"/>
                      </a:cubicBezTo>
                      <a:cubicBezTo>
                        <a:pt x="154577" y="146"/>
                        <a:pt x="138496" y="11322"/>
                        <a:pt x="149026" y="19363"/>
                      </a:cubicBezTo>
                      <a:cubicBezTo>
                        <a:pt x="149026" y="19363"/>
                        <a:pt x="201854" y="-6366"/>
                        <a:pt x="234821" y="19363"/>
                      </a:cubicBezTo>
                      <a:cubicBezTo>
                        <a:pt x="234821" y="19363"/>
                        <a:pt x="201772" y="19363"/>
                        <a:pt x="197591" y="25393"/>
                      </a:cubicBezTo>
                      <a:cubicBezTo>
                        <a:pt x="197591" y="25393"/>
                        <a:pt x="227342" y="23785"/>
                        <a:pt x="235704" y="45093"/>
                      </a:cubicBezTo>
                      <a:cubicBezTo>
                        <a:pt x="235704" y="45093"/>
                        <a:pt x="206597" y="34640"/>
                        <a:pt x="191399" y="39786"/>
                      </a:cubicBezTo>
                      <a:cubicBezTo>
                        <a:pt x="191399" y="39786"/>
                        <a:pt x="206919" y="45494"/>
                        <a:pt x="205309" y="55867"/>
                      </a:cubicBezTo>
                      <a:lnTo>
                        <a:pt x="202899" y="55867"/>
                      </a:lnTo>
                      <a:cubicBezTo>
                        <a:pt x="202899" y="55867"/>
                        <a:pt x="183763" y="41152"/>
                        <a:pt x="168083" y="47023"/>
                      </a:cubicBezTo>
                      <a:cubicBezTo>
                        <a:pt x="174596" y="51203"/>
                        <a:pt x="178216" y="58681"/>
                        <a:pt x="177328" y="66400"/>
                      </a:cubicBezTo>
                      <a:cubicBezTo>
                        <a:pt x="177328" y="66400"/>
                        <a:pt x="149430" y="49113"/>
                        <a:pt x="139941" y="51043"/>
                      </a:cubicBezTo>
                      <a:lnTo>
                        <a:pt x="128846" y="78220"/>
                      </a:lnTo>
                      <a:lnTo>
                        <a:pt x="115497" y="51364"/>
                      </a:lnTo>
                      <a:lnTo>
                        <a:pt x="76822" y="87385"/>
                      </a:lnTo>
                      <a:lnTo>
                        <a:pt x="79237" y="58038"/>
                      </a:lnTo>
                      <a:lnTo>
                        <a:pt x="31716" y="86581"/>
                      </a:lnTo>
                      <a:close/>
                    </a:path>
                  </a:pathLst>
                </a:custGeom>
                <a:solidFill>
                  <a:srgbClr val="186E6B"/>
                </a:solidFill>
                <a:ln w="8032" cap="flat">
                  <a:noFill/>
                  <a:prstDash val="solid"/>
                  <a:miter/>
                </a:ln>
              </p:spPr>
              <p:txBody>
                <a:bodyPr rtlCol="0" anchor="ctr"/>
                <a:lstStyle/>
                <a:p>
                  <a:endParaRPr lang="zh-CN" altLang="en-US"/>
                </a:p>
              </p:txBody>
            </p:sp>
            <p:sp>
              <p:nvSpPr>
                <p:cNvPr id="549" name="ïṥlîḑê">
                  <a:extLst>
                    <a:ext uri="{FF2B5EF4-FFF2-40B4-BE49-F238E27FC236}">
                      <a16:creationId xmlns:a16="http://schemas.microsoft.com/office/drawing/2014/main" id="{870AD760-B84A-3625-AC28-A4F814D859A6}"/>
                    </a:ext>
                  </a:extLst>
                </p:cNvPr>
                <p:cNvSpPr/>
                <p:nvPr/>
              </p:nvSpPr>
              <p:spPr>
                <a:xfrm>
                  <a:off x="8899213" y="6449170"/>
                  <a:ext cx="503092" cy="401300"/>
                </a:xfrm>
                <a:custGeom>
                  <a:avLst/>
                  <a:gdLst>
                    <a:gd name="connsiteX0" fmla="*/ -4062 w 503092"/>
                    <a:gd name="connsiteY0" fmla="*/ 85535 h 401300"/>
                    <a:gd name="connsiteX1" fmla="*/ -2617 w 503092"/>
                    <a:gd name="connsiteY1" fmla="*/ 116572 h 401300"/>
                    <a:gd name="connsiteX2" fmla="*/ -2617 w 503092"/>
                    <a:gd name="connsiteY2" fmla="*/ 120592 h 401300"/>
                    <a:gd name="connsiteX3" fmla="*/ -1007 w 503092"/>
                    <a:gd name="connsiteY3" fmla="*/ 145839 h 401300"/>
                    <a:gd name="connsiteX4" fmla="*/ 1325 w 503092"/>
                    <a:gd name="connsiteY4" fmla="*/ 174705 h 401300"/>
                    <a:gd name="connsiteX5" fmla="*/ 3013 w 503092"/>
                    <a:gd name="connsiteY5" fmla="*/ 192635 h 401300"/>
                    <a:gd name="connsiteX6" fmla="*/ 5667 w 503092"/>
                    <a:gd name="connsiteY6" fmla="*/ 217481 h 401300"/>
                    <a:gd name="connsiteX7" fmla="*/ 8961 w 503092"/>
                    <a:gd name="connsiteY7" fmla="*/ 244013 h 401300"/>
                    <a:gd name="connsiteX8" fmla="*/ 14269 w 503092"/>
                    <a:gd name="connsiteY8" fmla="*/ 282046 h 401300"/>
                    <a:gd name="connsiteX9" fmla="*/ 19011 w 503092"/>
                    <a:gd name="connsiteY9" fmla="*/ 311313 h 401300"/>
                    <a:gd name="connsiteX10" fmla="*/ 24641 w 503092"/>
                    <a:gd name="connsiteY10" fmla="*/ 342509 h 401300"/>
                    <a:gd name="connsiteX11" fmla="*/ 30189 w 503092"/>
                    <a:gd name="connsiteY11" fmla="*/ 370170 h 401300"/>
                    <a:gd name="connsiteX12" fmla="*/ 32038 w 503092"/>
                    <a:gd name="connsiteY12" fmla="*/ 378691 h 401300"/>
                    <a:gd name="connsiteX13" fmla="*/ 36541 w 503092"/>
                    <a:gd name="connsiteY13" fmla="*/ 399597 h 401300"/>
                    <a:gd name="connsiteX14" fmla="*/ 499031 w 503092"/>
                    <a:gd name="connsiteY14" fmla="*/ 399597 h 401300"/>
                    <a:gd name="connsiteX15" fmla="*/ 457701 w 503092"/>
                    <a:gd name="connsiteY15" fmla="*/ 310108 h 401300"/>
                    <a:gd name="connsiteX16" fmla="*/ 373759 w 503092"/>
                    <a:gd name="connsiteY16" fmla="*/ 147688 h 401300"/>
                    <a:gd name="connsiteX17" fmla="*/ 321095 w 503092"/>
                    <a:gd name="connsiteY17" fmla="*/ 55142 h 401300"/>
                    <a:gd name="connsiteX18" fmla="*/ 317798 w 503092"/>
                    <a:gd name="connsiteY18" fmla="*/ 49594 h 401300"/>
                    <a:gd name="connsiteX19" fmla="*/ 316592 w 503092"/>
                    <a:gd name="connsiteY19" fmla="*/ 47423 h 401300"/>
                    <a:gd name="connsiteX20" fmla="*/ 312089 w 503092"/>
                    <a:gd name="connsiteY20" fmla="*/ 39946 h 401300"/>
                    <a:gd name="connsiteX21" fmla="*/ 307990 w 503092"/>
                    <a:gd name="connsiteY21" fmla="*/ 32950 h 401300"/>
                    <a:gd name="connsiteX22" fmla="*/ 302360 w 503092"/>
                    <a:gd name="connsiteY22" fmla="*/ 23624 h 401300"/>
                    <a:gd name="connsiteX23" fmla="*/ 296974 w 503092"/>
                    <a:gd name="connsiteY23" fmla="*/ 14778 h 401300"/>
                    <a:gd name="connsiteX24" fmla="*/ 293598 w 503092"/>
                    <a:gd name="connsiteY24" fmla="*/ 9150 h 401300"/>
                    <a:gd name="connsiteX25" fmla="*/ 286841 w 503092"/>
                    <a:gd name="connsiteY25" fmla="*/ -1703 h 401300"/>
                    <a:gd name="connsiteX26" fmla="*/ 204669 w 503092"/>
                    <a:gd name="connsiteY26" fmla="*/ 22899 h 401300"/>
                    <a:gd name="connsiteX27" fmla="*/ 189711 w 503092"/>
                    <a:gd name="connsiteY27" fmla="*/ 27402 h 40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3092" h="401300">
                      <a:moveTo>
                        <a:pt x="-4062" y="85535"/>
                      </a:moveTo>
                      <a:cubicBezTo>
                        <a:pt x="-4062" y="95908"/>
                        <a:pt x="-3178" y="106200"/>
                        <a:pt x="-2617" y="116572"/>
                      </a:cubicBezTo>
                      <a:lnTo>
                        <a:pt x="-2617" y="120592"/>
                      </a:lnTo>
                      <a:cubicBezTo>
                        <a:pt x="-2617" y="129035"/>
                        <a:pt x="-1651" y="137476"/>
                        <a:pt x="-1007" y="145839"/>
                      </a:cubicBezTo>
                      <a:cubicBezTo>
                        <a:pt x="-285" y="155487"/>
                        <a:pt x="441" y="165057"/>
                        <a:pt x="1325" y="174705"/>
                      </a:cubicBezTo>
                      <a:cubicBezTo>
                        <a:pt x="1808" y="180655"/>
                        <a:pt x="2451" y="186685"/>
                        <a:pt x="3013" y="192635"/>
                      </a:cubicBezTo>
                      <a:cubicBezTo>
                        <a:pt x="3818" y="200675"/>
                        <a:pt x="4619" y="209279"/>
                        <a:pt x="5667" y="217481"/>
                      </a:cubicBezTo>
                      <a:cubicBezTo>
                        <a:pt x="6711" y="225682"/>
                        <a:pt x="7677" y="235250"/>
                        <a:pt x="8961" y="244013"/>
                      </a:cubicBezTo>
                      <a:cubicBezTo>
                        <a:pt x="10492" y="256878"/>
                        <a:pt x="12341" y="269503"/>
                        <a:pt x="14269" y="282046"/>
                      </a:cubicBezTo>
                      <a:cubicBezTo>
                        <a:pt x="15717" y="291936"/>
                        <a:pt x="17406" y="301665"/>
                        <a:pt x="19011" y="311313"/>
                      </a:cubicBezTo>
                      <a:cubicBezTo>
                        <a:pt x="20621" y="320961"/>
                        <a:pt x="22710" y="332138"/>
                        <a:pt x="24641" y="342509"/>
                      </a:cubicBezTo>
                      <a:cubicBezTo>
                        <a:pt x="26573" y="352882"/>
                        <a:pt x="28179" y="361003"/>
                        <a:pt x="30189" y="370170"/>
                      </a:cubicBezTo>
                      <a:cubicBezTo>
                        <a:pt x="30672" y="373063"/>
                        <a:pt x="31316" y="375878"/>
                        <a:pt x="32038" y="378691"/>
                      </a:cubicBezTo>
                      <a:cubicBezTo>
                        <a:pt x="33404" y="385768"/>
                        <a:pt x="35014" y="392682"/>
                        <a:pt x="36541" y="399597"/>
                      </a:cubicBezTo>
                      <a:lnTo>
                        <a:pt x="499031" y="399597"/>
                      </a:lnTo>
                      <a:cubicBezTo>
                        <a:pt x="485604" y="369124"/>
                        <a:pt x="471772" y="339133"/>
                        <a:pt x="457701" y="310108"/>
                      </a:cubicBezTo>
                      <a:cubicBezTo>
                        <a:pt x="428916" y="250365"/>
                        <a:pt x="399651" y="194806"/>
                        <a:pt x="373759" y="147688"/>
                      </a:cubicBezTo>
                      <a:cubicBezTo>
                        <a:pt x="353658" y="111105"/>
                        <a:pt x="335488" y="79585"/>
                        <a:pt x="321095" y="55142"/>
                      </a:cubicBezTo>
                      <a:cubicBezTo>
                        <a:pt x="319969" y="53212"/>
                        <a:pt x="318842" y="51443"/>
                        <a:pt x="317798" y="49594"/>
                      </a:cubicBezTo>
                      <a:cubicBezTo>
                        <a:pt x="316753" y="47745"/>
                        <a:pt x="316993" y="48228"/>
                        <a:pt x="316592" y="47423"/>
                      </a:cubicBezTo>
                      <a:cubicBezTo>
                        <a:pt x="314983" y="44852"/>
                        <a:pt x="313538" y="42359"/>
                        <a:pt x="312089" y="39946"/>
                      </a:cubicBezTo>
                      <a:cubicBezTo>
                        <a:pt x="310640" y="37533"/>
                        <a:pt x="309274" y="35201"/>
                        <a:pt x="307990" y="32950"/>
                      </a:cubicBezTo>
                      <a:cubicBezTo>
                        <a:pt x="306703" y="30700"/>
                        <a:pt x="304049" y="26519"/>
                        <a:pt x="302360" y="23624"/>
                      </a:cubicBezTo>
                      <a:cubicBezTo>
                        <a:pt x="300672" y="20730"/>
                        <a:pt x="298662" y="17432"/>
                        <a:pt x="296974" y="14778"/>
                      </a:cubicBezTo>
                      <a:cubicBezTo>
                        <a:pt x="295286" y="12126"/>
                        <a:pt x="294559" y="10919"/>
                        <a:pt x="293598" y="9150"/>
                      </a:cubicBezTo>
                      <a:lnTo>
                        <a:pt x="286841" y="-1703"/>
                      </a:lnTo>
                      <a:lnTo>
                        <a:pt x="204669" y="22899"/>
                      </a:lnTo>
                      <a:lnTo>
                        <a:pt x="189711" y="27402"/>
                      </a:lnTo>
                      <a:close/>
                    </a:path>
                  </a:pathLst>
                </a:custGeom>
                <a:solidFill>
                  <a:srgbClr val="1A9490"/>
                </a:solidFill>
                <a:ln w="8032" cap="flat">
                  <a:noFill/>
                  <a:prstDash val="solid"/>
                  <a:miter/>
                </a:ln>
              </p:spPr>
              <p:txBody>
                <a:bodyPr rtlCol="0" anchor="ctr"/>
                <a:lstStyle/>
                <a:p>
                  <a:endParaRPr lang="zh-CN" altLang="en-US"/>
                </a:p>
              </p:txBody>
            </p:sp>
            <p:sp>
              <p:nvSpPr>
                <p:cNvPr id="550" name="íślïďé">
                  <a:extLst>
                    <a:ext uri="{FF2B5EF4-FFF2-40B4-BE49-F238E27FC236}">
                      <a16:creationId xmlns:a16="http://schemas.microsoft.com/office/drawing/2014/main" id="{C50D845C-C45B-8597-7CEC-66B50E91AE5B}"/>
                    </a:ext>
                  </a:extLst>
                </p:cNvPr>
                <p:cNvSpPr/>
                <p:nvPr/>
              </p:nvSpPr>
              <p:spPr>
                <a:xfrm>
                  <a:off x="8899213" y="6449492"/>
                  <a:ext cx="377903" cy="400978"/>
                </a:xfrm>
                <a:custGeom>
                  <a:avLst/>
                  <a:gdLst>
                    <a:gd name="connsiteX0" fmla="*/ -4062 w 377903"/>
                    <a:gd name="connsiteY0" fmla="*/ 85213 h 400978"/>
                    <a:gd name="connsiteX1" fmla="*/ -2617 w 377903"/>
                    <a:gd name="connsiteY1" fmla="*/ 116250 h 400978"/>
                    <a:gd name="connsiteX2" fmla="*/ -2617 w 377903"/>
                    <a:gd name="connsiteY2" fmla="*/ 120270 h 400978"/>
                    <a:gd name="connsiteX3" fmla="*/ -1007 w 377903"/>
                    <a:gd name="connsiteY3" fmla="*/ 145517 h 400978"/>
                    <a:gd name="connsiteX4" fmla="*/ 1325 w 377903"/>
                    <a:gd name="connsiteY4" fmla="*/ 174383 h 400978"/>
                    <a:gd name="connsiteX5" fmla="*/ 3013 w 377903"/>
                    <a:gd name="connsiteY5" fmla="*/ 192313 h 400978"/>
                    <a:gd name="connsiteX6" fmla="*/ 5667 w 377903"/>
                    <a:gd name="connsiteY6" fmla="*/ 217159 h 400978"/>
                    <a:gd name="connsiteX7" fmla="*/ 8961 w 377903"/>
                    <a:gd name="connsiteY7" fmla="*/ 243691 h 400978"/>
                    <a:gd name="connsiteX8" fmla="*/ 14269 w 377903"/>
                    <a:gd name="connsiteY8" fmla="*/ 281724 h 400978"/>
                    <a:gd name="connsiteX9" fmla="*/ 19011 w 377903"/>
                    <a:gd name="connsiteY9" fmla="*/ 310991 h 400978"/>
                    <a:gd name="connsiteX10" fmla="*/ 24641 w 377903"/>
                    <a:gd name="connsiteY10" fmla="*/ 342187 h 400978"/>
                    <a:gd name="connsiteX11" fmla="*/ 30189 w 377903"/>
                    <a:gd name="connsiteY11" fmla="*/ 369848 h 400978"/>
                    <a:gd name="connsiteX12" fmla="*/ 32038 w 377903"/>
                    <a:gd name="connsiteY12" fmla="*/ 378369 h 400978"/>
                    <a:gd name="connsiteX13" fmla="*/ 36541 w 377903"/>
                    <a:gd name="connsiteY13" fmla="*/ 399275 h 400978"/>
                    <a:gd name="connsiteX14" fmla="*/ 142838 w 377903"/>
                    <a:gd name="connsiteY14" fmla="*/ 399275 h 400978"/>
                    <a:gd name="connsiteX15" fmla="*/ 261836 w 377903"/>
                    <a:gd name="connsiteY15" fmla="*/ 206303 h 400978"/>
                    <a:gd name="connsiteX16" fmla="*/ 305819 w 377903"/>
                    <a:gd name="connsiteY16" fmla="*/ 176634 h 400978"/>
                    <a:gd name="connsiteX17" fmla="*/ 373842 w 377903"/>
                    <a:gd name="connsiteY17" fmla="*/ 147688 h 400978"/>
                    <a:gd name="connsiteX18" fmla="*/ 321174 w 377903"/>
                    <a:gd name="connsiteY18" fmla="*/ 55142 h 400978"/>
                    <a:gd name="connsiteX19" fmla="*/ 317880 w 377903"/>
                    <a:gd name="connsiteY19" fmla="*/ 49594 h 400978"/>
                    <a:gd name="connsiteX20" fmla="*/ 316671 w 377903"/>
                    <a:gd name="connsiteY20" fmla="*/ 47423 h 400978"/>
                    <a:gd name="connsiteX21" fmla="*/ 312168 w 377903"/>
                    <a:gd name="connsiteY21" fmla="*/ 39946 h 400978"/>
                    <a:gd name="connsiteX22" fmla="*/ 308069 w 377903"/>
                    <a:gd name="connsiteY22" fmla="*/ 32950 h 400978"/>
                    <a:gd name="connsiteX23" fmla="*/ 302439 w 377903"/>
                    <a:gd name="connsiteY23" fmla="*/ 23624 h 400978"/>
                    <a:gd name="connsiteX24" fmla="*/ 297052 w 377903"/>
                    <a:gd name="connsiteY24" fmla="*/ 14778 h 400978"/>
                    <a:gd name="connsiteX25" fmla="*/ 293676 w 377903"/>
                    <a:gd name="connsiteY25" fmla="*/ 9150 h 400978"/>
                    <a:gd name="connsiteX26" fmla="*/ 286923 w 377903"/>
                    <a:gd name="connsiteY26" fmla="*/ -1703 h 400978"/>
                    <a:gd name="connsiteX27" fmla="*/ 204748 w 377903"/>
                    <a:gd name="connsiteY27" fmla="*/ 22899 h 400978"/>
                    <a:gd name="connsiteX28" fmla="*/ 189793 w 377903"/>
                    <a:gd name="connsiteY28" fmla="*/ 27402 h 4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7903" h="400978">
                      <a:moveTo>
                        <a:pt x="-4062" y="85213"/>
                      </a:moveTo>
                      <a:cubicBezTo>
                        <a:pt x="-4062" y="95586"/>
                        <a:pt x="-3178" y="105878"/>
                        <a:pt x="-2617" y="116250"/>
                      </a:cubicBezTo>
                      <a:lnTo>
                        <a:pt x="-2617" y="120270"/>
                      </a:lnTo>
                      <a:cubicBezTo>
                        <a:pt x="-2617" y="128713"/>
                        <a:pt x="-1651" y="137154"/>
                        <a:pt x="-1007" y="145517"/>
                      </a:cubicBezTo>
                      <a:cubicBezTo>
                        <a:pt x="-285" y="155165"/>
                        <a:pt x="441" y="164735"/>
                        <a:pt x="1325" y="174383"/>
                      </a:cubicBezTo>
                      <a:cubicBezTo>
                        <a:pt x="1808" y="180333"/>
                        <a:pt x="2451" y="186363"/>
                        <a:pt x="3013" y="192313"/>
                      </a:cubicBezTo>
                      <a:cubicBezTo>
                        <a:pt x="3818" y="200354"/>
                        <a:pt x="4619" y="208957"/>
                        <a:pt x="5667" y="217159"/>
                      </a:cubicBezTo>
                      <a:cubicBezTo>
                        <a:pt x="6711" y="225360"/>
                        <a:pt x="7677" y="234928"/>
                        <a:pt x="8961" y="243691"/>
                      </a:cubicBezTo>
                      <a:cubicBezTo>
                        <a:pt x="10492" y="256557"/>
                        <a:pt x="12341" y="269181"/>
                        <a:pt x="14269" y="281724"/>
                      </a:cubicBezTo>
                      <a:cubicBezTo>
                        <a:pt x="15717" y="291614"/>
                        <a:pt x="17406" y="301343"/>
                        <a:pt x="19011" y="310991"/>
                      </a:cubicBezTo>
                      <a:cubicBezTo>
                        <a:pt x="20621" y="320639"/>
                        <a:pt x="22710" y="331816"/>
                        <a:pt x="24641" y="342187"/>
                      </a:cubicBezTo>
                      <a:cubicBezTo>
                        <a:pt x="26573" y="352560"/>
                        <a:pt x="28179" y="360681"/>
                        <a:pt x="30189" y="369848"/>
                      </a:cubicBezTo>
                      <a:cubicBezTo>
                        <a:pt x="30672" y="372741"/>
                        <a:pt x="31316" y="375556"/>
                        <a:pt x="32038" y="378369"/>
                      </a:cubicBezTo>
                      <a:cubicBezTo>
                        <a:pt x="33404" y="385446"/>
                        <a:pt x="35014" y="392360"/>
                        <a:pt x="36541" y="399275"/>
                      </a:cubicBezTo>
                      <a:lnTo>
                        <a:pt x="142838" y="399275"/>
                      </a:lnTo>
                      <a:cubicBezTo>
                        <a:pt x="158837" y="323052"/>
                        <a:pt x="200888" y="254788"/>
                        <a:pt x="261836" y="206303"/>
                      </a:cubicBezTo>
                      <a:cubicBezTo>
                        <a:pt x="275667" y="195208"/>
                        <a:pt x="290378" y="185317"/>
                        <a:pt x="305819" y="176634"/>
                      </a:cubicBezTo>
                      <a:cubicBezTo>
                        <a:pt x="327365" y="164493"/>
                        <a:pt x="350121" y="154765"/>
                        <a:pt x="373842" y="147688"/>
                      </a:cubicBezTo>
                      <a:cubicBezTo>
                        <a:pt x="353740" y="111103"/>
                        <a:pt x="335567" y="79585"/>
                        <a:pt x="321174" y="55142"/>
                      </a:cubicBezTo>
                      <a:cubicBezTo>
                        <a:pt x="320051" y="53212"/>
                        <a:pt x="318924" y="51443"/>
                        <a:pt x="317880" y="49594"/>
                      </a:cubicBezTo>
                      <a:cubicBezTo>
                        <a:pt x="316832" y="47745"/>
                        <a:pt x="317075" y="48228"/>
                        <a:pt x="316671" y="47423"/>
                      </a:cubicBezTo>
                      <a:cubicBezTo>
                        <a:pt x="315065" y="44850"/>
                        <a:pt x="313616" y="42359"/>
                        <a:pt x="312168" y="39946"/>
                      </a:cubicBezTo>
                      <a:cubicBezTo>
                        <a:pt x="310723" y="37533"/>
                        <a:pt x="309357" y="35201"/>
                        <a:pt x="308069" y="32950"/>
                      </a:cubicBezTo>
                      <a:cubicBezTo>
                        <a:pt x="306781" y="30698"/>
                        <a:pt x="304127" y="26517"/>
                        <a:pt x="302439" y="23624"/>
                      </a:cubicBezTo>
                      <a:cubicBezTo>
                        <a:pt x="300751" y="20728"/>
                        <a:pt x="298741" y="17432"/>
                        <a:pt x="297052" y="14778"/>
                      </a:cubicBezTo>
                      <a:cubicBezTo>
                        <a:pt x="295364" y="12126"/>
                        <a:pt x="294642" y="10919"/>
                        <a:pt x="293676" y="9150"/>
                      </a:cubicBezTo>
                      <a:lnTo>
                        <a:pt x="286923" y="-1703"/>
                      </a:lnTo>
                      <a:lnTo>
                        <a:pt x="204748" y="22899"/>
                      </a:lnTo>
                      <a:lnTo>
                        <a:pt x="189793" y="27402"/>
                      </a:lnTo>
                      <a:close/>
                    </a:path>
                  </a:pathLst>
                </a:custGeom>
                <a:solidFill>
                  <a:srgbClr val="26B3AE"/>
                </a:solidFill>
                <a:ln w="8032" cap="flat">
                  <a:noFill/>
                  <a:prstDash val="solid"/>
                  <a:miter/>
                </a:ln>
              </p:spPr>
              <p:txBody>
                <a:bodyPr rtlCol="0" anchor="ctr"/>
                <a:lstStyle/>
                <a:p>
                  <a:endParaRPr lang="zh-CN" altLang="en-US"/>
                </a:p>
              </p:txBody>
            </p:sp>
            <p:sp>
              <p:nvSpPr>
                <p:cNvPr id="551" name="ïšľîḓe">
                  <a:extLst>
                    <a:ext uri="{FF2B5EF4-FFF2-40B4-BE49-F238E27FC236}">
                      <a16:creationId xmlns:a16="http://schemas.microsoft.com/office/drawing/2014/main" id="{A37D7685-F0A7-D868-7E88-3A6B7CC69E1A}"/>
                    </a:ext>
                  </a:extLst>
                </p:cNvPr>
                <p:cNvSpPr/>
                <p:nvPr/>
              </p:nvSpPr>
              <p:spPr>
                <a:xfrm>
                  <a:off x="8898977" y="6411870"/>
                  <a:ext cx="301851" cy="182580"/>
                </a:xfrm>
                <a:custGeom>
                  <a:avLst/>
                  <a:gdLst>
                    <a:gd name="connsiteX0" fmla="*/ 1883 w 301851"/>
                    <a:gd name="connsiteY0" fmla="*/ 141489 h 182580"/>
                    <a:gd name="connsiteX1" fmla="*/ 188663 w 301851"/>
                    <a:gd name="connsiteY1" fmla="*/ 164645 h 182580"/>
                    <a:gd name="connsiteX2" fmla="*/ 291823 w 301851"/>
                    <a:gd name="connsiteY2" fmla="*/ 37687 h 182580"/>
                    <a:gd name="connsiteX3" fmla="*/ 105043 w 301851"/>
                    <a:gd name="connsiteY3" fmla="*/ 14529 h 182580"/>
                    <a:gd name="connsiteX4" fmla="*/ 1883 w 301851"/>
                    <a:gd name="connsiteY4" fmla="*/ 141489 h 182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51" h="182580">
                      <a:moveTo>
                        <a:pt x="1883" y="141489"/>
                      </a:moveTo>
                      <a:cubicBezTo>
                        <a:pt x="25038" y="182977"/>
                        <a:pt x="108659" y="193350"/>
                        <a:pt x="188663" y="164645"/>
                      </a:cubicBezTo>
                      <a:cubicBezTo>
                        <a:pt x="268664" y="135942"/>
                        <a:pt x="314979" y="79175"/>
                        <a:pt x="291823" y="37687"/>
                      </a:cubicBezTo>
                      <a:cubicBezTo>
                        <a:pt x="268664" y="-3803"/>
                        <a:pt x="185126" y="-14176"/>
                        <a:pt x="105043" y="14529"/>
                      </a:cubicBezTo>
                      <a:cubicBezTo>
                        <a:pt x="24956" y="43235"/>
                        <a:pt x="-21195" y="100001"/>
                        <a:pt x="1883" y="141489"/>
                      </a:cubicBezTo>
                      <a:close/>
                    </a:path>
                  </a:pathLst>
                </a:custGeom>
                <a:solidFill>
                  <a:srgbClr val="6ACCCA"/>
                </a:solidFill>
                <a:ln w="8032" cap="flat">
                  <a:noFill/>
                  <a:prstDash val="solid"/>
                  <a:miter/>
                </a:ln>
              </p:spPr>
              <p:txBody>
                <a:bodyPr rtlCol="0" anchor="ctr"/>
                <a:lstStyle/>
                <a:p>
                  <a:endParaRPr lang="zh-CN" altLang="en-US"/>
                </a:p>
              </p:txBody>
            </p:sp>
            <p:sp>
              <p:nvSpPr>
                <p:cNvPr id="552" name="ïṥ1îḍè">
                  <a:extLst>
                    <a:ext uri="{FF2B5EF4-FFF2-40B4-BE49-F238E27FC236}">
                      <a16:creationId xmlns:a16="http://schemas.microsoft.com/office/drawing/2014/main" id="{BAD0CAB9-9970-50FF-6339-7F2337F2A246}"/>
                    </a:ext>
                  </a:extLst>
                </p:cNvPr>
                <p:cNvSpPr/>
                <p:nvPr/>
              </p:nvSpPr>
              <p:spPr>
                <a:xfrm>
                  <a:off x="8956380" y="6441848"/>
                  <a:ext cx="199885" cy="115868"/>
                </a:xfrm>
                <a:custGeom>
                  <a:avLst/>
                  <a:gdLst>
                    <a:gd name="connsiteX0" fmla="*/ 25607 w 199885"/>
                    <a:gd name="connsiteY0" fmla="*/ 69942 h 115868"/>
                    <a:gd name="connsiteX1" fmla="*/ -4062 w 199885"/>
                    <a:gd name="connsiteY1" fmla="*/ 77983 h 115868"/>
                    <a:gd name="connsiteX2" fmla="*/ 53988 w 199885"/>
                    <a:gd name="connsiteY2" fmla="*/ 42362 h 115868"/>
                    <a:gd name="connsiteX3" fmla="*/ 35418 w 199885"/>
                    <a:gd name="connsiteY3" fmla="*/ 20331 h 115868"/>
                    <a:gd name="connsiteX4" fmla="*/ 71440 w 199885"/>
                    <a:gd name="connsiteY4" fmla="*/ 29981 h 115868"/>
                    <a:gd name="connsiteX5" fmla="*/ 56320 w 199885"/>
                    <a:gd name="connsiteY5" fmla="*/ 4089 h 115868"/>
                    <a:gd name="connsiteX6" fmla="*/ 88482 w 199885"/>
                    <a:gd name="connsiteY6" fmla="*/ 18160 h 115868"/>
                    <a:gd name="connsiteX7" fmla="*/ 135842 w 199885"/>
                    <a:gd name="connsiteY7" fmla="*/ -1056 h 115868"/>
                    <a:gd name="connsiteX8" fmla="*/ 126196 w 199885"/>
                    <a:gd name="connsiteY8" fmla="*/ 11810 h 115868"/>
                    <a:gd name="connsiteX9" fmla="*/ 174439 w 199885"/>
                    <a:gd name="connsiteY9" fmla="*/ 16955 h 115868"/>
                    <a:gd name="connsiteX10" fmla="*/ 149352 w 199885"/>
                    <a:gd name="connsiteY10" fmla="*/ 31348 h 115868"/>
                    <a:gd name="connsiteX11" fmla="*/ 195824 w 199885"/>
                    <a:gd name="connsiteY11" fmla="*/ 41479 h 115868"/>
                    <a:gd name="connsiteX12" fmla="*/ 152806 w 199885"/>
                    <a:gd name="connsiteY12" fmla="*/ 47751 h 115868"/>
                    <a:gd name="connsiteX13" fmla="*/ 184968 w 199885"/>
                    <a:gd name="connsiteY13" fmla="*/ 78544 h 115868"/>
                    <a:gd name="connsiteX14" fmla="*/ 130777 w 199885"/>
                    <a:gd name="connsiteY14" fmla="*/ 62463 h 115868"/>
                    <a:gd name="connsiteX15" fmla="*/ 154899 w 199885"/>
                    <a:gd name="connsiteY15" fmla="*/ 98807 h 115868"/>
                    <a:gd name="connsiteX16" fmla="*/ 101026 w 199885"/>
                    <a:gd name="connsiteY16" fmla="*/ 69218 h 115868"/>
                    <a:gd name="connsiteX17" fmla="*/ 112765 w 199885"/>
                    <a:gd name="connsiteY17" fmla="*/ 108938 h 115868"/>
                    <a:gd name="connsiteX18" fmla="*/ 84223 w 199885"/>
                    <a:gd name="connsiteY18" fmla="*/ 79027 h 115868"/>
                    <a:gd name="connsiteX19" fmla="*/ 70796 w 199885"/>
                    <a:gd name="connsiteY19" fmla="*/ 114165 h 115868"/>
                    <a:gd name="connsiteX20" fmla="*/ 62111 w 199885"/>
                    <a:gd name="connsiteY20" fmla="*/ 85701 h 115868"/>
                    <a:gd name="connsiteX21" fmla="*/ 45469 w 199885"/>
                    <a:gd name="connsiteY21" fmla="*/ 111431 h 115868"/>
                    <a:gd name="connsiteX22" fmla="*/ 43938 w 199885"/>
                    <a:gd name="connsiteY22" fmla="*/ 112636 h 115868"/>
                    <a:gd name="connsiteX23" fmla="*/ 40722 w 199885"/>
                    <a:gd name="connsiteY23" fmla="*/ 86104 h 115868"/>
                    <a:gd name="connsiteX24" fmla="*/ 14995 w 199885"/>
                    <a:gd name="connsiteY24" fmla="*/ 111431 h 115868"/>
                    <a:gd name="connsiteX25" fmla="*/ 25607 w 199885"/>
                    <a:gd name="connsiteY25" fmla="*/ 69942 h 1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85" h="115868">
                      <a:moveTo>
                        <a:pt x="25607" y="69942"/>
                      </a:moveTo>
                      <a:cubicBezTo>
                        <a:pt x="18211" y="64073"/>
                        <a:pt x="-4062" y="77983"/>
                        <a:pt x="-4062" y="77983"/>
                      </a:cubicBezTo>
                      <a:cubicBezTo>
                        <a:pt x="-1569" y="31830"/>
                        <a:pt x="53988" y="42362"/>
                        <a:pt x="53988" y="42362"/>
                      </a:cubicBezTo>
                      <a:cubicBezTo>
                        <a:pt x="55115" y="27730"/>
                        <a:pt x="35418" y="20331"/>
                        <a:pt x="35418" y="20331"/>
                      </a:cubicBezTo>
                      <a:cubicBezTo>
                        <a:pt x="45386" y="16230"/>
                        <a:pt x="71440" y="29981"/>
                        <a:pt x="71440" y="29981"/>
                      </a:cubicBezTo>
                      <a:cubicBezTo>
                        <a:pt x="72884" y="23388"/>
                        <a:pt x="56320" y="4089"/>
                        <a:pt x="56320" y="4089"/>
                      </a:cubicBezTo>
                      <a:cubicBezTo>
                        <a:pt x="65327" y="-814"/>
                        <a:pt x="88482" y="18160"/>
                        <a:pt x="88482" y="18160"/>
                      </a:cubicBezTo>
                      <a:cubicBezTo>
                        <a:pt x="100948" y="-7167"/>
                        <a:pt x="135842" y="-1056"/>
                        <a:pt x="135842" y="-1056"/>
                      </a:cubicBezTo>
                      <a:cubicBezTo>
                        <a:pt x="123542" y="2803"/>
                        <a:pt x="126196" y="11810"/>
                        <a:pt x="126196" y="11810"/>
                      </a:cubicBezTo>
                      <a:cubicBezTo>
                        <a:pt x="139784" y="8673"/>
                        <a:pt x="174439" y="16955"/>
                        <a:pt x="174439" y="16955"/>
                      </a:cubicBezTo>
                      <a:lnTo>
                        <a:pt x="149352" y="31348"/>
                      </a:lnTo>
                      <a:cubicBezTo>
                        <a:pt x="165028" y="33680"/>
                        <a:pt x="180548" y="37056"/>
                        <a:pt x="195824" y="41479"/>
                      </a:cubicBezTo>
                      <a:lnTo>
                        <a:pt x="152806" y="47751"/>
                      </a:lnTo>
                      <a:lnTo>
                        <a:pt x="184968" y="78544"/>
                      </a:lnTo>
                      <a:lnTo>
                        <a:pt x="130777" y="62463"/>
                      </a:lnTo>
                      <a:lnTo>
                        <a:pt x="154899" y="98807"/>
                      </a:lnTo>
                      <a:lnTo>
                        <a:pt x="101026" y="69218"/>
                      </a:lnTo>
                      <a:lnTo>
                        <a:pt x="112765" y="108938"/>
                      </a:lnTo>
                      <a:lnTo>
                        <a:pt x="84223" y="79027"/>
                      </a:lnTo>
                      <a:cubicBezTo>
                        <a:pt x="76182" y="80474"/>
                        <a:pt x="70796" y="114165"/>
                        <a:pt x="70796" y="114165"/>
                      </a:cubicBezTo>
                      <a:cubicBezTo>
                        <a:pt x="64361" y="106125"/>
                        <a:pt x="61228" y="95913"/>
                        <a:pt x="62111" y="85701"/>
                      </a:cubicBezTo>
                      <a:cubicBezTo>
                        <a:pt x="46996" y="84736"/>
                        <a:pt x="45469" y="111431"/>
                        <a:pt x="45469" y="111431"/>
                      </a:cubicBezTo>
                      <a:lnTo>
                        <a:pt x="43938" y="112636"/>
                      </a:lnTo>
                      <a:cubicBezTo>
                        <a:pt x="38473" y="104917"/>
                        <a:pt x="37267" y="94947"/>
                        <a:pt x="40722" y="86104"/>
                      </a:cubicBezTo>
                      <a:cubicBezTo>
                        <a:pt x="26573" y="86104"/>
                        <a:pt x="14995" y="111431"/>
                        <a:pt x="14995" y="111431"/>
                      </a:cubicBezTo>
                      <a:cubicBezTo>
                        <a:pt x="4379" y="80393"/>
                        <a:pt x="25607" y="69942"/>
                        <a:pt x="25607" y="69942"/>
                      </a:cubicBezTo>
                      <a:close/>
                    </a:path>
                  </a:pathLst>
                </a:custGeom>
                <a:solidFill>
                  <a:srgbClr val="186E6B"/>
                </a:solidFill>
                <a:ln w="8032" cap="flat">
                  <a:noFill/>
                  <a:prstDash val="solid"/>
                  <a:miter/>
                </a:ln>
              </p:spPr>
              <p:txBody>
                <a:bodyPr rtlCol="0" anchor="ctr"/>
                <a:lstStyle/>
                <a:p>
                  <a:endParaRPr lang="zh-CN" altLang="en-US"/>
                </a:p>
              </p:txBody>
            </p:sp>
            <p:sp>
              <p:nvSpPr>
                <p:cNvPr id="553" name="îṥľíḋê">
                  <a:extLst>
                    <a:ext uri="{FF2B5EF4-FFF2-40B4-BE49-F238E27FC236}">
                      <a16:creationId xmlns:a16="http://schemas.microsoft.com/office/drawing/2014/main" id="{0C3E4675-AF7C-2EA1-77BA-C687FA8749AF}"/>
                    </a:ext>
                  </a:extLst>
                </p:cNvPr>
                <p:cNvSpPr/>
                <p:nvPr/>
              </p:nvSpPr>
              <p:spPr>
                <a:xfrm>
                  <a:off x="9447172" y="6308702"/>
                  <a:ext cx="462085" cy="541687"/>
                </a:xfrm>
                <a:custGeom>
                  <a:avLst/>
                  <a:gdLst>
                    <a:gd name="connsiteX0" fmla="*/ -4062 w 462085"/>
                    <a:gd name="connsiteY0" fmla="*/ 366470 h 541687"/>
                    <a:gd name="connsiteX1" fmla="*/ -4062 w 462085"/>
                    <a:gd name="connsiteY1" fmla="*/ 389225 h 541687"/>
                    <a:gd name="connsiteX2" fmla="*/ -4062 w 462085"/>
                    <a:gd name="connsiteY2" fmla="*/ 400322 h 541687"/>
                    <a:gd name="connsiteX3" fmla="*/ -4062 w 462085"/>
                    <a:gd name="connsiteY3" fmla="*/ 411739 h 541687"/>
                    <a:gd name="connsiteX4" fmla="*/ -3500 w 462085"/>
                    <a:gd name="connsiteY4" fmla="*/ 429830 h 541687"/>
                    <a:gd name="connsiteX5" fmla="*/ -2295 w 462085"/>
                    <a:gd name="connsiteY5" fmla="*/ 455639 h 541687"/>
                    <a:gd name="connsiteX6" fmla="*/ -2295 w 462085"/>
                    <a:gd name="connsiteY6" fmla="*/ 455639 h 541687"/>
                    <a:gd name="connsiteX7" fmla="*/ 763 w 462085"/>
                    <a:gd name="connsiteY7" fmla="*/ 500345 h 541687"/>
                    <a:gd name="connsiteX8" fmla="*/ 1808 w 462085"/>
                    <a:gd name="connsiteY8" fmla="*/ 512889 h 541687"/>
                    <a:gd name="connsiteX9" fmla="*/ 4623 w 462085"/>
                    <a:gd name="connsiteY9" fmla="*/ 539984 h 541687"/>
                    <a:gd name="connsiteX10" fmla="*/ 458023 w 462085"/>
                    <a:gd name="connsiteY10" fmla="*/ 539984 h 541687"/>
                    <a:gd name="connsiteX11" fmla="*/ 424739 w 462085"/>
                    <a:gd name="connsiteY11" fmla="*/ 334549 h 541687"/>
                    <a:gd name="connsiteX12" fmla="*/ 385741 w 462085"/>
                    <a:gd name="connsiteY12" fmla="*/ 164815 h 541687"/>
                    <a:gd name="connsiteX13" fmla="*/ 378745 w 462085"/>
                    <a:gd name="connsiteY13" fmla="*/ 137718 h 541687"/>
                    <a:gd name="connsiteX14" fmla="*/ 376413 w 462085"/>
                    <a:gd name="connsiteY14" fmla="*/ 129035 h 541687"/>
                    <a:gd name="connsiteX15" fmla="*/ 372958 w 462085"/>
                    <a:gd name="connsiteY15" fmla="*/ 116009 h 541687"/>
                    <a:gd name="connsiteX16" fmla="*/ 346988 w 462085"/>
                    <a:gd name="connsiteY16" fmla="*/ 24748 h 541687"/>
                    <a:gd name="connsiteX17" fmla="*/ 344977 w 462085"/>
                    <a:gd name="connsiteY17" fmla="*/ 17996 h 541687"/>
                    <a:gd name="connsiteX18" fmla="*/ 344251 w 462085"/>
                    <a:gd name="connsiteY18" fmla="*/ 15503 h 541687"/>
                    <a:gd name="connsiteX19" fmla="*/ 343124 w 462085"/>
                    <a:gd name="connsiteY19" fmla="*/ 12126 h 541687"/>
                    <a:gd name="connsiteX20" fmla="*/ 341758 w 462085"/>
                    <a:gd name="connsiteY20" fmla="*/ 7543 h 541687"/>
                    <a:gd name="connsiteX21" fmla="*/ 338865 w 462085"/>
                    <a:gd name="connsiteY21" fmla="*/ -1703 h 541687"/>
                    <a:gd name="connsiteX22" fmla="*/ 317154 w 462085"/>
                    <a:gd name="connsiteY22" fmla="*/ -900 h 541687"/>
                    <a:gd name="connsiteX23" fmla="*/ 300594 w 462085"/>
                    <a:gd name="connsiteY23" fmla="*/ -257 h 541687"/>
                    <a:gd name="connsiteX24" fmla="*/ 260953 w 462085"/>
                    <a:gd name="connsiteY24" fmla="*/ 1351 h 541687"/>
                    <a:gd name="connsiteX25" fmla="*/ 119844 w 462085"/>
                    <a:gd name="connsiteY25" fmla="*/ 6818 h 541687"/>
                    <a:gd name="connsiteX26" fmla="*/ 104563 w 462085"/>
                    <a:gd name="connsiteY26" fmla="*/ 7382 h 541687"/>
                    <a:gd name="connsiteX27" fmla="*/ 94996 w 462085"/>
                    <a:gd name="connsiteY27" fmla="*/ 7784 h 541687"/>
                    <a:gd name="connsiteX28" fmla="*/ 35096 w 462085"/>
                    <a:gd name="connsiteY28" fmla="*/ 10116 h 541687"/>
                    <a:gd name="connsiteX29" fmla="*/ 35096 w 462085"/>
                    <a:gd name="connsiteY29" fmla="*/ 10116 h 541687"/>
                    <a:gd name="connsiteX30" fmla="*/ 17567 w 462085"/>
                    <a:gd name="connsiteY30" fmla="*/ 102099 h 541687"/>
                    <a:gd name="connsiteX31" fmla="*/ 10653 w 462085"/>
                    <a:gd name="connsiteY31" fmla="*/ 148090 h 541687"/>
                    <a:gd name="connsiteX32" fmla="*/ 5105 w 462085"/>
                    <a:gd name="connsiteY32" fmla="*/ 193840 h 541687"/>
                    <a:gd name="connsiteX33" fmla="*/ 1808 w 462085"/>
                    <a:gd name="connsiteY33" fmla="*/ 227851 h 541687"/>
                    <a:gd name="connsiteX34" fmla="*/ -846 w 462085"/>
                    <a:gd name="connsiteY34" fmla="*/ 261782 h 541687"/>
                    <a:gd name="connsiteX35" fmla="*/ -2374 w 462085"/>
                    <a:gd name="connsiteY35" fmla="*/ 289684 h 541687"/>
                    <a:gd name="connsiteX36" fmla="*/ -4062 w 462085"/>
                    <a:gd name="connsiteY36" fmla="*/ 366470 h 5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085" h="541687">
                      <a:moveTo>
                        <a:pt x="-4062" y="366470"/>
                      </a:moveTo>
                      <a:cubicBezTo>
                        <a:pt x="-4062" y="374110"/>
                        <a:pt x="-4062" y="381667"/>
                        <a:pt x="-4062" y="389225"/>
                      </a:cubicBezTo>
                      <a:cubicBezTo>
                        <a:pt x="-4062" y="392923"/>
                        <a:pt x="-4062" y="396541"/>
                        <a:pt x="-4062" y="400322"/>
                      </a:cubicBezTo>
                      <a:cubicBezTo>
                        <a:pt x="-4062" y="404100"/>
                        <a:pt x="-4062" y="407879"/>
                        <a:pt x="-4062" y="411739"/>
                      </a:cubicBezTo>
                      <a:cubicBezTo>
                        <a:pt x="-4062" y="417769"/>
                        <a:pt x="-4062" y="423799"/>
                        <a:pt x="-3500" y="429830"/>
                      </a:cubicBezTo>
                      <a:cubicBezTo>
                        <a:pt x="-3178" y="438514"/>
                        <a:pt x="-2774" y="447116"/>
                        <a:pt x="-2295" y="455639"/>
                      </a:cubicBezTo>
                      <a:lnTo>
                        <a:pt x="-2295" y="455639"/>
                      </a:lnTo>
                      <a:cubicBezTo>
                        <a:pt x="-1569" y="470757"/>
                        <a:pt x="-524" y="485630"/>
                        <a:pt x="763" y="500345"/>
                      </a:cubicBezTo>
                      <a:cubicBezTo>
                        <a:pt x="763" y="504526"/>
                        <a:pt x="1403" y="508788"/>
                        <a:pt x="1808" y="512889"/>
                      </a:cubicBezTo>
                      <a:cubicBezTo>
                        <a:pt x="2612" y="522054"/>
                        <a:pt x="3574" y="531060"/>
                        <a:pt x="4623" y="539984"/>
                      </a:cubicBezTo>
                      <a:lnTo>
                        <a:pt x="458023" y="539984"/>
                      </a:lnTo>
                      <a:cubicBezTo>
                        <a:pt x="449983" y="470757"/>
                        <a:pt x="438083" y="400481"/>
                        <a:pt x="424739" y="334549"/>
                      </a:cubicBezTo>
                      <a:cubicBezTo>
                        <a:pt x="412195" y="272718"/>
                        <a:pt x="398446" y="214746"/>
                        <a:pt x="385741" y="164815"/>
                      </a:cubicBezTo>
                      <a:lnTo>
                        <a:pt x="378745" y="137718"/>
                      </a:lnTo>
                      <a:cubicBezTo>
                        <a:pt x="377940" y="134744"/>
                        <a:pt x="377139" y="131929"/>
                        <a:pt x="376413" y="129035"/>
                      </a:cubicBezTo>
                      <a:cubicBezTo>
                        <a:pt x="375208" y="124613"/>
                        <a:pt x="374081" y="120190"/>
                        <a:pt x="372958" y="116009"/>
                      </a:cubicBezTo>
                      <a:cubicBezTo>
                        <a:pt x="362342" y="76772"/>
                        <a:pt x="353175" y="45252"/>
                        <a:pt x="346988" y="24748"/>
                      </a:cubicBezTo>
                      <a:cubicBezTo>
                        <a:pt x="346261" y="22338"/>
                        <a:pt x="345539" y="20086"/>
                        <a:pt x="344977" y="17996"/>
                      </a:cubicBezTo>
                      <a:cubicBezTo>
                        <a:pt x="344412" y="15905"/>
                        <a:pt x="344495" y="16227"/>
                        <a:pt x="344251" y="15503"/>
                      </a:cubicBezTo>
                      <a:lnTo>
                        <a:pt x="343124" y="12126"/>
                      </a:lnTo>
                      <a:lnTo>
                        <a:pt x="341758" y="7543"/>
                      </a:lnTo>
                      <a:cubicBezTo>
                        <a:pt x="339830" y="1512"/>
                        <a:pt x="338865" y="-1703"/>
                        <a:pt x="338865" y="-1703"/>
                      </a:cubicBezTo>
                      <a:lnTo>
                        <a:pt x="317154" y="-900"/>
                      </a:lnTo>
                      <a:lnTo>
                        <a:pt x="300594" y="-257"/>
                      </a:lnTo>
                      <a:lnTo>
                        <a:pt x="260953" y="1351"/>
                      </a:lnTo>
                      <a:lnTo>
                        <a:pt x="119844" y="6818"/>
                      </a:lnTo>
                      <a:lnTo>
                        <a:pt x="104563" y="7382"/>
                      </a:lnTo>
                      <a:lnTo>
                        <a:pt x="94996" y="7784"/>
                      </a:lnTo>
                      <a:lnTo>
                        <a:pt x="35096" y="10116"/>
                      </a:lnTo>
                      <a:cubicBezTo>
                        <a:pt x="35096" y="10116"/>
                        <a:pt x="35096" y="10116"/>
                        <a:pt x="35096" y="10116"/>
                      </a:cubicBezTo>
                      <a:cubicBezTo>
                        <a:pt x="28340" y="40749"/>
                        <a:pt x="22470" y="71545"/>
                        <a:pt x="17567" y="102099"/>
                      </a:cubicBezTo>
                      <a:cubicBezTo>
                        <a:pt x="15074" y="117536"/>
                        <a:pt x="12742" y="132814"/>
                        <a:pt x="10653" y="148090"/>
                      </a:cubicBezTo>
                      <a:cubicBezTo>
                        <a:pt x="8560" y="163366"/>
                        <a:pt x="6794" y="178564"/>
                        <a:pt x="5105" y="193840"/>
                      </a:cubicBezTo>
                      <a:cubicBezTo>
                        <a:pt x="3979" y="205179"/>
                        <a:pt x="2773" y="216595"/>
                        <a:pt x="1808" y="227851"/>
                      </a:cubicBezTo>
                      <a:cubicBezTo>
                        <a:pt x="842" y="239109"/>
                        <a:pt x="37" y="250526"/>
                        <a:pt x="-846" y="261782"/>
                      </a:cubicBezTo>
                      <a:cubicBezTo>
                        <a:pt x="-1408" y="271110"/>
                        <a:pt x="-1973" y="280437"/>
                        <a:pt x="-2374" y="289684"/>
                      </a:cubicBezTo>
                      <a:cubicBezTo>
                        <a:pt x="-3418" y="315735"/>
                        <a:pt x="-4062" y="341384"/>
                        <a:pt x="-4062" y="366470"/>
                      </a:cubicBezTo>
                      <a:close/>
                    </a:path>
                  </a:pathLst>
                </a:custGeom>
                <a:solidFill>
                  <a:srgbClr val="1A9490"/>
                </a:solidFill>
                <a:ln w="8032" cap="flat">
                  <a:noFill/>
                  <a:prstDash val="solid"/>
                  <a:miter/>
                </a:ln>
              </p:spPr>
              <p:txBody>
                <a:bodyPr rtlCol="0" anchor="ctr"/>
                <a:lstStyle/>
                <a:p>
                  <a:endParaRPr lang="zh-CN" altLang="en-US"/>
                </a:p>
              </p:txBody>
            </p:sp>
            <p:sp>
              <p:nvSpPr>
                <p:cNvPr id="554" name="îSlíďé">
                  <a:extLst>
                    <a:ext uri="{FF2B5EF4-FFF2-40B4-BE49-F238E27FC236}">
                      <a16:creationId xmlns:a16="http://schemas.microsoft.com/office/drawing/2014/main" id="{30E8DAFD-FFB9-3EFF-4EC6-6DF5C97BAAB4}"/>
                    </a:ext>
                  </a:extLst>
                </p:cNvPr>
                <p:cNvSpPr/>
                <p:nvPr/>
              </p:nvSpPr>
              <p:spPr>
                <a:xfrm>
                  <a:off x="9447172" y="6308783"/>
                  <a:ext cx="389559" cy="541606"/>
                </a:xfrm>
                <a:custGeom>
                  <a:avLst/>
                  <a:gdLst>
                    <a:gd name="connsiteX0" fmla="*/ -4062 w 389559"/>
                    <a:gd name="connsiteY0" fmla="*/ 366389 h 541606"/>
                    <a:gd name="connsiteX1" fmla="*/ -4062 w 389559"/>
                    <a:gd name="connsiteY1" fmla="*/ 389144 h 541606"/>
                    <a:gd name="connsiteX2" fmla="*/ -4062 w 389559"/>
                    <a:gd name="connsiteY2" fmla="*/ 400241 h 541606"/>
                    <a:gd name="connsiteX3" fmla="*/ -4062 w 389559"/>
                    <a:gd name="connsiteY3" fmla="*/ 411658 h 541606"/>
                    <a:gd name="connsiteX4" fmla="*/ -3500 w 389559"/>
                    <a:gd name="connsiteY4" fmla="*/ 429749 h 541606"/>
                    <a:gd name="connsiteX5" fmla="*/ -2295 w 389559"/>
                    <a:gd name="connsiteY5" fmla="*/ 455559 h 541606"/>
                    <a:gd name="connsiteX6" fmla="*/ -2295 w 389559"/>
                    <a:gd name="connsiteY6" fmla="*/ 455559 h 541606"/>
                    <a:gd name="connsiteX7" fmla="*/ 763 w 389559"/>
                    <a:gd name="connsiteY7" fmla="*/ 500265 h 541606"/>
                    <a:gd name="connsiteX8" fmla="*/ 1808 w 389559"/>
                    <a:gd name="connsiteY8" fmla="*/ 512808 h 541606"/>
                    <a:gd name="connsiteX9" fmla="*/ 4623 w 389559"/>
                    <a:gd name="connsiteY9" fmla="*/ 539904 h 541606"/>
                    <a:gd name="connsiteX10" fmla="*/ 64282 w 389559"/>
                    <a:gd name="connsiteY10" fmla="*/ 539904 h 541606"/>
                    <a:gd name="connsiteX11" fmla="*/ 65166 w 389559"/>
                    <a:gd name="connsiteY11" fmla="*/ 487962 h 541606"/>
                    <a:gd name="connsiteX12" fmla="*/ 161652 w 389559"/>
                    <a:gd name="connsiteY12" fmla="*/ 262828 h 541606"/>
                    <a:gd name="connsiteX13" fmla="*/ 172908 w 389559"/>
                    <a:gd name="connsiteY13" fmla="*/ 251812 h 541606"/>
                    <a:gd name="connsiteX14" fmla="*/ 172908 w 389559"/>
                    <a:gd name="connsiteY14" fmla="*/ 251812 h 541606"/>
                    <a:gd name="connsiteX15" fmla="*/ 330985 w 389559"/>
                    <a:gd name="connsiteY15" fmla="*/ 171407 h 541606"/>
                    <a:gd name="connsiteX16" fmla="*/ 358966 w 389559"/>
                    <a:gd name="connsiteY16" fmla="*/ 166825 h 541606"/>
                    <a:gd name="connsiteX17" fmla="*/ 385498 w 389559"/>
                    <a:gd name="connsiteY17" fmla="*/ 164815 h 541606"/>
                    <a:gd name="connsiteX18" fmla="*/ 378506 w 389559"/>
                    <a:gd name="connsiteY18" fmla="*/ 137718 h 541606"/>
                    <a:gd name="connsiteX19" fmla="*/ 376174 w 389559"/>
                    <a:gd name="connsiteY19" fmla="*/ 129033 h 541606"/>
                    <a:gd name="connsiteX20" fmla="*/ 372715 w 389559"/>
                    <a:gd name="connsiteY20" fmla="*/ 116009 h 541606"/>
                    <a:gd name="connsiteX21" fmla="*/ 346744 w 389559"/>
                    <a:gd name="connsiteY21" fmla="*/ 24748 h 541606"/>
                    <a:gd name="connsiteX22" fmla="*/ 344734 w 389559"/>
                    <a:gd name="connsiteY22" fmla="*/ 17996 h 541606"/>
                    <a:gd name="connsiteX23" fmla="*/ 344012 w 389559"/>
                    <a:gd name="connsiteY23" fmla="*/ 15503 h 541606"/>
                    <a:gd name="connsiteX24" fmla="*/ 342885 w 389559"/>
                    <a:gd name="connsiteY24" fmla="*/ 12126 h 541606"/>
                    <a:gd name="connsiteX25" fmla="*/ 341519 w 389559"/>
                    <a:gd name="connsiteY25" fmla="*/ 7543 h 541606"/>
                    <a:gd name="connsiteX26" fmla="*/ 338625 w 389559"/>
                    <a:gd name="connsiteY26" fmla="*/ -1703 h 541606"/>
                    <a:gd name="connsiteX27" fmla="*/ 316914 w 389559"/>
                    <a:gd name="connsiteY27" fmla="*/ -900 h 541606"/>
                    <a:gd name="connsiteX28" fmla="*/ 300350 w 389559"/>
                    <a:gd name="connsiteY28" fmla="*/ -257 h 541606"/>
                    <a:gd name="connsiteX29" fmla="*/ 260709 w 389559"/>
                    <a:gd name="connsiteY29" fmla="*/ 1351 h 541606"/>
                    <a:gd name="connsiteX30" fmla="*/ 119600 w 389559"/>
                    <a:gd name="connsiteY30" fmla="*/ 6818 h 541606"/>
                    <a:gd name="connsiteX31" fmla="*/ 104324 w 389559"/>
                    <a:gd name="connsiteY31" fmla="*/ 7382 h 541606"/>
                    <a:gd name="connsiteX32" fmla="*/ 94756 w 389559"/>
                    <a:gd name="connsiteY32" fmla="*/ 7784 h 541606"/>
                    <a:gd name="connsiteX33" fmla="*/ 34853 w 389559"/>
                    <a:gd name="connsiteY33" fmla="*/ 10116 h 541606"/>
                    <a:gd name="connsiteX34" fmla="*/ 34853 w 389559"/>
                    <a:gd name="connsiteY34" fmla="*/ 10116 h 541606"/>
                    <a:gd name="connsiteX35" fmla="*/ 17327 w 389559"/>
                    <a:gd name="connsiteY35" fmla="*/ 102099 h 541606"/>
                    <a:gd name="connsiteX36" fmla="*/ 10409 w 389559"/>
                    <a:gd name="connsiteY36" fmla="*/ 148090 h 541606"/>
                    <a:gd name="connsiteX37" fmla="*/ 4862 w 389559"/>
                    <a:gd name="connsiteY37" fmla="*/ 193840 h 541606"/>
                    <a:gd name="connsiteX38" fmla="*/ 1564 w 389559"/>
                    <a:gd name="connsiteY38" fmla="*/ 227851 h 541606"/>
                    <a:gd name="connsiteX39" fmla="*/ -1086 w 389559"/>
                    <a:gd name="connsiteY39" fmla="*/ 261782 h 541606"/>
                    <a:gd name="connsiteX40" fmla="*/ -2617 w 389559"/>
                    <a:gd name="connsiteY40" fmla="*/ 289684 h 541606"/>
                    <a:gd name="connsiteX41" fmla="*/ -4062 w 389559"/>
                    <a:gd name="connsiteY41" fmla="*/ 366389 h 541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9559" h="541606">
                      <a:moveTo>
                        <a:pt x="-4062" y="366389"/>
                      </a:moveTo>
                      <a:cubicBezTo>
                        <a:pt x="-4062" y="374029"/>
                        <a:pt x="-4062" y="381587"/>
                        <a:pt x="-4062" y="389144"/>
                      </a:cubicBezTo>
                      <a:cubicBezTo>
                        <a:pt x="-4062" y="392843"/>
                        <a:pt x="-4062" y="396460"/>
                        <a:pt x="-4062" y="400241"/>
                      </a:cubicBezTo>
                      <a:cubicBezTo>
                        <a:pt x="-4062" y="404020"/>
                        <a:pt x="-4062" y="407799"/>
                        <a:pt x="-4062" y="411658"/>
                      </a:cubicBezTo>
                      <a:cubicBezTo>
                        <a:pt x="-4062" y="417688"/>
                        <a:pt x="-4062" y="423719"/>
                        <a:pt x="-3500" y="429749"/>
                      </a:cubicBezTo>
                      <a:cubicBezTo>
                        <a:pt x="-3178" y="438434"/>
                        <a:pt x="-2774" y="447036"/>
                        <a:pt x="-2295" y="455559"/>
                      </a:cubicBezTo>
                      <a:lnTo>
                        <a:pt x="-2295" y="455559"/>
                      </a:lnTo>
                      <a:cubicBezTo>
                        <a:pt x="-1569" y="470676"/>
                        <a:pt x="-524" y="485550"/>
                        <a:pt x="763" y="500265"/>
                      </a:cubicBezTo>
                      <a:cubicBezTo>
                        <a:pt x="763" y="504446"/>
                        <a:pt x="1403" y="508707"/>
                        <a:pt x="1808" y="512808"/>
                      </a:cubicBezTo>
                      <a:cubicBezTo>
                        <a:pt x="2612" y="521974"/>
                        <a:pt x="3574" y="530980"/>
                        <a:pt x="4623" y="539904"/>
                      </a:cubicBezTo>
                      <a:lnTo>
                        <a:pt x="64282" y="539904"/>
                      </a:lnTo>
                      <a:cubicBezTo>
                        <a:pt x="64282" y="522778"/>
                        <a:pt x="64282" y="505410"/>
                        <a:pt x="65166" y="487962"/>
                      </a:cubicBezTo>
                      <a:cubicBezTo>
                        <a:pt x="67419" y="403376"/>
                        <a:pt x="101909" y="322810"/>
                        <a:pt x="161652" y="262828"/>
                      </a:cubicBezTo>
                      <a:lnTo>
                        <a:pt x="172908" y="251812"/>
                      </a:lnTo>
                      <a:lnTo>
                        <a:pt x="172908" y="251812"/>
                      </a:lnTo>
                      <a:cubicBezTo>
                        <a:pt x="217374" y="211209"/>
                        <a:pt x="271969" y="183387"/>
                        <a:pt x="330985" y="171407"/>
                      </a:cubicBezTo>
                      <a:cubicBezTo>
                        <a:pt x="340152" y="169477"/>
                        <a:pt x="349477" y="167950"/>
                        <a:pt x="358966" y="166825"/>
                      </a:cubicBezTo>
                      <a:cubicBezTo>
                        <a:pt x="367650" y="165859"/>
                        <a:pt x="376574" y="165137"/>
                        <a:pt x="385498" y="164815"/>
                      </a:cubicBezTo>
                      <a:lnTo>
                        <a:pt x="378506" y="137718"/>
                      </a:lnTo>
                      <a:cubicBezTo>
                        <a:pt x="377701" y="134744"/>
                        <a:pt x="376896" y="131929"/>
                        <a:pt x="376174" y="129033"/>
                      </a:cubicBezTo>
                      <a:cubicBezTo>
                        <a:pt x="374968" y="124613"/>
                        <a:pt x="373842" y="120190"/>
                        <a:pt x="372715" y="116009"/>
                      </a:cubicBezTo>
                      <a:cubicBezTo>
                        <a:pt x="362103" y="76770"/>
                        <a:pt x="352936" y="45252"/>
                        <a:pt x="346744" y="24748"/>
                      </a:cubicBezTo>
                      <a:cubicBezTo>
                        <a:pt x="346022" y="22338"/>
                        <a:pt x="345295" y="20086"/>
                        <a:pt x="344734" y="17996"/>
                      </a:cubicBezTo>
                      <a:cubicBezTo>
                        <a:pt x="344173" y="15905"/>
                        <a:pt x="344251" y="16227"/>
                        <a:pt x="344012" y="15503"/>
                      </a:cubicBezTo>
                      <a:lnTo>
                        <a:pt x="342885" y="12126"/>
                      </a:lnTo>
                      <a:lnTo>
                        <a:pt x="341519" y="7543"/>
                      </a:lnTo>
                      <a:cubicBezTo>
                        <a:pt x="339587" y="1512"/>
                        <a:pt x="338625" y="-1703"/>
                        <a:pt x="338625" y="-1703"/>
                      </a:cubicBezTo>
                      <a:lnTo>
                        <a:pt x="316914" y="-900"/>
                      </a:lnTo>
                      <a:lnTo>
                        <a:pt x="300350" y="-257"/>
                      </a:lnTo>
                      <a:lnTo>
                        <a:pt x="260709" y="1351"/>
                      </a:lnTo>
                      <a:lnTo>
                        <a:pt x="119600" y="6818"/>
                      </a:lnTo>
                      <a:lnTo>
                        <a:pt x="104324" y="7382"/>
                      </a:lnTo>
                      <a:lnTo>
                        <a:pt x="94756" y="7784"/>
                      </a:lnTo>
                      <a:lnTo>
                        <a:pt x="34853" y="10116"/>
                      </a:lnTo>
                      <a:cubicBezTo>
                        <a:pt x="34853" y="10116"/>
                        <a:pt x="34853" y="10116"/>
                        <a:pt x="34853" y="10116"/>
                      </a:cubicBezTo>
                      <a:cubicBezTo>
                        <a:pt x="28100" y="40749"/>
                        <a:pt x="22231" y="71545"/>
                        <a:pt x="17327" y="102099"/>
                      </a:cubicBezTo>
                      <a:cubicBezTo>
                        <a:pt x="14752" y="117536"/>
                        <a:pt x="12502" y="132814"/>
                        <a:pt x="10409" y="148090"/>
                      </a:cubicBezTo>
                      <a:cubicBezTo>
                        <a:pt x="8321" y="163366"/>
                        <a:pt x="6550" y="178564"/>
                        <a:pt x="4862" y="193840"/>
                      </a:cubicBezTo>
                      <a:cubicBezTo>
                        <a:pt x="3735" y="205179"/>
                        <a:pt x="2530" y="216595"/>
                        <a:pt x="1564" y="227851"/>
                      </a:cubicBezTo>
                      <a:cubicBezTo>
                        <a:pt x="602" y="239109"/>
                        <a:pt x="-203" y="250526"/>
                        <a:pt x="-1086" y="261782"/>
                      </a:cubicBezTo>
                      <a:cubicBezTo>
                        <a:pt x="-1651" y="271110"/>
                        <a:pt x="-2213" y="280437"/>
                        <a:pt x="-2617" y="289684"/>
                      </a:cubicBezTo>
                      <a:cubicBezTo>
                        <a:pt x="-3418" y="315655"/>
                        <a:pt x="-4062" y="341304"/>
                        <a:pt x="-4062" y="366389"/>
                      </a:cubicBezTo>
                      <a:close/>
                    </a:path>
                  </a:pathLst>
                </a:custGeom>
                <a:solidFill>
                  <a:srgbClr val="26B3AE"/>
                </a:solidFill>
                <a:ln w="8032" cap="flat">
                  <a:noFill/>
                  <a:prstDash val="solid"/>
                  <a:miter/>
                </a:ln>
              </p:spPr>
              <p:txBody>
                <a:bodyPr rtlCol="0" anchor="ctr"/>
                <a:lstStyle/>
                <a:p>
                  <a:endParaRPr lang="zh-CN" altLang="en-US"/>
                </a:p>
              </p:txBody>
            </p:sp>
            <p:sp>
              <p:nvSpPr>
                <p:cNvPr id="555" name="iṣ1iḍê">
                  <a:extLst>
                    <a:ext uri="{FF2B5EF4-FFF2-40B4-BE49-F238E27FC236}">
                      <a16:creationId xmlns:a16="http://schemas.microsoft.com/office/drawing/2014/main" id="{0769A3D4-7912-40C3-D1B3-0ED793B47E00}"/>
                    </a:ext>
                  </a:extLst>
                </p:cNvPr>
                <p:cNvSpPr/>
                <p:nvPr/>
              </p:nvSpPr>
              <p:spPr>
                <a:xfrm>
                  <a:off x="9486150" y="6241647"/>
                  <a:ext cx="309755" cy="168661"/>
                </a:xfrm>
                <a:custGeom>
                  <a:avLst/>
                  <a:gdLst>
                    <a:gd name="connsiteX0" fmla="*/ -2515 w 309755"/>
                    <a:gd name="connsiteY0" fmla="*/ 96629 h 168661"/>
                    <a:gd name="connsiteX1" fmla="*/ 172527 w 309755"/>
                    <a:gd name="connsiteY1" fmla="*/ 165778 h 168661"/>
                    <a:gd name="connsiteX2" fmla="*/ 304147 w 309755"/>
                    <a:gd name="connsiteY2" fmla="*/ 68568 h 168661"/>
                    <a:gd name="connsiteX3" fmla="*/ 129109 w 309755"/>
                    <a:gd name="connsiteY3" fmla="*/ -501 h 168661"/>
                    <a:gd name="connsiteX4" fmla="*/ -2515 w 309755"/>
                    <a:gd name="connsiteY4" fmla="*/ 96629 h 168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755" h="168661">
                      <a:moveTo>
                        <a:pt x="-2515" y="96629"/>
                      </a:moveTo>
                      <a:cubicBezTo>
                        <a:pt x="9463" y="142540"/>
                        <a:pt x="87858" y="173497"/>
                        <a:pt x="172527" y="165778"/>
                      </a:cubicBezTo>
                      <a:cubicBezTo>
                        <a:pt x="257191" y="158058"/>
                        <a:pt x="316129" y="114479"/>
                        <a:pt x="304147" y="68568"/>
                      </a:cubicBezTo>
                      <a:cubicBezTo>
                        <a:pt x="292168" y="22657"/>
                        <a:pt x="213774" y="-8300"/>
                        <a:pt x="129109" y="-501"/>
                      </a:cubicBezTo>
                      <a:cubicBezTo>
                        <a:pt x="44440" y="7298"/>
                        <a:pt x="-14497" y="50799"/>
                        <a:pt x="-2515" y="96629"/>
                      </a:cubicBezTo>
                      <a:close/>
                    </a:path>
                  </a:pathLst>
                </a:custGeom>
                <a:solidFill>
                  <a:srgbClr val="6ACCCA"/>
                </a:solidFill>
                <a:ln w="8032" cap="flat">
                  <a:noFill/>
                  <a:prstDash val="solid"/>
                  <a:miter/>
                </a:ln>
              </p:spPr>
              <p:txBody>
                <a:bodyPr rtlCol="0" anchor="ctr"/>
                <a:lstStyle/>
                <a:p>
                  <a:endParaRPr lang="zh-CN" altLang="en-US"/>
                </a:p>
              </p:txBody>
            </p:sp>
            <p:sp>
              <p:nvSpPr>
                <p:cNvPr id="556" name="îš1îḓè">
                  <a:extLst>
                    <a:ext uri="{FF2B5EF4-FFF2-40B4-BE49-F238E27FC236}">
                      <a16:creationId xmlns:a16="http://schemas.microsoft.com/office/drawing/2014/main" id="{B893EC68-11BA-6013-9AD6-6290A3D2BA21}"/>
                    </a:ext>
                  </a:extLst>
                </p:cNvPr>
                <p:cNvSpPr/>
                <p:nvPr/>
              </p:nvSpPr>
              <p:spPr>
                <a:xfrm>
                  <a:off x="9545829" y="6263414"/>
                  <a:ext cx="202618" cy="116204"/>
                </a:xfrm>
                <a:custGeom>
                  <a:avLst/>
                  <a:gdLst>
                    <a:gd name="connsiteX0" fmla="*/ 26734 w 202618"/>
                    <a:gd name="connsiteY0" fmla="*/ 54921 h 116204"/>
                    <a:gd name="connsiteX1" fmla="*/ -4062 w 202618"/>
                    <a:gd name="connsiteY1" fmla="*/ 54921 h 116204"/>
                    <a:gd name="connsiteX2" fmla="*/ 61146 w 202618"/>
                    <a:gd name="connsiteY2" fmla="*/ 34981 h 116204"/>
                    <a:gd name="connsiteX3" fmla="*/ 48602 w 202618"/>
                    <a:gd name="connsiteY3" fmla="*/ 9010 h 116204"/>
                    <a:gd name="connsiteX4" fmla="*/ 80764 w 202618"/>
                    <a:gd name="connsiteY4" fmla="*/ 27263 h 116204"/>
                    <a:gd name="connsiteX5" fmla="*/ 72723 w 202618"/>
                    <a:gd name="connsiteY5" fmla="*/ -1523 h 116204"/>
                    <a:gd name="connsiteX6" fmla="*/ 100304 w 202618"/>
                    <a:gd name="connsiteY6" fmla="*/ 20186 h 116204"/>
                    <a:gd name="connsiteX7" fmla="*/ 150957 w 202618"/>
                    <a:gd name="connsiteY7" fmla="*/ 13353 h 116204"/>
                    <a:gd name="connsiteX8" fmla="*/ 138414 w 202618"/>
                    <a:gd name="connsiteY8" fmla="*/ 23403 h 116204"/>
                    <a:gd name="connsiteX9" fmla="*/ 184007 w 202618"/>
                    <a:gd name="connsiteY9" fmla="*/ 40529 h 116204"/>
                    <a:gd name="connsiteX10" fmla="*/ 156104 w 202618"/>
                    <a:gd name="connsiteY10" fmla="*/ 48167 h 116204"/>
                    <a:gd name="connsiteX11" fmla="*/ 198556 w 202618"/>
                    <a:gd name="connsiteY11" fmla="*/ 69556 h 116204"/>
                    <a:gd name="connsiteX12" fmla="*/ 155299 w 202618"/>
                    <a:gd name="connsiteY12" fmla="*/ 64892 h 116204"/>
                    <a:gd name="connsiteX13" fmla="*/ 178699 w 202618"/>
                    <a:gd name="connsiteY13" fmla="*/ 102762 h 116204"/>
                    <a:gd name="connsiteX14" fmla="*/ 130456 w 202618"/>
                    <a:gd name="connsiteY14" fmla="*/ 73254 h 116204"/>
                    <a:gd name="connsiteX15" fmla="*/ 144927 w 202618"/>
                    <a:gd name="connsiteY15" fmla="*/ 114501 h 116204"/>
                    <a:gd name="connsiteX16" fmla="*/ 100143 w 202618"/>
                    <a:gd name="connsiteY16" fmla="*/ 72369 h 116204"/>
                    <a:gd name="connsiteX17" fmla="*/ 101591 w 202618"/>
                    <a:gd name="connsiteY17" fmla="*/ 113778 h 116204"/>
                    <a:gd name="connsiteX18" fmla="*/ 81490 w 202618"/>
                    <a:gd name="connsiteY18" fmla="*/ 77677 h 116204"/>
                    <a:gd name="connsiteX19" fmla="*/ 59697 w 202618"/>
                    <a:gd name="connsiteY19" fmla="*/ 108390 h 116204"/>
                    <a:gd name="connsiteX20" fmla="*/ 58413 w 202618"/>
                    <a:gd name="connsiteY20" fmla="*/ 78560 h 116204"/>
                    <a:gd name="connsiteX21" fmla="*/ 35819 w 202618"/>
                    <a:gd name="connsiteY21" fmla="*/ 99386 h 116204"/>
                    <a:gd name="connsiteX22" fmla="*/ 34048 w 202618"/>
                    <a:gd name="connsiteY22" fmla="*/ 100188 h 116204"/>
                    <a:gd name="connsiteX23" fmla="*/ 37585 w 202618"/>
                    <a:gd name="connsiteY23" fmla="*/ 73656 h 116204"/>
                    <a:gd name="connsiteX24" fmla="*/ 6311 w 202618"/>
                    <a:gd name="connsiteY24" fmla="*/ 91747 h 116204"/>
                    <a:gd name="connsiteX25" fmla="*/ 26734 w 202618"/>
                    <a:gd name="connsiteY25" fmla="*/ 54921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2618" h="116204">
                      <a:moveTo>
                        <a:pt x="26734" y="54921"/>
                      </a:moveTo>
                      <a:cubicBezTo>
                        <a:pt x="21025" y="47444"/>
                        <a:pt x="-4062" y="54921"/>
                        <a:pt x="-4062" y="54921"/>
                      </a:cubicBezTo>
                      <a:cubicBezTo>
                        <a:pt x="9927" y="10860"/>
                        <a:pt x="61146" y="34981"/>
                        <a:pt x="61146" y="34981"/>
                      </a:cubicBezTo>
                      <a:cubicBezTo>
                        <a:pt x="65888" y="21071"/>
                        <a:pt x="48602" y="9010"/>
                        <a:pt x="48602" y="9010"/>
                      </a:cubicBezTo>
                      <a:cubicBezTo>
                        <a:pt x="59296" y="7562"/>
                        <a:pt x="80764" y="27263"/>
                        <a:pt x="80764" y="27263"/>
                      </a:cubicBezTo>
                      <a:cubicBezTo>
                        <a:pt x="83818" y="21313"/>
                        <a:pt x="72723" y="-1523"/>
                        <a:pt x="72723" y="-1523"/>
                      </a:cubicBezTo>
                      <a:cubicBezTo>
                        <a:pt x="82774" y="-4016"/>
                        <a:pt x="100304" y="20186"/>
                        <a:pt x="100304" y="20186"/>
                      </a:cubicBezTo>
                      <a:cubicBezTo>
                        <a:pt x="118717" y="-1282"/>
                        <a:pt x="150957" y="13353"/>
                        <a:pt x="150957" y="13353"/>
                      </a:cubicBezTo>
                      <a:cubicBezTo>
                        <a:pt x="138092" y="13995"/>
                        <a:pt x="138414" y="23403"/>
                        <a:pt x="138414" y="23403"/>
                      </a:cubicBezTo>
                      <a:cubicBezTo>
                        <a:pt x="152324" y="23403"/>
                        <a:pt x="184007" y="40529"/>
                        <a:pt x="184007" y="40529"/>
                      </a:cubicBezTo>
                      <a:lnTo>
                        <a:pt x="156104" y="48167"/>
                      </a:lnTo>
                      <a:cubicBezTo>
                        <a:pt x="170737" y="54278"/>
                        <a:pt x="184890" y="61435"/>
                        <a:pt x="198556" y="69556"/>
                      </a:cubicBezTo>
                      <a:lnTo>
                        <a:pt x="155299" y="64892"/>
                      </a:lnTo>
                      <a:lnTo>
                        <a:pt x="178699" y="102762"/>
                      </a:lnTo>
                      <a:lnTo>
                        <a:pt x="130456" y="73254"/>
                      </a:lnTo>
                      <a:lnTo>
                        <a:pt x="144927" y="114501"/>
                      </a:lnTo>
                      <a:lnTo>
                        <a:pt x="100143" y="72369"/>
                      </a:lnTo>
                      <a:lnTo>
                        <a:pt x="101591" y="113778"/>
                      </a:lnTo>
                      <a:lnTo>
                        <a:pt x="81490" y="77677"/>
                      </a:lnTo>
                      <a:cubicBezTo>
                        <a:pt x="73450" y="77113"/>
                        <a:pt x="59697" y="108390"/>
                        <a:pt x="59697" y="108390"/>
                      </a:cubicBezTo>
                      <a:cubicBezTo>
                        <a:pt x="55437" y="98983"/>
                        <a:pt x="54954" y="88289"/>
                        <a:pt x="58413" y="78560"/>
                      </a:cubicBezTo>
                      <a:cubicBezTo>
                        <a:pt x="44020" y="73896"/>
                        <a:pt x="35819" y="99386"/>
                        <a:pt x="35819" y="99386"/>
                      </a:cubicBezTo>
                      <a:lnTo>
                        <a:pt x="34048" y="100188"/>
                      </a:lnTo>
                      <a:cubicBezTo>
                        <a:pt x="30754" y="91345"/>
                        <a:pt x="32038" y="81375"/>
                        <a:pt x="37585" y="73656"/>
                      </a:cubicBezTo>
                      <a:cubicBezTo>
                        <a:pt x="23919" y="69956"/>
                        <a:pt x="6311" y="91747"/>
                        <a:pt x="6311" y="91747"/>
                      </a:cubicBezTo>
                      <a:cubicBezTo>
                        <a:pt x="3574" y="59746"/>
                        <a:pt x="26734" y="54921"/>
                        <a:pt x="26734" y="54921"/>
                      </a:cubicBezTo>
                      <a:close/>
                    </a:path>
                  </a:pathLst>
                </a:custGeom>
                <a:solidFill>
                  <a:srgbClr val="186E6B"/>
                </a:solidFill>
                <a:ln w="8032" cap="flat">
                  <a:noFill/>
                  <a:prstDash val="solid"/>
                  <a:miter/>
                </a:ln>
              </p:spPr>
              <p:txBody>
                <a:bodyPr rtlCol="0" anchor="ctr"/>
                <a:lstStyle/>
                <a:p>
                  <a:endParaRPr lang="zh-CN" altLang="en-US"/>
                </a:p>
              </p:txBody>
            </p:sp>
            <p:sp>
              <p:nvSpPr>
                <p:cNvPr id="557" name="îśḷíḓè">
                  <a:extLst>
                    <a:ext uri="{FF2B5EF4-FFF2-40B4-BE49-F238E27FC236}">
                      <a16:creationId xmlns:a16="http://schemas.microsoft.com/office/drawing/2014/main" id="{C3EFB734-9F0E-55F5-0EBE-489B36EDC2EE}"/>
                    </a:ext>
                  </a:extLst>
                </p:cNvPr>
                <p:cNvSpPr/>
                <p:nvPr/>
              </p:nvSpPr>
              <p:spPr>
                <a:xfrm>
                  <a:off x="9756657" y="6688415"/>
                  <a:ext cx="75575" cy="162457"/>
                </a:xfrm>
                <a:custGeom>
                  <a:avLst/>
                  <a:gdLst>
                    <a:gd name="connsiteX0" fmla="*/ -3587 w 75575"/>
                    <a:gd name="connsiteY0" fmla="*/ 27764 h 162457"/>
                    <a:gd name="connsiteX1" fmla="*/ 4453 w 75575"/>
                    <a:gd name="connsiteY1" fmla="*/ 129075 h 162457"/>
                    <a:gd name="connsiteX2" fmla="*/ 3409 w 75575"/>
                    <a:gd name="connsiteY2" fmla="*/ 160754 h 162457"/>
                    <a:gd name="connsiteX3" fmla="*/ 71514 w 75575"/>
                    <a:gd name="connsiteY3" fmla="*/ 160754 h 162457"/>
                    <a:gd name="connsiteX4" fmla="*/ 65240 w 75575"/>
                    <a:gd name="connsiteY4" fmla="*/ 119024 h 162457"/>
                    <a:gd name="connsiteX5" fmla="*/ 50929 w 75575"/>
                    <a:gd name="connsiteY5" fmla="*/ 55906 h 162457"/>
                    <a:gd name="connsiteX6" fmla="*/ 39108 w 75575"/>
                    <a:gd name="connsiteY6" fmla="*/ 14015 h 162457"/>
                    <a:gd name="connsiteX7" fmla="*/ -3587 w 75575"/>
                    <a:gd name="connsiteY7" fmla="*/ 27764 h 16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75" h="162457">
                      <a:moveTo>
                        <a:pt x="-3587" y="27764"/>
                      </a:moveTo>
                      <a:cubicBezTo>
                        <a:pt x="2525" y="61212"/>
                        <a:pt x="5179" y="95142"/>
                        <a:pt x="4453" y="129075"/>
                      </a:cubicBezTo>
                      <a:cubicBezTo>
                        <a:pt x="4453" y="139607"/>
                        <a:pt x="3970" y="150221"/>
                        <a:pt x="3409" y="160754"/>
                      </a:cubicBezTo>
                      <a:lnTo>
                        <a:pt x="71514" y="160754"/>
                      </a:lnTo>
                      <a:cubicBezTo>
                        <a:pt x="69982" y="146844"/>
                        <a:pt x="67811" y="132934"/>
                        <a:pt x="65240" y="119024"/>
                      </a:cubicBezTo>
                      <a:cubicBezTo>
                        <a:pt x="61380" y="97877"/>
                        <a:pt x="56477" y="76812"/>
                        <a:pt x="50929" y="55906"/>
                      </a:cubicBezTo>
                      <a:cubicBezTo>
                        <a:pt x="47310" y="41915"/>
                        <a:pt x="43372" y="27925"/>
                        <a:pt x="39108" y="14015"/>
                      </a:cubicBezTo>
                      <a:cubicBezTo>
                        <a:pt x="30667" y="-14851"/>
                        <a:pt x="-8813" y="-217"/>
                        <a:pt x="-3587" y="27764"/>
                      </a:cubicBezTo>
                      <a:close/>
                    </a:path>
                  </a:pathLst>
                </a:custGeom>
                <a:solidFill>
                  <a:srgbClr val="51DBD8"/>
                </a:solidFill>
                <a:ln w="8032" cap="flat">
                  <a:noFill/>
                  <a:prstDash val="solid"/>
                  <a:miter/>
                </a:ln>
              </p:spPr>
              <p:txBody>
                <a:bodyPr rtlCol="0" anchor="ctr"/>
                <a:lstStyle/>
                <a:p>
                  <a:endParaRPr lang="zh-CN" altLang="en-US"/>
                </a:p>
              </p:txBody>
            </p:sp>
            <p:sp>
              <p:nvSpPr>
                <p:cNvPr id="558" name="î$1ïďê">
                  <a:extLst>
                    <a:ext uri="{FF2B5EF4-FFF2-40B4-BE49-F238E27FC236}">
                      <a16:creationId xmlns:a16="http://schemas.microsoft.com/office/drawing/2014/main" id="{31D95CE8-504B-2A32-E954-D3E228F3F0F5}"/>
                    </a:ext>
                  </a:extLst>
                </p:cNvPr>
                <p:cNvSpPr/>
                <p:nvPr/>
              </p:nvSpPr>
              <p:spPr>
                <a:xfrm>
                  <a:off x="9900799" y="5727474"/>
                  <a:ext cx="181022" cy="703235"/>
                </a:xfrm>
                <a:custGeom>
                  <a:avLst/>
                  <a:gdLst>
                    <a:gd name="connsiteX0" fmla="*/ 1907 w 181022"/>
                    <a:gd name="connsiteY0" fmla="*/ 636611 h 703235"/>
                    <a:gd name="connsiteX1" fmla="*/ 92842 w 181022"/>
                    <a:gd name="connsiteY1" fmla="*/ 25533 h 703235"/>
                    <a:gd name="connsiteX2" fmla="*/ 147437 w 181022"/>
                    <a:gd name="connsiteY2" fmla="*/ 23362 h 703235"/>
                    <a:gd name="connsiteX3" fmla="*/ 73628 w 181022"/>
                    <a:gd name="connsiteY3" fmla="*/ 686220 h 703235"/>
                    <a:gd name="connsiteX4" fmla="*/ 1907 w 181022"/>
                    <a:gd name="connsiteY4" fmla="*/ 636611 h 70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22" h="703235">
                      <a:moveTo>
                        <a:pt x="1907" y="636611"/>
                      </a:moveTo>
                      <a:cubicBezTo>
                        <a:pt x="117207" y="456022"/>
                        <a:pt x="108601" y="231612"/>
                        <a:pt x="92842" y="25533"/>
                      </a:cubicBezTo>
                      <a:cubicBezTo>
                        <a:pt x="90109" y="-10166"/>
                        <a:pt x="142211" y="-10649"/>
                        <a:pt x="147437" y="23362"/>
                      </a:cubicBezTo>
                      <a:cubicBezTo>
                        <a:pt x="182253" y="251231"/>
                        <a:pt x="213210" y="484405"/>
                        <a:pt x="73628" y="686220"/>
                      </a:cubicBezTo>
                      <a:cubicBezTo>
                        <a:pt x="45486" y="726745"/>
                        <a:pt x="-24868" y="678663"/>
                        <a:pt x="1907" y="636611"/>
                      </a:cubicBezTo>
                      <a:close/>
                    </a:path>
                  </a:pathLst>
                </a:custGeom>
                <a:solidFill>
                  <a:srgbClr val="51DBD8"/>
                </a:solidFill>
                <a:ln w="8032" cap="flat">
                  <a:noFill/>
                  <a:prstDash val="solid"/>
                  <a:miter/>
                </a:ln>
              </p:spPr>
              <p:txBody>
                <a:bodyPr rtlCol="0" anchor="ctr"/>
                <a:lstStyle/>
                <a:p>
                  <a:endParaRPr lang="zh-CN" altLang="en-US"/>
                </a:p>
              </p:txBody>
            </p:sp>
            <p:sp>
              <p:nvSpPr>
                <p:cNvPr id="559" name="íS1îdê">
                  <a:extLst>
                    <a:ext uri="{FF2B5EF4-FFF2-40B4-BE49-F238E27FC236}">
                      <a16:creationId xmlns:a16="http://schemas.microsoft.com/office/drawing/2014/main" id="{0FB8B730-57B7-3FE1-9F9C-465BB51B604D}"/>
                    </a:ext>
                  </a:extLst>
                </p:cNvPr>
                <p:cNvSpPr/>
                <p:nvPr/>
              </p:nvSpPr>
              <p:spPr>
                <a:xfrm>
                  <a:off x="9176884" y="6003538"/>
                  <a:ext cx="171818" cy="477228"/>
                </a:xfrm>
                <a:custGeom>
                  <a:avLst/>
                  <a:gdLst>
                    <a:gd name="connsiteX0" fmla="*/ 14239 w 171818"/>
                    <a:gd name="connsiteY0" fmla="*/ 256825 h 477228"/>
                    <a:gd name="connsiteX1" fmla="*/ -1120 w 171818"/>
                    <a:gd name="connsiteY1" fmla="*/ 14645 h 477228"/>
                    <a:gd name="connsiteX2" fmla="*/ 31042 w 171818"/>
                    <a:gd name="connsiteY2" fmla="*/ 13359 h 477228"/>
                    <a:gd name="connsiteX3" fmla="*/ 80730 w 171818"/>
                    <a:gd name="connsiteY3" fmla="*/ 235436 h 477228"/>
                    <a:gd name="connsiteX4" fmla="*/ 118361 w 171818"/>
                    <a:gd name="connsiteY4" fmla="*/ 331922 h 477228"/>
                    <a:gd name="connsiteX5" fmla="*/ 166604 w 171818"/>
                    <a:gd name="connsiteY5" fmla="*/ 433153 h 477228"/>
                    <a:gd name="connsiteX6" fmla="*/ 113940 w 171818"/>
                    <a:gd name="connsiteY6" fmla="*/ 467164 h 477228"/>
                    <a:gd name="connsiteX7" fmla="*/ 14239 w 171818"/>
                    <a:gd name="connsiteY7" fmla="*/ 256825 h 47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818" h="477228">
                      <a:moveTo>
                        <a:pt x="14239" y="256825"/>
                      </a:moveTo>
                      <a:cubicBezTo>
                        <a:pt x="-7955" y="172962"/>
                        <a:pt x="-5545" y="99875"/>
                        <a:pt x="-1120" y="14645"/>
                      </a:cubicBezTo>
                      <a:cubicBezTo>
                        <a:pt x="7" y="-5859"/>
                        <a:pt x="30159" y="-7950"/>
                        <a:pt x="31042" y="13359"/>
                      </a:cubicBezTo>
                      <a:cubicBezTo>
                        <a:pt x="35141" y="85723"/>
                        <a:pt x="58379" y="166128"/>
                        <a:pt x="80730" y="235436"/>
                      </a:cubicBezTo>
                      <a:cubicBezTo>
                        <a:pt x="91424" y="268242"/>
                        <a:pt x="104050" y="300485"/>
                        <a:pt x="118361" y="331922"/>
                      </a:cubicBezTo>
                      <a:cubicBezTo>
                        <a:pt x="133798" y="365855"/>
                        <a:pt x="157036" y="396971"/>
                        <a:pt x="166604" y="433153"/>
                      </a:cubicBezTo>
                      <a:cubicBezTo>
                        <a:pt x="174644" y="463466"/>
                        <a:pt x="138866" y="489437"/>
                        <a:pt x="113940" y="467164"/>
                      </a:cubicBezTo>
                      <a:cubicBezTo>
                        <a:pt x="60550" y="419002"/>
                        <a:pt x="32169" y="324606"/>
                        <a:pt x="14239" y="256825"/>
                      </a:cubicBezTo>
                      <a:close/>
                    </a:path>
                  </a:pathLst>
                </a:custGeom>
                <a:solidFill>
                  <a:srgbClr val="51DBD8"/>
                </a:solidFill>
                <a:ln w="8032" cap="flat">
                  <a:noFill/>
                  <a:prstDash val="solid"/>
                  <a:miter/>
                </a:ln>
              </p:spPr>
              <p:txBody>
                <a:bodyPr rtlCol="0" anchor="ctr"/>
                <a:lstStyle/>
                <a:p>
                  <a:endParaRPr lang="zh-CN" altLang="en-US"/>
                </a:p>
              </p:txBody>
            </p:sp>
            <p:sp>
              <p:nvSpPr>
                <p:cNvPr id="560" name="iṥḻïḍe">
                  <a:extLst>
                    <a:ext uri="{FF2B5EF4-FFF2-40B4-BE49-F238E27FC236}">
                      <a16:creationId xmlns:a16="http://schemas.microsoft.com/office/drawing/2014/main" id="{BBFDEBF0-0127-4880-ECB6-C86570605CFB}"/>
                    </a:ext>
                  </a:extLst>
                </p:cNvPr>
                <p:cNvSpPr/>
                <p:nvPr/>
              </p:nvSpPr>
              <p:spPr>
                <a:xfrm>
                  <a:off x="9266015" y="6752845"/>
                  <a:ext cx="94961" cy="97625"/>
                </a:xfrm>
                <a:custGeom>
                  <a:avLst/>
                  <a:gdLst>
                    <a:gd name="connsiteX0" fmla="*/ -2289 w 94961"/>
                    <a:gd name="connsiteY0" fmla="*/ 36503 h 97625"/>
                    <a:gd name="connsiteX1" fmla="*/ 18535 w 94961"/>
                    <a:gd name="connsiteY1" fmla="*/ 95922 h 97625"/>
                    <a:gd name="connsiteX2" fmla="*/ 90900 w 94961"/>
                    <a:gd name="connsiteY2" fmla="*/ 95922 h 97625"/>
                    <a:gd name="connsiteX3" fmla="*/ 49892 w 94961"/>
                    <a:gd name="connsiteY3" fmla="*/ 11738 h 97625"/>
                    <a:gd name="connsiteX4" fmla="*/ 2937 w 94961"/>
                    <a:gd name="connsiteY4" fmla="*/ 9969 h 97625"/>
                    <a:gd name="connsiteX5" fmla="*/ -2289 w 94961"/>
                    <a:gd name="connsiteY5" fmla="*/ 36503 h 9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961" h="97625">
                      <a:moveTo>
                        <a:pt x="-2289" y="36503"/>
                      </a:moveTo>
                      <a:cubicBezTo>
                        <a:pt x="5752" y="56202"/>
                        <a:pt x="12265" y="76062"/>
                        <a:pt x="18535" y="95922"/>
                      </a:cubicBezTo>
                      <a:lnTo>
                        <a:pt x="90900" y="95922"/>
                      </a:lnTo>
                      <a:cubicBezTo>
                        <a:pt x="77794" y="67619"/>
                        <a:pt x="63885" y="39638"/>
                        <a:pt x="49892" y="11738"/>
                      </a:cubicBezTo>
                      <a:cubicBezTo>
                        <a:pt x="39924" y="-7880"/>
                        <a:pt x="14998" y="-3860"/>
                        <a:pt x="2937" y="9969"/>
                      </a:cubicBezTo>
                      <a:cubicBezTo>
                        <a:pt x="-3898" y="17044"/>
                        <a:pt x="-5908" y="27417"/>
                        <a:pt x="-2289" y="36503"/>
                      </a:cubicBezTo>
                      <a:close/>
                    </a:path>
                  </a:pathLst>
                </a:custGeom>
                <a:solidFill>
                  <a:srgbClr val="51DBD8"/>
                </a:solidFill>
                <a:ln w="8032" cap="flat">
                  <a:noFill/>
                  <a:prstDash val="solid"/>
                  <a:miter/>
                </a:ln>
              </p:spPr>
              <p:txBody>
                <a:bodyPr rtlCol="0" anchor="ctr"/>
                <a:lstStyle/>
                <a:p>
                  <a:endParaRPr lang="zh-CN" altLang="en-US"/>
                </a:p>
              </p:txBody>
            </p:sp>
            <p:sp>
              <p:nvSpPr>
                <p:cNvPr id="561" name="ïṧliďé">
                  <a:extLst>
                    <a:ext uri="{FF2B5EF4-FFF2-40B4-BE49-F238E27FC236}">
                      <a16:creationId xmlns:a16="http://schemas.microsoft.com/office/drawing/2014/main" id="{E477B35D-905F-6285-035E-46A3A6692E31}"/>
                    </a:ext>
                  </a:extLst>
                </p:cNvPr>
                <p:cNvSpPr/>
                <p:nvPr/>
              </p:nvSpPr>
              <p:spPr>
                <a:xfrm>
                  <a:off x="8342891" y="6313404"/>
                  <a:ext cx="567794" cy="513127"/>
                </a:xfrm>
                <a:custGeom>
                  <a:avLst/>
                  <a:gdLst>
                    <a:gd name="connsiteX0" fmla="*/ 29545 w 567794"/>
                    <a:gd name="connsiteY0" fmla="*/ 7183 h 513127"/>
                    <a:gd name="connsiteX1" fmla="*/ 258299 w 567794"/>
                    <a:gd name="connsiteY1" fmla="*/ 273483 h 513127"/>
                    <a:gd name="connsiteX2" fmla="*/ 402623 w 567794"/>
                    <a:gd name="connsiteY2" fmla="*/ 372704 h 513127"/>
                    <a:gd name="connsiteX3" fmla="*/ 552499 w 567794"/>
                    <a:gd name="connsiteY3" fmla="*/ 448284 h 513127"/>
                    <a:gd name="connsiteX4" fmla="*/ 529827 w 567794"/>
                    <a:gd name="connsiteY4" fmla="*/ 511322 h 513127"/>
                    <a:gd name="connsiteX5" fmla="*/ 369821 w 567794"/>
                    <a:gd name="connsiteY5" fmla="*/ 436384 h 513127"/>
                    <a:gd name="connsiteX6" fmla="*/ 223322 w 567794"/>
                    <a:gd name="connsiteY6" fmla="*/ 324944 h 513127"/>
                    <a:gd name="connsiteX7" fmla="*/ -1812 w 567794"/>
                    <a:gd name="connsiteY7" fmla="*/ 27445 h 513127"/>
                    <a:gd name="connsiteX8" fmla="*/ 29545 w 567794"/>
                    <a:gd name="connsiteY8" fmla="*/ 7183 h 51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794" h="513127">
                      <a:moveTo>
                        <a:pt x="29545" y="7183"/>
                      </a:moveTo>
                      <a:cubicBezTo>
                        <a:pt x="92263" y="107448"/>
                        <a:pt x="166233" y="198628"/>
                        <a:pt x="258299" y="273483"/>
                      </a:cubicBezTo>
                      <a:cubicBezTo>
                        <a:pt x="303487" y="310631"/>
                        <a:pt x="351809" y="343838"/>
                        <a:pt x="402623" y="372704"/>
                      </a:cubicBezTo>
                      <a:cubicBezTo>
                        <a:pt x="450866" y="399640"/>
                        <a:pt x="510770" y="412906"/>
                        <a:pt x="552499" y="448284"/>
                      </a:cubicBezTo>
                      <a:cubicBezTo>
                        <a:pt x="574854" y="467099"/>
                        <a:pt x="562067" y="513895"/>
                        <a:pt x="529827" y="511322"/>
                      </a:cubicBezTo>
                      <a:cubicBezTo>
                        <a:pt x="471289" y="506658"/>
                        <a:pt x="418382" y="467340"/>
                        <a:pt x="369821" y="436384"/>
                      </a:cubicBezTo>
                      <a:cubicBezTo>
                        <a:pt x="317798" y="403660"/>
                        <a:pt x="268750" y="366351"/>
                        <a:pt x="223322" y="324944"/>
                      </a:cubicBezTo>
                      <a:cubicBezTo>
                        <a:pt x="130373" y="240679"/>
                        <a:pt x="54071" y="139771"/>
                        <a:pt x="-1812" y="27445"/>
                      </a:cubicBezTo>
                      <a:cubicBezTo>
                        <a:pt x="-12263" y="6619"/>
                        <a:pt x="16357" y="-13965"/>
                        <a:pt x="29545" y="7183"/>
                      </a:cubicBezTo>
                      <a:close/>
                    </a:path>
                  </a:pathLst>
                </a:custGeom>
                <a:solidFill>
                  <a:srgbClr val="51DBD8"/>
                </a:solidFill>
                <a:ln w="8032" cap="flat">
                  <a:noFill/>
                  <a:prstDash val="solid"/>
                  <a:miter/>
                </a:ln>
              </p:spPr>
              <p:txBody>
                <a:bodyPr rtlCol="0" anchor="ctr"/>
                <a:lstStyle/>
                <a:p>
                  <a:endParaRPr lang="zh-CN" altLang="en-US"/>
                </a:p>
              </p:txBody>
            </p:sp>
            <p:sp>
              <p:nvSpPr>
                <p:cNvPr id="562" name="isḷiḓe">
                  <a:extLst>
                    <a:ext uri="{FF2B5EF4-FFF2-40B4-BE49-F238E27FC236}">
                      <a16:creationId xmlns:a16="http://schemas.microsoft.com/office/drawing/2014/main" id="{0678CAB3-B918-1CB4-972C-282023C0CF79}"/>
                    </a:ext>
                  </a:extLst>
                </p:cNvPr>
                <p:cNvSpPr/>
                <p:nvPr/>
              </p:nvSpPr>
              <p:spPr>
                <a:xfrm>
                  <a:off x="11221113" y="4871382"/>
                  <a:ext cx="1003890" cy="1634262"/>
                </a:xfrm>
                <a:custGeom>
                  <a:avLst/>
                  <a:gdLst>
                    <a:gd name="connsiteX0" fmla="*/ 35290 w 1003890"/>
                    <a:gd name="connsiteY0" fmla="*/ 413589 h 1634262"/>
                    <a:gd name="connsiteX1" fmla="*/ 48317 w 1003890"/>
                    <a:gd name="connsiteY1" fmla="*/ 456686 h 1634262"/>
                    <a:gd name="connsiteX2" fmla="*/ 56358 w 1003890"/>
                    <a:gd name="connsiteY2" fmla="*/ 481450 h 1634262"/>
                    <a:gd name="connsiteX3" fmla="*/ 72439 w 1003890"/>
                    <a:gd name="connsiteY3" fmla="*/ 531543 h 1634262"/>
                    <a:gd name="connsiteX4" fmla="*/ 91252 w 1003890"/>
                    <a:gd name="connsiteY4" fmla="*/ 586862 h 1634262"/>
                    <a:gd name="connsiteX5" fmla="*/ 136602 w 1003890"/>
                    <a:gd name="connsiteY5" fmla="*/ 712213 h 1634262"/>
                    <a:gd name="connsiteX6" fmla="*/ 152683 w 1003890"/>
                    <a:gd name="connsiteY6" fmla="*/ 753541 h 1634262"/>
                    <a:gd name="connsiteX7" fmla="*/ 202692 w 1003890"/>
                    <a:gd name="connsiteY7" fmla="*/ 877042 h 1634262"/>
                    <a:gd name="connsiteX8" fmla="*/ 261952 w 1003890"/>
                    <a:gd name="connsiteY8" fmla="*/ 1010193 h 1634262"/>
                    <a:gd name="connsiteX9" fmla="*/ 284303 w 1003890"/>
                    <a:gd name="connsiteY9" fmla="*/ 1056909 h 1634262"/>
                    <a:gd name="connsiteX10" fmla="*/ 290254 w 1003890"/>
                    <a:gd name="connsiteY10" fmla="*/ 1069211 h 1634262"/>
                    <a:gd name="connsiteX11" fmla="*/ 391161 w 1003890"/>
                    <a:gd name="connsiteY11" fmla="*/ 1257439 h 1634262"/>
                    <a:gd name="connsiteX12" fmla="*/ 426299 w 1003890"/>
                    <a:gd name="connsiteY12" fmla="*/ 1314286 h 1634262"/>
                    <a:gd name="connsiteX13" fmla="*/ 445595 w 1003890"/>
                    <a:gd name="connsiteY13" fmla="*/ 1343713 h 1634262"/>
                    <a:gd name="connsiteX14" fmla="*/ 448088 w 1003890"/>
                    <a:gd name="connsiteY14" fmla="*/ 1347411 h 1634262"/>
                    <a:gd name="connsiteX15" fmla="*/ 483788 w 1003890"/>
                    <a:gd name="connsiteY15" fmla="*/ 1397986 h 1634262"/>
                    <a:gd name="connsiteX16" fmla="*/ 525678 w 1003890"/>
                    <a:gd name="connsiteY16" fmla="*/ 1451296 h 1634262"/>
                    <a:gd name="connsiteX17" fmla="*/ 637763 w 1003890"/>
                    <a:gd name="connsiteY17" fmla="*/ 1562495 h 1634262"/>
                    <a:gd name="connsiteX18" fmla="*/ 655131 w 1003890"/>
                    <a:gd name="connsiteY18" fmla="*/ 1575280 h 1634262"/>
                    <a:gd name="connsiteX19" fmla="*/ 664138 w 1003890"/>
                    <a:gd name="connsiteY19" fmla="*/ 1581552 h 1634262"/>
                    <a:gd name="connsiteX20" fmla="*/ 756925 w 1003890"/>
                    <a:gd name="connsiteY20" fmla="*/ 1625372 h 1634262"/>
                    <a:gd name="connsiteX21" fmla="*/ 865794 w 1003890"/>
                    <a:gd name="connsiteY21" fmla="*/ 1624167 h 1634262"/>
                    <a:gd name="connsiteX22" fmla="*/ 879543 w 1003890"/>
                    <a:gd name="connsiteY22" fmla="*/ 1619422 h 1634262"/>
                    <a:gd name="connsiteX23" fmla="*/ 977395 w 1003890"/>
                    <a:gd name="connsiteY23" fmla="*/ 1540144 h 1634262"/>
                    <a:gd name="connsiteX24" fmla="*/ 999828 w 1003890"/>
                    <a:gd name="connsiteY24" fmla="*/ 1512403 h 1634262"/>
                    <a:gd name="connsiteX25" fmla="*/ 999828 w 1003890"/>
                    <a:gd name="connsiteY25" fmla="*/ -1703 h 1634262"/>
                    <a:gd name="connsiteX26" fmla="*/ 148018 w 1003890"/>
                    <a:gd name="connsiteY26" fmla="*/ 177278 h 1634262"/>
                    <a:gd name="connsiteX27" fmla="*/ -248 w 1003890"/>
                    <a:gd name="connsiteY27" fmla="*/ 234929 h 1634262"/>
                    <a:gd name="connsiteX28" fmla="*/ -2258 w 1003890"/>
                    <a:gd name="connsiteY28" fmla="*/ 235733 h 1634262"/>
                    <a:gd name="connsiteX29" fmla="*/ 35290 w 1003890"/>
                    <a:gd name="connsiteY29" fmla="*/ 413589 h 16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3890" h="1634262">
                      <a:moveTo>
                        <a:pt x="35290" y="413589"/>
                      </a:moveTo>
                      <a:cubicBezTo>
                        <a:pt x="39389" y="427338"/>
                        <a:pt x="43331" y="441730"/>
                        <a:pt x="48317" y="456686"/>
                      </a:cubicBezTo>
                      <a:cubicBezTo>
                        <a:pt x="50889" y="464726"/>
                        <a:pt x="53460" y="472767"/>
                        <a:pt x="56358" y="481450"/>
                      </a:cubicBezTo>
                      <a:cubicBezTo>
                        <a:pt x="61501" y="497531"/>
                        <a:pt x="66887" y="514336"/>
                        <a:pt x="72439" y="531543"/>
                      </a:cubicBezTo>
                      <a:cubicBezTo>
                        <a:pt x="77986" y="548750"/>
                        <a:pt x="84660" y="567885"/>
                        <a:pt x="91252" y="586862"/>
                      </a:cubicBezTo>
                      <a:cubicBezTo>
                        <a:pt x="105079" y="627064"/>
                        <a:pt x="120360" y="669116"/>
                        <a:pt x="136602" y="712213"/>
                      </a:cubicBezTo>
                      <a:cubicBezTo>
                        <a:pt x="141745" y="725881"/>
                        <a:pt x="147053" y="739712"/>
                        <a:pt x="152683" y="753541"/>
                      </a:cubicBezTo>
                      <a:cubicBezTo>
                        <a:pt x="168764" y="794306"/>
                        <a:pt x="184845" y="835715"/>
                        <a:pt x="202692" y="877042"/>
                      </a:cubicBezTo>
                      <a:cubicBezTo>
                        <a:pt x="221506" y="921828"/>
                        <a:pt x="241367" y="966534"/>
                        <a:pt x="261952" y="1010193"/>
                      </a:cubicBezTo>
                      <a:cubicBezTo>
                        <a:pt x="269270" y="1025872"/>
                        <a:pt x="276827" y="1041472"/>
                        <a:pt x="284303" y="1056909"/>
                      </a:cubicBezTo>
                      <a:lnTo>
                        <a:pt x="290254" y="1069211"/>
                      </a:lnTo>
                      <a:cubicBezTo>
                        <a:pt x="322416" y="1135706"/>
                        <a:pt x="356345" y="1198904"/>
                        <a:pt x="391161" y="1257439"/>
                      </a:cubicBezTo>
                      <a:cubicBezTo>
                        <a:pt x="402739" y="1276977"/>
                        <a:pt x="414478" y="1295873"/>
                        <a:pt x="426299" y="1314286"/>
                      </a:cubicBezTo>
                      <a:cubicBezTo>
                        <a:pt x="432730" y="1324336"/>
                        <a:pt x="439165" y="1334145"/>
                        <a:pt x="445595" y="1343713"/>
                      </a:cubicBezTo>
                      <a:lnTo>
                        <a:pt x="448088" y="1347411"/>
                      </a:lnTo>
                      <a:cubicBezTo>
                        <a:pt x="459910" y="1364941"/>
                        <a:pt x="472210" y="1381745"/>
                        <a:pt x="483788" y="1397986"/>
                      </a:cubicBezTo>
                      <a:cubicBezTo>
                        <a:pt x="497698" y="1416641"/>
                        <a:pt x="511608" y="1434491"/>
                        <a:pt x="525678" y="1451296"/>
                      </a:cubicBezTo>
                      <a:cubicBezTo>
                        <a:pt x="558889" y="1492301"/>
                        <a:pt x="596516" y="1529610"/>
                        <a:pt x="637763" y="1562495"/>
                      </a:cubicBezTo>
                      <a:cubicBezTo>
                        <a:pt x="643553" y="1566998"/>
                        <a:pt x="649344" y="1571340"/>
                        <a:pt x="655131" y="1575280"/>
                      </a:cubicBezTo>
                      <a:cubicBezTo>
                        <a:pt x="658107" y="1577531"/>
                        <a:pt x="661162" y="1579622"/>
                        <a:pt x="664138" y="1581552"/>
                      </a:cubicBezTo>
                      <a:cubicBezTo>
                        <a:pt x="692358" y="1601251"/>
                        <a:pt x="723797" y="1616046"/>
                        <a:pt x="756925" y="1625372"/>
                      </a:cubicBezTo>
                      <a:cubicBezTo>
                        <a:pt x="792625" y="1635342"/>
                        <a:pt x="830334" y="1634940"/>
                        <a:pt x="865794" y="1624167"/>
                      </a:cubicBezTo>
                      <a:cubicBezTo>
                        <a:pt x="870458" y="1622718"/>
                        <a:pt x="875040" y="1621191"/>
                        <a:pt x="879543" y="1619422"/>
                      </a:cubicBezTo>
                      <a:cubicBezTo>
                        <a:pt x="917252" y="1599965"/>
                        <a:pt x="950541" y="1572948"/>
                        <a:pt x="977395" y="1540144"/>
                      </a:cubicBezTo>
                      <a:cubicBezTo>
                        <a:pt x="985035" y="1531379"/>
                        <a:pt x="992510" y="1522133"/>
                        <a:pt x="999828" y="1512403"/>
                      </a:cubicBezTo>
                      <a:lnTo>
                        <a:pt x="999828" y="-1703"/>
                      </a:lnTo>
                      <a:cubicBezTo>
                        <a:pt x="709083" y="18961"/>
                        <a:pt x="422518" y="79185"/>
                        <a:pt x="148018" y="177278"/>
                      </a:cubicBezTo>
                      <a:cubicBezTo>
                        <a:pt x="98005" y="195208"/>
                        <a:pt x="48557" y="214425"/>
                        <a:pt x="-248" y="234929"/>
                      </a:cubicBezTo>
                      <a:lnTo>
                        <a:pt x="-2258" y="235733"/>
                      </a:lnTo>
                      <a:cubicBezTo>
                        <a:pt x="-9415" y="242406"/>
                        <a:pt x="5056" y="311072"/>
                        <a:pt x="35290" y="413589"/>
                      </a:cubicBezTo>
                      <a:close/>
                    </a:path>
                  </a:pathLst>
                </a:custGeom>
                <a:solidFill>
                  <a:srgbClr val="AB1C71"/>
                </a:solidFill>
                <a:ln w="8032" cap="flat">
                  <a:noFill/>
                  <a:prstDash val="solid"/>
                  <a:miter/>
                </a:ln>
              </p:spPr>
              <p:txBody>
                <a:bodyPr rtlCol="0" anchor="ctr"/>
                <a:lstStyle/>
                <a:p>
                  <a:endParaRPr lang="zh-CN" altLang="en-US"/>
                </a:p>
              </p:txBody>
            </p:sp>
            <p:sp>
              <p:nvSpPr>
                <p:cNvPr id="563" name="ï$liḓé">
                  <a:extLst>
                    <a:ext uri="{FF2B5EF4-FFF2-40B4-BE49-F238E27FC236}">
                      <a16:creationId xmlns:a16="http://schemas.microsoft.com/office/drawing/2014/main" id="{430DFC73-4087-215C-3F20-78D1ECEE9FA8}"/>
                    </a:ext>
                  </a:extLst>
                </p:cNvPr>
                <p:cNvSpPr/>
                <p:nvPr/>
              </p:nvSpPr>
              <p:spPr>
                <a:xfrm>
                  <a:off x="11223029" y="4655243"/>
                  <a:ext cx="1001652" cy="580617"/>
                </a:xfrm>
                <a:custGeom>
                  <a:avLst/>
                  <a:gdLst>
                    <a:gd name="connsiteX0" fmla="*/ -2486 w 1001652"/>
                    <a:gd name="connsiteY0" fmla="*/ 451068 h 580617"/>
                    <a:gd name="connsiteX1" fmla="*/ 6116 w 1001652"/>
                    <a:gd name="connsiteY1" fmla="*/ 476395 h 580617"/>
                    <a:gd name="connsiteX2" fmla="*/ 722282 w 1001652"/>
                    <a:gd name="connsiteY2" fmla="*/ 528176 h 580617"/>
                    <a:gd name="connsiteX3" fmla="*/ 997591 w 1001652"/>
                    <a:gd name="connsiteY3" fmla="*/ 462565 h 580617"/>
                    <a:gd name="connsiteX4" fmla="*/ 997591 w 1001652"/>
                    <a:gd name="connsiteY4" fmla="*/ 5704 h 580617"/>
                    <a:gd name="connsiteX5" fmla="*/ 666160 w 1001652"/>
                    <a:gd name="connsiteY5" fmla="*/ 10689 h 580617"/>
                    <a:gd name="connsiteX6" fmla="*/ -2486 w 1001652"/>
                    <a:gd name="connsiteY6" fmla="*/ 451068 h 58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652" h="580617">
                      <a:moveTo>
                        <a:pt x="-2486" y="451068"/>
                      </a:moveTo>
                      <a:cubicBezTo>
                        <a:pt x="-880" y="459912"/>
                        <a:pt x="2018" y="468434"/>
                        <a:pt x="6116" y="476395"/>
                      </a:cubicBezTo>
                      <a:cubicBezTo>
                        <a:pt x="74139" y="610028"/>
                        <a:pt x="370671" y="597003"/>
                        <a:pt x="722282" y="528176"/>
                      </a:cubicBezTo>
                      <a:cubicBezTo>
                        <a:pt x="815635" y="507914"/>
                        <a:pt x="909546" y="486044"/>
                        <a:pt x="997591" y="462565"/>
                      </a:cubicBezTo>
                      <a:lnTo>
                        <a:pt x="997591" y="5704"/>
                      </a:lnTo>
                      <a:cubicBezTo>
                        <a:pt x="887273" y="-5633"/>
                        <a:pt x="776076" y="-3945"/>
                        <a:pt x="666160" y="10689"/>
                      </a:cubicBezTo>
                      <a:cubicBezTo>
                        <a:pt x="240013" y="70109"/>
                        <a:pt x="-27172" y="314057"/>
                        <a:pt x="-2486" y="451068"/>
                      </a:cubicBezTo>
                      <a:close/>
                    </a:path>
                  </a:pathLst>
                </a:custGeom>
                <a:solidFill>
                  <a:srgbClr val="FF69AF"/>
                </a:solidFill>
                <a:ln w="8032" cap="flat">
                  <a:noFill/>
                  <a:prstDash val="solid"/>
                  <a:miter/>
                </a:ln>
              </p:spPr>
              <p:txBody>
                <a:bodyPr rtlCol="0" anchor="ctr"/>
                <a:lstStyle/>
                <a:p>
                  <a:endParaRPr lang="zh-CN" altLang="en-US"/>
                </a:p>
              </p:txBody>
            </p:sp>
            <p:sp>
              <p:nvSpPr>
                <p:cNvPr id="564" name="í$ḷiḑè">
                  <a:extLst>
                    <a:ext uri="{FF2B5EF4-FFF2-40B4-BE49-F238E27FC236}">
                      <a16:creationId xmlns:a16="http://schemas.microsoft.com/office/drawing/2014/main" id="{E547F3AD-8A0B-88C8-ABFA-8653ADC0EC9E}"/>
                    </a:ext>
                  </a:extLst>
                </p:cNvPr>
                <p:cNvSpPr/>
                <p:nvPr/>
              </p:nvSpPr>
              <p:spPr>
                <a:xfrm>
                  <a:off x="11370680" y="4706458"/>
                  <a:ext cx="854001" cy="440710"/>
                </a:xfrm>
                <a:custGeom>
                  <a:avLst/>
                  <a:gdLst>
                    <a:gd name="connsiteX0" fmla="*/ -1870 w 854001"/>
                    <a:gd name="connsiteY0" fmla="*/ 342202 h 440710"/>
                    <a:gd name="connsiteX1" fmla="*/ 1184 w 854001"/>
                    <a:gd name="connsiteY1" fmla="*/ 351691 h 440710"/>
                    <a:gd name="connsiteX2" fmla="*/ 555174 w 854001"/>
                    <a:gd name="connsiteY2" fmla="*/ 404034 h 440710"/>
                    <a:gd name="connsiteX3" fmla="*/ 849940 w 854001"/>
                    <a:gd name="connsiteY3" fmla="*/ 327890 h 440710"/>
                    <a:gd name="connsiteX4" fmla="*/ 849940 w 854001"/>
                    <a:gd name="connsiteY4" fmla="*/ 12301 h 440710"/>
                    <a:gd name="connsiteX5" fmla="*/ 509989 w 854001"/>
                    <a:gd name="connsiteY5" fmla="*/ 10612 h 440710"/>
                    <a:gd name="connsiteX6" fmla="*/ -1870 w 854001"/>
                    <a:gd name="connsiteY6" fmla="*/ 342202 h 44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001" h="440710">
                      <a:moveTo>
                        <a:pt x="-1870" y="342202"/>
                      </a:moveTo>
                      <a:cubicBezTo>
                        <a:pt x="-1065" y="345419"/>
                        <a:pt x="-103" y="348635"/>
                        <a:pt x="1184" y="351691"/>
                      </a:cubicBezTo>
                      <a:cubicBezTo>
                        <a:pt x="43959" y="456860"/>
                        <a:pt x="278020" y="457422"/>
                        <a:pt x="555174" y="404034"/>
                      </a:cubicBezTo>
                      <a:cubicBezTo>
                        <a:pt x="654797" y="384174"/>
                        <a:pt x="753215" y="358766"/>
                        <a:pt x="849940" y="327890"/>
                      </a:cubicBezTo>
                      <a:lnTo>
                        <a:pt x="849940" y="12301"/>
                      </a:lnTo>
                      <a:cubicBezTo>
                        <a:pt x="737373" y="-5791"/>
                        <a:pt x="622713" y="-6353"/>
                        <a:pt x="509989" y="10612"/>
                      </a:cubicBezTo>
                      <a:cubicBezTo>
                        <a:pt x="184428" y="58936"/>
                        <a:pt x="-28163" y="237515"/>
                        <a:pt x="-1870" y="342202"/>
                      </a:cubicBezTo>
                      <a:close/>
                    </a:path>
                  </a:pathLst>
                </a:custGeom>
                <a:solidFill>
                  <a:srgbClr val="631845"/>
                </a:solidFill>
                <a:ln w="8032" cap="flat">
                  <a:noFill/>
                  <a:prstDash val="solid"/>
                  <a:miter/>
                </a:ln>
              </p:spPr>
              <p:txBody>
                <a:bodyPr rtlCol="0" anchor="ctr"/>
                <a:lstStyle/>
                <a:p>
                  <a:endParaRPr lang="zh-CN" altLang="en-US"/>
                </a:p>
              </p:txBody>
            </p:sp>
            <p:sp>
              <p:nvSpPr>
                <p:cNvPr id="565" name="ï$ḷiḍè">
                  <a:extLst>
                    <a:ext uri="{FF2B5EF4-FFF2-40B4-BE49-F238E27FC236}">
                      <a16:creationId xmlns:a16="http://schemas.microsoft.com/office/drawing/2014/main" id="{F8FDA7FD-FF40-6A3B-2D74-3D7271F557E8}"/>
                    </a:ext>
                  </a:extLst>
                </p:cNvPr>
                <p:cNvSpPr/>
                <p:nvPr/>
              </p:nvSpPr>
              <p:spPr>
                <a:xfrm>
                  <a:off x="9783963" y="5292947"/>
                  <a:ext cx="1788333" cy="1541107"/>
                </a:xfrm>
                <a:custGeom>
                  <a:avLst/>
                  <a:gdLst>
                    <a:gd name="connsiteX0" fmla="*/ 1066557 w 1788333"/>
                    <a:gd name="connsiteY0" fmla="*/ -1624 h 1541107"/>
                    <a:gd name="connsiteX1" fmla="*/ 1599479 w 1788333"/>
                    <a:gd name="connsiteY1" fmla="*/ 702964 h 1541107"/>
                    <a:gd name="connsiteX2" fmla="*/ 1681011 w 1788333"/>
                    <a:gd name="connsiteY2" fmla="*/ 1516342 h 1541107"/>
                    <a:gd name="connsiteX3" fmla="*/ 727729 w 1788333"/>
                    <a:gd name="connsiteY3" fmla="*/ 1307289 h 1541107"/>
                    <a:gd name="connsiteX4" fmla="*/ -3956 w 1788333"/>
                    <a:gd name="connsiteY4" fmla="*/ 995237 h 1541107"/>
                    <a:gd name="connsiteX5" fmla="*/ 1066557 w 1788333"/>
                    <a:gd name="connsiteY5" fmla="*/ -1624 h 154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8333" h="1541107">
                      <a:moveTo>
                        <a:pt x="1066557" y="-1624"/>
                      </a:moveTo>
                      <a:cubicBezTo>
                        <a:pt x="1094777" y="-7815"/>
                        <a:pt x="1416397" y="349424"/>
                        <a:pt x="1599479" y="702964"/>
                      </a:cubicBezTo>
                      <a:cubicBezTo>
                        <a:pt x="1796554" y="1061330"/>
                        <a:pt x="1855008" y="1416077"/>
                        <a:pt x="1681011" y="1516342"/>
                      </a:cubicBezTo>
                      <a:cubicBezTo>
                        <a:pt x="1494552" y="1607601"/>
                        <a:pt x="1149694" y="1405142"/>
                        <a:pt x="727729" y="1307289"/>
                      </a:cubicBezTo>
                      <a:cubicBezTo>
                        <a:pt x="307852" y="1209355"/>
                        <a:pt x="-10709" y="1010835"/>
                        <a:pt x="-3956" y="995237"/>
                      </a:cubicBezTo>
                      <a:cubicBezTo>
                        <a:pt x="300377" y="574316"/>
                        <a:pt x="656330" y="239108"/>
                        <a:pt x="1066557" y="-1624"/>
                      </a:cubicBezTo>
                      <a:close/>
                    </a:path>
                  </a:pathLst>
                </a:custGeom>
                <a:solidFill>
                  <a:srgbClr val="AB1C71"/>
                </a:solidFill>
                <a:ln w="8032" cap="flat">
                  <a:noFill/>
                  <a:prstDash val="solid"/>
                  <a:miter/>
                </a:ln>
              </p:spPr>
              <p:txBody>
                <a:bodyPr rtlCol="0" anchor="ctr"/>
                <a:lstStyle/>
                <a:p>
                  <a:endParaRPr lang="zh-CN" altLang="en-US"/>
                </a:p>
              </p:txBody>
            </p:sp>
            <p:sp>
              <p:nvSpPr>
                <p:cNvPr id="566" name="íŝḻîḍe">
                  <a:extLst>
                    <a:ext uri="{FF2B5EF4-FFF2-40B4-BE49-F238E27FC236}">
                      <a16:creationId xmlns:a16="http://schemas.microsoft.com/office/drawing/2014/main" id="{F9D7C1F6-9988-BCA2-F57C-81640D874A98}"/>
                    </a:ext>
                  </a:extLst>
                </p:cNvPr>
                <p:cNvSpPr/>
                <p:nvPr/>
              </p:nvSpPr>
              <p:spPr>
                <a:xfrm>
                  <a:off x="9759056" y="5250944"/>
                  <a:ext cx="1133201" cy="1051186"/>
                </a:xfrm>
                <a:custGeom>
                  <a:avLst/>
                  <a:gdLst>
                    <a:gd name="connsiteX0" fmla="*/ 42096 w 1133201"/>
                    <a:gd name="connsiteY0" fmla="*/ 1045522 h 1051186"/>
                    <a:gd name="connsiteX1" fmla="*/ 737921 w 1133201"/>
                    <a:gd name="connsiteY1" fmla="*/ 641809 h 1051186"/>
                    <a:gd name="connsiteX2" fmla="*/ 1112126 w 1133201"/>
                    <a:gd name="connsiteY2" fmla="*/ 59274 h 1051186"/>
                    <a:gd name="connsiteX3" fmla="*/ 333003 w 1133201"/>
                    <a:gd name="connsiteY3" fmla="*/ 319465 h 1051186"/>
                    <a:gd name="connsiteX4" fmla="*/ 42096 w 1133201"/>
                    <a:gd name="connsiteY4" fmla="*/ 1045522 h 105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201" h="1051186">
                      <a:moveTo>
                        <a:pt x="42096" y="1045522"/>
                      </a:moveTo>
                      <a:cubicBezTo>
                        <a:pt x="160210" y="1081543"/>
                        <a:pt x="467520" y="865897"/>
                        <a:pt x="737921" y="641809"/>
                      </a:cubicBezTo>
                      <a:cubicBezTo>
                        <a:pt x="1004062" y="412815"/>
                        <a:pt x="1187384" y="188083"/>
                        <a:pt x="1112126" y="59274"/>
                      </a:cubicBezTo>
                      <a:cubicBezTo>
                        <a:pt x="1038957" y="-67927"/>
                        <a:pt x="650202" y="-3040"/>
                        <a:pt x="333003" y="319465"/>
                      </a:cubicBezTo>
                      <a:cubicBezTo>
                        <a:pt x="21916" y="641326"/>
                        <a:pt x="-70632" y="1011913"/>
                        <a:pt x="42096" y="1045522"/>
                      </a:cubicBezTo>
                      <a:close/>
                    </a:path>
                  </a:pathLst>
                </a:custGeom>
                <a:solidFill>
                  <a:srgbClr val="FF69AF"/>
                </a:solidFill>
                <a:ln w="8032" cap="flat">
                  <a:noFill/>
                  <a:prstDash val="solid"/>
                  <a:miter/>
                </a:ln>
              </p:spPr>
              <p:txBody>
                <a:bodyPr rtlCol="0" anchor="ctr"/>
                <a:lstStyle/>
                <a:p>
                  <a:endParaRPr lang="zh-CN" altLang="en-US"/>
                </a:p>
              </p:txBody>
            </p:sp>
            <p:sp>
              <p:nvSpPr>
                <p:cNvPr id="567" name="iṩlíḓé">
                  <a:extLst>
                    <a:ext uri="{FF2B5EF4-FFF2-40B4-BE49-F238E27FC236}">
                      <a16:creationId xmlns:a16="http://schemas.microsoft.com/office/drawing/2014/main" id="{8A07561C-D161-DFF0-D335-6BBAED841509}"/>
                    </a:ext>
                  </a:extLst>
                </p:cNvPr>
                <p:cNvSpPr/>
                <p:nvPr/>
              </p:nvSpPr>
              <p:spPr>
                <a:xfrm>
                  <a:off x="9861725" y="5357708"/>
                  <a:ext cx="862997" cy="802899"/>
                </a:xfrm>
                <a:custGeom>
                  <a:avLst/>
                  <a:gdLst>
                    <a:gd name="connsiteX0" fmla="*/ 30770 w 862997"/>
                    <a:gd name="connsiteY0" fmla="*/ 795636 h 802899"/>
                    <a:gd name="connsiteX1" fmla="*/ 565942 w 862997"/>
                    <a:gd name="connsiteY1" fmla="*/ 496127 h 802899"/>
                    <a:gd name="connsiteX2" fmla="*/ 841895 w 862997"/>
                    <a:gd name="connsiteY2" fmla="*/ 37096 h 802899"/>
                    <a:gd name="connsiteX3" fmla="*/ 257349 w 862997"/>
                    <a:gd name="connsiteY3" fmla="*/ 253545 h 802899"/>
                    <a:gd name="connsiteX4" fmla="*/ 30770 w 862997"/>
                    <a:gd name="connsiteY4" fmla="*/ 795636 h 80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97" h="802899">
                      <a:moveTo>
                        <a:pt x="30770" y="795636"/>
                      </a:moveTo>
                      <a:cubicBezTo>
                        <a:pt x="121387" y="832863"/>
                        <a:pt x="355362" y="677602"/>
                        <a:pt x="565942" y="496127"/>
                      </a:cubicBezTo>
                      <a:cubicBezTo>
                        <a:pt x="774273" y="312241"/>
                        <a:pt x="908068" y="128597"/>
                        <a:pt x="841895" y="37096"/>
                      </a:cubicBezTo>
                      <a:cubicBezTo>
                        <a:pt x="775721" y="-54405"/>
                        <a:pt x="493260" y="15225"/>
                        <a:pt x="257349" y="253545"/>
                      </a:cubicBezTo>
                      <a:cubicBezTo>
                        <a:pt x="23691" y="491544"/>
                        <a:pt x="-57597" y="760178"/>
                        <a:pt x="30770" y="795636"/>
                      </a:cubicBezTo>
                      <a:close/>
                    </a:path>
                  </a:pathLst>
                </a:custGeom>
                <a:solidFill>
                  <a:srgbClr val="631845"/>
                </a:solidFill>
                <a:ln w="8032" cap="flat">
                  <a:noFill/>
                  <a:prstDash val="solid"/>
                  <a:miter/>
                </a:ln>
              </p:spPr>
              <p:txBody>
                <a:bodyPr rtlCol="0" anchor="ctr"/>
                <a:lstStyle/>
                <a:p>
                  <a:endParaRPr lang="zh-CN" altLang="en-US"/>
                </a:p>
              </p:txBody>
            </p:sp>
            <p:sp>
              <p:nvSpPr>
                <p:cNvPr id="568" name="iṩliḑê">
                  <a:extLst>
                    <a:ext uri="{FF2B5EF4-FFF2-40B4-BE49-F238E27FC236}">
                      <a16:creationId xmlns:a16="http://schemas.microsoft.com/office/drawing/2014/main" id="{5F1CA5F8-0F00-3C8D-0B0A-F02273EFCF19}"/>
                    </a:ext>
                  </a:extLst>
                </p:cNvPr>
                <p:cNvSpPr/>
                <p:nvPr/>
              </p:nvSpPr>
              <p:spPr>
                <a:xfrm>
                  <a:off x="10568178" y="6304208"/>
                  <a:ext cx="1088121" cy="546262"/>
                </a:xfrm>
                <a:custGeom>
                  <a:avLst/>
                  <a:gdLst>
                    <a:gd name="connsiteX0" fmla="*/ -4062 w 1088121"/>
                    <a:gd name="connsiteY0" fmla="*/ 544559 h 546262"/>
                    <a:gd name="connsiteX1" fmla="*/ 1084059 w 1088121"/>
                    <a:gd name="connsiteY1" fmla="*/ 544559 h 546262"/>
                    <a:gd name="connsiteX2" fmla="*/ 988940 w 1088121"/>
                    <a:gd name="connsiteY2" fmla="*/ 411971 h 546262"/>
                    <a:gd name="connsiteX3" fmla="*/ 979933 w 1088121"/>
                    <a:gd name="connsiteY3" fmla="*/ 402082 h 546262"/>
                    <a:gd name="connsiteX4" fmla="*/ 968195 w 1088121"/>
                    <a:gd name="connsiteY4" fmla="*/ 389538 h 546262"/>
                    <a:gd name="connsiteX5" fmla="*/ 916654 w 1088121"/>
                    <a:gd name="connsiteY5" fmla="*/ 338562 h 546262"/>
                    <a:gd name="connsiteX6" fmla="*/ 869137 w 1088121"/>
                    <a:gd name="connsiteY6" fmla="*/ 295947 h 546262"/>
                    <a:gd name="connsiteX7" fmla="*/ 845016 w 1088121"/>
                    <a:gd name="connsiteY7" fmla="*/ 275524 h 546262"/>
                    <a:gd name="connsiteX8" fmla="*/ 593589 w 1088121"/>
                    <a:gd name="connsiteY8" fmla="*/ 94935 h 546262"/>
                    <a:gd name="connsiteX9" fmla="*/ 403189 w 1088121"/>
                    <a:gd name="connsiteY9" fmla="*/ -1551 h 546262"/>
                    <a:gd name="connsiteX10" fmla="*/ 403189 w 1088121"/>
                    <a:gd name="connsiteY10" fmla="*/ -1551 h 546262"/>
                    <a:gd name="connsiteX11" fmla="*/ 397802 w 1088121"/>
                    <a:gd name="connsiteY11" fmla="*/ -426 h 546262"/>
                    <a:gd name="connsiteX12" fmla="*/ 347066 w 1088121"/>
                    <a:gd name="connsiteY12" fmla="*/ 62371 h 546262"/>
                    <a:gd name="connsiteX13" fmla="*/ 132627 w 1088121"/>
                    <a:gd name="connsiteY13" fmla="*/ 347486 h 546262"/>
                    <a:gd name="connsiteX14" fmla="*/ 2047 w 1088121"/>
                    <a:gd name="connsiteY14" fmla="*/ 535555 h 54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8121" h="546262">
                      <a:moveTo>
                        <a:pt x="-4062" y="544559"/>
                      </a:moveTo>
                      <a:lnTo>
                        <a:pt x="1084059" y="544559"/>
                      </a:lnTo>
                      <a:cubicBezTo>
                        <a:pt x="1058250" y="496397"/>
                        <a:pt x="1026327" y="451852"/>
                        <a:pt x="988940" y="411971"/>
                      </a:cubicBezTo>
                      <a:lnTo>
                        <a:pt x="979933" y="402082"/>
                      </a:lnTo>
                      <a:cubicBezTo>
                        <a:pt x="976157" y="397820"/>
                        <a:pt x="971893" y="394041"/>
                        <a:pt x="968195" y="389538"/>
                      </a:cubicBezTo>
                      <a:cubicBezTo>
                        <a:pt x="952114" y="372413"/>
                        <a:pt x="934906" y="355366"/>
                        <a:pt x="916654" y="338562"/>
                      </a:cubicBezTo>
                      <a:cubicBezTo>
                        <a:pt x="901299" y="324170"/>
                        <a:pt x="885458" y="310018"/>
                        <a:pt x="869137" y="295947"/>
                      </a:cubicBezTo>
                      <a:cubicBezTo>
                        <a:pt x="861097" y="289032"/>
                        <a:pt x="853056" y="282198"/>
                        <a:pt x="845016" y="275524"/>
                      </a:cubicBezTo>
                      <a:cubicBezTo>
                        <a:pt x="765415" y="209673"/>
                        <a:pt x="681391" y="149369"/>
                        <a:pt x="593589" y="94935"/>
                      </a:cubicBezTo>
                      <a:cubicBezTo>
                        <a:pt x="499836" y="36641"/>
                        <a:pt x="424739" y="-104"/>
                        <a:pt x="403189" y="-1551"/>
                      </a:cubicBezTo>
                      <a:cubicBezTo>
                        <a:pt x="403189" y="-1551"/>
                        <a:pt x="403189" y="-1551"/>
                        <a:pt x="403189" y="-1551"/>
                      </a:cubicBezTo>
                      <a:cubicBezTo>
                        <a:pt x="401339" y="-1953"/>
                        <a:pt x="399412" y="-1551"/>
                        <a:pt x="397802" y="-426"/>
                      </a:cubicBezTo>
                      <a:cubicBezTo>
                        <a:pt x="380838" y="20319"/>
                        <a:pt x="363869" y="41223"/>
                        <a:pt x="347066" y="62371"/>
                      </a:cubicBezTo>
                      <a:cubicBezTo>
                        <a:pt x="274702" y="153309"/>
                        <a:pt x="203625" y="248026"/>
                        <a:pt x="132627" y="347486"/>
                      </a:cubicBezTo>
                      <a:cubicBezTo>
                        <a:pt x="89209" y="408353"/>
                        <a:pt x="45708" y="471070"/>
                        <a:pt x="2047" y="535555"/>
                      </a:cubicBezTo>
                      <a:close/>
                    </a:path>
                  </a:pathLst>
                </a:custGeom>
                <a:solidFill>
                  <a:srgbClr val="AB2977"/>
                </a:solidFill>
                <a:ln w="8032" cap="flat">
                  <a:noFill/>
                  <a:prstDash val="solid"/>
                  <a:miter/>
                </a:ln>
              </p:spPr>
              <p:txBody>
                <a:bodyPr rtlCol="0" anchor="ctr"/>
                <a:lstStyle/>
                <a:p>
                  <a:endParaRPr lang="zh-CN" altLang="en-US"/>
                </a:p>
              </p:txBody>
            </p:sp>
            <p:sp>
              <p:nvSpPr>
                <p:cNvPr id="569" name="îsḷíḍe">
                  <a:extLst>
                    <a:ext uri="{FF2B5EF4-FFF2-40B4-BE49-F238E27FC236}">
                      <a16:creationId xmlns:a16="http://schemas.microsoft.com/office/drawing/2014/main" id="{2772C6B7-EB69-CF15-76F1-6F67255CFBF1}"/>
                    </a:ext>
                  </a:extLst>
                </p:cNvPr>
                <p:cNvSpPr/>
                <p:nvPr/>
              </p:nvSpPr>
              <p:spPr>
                <a:xfrm>
                  <a:off x="10445830" y="6290599"/>
                  <a:ext cx="607470" cy="559870"/>
                </a:xfrm>
                <a:custGeom>
                  <a:avLst/>
                  <a:gdLst>
                    <a:gd name="connsiteX0" fmla="*/ -1678 w 607470"/>
                    <a:gd name="connsiteY0" fmla="*/ 558168 h 559870"/>
                    <a:gd name="connsiteX1" fmla="*/ 324846 w 607470"/>
                    <a:gd name="connsiteY1" fmla="*/ 558168 h 559870"/>
                    <a:gd name="connsiteX2" fmla="*/ 472790 w 607470"/>
                    <a:gd name="connsiteY2" fmla="*/ 432415 h 559870"/>
                    <a:gd name="connsiteX3" fmla="*/ 506562 w 607470"/>
                    <a:gd name="connsiteY3" fmla="*/ 392613 h 559870"/>
                    <a:gd name="connsiteX4" fmla="*/ 538001 w 607470"/>
                    <a:gd name="connsiteY4" fmla="*/ 18971 h 559870"/>
                    <a:gd name="connsiteX5" fmla="*/ 525536 w 607470"/>
                    <a:gd name="connsiteY5" fmla="*/ 11897 h 559870"/>
                    <a:gd name="connsiteX6" fmla="*/ 525536 w 607470"/>
                    <a:gd name="connsiteY6" fmla="*/ 11897 h 559870"/>
                    <a:gd name="connsiteX7" fmla="*/ 179795 w 607470"/>
                    <a:gd name="connsiteY7" fmla="*/ 150032 h 559870"/>
                    <a:gd name="connsiteX8" fmla="*/ 116276 w 607470"/>
                    <a:gd name="connsiteY8" fmla="*/ 226417 h 559870"/>
                    <a:gd name="connsiteX9" fmla="*/ 103249 w 607470"/>
                    <a:gd name="connsiteY9" fmla="*/ 245071 h 559870"/>
                    <a:gd name="connsiteX10" fmla="*/ 63851 w 607470"/>
                    <a:gd name="connsiteY10" fmla="*/ 309395 h 559870"/>
                    <a:gd name="connsiteX11" fmla="*/ -1678 w 607470"/>
                    <a:gd name="connsiteY11" fmla="*/ 558168 h 55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7470" h="559870">
                      <a:moveTo>
                        <a:pt x="-1678" y="558168"/>
                      </a:moveTo>
                      <a:lnTo>
                        <a:pt x="324846" y="558168"/>
                      </a:lnTo>
                      <a:cubicBezTo>
                        <a:pt x="379119" y="522468"/>
                        <a:pt x="428811" y="480256"/>
                        <a:pt x="472790" y="432415"/>
                      </a:cubicBezTo>
                      <a:cubicBezTo>
                        <a:pt x="484611" y="419389"/>
                        <a:pt x="495867" y="406203"/>
                        <a:pt x="506562" y="392613"/>
                      </a:cubicBezTo>
                      <a:cubicBezTo>
                        <a:pt x="620738" y="246115"/>
                        <a:pt x="637459" y="83939"/>
                        <a:pt x="538001" y="18971"/>
                      </a:cubicBezTo>
                      <a:cubicBezTo>
                        <a:pt x="533981" y="16400"/>
                        <a:pt x="529800" y="13987"/>
                        <a:pt x="525536" y="11897"/>
                      </a:cubicBezTo>
                      <a:cubicBezTo>
                        <a:pt x="525536" y="11897"/>
                        <a:pt x="525536" y="11897"/>
                        <a:pt x="525536" y="11897"/>
                      </a:cubicBezTo>
                      <a:cubicBezTo>
                        <a:pt x="441433" y="-29191"/>
                        <a:pt x="299758" y="24521"/>
                        <a:pt x="179795" y="150032"/>
                      </a:cubicBezTo>
                      <a:cubicBezTo>
                        <a:pt x="156879" y="173992"/>
                        <a:pt x="135655" y="199561"/>
                        <a:pt x="116276" y="226417"/>
                      </a:cubicBezTo>
                      <a:cubicBezTo>
                        <a:pt x="111933" y="232447"/>
                        <a:pt x="107513" y="238799"/>
                        <a:pt x="103249" y="245071"/>
                      </a:cubicBezTo>
                      <a:cubicBezTo>
                        <a:pt x="88617" y="266539"/>
                        <a:pt x="75512" y="287926"/>
                        <a:pt x="63851" y="309395"/>
                      </a:cubicBezTo>
                      <a:cubicBezTo>
                        <a:pt x="9979" y="406845"/>
                        <a:pt x="-11728" y="496498"/>
                        <a:pt x="-1678" y="558168"/>
                      </a:cubicBezTo>
                      <a:close/>
                    </a:path>
                  </a:pathLst>
                </a:custGeom>
                <a:solidFill>
                  <a:srgbClr val="FF69AF"/>
                </a:solidFill>
                <a:ln w="8032" cap="flat">
                  <a:noFill/>
                  <a:prstDash val="solid"/>
                  <a:miter/>
                </a:ln>
              </p:spPr>
              <p:txBody>
                <a:bodyPr rtlCol="0" anchor="ctr"/>
                <a:lstStyle/>
                <a:p>
                  <a:endParaRPr lang="zh-CN" altLang="en-US"/>
                </a:p>
              </p:txBody>
            </p:sp>
            <p:sp>
              <p:nvSpPr>
                <p:cNvPr id="570" name="íšlïḋê">
                  <a:extLst>
                    <a:ext uri="{FF2B5EF4-FFF2-40B4-BE49-F238E27FC236}">
                      <a16:creationId xmlns:a16="http://schemas.microsoft.com/office/drawing/2014/main" id="{2436F3D7-F6BB-D052-3CB9-AFBA839C1A50}"/>
                    </a:ext>
                  </a:extLst>
                </p:cNvPr>
                <p:cNvSpPr/>
                <p:nvPr/>
              </p:nvSpPr>
              <p:spPr>
                <a:xfrm>
                  <a:off x="10522338" y="6357359"/>
                  <a:ext cx="438296" cy="485088"/>
                </a:xfrm>
                <a:custGeom>
                  <a:avLst/>
                  <a:gdLst>
                    <a:gd name="connsiteX0" fmla="*/ 47808 w 438296"/>
                    <a:gd name="connsiteY0" fmla="*/ 482243 h 485088"/>
                    <a:gd name="connsiteX1" fmla="*/ 353347 w 438296"/>
                    <a:gd name="connsiteY1" fmla="*/ 288063 h 485088"/>
                    <a:gd name="connsiteX2" fmla="*/ 392505 w 438296"/>
                    <a:gd name="connsiteY2" fmla="*/ 9058 h 485088"/>
                    <a:gd name="connsiteX3" fmla="*/ 81658 w 438296"/>
                    <a:gd name="connsiteY3" fmla="*/ 188764 h 485088"/>
                    <a:gd name="connsiteX4" fmla="*/ 47808 w 438296"/>
                    <a:gd name="connsiteY4" fmla="*/ 482243 h 485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296" h="485088">
                      <a:moveTo>
                        <a:pt x="47808" y="482243"/>
                      </a:moveTo>
                      <a:cubicBezTo>
                        <a:pt x="128213" y="494623"/>
                        <a:pt x="264258" y="404812"/>
                        <a:pt x="353347" y="288063"/>
                      </a:cubicBezTo>
                      <a:cubicBezTo>
                        <a:pt x="442437" y="171315"/>
                        <a:pt x="461572" y="49261"/>
                        <a:pt x="392505" y="9058"/>
                      </a:cubicBezTo>
                      <a:cubicBezTo>
                        <a:pt x="323435" y="-31144"/>
                        <a:pt x="182004" y="44035"/>
                        <a:pt x="81658" y="188764"/>
                      </a:cubicBezTo>
                      <a:cubicBezTo>
                        <a:pt x="-18687" y="333493"/>
                        <a:pt x="-32196" y="470101"/>
                        <a:pt x="47808" y="482243"/>
                      </a:cubicBezTo>
                      <a:close/>
                    </a:path>
                  </a:pathLst>
                </a:custGeom>
                <a:solidFill>
                  <a:srgbClr val="631845"/>
                </a:solidFill>
                <a:ln w="8032" cap="flat">
                  <a:noFill/>
                  <a:prstDash val="solid"/>
                  <a:miter/>
                </a:ln>
              </p:spPr>
              <p:txBody>
                <a:bodyPr rtlCol="0" anchor="ctr"/>
                <a:lstStyle/>
                <a:p>
                  <a:endParaRPr lang="zh-CN" altLang="en-US"/>
                </a:p>
              </p:txBody>
            </p:sp>
            <p:sp>
              <p:nvSpPr>
                <p:cNvPr id="571" name="ïşḷîḑe">
                  <a:extLst>
                    <a:ext uri="{FF2B5EF4-FFF2-40B4-BE49-F238E27FC236}">
                      <a16:creationId xmlns:a16="http://schemas.microsoft.com/office/drawing/2014/main" id="{AF14F4C7-1C94-A6D4-28C9-8DB16EB18192}"/>
                    </a:ext>
                  </a:extLst>
                </p:cNvPr>
                <p:cNvSpPr/>
                <p:nvPr/>
              </p:nvSpPr>
              <p:spPr>
                <a:xfrm>
                  <a:off x="10806660" y="5320765"/>
                  <a:ext cx="866187" cy="1041282"/>
                </a:xfrm>
                <a:custGeom>
                  <a:avLst/>
                  <a:gdLst>
                    <a:gd name="connsiteX0" fmla="*/ 546068 w 866187"/>
                    <a:gd name="connsiteY0" fmla="*/ -1703 h 1041282"/>
                    <a:gd name="connsiteX1" fmla="*/ 776510 w 866187"/>
                    <a:gd name="connsiteY1" fmla="*/ 510637 h 1041282"/>
                    <a:gd name="connsiteX2" fmla="*/ 803847 w 866187"/>
                    <a:gd name="connsiteY2" fmla="*/ 1034477 h 1041282"/>
                    <a:gd name="connsiteX3" fmla="*/ -4062 w 866187"/>
                    <a:gd name="connsiteY3" fmla="*/ 302389 h 1041282"/>
                    <a:gd name="connsiteX4" fmla="*/ 546068 w 866187"/>
                    <a:gd name="connsiteY4" fmla="*/ -1703 h 1041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187" h="1041282">
                      <a:moveTo>
                        <a:pt x="546068" y="-1703"/>
                      </a:moveTo>
                      <a:cubicBezTo>
                        <a:pt x="555397" y="-1703"/>
                        <a:pt x="691842" y="262749"/>
                        <a:pt x="776510" y="510637"/>
                      </a:cubicBezTo>
                      <a:cubicBezTo>
                        <a:pt x="864956" y="762708"/>
                        <a:pt x="901860" y="998053"/>
                        <a:pt x="803847" y="1034477"/>
                      </a:cubicBezTo>
                      <a:cubicBezTo>
                        <a:pt x="628562" y="1109815"/>
                        <a:pt x="18211" y="326349"/>
                        <a:pt x="-4062" y="302389"/>
                      </a:cubicBezTo>
                      <a:cubicBezTo>
                        <a:pt x="168405" y="182424"/>
                        <a:pt x="352775" y="80551"/>
                        <a:pt x="546068" y="-1703"/>
                      </a:cubicBezTo>
                      <a:close/>
                    </a:path>
                  </a:pathLst>
                </a:custGeom>
                <a:solidFill>
                  <a:srgbClr val="C9388F"/>
                </a:solidFill>
                <a:ln w="8032" cap="flat">
                  <a:noFill/>
                  <a:prstDash val="solid"/>
                  <a:miter/>
                </a:ln>
              </p:spPr>
              <p:txBody>
                <a:bodyPr rtlCol="0" anchor="ctr"/>
                <a:lstStyle/>
                <a:p>
                  <a:endParaRPr lang="zh-CN" altLang="en-US"/>
                </a:p>
              </p:txBody>
            </p:sp>
            <p:sp>
              <p:nvSpPr>
                <p:cNvPr id="572" name="iṡḷiďè">
                  <a:extLst>
                    <a:ext uri="{FF2B5EF4-FFF2-40B4-BE49-F238E27FC236}">
                      <a16:creationId xmlns:a16="http://schemas.microsoft.com/office/drawing/2014/main" id="{E449BDF6-FA3A-E67E-B4AA-99C2D3B009DE}"/>
                    </a:ext>
                  </a:extLst>
                </p:cNvPr>
                <p:cNvSpPr/>
                <p:nvPr/>
              </p:nvSpPr>
              <p:spPr>
                <a:xfrm>
                  <a:off x="10798757" y="5286084"/>
                  <a:ext cx="573464" cy="372216"/>
                </a:xfrm>
                <a:custGeom>
                  <a:avLst/>
                  <a:gdLst>
                    <a:gd name="connsiteX0" fmla="*/ 9067 w 573464"/>
                    <a:gd name="connsiteY0" fmla="*/ 343341 h 372216"/>
                    <a:gd name="connsiteX1" fmla="*/ 345562 w 573464"/>
                    <a:gd name="connsiteY1" fmla="*/ 291962 h 372216"/>
                    <a:gd name="connsiteX2" fmla="*/ 565710 w 573464"/>
                    <a:gd name="connsiteY2" fmla="*/ 47451 h 372216"/>
                    <a:gd name="connsiteX3" fmla="*/ 211528 w 573464"/>
                    <a:gd name="connsiteY3" fmla="*/ 66989 h 372216"/>
                    <a:gd name="connsiteX4" fmla="*/ 9067 w 573464"/>
                    <a:gd name="connsiteY4" fmla="*/ 343341 h 372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464" h="372216">
                      <a:moveTo>
                        <a:pt x="9067" y="343341"/>
                      </a:moveTo>
                      <a:cubicBezTo>
                        <a:pt x="57310" y="397213"/>
                        <a:pt x="203405" y="366256"/>
                        <a:pt x="345562" y="291962"/>
                      </a:cubicBezTo>
                      <a:cubicBezTo>
                        <a:pt x="487716" y="217668"/>
                        <a:pt x="590476" y="115071"/>
                        <a:pt x="565710" y="47451"/>
                      </a:cubicBezTo>
                      <a:cubicBezTo>
                        <a:pt x="540945" y="-20169"/>
                        <a:pt x="376837" y="-22019"/>
                        <a:pt x="211528" y="66989"/>
                      </a:cubicBezTo>
                      <a:cubicBezTo>
                        <a:pt x="46215" y="155998"/>
                        <a:pt x="-38454" y="289952"/>
                        <a:pt x="9067" y="343341"/>
                      </a:cubicBezTo>
                      <a:close/>
                    </a:path>
                  </a:pathLst>
                </a:custGeom>
                <a:solidFill>
                  <a:srgbClr val="FF69AF"/>
                </a:solidFill>
                <a:ln w="8032" cap="flat">
                  <a:noFill/>
                  <a:prstDash val="solid"/>
                  <a:miter/>
                </a:ln>
              </p:spPr>
              <p:txBody>
                <a:bodyPr rtlCol="0" anchor="ctr"/>
                <a:lstStyle/>
                <a:p>
                  <a:endParaRPr lang="zh-CN" altLang="en-US"/>
                </a:p>
              </p:txBody>
            </p:sp>
            <p:sp>
              <p:nvSpPr>
                <p:cNvPr id="573" name="íşļiďe">
                  <a:extLst>
                    <a:ext uri="{FF2B5EF4-FFF2-40B4-BE49-F238E27FC236}">
                      <a16:creationId xmlns:a16="http://schemas.microsoft.com/office/drawing/2014/main" id="{EBC36192-02CD-6F18-D4F7-9D1481209828}"/>
                    </a:ext>
                  </a:extLst>
                </p:cNvPr>
                <p:cNvSpPr/>
                <p:nvPr/>
              </p:nvSpPr>
              <p:spPr>
                <a:xfrm>
                  <a:off x="10855410" y="5322507"/>
                  <a:ext cx="452054" cy="286748"/>
                </a:xfrm>
                <a:custGeom>
                  <a:avLst/>
                  <a:gdLst>
                    <a:gd name="connsiteX0" fmla="*/ 4115 w 452054"/>
                    <a:gd name="connsiteY0" fmla="*/ 265108 h 286748"/>
                    <a:gd name="connsiteX1" fmla="*/ 268082 w 452054"/>
                    <a:gd name="connsiteY1" fmla="*/ 220161 h 286748"/>
                    <a:gd name="connsiteX2" fmla="*/ 444972 w 452054"/>
                    <a:gd name="connsiteY2" fmla="*/ 30646 h 286748"/>
                    <a:gd name="connsiteX3" fmla="*/ 170151 w 452054"/>
                    <a:gd name="connsiteY3" fmla="*/ 55894 h 286748"/>
                    <a:gd name="connsiteX4" fmla="*/ 4115 w 452054"/>
                    <a:gd name="connsiteY4" fmla="*/ 265108 h 286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054" h="286748">
                      <a:moveTo>
                        <a:pt x="4115" y="265108"/>
                      </a:moveTo>
                      <a:cubicBezTo>
                        <a:pt x="37644" y="305953"/>
                        <a:pt x="153022" y="280625"/>
                        <a:pt x="268082" y="220161"/>
                      </a:cubicBezTo>
                      <a:cubicBezTo>
                        <a:pt x="383142" y="159697"/>
                        <a:pt x="464995" y="79613"/>
                        <a:pt x="444972" y="30646"/>
                      </a:cubicBezTo>
                      <a:cubicBezTo>
                        <a:pt x="424954" y="-18320"/>
                        <a:pt x="298555" y="-13094"/>
                        <a:pt x="170151" y="55894"/>
                      </a:cubicBezTo>
                      <a:cubicBezTo>
                        <a:pt x="41742" y="124881"/>
                        <a:pt x="-29173" y="224664"/>
                        <a:pt x="4115" y="265108"/>
                      </a:cubicBezTo>
                      <a:close/>
                    </a:path>
                  </a:pathLst>
                </a:custGeom>
                <a:solidFill>
                  <a:srgbClr val="631845"/>
                </a:solidFill>
                <a:ln w="8032" cap="flat">
                  <a:noFill/>
                  <a:prstDash val="solid"/>
                  <a:miter/>
                </a:ln>
              </p:spPr>
              <p:txBody>
                <a:bodyPr rtlCol="0" anchor="ctr"/>
                <a:lstStyle/>
                <a:p>
                  <a:endParaRPr lang="zh-CN" altLang="en-US"/>
                </a:p>
              </p:txBody>
            </p:sp>
            <p:sp>
              <p:nvSpPr>
                <p:cNvPr id="574" name="išļîḑe">
                  <a:extLst>
                    <a:ext uri="{FF2B5EF4-FFF2-40B4-BE49-F238E27FC236}">
                      <a16:creationId xmlns:a16="http://schemas.microsoft.com/office/drawing/2014/main" id="{9EA30696-FB12-9DF9-335B-16E92D12352F}"/>
                    </a:ext>
                  </a:extLst>
                </p:cNvPr>
                <p:cNvSpPr/>
                <p:nvPr/>
              </p:nvSpPr>
              <p:spPr>
                <a:xfrm>
                  <a:off x="10889149" y="5632013"/>
                  <a:ext cx="1123655" cy="1218135"/>
                </a:xfrm>
                <a:custGeom>
                  <a:avLst/>
                  <a:gdLst>
                    <a:gd name="connsiteX0" fmla="*/ 272618 w 1123655"/>
                    <a:gd name="connsiteY0" fmla="*/ 766808 h 1218135"/>
                    <a:gd name="connsiteX1" fmla="*/ 432462 w 1123655"/>
                    <a:gd name="connsiteY1" fmla="*/ 951740 h 1218135"/>
                    <a:gd name="connsiteX2" fmla="*/ 461005 w 1123655"/>
                    <a:gd name="connsiteY2" fmla="*/ 983499 h 1218135"/>
                    <a:gd name="connsiteX3" fmla="*/ 480061 w 1123655"/>
                    <a:gd name="connsiteY3" fmla="*/ 1004806 h 1218135"/>
                    <a:gd name="connsiteX4" fmla="*/ 519781 w 1123655"/>
                    <a:gd name="connsiteY4" fmla="*/ 1049190 h 1218135"/>
                    <a:gd name="connsiteX5" fmla="*/ 576469 w 1123655"/>
                    <a:gd name="connsiteY5" fmla="*/ 1112147 h 1218135"/>
                    <a:gd name="connsiteX6" fmla="*/ 596087 w 1123655"/>
                    <a:gd name="connsiteY6" fmla="*/ 1133295 h 1218135"/>
                    <a:gd name="connsiteX7" fmla="*/ 611363 w 1123655"/>
                    <a:gd name="connsiteY7" fmla="*/ 1149857 h 1218135"/>
                    <a:gd name="connsiteX8" fmla="*/ 675687 w 1123655"/>
                    <a:gd name="connsiteY8" fmla="*/ 1216432 h 1218135"/>
                    <a:gd name="connsiteX9" fmla="*/ 1114617 w 1123655"/>
                    <a:gd name="connsiteY9" fmla="*/ 1216432 h 1218135"/>
                    <a:gd name="connsiteX10" fmla="*/ 1118559 w 1123655"/>
                    <a:gd name="connsiteY10" fmla="*/ 1175347 h 1218135"/>
                    <a:gd name="connsiteX11" fmla="*/ 1088568 w 1123655"/>
                    <a:gd name="connsiteY11" fmla="*/ 864019 h 1218135"/>
                    <a:gd name="connsiteX12" fmla="*/ 1042735 w 1123655"/>
                    <a:gd name="connsiteY12" fmla="*/ 651426 h 1218135"/>
                    <a:gd name="connsiteX13" fmla="*/ 1033007 w 1123655"/>
                    <a:gd name="connsiteY13" fmla="*/ 613314 h 1218135"/>
                    <a:gd name="connsiteX14" fmla="*/ 1017970 w 1123655"/>
                    <a:gd name="connsiteY14" fmla="*/ 555262 h 1218135"/>
                    <a:gd name="connsiteX15" fmla="*/ 1003899 w 1123655"/>
                    <a:gd name="connsiteY15" fmla="*/ 502516 h 1218135"/>
                    <a:gd name="connsiteX16" fmla="*/ 988301 w 1123655"/>
                    <a:gd name="connsiteY16" fmla="*/ 445108 h 1218135"/>
                    <a:gd name="connsiteX17" fmla="*/ 986774 w 1123655"/>
                    <a:gd name="connsiteY17" fmla="*/ 439480 h 1218135"/>
                    <a:gd name="connsiteX18" fmla="*/ 986774 w 1123655"/>
                    <a:gd name="connsiteY18" fmla="*/ 439480 h 1218135"/>
                    <a:gd name="connsiteX19" fmla="*/ 971981 w 1123655"/>
                    <a:gd name="connsiteY19" fmla="*/ 386573 h 1218135"/>
                    <a:gd name="connsiteX20" fmla="*/ 837302 w 1123655"/>
                    <a:gd name="connsiteY20" fmla="*/ 629 h 1218135"/>
                    <a:gd name="connsiteX21" fmla="*/ 837302 w 1123655"/>
                    <a:gd name="connsiteY21" fmla="*/ 629 h 1218135"/>
                    <a:gd name="connsiteX22" fmla="*/ 833039 w 1123655"/>
                    <a:gd name="connsiteY22" fmla="*/ -1703 h 1218135"/>
                    <a:gd name="connsiteX23" fmla="*/ 718544 w 1123655"/>
                    <a:gd name="connsiteY23" fmla="*/ 39143 h 1218135"/>
                    <a:gd name="connsiteX24" fmla="*/ 645375 w 1123655"/>
                    <a:gd name="connsiteY24" fmla="*/ 67928 h 1218135"/>
                    <a:gd name="connsiteX25" fmla="*/ 534417 w 1123655"/>
                    <a:gd name="connsiteY25" fmla="*/ 116172 h 1218135"/>
                    <a:gd name="connsiteX26" fmla="*/ 391455 w 1123655"/>
                    <a:gd name="connsiteY26" fmla="*/ 185802 h 1218135"/>
                    <a:gd name="connsiteX27" fmla="*/ 179670 w 1123655"/>
                    <a:gd name="connsiteY27" fmla="*/ 306409 h 1218135"/>
                    <a:gd name="connsiteX28" fmla="*/ 85272 w 1123655"/>
                    <a:gd name="connsiteY28" fmla="*/ 367437 h 1218135"/>
                    <a:gd name="connsiteX29" fmla="*/ -2125 w 1123655"/>
                    <a:gd name="connsiteY29" fmla="*/ 427822 h 1218135"/>
                    <a:gd name="connsiteX30" fmla="*/ -3491 w 1123655"/>
                    <a:gd name="connsiteY30" fmla="*/ 428705 h 1218135"/>
                    <a:gd name="connsiteX31" fmla="*/ 272618 w 1123655"/>
                    <a:gd name="connsiteY31" fmla="*/ 766808 h 121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23655" h="1218135">
                      <a:moveTo>
                        <a:pt x="272618" y="766808"/>
                      </a:moveTo>
                      <a:cubicBezTo>
                        <a:pt x="324477" y="826066"/>
                        <a:pt x="379233" y="889023"/>
                        <a:pt x="432462" y="951740"/>
                      </a:cubicBezTo>
                      <a:lnTo>
                        <a:pt x="461005" y="983499"/>
                      </a:lnTo>
                      <a:lnTo>
                        <a:pt x="480061" y="1004806"/>
                      </a:lnTo>
                      <a:cubicBezTo>
                        <a:pt x="493410" y="1019682"/>
                        <a:pt x="506597" y="1034557"/>
                        <a:pt x="519781" y="1049190"/>
                      </a:cubicBezTo>
                      <a:cubicBezTo>
                        <a:pt x="538838" y="1070659"/>
                        <a:pt x="557812" y="1091644"/>
                        <a:pt x="576469" y="1112147"/>
                      </a:cubicBezTo>
                      <a:cubicBezTo>
                        <a:pt x="582982" y="1119224"/>
                        <a:pt x="589496" y="1126379"/>
                        <a:pt x="596087" y="1133295"/>
                      </a:cubicBezTo>
                      <a:cubicBezTo>
                        <a:pt x="601073" y="1138923"/>
                        <a:pt x="606216" y="1144390"/>
                        <a:pt x="611363" y="1149857"/>
                      </a:cubicBezTo>
                      <a:cubicBezTo>
                        <a:pt x="632992" y="1173095"/>
                        <a:pt x="654459" y="1195367"/>
                        <a:pt x="675687" y="1216432"/>
                      </a:cubicBezTo>
                      <a:lnTo>
                        <a:pt x="1114617" y="1216432"/>
                      </a:lnTo>
                      <a:cubicBezTo>
                        <a:pt x="1116466" y="1203327"/>
                        <a:pt x="1117675" y="1189578"/>
                        <a:pt x="1118559" y="1175347"/>
                      </a:cubicBezTo>
                      <a:cubicBezTo>
                        <a:pt x="1123462" y="1086901"/>
                        <a:pt x="1110518" y="979640"/>
                        <a:pt x="1088568" y="864019"/>
                      </a:cubicBezTo>
                      <a:cubicBezTo>
                        <a:pt x="1075702" y="795272"/>
                        <a:pt x="1059704" y="723630"/>
                        <a:pt x="1042735" y="651426"/>
                      </a:cubicBezTo>
                      <a:cubicBezTo>
                        <a:pt x="1039520" y="638724"/>
                        <a:pt x="1036305" y="626019"/>
                        <a:pt x="1033007" y="613314"/>
                      </a:cubicBezTo>
                      <a:cubicBezTo>
                        <a:pt x="1028103" y="593938"/>
                        <a:pt x="1023039" y="574561"/>
                        <a:pt x="1017970" y="555262"/>
                      </a:cubicBezTo>
                      <a:cubicBezTo>
                        <a:pt x="1013388" y="537574"/>
                        <a:pt x="1008646" y="519965"/>
                        <a:pt x="1003899" y="502516"/>
                      </a:cubicBezTo>
                      <a:cubicBezTo>
                        <a:pt x="998835" y="483220"/>
                        <a:pt x="993531" y="464004"/>
                        <a:pt x="988301" y="445108"/>
                      </a:cubicBezTo>
                      <a:cubicBezTo>
                        <a:pt x="987818" y="443259"/>
                        <a:pt x="987339" y="441329"/>
                        <a:pt x="986774" y="439480"/>
                      </a:cubicBezTo>
                      <a:lnTo>
                        <a:pt x="986774" y="439480"/>
                      </a:lnTo>
                      <a:cubicBezTo>
                        <a:pt x="981788" y="421630"/>
                        <a:pt x="976806" y="403940"/>
                        <a:pt x="971981" y="386573"/>
                      </a:cubicBezTo>
                      <a:cubicBezTo>
                        <a:pt x="914731" y="184916"/>
                        <a:pt x="860218" y="21936"/>
                        <a:pt x="837302" y="629"/>
                      </a:cubicBezTo>
                      <a:lnTo>
                        <a:pt x="837302" y="629"/>
                      </a:lnTo>
                      <a:cubicBezTo>
                        <a:pt x="836175" y="-577"/>
                        <a:pt x="834648" y="-1381"/>
                        <a:pt x="833039" y="-1703"/>
                      </a:cubicBezTo>
                      <a:cubicBezTo>
                        <a:pt x="794285" y="11322"/>
                        <a:pt x="756092" y="24911"/>
                        <a:pt x="718544" y="39143"/>
                      </a:cubicBezTo>
                      <a:cubicBezTo>
                        <a:pt x="693940" y="48550"/>
                        <a:pt x="669579" y="58199"/>
                        <a:pt x="645375" y="67928"/>
                      </a:cubicBezTo>
                      <a:cubicBezTo>
                        <a:pt x="607826" y="83205"/>
                        <a:pt x="570839" y="99286"/>
                        <a:pt x="534417" y="116172"/>
                      </a:cubicBezTo>
                      <a:cubicBezTo>
                        <a:pt x="486174" y="138203"/>
                        <a:pt x="438493" y="161439"/>
                        <a:pt x="391455" y="185802"/>
                      </a:cubicBezTo>
                      <a:cubicBezTo>
                        <a:pt x="319495" y="223350"/>
                        <a:pt x="248897" y="263553"/>
                        <a:pt x="179670" y="306409"/>
                      </a:cubicBezTo>
                      <a:cubicBezTo>
                        <a:pt x="147990" y="326108"/>
                        <a:pt x="116551" y="346451"/>
                        <a:pt x="85272" y="367437"/>
                      </a:cubicBezTo>
                      <a:cubicBezTo>
                        <a:pt x="56008" y="386975"/>
                        <a:pt x="26900" y="407157"/>
                        <a:pt x="-2125" y="427822"/>
                      </a:cubicBezTo>
                      <a:lnTo>
                        <a:pt x="-3491" y="428705"/>
                      </a:lnTo>
                      <a:cubicBezTo>
                        <a:pt x="-13785" y="443339"/>
                        <a:pt x="116633" y="588390"/>
                        <a:pt x="272618" y="766808"/>
                      </a:cubicBezTo>
                      <a:close/>
                    </a:path>
                  </a:pathLst>
                </a:custGeom>
                <a:solidFill>
                  <a:srgbClr val="A61B6E"/>
                </a:solidFill>
                <a:ln w="8032" cap="flat">
                  <a:noFill/>
                  <a:prstDash val="solid"/>
                  <a:miter/>
                </a:ln>
              </p:spPr>
              <p:txBody>
                <a:bodyPr rtlCol="0" anchor="ctr"/>
                <a:lstStyle/>
                <a:p>
                  <a:endParaRPr lang="zh-CN" altLang="en-US"/>
                </a:p>
              </p:txBody>
            </p:sp>
            <p:sp>
              <p:nvSpPr>
                <p:cNvPr id="575" name="îsľîḋé">
                  <a:extLst>
                    <a:ext uri="{FF2B5EF4-FFF2-40B4-BE49-F238E27FC236}">
                      <a16:creationId xmlns:a16="http://schemas.microsoft.com/office/drawing/2014/main" id="{670ADA46-6BC3-B35E-CB0F-28249A54383D}"/>
                    </a:ext>
                  </a:extLst>
                </p:cNvPr>
                <p:cNvSpPr/>
                <p:nvPr/>
              </p:nvSpPr>
              <p:spPr>
                <a:xfrm>
                  <a:off x="10877289" y="5557803"/>
                  <a:ext cx="859382" cy="556230"/>
                </a:xfrm>
                <a:custGeom>
                  <a:avLst/>
                  <a:gdLst>
                    <a:gd name="connsiteX0" fmla="*/ 23079 w 859382"/>
                    <a:gd name="connsiteY0" fmla="*/ 517066 h 556230"/>
                    <a:gd name="connsiteX1" fmla="*/ 519984 w 859382"/>
                    <a:gd name="connsiteY1" fmla="*/ 449688 h 556230"/>
                    <a:gd name="connsiteX2" fmla="*/ 853743 w 859382"/>
                    <a:gd name="connsiteY2" fmla="*/ 91161 h 556230"/>
                    <a:gd name="connsiteX3" fmla="*/ 318245 w 859382"/>
                    <a:gd name="connsiteY3" fmla="*/ 90358 h 556230"/>
                    <a:gd name="connsiteX4" fmla="*/ 23079 w 859382"/>
                    <a:gd name="connsiteY4" fmla="*/ 517066 h 55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382" h="556230">
                      <a:moveTo>
                        <a:pt x="23079" y="517066"/>
                      </a:moveTo>
                      <a:cubicBezTo>
                        <a:pt x="109353" y="591522"/>
                        <a:pt x="324598" y="547701"/>
                        <a:pt x="519984" y="449688"/>
                      </a:cubicBezTo>
                      <a:cubicBezTo>
                        <a:pt x="713922" y="348779"/>
                        <a:pt x="872961" y="202523"/>
                        <a:pt x="853743" y="91161"/>
                      </a:cubicBezTo>
                      <a:cubicBezTo>
                        <a:pt x="834847" y="-18752"/>
                        <a:pt x="579966" y="-45527"/>
                        <a:pt x="318245" y="90358"/>
                      </a:cubicBezTo>
                      <a:cubicBezTo>
                        <a:pt x="56529" y="226242"/>
                        <a:pt x="-61747" y="444058"/>
                        <a:pt x="23079" y="517066"/>
                      </a:cubicBezTo>
                      <a:close/>
                    </a:path>
                  </a:pathLst>
                </a:custGeom>
                <a:solidFill>
                  <a:srgbClr val="FF69AF"/>
                </a:solidFill>
                <a:ln w="8032" cap="flat">
                  <a:noFill/>
                  <a:prstDash val="solid"/>
                  <a:miter/>
                </a:ln>
              </p:spPr>
              <p:txBody>
                <a:bodyPr rtlCol="0" anchor="ctr"/>
                <a:lstStyle/>
                <a:p>
                  <a:endParaRPr lang="zh-CN" altLang="en-US"/>
                </a:p>
              </p:txBody>
            </p:sp>
            <p:sp>
              <p:nvSpPr>
                <p:cNvPr id="576" name="ï$1íḑé">
                  <a:extLst>
                    <a:ext uri="{FF2B5EF4-FFF2-40B4-BE49-F238E27FC236}">
                      <a16:creationId xmlns:a16="http://schemas.microsoft.com/office/drawing/2014/main" id="{B14C1A2B-B8A1-C8B5-B7CF-785ABF389B22}"/>
                    </a:ext>
                  </a:extLst>
                </p:cNvPr>
                <p:cNvSpPr/>
                <p:nvPr/>
              </p:nvSpPr>
              <p:spPr>
                <a:xfrm>
                  <a:off x="10965332" y="5615002"/>
                  <a:ext cx="651580" cy="424779"/>
                </a:xfrm>
                <a:custGeom>
                  <a:avLst/>
                  <a:gdLst>
                    <a:gd name="connsiteX0" fmla="*/ 13914 w 651580"/>
                    <a:gd name="connsiteY0" fmla="*/ 390156 h 424779"/>
                    <a:gd name="connsiteX1" fmla="*/ 395599 w 651580"/>
                    <a:gd name="connsiteY1" fmla="*/ 342957 h 424779"/>
                    <a:gd name="connsiteX2" fmla="*/ 644854 w 651580"/>
                    <a:gd name="connsiteY2" fmla="*/ 63711 h 424779"/>
                    <a:gd name="connsiteX3" fmla="*/ 240897 w 651580"/>
                    <a:gd name="connsiteY3" fmla="*/ 71109 h 424779"/>
                    <a:gd name="connsiteX4" fmla="*/ 13914 w 651580"/>
                    <a:gd name="connsiteY4" fmla="*/ 390156 h 42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80" h="424779">
                      <a:moveTo>
                        <a:pt x="13914" y="390156"/>
                      </a:moveTo>
                      <a:cubicBezTo>
                        <a:pt x="74701" y="451746"/>
                        <a:pt x="240819" y="421755"/>
                        <a:pt x="395599" y="342957"/>
                      </a:cubicBezTo>
                      <a:cubicBezTo>
                        <a:pt x="549573" y="262552"/>
                        <a:pt x="666883" y="146851"/>
                        <a:pt x="644854" y="63711"/>
                      </a:cubicBezTo>
                      <a:cubicBezTo>
                        <a:pt x="622821" y="-19427"/>
                        <a:pt x="433791" y="-30040"/>
                        <a:pt x="240897" y="71109"/>
                      </a:cubicBezTo>
                      <a:cubicBezTo>
                        <a:pt x="48008" y="172258"/>
                        <a:pt x="-46146" y="329289"/>
                        <a:pt x="13914" y="390156"/>
                      </a:cubicBezTo>
                      <a:close/>
                    </a:path>
                  </a:pathLst>
                </a:custGeom>
                <a:solidFill>
                  <a:srgbClr val="631845"/>
                </a:solidFill>
                <a:ln w="8032" cap="flat">
                  <a:noFill/>
                  <a:prstDash val="solid"/>
                  <a:miter/>
                </a:ln>
              </p:spPr>
              <p:txBody>
                <a:bodyPr rtlCol="0" anchor="ctr"/>
                <a:lstStyle/>
                <a:p>
                  <a:endParaRPr lang="zh-CN" altLang="en-US"/>
                </a:p>
              </p:txBody>
            </p:sp>
            <p:sp>
              <p:nvSpPr>
                <p:cNvPr id="577" name="ïṣḻiďe">
                  <a:extLst>
                    <a:ext uri="{FF2B5EF4-FFF2-40B4-BE49-F238E27FC236}">
                      <a16:creationId xmlns:a16="http://schemas.microsoft.com/office/drawing/2014/main" id="{48639968-0B3C-0CAD-5CA8-94ECF7B80B74}"/>
                    </a:ext>
                  </a:extLst>
                </p:cNvPr>
                <p:cNvSpPr/>
                <p:nvPr/>
              </p:nvSpPr>
              <p:spPr>
                <a:xfrm>
                  <a:off x="11871221" y="5867135"/>
                  <a:ext cx="353299" cy="983656"/>
                </a:xfrm>
                <a:custGeom>
                  <a:avLst/>
                  <a:gdLst>
                    <a:gd name="connsiteX0" fmla="*/ -4062 w 353299"/>
                    <a:gd name="connsiteY0" fmla="*/ 374655 h 983656"/>
                    <a:gd name="connsiteX1" fmla="*/ -4062 w 353299"/>
                    <a:gd name="connsiteY1" fmla="*/ 424988 h 983656"/>
                    <a:gd name="connsiteX2" fmla="*/ 2369 w 353299"/>
                    <a:gd name="connsiteY2" fmla="*/ 556451 h 983656"/>
                    <a:gd name="connsiteX3" fmla="*/ 2369 w 353299"/>
                    <a:gd name="connsiteY3" fmla="*/ 556451 h 983656"/>
                    <a:gd name="connsiteX4" fmla="*/ 4623 w 353299"/>
                    <a:gd name="connsiteY4" fmla="*/ 579446 h 983656"/>
                    <a:gd name="connsiteX5" fmla="*/ 105290 w 353299"/>
                    <a:gd name="connsiteY5" fmla="*/ 906452 h 983656"/>
                    <a:gd name="connsiteX6" fmla="*/ 136403 w 353299"/>
                    <a:gd name="connsiteY6" fmla="*/ 940866 h 983656"/>
                    <a:gd name="connsiteX7" fmla="*/ 208768 w 353299"/>
                    <a:gd name="connsiteY7" fmla="*/ 981954 h 983656"/>
                    <a:gd name="connsiteX8" fmla="*/ 306785 w 353299"/>
                    <a:gd name="connsiteY8" fmla="*/ 981954 h 983656"/>
                    <a:gd name="connsiteX9" fmla="*/ 349237 w 353299"/>
                    <a:gd name="connsiteY9" fmla="*/ 961611 h 983656"/>
                    <a:gd name="connsiteX10" fmla="*/ 349237 w 353299"/>
                    <a:gd name="connsiteY10" fmla="*/ 1576 h 983656"/>
                    <a:gd name="connsiteX11" fmla="*/ 103519 w 353299"/>
                    <a:gd name="connsiteY11" fmla="*/ -1319 h 983656"/>
                    <a:gd name="connsiteX12" fmla="*/ 47640 w 353299"/>
                    <a:gd name="connsiteY12" fmla="*/ -273 h 983656"/>
                    <a:gd name="connsiteX13" fmla="*/ 39599 w 353299"/>
                    <a:gd name="connsiteY13" fmla="*/ 9856 h 983656"/>
                    <a:gd name="connsiteX14" fmla="*/ 9605 w 353299"/>
                    <a:gd name="connsiteY14" fmla="*/ 156436 h 983656"/>
                    <a:gd name="connsiteX15" fmla="*/ 4540 w 353299"/>
                    <a:gd name="connsiteY15" fmla="*/ 204679 h 983656"/>
                    <a:gd name="connsiteX16" fmla="*/ 4540 w 353299"/>
                    <a:gd name="connsiteY16" fmla="*/ 204679 h 983656"/>
                    <a:gd name="connsiteX17" fmla="*/ 4540 w 353299"/>
                    <a:gd name="connsiteY17" fmla="*/ 209020 h 983656"/>
                    <a:gd name="connsiteX18" fmla="*/ -446 w 353299"/>
                    <a:gd name="connsiteY18" fmla="*/ 274953 h 983656"/>
                    <a:gd name="connsiteX19" fmla="*/ -4062 w 353299"/>
                    <a:gd name="connsiteY19" fmla="*/ 374655 h 98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299" h="983656">
                      <a:moveTo>
                        <a:pt x="-4062" y="374655"/>
                      </a:moveTo>
                      <a:cubicBezTo>
                        <a:pt x="-4062" y="391219"/>
                        <a:pt x="-4062" y="408022"/>
                        <a:pt x="-4062" y="424988"/>
                      </a:cubicBezTo>
                      <a:cubicBezTo>
                        <a:pt x="-3500" y="468487"/>
                        <a:pt x="-1490" y="512870"/>
                        <a:pt x="2369" y="556451"/>
                      </a:cubicBezTo>
                      <a:lnTo>
                        <a:pt x="2369" y="556451"/>
                      </a:lnTo>
                      <a:cubicBezTo>
                        <a:pt x="3013" y="564492"/>
                        <a:pt x="3735" y="571888"/>
                        <a:pt x="4623" y="579446"/>
                      </a:cubicBezTo>
                      <a:cubicBezTo>
                        <a:pt x="17967" y="708657"/>
                        <a:pt x="48119" y="829987"/>
                        <a:pt x="105290" y="906452"/>
                      </a:cubicBezTo>
                      <a:cubicBezTo>
                        <a:pt x="114536" y="918916"/>
                        <a:pt x="124908" y="930415"/>
                        <a:pt x="136403" y="940866"/>
                      </a:cubicBezTo>
                      <a:cubicBezTo>
                        <a:pt x="156909" y="960084"/>
                        <a:pt x="181753" y="974155"/>
                        <a:pt x="208768" y="981954"/>
                      </a:cubicBezTo>
                      <a:lnTo>
                        <a:pt x="306785" y="981954"/>
                      </a:lnTo>
                      <a:cubicBezTo>
                        <a:pt x="321900" y="977290"/>
                        <a:pt x="336132" y="970456"/>
                        <a:pt x="349237" y="961611"/>
                      </a:cubicBezTo>
                      <a:lnTo>
                        <a:pt x="349237" y="1576"/>
                      </a:lnTo>
                      <a:cubicBezTo>
                        <a:pt x="266100" y="-1239"/>
                        <a:pt x="184407" y="-2364"/>
                        <a:pt x="103519" y="-1319"/>
                      </a:cubicBezTo>
                      <a:lnTo>
                        <a:pt x="47640" y="-273"/>
                      </a:lnTo>
                      <a:cubicBezTo>
                        <a:pt x="45065" y="288"/>
                        <a:pt x="42411" y="3747"/>
                        <a:pt x="39599" y="9856"/>
                      </a:cubicBezTo>
                      <a:cubicBezTo>
                        <a:pt x="29466" y="31326"/>
                        <a:pt x="18128" y="84794"/>
                        <a:pt x="9605" y="156436"/>
                      </a:cubicBezTo>
                      <a:cubicBezTo>
                        <a:pt x="7756" y="171793"/>
                        <a:pt x="6067" y="187713"/>
                        <a:pt x="4540" y="204679"/>
                      </a:cubicBezTo>
                      <a:lnTo>
                        <a:pt x="4540" y="204679"/>
                      </a:lnTo>
                      <a:cubicBezTo>
                        <a:pt x="4540" y="206126"/>
                        <a:pt x="4540" y="207573"/>
                        <a:pt x="4540" y="209020"/>
                      </a:cubicBezTo>
                      <a:cubicBezTo>
                        <a:pt x="2530" y="230006"/>
                        <a:pt x="842" y="252117"/>
                        <a:pt x="-446" y="274953"/>
                      </a:cubicBezTo>
                      <a:cubicBezTo>
                        <a:pt x="-2456" y="306713"/>
                        <a:pt x="-3661" y="340161"/>
                        <a:pt x="-4062" y="374655"/>
                      </a:cubicBezTo>
                      <a:close/>
                    </a:path>
                  </a:pathLst>
                </a:custGeom>
                <a:solidFill>
                  <a:srgbClr val="C9388F"/>
                </a:solidFill>
                <a:ln w="8032" cap="flat">
                  <a:noFill/>
                  <a:prstDash val="solid"/>
                  <a:miter/>
                </a:ln>
              </p:spPr>
              <p:txBody>
                <a:bodyPr rtlCol="0" anchor="ctr"/>
                <a:lstStyle/>
                <a:p>
                  <a:endParaRPr lang="zh-CN" altLang="en-US"/>
                </a:p>
              </p:txBody>
            </p:sp>
            <p:sp>
              <p:nvSpPr>
                <p:cNvPr id="578" name="iṡlíďè">
                  <a:extLst>
                    <a:ext uri="{FF2B5EF4-FFF2-40B4-BE49-F238E27FC236}">
                      <a16:creationId xmlns:a16="http://schemas.microsoft.com/office/drawing/2014/main" id="{0B381008-E4A7-264D-C03E-1736D880E8D3}"/>
                    </a:ext>
                  </a:extLst>
                </p:cNvPr>
                <p:cNvSpPr/>
                <p:nvPr/>
              </p:nvSpPr>
              <p:spPr>
                <a:xfrm>
                  <a:off x="11914607" y="5716840"/>
                  <a:ext cx="309913" cy="306663"/>
                </a:xfrm>
                <a:custGeom>
                  <a:avLst/>
                  <a:gdLst>
                    <a:gd name="connsiteX0" fmla="*/ -3629 w 309913"/>
                    <a:gd name="connsiteY0" fmla="*/ 160232 h 306663"/>
                    <a:gd name="connsiteX1" fmla="*/ 292503 w 309913"/>
                    <a:gd name="connsiteY1" fmla="*/ 304961 h 306663"/>
                    <a:gd name="connsiteX2" fmla="*/ 305852 w 309913"/>
                    <a:gd name="connsiteY2" fmla="*/ 304961 h 306663"/>
                    <a:gd name="connsiteX3" fmla="*/ 305852 w 309913"/>
                    <a:gd name="connsiteY3" fmla="*/ -1703 h 306663"/>
                    <a:gd name="connsiteX4" fmla="*/ -3947 w 309913"/>
                    <a:gd name="connsiteY4" fmla="*/ 150342 h 306663"/>
                    <a:gd name="connsiteX5" fmla="*/ -3629 w 309913"/>
                    <a:gd name="connsiteY5" fmla="*/ 160232 h 3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913" h="306663">
                      <a:moveTo>
                        <a:pt x="-3629" y="160232"/>
                      </a:moveTo>
                      <a:cubicBezTo>
                        <a:pt x="1922" y="242969"/>
                        <a:pt x="129122" y="302148"/>
                        <a:pt x="292503" y="304961"/>
                      </a:cubicBezTo>
                      <a:lnTo>
                        <a:pt x="305852" y="304961"/>
                      </a:lnTo>
                      <a:lnTo>
                        <a:pt x="305852" y="-1703"/>
                      </a:lnTo>
                      <a:cubicBezTo>
                        <a:pt x="130409" y="4730"/>
                        <a:pt x="-88" y="73476"/>
                        <a:pt x="-3947" y="150342"/>
                      </a:cubicBezTo>
                      <a:cubicBezTo>
                        <a:pt x="-4190" y="153640"/>
                        <a:pt x="-4029" y="156936"/>
                        <a:pt x="-3629" y="160232"/>
                      </a:cubicBezTo>
                      <a:close/>
                    </a:path>
                  </a:pathLst>
                </a:custGeom>
                <a:solidFill>
                  <a:srgbClr val="FF69AF"/>
                </a:solidFill>
                <a:ln w="8032" cap="flat">
                  <a:noFill/>
                  <a:prstDash val="solid"/>
                  <a:miter/>
                </a:ln>
              </p:spPr>
              <p:txBody>
                <a:bodyPr rtlCol="0" anchor="ctr"/>
                <a:lstStyle/>
                <a:p>
                  <a:endParaRPr lang="zh-CN" altLang="en-US"/>
                </a:p>
              </p:txBody>
            </p:sp>
            <p:sp>
              <p:nvSpPr>
                <p:cNvPr id="579" name="îśḻiďè">
                  <a:extLst>
                    <a:ext uri="{FF2B5EF4-FFF2-40B4-BE49-F238E27FC236}">
                      <a16:creationId xmlns:a16="http://schemas.microsoft.com/office/drawing/2014/main" id="{AFB799BF-74F5-C7CA-37B6-8BB01BB232C8}"/>
                    </a:ext>
                  </a:extLst>
                </p:cNvPr>
                <p:cNvSpPr/>
                <p:nvPr/>
              </p:nvSpPr>
              <p:spPr>
                <a:xfrm>
                  <a:off x="11978747" y="5766933"/>
                  <a:ext cx="245934" cy="210338"/>
                </a:xfrm>
                <a:custGeom>
                  <a:avLst/>
                  <a:gdLst>
                    <a:gd name="connsiteX0" fmla="*/ 240424 w 245934"/>
                    <a:gd name="connsiteY0" fmla="*/ 208635 h 210338"/>
                    <a:gd name="connsiteX1" fmla="*/ 241873 w 245934"/>
                    <a:gd name="connsiteY1" fmla="*/ 208635 h 210338"/>
                    <a:gd name="connsiteX2" fmla="*/ 241873 w 245934"/>
                    <a:gd name="connsiteY2" fmla="*/ -1703 h 210338"/>
                    <a:gd name="connsiteX3" fmla="*/ -3845 w 245934"/>
                    <a:gd name="connsiteY3" fmla="*/ 98964 h 210338"/>
                    <a:gd name="connsiteX4" fmla="*/ -3845 w 245934"/>
                    <a:gd name="connsiteY4" fmla="*/ 100411 h 210338"/>
                    <a:gd name="connsiteX5" fmla="*/ 240424 w 245934"/>
                    <a:gd name="connsiteY5" fmla="*/ 208635 h 21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934" h="210338">
                      <a:moveTo>
                        <a:pt x="240424" y="208635"/>
                      </a:moveTo>
                      <a:lnTo>
                        <a:pt x="241873" y="208635"/>
                      </a:lnTo>
                      <a:lnTo>
                        <a:pt x="241873" y="-1703"/>
                      </a:lnTo>
                      <a:cubicBezTo>
                        <a:pt x="106068" y="2397"/>
                        <a:pt x="2908" y="47023"/>
                        <a:pt x="-3845" y="98964"/>
                      </a:cubicBezTo>
                      <a:cubicBezTo>
                        <a:pt x="-3845" y="99447"/>
                        <a:pt x="-3845" y="99930"/>
                        <a:pt x="-3845" y="100411"/>
                      </a:cubicBezTo>
                      <a:cubicBezTo>
                        <a:pt x="-9554" y="160473"/>
                        <a:pt x="98188" y="205340"/>
                        <a:pt x="240424" y="208635"/>
                      </a:cubicBezTo>
                      <a:close/>
                    </a:path>
                  </a:pathLst>
                </a:custGeom>
                <a:solidFill>
                  <a:srgbClr val="631845"/>
                </a:solidFill>
                <a:ln w="8032" cap="flat">
                  <a:noFill/>
                  <a:prstDash val="solid"/>
                  <a:miter/>
                </a:ln>
              </p:spPr>
              <p:txBody>
                <a:bodyPr rtlCol="0" anchor="ctr"/>
                <a:lstStyle/>
                <a:p>
                  <a:endParaRPr lang="zh-CN" altLang="en-US"/>
                </a:p>
              </p:txBody>
            </p:sp>
            <p:sp>
              <p:nvSpPr>
                <p:cNvPr id="580" name="i$ľîďè">
                  <a:extLst>
                    <a:ext uri="{FF2B5EF4-FFF2-40B4-BE49-F238E27FC236}">
                      <a16:creationId xmlns:a16="http://schemas.microsoft.com/office/drawing/2014/main" id="{D4F3AE46-F704-5E3F-308B-DE6188817785}"/>
                    </a:ext>
                  </a:extLst>
                </p:cNvPr>
                <p:cNvSpPr/>
                <p:nvPr/>
              </p:nvSpPr>
              <p:spPr>
                <a:xfrm>
                  <a:off x="11608217" y="6114040"/>
                  <a:ext cx="532326" cy="736349"/>
                </a:xfrm>
                <a:custGeom>
                  <a:avLst/>
                  <a:gdLst>
                    <a:gd name="connsiteX0" fmla="*/ -4062 w 532326"/>
                    <a:gd name="connsiteY0" fmla="*/ 125337 h 736349"/>
                    <a:gd name="connsiteX1" fmla="*/ -1168 w 532326"/>
                    <a:gd name="connsiteY1" fmla="*/ 134263 h 736349"/>
                    <a:gd name="connsiteX2" fmla="*/ -1168 w 532326"/>
                    <a:gd name="connsiteY2" fmla="*/ 134263 h 736349"/>
                    <a:gd name="connsiteX3" fmla="*/ 31477 w 532326"/>
                    <a:gd name="connsiteY3" fmla="*/ 220054 h 736349"/>
                    <a:gd name="connsiteX4" fmla="*/ 308473 w 532326"/>
                    <a:gd name="connsiteY4" fmla="*/ 734646 h 736349"/>
                    <a:gd name="connsiteX5" fmla="*/ 522991 w 532326"/>
                    <a:gd name="connsiteY5" fmla="*/ 734646 h 736349"/>
                    <a:gd name="connsiteX6" fmla="*/ 478286 w 532326"/>
                    <a:gd name="connsiteY6" fmla="*/ 380864 h 736349"/>
                    <a:gd name="connsiteX7" fmla="*/ 358483 w 532326"/>
                    <a:gd name="connsiteY7" fmla="*/ 6337 h 736349"/>
                    <a:gd name="connsiteX8" fmla="*/ 358483 w 532326"/>
                    <a:gd name="connsiteY8" fmla="*/ 6337 h 736349"/>
                    <a:gd name="connsiteX9" fmla="*/ 357517 w 532326"/>
                    <a:gd name="connsiteY9" fmla="*/ -1703 h 736349"/>
                    <a:gd name="connsiteX10" fmla="*/ 305658 w 532326"/>
                    <a:gd name="connsiteY10" fmla="*/ 14378 h 736349"/>
                    <a:gd name="connsiteX11" fmla="*/ 284831 w 532326"/>
                    <a:gd name="connsiteY11" fmla="*/ 20971 h 736349"/>
                    <a:gd name="connsiteX12" fmla="*/ 262401 w 532326"/>
                    <a:gd name="connsiteY12" fmla="*/ 28209 h 736349"/>
                    <a:gd name="connsiteX13" fmla="*/ 60584 w 532326"/>
                    <a:gd name="connsiteY13" fmla="*/ 99849 h 736349"/>
                    <a:gd name="connsiteX14" fmla="*/ 58170 w 532326"/>
                    <a:gd name="connsiteY14" fmla="*/ 100813 h 736349"/>
                    <a:gd name="connsiteX15" fmla="*/ 45147 w 532326"/>
                    <a:gd name="connsiteY15" fmla="*/ 105880 h 736349"/>
                    <a:gd name="connsiteX16" fmla="*/ -4062 w 532326"/>
                    <a:gd name="connsiteY16" fmla="*/ 125337 h 7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2326" h="736349">
                      <a:moveTo>
                        <a:pt x="-4062" y="125337"/>
                      </a:moveTo>
                      <a:cubicBezTo>
                        <a:pt x="-3257" y="128393"/>
                        <a:pt x="-2295" y="131367"/>
                        <a:pt x="-1168" y="134263"/>
                      </a:cubicBezTo>
                      <a:lnTo>
                        <a:pt x="-1168" y="134263"/>
                      </a:lnTo>
                      <a:cubicBezTo>
                        <a:pt x="3896" y="148817"/>
                        <a:pt x="14913" y="179369"/>
                        <a:pt x="31477" y="220054"/>
                      </a:cubicBezTo>
                      <a:cubicBezTo>
                        <a:pt x="85828" y="355698"/>
                        <a:pt x="195423" y="604230"/>
                        <a:pt x="308473" y="734646"/>
                      </a:cubicBezTo>
                      <a:lnTo>
                        <a:pt x="522991" y="734646"/>
                      </a:lnTo>
                      <a:cubicBezTo>
                        <a:pt x="539799" y="649497"/>
                        <a:pt x="514146" y="513291"/>
                        <a:pt x="478286" y="380864"/>
                      </a:cubicBezTo>
                      <a:cubicBezTo>
                        <a:pt x="431892" y="209601"/>
                        <a:pt x="368455" y="44852"/>
                        <a:pt x="358483" y="6337"/>
                      </a:cubicBezTo>
                      <a:lnTo>
                        <a:pt x="358483" y="6337"/>
                      </a:lnTo>
                      <a:cubicBezTo>
                        <a:pt x="357195" y="1514"/>
                        <a:pt x="356877" y="-1703"/>
                        <a:pt x="357517" y="-1703"/>
                      </a:cubicBezTo>
                      <a:cubicBezTo>
                        <a:pt x="340152" y="3524"/>
                        <a:pt x="322784" y="8911"/>
                        <a:pt x="305658" y="14378"/>
                      </a:cubicBezTo>
                      <a:cubicBezTo>
                        <a:pt x="298662" y="16549"/>
                        <a:pt x="291748" y="18639"/>
                        <a:pt x="284831" y="20971"/>
                      </a:cubicBezTo>
                      <a:lnTo>
                        <a:pt x="262401" y="28209"/>
                      </a:lnTo>
                      <a:cubicBezTo>
                        <a:pt x="194619" y="50240"/>
                        <a:pt x="127562" y="73959"/>
                        <a:pt x="60584" y="99849"/>
                      </a:cubicBezTo>
                      <a:lnTo>
                        <a:pt x="58170" y="100813"/>
                      </a:lnTo>
                      <a:lnTo>
                        <a:pt x="45147" y="105880"/>
                      </a:lnTo>
                      <a:cubicBezTo>
                        <a:pt x="28744" y="112071"/>
                        <a:pt x="12341" y="118665"/>
                        <a:pt x="-4062" y="125337"/>
                      </a:cubicBezTo>
                      <a:close/>
                    </a:path>
                  </a:pathLst>
                </a:custGeom>
                <a:solidFill>
                  <a:srgbClr val="AB1C71"/>
                </a:solidFill>
                <a:ln w="8032" cap="flat">
                  <a:noFill/>
                  <a:prstDash val="solid"/>
                  <a:miter/>
                </a:ln>
              </p:spPr>
              <p:txBody>
                <a:bodyPr rtlCol="0" anchor="ctr"/>
                <a:lstStyle/>
                <a:p>
                  <a:endParaRPr lang="zh-CN" altLang="en-US"/>
                </a:p>
              </p:txBody>
            </p:sp>
            <p:sp>
              <p:nvSpPr>
                <p:cNvPr id="581" name="îṥ1iḍê">
                  <a:extLst>
                    <a:ext uri="{FF2B5EF4-FFF2-40B4-BE49-F238E27FC236}">
                      <a16:creationId xmlns:a16="http://schemas.microsoft.com/office/drawing/2014/main" id="{5BA16B99-D37C-EE19-C8A3-332A2272317E}"/>
                    </a:ext>
                  </a:extLst>
                </p:cNvPr>
                <p:cNvSpPr/>
                <p:nvPr/>
              </p:nvSpPr>
              <p:spPr>
                <a:xfrm>
                  <a:off x="11596213" y="6017190"/>
                  <a:ext cx="375164" cy="306996"/>
                </a:xfrm>
                <a:custGeom>
                  <a:avLst/>
                  <a:gdLst>
                    <a:gd name="connsiteX0" fmla="*/ 6333 w 375164"/>
                    <a:gd name="connsiteY0" fmla="*/ 222832 h 306996"/>
                    <a:gd name="connsiteX1" fmla="*/ 232032 w 375164"/>
                    <a:gd name="connsiteY1" fmla="*/ 292783 h 306996"/>
                    <a:gd name="connsiteX2" fmla="*/ 369521 w 375164"/>
                    <a:gd name="connsiteY2" fmla="*/ 94986 h 306996"/>
                    <a:gd name="connsiteX3" fmla="*/ 143182 w 375164"/>
                    <a:gd name="connsiteY3" fmla="*/ 13135 h 306996"/>
                    <a:gd name="connsiteX4" fmla="*/ 6333 w 375164"/>
                    <a:gd name="connsiteY4" fmla="*/ 222832 h 306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164" h="306996">
                      <a:moveTo>
                        <a:pt x="6333" y="222832"/>
                      </a:moveTo>
                      <a:cubicBezTo>
                        <a:pt x="42032" y="295196"/>
                        <a:pt x="143021" y="324062"/>
                        <a:pt x="232032" y="292783"/>
                      </a:cubicBezTo>
                      <a:cubicBezTo>
                        <a:pt x="321039" y="261507"/>
                        <a:pt x="381826" y="174991"/>
                        <a:pt x="369521" y="94986"/>
                      </a:cubicBezTo>
                      <a:cubicBezTo>
                        <a:pt x="357221" y="14984"/>
                        <a:pt x="255910" y="-25621"/>
                        <a:pt x="143182" y="13135"/>
                      </a:cubicBezTo>
                      <a:cubicBezTo>
                        <a:pt x="30454" y="51890"/>
                        <a:pt x="-29606" y="150869"/>
                        <a:pt x="6333" y="222832"/>
                      </a:cubicBezTo>
                      <a:close/>
                    </a:path>
                  </a:pathLst>
                </a:custGeom>
                <a:solidFill>
                  <a:srgbClr val="FF69AF"/>
                </a:solidFill>
                <a:ln w="8032" cap="flat">
                  <a:noFill/>
                  <a:prstDash val="solid"/>
                  <a:miter/>
                </a:ln>
              </p:spPr>
              <p:txBody>
                <a:bodyPr rtlCol="0" anchor="ctr"/>
                <a:lstStyle/>
                <a:p>
                  <a:endParaRPr lang="zh-CN" altLang="en-US"/>
                </a:p>
              </p:txBody>
            </p:sp>
            <p:sp>
              <p:nvSpPr>
                <p:cNvPr id="582" name="íşľïdè">
                  <a:extLst>
                    <a:ext uri="{FF2B5EF4-FFF2-40B4-BE49-F238E27FC236}">
                      <a16:creationId xmlns:a16="http://schemas.microsoft.com/office/drawing/2014/main" id="{A04481F8-A3F0-3331-E485-6F4D65E80109}"/>
                    </a:ext>
                  </a:extLst>
                </p:cNvPr>
                <p:cNvSpPr/>
                <p:nvPr/>
              </p:nvSpPr>
              <p:spPr>
                <a:xfrm>
                  <a:off x="11651017" y="6061731"/>
                  <a:ext cx="268646" cy="220496"/>
                </a:xfrm>
                <a:custGeom>
                  <a:avLst/>
                  <a:gdLst>
                    <a:gd name="connsiteX0" fmla="*/ 2347 w 268646"/>
                    <a:gd name="connsiteY0" fmla="*/ 158028 h 220496"/>
                    <a:gd name="connsiteX1" fmla="*/ 164280 w 268646"/>
                    <a:gd name="connsiteY1" fmla="*/ 209567 h 220496"/>
                    <a:gd name="connsiteX2" fmla="*/ 262776 w 268646"/>
                    <a:gd name="connsiteY2" fmla="*/ 66448 h 220496"/>
                    <a:gd name="connsiteX3" fmla="*/ 100439 w 268646"/>
                    <a:gd name="connsiteY3" fmla="*/ 8796 h 220496"/>
                    <a:gd name="connsiteX4" fmla="*/ 2347 w 268646"/>
                    <a:gd name="connsiteY4" fmla="*/ 158028 h 22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46" h="220496">
                      <a:moveTo>
                        <a:pt x="2347" y="158028"/>
                      </a:moveTo>
                      <a:cubicBezTo>
                        <a:pt x="25825" y="211096"/>
                        <a:pt x="98189" y="232725"/>
                        <a:pt x="164280" y="209567"/>
                      </a:cubicBezTo>
                      <a:cubicBezTo>
                        <a:pt x="230375" y="186411"/>
                        <a:pt x="274193" y="123454"/>
                        <a:pt x="262776" y="66448"/>
                      </a:cubicBezTo>
                      <a:cubicBezTo>
                        <a:pt x="251359" y="9440"/>
                        <a:pt x="178755" y="-18380"/>
                        <a:pt x="100439" y="8796"/>
                      </a:cubicBezTo>
                      <a:cubicBezTo>
                        <a:pt x="22127" y="35974"/>
                        <a:pt x="-21213" y="105121"/>
                        <a:pt x="2347" y="158028"/>
                      </a:cubicBezTo>
                      <a:close/>
                    </a:path>
                  </a:pathLst>
                </a:custGeom>
                <a:solidFill>
                  <a:srgbClr val="631845"/>
                </a:solidFill>
                <a:ln w="8032" cap="flat">
                  <a:noFill/>
                  <a:prstDash val="solid"/>
                  <a:miter/>
                </a:ln>
              </p:spPr>
              <p:txBody>
                <a:bodyPr rtlCol="0" anchor="ctr"/>
                <a:lstStyle/>
                <a:p>
                  <a:endParaRPr lang="zh-CN" altLang="en-US"/>
                </a:p>
              </p:txBody>
            </p:sp>
            <p:sp>
              <p:nvSpPr>
                <p:cNvPr id="583" name="iṧḻíḍe">
                  <a:extLst>
                    <a:ext uri="{FF2B5EF4-FFF2-40B4-BE49-F238E27FC236}">
                      <a16:creationId xmlns:a16="http://schemas.microsoft.com/office/drawing/2014/main" id="{5EE67D06-203E-4296-3ED6-0D8BA295C1A7}"/>
                    </a:ext>
                  </a:extLst>
                </p:cNvPr>
                <p:cNvSpPr/>
                <p:nvPr/>
              </p:nvSpPr>
              <p:spPr>
                <a:xfrm>
                  <a:off x="11276464" y="6588180"/>
                  <a:ext cx="460722" cy="262129"/>
                </a:xfrm>
                <a:custGeom>
                  <a:avLst/>
                  <a:gdLst>
                    <a:gd name="connsiteX0" fmla="*/ -4062 w 460722"/>
                    <a:gd name="connsiteY0" fmla="*/ 166514 h 262129"/>
                    <a:gd name="connsiteX1" fmla="*/ -1086 w 460722"/>
                    <a:gd name="connsiteY1" fmla="*/ 168765 h 262129"/>
                    <a:gd name="connsiteX2" fmla="*/ -1086 w 460722"/>
                    <a:gd name="connsiteY2" fmla="*/ 168765 h 262129"/>
                    <a:gd name="connsiteX3" fmla="*/ 6955 w 460722"/>
                    <a:gd name="connsiteY3" fmla="*/ 179538 h 262129"/>
                    <a:gd name="connsiteX4" fmla="*/ 46352 w 460722"/>
                    <a:gd name="connsiteY4" fmla="*/ 242979 h 262129"/>
                    <a:gd name="connsiteX5" fmla="*/ 57290 w 460722"/>
                    <a:gd name="connsiteY5" fmla="*/ 260426 h 262129"/>
                    <a:gd name="connsiteX6" fmla="*/ 456661 w 460722"/>
                    <a:gd name="connsiteY6" fmla="*/ 260426 h 262129"/>
                    <a:gd name="connsiteX7" fmla="*/ 392337 w 460722"/>
                    <a:gd name="connsiteY7" fmla="*/ 111677 h 262129"/>
                    <a:gd name="connsiteX8" fmla="*/ 320934 w 460722"/>
                    <a:gd name="connsiteY8" fmla="*/ -1693 h 262129"/>
                    <a:gd name="connsiteX9" fmla="*/ 320134 w 460722"/>
                    <a:gd name="connsiteY9" fmla="*/ -1293 h 262129"/>
                    <a:gd name="connsiteX10" fmla="*/ 290783 w 460722"/>
                    <a:gd name="connsiteY10" fmla="*/ 12939 h 262129"/>
                    <a:gd name="connsiteX11" fmla="*/ 276394 w 460722"/>
                    <a:gd name="connsiteY11" fmla="*/ 19935 h 262129"/>
                    <a:gd name="connsiteX12" fmla="*/ 207967 w 460722"/>
                    <a:gd name="connsiteY12" fmla="*/ 54107 h 262129"/>
                    <a:gd name="connsiteX13" fmla="*/ 132065 w 460722"/>
                    <a:gd name="connsiteY13" fmla="*/ 93183 h 262129"/>
                    <a:gd name="connsiteX14" fmla="*/ 41127 w 460722"/>
                    <a:gd name="connsiteY14" fmla="*/ 141426 h 262129"/>
                    <a:gd name="connsiteX15" fmla="*/ -3014 w 460722"/>
                    <a:gd name="connsiteY15" fmla="*/ 165548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722" h="262129">
                      <a:moveTo>
                        <a:pt x="-4062" y="166514"/>
                      </a:moveTo>
                      <a:cubicBezTo>
                        <a:pt x="-3418" y="166514"/>
                        <a:pt x="-2374" y="167316"/>
                        <a:pt x="-1086" y="168765"/>
                      </a:cubicBezTo>
                      <a:lnTo>
                        <a:pt x="-1086" y="168765"/>
                      </a:lnTo>
                      <a:cubicBezTo>
                        <a:pt x="1890" y="172141"/>
                        <a:pt x="4544" y="175759"/>
                        <a:pt x="6955" y="179538"/>
                      </a:cubicBezTo>
                      <a:cubicBezTo>
                        <a:pt x="15800" y="192806"/>
                        <a:pt x="29227" y="215400"/>
                        <a:pt x="46352" y="242979"/>
                      </a:cubicBezTo>
                      <a:cubicBezTo>
                        <a:pt x="49811" y="248607"/>
                        <a:pt x="53509" y="254396"/>
                        <a:pt x="57290" y="260426"/>
                      </a:cubicBezTo>
                      <a:lnTo>
                        <a:pt x="456661" y="260426"/>
                      </a:lnTo>
                      <a:cubicBezTo>
                        <a:pt x="439693" y="209048"/>
                        <a:pt x="418147" y="159195"/>
                        <a:pt x="392337" y="111677"/>
                      </a:cubicBezTo>
                      <a:cubicBezTo>
                        <a:pt x="356638" y="44618"/>
                        <a:pt x="322866" y="-2498"/>
                        <a:pt x="320934" y="-1693"/>
                      </a:cubicBezTo>
                      <a:lnTo>
                        <a:pt x="320134" y="-1293"/>
                      </a:lnTo>
                      <a:cubicBezTo>
                        <a:pt x="310244" y="3452"/>
                        <a:pt x="300515" y="8116"/>
                        <a:pt x="290783" y="12939"/>
                      </a:cubicBezTo>
                      <a:lnTo>
                        <a:pt x="276394" y="19935"/>
                      </a:lnTo>
                      <a:cubicBezTo>
                        <a:pt x="253556" y="31191"/>
                        <a:pt x="230722" y="42608"/>
                        <a:pt x="207967" y="54107"/>
                      </a:cubicBezTo>
                      <a:cubicBezTo>
                        <a:pt x="182719" y="66891"/>
                        <a:pt x="157392" y="79917"/>
                        <a:pt x="132065" y="93183"/>
                      </a:cubicBezTo>
                      <a:cubicBezTo>
                        <a:pt x="101831" y="108942"/>
                        <a:pt x="71522" y="125023"/>
                        <a:pt x="41127" y="141426"/>
                      </a:cubicBezTo>
                      <a:lnTo>
                        <a:pt x="-3014" y="165548"/>
                      </a:lnTo>
                      <a:close/>
                    </a:path>
                  </a:pathLst>
                </a:custGeom>
                <a:solidFill>
                  <a:srgbClr val="C9388F"/>
                </a:solidFill>
                <a:ln w="8032" cap="flat">
                  <a:noFill/>
                  <a:prstDash val="solid"/>
                  <a:miter/>
                </a:ln>
              </p:spPr>
              <p:txBody>
                <a:bodyPr rtlCol="0" anchor="ctr"/>
                <a:lstStyle/>
                <a:p>
                  <a:endParaRPr lang="zh-CN" altLang="en-US"/>
                </a:p>
              </p:txBody>
            </p:sp>
            <p:sp>
              <p:nvSpPr>
                <p:cNvPr id="584" name="iśliďê">
                  <a:extLst>
                    <a:ext uri="{FF2B5EF4-FFF2-40B4-BE49-F238E27FC236}">
                      <a16:creationId xmlns:a16="http://schemas.microsoft.com/office/drawing/2014/main" id="{6912460D-D799-0903-1A39-62C32148A361}"/>
                    </a:ext>
                  </a:extLst>
                </p:cNvPr>
                <p:cNvSpPr/>
                <p:nvPr/>
              </p:nvSpPr>
              <p:spPr>
                <a:xfrm>
                  <a:off x="11273342" y="6556307"/>
                  <a:ext cx="337300" cy="240658"/>
                </a:xfrm>
                <a:custGeom>
                  <a:avLst/>
                  <a:gdLst>
                    <a:gd name="connsiteX0" fmla="*/ 8872 w 337300"/>
                    <a:gd name="connsiteY0" fmla="*/ 210286 h 240658"/>
                    <a:gd name="connsiteX1" fmla="*/ 222506 w 337300"/>
                    <a:gd name="connsiteY1" fmla="*/ 203934 h 240658"/>
                    <a:gd name="connsiteX2" fmla="*/ 326471 w 337300"/>
                    <a:gd name="connsiteY2" fmla="*/ 35567 h 240658"/>
                    <a:gd name="connsiteX3" fmla="*/ 110261 w 337300"/>
                    <a:gd name="connsiteY3" fmla="*/ 37979 h 240658"/>
                    <a:gd name="connsiteX4" fmla="*/ 8872 w 337300"/>
                    <a:gd name="connsiteY4" fmla="*/ 210286 h 240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00" h="240658">
                      <a:moveTo>
                        <a:pt x="8872" y="210286"/>
                      </a:moveTo>
                      <a:cubicBezTo>
                        <a:pt x="45776" y="250891"/>
                        <a:pt x="140335" y="247996"/>
                        <a:pt x="222506" y="203934"/>
                      </a:cubicBezTo>
                      <a:cubicBezTo>
                        <a:pt x="304682" y="159872"/>
                        <a:pt x="351559" y="85095"/>
                        <a:pt x="326471" y="35567"/>
                      </a:cubicBezTo>
                      <a:cubicBezTo>
                        <a:pt x="301384" y="-13964"/>
                        <a:pt x="203932" y="-15089"/>
                        <a:pt x="110261" y="37979"/>
                      </a:cubicBezTo>
                      <a:cubicBezTo>
                        <a:pt x="16590" y="91045"/>
                        <a:pt x="-28033" y="169923"/>
                        <a:pt x="8872" y="210286"/>
                      </a:cubicBezTo>
                      <a:close/>
                    </a:path>
                  </a:pathLst>
                </a:custGeom>
                <a:solidFill>
                  <a:srgbClr val="FF69AF"/>
                </a:solidFill>
                <a:ln w="8032" cap="flat">
                  <a:noFill/>
                  <a:prstDash val="solid"/>
                  <a:miter/>
                </a:ln>
              </p:spPr>
              <p:txBody>
                <a:bodyPr rtlCol="0" anchor="ctr"/>
                <a:lstStyle/>
                <a:p>
                  <a:endParaRPr lang="zh-CN" altLang="en-US"/>
                </a:p>
              </p:txBody>
            </p:sp>
            <p:sp>
              <p:nvSpPr>
                <p:cNvPr id="585" name="ïṣľîḍè">
                  <a:extLst>
                    <a:ext uri="{FF2B5EF4-FFF2-40B4-BE49-F238E27FC236}">
                      <a16:creationId xmlns:a16="http://schemas.microsoft.com/office/drawing/2014/main" id="{84CE063D-18ED-24FD-ECEF-368EAA34AD56}"/>
                    </a:ext>
                  </a:extLst>
                </p:cNvPr>
                <p:cNvSpPr/>
                <p:nvPr/>
              </p:nvSpPr>
              <p:spPr>
                <a:xfrm>
                  <a:off x="11320238" y="6589833"/>
                  <a:ext cx="246388" cy="175311"/>
                </a:xfrm>
                <a:custGeom>
                  <a:avLst/>
                  <a:gdLst>
                    <a:gd name="connsiteX0" fmla="*/ 4510 w 246388"/>
                    <a:gd name="connsiteY0" fmla="*/ 152236 h 175311"/>
                    <a:gd name="connsiteX1" fmla="*/ 160573 w 246388"/>
                    <a:gd name="connsiteY1" fmla="*/ 147172 h 175311"/>
                    <a:gd name="connsiteX2" fmla="*/ 236958 w 246388"/>
                    <a:gd name="connsiteY2" fmla="*/ 24232 h 175311"/>
                    <a:gd name="connsiteX3" fmla="*/ 79528 w 246388"/>
                    <a:gd name="connsiteY3" fmla="*/ 27206 h 175311"/>
                    <a:gd name="connsiteX4" fmla="*/ 4510 w 246388"/>
                    <a:gd name="connsiteY4" fmla="*/ 152236 h 17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388" h="175311">
                      <a:moveTo>
                        <a:pt x="4510" y="152236"/>
                      </a:moveTo>
                      <a:cubicBezTo>
                        <a:pt x="29998" y="182710"/>
                        <a:pt x="99308" y="180217"/>
                        <a:pt x="160573" y="147172"/>
                      </a:cubicBezTo>
                      <a:cubicBezTo>
                        <a:pt x="221843" y="114124"/>
                        <a:pt x="256258" y="59448"/>
                        <a:pt x="236958" y="24232"/>
                      </a:cubicBezTo>
                      <a:cubicBezTo>
                        <a:pt x="217662" y="-10986"/>
                        <a:pt x="146824" y="-10664"/>
                        <a:pt x="79528" y="27206"/>
                      </a:cubicBezTo>
                      <a:cubicBezTo>
                        <a:pt x="12228" y="65076"/>
                        <a:pt x="-20978" y="121843"/>
                        <a:pt x="4510" y="152236"/>
                      </a:cubicBezTo>
                      <a:close/>
                    </a:path>
                  </a:pathLst>
                </a:custGeom>
                <a:solidFill>
                  <a:srgbClr val="631845"/>
                </a:solidFill>
                <a:ln w="8032" cap="flat">
                  <a:noFill/>
                  <a:prstDash val="solid"/>
                  <a:miter/>
                </a:ln>
              </p:spPr>
              <p:txBody>
                <a:bodyPr rtlCol="0" anchor="ctr"/>
                <a:lstStyle/>
                <a:p>
                  <a:endParaRPr lang="zh-CN" altLang="en-US"/>
                </a:p>
              </p:txBody>
            </p:sp>
            <p:sp>
              <p:nvSpPr>
                <p:cNvPr id="586" name="íṡḷîḑè">
                  <a:extLst>
                    <a:ext uri="{FF2B5EF4-FFF2-40B4-BE49-F238E27FC236}">
                      <a16:creationId xmlns:a16="http://schemas.microsoft.com/office/drawing/2014/main" id="{2D5ADB66-F80B-EC4E-F807-D05AD4D73000}"/>
                    </a:ext>
                  </a:extLst>
                </p:cNvPr>
                <p:cNvSpPr/>
                <p:nvPr/>
              </p:nvSpPr>
              <p:spPr>
                <a:xfrm>
                  <a:off x="12154280" y="6097879"/>
                  <a:ext cx="70401" cy="585816"/>
                </a:xfrm>
                <a:custGeom>
                  <a:avLst/>
                  <a:gdLst>
                    <a:gd name="connsiteX0" fmla="*/ 49293 w 70401"/>
                    <a:gd name="connsiteY0" fmla="*/ 565071 h 585816"/>
                    <a:gd name="connsiteX1" fmla="*/ 66339 w 70401"/>
                    <a:gd name="connsiteY1" fmla="*/ 506699 h 585816"/>
                    <a:gd name="connsiteX2" fmla="*/ 66339 w 70401"/>
                    <a:gd name="connsiteY2" fmla="*/ -1703 h 585816"/>
                    <a:gd name="connsiteX3" fmla="*/ 63685 w 70401"/>
                    <a:gd name="connsiteY3" fmla="*/ 7544 h 585816"/>
                    <a:gd name="connsiteX4" fmla="*/ 45594 w 70401"/>
                    <a:gd name="connsiteY4" fmla="*/ 298208 h 585816"/>
                    <a:gd name="connsiteX5" fmla="*/ 43906 w 70401"/>
                    <a:gd name="connsiteY5" fmla="*/ 313244 h 585816"/>
                    <a:gd name="connsiteX6" fmla="*/ -1926 w 70401"/>
                    <a:gd name="connsiteY6" fmla="*/ 528730 h 585816"/>
                    <a:gd name="connsiteX7" fmla="*/ 49293 w 70401"/>
                    <a:gd name="connsiteY7" fmla="*/ 565071 h 58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01" h="585816">
                      <a:moveTo>
                        <a:pt x="49293" y="565071"/>
                      </a:moveTo>
                      <a:cubicBezTo>
                        <a:pt x="55967" y="545936"/>
                        <a:pt x="61675" y="526398"/>
                        <a:pt x="66339" y="506699"/>
                      </a:cubicBezTo>
                      <a:lnTo>
                        <a:pt x="66339" y="-1703"/>
                      </a:lnTo>
                      <a:cubicBezTo>
                        <a:pt x="64891" y="1192"/>
                        <a:pt x="63929" y="4327"/>
                        <a:pt x="63685" y="7544"/>
                      </a:cubicBezTo>
                      <a:cubicBezTo>
                        <a:pt x="57011" y="103226"/>
                        <a:pt x="55645" y="201722"/>
                        <a:pt x="45594" y="298208"/>
                      </a:cubicBezTo>
                      <a:cubicBezTo>
                        <a:pt x="45111" y="303274"/>
                        <a:pt x="44550" y="308339"/>
                        <a:pt x="43906" y="313244"/>
                      </a:cubicBezTo>
                      <a:cubicBezTo>
                        <a:pt x="35222" y="386331"/>
                        <a:pt x="19867" y="458456"/>
                        <a:pt x="-1926" y="528730"/>
                      </a:cubicBezTo>
                      <a:cubicBezTo>
                        <a:pt x="-14788" y="573756"/>
                        <a:pt x="34016" y="606562"/>
                        <a:pt x="49293" y="565071"/>
                      </a:cubicBezTo>
                      <a:close/>
                    </a:path>
                  </a:pathLst>
                </a:custGeom>
                <a:solidFill>
                  <a:srgbClr val="BC2288"/>
                </a:solidFill>
                <a:ln w="8032" cap="flat">
                  <a:noFill/>
                  <a:prstDash val="solid"/>
                  <a:miter/>
                </a:ln>
              </p:spPr>
              <p:txBody>
                <a:bodyPr rtlCol="0" anchor="ctr"/>
                <a:lstStyle/>
                <a:p>
                  <a:endParaRPr lang="zh-CN" altLang="en-US"/>
                </a:p>
              </p:txBody>
            </p:sp>
            <p:sp>
              <p:nvSpPr>
                <p:cNvPr id="587" name="isḻíďê">
                  <a:extLst>
                    <a:ext uri="{FF2B5EF4-FFF2-40B4-BE49-F238E27FC236}">
                      <a16:creationId xmlns:a16="http://schemas.microsoft.com/office/drawing/2014/main" id="{00A7694D-1632-8A85-7E79-1EDF1A5569F8}"/>
                    </a:ext>
                  </a:extLst>
                </p:cNvPr>
                <p:cNvSpPr/>
                <p:nvPr/>
              </p:nvSpPr>
              <p:spPr>
                <a:xfrm>
                  <a:off x="11862599" y="6422534"/>
                  <a:ext cx="133249" cy="427936"/>
                </a:xfrm>
                <a:custGeom>
                  <a:avLst/>
                  <a:gdLst>
                    <a:gd name="connsiteX0" fmla="*/ -3963 w 133249"/>
                    <a:gd name="connsiteY0" fmla="*/ 10942 h 427936"/>
                    <a:gd name="connsiteX1" fmla="*/ -3563 w 133249"/>
                    <a:gd name="connsiteY1" fmla="*/ 13433 h 427936"/>
                    <a:gd name="connsiteX2" fmla="*/ 59960 w 133249"/>
                    <a:gd name="connsiteY2" fmla="*/ 268719 h 427936"/>
                    <a:gd name="connsiteX3" fmla="*/ 84082 w 133249"/>
                    <a:gd name="connsiteY3" fmla="*/ 426233 h 427936"/>
                    <a:gd name="connsiteX4" fmla="*/ 129188 w 133249"/>
                    <a:gd name="connsiteY4" fmla="*/ 426233 h 427936"/>
                    <a:gd name="connsiteX5" fmla="*/ 114473 w 133249"/>
                    <a:gd name="connsiteY5" fmla="*/ 350734 h 427936"/>
                    <a:gd name="connsiteX6" fmla="*/ 106915 w 133249"/>
                    <a:gd name="connsiteY6" fmla="*/ 321224 h 427936"/>
                    <a:gd name="connsiteX7" fmla="*/ 22812 w 133249"/>
                    <a:gd name="connsiteY7" fmla="*/ 29997 h 427936"/>
                    <a:gd name="connsiteX8" fmla="*/ 22812 w 133249"/>
                    <a:gd name="connsiteY8" fmla="*/ 29997 h 427936"/>
                    <a:gd name="connsiteX9" fmla="*/ 14772 w 133249"/>
                    <a:gd name="connsiteY9" fmla="*/ 5876 h 427936"/>
                    <a:gd name="connsiteX10" fmla="*/ 11556 w 133249"/>
                    <a:gd name="connsiteY10" fmla="*/ 570 h 427936"/>
                    <a:gd name="connsiteX11" fmla="*/ 11556 w 133249"/>
                    <a:gd name="connsiteY11" fmla="*/ 570 h 427936"/>
                    <a:gd name="connsiteX12" fmla="*/ -3963 w 133249"/>
                    <a:gd name="connsiteY12" fmla="*/ 10942 h 42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249" h="427936">
                      <a:moveTo>
                        <a:pt x="-3963" y="10942"/>
                      </a:moveTo>
                      <a:cubicBezTo>
                        <a:pt x="-3963" y="11745"/>
                        <a:pt x="-3963" y="12550"/>
                        <a:pt x="-3563" y="13433"/>
                      </a:cubicBezTo>
                      <a:cubicBezTo>
                        <a:pt x="18309" y="98744"/>
                        <a:pt x="40098" y="183733"/>
                        <a:pt x="59960" y="268719"/>
                      </a:cubicBezTo>
                      <a:cubicBezTo>
                        <a:pt x="72500" y="322592"/>
                        <a:pt x="88180" y="378473"/>
                        <a:pt x="84082" y="426233"/>
                      </a:cubicBezTo>
                      <a:lnTo>
                        <a:pt x="129188" y="426233"/>
                      </a:lnTo>
                      <a:cubicBezTo>
                        <a:pt x="125972" y="400746"/>
                        <a:pt x="121065" y="375578"/>
                        <a:pt x="114473" y="350734"/>
                      </a:cubicBezTo>
                      <a:cubicBezTo>
                        <a:pt x="111980" y="340844"/>
                        <a:pt x="109487" y="330953"/>
                        <a:pt x="106915" y="321224"/>
                      </a:cubicBezTo>
                      <a:cubicBezTo>
                        <a:pt x="81267" y="223130"/>
                        <a:pt x="54731" y="126161"/>
                        <a:pt x="22812" y="29997"/>
                      </a:cubicBezTo>
                      <a:lnTo>
                        <a:pt x="22812" y="29997"/>
                      </a:lnTo>
                      <a:cubicBezTo>
                        <a:pt x="20237" y="21957"/>
                        <a:pt x="17587" y="13916"/>
                        <a:pt x="14772" y="5876"/>
                      </a:cubicBezTo>
                      <a:cubicBezTo>
                        <a:pt x="14128" y="3866"/>
                        <a:pt x="13001" y="2016"/>
                        <a:pt x="11556" y="570"/>
                      </a:cubicBezTo>
                      <a:lnTo>
                        <a:pt x="11556" y="570"/>
                      </a:lnTo>
                      <a:cubicBezTo>
                        <a:pt x="4961" y="-5139"/>
                        <a:pt x="-5169" y="489"/>
                        <a:pt x="-3963" y="10942"/>
                      </a:cubicBezTo>
                      <a:close/>
                    </a:path>
                  </a:pathLst>
                </a:custGeom>
                <a:solidFill>
                  <a:srgbClr val="BC2288"/>
                </a:solidFill>
                <a:ln w="8032" cap="flat">
                  <a:noFill/>
                  <a:prstDash val="solid"/>
                  <a:miter/>
                </a:ln>
              </p:spPr>
              <p:txBody>
                <a:bodyPr rtlCol="0" anchor="ctr"/>
                <a:lstStyle/>
                <a:p>
                  <a:endParaRPr lang="zh-CN" altLang="en-US"/>
                </a:p>
              </p:txBody>
            </p:sp>
            <p:sp>
              <p:nvSpPr>
                <p:cNvPr id="588" name="ïš1îďe">
                  <a:extLst>
                    <a:ext uri="{FF2B5EF4-FFF2-40B4-BE49-F238E27FC236}">
                      <a16:creationId xmlns:a16="http://schemas.microsoft.com/office/drawing/2014/main" id="{E3407C8D-689F-66AB-2AC5-65F5A51DBF8F}"/>
                    </a:ext>
                  </a:extLst>
                </p:cNvPr>
                <p:cNvSpPr/>
                <p:nvPr/>
              </p:nvSpPr>
              <p:spPr>
                <a:xfrm>
                  <a:off x="11666373" y="6700820"/>
                  <a:ext cx="92925" cy="149972"/>
                </a:xfrm>
                <a:custGeom>
                  <a:avLst/>
                  <a:gdLst>
                    <a:gd name="connsiteX0" fmla="*/ -1192 w 92925"/>
                    <a:gd name="connsiteY0" fmla="*/ 19621 h 149972"/>
                    <a:gd name="connsiteX1" fmla="*/ 48661 w 92925"/>
                    <a:gd name="connsiteY1" fmla="*/ 148269 h 149972"/>
                    <a:gd name="connsiteX2" fmla="*/ 88864 w 92925"/>
                    <a:gd name="connsiteY2" fmla="*/ 148269 h 149972"/>
                    <a:gd name="connsiteX3" fmla="*/ 20519 w 92925"/>
                    <a:gd name="connsiteY3" fmla="*/ 4987 h 149972"/>
                    <a:gd name="connsiteX4" fmla="*/ 3072 w 92925"/>
                    <a:gd name="connsiteY4" fmla="*/ -480 h 149972"/>
                    <a:gd name="connsiteX5" fmla="*/ -2558 w 92925"/>
                    <a:gd name="connsiteY5" fmla="*/ 17531 h 149972"/>
                    <a:gd name="connsiteX6" fmla="*/ -1192 w 92925"/>
                    <a:gd name="connsiteY6" fmla="*/ 19621 h 14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25" h="149972">
                      <a:moveTo>
                        <a:pt x="-1192" y="19621"/>
                      </a:moveTo>
                      <a:cubicBezTo>
                        <a:pt x="23735" y="58777"/>
                        <a:pt x="40621" y="102519"/>
                        <a:pt x="48661" y="148269"/>
                      </a:cubicBezTo>
                      <a:lnTo>
                        <a:pt x="88864" y="148269"/>
                      </a:lnTo>
                      <a:cubicBezTo>
                        <a:pt x="75515" y="96569"/>
                        <a:pt x="52359" y="47924"/>
                        <a:pt x="20519" y="4987"/>
                      </a:cubicBezTo>
                      <a:cubicBezTo>
                        <a:pt x="16900" y="-963"/>
                        <a:pt x="9420" y="-3376"/>
                        <a:pt x="3072" y="-480"/>
                      </a:cubicBezTo>
                      <a:cubicBezTo>
                        <a:pt x="-3441" y="2977"/>
                        <a:pt x="-5934" y="11017"/>
                        <a:pt x="-2558" y="17531"/>
                      </a:cubicBezTo>
                      <a:cubicBezTo>
                        <a:pt x="-2157" y="18255"/>
                        <a:pt x="-1674" y="18977"/>
                        <a:pt x="-1192" y="19621"/>
                      </a:cubicBezTo>
                      <a:close/>
                    </a:path>
                  </a:pathLst>
                </a:custGeom>
                <a:solidFill>
                  <a:srgbClr val="BC2288"/>
                </a:solidFill>
                <a:ln w="8032" cap="flat">
                  <a:noFill/>
                  <a:prstDash val="solid"/>
                  <a:miter/>
                </a:ln>
              </p:spPr>
              <p:txBody>
                <a:bodyPr rtlCol="0" anchor="ctr"/>
                <a:lstStyle/>
                <a:p>
                  <a:endParaRPr lang="zh-CN" altLang="en-US"/>
                </a:p>
              </p:txBody>
            </p:sp>
            <p:sp>
              <p:nvSpPr>
                <p:cNvPr id="589" name="îṣḷíḑé">
                  <a:extLst>
                    <a:ext uri="{FF2B5EF4-FFF2-40B4-BE49-F238E27FC236}">
                      <a16:creationId xmlns:a16="http://schemas.microsoft.com/office/drawing/2014/main" id="{87B3031D-97D0-BA2D-6EEE-91BA24F9C715}"/>
                    </a:ext>
                  </a:extLst>
                </p:cNvPr>
                <p:cNvSpPr/>
                <p:nvPr/>
              </p:nvSpPr>
              <p:spPr>
                <a:xfrm>
                  <a:off x="11100347" y="6191273"/>
                  <a:ext cx="335103" cy="328043"/>
                </a:xfrm>
                <a:custGeom>
                  <a:avLst/>
                  <a:gdLst>
                    <a:gd name="connsiteX0" fmla="*/ -2504 w 335103"/>
                    <a:gd name="connsiteY0" fmla="*/ 16747 h 328043"/>
                    <a:gd name="connsiteX1" fmla="*/ 20495 w 335103"/>
                    <a:gd name="connsiteY1" fmla="*/ 2998 h 328043"/>
                    <a:gd name="connsiteX2" fmla="*/ 319760 w 335103"/>
                    <a:gd name="connsiteY2" fmla="*/ 272033 h 328043"/>
                    <a:gd name="connsiteX3" fmla="*/ 283660 w 335103"/>
                    <a:gd name="connsiteY3" fmla="*/ 320276 h 328043"/>
                    <a:gd name="connsiteX4" fmla="*/ -2504 w 335103"/>
                    <a:gd name="connsiteY4" fmla="*/ 16747 h 32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03" h="328043">
                      <a:moveTo>
                        <a:pt x="-2504" y="16747"/>
                      </a:moveTo>
                      <a:cubicBezTo>
                        <a:pt x="-9901" y="4686"/>
                        <a:pt x="10923" y="-9143"/>
                        <a:pt x="20495" y="2998"/>
                      </a:cubicBezTo>
                      <a:cubicBezTo>
                        <a:pt x="106848" y="109535"/>
                        <a:pt x="219576" y="187447"/>
                        <a:pt x="319760" y="272033"/>
                      </a:cubicBezTo>
                      <a:cubicBezTo>
                        <a:pt x="349028" y="297199"/>
                        <a:pt x="315740" y="342790"/>
                        <a:pt x="283660" y="320276"/>
                      </a:cubicBezTo>
                      <a:cubicBezTo>
                        <a:pt x="168196" y="240112"/>
                        <a:pt x="70748" y="136711"/>
                        <a:pt x="-2504" y="16747"/>
                      </a:cubicBezTo>
                      <a:close/>
                    </a:path>
                  </a:pathLst>
                </a:custGeom>
                <a:solidFill>
                  <a:srgbClr val="BC2288"/>
                </a:solidFill>
                <a:ln w="8032" cap="flat">
                  <a:noFill/>
                  <a:prstDash val="solid"/>
                  <a:miter/>
                </a:ln>
              </p:spPr>
              <p:txBody>
                <a:bodyPr rtlCol="0" anchor="ctr"/>
                <a:lstStyle/>
                <a:p>
                  <a:endParaRPr lang="zh-CN" altLang="en-US"/>
                </a:p>
              </p:txBody>
            </p:sp>
            <p:sp>
              <p:nvSpPr>
                <p:cNvPr id="590" name="iṣļiḍê">
                  <a:extLst>
                    <a:ext uri="{FF2B5EF4-FFF2-40B4-BE49-F238E27FC236}">
                      <a16:creationId xmlns:a16="http://schemas.microsoft.com/office/drawing/2014/main" id="{21F44D92-B98E-239A-9290-2B18B71880AF}"/>
                    </a:ext>
                  </a:extLst>
                </p:cNvPr>
                <p:cNvSpPr/>
                <p:nvPr/>
              </p:nvSpPr>
              <p:spPr>
                <a:xfrm>
                  <a:off x="10978897" y="6683941"/>
                  <a:ext cx="313325" cy="166529"/>
                </a:xfrm>
                <a:custGeom>
                  <a:avLst/>
                  <a:gdLst>
                    <a:gd name="connsiteX0" fmla="*/ -617 w 313325"/>
                    <a:gd name="connsiteY0" fmla="*/ 11172 h 166529"/>
                    <a:gd name="connsiteX1" fmla="*/ 145321 w 313325"/>
                    <a:gd name="connsiteY1" fmla="*/ 106291 h 166529"/>
                    <a:gd name="connsiteX2" fmla="*/ 232318 w 313325"/>
                    <a:gd name="connsiteY2" fmla="*/ 164826 h 166529"/>
                    <a:gd name="connsiteX3" fmla="*/ 309264 w 313325"/>
                    <a:gd name="connsiteY3" fmla="*/ 164826 h 166529"/>
                    <a:gd name="connsiteX4" fmla="*/ 252341 w 313325"/>
                    <a:gd name="connsiteY4" fmla="*/ 134031 h 166529"/>
                    <a:gd name="connsiteX5" fmla="*/ 205625 w 313325"/>
                    <a:gd name="connsiteY5" fmla="*/ 107418 h 166529"/>
                    <a:gd name="connsiteX6" fmla="*/ 16430 w 313325"/>
                    <a:gd name="connsiteY6" fmla="*/ 318 h 166529"/>
                    <a:gd name="connsiteX7" fmla="*/ -617 w 313325"/>
                    <a:gd name="connsiteY7" fmla="*/ 11172 h 16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325" h="166529">
                      <a:moveTo>
                        <a:pt x="-617" y="11172"/>
                      </a:moveTo>
                      <a:cubicBezTo>
                        <a:pt x="48674" y="43334"/>
                        <a:pt x="96996" y="74532"/>
                        <a:pt x="145321" y="106291"/>
                      </a:cubicBezTo>
                      <a:cubicBezTo>
                        <a:pt x="174185" y="125429"/>
                        <a:pt x="203210" y="144967"/>
                        <a:pt x="232318" y="164826"/>
                      </a:cubicBezTo>
                      <a:lnTo>
                        <a:pt x="309264" y="164826"/>
                      </a:lnTo>
                      <a:cubicBezTo>
                        <a:pt x="290211" y="155500"/>
                        <a:pt x="270993" y="144806"/>
                        <a:pt x="252341" y="134031"/>
                      </a:cubicBezTo>
                      <a:cubicBezTo>
                        <a:pt x="236260" y="124865"/>
                        <a:pt x="220579" y="115698"/>
                        <a:pt x="205625" y="107418"/>
                      </a:cubicBezTo>
                      <a:cubicBezTo>
                        <a:pt x="143872" y="72683"/>
                        <a:pt x="76977" y="36500"/>
                        <a:pt x="16430" y="318"/>
                      </a:cubicBezTo>
                      <a:cubicBezTo>
                        <a:pt x="5574" y="-6115"/>
                        <a:pt x="-11390" y="4258"/>
                        <a:pt x="-617" y="11172"/>
                      </a:cubicBezTo>
                      <a:close/>
                    </a:path>
                  </a:pathLst>
                </a:custGeom>
                <a:solidFill>
                  <a:srgbClr val="BC2288"/>
                </a:solidFill>
                <a:ln w="8032" cap="flat">
                  <a:noFill/>
                  <a:prstDash val="solid"/>
                  <a:miter/>
                </a:ln>
              </p:spPr>
              <p:txBody>
                <a:bodyPr rtlCol="0" anchor="ctr"/>
                <a:lstStyle/>
                <a:p>
                  <a:endParaRPr lang="zh-CN" altLang="en-US"/>
                </a:p>
              </p:txBody>
            </p:sp>
            <p:sp>
              <p:nvSpPr>
                <p:cNvPr id="591" name="íŝļiḑê">
                  <a:extLst>
                    <a:ext uri="{FF2B5EF4-FFF2-40B4-BE49-F238E27FC236}">
                      <a16:creationId xmlns:a16="http://schemas.microsoft.com/office/drawing/2014/main" id="{11B32CD1-902D-772D-C566-B944DF6E7F10}"/>
                    </a:ext>
                  </a:extLst>
                </p:cNvPr>
                <p:cNvSpPr/>
                <p:nvPr/>
              </p:nvSpPr>
              <p:spPr>
                <a:xfrm>
                  <a:off x="10046489" y="6264138"/>
                  <a:ext cx="621850" cy="258482"/>
                </a:xfrm>
                <a:custGeom>
                  <a:avLst/>
                  <a:gdLst>
                    <a:gd name="connsiteX0" fmla="*/ -1468 w 621850"/>
                    <a:gd name="connsiteY0" fmla="*/ 42781 h 258482"/>
                    <a:gd name="connsiteX1" fmla="*/ 44443 w 621850"/>
                    <a:gd name="connsiteY1" fmla="*/ -398 h 258482"/>
                    <a:gd name="connsiteX2" fmla="*/ 596261 w 621850"/>
                    <a:gd name="connsiteY2" fmla="*/ 181479 h 258482"/>
                    <a:gd name="connsiteX3" fmla="*/ 533947 w 621850"/>
                    <a:gd name="connsiteY3" fmla="*/ 255854 h 258482"/>
                    <a:gd name="connsiteX4" fmla="*/ -1468 w 621850"/>
                    <a:gd name="connsiteY4" fmla="*/ 42781 h 258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850" h="258482">
                      <a:moveTo>
                        <a:pt x="-1468" y="42781"/>
                      </a:moveTo>
                      <a:cubicBezTo>
                        <a:pt x="-14817" y="29271"/>
                        <a:pt x="26834" y="-9243"/>
                        <a:pt x="44443" y="-398"/>
                      </a:cubicBezTo>
                      <a:cubicBezTo>
                        <a:pt x="211766" y="80651"/>
                        <a:pt x="405382" y="126240"/>
                        <a:pt x="596261" y="181479"/>
                      </a:cubicBezTo>
                      <a:cubicBezTo>
                        <a:pt x="650056" y="198041"/>
                        <a:pt x="593128" y="265421"/>
                        <a:pt x="533947" y="255854"/>
                      </a:cubicBezTo>
                      <a:cubicBezTo>
                        <a:pt x="317176" y="220796"/>
                        <a:pt x="123642" y="170624"/>
                        <a:pt x="-1468" y="42781"/>
                      </a:cubicBezTo>
                      <a:close/>
                    </a:path>
                  </a:pathLst>
                </a:custGeom>
                <a:solidFill>
                  <a:srgbClr val="BC2288"/>
                </a:solidFill>
                <a:ln w="8032" cap="flat">
                  <a:noFill/>
                  <a:prstDash val="solid"/>
                  <a:miter/>
                </a:ln>
              </p:spPr>
              <p:txBody>
                <a:bodyPr rtlCol="0" anchor="ctr"/>
                <a:lstStyle/>
                <a:p>
                  <a:endParaRPr lang="zh-CN" altLang="en-US"/>
                </a:p>
              </p:txBody>
            </p:sp>
          </p:grpSp>
        </p:grpSp>
      </p:grpSp>
      <p:sp>
        <p:nvSpPr>
          <p:cNvPr id="7" name="文本占位符 6">
            <a:extLst>
              <a:ext uri="{FF2B5EF4-FFF2-40B4-BE49-F238E27FC236}">
                <a16:creationId xmlns:a16="http://schemas.microsoft.com/office/drawing/2014/main" id="{EE87672F-B1C6-48DE-AA53-00DF0F7A22F2}"/>
              </a:ext>
            </a:extLst>
          </p:cNvPr>
          <p:cNvSpPr>
            <a:spLocks noGrp="1"/>
          </p:cNvSpPr>
          <p:nvPr>
            <p:ph type="body" sz="quarter" idx="10" hasCustomPrompt="1"/>
          </p:nvPr>
        </p:nvSpPr>
        <p:spPr>
          <a:xfrm>
            <a:off x="10024581" y="6084773"/>
            <a:ext cx="1494319" cy="230832"/>
          </a:xfrm>
        </p:spPr>
        <p:txBody>
          <a:bodyPr vert="horz" wrap="none" lIns="91440" tIns="45720" rIns="91440" bIns="45720" rtlCol="0" anchor="ctr">
            <a:spAutoFit/>
          </a:bodyPr>
          <a:lstStyle>
            <a:lvl1pPr marL="0" indent="0" algn="r">
              <a:buNone/>
              <a:defRPr lang="zh-CN" altLang="en-US" sz="1000" b="0" dirty="0" smtClean="0">
                <a:ln>
                  <a:noFill/>
                </a:ln>
                <a:solidFill>
                  <a:schemeClr val="tx1"/>
                </a:solidFill>
                <a:latin typeface="+mj-lt"/>
                <a:ea typeface="+mj-ea"/>
                <a:cs typeface="+mj-cs"/>
              </a:defRPr>
            </a:lvl1pPr>
          </a:lstStyle>
          <a:p>
            <a:pPr marL="228578" lvl="0" indent="-228578" algn="r">
              <a:spcBef>
                <a:spcPct val="0"/>
              </a:spcBef>
            </a:pPr>
            <a:r>
              <a:rPr lang="en-US" altLang="zh-CN" dirty="0"/>
              <a:t>Speaker name and title</a:t>
            </a:r>
          </a:p>
        </p:txBody>
      </p:sp>
      <p:sp>
        <p:nvSpPr>
          <p:cNvPr id="10" name="文本占位符 9">
            <a:extLst>
              <a:ext uri="{FF2B5EF4-FFF2-40B4-BE49-F238E27FC236}">
                <a16:creationId xmlns:a16="http://schemas.microsoft.com/office/drawing/2014/main" id="{7F9CD294-FF1B-4610-BFE9-CD768963F34E}"/>
              </a:ext>
            </a:extLst>
          </p:cNvPr>
          <p:cNvSpPr>
            <a:spLocks noGrp="1"/>
          </p:cNvSpPr>
          <p:nvPr>
            <p:ph type="body" sz="quarter" idx="11" hasCustomPrompt="1"/>
          </p:nvPr>
        </p:nvSpPr>
        <p:spPr>
          <a:xfrm>
            <a:off x="673100" y="6084773"/>
            <a:ext cx="954107" cy="230832"/>
          </a:xfrm>
        </p:spPr>
        <p:txBody>
          <a:bodyPr vert="horz" wrap="none" lIns="91440" tIns="45720" rIns="91440" bIns="45720" rtlCol="0" anchor="ctr">
            <a:spAutoFit/>
          </a:bodyPr>
          <a:lstStyle>
            <a:lvl1pPr marL="0" indent="0" algn="l">
              <a:buNone/>
              <a:defRPr lang="zh-CN" altLang="en-US" sz="1000" b="0" dirty="0" smtClean="0">
                <a:ln>
                  <a:noFill/>
                </a:ln>
                <a:solidFill>
                  <a:schemeClr val="tx1"/>
                </a:solidFill>
                <a:latin typeface="+mj-lt"/>
                <a:ea typeface="+mj-ea"/>
                <a:cs typeface="+mj-cs"/>
              </a:defRPr>
            </a:lvl1pPr>
          </a:lstStyle>
          <a:p>
            <a:pPr marL="0" indent="0"/>
            <a:r>
              <a:rPr lang="en-US" altLang="zh-CN" dirty="0"/>
              <a:t>OfficePLUS.cn</a:t>
            </a:r>
          </a:p>
        </p:txBody>
      </p:sp>
      <p:sp>
        <p:nvSpPr>
          <p:cNvPr id="3" name="副标题 2">
            <a:extLst>
              <a:ext uri="{FF2B5EF4-FFF2-40B4-BE49-F238E27FC236}">
                <a16:creationId xmlns:a16="http://schemas.microsoft.com/office/drawing/2014/main" id="{42DDB65F-C302-4F35-9CCB-12FB82E2590D}"/>
              </a:ext>
            </a:extLst>
          </p:cNvPr>
          <p:cNvSpPr>
            <a:spLocks noGrp="1"/>
          </p:cNvSpPr>
          <p:nvPr>
            <p:ph type="subTitle" idx="1" hasCustomPrompt="1"/>
          </p:nvPr>
        </p:nvSpPr>
        <p:spPr>
          <a:xfrm>
            <a:off x="2633502" y="1454903"/>
            <a:ext cx="2805354" cy="276999"/>
          </a:xfrm>
          <a:prstGeom prst="roundRect">
            <a:avLst>
              <a:gd name="adj" fmla="val 0"/>
            </a:avLst>
          </a:prstGeom>
          <a:noFill/>
        </p:spPr>
        <p:txBody>
          <a:bodyPr vert="horz" wrap="square" lIns="91440" tIns="45720" rIns="91440" bIns="45720" rtlCol="0" anchor="ctr">
            <a:spAutoFit/>
          </a:bodyPr>
          <a:lstStyle>
            <a:lvl1pPr marL="0" indent="0" algn="l">
              <a:lnSpc>
                <a:spcPct val="100000"/>
              </a:lnSpc>
              <a:spcBef>
                <a:spcPts val="0"/>
              </a:spcBef>
              <a:buNone/>
              <a:defRPr lang="zh-CN" altLang="en-US" sz="1200" b="1">
                <a:solidFill>
                  <a:schemeClr val="tx1"/>
                </a:solidFill>
                <a:latin typeface="+mn-ea"/>
                <a:ea typeface="+mn-ea"/>
              </a:defRPr>
            </a:lvl1pPr>
          </a:lstStyle>
          <a:p>
            <a:pPr marL="228600" lvl="0" indent="-228600" defTabSz="914354"/>
            <a:r>
              <a:rPr lang="en-US" altLang="zh-CN" dirty="0"/>
              <a:t>Click to edit Master subtitle style</a:t>
            </a:r>
            <a:endParaRPr lang="zh-CN" altLang="en-US" dirty="0"/>
          </a:p>
        </p:txBody>
      </p:sp>
      <p:sp>
        <p:nvSpPr>
          <p:cNvPr id="2" name="标题 1">
            <a:extLst>
              <a:ext uri="{FF2B5EF4-FFF2-40B4-BE49-F238E27FC236}">
                <a16:creationId xmlns:a16="http://schemas.microsoft.com/office/drawing/2014/main" id="{E545B57F-7D9D-4AD8-9FE4-E5267D65BB87}"/>
              </a:ext>
            </a:extLst>
          </p:cNvPr>
          <p:cNvSpPr>
            <a:spLocks noGrp="1"/>
          </p:cNvSpPr>
          <p:nvPr>
            <p:ph type="ctrTitle" hasCustomPrompt="1"/>
          </p:nvPr>
        </p:nvSpPr>
        <p:spPr>
          <a:xfrm>
            <a:off x="6553200" y="3781407"/>
            <a:ext cx="4965700" cy="923330"/>
          </a:xfrm>
        </p:spPr>
        <p:txBody>
          <a:bodyPr vert="horz" wrap="square" lIns="91440" tIns="45720" rIns="91440" bIns="45720" rtlCol="0" anchor="b">
            <a:spAutoFit/>
          </a:bodyPr>
          <a:lstStyle>
            <a:lvl1pPr algn="l">
              <a:defRPr lang="zh-CN" altLang="en-US" sz="5800" b="1" dirty="0">
                <a:gradFill>
                  <a:gsLst>
                    <a:gs pos="0">
                      <a:schemeClr val="accent3">
                        <a:lumMod val="20000"/>
                        <a:lumOff val="80000"/>
                      </a:schemeClr>
                    </a:gs>
                    <a:gs pos="100000">
                      <a:schemeClr val="accent3">
                        <a:lumMod val="60000"/>
                        <a:lumOff val="40000"/>
                      </a:schemeClr>
                    </a:gs>
                  </a:gsLst>
                  <a:lin ang="5400000" scaled="0"/>
                </a:gradFill>
                <a:latin typeface="+mn-ea"/>
                <a:ea typeface="+mn-ea"/>
              </a:defRPr>
            </a:lvl1pPr>
          </a:lstStyle>
          <a:p>
            <a:pPr lvl="0" defTabSz="914354"/>
            <a:r>
              <a:rPr lang="en-US" altLang="zh-CN" dirty="0"/>
              <a:t>Click to edit </a:t>
            </a:r>
            <a:endParaRPr lang="zh-CN" altLang="en-US" dirty="0"/>
          </a:p>
        </p:txBody>
      </p:sp>
      <p:grpSp>
        <p:nvGrpSpPr>
          <p:cNvPr id="602" name="组合 601">
            <a:extLst>
              <a:ext uri="{FF2B5EF4-FFF2-40B4-BE49-F238E27FC236}">
                <a16:creationId xmlns:a16="http://schemas.microsoft.com/office/drawing/2014/main" id="{941E668B-A235-2101-BD9E-B3C3EFFD6876}"/>
              </a:ext>
            </a:extLst>
          </p:cNvPr>
          <p:cNvGrpSpPr/>
          <p:nvPr userDrawn="1"/>
        </p:nvGrpSpPr>
        <p:grpSpPr>
          <a:xfrm>
            <a:off x="521433" y="2018080"/>
            <a:ext cx="5855034" cy="3701375"/>
            <a:chOff x="216052" y="1283266"/>
            <a:chExt cx="5934638" cy="3751697"/>
          </a:xfrm>
        </p:grpSpPr>
        <p:grpSp>
          <p:nvGrpSpPr>
            <p:cNvPr id="603" name="图形 215">
              <a:extLst>
                <a:ext uri="{FF2B5EF4-FFF2-40B4-BE49-F238E27FC236}">
                  <a16:creationId xmlns:a16="http://schemas.microsoft.com/office/drawing/2014/main" id="{2553A396-140D-2231-5E4C-4460BDF5D373}"/>
                </a:ext>
              </a:extLst>
            </p:cNvPr>
            <p:cNvGrpSpPr/>
            <p:nvPr/>
          </p:nvGrpSpPr>
          <p:grpSpPr>
            <a:xfrm>
              <a:off x="216052" y="1283266"/>
              <a:ext cx="5634680" cy="3751697"/>
              <a:chOff x="12565253" y="2491210"/>
              <a:chExt cx="6523095" cy="4343225"/>
            </a:xfrm>
          </p:grpSpPr>
          <p:sp>
            <p:nvSpPr>
              <p:cNvPr id="835" name="îṣlîḍè">
                <a:extLst>
                  <a:ext uri="{FF2B5EF4-FFF2-40B4-BE49-F238E27FC236}">
                    <a16:creationId xmlns:a16="http://schemas.microsoft.com/office/drawing/2014/main" id="{7E03CDDF-FF61-7A8D-35A8-66F09A9CA62B}"/>
                  </a:ext>
                </a:extLst>
              </p:cNvPr>
              <p:cNvSpPr/>
              <p:nvPr/>
            </p:nvSpPr>
            <p:spPr>
              <a:xfrm>
                <a:off x="17538594" y="3836367"/>
                <a:ext cx="833978" cy="2689741"/>
              </a:xfrm>
              <a:custGeom>
                <a:avLst/>
                <a:gdLst>
                  <a:gd name="connsiteX0" fmla="*/ 228170 w 833978"/>
                  <a:gd name="connsiteY0" fmla="*/ 2686712 h 2689741"/>
                  <a:gd name="connsiteX1" fmla="*/ 228553 w 833978"/>
                  <a:gd name="connsiteY1" fmla="*/ 2686712 h 2689741"/>
                  <a:gd name="connsiteX2" fmla="*/ 833468 w 833978"/>
                  <a:gd name="connsiteY2" fmla="*/ 1721747 h 2689741"/>
                  <a:gd name="connsiteX3" fmla="*/ 699810 w 833978"/>
                  <a:gd name="connsiteY3" fmla="*/ 927237 h 2689741"/>
                  <a:gd name="connsiteX4" fmla="*/ 693237 w 833978"/>
                  <a:gd name="connsiteY4" fmla="*/ 730252 h 2689741"/>
                  <a:gd name="connsiteX5" fmla="*/ 762513 w 833978"/>
                  <a:gd name="connsiteY5" fmla="*/ 5497 h 2689741"/>
                  <a:gd name="connsiteX6" fmla="*/ 9932 w 833978"/>
                  <a:gd name="connsiteY6" fmla="*/ 1194121 h 2689741"/>
                  <a:gd name="connsiteX7" fmla="*/ 295670 w 833978"/>
                  <a:gd name="connsiteY7" fmla="*/ 1928519 h 2689741"/>
                  <a:gd name="connsiteX8" fmla="*/ 228170 w 833978"/>
                  <a:gd name="connsiteY8" fmla="*/ 2686712 h 268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3978" h="2689741">
                    <a:moveTo>
                      <a:pt x="228170" y="2686712"/>
                    </a:moveTo>
                    <a:lnTo>
                      <a:pt x="228553" y="2686712"/>
                    </a:lnTo>
                    <a:cubicBezTo>
                      <a:pt x="317547" y="2731761"/>
                      <a:pt x="791634" y="2286171"/>
                      <a:pt x="833468" y="1721747"/>
                    </a:cubicBezTo>
                    <a:cubicBezTo>
                      <a:pt x="855872" y="1418595"/>
                      <a:pt x="732720" y="1362704"/>
                      <a:pt x="699810" y="927237"/>
                    </a:cubicBezTo>
                    <a:cubicBezTo>
                      <a:pt x="694485" y="857385"/>
                      <a:pt x="692614" y="791756"/>
                      <a:pt x="693237" y="730252"/>
                    </a:cubicBezTo>
                    <a:cubicBezTo>
                      <a:pt x="697555" y="275643"/>
                      <a:pt x="837977" y="44596"/>
                      <a:pt x="762513" y="5497"/>
                    </a:cubicBezTo>
                    <a:cubicBezTo>
                      <a:pt x="624585" y="-65890"/>
                      <a:pt x="-78965" y="585033"/>
                      <a:pt x="9932" y="1194121"/>
                    </a:cubicBezTo>
                    <a:cubicBezTo>
                      <a:pt x="52054" y="1482737"/>
                      <a:pt x="240211" y="1543809"/>
                      <a:pt x="295670" y="1928519"/>
                    </a:cubicBezTo>
                    <a:cubicBezTo>
                      <a:pt x="359284" y="2370894"/>
                      <a:pt x="162828" y="2652315"/>
                      <a:pt x="228170" y="2686712"/>
                    </a:cubicBezTo>
                    <a:close/>
                  </a:path>
                </a:pathLst>
              </a:custGeom>
              <a:gradFill>
                <a:gsLst>
                  <a:gs pos="0">
                    <a:schemeClr val="accent3"/>
                  </a:gs>
                  <a:gs pos="50000">
                    <a:schemeClr val="accent2">
                      <a:lumMod val="60000"/>
                      <a:lumOff val="40000"/>
                    </a:schemeClr>
                  </a:gs>
                  <a:gs pos="100000">
                    <a:schemeClr val="accent2"/>
                  </a:gs>
                </a:gsLst>
                <a:lin ang="6838374" scaled="1"/>
              </a:gradFill>
              <a:ln w="47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p>
            </p:txBody>
          </p:sp>
          <p:sp>
            <p:nvSpPr>
              <p:cNvPr id="836" name="iṣlíde">
                <a:extLst>
                  <a:ext uri="{FF2B5EF4-FFF2-40B4-BE49-F238E27FC236}">
                    <a16:creationId xmlns:a16="http://schemas.microsoft.com/office/drawing/2014/main" id="{9A29A740-32D1-D65C-3B58-A31F00C40ACE}"/>
                  </a:ext>
                </a:extLst>
              </p:cNvPr>
              <p:cNvSpPr/>
              <p:nvPr/>
            </p:nvSpPr>
            <p:spPr>
              <a:xfrm>
                <a:off x="17764570" y="4566510"/>
                <a:ext cx="608003" cy="1959599"/>
              </a:xfrm>
              <a:custGeom>
                <a:avLst/>
                <a:gdLst>
                  <a:gd name="connsiteX0" fmla="*/ 2194 w 608003"/>
                  <a:gd name="connsiteY0" fmla="*/ 1956570 h 1959599"/>
                  <a:gd name="connsiteX1" fmla="*/ 2578 w 608003"/>
                  <a:gd name="connsiteY1" fmla="*/ 1956570 h 1959599"/>
                  <a:gd name="connsiteX2" fmla="*/ 607492 w 608003"/>
                  <a:gd name="connsiteY2" fmla="*/ 991605 h 1959599"/>
                  <a:gd name="connsiteX3" fmla="*/ 473834 w 608003"/>
                  <a:gd name="connsiteY3" fmla="*/ 197094 h 1959599"/>
                  <a:gd name="connsiteX4" fmla="*/ 467262 w 608003"/>
                  <a:gd name="connsiteY4" fmla="*/ 109 h 1959599"/>
                  <a:gd name="connsiteX5" fmla="*/ 439532 w 608003"/>
                  <a:gd name="connsiteY5" fmla="*/ 260277 h 1959599"/>
                  <a:gd name="connsiteX6" fmla="*/ 268886 w 608003"/>
                  <a:gd name="connsiteY6" fmla="*/ 901076 h 1959599"/>
                  <a:gd name="connsiteX7" fmla="*/ 2194 w 608003"/>
                  <a:gd name="connsiteY7" fmla="*/ 1956570 h 195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003" h="1959599">
                    <a:moveTo>
                      <a:pt x="2194" y="1956570"/>
                    </a:moveTo>
                    <a:lnTo>
                      <a:pt x="2578" y="1956570"/>
                    </a:lnTo>
                    <a:cubicBezTo>
                      <a:pt x="91571" y="2001618"/>
                      <a:pt x="565658" y="1556028"/>
                      <a:pt x="607492" y="991605"/>
                    </a:cubicBezTo>
                    <a:cubicBezTo>
                      <a:pt x="629896" y="688452"/>
                      <a:pt x="506745" y="632561"/>
                      <a:pt x="473834" y="197094"/>
                    </a:cubicBezTo>
                    <a:cubicBezTo>
                      <a:pt x="468509" y="127243"/>
                      <a:pt x="466638" y="61613"/>
                      <a:pt x="467262" y="109"/>
                    </a:cubicBezTo>
                    <a:cubicBezTo>
                      <a:pt x="457667" y="62477"/>
                      <a:pt x="445721" y="152046"/>
                      <a:pt x="439532" y="260277"/>
                    </a:cubicBezTo>
                    <a:cubicBezTo>
                      <a:pt x="420006" y="599411"/>
                      <a:pt x="311200" y="491803"/>
                      <a:pt x="268886" y="901076"/>
                    </a:cubicBezTo>
                    <a:cubicBezTo>
                      <a:pt x="246194" y="1120705"/>
                      <a:pt x="438717" y="1484306"/>
                      <a:pt x="2194" y="1956570"/>
                    </a:cubicBezTo>
                    <a:close/>
                  </a:path>
                </a:pathLst>
              </a:custGeom>
              <a:solidFill>
                <a:srgbClr val="FFFFFF"/>
              </a:solidFill>
              <a:ln w="4791" cap="flat">
                <a:noFill/>
                <a:prstDash val="solid"/>
                <a:miter/>
              </a:ln>
            </p:spPr>
            <p:txBody>
              <a:bodyPr rtlCol="0" anchor="ctr"/>
              <a:lstStyle/>
              <a:p>
                <a:endParaRPr lang="zh-CN" altLang="en-US"/>
              </a:p>
            </p:txBody>
          </p:sp>
          <p:sp>
            <p:nvSpPr>
              <p:cNvPr id="837" name="ï$ļídê">
                <a:extLst>
                  <a:ext uri="{FF2B5EF4-FFF2-40B4-BE49-F238E27FC236}">
                    <a16:creationId xmlns:a16="http://schemas.microsoft.com/office/drawing/2014/main" id="{07C2ED18-D0B4-3F54-6D9C-4B2EC3C85C54}"/>
                  </a:ext>
                </a:extLst>
              </p:cNvPr>
              <p:cNvSpPr/>
              <p:nvPr/>
            </p:nvSpPr>
            <p:spPr>
              <a:xfrm>
                <a:off x="12565253" y="2491210"/>
                <a:ext cx="6476348" cy="3077637"/>
              </a:xfrm>
              <a:custGeom>
                <a:avLst/>
                <a:gdLst>
                  <a:gd name="connsiteX0" fmla="*/ 4707563 w 6476348"/>
                  <a:gd name="connsiteY0" fmla="*/ 2565376 h 3077637"/>
                  <a:gd name="connsiteX1" fmla="*/ 4548334 w 6476348"/>
                  <a:gd name="connsiteY1" fmla="*/ 2676773 h 3077637"/>
                  <a:gd name="connsiteX2" fmla="*/ 3892567 w 6476348"/>
                  <a:gd name="connsiteY2" fmla="*/ 3003626 h 3077637"/>
                  <a:gd name="connsiteX3" fmla="*/ 3449280 w 6476348"/>
                  <a:gd name="connsiteY3" fmla="*/ 3077747 h 3077637"/>
                  <a:gd name="connsiteX4" fmla="*/ 2745393 w 6476348"/>
                  <a:gd name="connsiteY4" fmla="*/ 2986115 h 3077637"/>
                  <a:gd name="connsiteX5" fmla="*/ 2548697 w 6476348"/>
                  <a:gd name="connsiteY5" fmla="*/ 2932479 h 3077637"/>
                  <a:gd name="connsiteX6" fmla="*/ 2449725 w 6476348"/>
                  <a:gd name="connsiteY6" fmla="*/ 2900528 h 3077637"/>
                  <a:gd name="connsiteX7" fmla="*/ 2156742 w 6476348"/>
                  <a:gd name="connsiteY7" fmla="*/ 2771428 h 3077637"/>
                  <a:gd name="connsiteX8" fmla="*/ 2055468 w 6476348"/>
                  <a:gd name="connsiteY8" fmla="*/ 2706853 h 3077637"/>
                  <a:gd name="connsiteX9" fmla="*/ 1696136 w 6476348"/>
                  <a:gd name="connsiteY9" fmla="*/ 2357213 h 3077637"/>
                  <a:gd name="connsiteX10" fmla="*/ 1547414 w 6476348"/>
                  <a:gd name="connsiteY10" fmla="*/ 2123240 h 3077637"/>
                  <a:gd name="connsiteX11" fmla="*/ 1407904 w 6476348"/>
                  <a:gd name="connsiteY11" fmla="*/ 2059433 h 3077637"/>
                  <a:gd name="connsiteX12" fmla="*/ 1385403 w 6476348"/>
                  <a:gd name="connsiteY12" fmla="*/ 2067014 h 3077637"/>
                  <a:gd name="connsiteX13" fmla="*/ 822563 w 6476348"/>
                  <a:gd name="connsiteY13" fmla="*/ 2193427 h 3077637"/>
                  <a:gd name="connsiteX14" fmla="*/ 2194 w 6476348"/>
                  <a:gd name="connsiteY14" fmla="*/ 1944342 h 3077637"/>
                  <a:gd name="connsiteX15" fmla="*/ 12508 w 6476348"/>
                  <a:gd name="connsiteY15" fmla="*/ 1928654 h 3077637"/>
                  <a:gd name="connsiteX16" fmla="*/ 159407 w 6476348"/>
                  <a:gd name="connsiteY16" fmla="*/ 1751963 h 3077637"/>
                  <a:gd name="connsiteX17" fmla="*/ 196348 w 6476348"/>
                  <a:gd name="connsiteY17" fmla="*/ 1717517 h 3077637"/>
                  <a:gd name="connsiteX18" fmla="*/ 430129 w 6476348"/>
                  <a:gd name="connsiteY18" fmla="*/ 1561503 h 3077637"/>
                  <a:gd name="connsiteX19" fmla="*/ 480551 w 6476348"/>
                  <a:gd name="connsiteY19" fmla="*/ 1539243 h 3077637"/>
                  <a:gd name="connsiteX20" fmla="*/ 577507 w 6476348"/>
                  <a:gd name="connsiteY20" fmla="*/ 1506092 h 3077637"/>
                  <a:gd name="connsiteX21" fmla="*/ 829903 w 6476348"/>
                  <a:gd name="connsiteY21" fmla="*/ 1467041 h 3077637"/>
                  <a:gd name="connsiteX22" fmla="*/ 883299 w 6476348"/>
                  <a:gd name="connsiteY22" fmla="*/ 1469056 h 3077637"/>
                  <a:gd name="connsiteX23" fmla="*/ 1030822 w 6476348"/>
                  <a:gd name="connsiteY23" fmla="*/ 1495346 h 3077637"/>
                  <a:gd name="connsiteX24" fmla="*/ 1275493 w 6476348"/>
                  <a:gd name="connsiteY24" fmla="*/ 1620080 h 3077637"/>
                  <a:gd name="connsiteX25" fmla="*/ 1304278 w 6476348"/>
                  <a:gd name="connsiteY25" fmla="*/ 1643108 h 3077637"/>
                  <a:gd name="connsiteX26" fmla="*/ 1397350 w 6476348"/>
                  <a:gd name="connsiteY26" fmla="*/ 1735220 h 3077637"/>
                  <a:gd name="connsiteX27" fmla="*/ 1420138 w 6476348"/>
                  <a:gd name="connsiteY27" fmla="*/ 1736947 h 3077637"/>
                  <a:gd name="connsiteX28" fmla="*/ 1425030 w 6476348"/>
                  <a:gd name="connsiteY28" fmla="*/ 1719820 h 3077637"/>
                  <a:gd name="connsiteX29" fmla="*/ 1396246 w 6476348"/>
                  <a:gd name="connsiteY29" fmla="*/ 1592111 h 3077637"/>
                  <a:gd name="connsiteX30" fmla="*/ 1391784 w 6476348"/>
                  <a:gd name="connsiteY30" fmla="*/ 1555650 h 3077637"/>
                  <a:gd name="connsiteX31" fmla="*/ 1415387 w 6476348"/>
                  <a:gd name="connsiteY31" fmla="*/ 1282194 h 3077637"/>
                  <a:gd name="connsiteX32" fmla="*/ 1471039 w 6476348"/>
                  <a:gd name="connsiteY32" fmla="*/ 1143067 h 3077637"/>
                  <a:gd name="connsiteX33" fmla="*/ 1497616 w 6476348"/>
                  <a:gd name="connsiteY33" fmla="*/ 1096531 h 3077637"/>
                  <a:gd name="connsiteX34" fmla="*/ 1664329 w 6476348"/>
                  <a:gd name="connsiteY34" fmla="*/ 903097 h 3077637"/>
                  <a:gd name="connsiteX35" fmla="*/ 1743679 w 6476348"/>
                  <a:gd name="connsiteY35" fmla="*/ 838139 h 3077637"/>
                  <a:gd name="connsiteX36" fmla="*/ 1789159 w 6476348"/>
                  <a:gd name="connsiteY36" fmla="*/ 807099 h 3077637"/>
                  <a:gd name="connsiteX37" fmla="*/ 2045297 w 6476348"/>
                  <a:gd name="connsiteY37" fmla="*/ 691096 h 3077637"/>
                  <a:gd name="connsiteX38" fmla="*/ 2094087 w 6476348"/>
                  <a:gd name="connsiteY38" fmla="*/ 677951 h 3077637"/>
                  <a:gd name="connsiteX39" fmla="*/ 2340390 w 6476348"/>
                  <a:gd name="connsiteY39" fmla="*/ 646240 h 3077637"/>
                  <a:gd name="connsiteX40" fmla="*/ 2118123 w 6476348"/>
                  <a:gd name="connsiteY40" fmla="*/ 1474237 h 3077637"/>
                  <a:gd name="connsiteX41" fmla="*/ 1742384 w 6476348"/>
                  <a:gd name="connsiteY41" fmla="*/ 1865040 h 3077637"/>
                  <a:gd name="connsiteX42" fmla="*/ 1712352 w 6476348"/>
                  <a:gd name="connsiteY42" fmla="*/ 2038037 h 3077637"/>
                  <a:gd name="connsiteX43" fmla="*/ 1749628 w 6476348"/>
                  <a:gd name="connsiteY43" fmla="*/ 2072819 h 3077637"/>
                  <a:gd name="connsiteX44" fmla="*/ 1757256 w 6476348"/>
                  <a:gd name="connsiteY44" fmla="*/ 2077616 h 3077637"/>
                  <a:gd name="connsiteX45" fmla="*/ 2916136 w 6476348"/>
                  <a:gd name="connsiteY45" fmla="*/ 2142334 h 3077637"/>
                  <a:gd name="connsiteX46" fmla="*/ 2993567 w 6476348"/>
                  <a:gd name="connsiteY46" fmla="*/ 2115900 h 3077637"/>
                  <a:gd name="connsiteX47" fmla="*/ 3842721 w 6476348"/>
                  <a:gd name="connsiteY47" fmla="*/ 1526913 h 3077637"/>
                  <a:gd name="connsiteX48" fmla="*/ 4164919 w 6476348"/>
                  <a:gd name="connsiteY48" fmla="*/ 1241367 h 3077637"/>
                  <a:gd name="connsiteX49" fmla="*/ 4602354 w 6476348"/>
                  <a:gd name="connsiteY49" fmla="*/ 675697 h 3077637"/>
                  <a:gd name="connsiteX50" fmla="*/ 5386118 w 6476348"/>
                  <a:gd name="connsiteY50" fmla="*/ 224733 h 3077637"/>
                  <a:gd name="connsiteX51" fmla="*/ 5544052 w 6476348"/>
                  <a:gd name="connsiteY51" fmla="*/ 175559 h 3077637"/>
                  <a:gd name="connsiteX52" fmla="*/ 6438302 w 6476348"/>
                  <a:gd name="connsiteY52" fmla="*/ 55238 h 3077637"/>
                  <a:gd name="connsiteX53" fmla="*/ 6474187 w 6476348"/>
                  <a:gd name="connsiteY53" fmla="*/ 136796 h 3077637"/>
                  <a:gd name="connsiteX54" fmla="*/ 6477641 w 6476348"/>
                  <a:gd name="connsiteY54" fmla="*/ 215522 h 3077637"/>
                  <a:gd name="connsiteX55" fmla="*/ 4707563 w 6476348"/>
                  <a:gd name="connsiteY55" fmla="*/ 2565376 h 307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476348" h="3077637">
                    <a:moveTo>
                      <a:pt x="4707563" y="2565376"/>
                    </a:moveTo>
                    <a:cubicBezTo>
                      <a:pt x="4654791" y="2604202"/>
                      <a:pt x="4601730" y="2641334"/>
                      <a:pt x="4548334" y="2676773"/>
                    </a:cubicBezTo>
                    <a:cubicBezTo>
                      <a:pt x="4331488" y="2820698"/>
                      <a:pt x="4110277" y="2934590"/>
                      <a:pt x="3892567" y="3003626"/>
                    </a:cubicBezTo>
                    <a:cubicBezTo>
                      <a:pt x="3742165" y="3051600"/>
                      <a:pt x="3593540" y="3077651"/>
                      <a:pt x="3449280" y="3077747"/>
                    </a:cubicBezTo>
                    <a:cubicBezTo>
                      <a:pt x="3100455" y="3077747"/>
                      <a:pt x="2745393" y="2986115"/>
                      <a:pt x="2745393" y="2986115"/>
                    </a:cubicBezTo>
                    <a:cubicBezTo>
                      <a:pt x="2671512" y="2968364"/>
                      <a:pt x="2605403" y="2949846"/>
                      <a:pt x="2548697" y="2932479"/>
                    </a:cubicBezTo>
                    <a:cubicBezTo>
                      <a:pt x="2511564" y="2921205"/>
                      <a:pt x="2478414" y="2910363"/>
                      <a:pt x="2449725" y="2900528"/>
                    </a:cubicBezTo>
                    <a:cubicBezTo>
                      <a:pt x="2347634" y="2868370"/>
                      <a:pt x="2249382" y="2825078"/>
                      <a:pt x="2156742" y="2771428"/>
                    </a:cubicBezTo>
                    <a:cubicBezTo>
                      <a:pt x="2123544" y="2752238"/>
                      <a:pt x="2089578" y="2730793"/>
                      <a:pt x="2055468" y="2706853"/>
                    </a:cubicBezTo>
                    <a:cubicBezTo>
                      <a:pt x="1909000" y="2604523"/>
                      <a:pt x="1788680" y="2479165"/>
                      <a:pt x="1696136" y="2357213"/>
                    </a:cubicBezTo>
                    <a:cubicBezTo>
                      <a:pt x="1639958" y="2283610"/>
                      <a:pt x="1590208" y="2205330"/>
                      <a:pt x="1547414" y="2123240"/>
                    </a:cubicBezTo>
                    <a:cubicBezTo>
                      <a:pt x="1521124" y="2072387"/>
                      <a:pt x="1463554" y="2046049"/>
                      <a:pt x="1407904" y="2059433"/>
                    </a:cubicBezTo>
                    <a:cubicBezTo>
                      <a:pt x="1400180" y="2061228"/>
                      <a:pt x="1392647" y="2063766"/>
                      <a:pt x="1385403" y="2067014"/>
                    </a:cubicBezTo>
                    <a:cubicBezTo>
                      <a:pt x="1208520" y="2147467"/>
                      <a:pt x="1016861" y="2190506"/>
                      <a:pt x="822563" y="2193427"/>
                    </a:cubicBezTo>
                    <a:cubicBezTo>
                      <a:pt x="404271" y="2199376"/>
                      <a:pt x="107019" y="2015920"/>
                      <a:pt x="2194" y="1944342"/>
                    </a:cubicBezTo>
                    <a:cubicBezTo>
                      <a:pt x="5216" y="1939545"/>
                      <a:pt x="8671" y="1934363"/>
                      <a:pt x="12508" y="1928654"/>
                    </a:cubicBezTo>
                    <a:cubicBezTo>
                      <a:pt x="55302" y="1864886"/>
                      <a:pt x="104525" y="1805681"/>
                      <a:pt x="159407" y="1751963"/>
                    </a:cubicBezTo>
                    <a:cubicBezTo>
                      <a:pt x="171065" y="1740483"/>
                      <a:pt x="183347" y="1728998"/>
                      <a:pt x="196348" y="1717517"/>
                    </a:cubicBezTo>
                    <a:cubicBezTo>
                      <a:pt x="266488" y="1654665"/>
                      <a:pt x="345166" y="1602133"/>
                      <a:pt x="430129" y="1561503"/>
                    </a:cubicBezTo>
                    <a:cubicBezTo>
                      <a:pt x="446441" y="1553683"/>
                      <a:pt x="463232" y="1546343"/>
                      <a:pt x="480551" y="1539243"/>
                    </a:cubicBezTo>
                    <a:cubicBezTo>
                      <a:pt x="512262" y="1526472"/>
                      <a:pt x="544597" y="1515404"/>
                      <a:pt x="577507" y="1506092"/>
                    </a:cubicBezTo>
                    <a:cubicBezTo>
                      <a:pt x="630280" y="1491364"/>
                      <a:pt x="719321" y="1466993"/>
                      <a:pt x="829903" y="1467041"/>
                    </a:cubicBezTo>
                    <a:cubicBezTo>
                      <a:pt x="847174" y="1467041"/>
                      <a:pt x="864973" y="1467616"/>
                      <a:pt x="883299" y="1469056"/>
                    </a:cubicBezTo>
                    <a:cubicBezTo>
                      <a:pt x="933241" y="1472635"/>
                      <a:pt x="982703" y="1481448"/>
                      <a:pt x="1030822" y="1495346"/>
                    </a:cubicBezTo>
                    <a:cubicBezTo>
                      <a:pt x="1119479" y="1521252"/>
                      <a:pt x="1202475" y="1563561"/>
                      <a:pt x="1275493" y="1620080"/>
                    </a:cubicBezTo>
                    <a:cubicBezTo>
                      <a:pt x="1285088" y="1627612"/>
                      <a:pt x="1294683" y="1635384"/>
                      <a:pt x="1304278" y="1643108"/>
                    </a:cubicBezTo>
                    <a:cubicBezTo>
                      <a:pt x="1337621" y="1671399"/>
                      <a:pt x="1368708" y="1702194"/>
                      <a:pt x="1397350" y="1735220"/>
                    </a:cubicBezTo>
                    <a:cubicBezTo>
                      <a:pt x="1403154" y="1741994"/>
                      <a:pt x="1413373" y="1742766"/>
                      <a:pt x="1420138" y="1736947"/>
                    </a:cubicBezTo>
                    <a:cubicBezTo>
                      <a:pt x="1425078" y="1732730"/>
                      <a:pt x="1426998" y="1725990"/>
                      <a:pt x="1425030" y="1719820"/>
                    </a:cubicBezTo>
                    <a:cubicBezTo>
                      <a:pt x="1412174" y="1678048"/>
                      <a:pt x="1402579" y="1635351"/>
                      <a:pt x="1396246" y="1592111"/>
                    </a:cubicBezTo>
                    <a:cubicBezTo>
                      <a:pt x="1394519" y="1580165"/>
                      <a:pt x="1392984" y="1568124"/>
                      <a:pt x="1391784" y="1555650"/>
                    </a:cubicBezTo>
                    <a:cubicBezTo>
                      <a:pt x="1382381" y="1463827"/>
                      <a:pt x="1390393" y="1371053"/>
                      <a:pt x="1415387" y="1282194"/>
                    </a:cubicBezTo>
                    <a:cubicBezTo>
                      <a:pt x="1428965" y="1233984"/>
                      <a:pt x="1447627" y="1187348"/>
                      <a:pt x="1471039" y="1143067"/>
                    </a:cubicBezTo>
                    <a:cubicBezTo>
                      <a:pt x="1479530" y="1126708"/>
                      <a:pt x="1488406" y="1111356"/>
                      <a:pt x="1497616" y="1096531"/>
                    </a:cubicBezTo>
                    <a:cubicBezTo>
                      <a:pt x="1556050" y="1002789"/>
                      <a:pt x="1623934" y="939846"/>
                      <a:pt x="1664329" y="903097"/>
                    </a:cubicBezTo>
                    <a:cubicBezTo>
                      <a:pt x="1689564" y="879978"/>
                      <a:pt x="1716046" y="858291"/>
                      <a:pt x="1743679" y="838139"/>
                    </a:cubicBezTo>
                    <a:cubicBezTo>
                      <a:pt x="1758840" y="827105"/>
                      <a:pt x="1773999" y="816758"/>
                      <a:pt x="1789159" y="807099"/>
                    </a:cubicBezTo>
                    <a:cubicBezTo>
                      <a:pt x="1868558" y="756421"/>
                      <a:pt x="1954816" y="717358"/>
                      <a:pt x="2045297" y="691096"/>
                    </a:cubicBezTo>
                    <a:cubicBezTo>
                      <a:pt x="2061944" y="686299"/>
                      <a:pt x="2078111" y="681885"/>
                      <a:pt x="2094087" y="677951"/>
                    </a:cubicBezTo>
                    <a:cubicBezTo>
                      <a:pt x="2174781" y="658274"/>
                      <a:pt x="2257345" y="647638"/>
                      <a:pt x="2340390" y="646240"/>
                    </a:cubicBezTo>
                    <a:cubicBezTo>
                      <a:pt x="2345907" y="773037"/>
                      <a:pt x="2344372" y="1122246"/>
                      <a:pt x="2118123" y="1474237"/>
                    </a:cubicBezTo>
                    <a:cubicBezTo>
                      <a:pt x="2019342" y="1627598"/>
                      <a:pt x="1891729" y="1760325"/>
                      <a:pt x="1742384" y="1865040"/>
                    </a:cubicBezTo>
                    <a:cubicBezTo>
                      <a:pt x="1686302" y="1904513"/>
                      <a:pt x="1672868" y="1981964"/>
                      <a:pt x="1712352" y="2038037"/>
                    </a:cubicBezTo>
                    <a:cubicBezTo>
                      <a:pt x="1722235" y="2052084"/>
                      <a:pt x="1734900" y="2063929"/>
                      <a:pt x="1749628" y="2072819"/>
                    </a:cubicBezTo>
                    <a:lnTo>
                      <a:pt x="1757256" y="2077616"/>
                    </a:lnTo>
                    <a:cubicBezTo>
                      <a:pt x="2184759" y="2331019"/>
                      <a:pt x="2713874" y="2205469"/>
                      <a:pt x="2916136" y="2142334"/>
                    </a:cubicBezTo>
                    <a:cubicBezTo>
                      <a:pt x="2955043" y="2130100"/>
                      <a:pt x="2982005" y="2120170"/>
                      <a:pt x="2993567" y="2115900"/>
                    </a:cubicBezTo>
                    <a:cubicBezTo>
                      <a:pt x="3149341" y="2057083"/>
                      <a:pt x="3395404" y="1899054"/>
                      <a:pt x="3842721" y="1526913"/>
                    </a:cubicBezTo>
                    <a:cubicBezTo>
                      <a:pt x="4010633" y="1387019"/>
                      <a:pt x="4099098" y="1308916"/>
                      <a:pt x="4164919" y="1241367"/>
                    </a:cubicBezTo>
                    <a:cubicBezTo>
                      <a:pt x="4422065" y="977506"/>
                      <a:pt x="4448979" y="849845"/>
                      <a:pt x="4602354" y="675697"/>
                    </a:cubicBezTo>
                    <a:cubicBezTo>
                      <a:pt x="4819248" y="429202"/>
                      <a:pt x="5085940" y="320683"/>
                      <a:pt x="5386118" y="224733"/>
                    </a:cubicBezTo>
                    <a:cubicBezTo>
                      <a:pt x="5437787" y="208182"/>
                      <a:pt x="5490463" y="192063"/>
                      <a:pt x="5544052" y="175559"/>
                    </a:cubicBezTo>
                    <a:cubicBezTo>
                      <a:pt x="6012382" y="31635"/>
                      <a:pt x="6332421" y="-66713"/>
                      <a:pt x="6438302" y="55238"/>
                    </a:cubicBezTo>
                    <a:cubicBezTo>
                      <a:pt x="6456580" y="76299"/>
                      <a:pt x="6468334" y="103741"/>
                      <a:pt x="6474187" y="136796"/>
                    </a:cubicBezTo>
                    <a:cubicBezTo>
                      <a:pt x="6478409" y="162813"/>
                      <a:pt x="6479565" y="189235"/>
                      <a:pt x="6477641" y="215522"/>
                    </a:cubicBezTo>
                    <a:cubicBezTo>
                      <a:pt x="6448664" y="693543"/>
                      <a:pt x="5638610" y="1879528"/>
                      <a:pt x="4707563" y="2565376"/>
                    </a:cubicBezTo>
                    <a:close/>
                  </a:path>
                </a:pathLst>
              </a:custGeom>
              <a:gradFill>
                <a:gsLst>
                  <a:gs pos="0">
                    <a:schemeClr val="accent3"/>
                  </a:gs>
                  <a:gs pos="50000">
                    <a:schemeClr val="accent2">
                      <a:lumMod val="60000"/>
                      <a:lumOff val="40000"/>
                    </a:schemeClr>
                  </a:gs>
                  <a:gs pos="100000">
                    <a:schemeClr val="accent2"/>
                  </a:gs>
                </a:gsLst>
                <a:lin ang="6838374" scaled="1"/>
              </a:gradFill>
              <a:ln w="4791" cap="flat">
                <a:noFill/>
                <a:prstDash val="solid"/>
                <a:miter/>
              </a:ln>
            </p:spPr>
            <p:txBody>
              <a:bodyPr rtlCol="0" anchor="ctr"/>
              <a:lstStyle/>
              <a:p>
                <a:endParaRPr lang="zh-CN" altLang="en-US"/>
              </a:p>
            </p:txBody>
          </p:sp>
          <p:sp>
            <p:nvSpPr>
              <p:cNvPr id="838" name="îSḷiḍê">
                <a:extLst>
                  <a:ext uri="{FF2B5EF4-FFF2-40B4-BE49-F238E27FC236}">
                    <a16:creationId xmlns:a16="http://schemas.microsoft.com/office/drawing/2014/main" id="{E3C7FFC3-93AF-94A8-AAAB-AA4463E24BCB}"/>
                  </a:ext>
                </a:extLst>
              </p:cNvPr>
              <p:cNvSpPr/>
              <p:nvPr/>
            </p:nvSpPr>
            <p:spPr>
              <a:xfrm>
                <a:off x="14259195" y="4846539"/>
                <a:ext cx="2196430" cy="720533"/>
              </a:xfrm>
              <a:custGeom>
                <a:avLst/>
                <a:gdLst>
                  <a:gd name="connsiteX0" fmla="*/ 2198625 w 2196430"/>
                  <a:gd name="connsiteY0" fmla="*/ 646522 h 720533"/>
                  <a:gd name="connsiteX1" fmla="*/ 1755337 w 2196430"/>
                  <a:gd name="connsiteY1" fmla="*/ 720643 h 720533"/>
                  <a:gd name="connsiteX2" fmla="*/ 1051451 w 2196430"/>
                  <a:gd name="connsiteY2" fmla="*/ 629011 h 720533"/>
                  <a:gd name="connsiteX3" fmla="*/ 854755 w 2196430"/>
                  <a:gd name="connsiteY3" fmla="*/ 575375 h 720533"/>
                  <a:gd name="connsiteX4" fmla="*/ 755783 w 2196430"/>
                  <a:gd name="connsiteY4" fmla="*/ 543424 h 720533"/>
                  <a:gd name="connsiteX5" fmla="*/ 462800 w 2196430"/>
                  <a:gd name="connsiteY5" fmla="*/ 414324 h 720533"/>
                  <a:gd name="connsiteX6" fmla="*/ 361525 w 2196430"/>
                  <a:gd name="connsiteY6" fmla="*/ 349750 h 720533"/>
                  <a:gd name="connsiteX7" fmla="*/ 2194 w 2196430"/>
                  <a:gd name="connsiteY7" fmla="*/ 109 h 720533"/>
                  <a:gd name="connsiteX8" fmla="*/ 1897199 w 2196430"/>
                  <a:gd name="connsiteY8" fmla="*/ 451504 h 720533"/>
                  <a:gd name="connsiteX9" fmla="*/ 2098693 w 2196430"/>
                  <a:gd name="connsiteY9" fmla="*/ 287335 h 72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6430" h="720533">
                    <a:moveTo>
                      <a:pt x="2198625" y="646522"/>
                    </a:moveTo>
                    <a:cubicBezTo>
                      <a:pt x="2048223" y="694497"/>
                      <a:pt x="1899597" y="720547"/>
                      <a:pt x="1755337" y="720643"/>
                    </a:cubicBezTo>
                    <a:cubicBezTo>
                      <a:pt x="1406513" y="720643"/>
                      <a:pt x="1051451" y="629011"/>
                      <a:pt x="1051451" y="629011"/>
                    </a:cubicBezTo>
                    <a:cubicBezTo>
                      <a:pt x="977570" y="611260"/>
                      <a:pt x="911461" y="592742"/>
                      <a:pt x="854755" y="575375"/>
                    </a:cubicBezTo>
                    <a:cubicBezTo>
                      <a:pt x="817622" y="564101"/>
                      <a:pt x="784471" y="553259"/>
                      <a:pt x="755783" y="543424"/>
                    </a:cubicBezTo>
                    <a:cubicBezTo>
                      <a:pt x="653692" y="511267"/>
                      <a:pt x="555440" y="467974"/>
                      <a:pt x="462800" y="414324"/>
                    </a:cubicBezTo>
                    <a:cubicBezTo>
                      <a:pt x="429602" y="395134"/>
                      <a:pt x="395635" y="373689"/>
                      <a:pt x="361525" y="349750"/>
                    </a:cubicBezTo>
                    <a:cubicBezTo>
                      <a:pt x="215058" y="247419"/>
                      <a:pt x="94738" y="122061"/>
                      <a:pt x="2194" y="109"/>
                    </a:cubicBezTo>
                    <a:cubicBezTo>
                      <a:pt x="524448" y="540258"/>
                      <a:pt x="1122981" y="520540"/>
                      <a:pt x="1897199" y="451504"/>
                    </a:cubicBezTo>
                    <a:cubicBezTo>
                      <a:pt x="2001544" y="442149"/>
                      <a:pt x="2098693" y="287335"/>
                      <a:pt x="2098693" y="287335"/>
                    </a:cubicBezTo>
                    <a:close/>
                  </a:path>
                </a:pathLst>
              </a:custGeom>
              <a:solidFill>
                <a:schemeClr val="accent2">
                  <a:lumMod val="75000"/>
                  <a:alpha val="90000"/>
                </a:schemeClr>
              </a:solidFill>
              <a:ln w="4791" cap="flat">
                <a:noFill/>
                <a:prstDash val="solid"/>
                <a:miter/>
              </a:ln>
            </p:spPr>
            <p:txBody>
              <a:bodyPr rtlCol="0" anchor="ctr"/>
              <a:lstStyle/>
              <a:p>
                <a:endParaRPr lang="zh-CN" altLang="en-US"/>
              </a:p>
            </p:txBody>
          </p:sp>
          <p:sp>
            <p:nvSpPr>
              <p:cNvPr id="839" name="îşḷiďè">
                <a:extLst>
                  <a:ext uri="{FF2B5EF4-FFF2-40B4-BE49-F238E27FC236}">
                    <a16:creationId xmlns:a16="http://schemas.microsoft.com/office/drawing/2014/main" id="{BDBF825C-3FEB-10DD-2FC4-7F9580AE5B42}"/>
                  </a:ext>
                </a:extLst>
              </p:cNvPr>
              <p:cNvSpPr/>
              <p:nvPr/>
            </p:nvSpPr>
            <p:spPr>
              <a:xfrm>
                <a:off x="17082512" y="2625882"/>
                <a:ext cx="1958847" cy="2543527"/>
              </a:xfrm>
              <a:custGeom>
                <a:avLst/>
                <a:gdLst>
                  <a:gd name="connsiteX0" fmla="*/ 2194 w 1958847"/>
                  <a:gd name="connsiteY0" fmla="*/ 2543637 h 2543527"/>
                  <a:gd name="connsiteX1" fmla="*/ 30979 w 1958847"/>
                  <a:gd name="connsiteY1" fmla="*/ 2540327 h 2543527"/>
                  <a:gd name="connsiteX2" fmla="*/ 190208 w 1958847"/>
                  <a:gd name="connsiteY2" fmla="*/ 2428882 h 2543527"/>
                  <a:gd name="connsiteX3" fmla="*/ 1960142 w 1958847"/>
                  <a:gd name="connsiteY3" fmla="*/ 78884 h 2543527"/>
                  <a:gd name="connsiteX4" fmla="*/ 1956736 w 1958847"/>
                  <a:gd name="connsiteY4" fmla="*/ 109 h 2543527"/>
                  <a:gd name="connsiteX5" fmla="*/ 1679921 w 1958847"/>
                  <a:gd name="connsiteY5" fmla="*/ 264642 h 2543527"/>
                  <a:gd name="connsiteX6" fmla="*/ 1034804 w 1958847"/>
                  <a:gd name="connsiteY6" fmla="*/ 817216 h 2543527"/>
                  <a:gd name="connsiteX7" fmla="*/ 337154 w 1958847"/>
                  <a:gd name="connsiteY7" fmla="*/ 2117333 h 2543527"/>
                  <a:gd name="connsiteX8" fmla="*/ 2194 w 1958847"/>
                  <a:gd name="connsiteY8" fmla="*/ 2543637 h 254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8847" h="2543527">
                    <a:moveTo>
                      <a:pt x="2194" y="2543637"/>
                    </a:moveTo>
                    <a:lnTo>
                      <a:pt x="30979" y="2540327"/>
                    </a:lnTo>
                    <a:cubicBezTo>
                      <a:pt x="84375" y="2504955"/>
                      <a:pt x="137483" y="2467804"/>
                      <a:pt x="190208" y="2428882"/>
                    </a:cubicBezTo>
                    <a:cubicBezTo>
                      <a:pt x="1121398" y="1743130"/>
                      <a:pt x="1931357" y="557145"/>
                      <a:pt x="1960142" y="78884"/>
                    </a:cubicBezTo>
                    <a:cubicBezTo>
                      <a:pt x="1962056" y="52582"/>
                      <a:pt x="1960914" y="26147"/>
                      <a:pt x="1956736" y="109"/>
                    </a:cubicBezTo>
                    <a:cubicBezTo>
                      <a:pt x="1905307" y="9704"/>
                      <a:pt x="1799714" y="56816"/>
                      <a:pt x="1679921" y="264642"/>
                    </a:cubicBezTo>
                    <a:cubicBezTo>
                      <a:pt x="1510954" y="558152"/>
                      <a:pt x="1241911" y="702077"/>
                      <a:pt x="1034804" y="817216"/>
                    </a:cubicBezTo>
                    <a:cubicBezTo>
                      <a:pt x="674993" y="1016887"/>
                      <a:pt x="904792" y="1859325"/>
                      <a:pt x="337154" y="2117333"/>
                    </a:cubicBezTo>
                    <a:cubicBezTo>
                      <a:pt x="6560" y="2267206"/>
                      <a:pt x="2194" y="2543637"/>
                      <a:pt x="2194" y="2543637"/>
                    </a:cubicBezTo>
                    <a:close/>
                  </a:path>
                </a:pathLst>
              </a:custGeom>
              <a:solidFill>
                <a:schemeClr val="accent1">
                  <a:lumMod val="50000"/>
                  <a:lumOff val="50000"/>
                </a:schemeClr>
              </a:solidFill>
              <a:ln w="4791" cap="flat">
                <a:noFill/>
                <a:prstDash val="solid"/>
                <a:miter/>
              </a:ln>
            </p:spPr>
            <p:txBody>
              <a:bodyPr rtlCol="0" anchor="ctr"/>
              <a:lstStyle/>
              <a:p>
                <a:endParaRPr lang="zh-CN" altLang="en-US" dirty="0"/>
              </a:p>
            </p:txBody>
          </p:sp>
          <p:sp>
            <p:nvSpPr>
              <p:cNvPr id="840" name="íṧľíďè">
                <a:extLst>
                  <a:ext uri="{FF2B5EF4-FFF2-40B4-BE49-F238E27FC236}">
                    <a16:creationId xmlns:a16="http://schemas.microsoft.com/office/drawing/2014/main" id="{318B2EA6-4564-2295-E76C-CCE6DB07440E}"/>
                  </a:ext>
                </a:extLst>
              </p:cNvPr>
              <p:cNvSpPr/>
              <p:nvPr/>
            </p:nvSpPr>
            <p:spPr>
              <a:xfrm>
                <a:off x="15325704" y="4443251"/>
                <a:ext cx="426819" cy="285663"/>
              </a:xfrm>
              <a:custGeom>
                <a:avLst/>
                <a:gdLst>
                  <a:gd name="connsiteX0" fmla="*/ 69761 w 426819"/>
                  <a:gd name="connsiteY0" fmla="*/ 745 h 285663"/>
                  <a:gd name="connsiteX1" fmla="*/ 407311 w 426819"/>
                  <a:gd name="connsiteY1" fmla="*/ 50783 h 285663"/>
                  <a:gd name="connsiteX2" fmla="*/ 428228 w 426819"/>
                  <a:gd name="connsiteY2" fmla="*/ 84826 h 285663"/>
                  <a:gd name="connsiteX3" fmla="*/ 417194 w 426819"/>
                  <a:gd name="connsiteY3" fmla="*/ 101252 h 285663"/>
                  <a:gd name="connsiteX4" fmla="*/ 219970 w 426819"/>
                  <a:gd name="connsiteY4" fmla="*/ 242394 h 285663"/>
                  <a:gd name="connsiteX5" fmla="*/ 82906 w 426819"/>
                  <a:gd name="connsiteY5" fmla="*/ 281206 h 285663"/>
                  <a:gd name="connsiteX6" fmla="*/ 6530 w 426819"/>
                  <a:gd name="connsiteY6" fmla="*/ 81151 h 285663"/>
                  <a:gd name="connsiteX7" fmla="*/ 39009 w 426819"/>
                  <a:gd name="connsiteY7" fmla="*/ 4425 h 285663"/>
                  <a:gd name="connsiteX8" fmla="*/ 69761 w 426819"/>
                  <a:gd name="connsiteY8" fmla="*/ 745 h 28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6819" h="285663">
                    <a:moveTo>
                      <a:pt x="69761" y="745"/>
                    </a:moveTo>
                    <a:cubicBezTo>
                      <a:pt x="182694" y="17392"/>
                      <a:pt x="333622" y="33320"/>
                      <a:pt x="407311" y="50783"/>
                    </a:cubicBezTo>
                    <a:cubicBezTo>
                      <a:pt x="422472" y="54405"/>
                      <a:pt x="431874" y="69646"/>
                      <a:pt x="428228" y="84826"/>
                    </a:cubicBezTo>
                    <a:cubicBezTo>
                      <a:pt x="426645" y="91456"/>
                      <a:pt x="422760" y="97289"/>
                      <a:pt x="417194" y="101252"/>
                    </a:cubicBezTo>
                    <a:lnTo>
                      <a:pt x="219970" y="242394"/>
                    </a:lnTo>
                    <a:cubicBezTo>
                      <a:pt x="203898" y="253860"/>
                      <a:pt x="87943" y="300347"/>
                      <a:pt x="82906" y="281206"/>
                    </a:cubicBezTo>
                    <a:cubicBezTo>
                      <a:pt x="68513" y="227138"/>
                      <a:pt x="34403" y="150522"/>
                      <a:pt x="6530" y="81151"/>
                    </a:cubicBezTo>
                    <a:cubicBezTo>
                      <a:pt x="-5704" y="50999"/>
                      <a:pt x="8833" y="16644"/>
                      <a:pt x="39009" y="4425"/>
                    </a:cubicBezTo>
                    <a:cubicBezTo>
                      <a:pt x="48748" y="476"/>
                      <a:pt x="59351" y="-795"/>
                      <a:pt x="69761" y="745"/>
                    </a:cubicBezTo>
                    <a:close/>
                  </a:path>
                </a:pathLst>
              </a:custGeom>
              <a:gradFill>
                <a:gsLst>
                  <a:gs pos="0">
                    <a:schemeClr val="accent3"/>
                  </a:gs>
                  <a:gs pos="50000">
                    <a:schemeClr val="accent2">
                      <a:lumMod val="60000"/>
                      <a:lumOff val="40000"/>
                    </a:schemeClr>
                  </a:gs>
                  <a:gs pos="100000">
                    <a:schemeClr val="accent2"/>
                  </a:gs>
                </a:gsLst>
                <a:lin ang="6838374" scaled="1"/>
              </a:gradFill>
              <a:ln w="47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p>
            </p:txBody>
          </p:sp>
          <p:sp>
            <p:nvSpPr>
              <p:cNvPr id="841" name="îšlídê">
                <a:extLst>
                  <a:ext uri="{FF2B5EF4-FFF2-40B4-BE49-F238E27FC236}">
                    <a16:creationId xmlns:a16="http://schemas.microsoft.com/office/drawing/2014/main" id="{58CDAE78-7585-1A52-F9C8-A6E8102F9E6C}"/>
                  </a:ext>
                </a:extLst>
              </p:cNvPr>
              <p:cNvSpPr/>
              <p:nvPr/>
            </p:nvSpPr>
            <p:spPr>
              <a:xfrm>
                <a:off x="15108924" y="2704460"/>
                <a:ext cx="3979424" cy="2928266"/>
              </a:xfrm>
              <a:custGeom>
                <a:avLst/>
                <a:gdLst>
                  <a:gd name="connsiteX0" fmla="*/ 2194 w 3979424"/>
                  <a:gd name="connsiteY0" fmla="*/ 2717167 h 2928266"/>
                  <a:gd name="connsiteX1" fmla="*/ 224414 w 3979424"/>
                  <a:gd name="connsiteY1" fmla="*/ 2795030 h 2928266"/>
                  <a:gd name="connsiteX2" fmla="*/ 277665 w 3979424"/>
                  <a:gd name="connsiteY2" fmla="*/ 2811005 h 2928266"/>
                  <a:gd name="connsiteX3" fmla="*/ 277665 w 3979424"/>
                  <a:gd name="connsiteY3" fmla="*/ 2811005 h 2928266"/>
                  <a:gd name="connsiteX4" fmla="*/ 422789 w 3979424"/>
                  <a:gd name="connsiteY4" fmla="*/ 2848953 h 2928266"/>
                  <a:gd name="connsiteX5" fmla="*/ 422789 w 3979424"/>
                  <a:gd name="connsiteY5" fmla="*/ 2848953 h 2928266"/>
                  <a:gd name="connsiteX6" fmla="*/ 489954 w 3979424"/>
                  <a:gd name="connsiteY6" fmla="*/ 2863970 h 2928266"/>
                  <a:gd name="connsiteX7" fmla="*/ 489954 w 3979424"/>
                  <a:gd name="connsiteY7" fmla="*/ 2863970 h 2928266"/>
                  <a:gd name="connsiteX8" fmla="*/ 876679 w 3979424"/>
                  <a:gd name="connsiteY8" fmla="*/ 2919668 h 2928266"/>
                  <a:gd name="connsiteX9" fmla="*/ 991531 w 3979424"/>
                  <a:gd name="connsiteY9" fmla="*/ 2926289 h 2928266"/>
                  <a:gd name="connsiteX10" fmla="*/ 1214901 w 3979424"/>
                  <a:gd name="connsiteY10" fmla="*/ 2926289 h 2928266"/>
                  <a:gd name="connsiteX11" fmla="*/ 3348916 w 3979424"/>
                  <a:gd name="connsiteY11" fmla="*/ 1898237 h 2928266"/>
                  <a:gd name="connsiteX12" fmla="*/ 3903841 w 3979424"/>
                  <a:gd name="connsiteY12" fmla="*/ 762098 h 2928266"/>
                  <a:gd name="connsiteX13" fmla="*/ 3955846 w 3979424"/>
                  <a:gd name="connsiteY13" fmla="*/ 504665 h 2928266"/>
                  <a:gd name="connsiteX14" fmla="*/ 3974076 w 3979424"/>
                  <a:gd name="connsiteY14" fmla="*/ 356615 h 2928266"/>
                  <a:gd name="connsiteX15" fmla="*/ 3974076 w 3979424"/>
                  <a:gd name="connsiteY15" fmla="*/ 356615 h 2928266"/>
                  <a:gd name="connsiteX16" fmla="*/ 3974076 w 3979424"/>
                  <a:gd name="connsiteY16" fmla="*/ 355991 h 2928266"/>
                  <a:gd name="connsiteX17" fmla="*/ 3941885 w 3979424"/>
                  <a:gd name="connsiteY17" fmla="*/ 978 h 2928266"/>
                  <a:gd name="connsiteX18" fmla="*/ 3933345 w 3979424"/>
                  <a:gd name="connsiteY18" fmla="*/ 546 h 2928266"/>
                  <a:gd name="connsiteX19" fmla="*/ 3901778 w 3979424"/>
                  <a:gd name="connsiteY19" fmla="*/ 30962 h 2928266"/>
                  <a:gd name="connsiteX20" fmla="*/ 3901778 w 3979424"/>
                  <a:gd name="connsiteY20" fmla="*/ 30962 h 2928266"/>
                  <a:gd name="connsiteX21" fmla="*/ 3901154 w 3979424"/>
                  <a:gd name="connsiteY21" fmla="*/ 31825 h 2928266"/>
                  <a:gd name="connsiteX22" fmla="*/ 3877455 w 3979424"/>
                  <a:gd name="connsiteY22" fmla="*/ 68190 h 2928266"/>
                  <a:gd name="connsiteX23" fmla="*/ 3877455 w 3979424"/>
                  <a:gd name="connsiteY23" fmla="*/ 68190 h 2928266"/>
                  <a:gd name="connsiteX24" fmla="*/ 3519035 w 3979424"/>
                  <a:gd name="connsiteY24" fmla="*/ 510038 h 2928266"/>
                  <a:gd name="connsiteX25" fmla="*/ 3337211 w 3979424"/>
                  <a:gd name="connsiteY25" fmla="*/ 649933 h 2928266"/>
                  <a:gd name="connsiteX26" fmla="*/ 3337211 w 3979424"/>
                  <a:gd name="connsiteY26" fmla="*/ 649933 h 2928266"/>
                  <a:gd name="connsiteX27" fmla="*/ 3303628 w 3979424"/>
                  <a:gd name="connsiteY27" fmla="*/ 671569 h 2928266"/>
                  <a:gd name="connsiteX28" fmla="*/ 3303628 w 3979424"/>
                  <a:gd name="connsiteY28" fmla="*/ 671569 h 2928266"/>
                  <a:gd name="connsiteX29" fmla="*/ 2969724 w 3979424"/>
                  <a:gd name="connsiteY29" fmla="*/ 932648 h 2928266"/>
                  <a:gd name="connsiteX30" fmla="*/ 2779839 w 3979424"/>
                  <a:gd name="connsiteY30" fmla="*/ 1508346 h 2928266"/>
                  <a:gd name="connsiteX31" fmla="*/ 2156743 w 3979424"/>
                  <a:gd name="connsiteY31" fmla="*/ 2219044 h 2928266"/>
                  <a:gd name="connsiteX32" fmla="*/ 1368469 w 3979424"/>
                  <a:gd name="connsiteY32" fmla="*/ 2566478 h 2928266"/>
                  <a:gd name="connsiteX33" fmla="*/ 935544 w 3979424"/>
                  <a:gd name="connsiteY33" fmla="*/ 2680754 h 2928266"/>
                  <a:gd name="connsiteX34" fmla="*/ 374622 w 3979424"/>
                  <a:gd name="connsiteY34" fmla="*/ 2734869 h 2928266"/>
                  <a:gd name="connsiteX35" fmla="*/ 4881 w 3979424"/>
                  <a:gd name="connsiteY35" fmla="*/ 2717311 h 2928266"/>
                  <a:gd name="connsiteX36" fmla="*/ 2194 w 3979424"/>
                  <a:gd name="connsiteY36" fmla="*/ 2717167 h 2928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79424" h="2928266">
                    <a:moveTo>
                      <a:pt x="2194" y="2717167"/>
                    </a:moveTo>
                    <a:cubicBezTo>
                      <a:pt x="65089" y="2741970"/>
                      <a:pt x="139594" y="2768932"/>
                      <a:pt x="224414" y="2795030"/>
                    </a:cubicBezTo>
                    <a:cubicBezTo>
                      <a:pt x="241732" y="2800403"/>
                      <a:pt x="259387" y="2805680"/>
                      <a:pt x="277665" y="2811005"/>
                    </a:cubicBezTo>
                    <a:lnTo>
                      <a:pt x="277665" y="2811005"/>
                    </a:lnTo>
                    <a:cubicBezTo>
                      <a:pt x="323434" y="2824151"/>
                      <a:pt x="371840" y="2836912"/>
                      <a:pt x="422789" y="2848953"/>
                    </a:cubicBezTo>
                    <a:lnTo>
                      <a:pt x="422789" y="2848953"/>
                    </a:lnTo>
                    <a:cubicBezTo>
                      <a:pt x="444665" y="2854087"/>
                      <a:pt x="467118" y="2859172"/>
                      <a:pt x="489954" y="2863970"/>
                    </a:cubicBezTo>
                    <a:cubicBezTo>
                      <a:pt x="489954" y="2863970"/>
                      <a:pt x="489954" y="2863970"/>
                      <a:pt x="489954" y="2863970"/>
                    </a:cubicBezTo>
                    <a:cubicBezTo>
                      <a:pt x="617471" y="2891051"/>
                      <a:pt x="746667" y="2909656"/>
                      <a:pt x="876679" y="2919668"/>
                    </a:cubicBezTo>
                    <a:cubicBezTo>
                      <a:pt x="914291" y="2922643"/>
                      <a:pt x="952575" y="2924850"/>
                      <a:pt x="991531" y="2926289"/>
                    </a:cubicBezTo>
                    <a:cubicBezTo>
                      <a:pt x="1063637" y="2929071"/>
                      <a:pt x="1138093" y="2929071"/>
                      <a:pt x="1214901" y="2926289"/>
                    </a:cubicBezTo>
                    <a:cubicBezTo>
                      <a:pt x="1411934" y="2918517"/>
                      <a:pt x="2578297" y="2851784"/>
                      <a:pt x="3348916" y="1898237"/>
                    </a:cubicBezTo>
                    <a:cubicBezTo>
                      <a:pt x="3648039" y="1528207"/>
                      <a:pt x="3817103" y="1110970"/>
                      <a:pt x="3903841" y="762098"/>
                    </a:cubicBezTo>
                    <a:cubicBezTo>
                      <a:pt x="3926533" y="670946"/>
                      <a:pt x="3943612" y="584591"/>
                      <a:pt x="3955846" y="504665"/>
                    </a:cubicBezTo>
                    <a:cubicBezTo>
                      <a:pt x="3963857" y="452229"/>
                      <a:pt x="3969902" y="402719"/>
                      <a:pt x="3974076" y="356615"/>
                    </a:cubicBezTo>
                    <a:lnTo>
                      <a:pt x="3974076" y="356615"/>
                    </a:lnTo>
                    <a:lnTo>
                      <a:pt x="3974076" y="355991"/>
                    </a:lnTo>
                    <a:cubicBezTo>
                      <a:pt x="3992738" y="149268"/>
                      <a:pt x="3974796" y="13259"/>
                      <a:pt x="3941885" y="978"/>
                    </a:cubicBezTo>
                    <a:cubicBezTo>
                      <a:pt x="3939146" y="-8"/>
                      <a:pt x="3936171" y="-158"/>
                      <a:pt x="3933345" y="546"/>
                    </a:cubicBezTo>
                    <a:cubicBezTo>
                      <a:pt x="3924230" y="2849"/>
                      <a:pt x="3914156" y="13451"/>
                      <a:pt x="3901778" y="30962"/>
                    </a:cubicBezTo>
                    <a:lnTo>
                      <a:pt x="3901778" y="30962"/>
                    </a:lnTo>
                    <a:lnTo>
                      <a:pt x="3901154" y="31825"/>
                    </a:lnTo>
                    <a:cubicBezTo>
                      <a:pt x="3894102" y="41948"/>
                      <a:pt x="3886378" y="54182"/>
                      <a:pt x="3877455" y="68190"/>
                    </a:cubicBezTo>
                    <a:cubicBezTo>
                      <a:pt x="3877455" y="68190"/>
                      <a:pt x="3877455" y="68190"/>
                      <a:pt x="3877455" y="68190"/>
                    </a:cubicBezTo>
                    <a:cubicBezTo>
                      <a:pt x="3821180" y="158767"/>
                      <a:pt x="3723935" y="328406"/>
                      <a:pt x="3519035" y="510038"/>
                    </a:cubicBezTo>
                    <a:cubicBezTo>
                      <a:pt x="3461883" y="560999"/>
                      <a:pt x="3401118" y="607753"/>
                      <a:pt x="3337211" y="649933"/>
                    </a:cubicBezTo>
                    <a:lnTo>
                      <a:pt x="3337211" y="649933"/>
                    </a:lnTo>
                    <a:cubicBezTo>
                      <a:pt x="3325696" y="657513"/>
                      <a:pt x="3314662" y="664613"/>
                      <a:pt x="3303628" y="671569"/>
                    </a:cubicBezTo>
                    <a:lnTo>
                      <a:pt x="3303628" y="671569"/>
                    </a:lnTo>
                    <a:cubicBezTo>
                      <a:pt x="3171074" y="754949"/>
                      <a:pt x="3073349" y="795392"/>
                      <a:pt x="2969724" y="932648"/>
                    </a:cubicBezTo>
                    <a:cubicBezTo>
                      <a:pt x="2813374" y="1139419"/>
                      <a:pt x="2844317" y="1299559"/>
                      <a:pt x="2779839" y="1508346"/>
                    </a:cubicBezTo>
                    <a:cubicBezTo>
                      <a:pt x="2683122" y="1821861"/>
                      <a:pt x="2431734" y="2051420"/>
                      <a:pt x="2156743" y="2219044"/>
                    </a:cubicBezTo>
                    <a:cubicBezTo>
                      <a:pt x="1870477" y="2393769"/>
                      <a:pt x="1558305" y="2501232"/>
                      <a:pt x="1368469" y="2566478"/>
                    </a:cubicBezTo>
                    <a:cubicBezTo>
                      <a:pt x="1227135" y="2615067"/>
                      <a:pt x="1082443" y="2653259"/>
                      <a:pt x="935544" y="2680754"/>
                    </a:cubicBezTo>
                    <a:cubicBezTo>
                      <a:pt x="750553" y="2715348"/>
                      <a:pt x="562827" y="2733459"/>
                      <a:pt x="374622" y="2734869"/>
                    </a:cubicBezTo>
                    <a:cubicBezTo>
                      <a:pt x="251135" y="2735863"/>
                      <a:pt x="127696" y="2730000"/>
                      <a:pt x="4881" y="2717311"/>
                    </a:cubicBezTo>
                    <a:cubicBezTo>
                      <a:pt x="3921" y="2717407"/>
                      <a:pt x="3106" y="2717215"/>
                      <a:pt x="2194" y="2717167"/>
                    </a:cubicBezTo>
                    <a:close/>
                  </a:path>
                </a:pathLst>
              </a:custGeom>
              <a:solidFill>
                <a:srgbClr val="FFFFFF"/>
              </a:solidFill>
              <a:ln w="4791" cap="flat">
                <a:noFill/>
                <a:prstDash val="solid"/>
                <a:miter/>
              </a:ln>
            </p:spPr>
            <p:txBody>
              <a:bodyPr rtlCol="0" anchor="ctr"/>
              <a:lstStyle/>
              <a:p>
                <a:endParaRPr lang="zh-CN" altLang="en-US"/>
              </a:p>
            </p:txBody>
          </p:sp>
          <p:sp>
            <p:nvSpPr>
              <p:cNvPr id="842" name="íšľîḋe">
                <a:extLst>
                  <a:ext uri="{FF2B5EF4-FFF2-40B4-BE49-F238E27FC236}">
                    <a16:creationId xmlns:a16="http://schemas.microsoft.com/office/drawing/2014/main" id="{FD331DD3-360C-1E25-F6A0-A762BE519C3A}"/>
                  </a:ext>
                </a:extLst>
              </p:cNvPr>
              <p:cNvSpPr/>
              <p:nvPr/>
            </p:nvSpPr>
            <p:spPr>
              <a:xfrm>
                <a:off x="15331096" y="3353995"/>
                <a:ext cx="3112988" cy="2162169"/>
              </a:xfrm>
              <a:custGeom>
                <a:avLst/>
                <a:gdLst>
                  <a:gd name="connsiteX0" fmla="*/ 2194 w 3112988"/>
                  <a:gd name="connsiteY0" fmla="*/ 2145495 h 2162169"/>
                  <a:gd name="connsiteX1" fmla="*/ 55542 w 3112988"/>
                  <a:gd name="connsiteY1" fmla="*/ 2161470 h 2162169"/>
                  <a:gd name="connsiteX2" fmla="*/ 55542 w 3112988"/>
                  <a:gd name="connsiteY2" fmla="*/ 2161470 h 2162169"/>
                  <a:gd name="connsiteX3" fmla="*/ 1661691 w 3112988"/>
                  <a:gd name="connsiteY3" fmla="*/ 1868824 h 2162169"/>
                  <a:gd name="connsiteX4" fmla="*/ 2207836 w 3112988"/>
                  <a:gd name="connsiteY4" fmla="*/ 1620218 h 2162169"/>
                  <a:gd name="connsiteX5" fmla="*/ 2325470 w 3112988"/>
                  <a:gd name="connsiteY5" fmla="*/ 1549839 h 2162169"/>
                  <a:gd name="connsiteX6" fmla="*/ 2747984 w 3112988"/>
                  <a:gd name="connsiteY6" fmla="*/ 1046344 h 2162169"/>
                  <a:gd name="connsiteX7" fmla="*/ 2788523 w 3112988"/>
                  <a:gd name="connsiteY7" fmla="*/ 828346 h 2162169"/>
                  <a:gd name="connsiteX8" fmla="*/ 2884136 w 3112988"/>
                  <a:gd name="connsiteY8" fmla="*/ 420177 h 2162169"/>
                  <a:gd name="connsiteX9" fmla="*/ 3115183 w 3112988"/>
                  <a:gd name="connsiteY9" fmla="*/ 109 h 2162169"/>
                  <a:gd name="connsiteX10" fmla="*/ 3081601 w 3112988"/>
                  <a:gd name="connsiteY10" fmla="*/ 21698 h 2162169"/>
                  <a:gd name="connsiteX11" fmla="*/ 3081601 w 3112988"/>
                  <a:gd name="connsiteY11" fmla="*/ 21698 h 2162169"/>
                  <a:gd name="connsiteX12" fmla="*/ 2870512 w 3112988"/>
                  <a:gd name="connsiteY12" fmla="*/ 414852 h 2162169"/>
                  <a:gd name="connsiteX13" fmla="*/ 2774034 w 3112988"/>
                  <a:gd name="connsiteY13" fmla="*/ 826571 h 2162169"/>
                  <a:gd name="connsiteX14" fmla="*/ 2734071 w 3112988"/>
                  <a:gd name="connsiteY14" fmla="*/ 1042026 h 2162169"/>
                  <a:gd name="connsiteX15" fmla="*/ 1656221 w 3112988"/>
                  <a:gd name="connsiteY15" fmla="*/ 1855295 h 2162169"/>
                  <a:gd name="connsiteX16" fmla="*/ 2194 w 3112988"/>
                  <a:gd name="connsiteY16" fmla="*/ 2145495 h 216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12988" h="2162169">
                    <a:moveTo>
                      <a:pt x="2194" y="2145495"/>
                    </a:moveTo>
                    <a:lnTo>
                      <a:pt x="55542" y="2161470"/>
                    </a:lnTo>
                    <a:lnTo>
                      <a:pt x="55542" y="2161470"/>
                    </a:lnTo>
                    <a:cubicBezTo>
                      <a:pt x="621645" y="2172312"/>
                      <a:pt x="1161313" y="2074108"/>
                      <a:pt x="1661691" y="1868824"/>
                    </a:cubicBezTo>
                    <a:cubicBezTo>
                      <a:pt x="1847017" y="1792880"/>
                      <a:pt x="2037429" y="1714777"/>
                      <a:pt x="2207836" y="1620218"/>
                    </a:cubicBezTo>
                    <a:cubicBezTo>
                      <a:pt x="2248278" y="1597718"/>
                      <a:pt x="2287618" y="1574402"/>
                      <a:pt x="2325470" y="1549839"/>
                    </a:cubicBezTo>
                    <a:cubicBezTo>
                      <a:pt x="2549800" y="1404524"/>
                      <a:pt x="2688015" y="1239874"/>
                      <a:pt x="2747984" y="1046344"/>
                    </a:cubicBezTo>
                    <a:cubicBezTo>
                      <a:pt x="2771299" y="971311"/>
                      <a:pt x="2779647" y="901892"/>
                      <a:pt x="2788523" y="828346"/>
                    </a:cubicBezTo>
                    <a:cubicBezTo>
                      <a:pt x="2801668" y="719156"/>
                      <a:pt x="2816588" y="595525"/>
                      <a:pt x="2884136" y="420177"/>
                    </a:cubicBezTo>
                    <a:cubicBezTo>
                      <a:pt x="2942186" y="270524"/>
                      <a:pt x="3019871" y="129261"/>
                      <a:pt x="3115183" y="109"/>
                    </a:cubicBezTo>
                    <a:cubicBezTo>
                      <a:pt x="3103717" y="7737"/>
                      <a:pt x="3092635" y="14790"/>
                      <a:pt x="3081601" y="21698"/>
                    </a:cubicBezTo>
                    <a:lnTo>
                      <a:pt x="3081601" y="21698"/>
                    </a:lnTo>
                    <a:cubicBezTo>
                      <a:pt x="2995313" y="143554"/>
                      <a:pt x="2924435" y="275605"/>
                      <a:pt x="2870512" y="414852"/>
                    </a:cubicBezTo>
                    <a:cubicBezTo>
                      <a:pt x="2802243" y="591879"/>
                      <a:pt x="2787227" y="716565"/>
                      <a:pt x="2774034" y="826571"/>
                    </a:cubicBezTo>
                    <a:cubicBezTo>
                      <a:pt x="2765255" y="899397"/>
                      <a:pt x="2756955" y="968193"/>
                      <a:pt x="2734071" y="1042026"/>
                    </a:cubicBezTo>
                    <a:cubicBezTo>
                      <a:pt x="2602092" y="1467611"/>
                      <a:pt x="2121241" y="1664643"/>
                      <a:pt x="1656221" y="1855295"/>
                    </a:cubicBezTo>
                    <a:cubicBezTo>
                      <a:pt x="1141931" y="2066336"/>
                      <a:pt x="585856" y="2163725"/>
                      <a:pt x="2194" y="2145495"/>
                    </a:cubicBezTo>
                    <a:close/>
                  </a:path>
                </a:pathLst>
              </a:custGeom>
              <a:solidFill>
                <a:srgbClr val="D2E1F7"/>
              </a:solidFill>
              <a:ln w="4791" cap="flat">
                <a:noFill/>
                <a:prstDash val="solid"/>
                <a:miter/>
              </a:ln>
            </p:spPr>
            <p:txBody>
              <a:bodyPr rtlCol="0" anchor="ctr"/>
              <a:lstStyle/>
              <a:p>
                <a:endParaRPr lang="zh-CN" altLang="en-US"/>
              </a:p>
            </p:txBody>
          </p:sp>
          <p:sp>
            <p:nvSpPr>
              <p:cNvPr id="843" name="íSļïḍé">
                <a:extLst>
                  <a:ext uri="{FF2B5EF4-FFF2-40B4-BE49-F238E27FC236}">
                    <a16:creationId xmlns:a16="http://schemas.microsoft.com/office/drawing/2014/main" id="{FC898532-BACE-2207-D7BA-B3BC422F34C5}"/>
                  </a:ext>
                </a:extLst>
              </p:cNvPr>
              <p:cNvSpPr/>
              <p:nvPr/>
            </p:nvSpPr>
            <p:spPr>
              <a:xfrm>
                <a:off x="15529664" y="2735072"/>
                <a:ext cx="3479228" cy="2833247"/>
              </a:xfrm>
              <a:custGeom>
                <a:avLst/>
                <a:gdLst>
                  <a:gd name="connsiteX0" fmla="*/ 3481422 w 3479228"/>
                  <a:gd name="connsiteY0" fmla="*/ 109 h 2833247"/>
                  <a:gd name="connsiteX1" fmla="*/ 3481422 w 3479228"/>
                  <a:gd name="connsiteY1" fmla="*/ 109 h 2833247"/>
                  <a:gd name="connsiteX2" fmla="*/ 3367770 w 3479228"/>
                  <a:gd name="connsiteY2" fmla="*/ 343417 h 2833247"/>
                  <a:gd name="connsiteX3" fmla="*/ 3145455 w 3479228"/>
                  <a:gd name="connsiteY3" fmla="*/ 733644 h 2833247"/>
                  <a:gd name="connsiteX4" fmla="*/ 3026190 w 3479228"/>
                  <a:gd name="connsiteY4" fmla="*/ 917675 h 2833247"/>
                  <a:gd name="connsiteX5" fmla="*/ 2839088 w 3479228"/>
                  <a:gd name="connsiteY5" fmla="*/ 1429039 h 2833247"/>
                  <a:gd name="connsiteX6" fmla="*/ 2736086 w 3479228"/>
                  <a:gd name="connsiteY6" fmla="*/ 1763039 h 2833247"/>
                  <a:gd name="connsiteX7" fmla="*/ 2214504 w 3479228"/>
                  <a:gd name="connsiteY7" fmla="*/ 2269845 h 2833247"/>
                  <a:gd name="connsiteX8" fmla="*/ 1650944 w 3479228"/>
                  <a:gd name="connsiteY8" fmla="*/ 2525455 h 2833247"/>
                  <a:gd name="connsiteX9" fmla="*/ 69359 w 3479228"/>
                  <a:gd name="connsiteY9" fmla="*/ 2833357 h 2833247"/>
                  <a:gd name="connsiteX10" fmla="*/ 69359 w 3479228"/>
                  <a:gd name="connsiteY10" fmla="*/ 2833357 h 2833247"/>
                  <a:gd name="connsiteX11" fmla="*/ 2194 w 3479228"/>
                  <a:gd name="connsiteY11" fmla="*/ 2818341 h 2833247"/>
                  <a:gd name="connsiteX12" fmla="*/ 1645474 w 3479228"/>
                  <a:gd name="connsiteY12" fmla="*/ 2512022 h 2833247"/>
                  <a:gd name="connsiteX13" fmla="*/ 2723037 w 3479228"/>
                  <a:gd name="connsiteY13" fmla="*/ 1756419 h 2833247"/>
                  <a:gd name="connsiteX14" fmla="*/ 2824743 w 3479228"/>
                  <a:gd name="connsiteY14" fmla="*/ 1426400 h 2833247"/>
                  <a:gd name="connsiteX15" fmla="*/ 3013476 w 3479228"/>
                  <a:gd name="connsiteY15" fmla="*/ 910335 h 2833247"/>
                  <a:gd name="connsiteX16" fmla="*/ 3133413 w 3479228"/>
                  <a:gd name="connsiteY16" fmla="*/ 725488 h 2833247"/>
                  <a:gd name="connsiteX17" fmla="*/ 3354433 w 3479228"/>
                  <a:gd name="connsiteY17" fmla="*/ 337708 h 2833247"/>
                  <a:gd name="connsiteX18" fmla="*/ 3457147 w 3479228"/>
                  <a:gd name="connsiteY18" fmla="*/ 37482 h 2833247"/>
                  <a:gd name="connsiteX19" fmla="*/ 3457147 w 3479228"/>
                  <a:gd name="connsiteY19" fmla="*/ 37482 h 283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79228" h="2833247">
                    <a:moveTo>
                      <a:pt x="3481422" y="109"/>
                    </a:moveTo>
                    <a:lnTo>
                      <a:pt x="3481422" y="109"/>
                    </a:lnTo>
                    <a:cubicBezTo>
                      <a:pt x="3453482" y="117601"/>
                      <a:pt x="3415457" y="232462"/>
                      <a:pt x="3367770" y="343417"/>
                    </a:cubicBezTo>
                    <a:cubicBezTo>
                      <a:pt x="3292594" y="518141"/>
                      <a:pt x="3221111" y="622774"/>
                      <a:pt x="3145455" y="733644"/>
                    </a:cubicBezTo>
                    <a:cubicBezTo>
                      <a:pt x="3106739" y="790302"/>
                      <a:pt x="3066776" y="848784"/>
                      <a:pt x="3026190" y="917675"/>
                    </a:cubicBezTo>
                    <a:cubicBezTo>
                      <a:pt x="2893635" y="1142485"/>
                      <a:pt x="2865954" y="1288137"/>
                      <a:pt x="2839088" y="1429039"/>
                    </a:cubicBezTo>
                    <a:cubicBezTo>
                      <a:pt x="2818891" y="1535783"/>
                      <a:pt x="2799701" y="1636578"/>
                      <a:pt x="2736086" y="1763039"/>
                    </a:cubicBezTo>
                    <a:cubicBezTo>
                      <a:pt x="2620131" y="1993318"/>
                      <a:pt x="2440705" y="2144247"/>
                      <a:pt x="2214504" y="2269845"/>
                    </a:cubicBezTo>
                    <a:cubicBezTo>
                      <a:pt x="2049471" y="2361477"/>
                      <a:pt x="1859491" y="2439676"/>
                      <a:pt x="1650944" y="2525455"/>
                    </a:cubicBezTo>
                    <a:cubicBezTo>
                      <a:pt x="1156803" y="2728820"/>
                      <a:pt x="625482" y="2832158"/>
                      <a:pt x="69359" y="2833357"/>
                    </a:cubicBezTo>
                    <a:lnTo>
                      <a:pt x="69359" y="2833357"/>
                    </a:lnTo>
                    <a:cubicBezTo>
                      <a:pt x="46571" y="2828560"/>
                      <a:pt x="24166" y="2823762"/>
                      <a:pt x="2194" y="2818341"/>
                    </a:cubicBezTo>
                    <a:cubicBezTo>
                      <a:pt x="580866" y="2825777"/>
                      <a:pt x="1133152" y="2722823"/>
                      <a:pt x="1645474" y="2512022"/>
                    </a:cubicBezTo>
                    <a:cubicBezTo>
                      <a:pt x="2136785" y="2309760"/>
                      <a:pt x="2524901" y="2150052"/>
                      <a:pt x="2723037" y="1756419"/>
                    </a:cubicBezTo>
                    <a:cubicBezTo>
                      <a:pt x="2785788" y="1631684"/>
                      <a:pt x="2804594" y="1532089"/>
                      <a:pt x="2824743" y="1426400"/>
                    </a:cubicBezTo>
                    <a:cubicBezTo>
                      <a:pt x="2851705" y="1284251"/>
                      <a:pt x="2879627" y="1137256"/>
                      <a:pt x="3013476" y="910335"/>
                    </a:cubicBezTo>
                    <a:cubicBezTo>
                      <a:pt x="3054351" y="841060"/>
                      <a:pt x="3094458" y="782291"/>
                      <a:pt x="3133413" y="725488"/>
                    </a:cubicBezTo>
                    <a:cubicBezTo>
                      <a:pt x="3208686" y="615146"/>
                      <a:pt x="3279784" y="511137"/>
                      <a:pt x="3354433" y="337708"/>
                    </a:cubicBezTo>
                    <a:cubicBezTo>
                      <a:pt x="3396219" y="240376"/>
                      <a:pt x="3430555" y="140012"/>
                      <a:pt x="3457147" y="37482"/>
                    </a:cubicBezTo>
                    <a:cubicBezTo>
                      <a:pt x="3457147" y="37482"/>
                      <a:pt x="3457147" y="37482"/>
                      <a:pt x="3457147" y="37482"/>
                    </a:cubicBezTo>
                    <a:close/>
                  </a:path>
                </a:pathLst>
              </a:custGeom>
              <a:solidFill>
                <a:srgbClr val="D2E1F7"/>
              </a:solidFill>
              <a:ln w="4791" cap="flat">
                <a:noFill/>
                <a:prstDash val="solid"/>
                <a:miter/>
              </a:ln>
            </p:spPr>
            <p:txBody>
              <a:bodyPr rtlCol="0" anchor="ctr"/>
              <a:lstStyle/>
              <a:p>
                <a:endParaRPr lang="zh-CN" altLang="en-US"/>
              </a:p>
            </p:txBody>
          </p:sp>
          <p:sp>
            <p:nvSpPr>
              <p:cNvPr id="844" name="ïṣ1íďè">
                <a:extLst>
                  <a:ext uri="{FF2B5EF4-FFF2-40B4-BE49-F238E27FC236}">
                    <a16:creationId xmlns:a16="http://schemas.microsoft.com/office/drawing/2014/main" id="{9BCF9A23-97DA-5A5B-F899-C61FF02C5570}"/>
                  </a:ext>
                </a:extLst>
              </p:cNvPr>
              <p:cNvSpPr/>
              <p:nvPr/>
            </p:nvSpPr>
            <p:spPr>
              <a:xfrm>
                <a:off x="15983457" y="3060101"/>
                <a:ext cx="3097514" cy="2570729"/>
              </a:xfrm>
              <a:custGeom>
                <a:avLst/>
                <a:gdLst>
                  <a:gd name="connsiteX0" fmla="*/ 3081601 w 3097514"/>
                  <a:gd name="connsiteY0" fmla="*/ 148831 h 2570729"/>
                  <a:gd name="connsiteX1" fmla="*/ 2882505 w 3097514"/>
                  <a:gd name="connsiteY1" fmla="*/ 514399 h 2570729"/>
                  <a:gd name="connsiteX2" fmla="*/ 2775042 w 3097514"/>
                  <a:gd name="connsiteY2" fmla="*/ 672428 h 2570729"/>
                  <a:gd name="connsiteX3" fmla="*/ 2569757 w 3097514"/>
                  <a:gd name="connsiteY3" fmla="*/ 1170838 h 2570729"/>
                  <a:gd name="connsiteX4" fmla="*/ 2451787 w 3097514"/>
                  <a:gd name="connsiteY4" fmla="*/ 1502776 h 2570729"/>
                  <a:gd name="connsiteX5" fmla="*/ 1911399 w 3097514"/>
                  <a:gd name="connsiteY5" fmla="*/ 2015531 h 2570729"/>
                  <a:gd name="connsiteX6" fmla="*/ 1360409 w 3097514"/>
                  <a:gd name="connsiteY6" fmla="*/ 2268598 h 2570729"/>
                  <a:gd name="connsiteX7" fmla="*/ 117333 w 3097514"/>
                  <a:gd name="connsiteY7" fmla="*/ 2570839 h 2570729"/>
                  <a:gd name="connsiteX8" fmla="*/ 2194 w 3097514"/>
                  <a:gd name="connsiteY8" fmla="*/ 2564266 h 2570729"/>
                  <a:gd name="connsiteX9" fmla="*/ 1354556 w 3097514"/>
                  <a:gd name="connsiteY9" fmla="*/ 2255309 h 2570729"/>
                  <a:gd name="connsiteX10" fmla="*/ 2438786 w 3097514"/>
                  <a:gd name="connsiteY10" fmla="*/ 1496012 h 2570729"/>
                  <a:gd name="connsiteX11" fmla="*/ 2555461 w 3097514"/>
                  <a:gd name="connsiteY11" fmla="*/ 1167576 h 2570729"/>
                  <a:gd name="connsiteX12" fmla="*/ 2762520 w 3097514"/>
                  <a:gd name="connsiteY12" fmla="*/ 664752 h 2570729"/>
                  <a:gd name="connsiteX13" fmla="*/ 2870367 w 3097514"/>
                  <a:gd name="connsiteY13" fmla="*/ 506100 h 2570729"/>
                  <a:gd name="connsiteX14" fmla="*/ 3082896 w 3097514"/>
                  <a:gd name="connsiteY14" fmla="*/ 87807 h 2570729"/>
                  <a:gd name="connsiteX15" fmla="*/ 3099687 w 3097514"/>
                  <a:gd name="connsiteY15" fmla="*/ 733 h 2570729"/>
                  <a:gd name="connsiteX16" fmla="*/ 3099687 w 3097514"/>
                  <a:gd name="connsiteY16" fmla="*/ 109 h 257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7514" h="2570729">
                    <a:moveTo>
                      <a:pt x="3081601" y="148831"/>
                    </a:moveTo>
                    <a:cubicBezTo>
                      <a:pt x="3036121" y="297553"/>
                      <a:pt x="2964206" y="398924"/>
                      <a:pt x="2882505" y="514399"/>
                    </a:cubicBezTo>
                    <a:cubicBezTo>
                      <a:pt x="2847772" y="563430"/>
                      <a:pt x="2811886" y="614139"/>
                      <a:pt x="2775042" y="672428"/>
                    </a:cubicBezTo>
                    <a:cubicBezTo>
                      <a:pt x="2636202" y="892105"/>
                      <a:pt x="2602332" y="1033822"/>
                      <a:pt x="2569757" y="1170838"/>
                    </a:cubicBezTo>
                    <a:cubicBezTo>
                      <a:pt x="2544714" y="1276095"/>
                      <a:pt x="2521015" y="1375595"/>
                      <a:pt x="2451787" y="1502776"/>
                    </a:cubicBezTo>
                    <a:cubicBezTo>
                      <a:pt x="2324702" y="1736317"/>
                      <a:pt x="2140191" y="1888493"/>
                      <a:pt x="1911399" y="2015531"/>
                    </a:cubicBezTo>
                    <a:cubicBezTo>
                      <a:pt x="1748621" y="2105915"/>
                      <a:pt x="1563390" y="2183443"/>
                      <a:pt x="1360409" y="2268598"/>
                    </a:cubicBezTo>
                    <a:cubicBezTo>
                      <a:pt x="967783" y="2433151"/>
                      <a:pt x="551361" y="2534186"/>
                      <a:pt x="117333" y="2570839"/>
                    </a:cubicBezTo>
                    <a:cubicBezTo>
                      <a:pt x="78330" y="2569400"/>
                      <a:pt x="39950" y="2567207"/>
                      <a:pt x="2194" y="2564266"/>
                    </a:cubicBezTo>
                    <a:cubicBezTo>
                      <a:pt x="475657" y="2537065"/>
                      <a:pt x="929211" y="2433535"/>
                      <a:pt x="1354556" y="2255309"/>
                    </a:cubicBezTo>
                    <a:cubicBezTo>
                      <a:pt x="1840157" y="2051752"/>
                      <a:pt x="2223715" y="1891084"/>
                      <a:pt x="2438786" y="1496012"/>
                    </a:cubicBezTo>
                    <a:cubicBezTo>
                      <a:pt x="2507102" y="1370414"/>
                      <a:pt x="2530562" y="1271921"/>
                      <a:pt x="2555461" y="1167576"/>
                    </a:cubicBezTo>
                    <a:cubicBezTo>
                      <a:pt x="2588372" y="1029409"/>
                      <a:pt x="2622626" y="886492"/>
                      <a:pt x="2762520" y="664752"/>
                    </a:cubicBezTo>
                    <a:cubicBezTo>
                      <a:pt x="2799557" y="606175"/>
                      <a:pt x="2835586" y="555274"/>
                      <a:pt x="2870367" y="506100"/>
                    </a:cubicBezTo>
                    <a:cubicBezTo>
                      <a:pt x="2961520" y="377527"/>
                      <a:pt x="3040102" y="266226"/>
                      <a:pt x="3082896" y="87807"/>
                    </a:cubicBezTo>
                    <a:cubicBezTo>
                      <a:pt x="3089771" y="59023"/>
                      <a:pt x="3095369" y="29998"/>
                      <a:pt x="3099687" y="733"/>
                    </a:cubicBezTo>
                    <a:cubicBezTo>
                      <a:pt x="3099716" y="526"/>
                      <a:pt x="3099716" y="316"/>
                      <a:pt x="3099687" y="109"/>
                    </a:cubicBezTo>
                    <a:close/>
                  </a:path>
                </a:pathLst>
              </a:custGeom>
              <a:solidFill>
                <a:srgbClr val="D2E1F7"/>
              </a:solidFill>
              <a:ln w="4791" cap="flat">
                <a:noFill/>
                <a:prstDash val="solid"/>
                <a:miter/>
              </a:ln>
            </p:spPr>
            <p:txBody>
              <a:bodyPr rtlCol="0" anchor="ctr"/>
              <a:lstStyle/>
              <a:p>
                <a:endParaRPr lang="zh-CN" altLang="en-US"/>
              </a:p>
            </p:txBody>
          </p:sp>
          <p:sp>
            <p:nvSpPr>
              <p:cNvPr id="845" name="î$ļiḓè">
                <a:extLst>
                  <a:ext uri="{FF2B5EF4-FFF2-40B4-BE49-F238E27FC236}">
                    <a16:creationId xmlns:a16="http://schemas.microsoft.com/office/drawing/2014/main" id="{0EAE6217-2FE5-61F8-4166-7C967B67ECF4}"/>
                  </a:ext>
                </a:extLst>
              </p:cNvPr>
              <p:cNvSpPr/>
              <p:nvPr/>
            </p:nvSpPr>
            <p:spPr>
              <a:xfrm>
                <a:off x="17930323" y="3275925"/>
                <a:ext cx="169878" cy="126426"/>
              </a:xfrm>
              <a:custGeom>
                <a:avLst/>
                <a:gdLst>
                  <a:gd name="connsiteX0" fmla="*/ 2194 w 169878"/>
                  <a:gd name="connsiteY0" fmla="*/ 125051 h 126426"/>
                  <a:gd name="connsiteX1" fmla="*/ 137147 w 169878"/>
                  <a:gd name="connsiteY1" fmla="*/ 83936 h 126426"/>
                  <a:gd name="connsiteX2" fmla="*/ 172072 w 169878"/>
                  <a:gd name="connsiteY2" fmla="*/ 25023 h 126426"/>
                  <a:gd name="connsiteX3" fmla="*/ 134220 w 169878"/>
                  <a:gd name="connsiteY3" fmla="*/ 3387 h 126426"/>
                  <a:gd name="connsiteX4" fmla="*/ 102701 w 169878"/>
                  <a:gd name="connsiteY4" fmla="*/ 1612 h 126426"/>
                  <a:gd name="connsiteX5" fmla="*/ 43836 w 169878"/>
                  <a:gd name="connsiteY5" fmla="*/ 64507 h 126426"/>
                  <a:gd name="connsiteX6" fmla="*/ 39518 w 169878"/>
                  <a:gd name="connsiteY6" fmla="*/ 70503 h 126426"/>
                  <a:gd name="connsiteX7" fmla="*/ 2194 w 169878"/>
                  <a:gd name="connsiteY7" fmla="*/ 125051 h 12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878" h="126426">
                    <a:moveTo>
                      <a:pt x="2194" y="125051"/>
                    </a:moveTo>
                    <a:cubicBezTo>
                      <a:pt x="12508" y="126490"/>
                      <a:pt x="85910" y="135413"/>
                      <a:pt x="137147" y="83936"/>
                    </a:cubicBezTo>
                    <a:cubicBezTo>
                      <a:pt x="153362" y="67409"/>
                      <a:pt x="165356" y="47194"/>
                      <a:pt x="172072" y="25023"/>
                    </a:cubicBezTo>
                    <a:cubicBezTo>
                      <a:pt x="160894" y="15530"/>
                      <a:pt x="148085" y="8194"/>
                      <a:pt x="134220" y="3387"/>
                    </a:cubicBezTo>
                    <a:cubicBezTo>
                      <a:pt x="124098" y="-262"/>
                      <a:pt x="113159" y="-879"/>
                      <a:pt x="102701" y="1612"/>
                    </a:cubicBezTo>
                    <a:cubicBezTo>
                      <a:pt x="90276" y="4922"/>
                      <a:pt x="80537" y="12934"/>
                      <a:pt x="43836" y="64507"/>
                    </a:cubicBezTo>
                    <a:cubicBezTo>
                      <a:pt x="42444" y="66378"/>
                      <a:pt x="41005" y="68441"/>
                      <a:pt x="39518" y="70503"/>
                    </a:cubicBezTo>
                    <a:cubicBezTo>
                      <a:pt x="24022" y="92476"/>
                      <a:pt x="11357" y="111186"/>
                      <a:pt x="2194" y="125051"/>
                    </a:cubicBezTo>
                    <a:close/>
                  </a:path>
                </a:pathLst>
              </a:custGeom>
              <a:solidFill>
                <a:srgbClr val="FFFFFF"/>
              </a:solidFill>
              <a:ln w="4791" cap="flat">
                <a:noFill/>
                <a:prstDash val="solid"/>
                <a:miter/>
              </a:ln>
            </p:spPr>
            <p:txBody>
              <a:bodyPr rtlCol="0" anchor="ctr"/>
              <a:lstStyle/>
              <a:p>
                <a:endParaRPr lang="zh-CN" altLang="en-US"/>
              </a:p>
            </p:txBody>
          </p:sp>
          <p:sp>
            <p:nvSpPr>
              <p:cNvPr id="846" name="îṩľíḑe">
                <a:extLst>
                  <a:ext uri="{FF2B5EF4-FFF2-40B4-BE49-F238E27FC236}">
                    <a16:creationId xmlns:a16="http://schemas.microsoft.com/office/drawing/2014/main" id="{B2A3762A-0858-CB74-48F1-2F1F976479F3}"/>
                  </a:ext>
                </a:extLst>
              </p:cNvPr>
              <p:cNvSpPr/>
              <p:nvPr/>
            </p:nvSpPr>
            <p:spPr>
              <a:xfrm>
                <a:off x="17972013" y="3275925"/>
                <a:ext cx="101977" cy="91618"/>
              </a:xfrm>
              <a:custGeom>
                <a:avLst/>
                <a:gdLst>
                  <a:gd name="connsiteX0" fmla="*/ 2194 w 101977"/>
                  <a:gd name="connsiteY0" fmla="*/ 64507 h 91618"/>
                  <a:gd name="connsiteX1" fmla="*/ 75979 w 101977"/>
                  <a:gd name="connsiteY1" fmla="*/ 84848 h 91618"/>
                  <a:gd name="connsiteX2" fmla="*/ 97280 w 101977"/>
                  <a:gd name="connsiteY2" fmla="*/ 10391 h 91618"/>
                  <a:gd name="connsiteX3" fmla="*/ 92482 w 101977"/>
                  <a:gd name="connsiteY3" fmla="*/ 3387 h 91618"/>
                  <a:gd name="connsiteX4" fmla="*/ 60963 w 101977"/>
                  <a:gd name="connsiteY4" fmla="*/ 1612 h 91618"/>
                  <a:gd name="connsiteX5" fmla="*/ 2194 w 101977"/>
                  <a:gd name="connsiteY5" fmla="*/ 64507 h 9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77" h="91618">
                    <a:moveTo>
                      <a:pt x="2194" y="64507"/>
                    </a:moveTo>
                    <a:cubicBezTo>
                      <a:pt x="17162" y="90256"/>
                      <a:pt x="49929" y="99301"/>
                      <a:pt x="75979" y="84848"/>
                    </a:cubicBezTo>
                    <a:cubicBezTo>
                      <a:pt x="102413" y="70160"/>
                      <a:pt x="111960" y="36836"/>
                      <a:pt x="97280" y="10391"/>
                    </a:cubicBezTo>
                    <a:cubicBezTo>
                      <a:pt x="95889" y="7920"/>
                      <a:pt x="94305" y="5576"/>
                      <a:pt x="92482" y="3387"/>
                    </a:cubicBezTo>
                    <a:cubicBezTo>
                      <a:pt x="82360" y="-263"/>
                      <a:pt x="71422" y="-879"/>
                      <a:pt x="60963" y="1612"/>
                    </a:cubicBezTo>
                    <a:cubicBezTo>
                      <a:pt x="48586" y="4922"/>
                      <a:pt x="38847" y="12934"/>
                      <a:pt x="2194" y="64507"/>
                    </a:cubicBezTo>
                    <a:close/>
                  </a:path>
                </a:pathLst>
              </a:custGeom>
              <a:solidFill>
                <a:srgbClr val="173547"/>
              </a:solidFill>
              <a:ln w="4791" cap="flat">
                <a:noFill/>
                <a:prstDash val="solid"/>
                <a:miter/>
              </a:ln>
            </p:spPr>
            <p:txBody>
              <a:bodyPr rtlCol="0" anchor="ctr"/>
              <a:lstStyle/>
              <a:p>
                <a:endParaRPr lang="zh-CN" altLang="en-US"/>
              </a:p>
            </p:txBody>
          </p:sp>
          <p:sp>
            <p:nvSpPr>
              <p:cNvPr id="847" name="î$ḻïḑé">
                <a:extLst>
                  <a:ext uri="{FF2B5EF4-FFF2-40B4-BE49-F238E27FC236}">
                    <a16:creationId xmlns:a16="http://schemas.microsoft.com/office/drawing/2014/main" id="{3784A410-0581-369A-597B-D4D7D44E0067}"/>
                  </a:ext>
                </a:extLst>
              </p:cNvPr>
              <p:cNvSpPr/>
              <p:nvPr/>
            </p:nvSpPr>
            <p:spPr>
              <a:xfrm>
                <a:off x="15705815" y="4652419"/>
                <a:ext cx="1723351" cy="2182016"/>
              </a:xfrm>
              <a:custGeom>
                <a:avLst/>
                <a:gdLst>
                  <a:gd name="connsiteX0" fmla="*/ 6140 w 1723351"/>
                  <a:gd name="connsiteY0" fmla="*/ 2162731 h 2182016"/>
                  <a:gd name="connsiteX1" fmla="*/ 6140 w 1723351"/>
                  <a:gd name="connsiteY1" fmla="*/ 2163115 h 2182016"/>
                  <a:gd name="connsiteX2" fmla="*/ 988616 w 1723351"/>
                  <a:gd name="connsiteY2" fmla="*/ 1587033 h 2182016"/>
                  <a:gd name="connsiteX3" fmla="*/ 1237317 w 1723351"/>
                  <a:gd name="connsiteY3" fmla="*/ 820684 h 2182016"/>
                  <a:gd name="connsiteX4" fmla="*/ 1322568 w 1723351"/>
                  <a:gd name="connsiteY4" fmla="*/ 642937 h 2182016"/>
                  <a:gd name="connsiteX5" fmla="*/ 1718936 w 1723351"/>
                  <a:gd name="connsiteY5" fmla="*/ 32314 h 2182016"/>
                  <a:gd name="connsiteX6" fmla="*/ 502199 w 1723351"/>
                  <a:gd name="connsiteY6" fmla="*/ 738503 h 2182016"/>
                  <a:gd name="connsiteX7" fmla="*/ 416181 w 1723351"/>
                  <a:gd name="connsiteY7" fmla="*/ 1521788 h 2182016"/>
                  <a:gd name="connsiteX8" fmla="*/ 6140 w 1723351"/>
                  <a:gd name="connsiteY8" fmla="*/ 2162731 h 218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351" h="2182016">
                    <a:moveTo>
                      <a:pt x="6140" y="2162731"/>
                    </a:moveTo>
                    <a:lnTo>
                      <a:pt x="6140" y="2163115"/>
                    </a:lnTo>
                    <a:cubicBezTo>
                      <a:pt x="64285" y="2244240"/>
                      <a:pt x="690645" y="2068221"/>
                      <a:pt x="988616" y="1587033"/>
                    </a:cubicBezTo>
                    <a:cubicBezTo>
                      <a:pt x="1148564" y="1328545"/>
                      <a:pt x="1065376" y="1222089"/>
                      <a:pt x="1237317" y="820684"/>
                    </a:cubicBezTo>
                    <a:cubicBezTo>
                      <a:pt x="1264903" y="756254"/>
                      <a:pt x="1293544" y="697197"/>
                      <a:pt x="1322568" y="642937"/>
                    </a:cubicBezTo>
                    <a:cubicBezTo>
                      <a:pt x="1536488" y="241820"/>
                      <a:pt x="1767823" y="101830"/>
                      <a:pt x="1718936" y="32314"/>
                    </a:cubicBezTo>
                    <a:cubicBezTo>
                      <a:pt x="1629607" y="-94771"/>
                      <a:pt x="704893" y="157049"/>
                      <a:pt x="502199" y="738503"/>
                    </a:cubicBezTo>
                    <a:cubicBezTo>
                      <a:pt x="406250" y="1013878"/>
                      <a:pt x="544849" y="1155068"/>
                      <a:pt x="416181" y="1521788"/>
                    </a:cubicBezTo>
                    <a:cubicBezTo>
                      <a:pt x="268370" y="1943246"/>
                      <a:pt x="-35886" y="2101995"/>
                      <a:pt x="6140" y="2162731"/>
                    </a:cubicBezTo>
                    <a:close/>
                  </a:path>
                </a:pathLst>
              </a:custGeom>
              <a:gradFill>
                <a:gsLst>
                  <a:gs pos="0">
                    <a:schemeClr val="accent2">
                      <a:lumMod val="60000"/>
                      <a:lumOff val="40000"/>
                    </a:schemeClr>
                  </a:gs>
                  <a:gs pos="92000">
                    <a:schemeClr val="accent2"/>
                  </a:gs>
                </a:gsLst>
                <a:lin ang="6838374" scaled="1"/>
              </a:gradFill>
              <a:ln w="47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p>
            </p:txBody>
          </p:sp>
          <p:sp>
            <p:nvSpPr>
              <p:cNvPr id="848" name="ísḷîḓê">
                <a:extLst>
                  <a:ext uri="{FF2B5EF4-FFF2-40B4-BE49-F238E27FC236}">
                    <a16:creationId xmlns:a16="http://schemas.microsoft.com/office/drawing/2014/main" id="{195178C9-06EB-B58D-BEFE-B23946B72A59}"/>
                  </a:ext>
                </a:extLst>
              </p:cNvPr>
              <p:cNvSpPr/>
              <p:nvPr/>
            </p:nvSpPr>
            <p:spPr>
              <a:xfrm>
                <a:off x="15709761" y="5295247"/>
                <a:ext cx="1316428" cy="1539188"/>
              </a:xfrm>
              <a:custGeom>
                <a:avLst/>
                <a:gdLst>
                  <a:gd name="connsiteX0" fmla="*/ 2194 w 1316428"/>
                  <a:gd name="connsiteY0" fmla="*/ 1519903 h 1539188"/>
                  <a:gd name="connsiteX1" fmla="*/ 2194 w 1316428"/>
                  <a:gd name="connsiteY1" fmla="*/ 1520287 h 1539188"/>
                  <a:gd name="connsiteX2" fmla="*/ 984670 w 1316428"/>
                  <a:gd name="connsiteY2" fmla="*/ 944206 h 1539188"/>
                  <a:gd name="connsiteX3" fmla="*/ 1233371 w 1316428"/>
                  <a:gd name="connsiteY3" fmla="*/ 177856 h 1539188"/>
                  <a:gd name="connsiteX4" fmla="*/ 1318623 w 1316428"/>
                  <a:gd name="connsiteY4" fmla="*/ 109 h 1539188"/>
                  <a:gd name="connsiteX5" fmla="*/ 1173787 w 1316428"/>
                  <a:gd name="connsiteY5" fmla="*/ 218059 h 1539188"/>
                  <a:gd name="connsiteX6" fmla="*/ 899946 w 1316428"/>
                  <a:gd name="connsiteY6" fmla="*/ 837605 h 1539188"/>
                  <a:gd name="connsiteX7" fmla="*/ 2194 w 1316428"/>
                  <a:gd name="connsiteY7" fmla="*/ 1519903 h 153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428" h="1539188">
                    <a:moveTo>
                      <a:pt x="2194" y="1519903"/>
                    </a:moveTo>
                    <a:lnTo>
                      <a:pt x="2194" y="1520287"/>
                    </a:lnTo>
                    <a:cubicBezTo>
                      <a:pt x="60339" y="1601412"/>
                      <a:pt x="686699" y="1425393"/>
                      <a:pt x="984670" y="944206"/>
                    </a:cubicBezTo>
                    <a:cubicBezTo>
                      <a:pt x="1144618" y="685717"/>
                      <a:pt x="1061430" y="579261"/>
                      <a:pt x="1233371" y="177856"/>
                    </a:cubicBezTo>
                    <a:cubicBezTo>
                      <a:pt x="1260957" y="113426"/>
                      <a:pt x="1289598" y="54369"/>
                      <a:pt x="1318623" y="109"/>
                    </a:cubicBezTo>
                    <a:cubicBezTo>
                      <a:pt x="1281203" y="50771"/>
                      <a:pt x="1229294" y="124844"/>
                      <a:pt x="1173787" y="218059"/>
                    </a:cubicBezTo>
                    <a:cubicBezTo>
                      <a:pt x="999686" y="509746"/>
                      <a:pt x="936647" y="741320"/>
                      <a:pt x="899946" y="837605"/>
                    </a:cubicBezTo>
                    <a:cubicBezTo>
                      <a:pt x="821652" y="1043657"/>
                      <a:pt x="607588" y="1302865"/>
                      <a:pt x="2194" y="1519903"/>
                    </a:cubicBezTo>
                    <a:close/>
                  </a:path>
                </a:pathLst>
              </a:custGeom>
              <a:solidFill>
                <a:srgbClr val="FFFFFF"/>
              </a:solidFill>
              <a:ln w="4791" cap="flat">
                <a:noFill/>
                <a:prstDash val="solid"/>
                <a:miter/>
              </a:ln>
            </p:spPr>
            <p:txBody>
              <a:bodyPr rtlCol="0" anchor="ctr"/>
              <a:lstStyle/>
              <a:p>
                <a:endParaRPr lang="zh-CN" altLang="en-US"/>
              </a:p>
            </p:txBody>
          </p:sp>
          <p:sp>
            <p:nvSpPr>
              <p:cNvPr id="849" name="îŝľïḍè">
                <a:extLst>
                  <a:ext uri="{FF2B5EF4-FFF2-40B4-BE49-F238E27FC236}">
                    <a16:creationId xmlns:a16="http://schemas.microsoft.com/office/drawing/2014/main" id="{301DE900-59B8-8A21-6114-DEBAFA21A5A0}"/>
                  </a:ext>
                </a:extLst>
              </p:cNvPr>
              <p:cNvSpPr/>
              <p:nvPr/>
            </p:nvSpPr>
            <p:spPr>
              <a:xfrm>
                <a:off x="12565253" y="4418028"/>
                <a:ext cx="1405326" cy="264910"/>
              </a:xfrm>
              <a:custGeom>
                <a:avLst/>
                <a:gdLst>
                  <a:gd name="connsiteX0" fmla="*/ 2194 w 1405326"/>
                  <a:gd name="connsiteY0" fmla="*/ 15701 h 264910"/>
                  <a:gd name="connsiteX1" fmla="*/ 822563 w 1405326"/>
                  <a:gd name="connsiteY1" fmla="*/ 264882 h 264910"/>
                  <a:gd name="connsiteX2" fmla="*/ 1385020 w 1405326"/>
                  <a:gd name="connsiteY2" fmla="*/ 138469 h 264910"/>
                  <a:gd name="connsiteX3" fmla="*/ 1407520 w 1405326"/>
                  <a:gd name="connsiteY3" fmla="*/ 130793 h 264910"/>
                  <a:gd name="connsiteX4" fmla="*/ 1407520 w 1405326"/>
                  <a:gd name="connsiteY4" fmla="*/ 130793 h 264910"/>
                  <a:gd name="connsiteX5" fmla="*/ 12604 w 1405326"/>
                  <a:gd name="connsiteY5" fmla="*/ 109 h 264910"/>
                  <a:gd name="connsiteX6" fmla="*/ 2194 w 1405326"/>
                  <a:gd name="connsiteY6" fmla="*/ 15701 h 26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5326" h="264910">
                    <a:moveTo>
                      <a:pt x="2194" y="15701"/>
                    </a:moveTo>
                    <a:cubicBezTo>
                      <a:pt x="106923" y="87663"/>
                      <a:pt x="404127" y="270735"/>
                      <a:pt x="822563" y="264882"/>
                    </a:cubicBezTo>
                    <a:cubicBezTo>
                      <a:pt x="1016765" y="261860"/>
                      <a:pt x="1208233" y="218827"/>
                      <a:pt x="1385020" y="138469"/>
                    </a:cubicBezTo>
                    <a:cubicBezTo>
                      <a:pt x="1392264" y="135173"/>
                      <a:pt x="1399796" y="132601"/>
                      <a:pt x="1407520" y="130793"/>
                    </a:cubicBezTo>
                    <a:lnTo>
                      <a:pt x="1407520" y="130793"/>
                    </a:lnTo>
                    <a:cubicBezTo>
                      <a:pt x="791427" y="290885"/>
                      <a:pt x="12604" y="109"/>
                      <a:pt x="12604" y="109"/>
                    </a:cubicBezTo>
                    <a:cubicBezTo>
                      <a:pt x="8862" y="5771"/>
                      <a:pt x="5408" y="11000"/>
                      <a:pt x="2194" y="15701"/>
                    </a:cubicBezTo>
                    <a:close/>
                  </a:path>
                </a:pathLst>
              </a:custGeom>
              <a:solidFill>
                <a:schemeClr val="accent2">
                  <a:lumMod val="75000"/>
                  <a:alpha val="90000"/>
                </a:schemeClr>
              </a:solidFill>
              <a:ln w="47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p>
            </p:txBody>
          </p:sp>
        </p:grpSp>
        <p:grpSp>
          <p:nvGrpSpPr>
            <p:cNvPr id="604" name="图形 261">
              <a:extLst>
                <a:ext uri="{FF2B5EF4-FFF2-40B4-BE49-F238E27FC236}">
                  <a16:creationId xmlns:a16="http://schemas.microsoft.com/office/drawing/2014/main" id="{FC261BE7-465A-E0FE-880B-FA926262A41A}"/>
                </a:ext>
              </a:extLst>
            </p:cNvPr>
            <p:cNvGrpSpPr/>
            <p:nvPr/>
          </p:nvGrpSpPr>
          <p:grpSpPr>
            <a:xfrm>
              <a:off x="2460101" y="1732799"/>
              <a:ext cx="1388261" cy="767695"/>
              <a:chOff x="2129628" y="776833"/>
              <a:chExt cx="3070477" cy="1697945"/>
            </a:xfrm>
          </p:grpSpPr>
          <p:sp>
            <p:nvSpPr>
              <p:cNvPr id="740" name="iṡ1ïḓê">
                <a:extLst>
                  <a:ext uri="{FF2B5EF4-FFF2-40B4-BE49-F238E27FC236}">
                    <a16:creationId xmlns:a16="http://schemas.microsoft.com/office/drawing/2014/main" id="{81EE2478-9863-B419-127D-442E2A6EA911}"/>
                  </a:ext>
                </a:extLst>
              </p:cNvPr>
              <p:cNvSpPr/>
              <p:nvPr/>
            </p:nvSpPr>
            <p:spPr>
              <a:xfrm>
                <a:off x="3969763" y="1344030"/>
                <a:ext cx="349567" cy="213617"/>
              </a:xfrm>
              <a:custGeom>
                <a:avLst/>
                <a:gdLst>
                  <a:gd name="connsiteX0" fmla="*/ 348849 w 349567"/>
                  <a:gd name="connsiteY0" fmla="*/ 34019 h 213617"/>
                  <a:gd name="connsiteX1" fmla="*/ 276935 w 349567"/>
                  <a:gd name="connsiteY1" fmla="*/ 3921 h 213617"/>
                  <a:gd name="connsiteX2" fmla="*/ 199497 w 349567"/>
                  <a:gd name="connsiteY2" fmla="*/ 54498 h 213617"/>
                  <a:gd name="connsiteX3" fmla="*/ 117773 w 349567"/>
                  <a:gd name="connsiteY3" fmla="*/ 75072 h 213617"/>
                  <a:gd name="connsiteX4" fmla="*/ 79673 w 349567"/>
                  <a:gd name="connsiteY4" fmla="*/ 114220 h 213617"/>
                  <a:gd name="connsiteX5" fmla="*/ 34524 w 349567"/>
                  <a:gd name="connsiteY5" fmla="*/ 144795 h 213617"/>
                  <a:gd name="connsiteX6" fmla="*/ -719 w 349567"/>
                  <a:gd name="connsiteY6" fmla="*/ 213280 h 213617"/>
                  <a:gd name="connsiteX7" fmla="*/ 348849 w 349567"/>
                  <a:gd name="connsiteY7" fmla="*/ 34019 h 21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567" h="213617">
                    <a:moveTo>
                      <a:pt x="348849" y="34019"/>
                    </a:moveTo>
                    <a:cubicBezTo>
                      <a:pt x="348849" y="34019"/>
                      <a:pt x="318750" y="-14749"/>
                      <a:pt x="276935" y="3921"/>
                    </a:cubicBezTo>
                    <a:cubicBezTo>
                      <a:pt x="235121" y="22590"/>
                      <a:pt x="235025" y="41544"/>
                      <a:pt x="199497" y="54498"/>
                    </a:cubicBezTo>
                    <a:cubicBezTo>
                      <a:pt x="163969" y="67452"/>
                      <a:pt x="141680" y="59356"/>
                      <a:pt x="117773" y="75072"/>
                    </a:cubicBezTo>
                    <a:cubicBezTo>
                      <a:pt x="93865" y="90789"/>
                      <a:pt x="99961" y="99837"/>
                      <a:pt x="79673" y="114220"/>
                    </a:cubicBezTo>
                    <a:cubicBezTo>
                      <a:pt x="59384" y="128603"/>
                      <a:pt x="54240" y="118887"/>
                      <a:pt x="34524" y="144795"/>
                    </a:cubicBezTo>
                    <a:cubicBezTo>
                      <a:pt x="19865" y="165998"/>
                      <a:pt x="8016" y="189020"/>
                      <a:pt x="-719" y="213280"/>
                    </a:cubicBezTo>
                    <a:cubicBezTo>
                      <a:pt x="105304" y="134956"/>
                      <a:pt x="223367" y="74406"/>
                      <a:pt x="348849" y="34019"/>
                    </a:cubicBezTo>
                    <a:close/>
                  </a:path>
                </a:pathLst>
              </a:custGeom>
              <a:solidFill>
                <a:srgbClr val="FFA6E7"/>
              </a:solidFill>
              <a:ln w="9525" cap="flat">
                <a:noFill/>
                <a:prstDash val="solid"/>
                <a:miter/>
              </a:ln>
            </p:spPr>
            <p:txBody>
              <a:bodyPr rtlCol="0" anchor="ctr"/>
              <a:lstStyle/>
              <a:p>
                <a:endParaRPr lang="zh-CN" altLang="en-US"/>
              </a:p>
            </p:txBody>
          </p:sp>
          <p:sp>
            <p:nvSpPr>
              <p:cNvPr id="741" name="iṡ1iďê">
                <a:extLst>
                  <a:ext uri="{FF2B5EF4-FFF2-40B4-BE49-F238E27FC236}">
                    <a16:creationId xmlns:a16="http://schemas.microsoft.com/office/drawing/2014/main" id="{066606D2-41D3-B772-10D3-198F8F284C96}"/>
                  </a:ext>
                </a:extLst>
              </p:cNvPr>
              <p:cNvSpPr/>
              <p:nvPr/>
            </p:nvSpPr>
            <p:spPr>
              <a:xfrm>
                <a:off x="3953190" y="1708909"/>
                <a:ext cx="66013" cy="45077"/>
              </a:xfrm>
              <a:custGeom>
                <a:avLst/>
                <a:gdLst>
                  <a:gd name="connsiteX0" fmla="*/ 62146 w 66013"/>
                  <a:gd name="connsiteY0" fmla="*/ 2039 h 45077"/>
                  <a:gd name="connsiteX1" fmla="*/ 54145 w 66013"/>
                  <a:gd name="connsiteY1" fmla="*/ 44425 h 45077"/>
                  <a:gd name="connsiteX2" fmla="*/ 11473 w 66013"/>
                  <a:gd name="connsiteY2" fmla="*/ 43092 h 45077"/>
                  <a:gd name="connsiteX3" fmla="*/ 11473 w 66013"/>
                  <a:gd name="connsiteY3" fmla="*/ 13088 h 45077"/>
                  <a:gd name="connsiteX4" fmla="*/ 62146 w 66013"/>
                  <a:gd name="connsiteY4" fmla="*/ 2039 h 4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13" h="45077">
                    <a:moveTo>
                      <a:pt x="62146" y="2039"/>
                    </a:moveTo>
                    <a:cubicBezTo>
                      <a:pt x="62146" y="2039"/>
                      <a:pt x="73100" y="43092"/>
                      <a:pt x="54145" y="44425"/>
                    </a:cubicBezTo>
                    <a:cubicBezTo>
                      <a:pt x="35190" y="45759"/>
                      <a:pt x="37381" y="31757"/>
                      <a:pt x="11473" y="43092"/>
                    </a:cubicBezTo>
                    <a:cubicBezTo>
                      <a:pt x="-3767" y="50045"/>
                      <a:pt x="-5767" y="34043"/>
                      <a:pt x="11473" y="13088"/>
                    </a:cubicBezTo>
                    <a:cubicBezTo>
                      <a:pt x="28713" y="-7867"/>
                      <a:pt x="62241" y="1944"/>
                      <a:pt x="62146" y="2039"/>
                    </a:cubicBezTo>
                    <a:close/>
                  </a:path>
                </a:pathLst>
              </a:custGeom>
              <a:solidFill>
                <a:srgbClr val="FFA6E7"/>
              </a:solidFill>
              <a:ln w="9525" cap="flat">
                <a:noFill/>
                <a:prstDash val="solid"/>
                <a:miter/>
              </a:ln>
            </p:spPr>
            <p:txBody>
              <a:bodyPr rtlCol="0" anchor="ctr"/>
              <a:lstStyle/>
              <a:p>
                <a:endParaRPr lang="zh-CN" altLang="en-US"/>
              </a:p>
            </p:txBody>
          </p:sp>
          <p:sp>
            <p:nvSpPr>
              <p:cNvPr id="742" name="ïşľíḋe">
                <a:extLst>
                  <a:ext uri="{FF2B5EF4-FFF2-40B4-BE49-F238E27FC236}">
                    <a16:creationId xmlns:a16="http://schemas.microsoft.com/office/drawing/2014/main" id="{25AC9E7E-605C-29E6-50F8-1B59B9C651E5}"/>
                  </a:ext>
                </a:extLst>
              </p:cNvPr>
              <p:cNvSpPr/>
              <p:nvPr/>
            </p:nvSpPr>
            <p:spPr>
              <a:xfrm>
                <a:off x="3703504" y="1696433"/>
                <a:ext cx="204880" cy="198127"/>
              </a:xfrm>
              <a:custGeom>
                <a:avLst/>
                <a:gdLst>
                  <a:gd name="connsiteX0" fmla="*/ 100282 w 204880"/>
                  <a:gd name="connsiteY0" fmla="*/ 90524 h 198127"/>
                  <a:gd name="connsiteX1" fmla="*/ 4461 w 204880"/>
                  <a:gd name="connsiteY1" fmla="*/ 76904 h 198127"/>
                  <a:gd name="connsiteX2" fmla="*/ 4461 w 204880"/>
                  <a:gd name="connsiteY2" fmla="*/ 59282 h 198127"/>
                  <a:gd name="connsiteX3" fmla="*/ 185436 w 204880"/>
                  <a:gd name="connsiteY3" fmla="*/ 6228 h 198127"/>
                  <a:gd name="connsiteX4" fmla="*/ 192770 w 204880"/>
                  <a:gd name="connsiteY4" fmla="*/ 18134 h 198127"/>
                  <a:gd name="connsiteX5" fmla="*/ 202295 w 204880"/>
                  <a:gd name="connsiteY5" fmla="*/ 27659 h 198127"/>
                  <a:gd name="connsiteX6" fmla="*/ 146859 w 204880"/>
                  <a:gd name="connsiteY6" fmla="*/ 193204 h 198127"/>
                  <a:gd name="connsiteX7" fmla="*/ 133772 w 204880"/>
                  <a:gd name="connsiteY7" fmla="*/ 196404 h 198127"/>
                  <a:gd name="connsiteX8" fmla="*/ 130572 w 204880"/>
                  <a:gd name="connsiteY8" fmla="*/ 193204 h 198127"/>
                  <a:gd name="connsiteX9" fmla="*/ 110379 w 204880"/>
                  <a:gd name="connsiteY9" fmla="*/ 101097 h 198127"/>
                  <a:gd name="connsiteX10" fmla="*/ 101987 w 204880"/>
                  <a:gd name="connsiteY10" fmla="*/ 90563 h 198127"/>
                  <a:gd name="connsiteX11" fmla="*/ 100282 w 204880"/>
                  <a:gd name="connsiteY11" fmla="*/ 90524 h 19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880" h="198127">
                    <a:moveTo>
                      <a:pt x="100282" y="90524"/>
                    </a:moveTo>
                    <a:cubicBezTo>
                      <a:pt x="67735" y="92772"/>
                      <a:pt x="35084" y="88134"/>
                      <a:pt x="4461" y="76904"/>
                    </a:cubicBezTo>
                    <a:cubicBezTo>
                      <a:pt x="-2492" y="74522"/>
                      <a:pt x="-2397" y="64521"/>
                      <a:pt x="4461" y="59282"/>
                    </a:cubicBezTo>
                    <a:cubicBezTo>
                      <a:pt x="132477" y="-30443"/>
                      <a:pt x="186198" y="8324"/>
                      <a:pt x="185436" y="6228"/>
                    </a:cubicBezTo>
                    <a:cubicBezTo>
                      <a:pt x="187817" y="10228"/>
                      <a:pt x="190293" y="14229"/>
                      <a:pt x="192770" y="18134"/>
                    </a:cubicBezTo>
                    <a:lnTo>
                      <a:pt x="202295" y="27659"/>
                    </a:lnTo>
                    <a:cubicBezTo>
                      <a:pt x="203914" y="28707"/>
                      <a:pt x="216297" y="81476"/>
                      <a:pt x="146859" y="193204"/>
                    </a:cubicBezTo>
                    <a:cubicBezTo>
                      <a:pt x="144135" y="197700"/>
                      <a:pt x="138277" y="199138"/>
                      <a:pt x="133772" y="196404"/>
                    </a:cubicBezTo>
                    <a:cubicBezTo>
                      <a:pt x="132467" y="195614"/>
                      <a:pt x="131362" y="194518"/>
                      <a:pt x="130572" y="193204"/>
                    </a:cubicBezTo>
                    <a:cubicBezTo>
                      <a:pt x="115303" y="165019"/>
                      <a:pt x="108303" y="133092"/>
                      <a:pt x="110379" y="101097"/>
                    </a:cubicBezTo>
                    <a:cubicBezTo>
                      <a:pt x="110969" y="95868"/>
                      <a:pt x="107207" y="91153"/>
                      <a:pt x="101987" y="90563"/>
                    </a:cubicBezTo>
                    <a:cubicBezTo>
                      <a:pt x="101416" y="90496"/>
                      <a:pt x="100844" y="90486"/>
                      <a:pt x="100282" y="90524"/>
                    </a:cubicBezTo>
                    <a:close/>
                  </a:path>
                </a:pathLst>
              </a:custGeom>
              <a:solidFill>
                <a:srgbClr val="FFA6E7"/>
              </a:solidFill>
              <a:ln w="9525" cap="flat">
                <a:noFill/>
                <a:prstDash val="solid"/>
                <a:miter/>
              </a:ln>
            </p:spPr>
            <p:txBody>
              <a:bodyPr rtlCol="0" anchor="ctr"/>
              <a:lstStyle/>
              <a:p>
                <a:endParaRPr lang="zh-CN" altLang="en-US"/>
              </a:p>
            </p:txBody>
          </p:sp>
          <p:grpSp>
            <p:nvGrpSpPr>
              <p:cNvPr id="743" name="图形 261">
                <a:extLst>
                  <a:ext uri="{FF2B5EF4-FFF2-40B4-BE49-F238E27FC236}">
                    <a16:creationId xmlns:a16="http://schemas.microsoft.com/office/drawing/2014/main" id="{C3937E0F-6E18-35AF-B327-F873522E8644}"/>
                  </a:ext>
                </a:extLst>
              </p:cNvPr>
              <p:cNvGrpSpPr/>
              <p:nvPr/>
            </p:nvGrpSpPr>
            <p:grpSpPr>
              <a:xfrm>
                <a:off x="3737067" y="1700141"/>
                <a:ext cx="167831" cy="156304"/>
                <a:chOff x="3737067" y="1700141"/>
                <a:chExt cx="167831" cy="156304"/>
              </a:xfrm>
              <a:solidFill>
                <a:srgbClr val="FACDEF"/>
              </a:solidFill>
            </p:grpSpPr>
            <p:sp>
              <p:nvSpPr>
                <p:cNvPr id="832" name="îSḻîḓé">
                  <a:extLst>
                    <a:ext uri="{FF2B5EF4-FFF2-40B4-BE49-F238E27FC236}">
                      <a16:creationId xmlns:a16="http://schemas.microsoft.com/office/drawing/2014/main" id="{8DA6629D-9B60-E6DE-ABBA-E3CEF2977089}"/>
                    </a:ext>
                  </a:extLst>
                </p:cNvPr>
                <p:cNvSpPr/>
                <p:nvPr/>
              </p:nvSpPr>
              <p:spPr>
                <a:xfrm>
                  <a:off x="3737067" y="1717234"/>
                  <a:ext cx="127595" cy="42057"/>
                </a:xfrm>
                <a:custGeom>
                  <a:avLst/>
                  <a:gdLst>
                    <a:gd name="connsiteX0" fmla="*/ -718 w 127595"/>
                    <a:gd name="connsiteY0" fmla="*/ 41720 h 42057"/>
                    <a:gd name="connsiteX1" fmla="*/ 126822 w 127595"/>
                    <a:gd name="connsiteY1" fmla="*/ 2477 h 42057"/>
                    <a:gd name="connsiteX2" fmla="*/ -718 w 127595"/>
                    <a:gd name="connsiteY2" fmla="*/ 41720 h 42057"/>
                  </a:gdLst>
                  <a:ahLst/>
                  <a:cxnLst>
                    <a:cxn ang="0">
                      <a:pos x="connsiteX0" y="connsiteY0"/>
                    </a:cxn>
                    <a:cxn ang="0">
                      <a:pos x="connsiteX1" y="connsiteY1"/>
                    </a:cxn>
                    <a:cxn ang="0">
                      <a:pos x="connsiteX2" y="connsiteY2"/>
                    </a:cxn>
                  </a:cxnLst>
                  <a:rect l="l" t="t" r="r" b="b"/>
                  <a:pathLst>
                    <a:path w="127595" h="42057">
                      <a:moveTo>
                        <a:pt x="-718" y="41720"/>
                      </a:moveTo>
                      <a:cubicBezTo>
                        <a:pt x="76815" y="-17716"/>
                        <a:pt x="128822" y="3620"/>
                        <a:pt x="126822" y="2477"/>
                      </a:cubicBezTo>
                      <a:cubicBezTo>
                        <a:pt x="83674" y="-2857"/>
                        <a:pt x="-1004" y="40767"/>
                        <a:pt x="-718" y="41720"/>
                      </a:cubicBezTo>
                      <a:close/>
                    </a:path>
                  </a:pathLst>
                </a:custGeom>
                <a:solidFill>
                  <a:srgbClr val="FACDEF"/>
                </a:solidFill>
                <a:ln w="9525" cap="flat">
                  <a:noFill/>
                  <a:prstDash val="solid"/>
                  <a:miter/>
                </a:ln>
              </p:spPr>
              <p:txBody>
                <a:bodyPr rtlCol="0" anchor="ctr"/>
                <a:lstStyle/>
                <a:p>
                  <a:endParaRPr lang="zh-CN" altLang="en-US"/>
                </a:p>
              </p:txBody>
            </p:sp>
            <p:sp>
              <p:nvSpPr>
                <p:cNvPr id="833" name="îSľîḍe">
                  <a:extLst>
                    <a:ext uri="{FF2B5EF4-FFF2-40B4-BE49-F238E27FC236}">
                      <a16:creationId xmlns:a16="http://schemas.microsoft.com/office/drawing/2014/main" id="{B2652A34-1E6F-960E-75C2-844542041DF1}"/>
                    </a:ext>
                  </a:extLst>
                </p:cNvPr>
                <p:cNvSpPr/>
                <p:nvPr/>
              </p:nvSpPr>
              <p:spPr>
                <a:xfrm>
                  <a:off x="3847260" y="1737468"/>
                  <a:ext cx="40531" cy="118977"/>
                </a:xfrm>
                <a:custGeom>
                  <a:avLst/>
                  <a:gdLst>
                    <a:gd name="connsiteX0" fmla="*/ 38917 w 40531"/>
                    <a:gd name="connsiteY0" fmla="*/ -327 h 118977"/>
                    <a:gd name="connsiteX1" fmla="*/ -707 w 40531"/>
                    <a:gd name="connsiteY1" fmla="*/ 118641 h 118977"/>
                    <a:gd name="connsiteX2" fmla="*/ 38917 w 40531"/>
                    <a:gd name="connsiteY2" fmla="*/ -327 h 118977"/>
                  </a:gdLst>
                  <a:ahLst/>
                  <a:cxnLst>
                    <a:cxn ang="0">
                      <a:pos x="connsiteX0" y="connsiteY0"/>
                    </a:cxn>
                    <a:cxn ang="0">
                      <a:pos x="connsiteX1" y="connsiteY1"/>
                    </a:cxn>
                    <a:cxn ang="0">
                      <a:pos x="connsiteX2" y="connsiteY2"/>
                    </a:cxn>
                  </a:cxnLst>
                  <a:rect l="l" t="t" r="r" b="b"/>
                  <a:pathLst>
                    <a:path w="40531" h="118977">
                      <a:moveTo>
                        <a:pt x="38917" y="-327"/>
                      </a:moveTo>
                      <a:cubicBezTo>
                        <a:pt x="39488" y="-1184"/>
                        <a:pt x="47870" y="49013"/>
                        <a:pt x="-707" y="118641"/>
                      </a:cubicBezTo>
                      <a:cubicBezTo>
                        <a:pt x="-1469" y="118260"/>
                        <a:pt x="35488" y="41774"/>
                        <a:pt x="38917" y="-327"/>
                      </a:cubicBezTo>
                      <a:close/>
                    </a:path>
                  </a:pathLst>
                </a:custGeom>
                <a:solidFill>
                  <a:srgbClr val="FACDEF"/>
                </a:solidFill>
                <a:ln w="9525" cap="flat">
                  <a:noFill/>
                  <a:prstDash val="solid"/>
                  <a:miter/>
                </a:ln>
              </p:spPr>
              <p:txBody>
                <a:bodyPr rtlCol="0" anchor="ctr"/>
                <a:lstStyle/>
                <a:p>
                  <a:endParaRPr lang="zh-CN" altLang="en-US"/>
                </a:p>
              </p:txBody>
            </p:sp>
            <p:sp>
              <p:nvSpPr>
                <p:cNvPr id="834" name="ïš1ide">
                  <a:extLst>
                    <a:ext uri="{FF2B5EF4-FFF2-40B4-BE49-F238E27FC236}">
                      <a16:creationId xmlns:a16="http://schemas.microsoft.com/office/drawing/2014/main" id="{7E7ABDA8-ECE4-163B-FBBC-30B35BCB05D8}"/>
                    </a:ext>
                  </a:extLst>
                </p:cNvPr>
                <p:cNvSpPr/>
                <p:nvPr/>
              </p:nvSpPr>
              <p:spPr>
                <a:xfrm>
                  <a:off x="3780978" y="1700141"/>
                  <a:ext cx="123920" cy="120110"/>
                </a:xfrm>
                <a:custGeom>
                  <a:avLst/>
                  <a:gdLst>
                    <a:gd name="connsiteX0" fmla="*/ 52431 w 123920"/>
                    <a:gd name="connsiteY0" fmla="*/ 119773 h 120110"/>
                    <a:gd name="connsiteX1" fmla="*/ 87483 w 123920"/>
                    <a:gd name="connsiteY1" fmla="*/ 36334 h 120110"/>
                    <a:gd name="connsiteX2" fmla="*/ -719 w 123920"/>
                    <a:gd name="connsiteY2" fmla="*/ 74434 h 120110"/>
                    <a:gd name="connsiteX3" fmla="*/ 89388 w 123920"/>
                    <a:gd name="connsiteY3" fmla="*/ 30809 h 120110"/>
                    <a:gd name="connsiteX4" fmla="*/ 96437 w 123920"/>
                    <a:gd name="connsiteY4" fmla="*/ -337 h 120110"/>
                    <a:gd name="connsiteX5" fmla="*/ 94627 w 123920"/>
                    <a:gd name="connsiteY5" fmla="*/ 30238 h 120110"/>
                    <a:gd name="connsiteX6" fmla="*/ 123202 w 123920"/>
                    <a:gd name="connsiteY6" fmla="*/ 32047 h 120110"/>
                    <a:gd name="connsiteX7" fmla="*/ 93960 w 123920"/>
                    <a:gd name="connsiteY7" fmla="*/ 35095 h 120110"/>
                    <a:gd name="connsiteX8" fmla="*/ 52431 w 123920"/>
                    <a:gd name="connsiteY8" fmla="*/ 119773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920" h="120110">
                      <a:moveTo>
                        <a:pt x="52431" y="119773"/>
                      </a:moveTo>
                      <a:cubicBezTo>
                        <a:pt x="52431" y="119773"/>
                        <a:pt x="73576" y="75767"/>
                        <a:pt x="87483" y="36334"/>
                      </a:cubicBezTo>
                      <a:cubicBezTo>
                        <a:pt x="56584" y="45249"/>
                        <a:pt x="26951" y="58051"/>
                        <a:pt x="-719" y="74434"/>
                      </a:cubicBezTo>
                      <a:cubicBezTo>
                        <a:pt x="24485" y="51517"/>
                        <a:pt x="55774" y="36372"/>
                        <a:pt x="89388" y="30809"/>
                      </a:cubicBezTo>
                      <a:cubicBezTo>
                        <a:pt x="92883" y="20722"/>
                        <a:pt x="95255" y="10273"/>
                        <a:pt x="96437" y="-337"/>
                      </a:cubicBezTo>
                      <a:cubicBezTo>
                        <a:pt x="97703" y="9883"/>
                        <a:pt x="97084" y="20246"/>
                        <a:pt x="94627" y="30238"/>
                      </a:cubicBezTo>
                      <a:cubicBezTo>
                        <a:pt x="104180" y="28999"/>
                        <a:pt x="113877" y="29619"/>
                        <a:pt x="123202" y="32047"/>
                      </a:cubicBezTo>
                      <a:cubicBezTo>
                        <a:pt x="113362" y="31800"/>
                        <a:pt x="103533" y="32829"/>
                        <a:pt x="93960" y="35095"/>
                      </a:cubicBezTo>
                      <a:cubicBezTo>
                        <a:pt x="85930" y="65823"/>
                        <a:pt x="71814" y="94617"/>
                        <a:pt x="52431" y="119773"/>
                      </a:cubicBezTo>
                      <a:close/>
                    </a:path>
                  </a:pathLst>
                </a:custGeom>
                <a:solidFill>
                  <a:srgbClr val="FACDEF"/>
                </a:solidFill>
                <a:ln w="9525" cap="flat">
                  <a:noFill/>
                  <a:prstDash val="solid"/>
                  <a:miter/>
                </a:ln>
              </p:spPr>
              <p:txBody>
                <a:bodyPr rtlCol="0" anchor="ctr"/>
                <a:lstStyle/>
                <a:p>
                  <a:endParaRPr lang="zh-CN" altLang="en-US"/>
                </a:p>
              </p:txBody>
            </p:sp>
          </p:grpSp>
          <p:sp>
            <p:nvSpPr>
              <p:cNvPr id="744" name="iŝľiḓè">
                <a:extLst>
                  <a:ext uri="{FF2B5EF4-FFF2-40B4-BE49-F238E27FC236}">
                    <a16:creationId xmlns:a16="http://schemas.microsoft.com/office/drawing/2014/main" id="{F3CF39AD-6CDB-56F8-5AA3-57F7F99F4628}"/>
                  </a:ext>
                </a:extLst>
              </p:cNvPr>
              <p:cNvSpPr/>
              <p:nvPr/>
            </p:nvSpPr>
            <p:spPr>
              <a:xfrm>
                <a:off x="3844070" y="1374312"/>
                <a:ext cx="747748" cy="391730"/>
              </a:xfrm>
              <a:custGeom>
                <a:avLst/>
                <a:gdLst>
                  <a:gd name="connsiteX0" fmla="*/ 33249 w 747748"/>
                  <a:gd name="connsiteY0" fmla="*/ 390072 h 391730"/>
                  <a:gd name="connsiteX1" fmla="*/ 49632 w 747748"/>
                  <a:gd name="connsiteY1" fmla="*/ 390072 h 391730"/>
                  <a:gd name="connsiteX2" fmla="*/ 428061 w 747748"/>
                  <a:gd name="connsiteY2" fmla="*/ 276629 h 391730"/>
                  <a:gd name="connsiteX3" fmla="*/ 451206 w 747748"/>
                  <a:gd name="connsiteY3" fmla="*/ 268818 h 391730"/>
                  <a:gd name="connsiteX4" fmla="*/ 736956 w 747748"/>
                  <a:gd name="connsiteY4" fmla="*/ 118704 h 391730"/>
                  <a:gd name="connsiteX5" fmla="*/ 736956 w 747748"/>
                  <a:gd name="connsiteY5" fmla="*/ 118704 h 391730"/>
                  <a:gd name="connsiteX6" fmla="*/ 742862 w 747748"/>
                  <a:gd name="connsiteY6" fmla="*/ 113942 h 391730"/>
                  <a:gd name="connsiteX7" fmla="*/ 746481 w 747748"/>
                  <a:gd name="connsiteY7" fmla="*/ 108417 h 391730"/>
                  <a:gd name="connsiteX8" fmla="*/ 746481 w 747748"/>
                  <a:gd name="connsiteY8" fmla="*/ 108417 h 391730"/>
                  <a:gd name="connsiteX9" fmla="*/ 745148 w 747748"/>
                  <a:gd name="connsiteY9" fmla="*/ 103845 h 391730"/>
                  <a:gd name="connsiteX10" fmla="*/ 733051 w 747748"/>
                  <a:gd name="connsiteY10" fmla="*/ 92796 h 391730"/>
                  <a:gd name="connsiteX11" fmla="*/ 733051 w 747748"/>
                  <a:gd name="connsiteY11" fmla="*/ 90224 h 391730"/>
                  <a:gd name="connsiteX12" fmla="*/ 744862 w 747748"/>
                  <a:gd name="connsiteY12" fmla="*/ 78699 h 391730"/>
                  <a:gd name="connsiteX13" fmla="*/ 746957 w 747748"/>
                  <a:gd name="connsiteY13" fmla="*/ 74127 h 391730"/>
                  <a:gd name="connsiteX14" fmla="*/ 742957 w 747748"/>
                  <a:gd name="connsiteY14" fmla="*/ 68793 h 391730"/>
                  <a:gd name="connsiteX15" fmla="*/ 370815 w 747748"/>
                  <a:gd name="connsiteY15" fmla="*/ 24121 h 391730"/>
                  <a:gd name="connsiteX16" fmla="*/ 342240 w 747748"/>
                  <a:gd name="connsiteY16" fmla="*/ 33646 h 391730"/>
                  <a:gd name="connsiteX17" fmla="*/ 130309 w 747748"/>
                  <a:gd name="connsiteY17" fmla="*/ 178140 h 391730"/>
                  <a:gd name="connsiteX18" fmla="*/ 130309 w 747748"/>
                  <a:gd name="connsiteY18" fmla="*/ 178140 h 391730"/>
                  <a:gd name="connsiteX19" fmla="*/ 2484 w 747748"/>
                  <a:gd name="connsiteY19" fmla="*/ 333969 h 391730"/>
                  <a:gd name="connsiteX20" fmla="*/ -660 w 747748"/>
                  <a:gd name="connsiteY20" fmla="*/ 347876 h 391730"/>
                  <a:gd name="connsiteX21" fmla="*/ 33249 w 747748"/>
                  <a:gd name="connsiteY21" fmla="*/ 390072 h 39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47748" h="391730">
                    <a:moveTo>
                      <a:pt x="33249" y="390072"/>
                    </a:moveTo>
                    <a:cubicBezTo>
                      <a:pt x="38564" y="391834"/>
                      <a:pt x="44317" y="391834"/>
                      <a:pt x="49632" y="390072"/>
                    </a:cubicBezTo>
                    <a:cubicBezTo>
                      <a:pt x="319190" y="286630"/>
                      <a:pt x="404153" y="293297"/>
                      <a:pt x="428061" y="276629"/>
                    </a:cubicBezTo>
                    <a:cubicBezTo>
                      <a:pt x="435680" y="273771"/>
                      <a:pt x="443491" y="271295"/>
                      <a:pt x="451206" y="268818"/>
                    </a:cubicBezTo>
                    <a:cubicBezTo>
                      <a:pt x="554771" y="236528"/>
                      <a:pt x="651603" y="185665"/>
                      <a:pt x="736956" y="118704"/>
                    </a:cubicBezTo>
                    <a:lnTo>
                      <a:pt x="736956" y="118704"/>
                    </a:lnTo>
                    <a:lnTo>
                      <a:pt x="742862" y="113942"/>
                    </a:lnTo>
                    <a:cubicBezTo>
                      <a:pt x="744643" y="112551"/>
                      <a:pt x="745919" y="110608"/>
                      <a:pt x="746481" y="108417"/>
                    </a:cubicBezTo>
                    <a:lnTo>
                      <a:pt x="746481" y="108417"/>
                    </a:lnTo>
                    <a:cubicBezTo>
                      <a:pt x="746948" y="106760"/>
                      <a:pt x="746434" y="104988"/>
                      <a:pt x="745148" y="103845"/>
                    </a:cubicBezTo>
                    <a:cubicBezTo>
                      <a:pt x="741147" y="100130"/>
                      <a:pt x="737146" y="96416"/>
                      <a:pt x="733051" y="92796"/>
                    </a:cubicBezTo>
                    <a:cubicBezTo>
                      <a:pt x="732384" y="92072"/>
                      <a:pt x="732384" y="90948"/>
                      <a:pt x="733051" y="90224"/>
                    </a:cubicBezTo>
                    <a:lnTo>
                      <a:pt x="744862" y="78699"/>
                    </a:lnTo>
                    <a:cubicBezTo>
                      <a:pt x="746453" y="77766"/>
                      <a:pt x="747290" y="75937"/>
                      <a:pt x="746957" y="74127"/>
                    </a:cubicBezTo>
                    <a:cubicBezTo>
                      <a:pt x="746243" y="71955"/>
                      <a:pt x="744843" y="70079"/>
                      <a:pt x="742957" y="68793"/>
                    </a:cubicBezTo>
                    <a:cubicBezTo>
                      <a:pt x="722859" y="51934"/>
                      <a:pt x="580270" y="-44745"/>
                      <a:pt x="370815" y="24121"/>
                    </a:cubicBezTo>
                    <a:lnTo>
                      <a:pt x="342240" y="33646"/>
                    </a:lnTo>
                    <a:cubicBezTo>
                      <a:pt x="321857" y="42314"/>
                      <a:pt x="250895" y="64602"/>
                      <a:pt x="130309" y="178140"/>
                    </a:cubicBezTo>
                    <a:lnTo>
                      <a:pt x="130309" y="178140"/>
                    </a:lnTo>
                    <a:cubicBezTo>
                      <a:pt x="82112" y="225241"/>
                      <a:pt x="39250" y="277496"/>
                      <a:pt x="2484" y="333969"/>
                    </a:cubicBezTo>
                    <a:cubicBezTo>
                      <a:pt x="102" y="338198"/>
                      <a:pt x="-994" y="343037"/>
                      <a:pt x="-660" y="347876"/>
                    </a:cubicBezTo>
                    <a:cubicBezTo>
                      <a:pt x="-136" y="367964"/>
                      <a:pt x="13742" y="385233"/>
                      <a:pt x="33249" y="390072"/>
                    </a:cubicBezTo>
                    <a:close/>
                  </a:path>
                </a:pathLst>
              </a:custGeom>
              <a:gradFill>
                <a:gsLst>
                  <a:gs pos="0">
                    <a:srgbClr val="FF73BE"/>
                  </a:gs>
                  <a:gs pos="50000">
                    <a:srgbClr val="FFA2D4"/>
                  </a:gs>
                  <a:gs pos="100000">
                    <a:srgbClr val="FFD1EA"/>
                  </a:gs>
                </a:gsLst>
                <a:lin ang="15249701" scaled="1"/>
              </a:gradFill>
              <a:ln w="9525" cap="flat">
                <a:noFill/>
                <a:prstDash val="solid"/>
                <a:miter/>
              </a:ln>
            </p:spPr>
            <p:txBody>
              <a:bodyPr rtlCol="0" anchor="ctr"/>
              <a:lstStyle/>
              <a:p>
                <a:endParaRPr lang="zh-CN" altLang="en-US"/>
              </a:p>
            </p:txBody>
          </p:sp>
          <p:sp>
            <p:nvSpPr>
              <p:cNvPr id="745" name="îṡlïďê">
                <a:extLst>
                  <a:ext uri="{FF2B5EF4-FFF2-40B4-BE49-F238E27FC236}">
                    <a16:creationId xmlns:a16="http://schemas.microsoft.com/office/drawing/2014/main" id="{B1AA9D6D-597A-EAF8-A8D1-17534C0E929F}"/>
                  </a:ext>
                </a:extLst>
              </p:cNvPr>
              <p:cNvSpPr/>
              <p:nvPr/>
            </p:nvSpPr>
            <p:spPr>
              <a:xfrm>
                <a:off x="3842641" y="1483066"/>
                <a:ext cx="748628" cy="282975"/>
              </a:xfrm>
              <a:custGeom>
                <a:avLst/>
                <a:gdLst>
                  <a:gd name="connsiteX0" fmla="*/ 34678 w 748628"/>
                  <a:gd name="connsiteY0" fmla="*/ 281317 h 282975"/>
                  <a:gd name="connsiteX1" fmla="*/ 51061 w 748628"/>
                  <a:gd name="connsiteY1" fmla="*/ 281317 h 282975"/>
                  <a:gd name="connsiteX2" fmla="*/ 429489 w 748628"/>
                  <a:gd name="connsiteY2" fmla="*/ 167874 h 282975"/>
                  <a:gd name="connsiteX3" fmla="*/ 452635 w 748628"/>
                  <a:gd name="connsiteY3" fmla="*/ 160064 h 282975"/>
                  <a:gd name="connsiteX4" fmla="*/ 738385 w 748628"/>
                  <a:gd name="connsiteY4" fmla="*/ 9949 h 282975"/>
                  <a:gd name="connsiteX5" fmla="*/ 738385 w 748628"/>
                  <a:gd name="connsiteY5" fmla="*/ 9949 h 282975"/>
                  <a:gd name="connsiteX6" fmla="*/ 747910 w 748628"/>
                  <a:gd name="connsiteY6" fmla="*/ -337 h 282975"/>
                  <a:gd name="connsiteX7" fmla="*/ 311474 w 748628"/>
                  <a:gd name="connsiteY7" fmla="*/ 149491 h 282975"/>
                  <a:gd name="connsiteX8" fmla="*/ 70968 w 748628"/>
                  <a:gd name="connsiteY8" fmla="*/ 217595 h 282975"/>
                  <a:gd name="connsiteX9" fmla="*/ 130309 w 748628"/>
                  <a:gd name="connsiteY9" fmla="*/ 69957 h 282975"/>
                  <a:gd name="connsiteX10" fmla="*/ 2483 w 748628"/>
                  <a:gd name="connsiteY10" fmla="*/ 225786 h 282975"/>
                  <a:gd name="connsiteX11" fmla="*/ -660 w 748628"/>
                  <a:gd name="connsiteY11" fmla="*/ 239692 h 282975"/>
                  <a:gd name="connsiteX12" fmla="*/ 34678 w 748628"/>
                  <a:gd name="connsiteY12" fmla="*/ 281317 h 28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8628" h="282975">
                    <a:moveTo>
                      <a:pt x="34678" y="281317"/>
                    </a:moveTo>
                    <a:cubicBezTo>
                      <a:pt x="39993" y="283079"/>
                      <a:pt x="45746" y="283079"/>
                      <a:pt x="51061" y="281317"/>
                    </a:cubicBezTo>
                    <a:cubicBezTo>
                      <a:pt x="320619" y="177875"/>
                      <a:pt x="405581" y="184543"/>
                      <a:pt x="429489" y="167874"/>
                    </a:cubicBezTo>
                    <a:cubicBezTo>
                      <a:pt x="437109" y="165016"/>
                      <a:pt x="444920" y="162540"/>
                      <a:pt x="452635" y="160064"/>
                    </a:cubicBezTo>
                    <a:cubicBezTo>
                      <a:pt x="556200" y="127774"/>
                      <a:pt x="653032" y="76910"/>
                      <a:pt x="738385" y="9949"/>
                    </a:cubicBezTo>
                    <a:lnTo>
                      <a:pt x="738385" y="9949"/>
                    </a:lnTo>
                    <a:cubicBezTo>
                      <a:pt x="743814" y="4044"/>
                      <a:pt x="747243" y="424"/>
                      <a:pt x="747910" y="-337"/>
                    </a:cubicBezTo>
                    <a:cubicBezTo>
                      <a:pt x="588842" y="61575"/>
                      <a:pt x="438061" y="107390"/>
                      <a:pt x="311474" y="149491"/>
                    </a:cubicBezTo>
                    <a:cubicBezTo>
                      <a:pt x="186697" y="189400"/>
                      <a:pt x="86208" y="225691"/>
                      <a:pt x="70968" y="217595"/>
                    </a:cubicBezTo>
                    <a:cubicBezTo>
                      <a:pt x="45822" y="205783"/>
                      <a:pt x="99543" y="108247"/>
                      <a:pt x="130309" y="69957"/>
                    </a:cubicBezTo>
                    <a:cubicBezTo>
                      <a:pt x="82112" y="117058"/>
                      <a:pt x="39250" y="169312"/>
                      <a:pt x="2483" y="225786"/>
                    </a:cubicBezTo>
                    <a:cubicBezTo>
                      <a:pt x="102" y="230015"/>
                      <a:pt x="-993" y="234854"/>
                      <a:pt x="-660" y="239692"/>
                    </a:cubicBezTo>
                    <a:cubicBezTo>
                      <a:pt x="283" y="259990"/>
                      <a:pt x="14799" y="277097"/>
                      <a:pt x="34678" y="281317"/>
                    </a:cubicBezTo>
                    <a:close/>
                  </a:path>
                </a:pathLst>
              </a:custGeom>
              <a:solidFill>
                <a:srgbClr val="FACDEF"/>
              </a:solidFill>
              <a:ln w="9525" cap="flat">
                <a:noFill/>
                <a:prstDash val="solid"/>
                <a:miter/>
              </a:ln>
            </p:spPr>
            <p:txBody>
              <a:bodyPr rtlCol="0" anchor="ctr"/>
              <a:lstStyle/>
              <a:p>
                <a:endParaRPr lang="zh-CN" altLang="en-US"/>
              </a:p>
            </p:txBody>
          </p:sp>
          <p:sp>
            <p:nvSpPr>
              <p:cNvPr id="746" name="îsľiḋè">
                <a:extLst>
                  <a:ext uri="{FF2B5EF4-FFF2-40B4-BE49-F238E27FC236}">
                    <a16:creationId xmlns:a16="http://schemas.microsoft.com/office/drawing/2014/main" id="{63551E46-D003-1FD3-2E01-311F45898F18}"/>
                  </a:ext>
                </a:extLst>
              </p:cNvPr>
              <p:cNvSpPr/>
              <p:nvPr/>
            </p:nvSpPr>
            <p:spPr>
              <a:xfrm>
                <a:off x="4439310" y="1424471"/>
                <a:ext cx="24959" cy="24951"/>
              </a:xfrm>
              <a:custGeom>
                <a:avLst/>
                <a:gdLst>
                  <a:gd name="connsiteX0" fmla="*/ -683 w 24959"/>
                  <a:gd name="connsiteY0" fmla="*/ 11204 h 24951"/>
                  <a:gd name="connsiteX1" fmla="*/ 10823 w 24959"/>
                  <a:gd name="connsiteY1" fmla="*/ 24577 h 24951"/>
                  <a:gd name="connsiteX2" fmla="*/ 24205 w 24959"/>
                  <a:gd name="connsiteY2" fmla="*/ 13071 h 24951"/>
                  <a:gd name="connsiteX3" fmla="*/ 12690 w 24959"/>
                  <a:gd name="connsiteY3" fmla="*/ -302 h 24951"/>
                  <a:gd name="connsiteX4" fmla="*/ 10080 w 24959"/>
                  <a:gd name="connsiteY4" fmla="*/ -226 h 24951"/>
                  <a:gd name="connsiteX5" fmla="*/ -683 w 24959"/>
                  <a:gd name="connsiteY5" fmla="*/ 11204 h 2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59" h="24951">
                    <a:moveTo>
                      <a:pt x="-683" y="11204"/>
                    </a:moveTo>
                    <a:cubicBezTo>
                      <a:pt x="-1198" y="18072"/>
                      <a:pt x="3956" y="24063"/>
                      <a:pt x="10823" y="24577"/>
                    </a:cubicBezTo>
                    <a:cubicBezTo>
                      <a:pt x="17700" y="25101"/>
                      <a:pt x="23682" y="19948"/>
                      <a:pt x="24205" y="13071"/>
                    </a:cubicBezTo>
                    <a:cubicBezTo>
                      <a:pt x="24720" y="6204"/>
                      <a:pt x="19567" y="212"/>
                      <a:pt x="12690" y="-302"/>
                    </a:cubicBezTo>
                    <a:cubicBezTo>
                      <a:pt x="11823" y="-369"/>
                      <a:pt x="10947" y="-340"/>
                      <a:pt x="10080" y="-226"/>
                    </a:cubicBezTo>
                    <a:cubicBezTo>
                      <a:pt x="3965" y="-16"/>
                      <a:pt x="-845" y="5089"/>
                      <a:pt x="-683" y="11204"/>
                    </a:cubicBezTo>
                    <a:close/>
                  </a:path>
                </a:pathLst>
              </a:custGeom>
              <a:solidFill>
                <a:srgbClr val="262666"/>
              </a:solidFill>
              <a:ln w="9525" cap="flat">
                <a:noFill/>
                <a:prstDash val="solid"/>
                <a:miter/>
              </a:ln>
            </p:spPr>
            <p:txBody>
              <a:bodyPr rtlCol="0" anchor="ctr"/>
              <a:lstStyle/>
              <a:p>
                <a:endParaRPr lang="zh-CN" altLang="en-US"/>
              </a:p>
            </p:txBody>
          </p:sp>
          <p:sp>
            <p:nvSpPr>
              <p:cNvPr id="747" name="íŝļídê">
                <a:extLst>
                  <a:ext uri="{FF2B5EF4-FFF2-40B4-BE49-F238E27FC236}">
                    <a16:creationId xmlns:a16="http://schemas.microsoft.com/office/drawing/2014/main" id="{619DCD1F-871A-EA30-D2BC-BA031C232719}"/>
                  </a:ext>
                </a:extLst>
              </p:cNvPr>
              <p:cNvSpPr/>
              <p:nvPr/>
            </p:nvSpPr>
            <p:spPr>
              <a:xfrm>
                <a:off x="4439250" y="1429822"/>
                <a:ext cx="24194" cy="14645"/>
              </a:xfrm>
              <a:custGeom>
                <a:avLst/>
                <a:gdLst>
                  <a:gd name="connsiteX0" fmla="*/ 11569 w 24194"/>
                  <a:gd name="connsiteY0" fmla="*/ 11569 h 14645"/>
                  <a:gd name="connsiteX1" fmla="*/ 22427 w 24194"/>
                  <a:gd name="connsiteY1" fmla="*/ 234 h 14645"/>
                  <a:gd name="connsiteX2" fmla="*/ 22427 w 24194"/>
                  <a:gd name="connsiteY2" fmla="*/ -337 h 14645"/>
                  <a:gd name="connsiteX3" fmla="*/ 23475 w 24194"/>
                  <a:gd name="connsiteY3" fmla="*/ 2710 h 14645"/>
                  <a:gd name="connsiteX4" fmla="*/ 12617 w 24194"/>
                  <a:gd name="connsiteY4" fmla="*/ 14045 h 14645"/>
                  <a:gd name="connsiteX5" fmla="*/ -719 w 24194"/>
                  <a:gd name="connsiteY5" fmla="*/ 6521 h 14645"/>
                  <a:gd name="connsiteX6" fmla="*/ 11569 w 24194"/>
                  <a:gd name="connsiteY6" fmla="*/ 11569 h 1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94" h="14645">
                    <a:moveTo>
                      <a:pt x="11569" y="11569"/>
                    </a:moveTo>
                    <a:cubicBezTo>
                      <a:pt x="17665" y="11359"/>
                      <a:pt x="22485" y="6330"/>
                      <a:pt x="22427" y="234"/>
                    </a:cubicBezTo>
                    <a:cubicBezTo>
                      <a:pt x="22427" y="234"/>
                      <a:pt x="22427" y="234"/>
                      <a:pt x="22427" y="-337"/>
                    </a:cubicBezTo>
                    <a:cubicBezTo>
                      <a:pt x="22913" y="624"/>
                      <a:pt x="23265" y="1653"/>
                      <a:pt x="23475" y="2710"/>
                    </a:cubicBezTo>
                    <a:cubicBezTo>
                      <a:pt x="23532" y="8806"/>
                      <a:pt x="18713" y="13836"/>
                      <a:pt x="12617" y="14045"/>
                    </a:cubicBezTo>
                    <a:cubicBezTo>
                      <a:pt x="6911" y="15283"/>
                      <a:pt x="1177" y="12045"/>
                      <a:pt x="-719" y="6521"/>
                    </a:cubicBezTo>
                    <a:cubicBezTo>
                      <a:pt x="2063" y="10426"/>
                      <a:pt x="6844" y="12388"/>
                      <a:pt x="11569" y="11569"/>
                    </a:cubicBezTo>
                    <a:close/>
                  </a:path>
                </a:pathLst>
              </a:custGeom>
              <a:solidFill>
                <a:srgbClr val="FFFFFF"/>
              </a:solidFill>
              <a:ln w="9525" cap="flat">
                <a:noFill/>
                <a:prstDash val="solid"/>
                <a:miter/>
              </a:ln>
            </p:spPr>
            <p:txBody>
              <a:bodyPr rtlCol="0" anchor="ctr"/>
              <a:lstStyle/>
              <a:p>
                <a:endParaRPr lang="zh-CN" altLang="en-US"/>
              </a:p>
            </p:txBody>
          </p:sp>
          <p:sp>
            <p:nvSpPr>
              <p:cNvPr id="748" name="íṥḻïḋe">
                <a:extLst>
                  <a:ext uri="{FF2B5EF4-FFF2-40B4-BE49-F238E27FC236}">
                    <a16:creationId xmlns:a16="http://schemas.microsoft.com/office/drawing/2014/main" id="{98C6BD71-29FC-9D9E-BC5D-6D6BD73AE1DC}"/>
                  </a:ext>
                </a:extLst>
              </p:cNvPr>
              <p:cNvSpPr/>
              <p:nvPr/>
            </p:nvSpPr>
            <p:spPr>
              <a:xfrm>
                <a:off x="4450283" y="1427066"/>
                <a:ext cx="7272" cy="5968"/>
              </a:xfrm>
              <a:custGeom>
                <a:avLst/>
                <a:gdLst>
                  <a:gd name="connsiteX0" fmla="*/ -701 w 7272"/>
                  <a:gd name="connsiteY0" fmla="*/ 3085 h 5968"/>
                  <a:gd name="connsiteX1" fmla="*/ 3299 w 7272"/>
                  <a:gd name="connsiteY1" fmla="*/ 5561 h 5968"/>
                  <a:gd name="connsiteX2" fmla="*/ 6537 w 7272"/>
                  <a:gd name="connsiteY2" fmla="*/ 2228 h 5968"/>
                  <a:gd name="connsiteX3" fmla="*/ 2537 w 7272"/>
                  <a:gd name="connsiteY3" fmla="*/ -249 h 5968"/>
                  <a:gd name="connsiteX4" fmla="*/ -701 w 7272"/>
                  <a:gd name="connsiteY4" fmla="*/ 3085 h 5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2" h="5968">
                    <a:moveTo>
                      <a:pt x="-701" y="3085"/>
                    </a:moveTo>
                    <a:cubicBezTo>
                      <a:pt x="-235" y="4838"/>
                      <a:pt x="1518" y="5923"/>
                      <a:pt x="3299" y="5561"/>
                    </a:cubicBezTo>
                    <a:cubicBezTo>
                      <a:pt x="5299" y="5561"/>
                      <a:pt x="6728" y="3847"/>
                      <a:pt x="6537" y="2228"/>
                    </a:cubicBezTo>
                    <a:cubicBezTo>
                      <a:pt x="6109" y="437"/>
                      <a:pt x="4327" y="-668"/>
                      <a:pt x="2537" y="-249"/>
                    </a:cubicBezTo>
                    <a:cubicBezTo>
                      <a:pt x="537" y="37"/>
                      <a:pt x="-892" y="1466"/>
                      <a:pt x="-701" y="3085"/>
                    </a:cubicBezTo>
                    <a:close/>
                  </a:path>
                </a:pathLst>
              </a:custGeom>
              <a:solidFill>
                <a:srgbClr val="FFFFFF"/>
              </a:solidFill>
              <a:ln w="9525" cap="flat">
                <a:noFill/>
                <a:prstDash val="solid"/>
                <a:miter/>
              </a:ln>
            </p:spPr>
            <p:txBody>
              <a:bodyPr rtlCol="0" anchor="ctr"/>
              <a:lstStyle/>
              <a:p>
                <a:endParaRPr lang="zh-CN" altLang="en-US"/>
              </a:p>
            </p:txBody>
          </p:sp>
          <p:sp>
            <p:nvSpPr>
              <p:cNvPr id="749" name="ïŝḻiḋè">
                <a:extLst>
                  <a:ext uri="{FF2B5EF4-FFF2-40B4-BE49-F238E27FC236}">
                    <a16:creationId xmlns:a16="http://schemas.microsoft.com/office/drawing/2014/main" id="{02E98222-613E-D4E9-523E-346E3412B62D}"/>
                  </a:ext>
                </a:extLst>
              </p:cNvPr>
              <p:cNvSpPr/>
              <p:nvPr/>
            </p:nvSpPr>
            <p:spPr>
              <a:xfrm>
                <a:off x="4349760" y="1373719"/>
                <a:ext cx="101682" cy="207454"/>
              </a:xfrm>
              <a:custGeom>
                <a:avLst/>
                <a:gdLst>
                  <a:gd name="connsiteX0" fmla="*/ 18097 w 101682"/>
                  <a:gd name="connsiteY0" fmla="*/ 8045 h 207454"/>
                  <a:gd name="connsiteX1" fmla="*/ 9810 w 101682"/>
                  <a:gd name="connsiteY1" fmla="*/ 36620 h 207454"/>
                  <a:gd name="connsiteX2" fmla="*/ 62864 w 101682"/>
                  <a:gd name="connsiteY2" fmla="*/ 181209 h 207454"/>
                  <a:gd name="connsiteX3" fmla="*/ 100964 w 101682"/>
                  <a:gd name="connsiteY3" fmla="*/ 204450 h 207454"/>
                  <a:gd name="connsiteX4" fmla="*/ 95916 w 101682"/>
                  <a:gd name="connsiteY4" fmla="*/ 207117 h 207454"/>
                  <a:gd name="connsiteX5" fmla="*/ 27526 w 101682"/>
                  <a:gd name="connsiteY5" fmla="*/ 152063 h 207454"/>
                  <a:gd name="connsiteX6" fmla="*/ 952 w 101682"/>
                  <a:gd name="connsiteY6" fmla="*/ 44239 h 207454"/>
                  <a:gd name="connsiteX7" fmla="*/ 9239 w 101682"/>
                  <a:gd name="connsiteY7" fmla="*/ 11378 h 207454"/>
                  <a:gd name="connsiteX8" fmla="*/ 14001 w 101682"/>
                  <a:gd name="connsiteY8" fmla="*/ -337 h 207454"/>
                  <a:gd name="connsiteX9" fmla="*/ 21335 w 101682"/>
                  <a:gd name="connsiteY9" fmla="*/ -337 h 207454"/>
                  <a:gd name="connsiteX10" fmla="*/ 18097 w 101682"/>
                  <a:gd name="connsiteY10" fmla="*/ 8045 h 207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682" h="207454">
                    <a:moveTo>
                      <a:pt x="18097" y="8045"/>
                    </a:moveTo>
                    <a:cubicBezTo>
                      <a:pt x="14477" y="17293"/>
                      <a:pt x="11696" y="26866"/>
                      <a:pt x="9810" y="36620"/>
                    </a:cubicBezTo>
                    <a:cubicBezTo>
                      <a:pt x="-1353" y="90979"/>
                      <a:pt x="19192" y="146976"/>
                      <a:pt x="62864" y="181209"/>
                    </a:cubicBezTo>
                    <a:cubicBezTo>
                      <a:pt x="74418" y="190696"/>
                      <a:pt x="87238" y="198516"/>
                      <a:pt x="100964" y="204450"/>
                    </a:cubicBezTo>
                    <a:lnTo>
                      <a:pt x="95916" y="207117"/>
                    </a:lnTo>
                    <a:cubicBezTo>
                      <a:pt x="68674" y="195097"/>
                      <a:pt x="45081" y="176113"/>
                      <a:pt x="27526" y="152063"/>
                    </a:cubicBezTo>
                    <a:cubicBezTo>
                      <a:pt x="4685" y="121078"/>
                      <a:pt x="-4877" y="82283"/>
                      <a:pt x="952" y="44239"/>
                    </a:cubicBezTo>
                    <a:cubicBezTo>
                      <a:pt x="2609" y="33038"/>
                      <a:pt x="5391" y="22027"/>
                      <a:pt x="9239" y="11378"/>
                    </a:cubicBezTo>
                    <a:cubicBezTo>
                      <a:pt x="10667" y="7473"/>
                      <a:pt x="12287" y="3568"/>
                      <a:pt x="14001" y="-337"/>
                    </a:cubicBezTo>
                    <a:lnTo>
                      <a:pt x="21335" y="-337"/>
                    </a:lnTo>
                    <a:cubicBezTo>
                      <a:pt x="20287" y="2711"/>
                      <a:pt x="19144" y="5378"/>
                      <a:pt x="18097" y="8045"/>
                    </a:cubicBezTo>
                    <a:close/>
                  </a:path>
                </a:pathLst>
              </a:custGeom>
              <a:solidFill>
                <a:srgbClr val="FACDEF"/>
              </a:solidFill>
              <a:ln w="9525" cap="flat">
                <a:noFill/>
                <a:prstDash val="solid"/>
                <a:miter/>
              </a:ln>
            </p:spPr>
            <p:txBody>
              <a:bodyPr rtlCol="0" anchor="ctr"/>
              <a:lstStyle/>
              <a:p>
                <a:endParaRPr lang="zh-CN" altLang="en-US"/>
              </a:p>
            </p:txBody>
          </p:sp>
          <p:sp>
            <p:nvSpPr>
              <p:cNvPr id="750" name="îṡlîďè">
                <a:extLst>
                  <a:ext uri="{FF2B5EF4-FFF2-40B4-BE49-F238E27FC236}">
                    <a16:creationId xmlns:a16="http://schemas.microsoft.com/office/drawing/2014/main" id="{676C9073-D701-FB63-C2A8-E8ACCE30A426}"/>
                  </a:ext>
                </a:extLst>
              </p:cNvPr>
              <p:cNvSpPr/>
              <p:nvPr/>
            </p:nvSpPr>
            <p:spPr>
              <a:xfrm>
                <a:off x="4496400" y="1458301"/>
                <a:ext cx="89153" cy="20151"/>
              </a:xfrm>
              <a:custGeom>
                <a:avLst/>
                <a:gdLst>
                  <a:gd name="connsiteX0" fmla="*/ 88435 w 89153"/>
                  <a:gd name="connsiteY0" fmla="*/ -337 h 20151"/>
                  <a:gd name="connsiteX1" fmla="*/ 81673 w 89153"/>
                  <a:gd name="connsiteY1" fmla="*/ 6330 h 20151"/>
                  <a:gd name="connsiteX2" fmla="*/ 81521 w 89153"/>
                  <a:gd name="connsiteY2" fmla="*/ 8749 h 20151"/>
                  <a:gd name="connsiteX3" fmla="*/ 81673 w 89153"/>
                  <a:gd name="connsiteY3" fmla="*/ 8902 h 20151"/>
                  <a:gd name="connsiteX4" fmla="*/ 85959 w 89153"/>
                  <a:gd name="connsiteY4" fmla="*/ 12807 h 20151"/>
                  <a:gd name="connsiteX5" fmla="*/ -719 w 89153"/>
                  <a:gd name="connsiteY5" fmla="*/ 17189 h 20151"/>
                  <a:gd name="connsiteX6" fmla="*/ 88435 w 89153"/>
                  <a:gd name="connsiteY6" fmla="*/ -337 h 2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153" h="20151">
                    <a:moveTo>
                      <a:pt x="88435" y="-337"/>
                    </a:moveTo>
                    <a:lnTo>
                      <a:pt x="81673" y="6330"/>
                    </a:lnTo>
                    <a:cubicBezTo>
                      <a:pt x="80958" y="6959"/>
                      <a:pt x="80892" y="8045"/>
                      <a:pt x="81521" y="8749"/>
                    </a:cubicBezTo>
                    <a:cubicBezTo>
                      <a:pt x="81568" y="8806"/>
                      <a:pt x="81615" y="8854"/>
                      <a:pt x="81673" y="8902"/>
                    </a:cubicBezTo>
                    <a:lnTo>
                      <a:pt x="85959" y="12807"/>
                    </a:lnTo>
                    <a:cubicBezTo>
                      <a:pt x="57689" y="20322"/>
                      <a:pt x="28161" y="21808"/>
                      <a:pt x="-719" y="17189"/>
                    </a:cubicBezTo>
                    <a:cubicBezTo>
                      <a:pt x="29962" y="18398"/>
                      <a:pt x="60499" y="12388"/>
                      <a:pt x="88435" y="-337"/>
                    </a:cubicBezTo>
                    <a:close/>
                  </a:path>
                </a:pathLst>
              </a:custGeom>
              <a:solidFill>
                <a:srgbClr val="FACDEF"/>
              </a:solidFill>
              <a:ln w="9525" cap="flat">
                <a:noFill/>
                <a:prstDash val="solid"/>
                <a:miter/>
              </a:ln>
            </p:spPr>
            <p:txBody>
              <a:bodyPr rtlCol="0" anchor="ctr"/>
              <a:lstStyle/>
              <a:p>
                <a:endParaRPr lang="zh-CN" altLang="en-US"/>
              </a:p>
            </p:txBody>
          </p:sp>
          <p:sp>
            <p:nvSpPr>
              <p:cNvPr id="751" name="îš1îḋè">
                <a:extLst>
                  <a:ext uri="{FF2B5EF4-FFF2-40B4-BE49-F238E27FC236}">
                    <a16:creationId xmlns:a16="http://schemas.microsoft.com/office/drawing/2014/main" id="{61CD7310-5F65-0ABA-1F9A-BD0F38DC213E}"/>
                  </a:ext>
                </a:extLst>
              </p:cNvPr>
              <p:cNvSpPr/>
              <p:nvPr/>
            </p:nvSpPr>
            <p:spPr>
              <a:xfrm>
                <a:off x="4390263" y="1450110"/>
                <a:ext cx="69188" cy="99250"/>
              </a:xfrm>
              <a:custGeom>
                <a:avLst/>
                <a:gdLst>
                  <a:gd name="connsiteX0" fmla="*/ 739 w 69188"/>
                  <a:gd name="connsiteY0" fmla="*/ -337 h 99250"/>
                  <a:gd name="connsiteX1" fmla="*/ 68462 w 69188"/>
                  <a:gd name="connsiteY1" fmla="*/ 98913 h 99250"/>
                  <a:gd name="connsiteX2" fmla="*/ 739 w 69188"/>
                  <a:gd name="connsiteY2" fmla="*/ -337 h 99250"/>
                </a:gdLst>
                <a:ahLst/>
                <a:cxnLst>
                  <a:cxn ang="0">
                    <a:pos x="connsiteX0" y="connsiteY0"/>
                  </a:cxn>
                  <a:cxn ang="0">
                    <a:pos x="connsiteX1" y="connsiteY1"/>
                  </a:cxn>
                  <a:cxn ang="0">
                    <a:pos x="connsiteX2" y="connsiteY2"/>
                  </a:cxn>
                </a:cxnLst>
                <a:rect l="l" t="t" r="r" b="b"/>
                <a:pathLst>
                  <a:path w="69188" h="99250">
                    <a:moveTo>
                      <a:pt x="739" y="-337"/>
                    </a:moveTo>
                    <a:cubicBezTo>
                      <a:pt x="-404" y="234"/>
                      <a:pt x="-13644" y="62908"/>
                      <a:pt x="68462" y="98913"/>
                    </a:cubicBezTo>
                    <a:cubicBezTo>
                      <a:pt x="69319" y="98341"/>
                      <a:pt x="1501" y="66147"/>
                      <a:pt x="739" y="-337"/>
                    </a:cubicBezTo>
                    <a:close/>
                  </a:path>
                </a:pathLst>
              </a:custGeom>
              <a:solidFill>
                <a:srgbClr val="FACDEF"/>
              </a:solidFill>
              <a:ln w="9525" cap="flat">
                <a:noFill/>
                <a:prstDash val="solid"/>
                <a:miter/>
              </a:ln>
            </p:spPr>
            <p:txBody>
              <a:bodyPr rtlCol="0" anchor="ctr"/>
              <a:lstStyle/>
              <a:p>
                <a:endParaRPr lang="zh-CN" altLang="en-US"/>
              </a:p>
            </p:txBody>
          </p:sp>
          <p:sp>
            <p:nvSpPr>
              <p:cNvPr id="752" name="îṧļîḓè">
                <a:extLst>
                  <a:ext uri="{FF2B5EF4-FFF2-40B4-BE49-F238E27FC236}">
                    <a16:creationId xmlns:a16="http://schemas.microsoft.com/office/drawing/2014/main" id="{728E4646-8EEE-24D6-9806-D0D54D55C096}"/>
                  </a:ext>
                </a:extLst>
              </p:cNvPr>
              <p:cNvSpPr/>
              <p:nvPr/>
            </p:nvSpPr>
            <p:spPr>
              <a:xfrm>
                <a:off x="4199780" y="1544915"/>
                <a:ext cx="120025" cy="104315"/>
              </a:xfrm>
              <a:custGeom>
                <a:avLst/>
                <a:gdLst>
                  <a:gd name="connsiteX0" fmla="*/ 21202 w 120025"/>
                  <a:gd name="connsiteY0" fmla="*/ 98024 h 104315"/>
                  <a:gd name="connsiteX1" fmla="*/ 12629 w 120025"/>
                  <a:gd name="connsiteY1" fmla="*/ 79831 h 104315"/>
                  <a:gd name="connsiteX2" fmla="*/ -516 w 120025"/>
                  <a:gd name="connsiteY2" fmla="*/ 52495 h 104315"/>
                  <a:gd name="connsiteX3" fmla="*/ 102736 w 120025"/>
                  <a:gd name="connsiteY3" fmla="*/ 298 h 104315"/>
                  <a:gd name="connsiteX4" fmla="*/ 112261 w 120025"/>
                  <a:gd name="connsiteY4" fmla="*/ 3536 h 104315"/>
                  <a:gd name="connsiteX5" fmla="*/ 118738 w 120025"/>
                  <a:gd name="connsiteY5" fmla="*/ 16871 h 104315"/>
                  <a:gd name="connsiteX6" fmla="*/ 117499 w 120025"/>
                  <a:gd name="connsiteY6" fmla="*/ 24015 h 104315"/>
                  <a:gd name="connsiteX7" fmla="*/ 21202 w 120025"/>
                  <a:gd name="connsiteY7" fmla="*/ 98024 h 10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025" h="104315">
                    <a:moveTo>
                      <a:pt x="21202" y="98024"/>
                    </a:moveTo>
                    <a:cubicBezTo>
                      <a:pt x="19582" y="90880"/>
                      <a:pt x="11677" y="88499"/>
                      <a:pt x="12629" y="79831"/>
                    </a:cubicBezTo>
                    <a:cubicBezTo>
                      <a:pt x="13581" y="71164"/>
                      <a:pt x="-2706" y="66020"/>
                      <a:pt x="-516" y="52495"/>
                    </a:cubicBezTo>
                    <a:cubicBezTo>
                      <a:pt x="913" y="40589"/>
                      <a:pt x="76256" y="8108"/>
                      <a:pt x="102736" y="298"/>
                    </a:cubicBezTo>
                    <a:cubicBezTo>
                      <a:pt x="106269" y="-1264"/>
                      <a:pt x="110413" y="145"/>
                      <a:pt x="112261" y="3536"/>
                    </a:cubicBezTo>
                    <a:lnTo>
                      <a:pt x="118738" y="16871"/>
                    </a:lnTo>
                    <a:cubicBezTo>
                      <a:pt x="119824" y="19281"/>
                      <a:pt x="119328" y="22110"/>
                      <a:pt x="117499" y="24015"/>
                    </a:cubicBezTo>
                    <a:cubicBezTo>
                      <a:pt x="57873" y="90595"/>
                      <a:pt x="26630" y="116884"/>
                      <a:pt x="21202" y="98024"/>
                    </a:cubicBezTo>
                    <a:close/>
                  </a:path>
                </a:pathLst>
              </a:custGeom>
              <a:solidFill>
                <a:srgbClr val="FFA6E7"/>
              </a:solidFill>
              <a:ln w="9525" cap="flat">
                <a:noFill/>
                <a:prstDash val="solid"/>
                <a:miter/>
              </a:ln>
            </p:spPr>
            <p:txBody>
              <a:bodyPr rtlCol="0" anchor="ctr"/>
              <a:lstStyle/>
              <a:p>
                <a:endParaRPr lang="zh-CN" altLang="en-US"/>
              </a:p>
            </p:txBody>
          </p:sp>
          <p:sp>
            <p:nvSpPr>
              <p:cNvPr id="753" name="îšļîḓe">
                <a:extLst>
                  <a:ext uri="{FF2B5EF4-FFF2-40B4-BE49-F238E27FC236}">
                    <a16:creationId xmlns:a16="http://schemas.microsoft.com/office/drawing/2014/main" id="{77B31E01-5AB7-F58E-0021-820BD00F4FF5}"/>
                  </a:ext>
                </a:extLst>
              </p:cNvPr>
              <p:cNvSpPr/>
              <p:nvPr/>
            </p:nvSpPr>
            <p:spPr>
              <a:xfrm>
                <a:off x="4225224" y="1554694"/>
                <a:ext cx="76200" cy="34671"/>
              </a:xfrm>
              <a:custGeom>
                <a:avLst/>
                <a:gdLst>
                  <a:gd name="connsiteX0" fmla="*/ -719 w 76200"/>
                  <a:gd name="connsiteY0" fmla="*/ 34334 h 34671"/>
                  <a:gd name="connsiteX1" fmla="*/ 75481 w 76200"/>
                  <a:gd name="connsiteY1" fmla="*/ -337 h 34671"/>
                  <a:gd name="connsiteX2" fmla="*/ -719 w 76200"/>
                  <a:gd name="connsiteY2" fmla="*/ 34334 h 34671"/>
                </a:gdLst>
                <a:ahLst/>
                <a:cxnLst>
                  <a:cxn ang="0">
                    <a:pos x="connsiteX0" y="connsiteY0"/>
                  </a:cxn>
                  <a:cxn ang="0">
                    <a:pos x="connsiteX1" y="connsiteY1"/>
                  </a:cxn>
                  <a:cxn ang="0">
                    <a:pos x="connsiteX2" y="connsiteY2"/>
                  </a:cxn>
                </a:cxnLst>
                <a:rect l="l" t="t" r="r" b="b"/>
                <a:pathLst>
                  <a:path w="76200" h="34671">
                    <a:moveTo>
                      <a:pt x="-719" y="34334"/>
                    </a:moveTo>
                    <a:cubicBezTo>
                      <a:pt x="27485" y="30333"/>
                      <a:pt x="53936" y="18293"/>
                      <a:pt x="75481" y="-337"/>
                    </a:cubicBezTo>
                    <a:cubicBezTo>
                      <a:pt x="51888" y="14826"/>
                      <a:pt x="26218" y="26504"/>
                      <a:pt x="-719" y="34334"/>
                    </a:cubicBezTo>
                    <a:close/>
                  </a:path>
                </a:pathLst>
              </a:custGeom>
              <a:solidFill>
                <a:srgbClr val="FACDEF"/>
              </a:solidFill>
              <a:ln w="9525" cap="flat">
                <a:noFill/>
                <a:prstDash val="solid"/>
                <a:miter/>
              </a:ln>
            </p:spPr>
            <p:txBody>
              <a:bodyPr rtlCol="0" anchor="ctr"/>
              <a:lstStyle/>
              <a:p>
                <a:endParaRPr lang="zh-CN" altLang="en-US"/>
              </a:p>
            </p:txBody>
          </p:sp>
          <p:sp>
            <p:nvSpPr>
              <p:cNvPr id="754" name="íŝlide">
                <a:extLst>
                  <a:ext uri="{FF2B5EF4-FFF2-40B4-BE49-F238E27FC236}">
                    <a16:creationId xmlns:a16="http://schemas.microsoft.com/office/drawing/2014/main" id="{C057D38E-4C50-105C-AF09-80478A55255D}"/>
                  </a:ext>
                </a:extLst>
              </p:cNvPr>
              <p:cNvSpPr/>
              <p:nvPr/>
            </p:nvSpPr>
            <p:spPr>
              <a:xfrm>
                <a:off x="4236177" y="1560124"/>
                <a:ext cx="68389" cy="45815"/>
              </a:xfrm>
              <a:custGeom>
                <a:avLst/>
                <a:gdLst>
                  <a:gd name="connsiteX0" fmla="*/ -719 w 68389"/>
                  <a:gd name="connsiteY0" fmla="*/ 45478 h 45815"/>
                  <a:gd name="connsiteX1" fmla="*/ 67671 w 68389"/>
                  <a:gd name="connsiteY1" fmla="*/ -337 h 45815"/>
                  <a:gd name="connsiteX2" fmla="*/ -719 w 68389"/>
                  <a:gd name="connsiteY2" fmla="*/ 45478 h 45815"/>
                </a:gdLst>
                <a:ahLst/>
                <a:cxnLst>
                  <a:cxn ang="0">
                    <a:pos x="connsiteX0" y="connsiteY0"/>
                  </a:cxn>
                  <a:cxn ang="0">
                    <a:pos x="connsiteX1" y="connsiteY1"/>
                  </a:cxn>
                  <a:cxn ang="0">
                    <a:pos x="connsiteX2" y="connsiteY2"/>
                  </a:cxn>
                </a:cxnLst>
                <a:rect l="l" t="t" r="r" b="b"/>
                <a:pathLst>
                  <a:path w="68389" h="45815">
                    <a:moveTo>
                      <a:pt x="-719" y="45478"/>
                    </a:moveTo>
                    <a:cubicBezTo>
                      <a:pt x="26047" y="37172"/>
                      <a:pt x="49812" y="21256"/>
                      <a:pt x="67671" y="-337"/>
                    </a:cubicBezTo>
                    <a:cubicBezTo>
                      <a:pt x="47269" y="18236"/>
                      <a:pt x="24218" y="33676"/>
                      <a:pt x="-719" y="45478"/>
                    </a:cubicBezTo>
                    <a:close/>
                  </a:path>
                </a:pathLst>
              </a:custGeom>
              <a:solidFill>
                <a:srgbClr val="FACDEF"/>
              </a:solidFill>
              <a:ln w="9525" cap="flat">
                <a:noFill/>
                <a:prstDash val="solid"/>
                <a:miter/>
              </a:ln>
            </p:spPr>
            <p:txBody>
              <a:bodyPr rtlCol="0" anchor="ctr"/>
              <a:lstStyle/>
              <a:p>
                <a:endParaRPr lang="zh-CN" altLang="en-US"/>
              </a:p>
            </p:txBody>
          </p:sp>
          <p:sp>
            <p:nvSpPr>
              <p:cNvPr id="755" name="ïśḷiḍê">
                <a:extLst>
                  <a:ext uri="{FF2B5EF4-FFF2-40B4-BE49-F238E27FC236}">
                    <a16:creationId xmlns:a16="http://schemas.microsoft.com/office/drawing/2014/main" id="{D805A3BE-C848-8D89-5FA7-A5480553EAA9}"/>
                  </a:ext>
                </a:extLst>
              </p:cNvPr>
              <p:cNvSpPr/>
              <p:nvPr/>
            </p:nvSpPr>
            <p:spPr>
              <a:xfrm>
                <a:off x="4252561" y="1562505"/>
                <a:ext cx="57150" cy="57150"/>
              </a:xfrm>
              <a:custGeom>
                <a:avLst/>
                <a:gdLst>
                  <a:gd name="connsiteX0" fmla="*/ -719 w 57150"/>
                  <a:gd name="connsiteY0" fmla="*/ 56813 h 57150"/>
                  <a:gd name="connsiteX1" fmla="*/ 56431 w 57150"/>
                  <a:gd name="connsiteY1" fmla="*/ -337 h 57150"/>
                  <a:gd name="connsiteX2" fmla="*/ -719 w 57150"/>
                  <a:gd name="connsiteY2" fmla="*/ 56813 h 57150"/>
                </a:gdLst>
                <a:ahLst/>
                <a:cxnLst>
                  <a:cxn ang="0">
                    <a:pos x="connsiteX0" y="connsiteY0"/>
                  </a:cxn>
                  <a:cxn ang="0">
                    <a:pos x="connsiteX1" y="connsiteY1"/>
                  </a:cxn>
                  <a:cxn ang="0">
                    <a:pos x="connsiteX2" y="connsiteY2"/>
                  </a:cxn>
                </a:cxnLst>
                <a:rect l="l" t="t" r="r" b="b"/>
                <a:pathLst>
                  <a:path w="57150" h="57150">
                    <a:moveTo>
                      <a:pt x="-719" y="56813"/>
                    </a:moveTo>
                    <a:cubicBezTo>
                      <a:pt x="23675" y="43982"/>
                      <a:pt x="43601" y="24056"/>
                      <a:pt x="56431" y="-337"/>
                    </a:cubicBezTo>
                    <a:cubicBezTo>
                      <a:pt x="40439" y="21541"/>
                      <a:pt x="21160" y="40820"/>
                      <a:pt x="-719" y="56813"/>
                    </a:cubicBezTo>
                    <a:close/>
                  </a:path>
                </a:pathLst>
              </a:custGeom>
              <a:solidFill>
                <a:srgbClr val="FACDEF"/>
              </a:solidFill>
              <a:ln w="9525" cap="flat">
                <a:noFill/>
                <a:prstDash val="solid"/>
                <a:miter/>
              </a:ln>
            </p:spPr>
            <p:txBody>
              <a:bodyPr rtlCol="0" anchor="ctr"/>
              <a:lstStyle/>
              <a:p>
                <a:endParaRPr lang="zh-CN" altLang="en-US"/>
              </a:p>
            </p:txBody>
          </p:sp>
          <p:sp>
            <p:nvSpPr>
              <p:cNvPr id="756" name="iṧḷiḓè">
                <a:extLst>
                  <a:ext uri="{FF2B5EF4-FFF2-40B4-BE49-F238E27FC236}">
                    <a16:creationId xmlns:a16="http://schemas.microsoft.com/office/drawing/2014/main" id="{E3D9484C-30A3-B909-6516-5CA5EE2F6455}"/>
                  </a:ext>
                </a:extLst>
              </p:cNvPr>
              <p:cNvSpPr/>
              <p:nvPr/>
            </p:nvSpPr>
            <p:spPr>
              <a:xfrm>
                <a:off x="3362925" y="1147367"/>
                <a:ext cx="225171" cy="186347"/>
              </a:xfrm>
              <a:custGeom>
                <a:avLst/>
                <a:gdLst>
                  <a:gd name="connsiteX0" fmla="*/ 224453 w 225171"/>
                  <a:gd name="connsiteY0" fmla="*/ 17989 h 186347"/>
                  <a:gd name="connsiteX1" fmla="*/ 170160 w 225171"/>
                  <a:gd name="connsiteY1" fmla="*/ 5416 h 186347"/>
                  <a:gd name="connsiteX2" fmla="*/ 121678 w 225171"/>
                  <a:gd name="connsiteY2" fmla="*/ 50279 h 186347"/>
                  <a:gd name="connsiteX3" fmla="*/ 66433 w 225171"/>
                  <a:gd name="connsiteY3" fmla="*/ 74568 h 186347"/>
                  <a:gd name="connsiteX4" fmla="*/ 44430 w 225171"/>
                  <a:gd name="connsiteY4" fmla="*/ 106667 h 186347"/>
                  <a:gd name="connsiteX5" fmla="*/ 15855 w 225171"/>
                  <a:gd name="connsiteY5" fmla="*/ 133528 h 186347"/>
                  <a:gd name="connsiteX6" fmla="*/ -719 w 225171"/>
                  <a:gd name="connsiteY6" fmla="*/ 186010 h 186347"/>
                  <a:gd name="connsiteX7" fmla="*/ 224453 w 225171"/>
                  <a:gd name="connsiteY7" fmla="*/ 17989 h 18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171" h="186347">
                    <a:moveTo>
                      <a:pt x="224453" y="17989"/>
                    </a:moveTo>
                    <a:cubicBezTo>
                      <a:pt x="224453" y="17989"/>
                      <a:pt x="197401" y="-12777"/>
                      <a:pt x="170160" y="5416"/>
                    </a:cubicBezTo>
                    <a:cubicBezTo>
                      <a:pt x="142919" y="23609"/>
                      <a:pt x="145109" y="36849"/>
                      <a:pt x="121678" y="50279"/>
                    </a:cubicBezTo>
                    <a:cubicBezTo>
                      <a:pt x="98246" y="63709"/>
                      <a:pt x="81387" y="60661"/>
                      <a:pt x="66433" y="74568"/>
                    </a:cubicBezTo>
                    <a:cubicBezTo>
                      <a:pt x="51478" y="88474"/>
                      <a:pt x="56908" y="93618"/>
                      <a:pt x="44430" y="106667"/>
                    </a:cubicBezTo>
                    <a:cubicBezTo>
                      <a:pt x="31952" y="119716"/>
                      <a:pt x="27094" y="112953"/>
                      <a:pt x="15855" y="133528"/>
                    </a:cubicBezTo>
                    <a:cubicBezTo>
                      <a:pt x="8121" y="150244"/>
                      <a:pt x="2549" y="167884"/>
                      <a:pt x="-719" y="186010"/>
                    </a:cubicBezTo>
                    <a:cubicBezTo>
                      <a:pt x="64728" y="118154"/>
                      <a:pt x="140775" y="61414"/>
                      <a:pt x="224453" y="17989"/>
                    </a:cubicBezTo>
                    <a:close/>
                  </a:path>
                </a:pathLst>
              </a:custGeom>
              <a:solidFill>
                <a:srgbClr val="FFA6E7"/>
              </a:solidFill>
              <a:ln w="9525" cap="flat">
                <a:noFill/>
                <a:prstDash val="solid"/>
                <a:miter/>
              </a:ln>
            </p:spPr>
            <p:txBody>
              <a:bodyPr rtlCol="0" anchor="ctr"/>
              <a:lstStyle/>
              <a:p>
                <a:endParaRPr lang="zh-CN" altLang="en-US"/>
              </a:p>
            </p:txBody>
          </p:sp>
          <p:sp>
            <p:nvSpPr>
              <p:cNvPr id="757" name="îšlîḋè">
                <a:extLst>
                  <a:ext uri="{FF2B5EF4-FFF2-40B4-BE49-F238E27FC236}">
                    <a16:creationId xmlns:a16="http://schemas.microsoft.com/office/drawing/2014/main" id="{385AD760-01C7-23A2-47B8-BB318CCE127A}"/>
                  </a:ext>
                </a:extLst>
              </p:cNvPr>
              <p:cNvSpPr/>
              <p:nvPr/>
            </p:nvSpPr>
            <p:spPr>
              <a:xfrm>
                <a:off x="3374141" y="1436233"/>
                <a:ext cx="45398" cy="37229"/>
              </a:xfrm>
              <a:custGeom>
                <a:avLst/>
                <a:gdLst>
                  <a:gd name="connsiteX0" fmla="*/ 39216 w 45398"/>
                  <a:gd name="connsiteY0" fmla="*/ -82 h 37229"/>
                  <a:gd name="connsiteX1" fmla="*/ 38644 w 45398"/>
                  <a:gd name="connsiteY1" fmla="*/ 30780 h 37229"/>
                  <a:gd name="connsiteX2" fmla="*/ 8450 w 45398"/>
                  <a:gd name="connsiteY2" fmla="*/ 34875 h 37229"/>
                  <a:gd name="connsiteX3" fmla="*/ 5211 w 45398"/>
                  <a:gd name="connsiteY3" fmla="*/ 13730 h 37229"/>
                  <a:gd name="connsiteX4" fmla="*/ 39216 w 45398"/>
                  <a:gd name="connsiteY4" fmla="*/ -82 h 3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98" h="37229">
                    <a:moveTo>
                      <a:pt x="39216" y="-82"/>
                    </a:moveTo>
                    <a:cubicBezTo>
                      <a:pt x="39216" y="-82"/>
                      <a:pt x="51884" y="27541"/>
                      <a:pt x="38644" y="30780"/>
                    </a:cubicBezTo>
                    <a:cubicBezTo>
                      <a:pt x="25404" y="34018"/>
                      <a:pt x="25404" y="23826"/>
                      <a:pt x="8450" y="34875"/>
                    </a:cubicBezTo>
                    <a:cubicBezTo>
                      <a:pt x="-1075" y="41638"/>
                      <a:pt x="-4790" y="30589"/>
                      <a:pt x="5211" y="13730"/>
                    </a:cubicBezTo>
                    <a:cubicBezTo>
                      <a:pt x="15213" y="-3129"/>
                      <a:pt x="39311" y="-177"/>
                      <a:pt x="39216" y="-82"/>
                    </a:cubicBezTo>
                    <a:close/>
                  </a:path>
                </a:pathLst>
              </a:custGeom>
              <a:solidFill>
                <a:srgbClr val="FFA6E7"/>
              </a:solidFill>
              <a:ln w="9525" cap="flat">
                <a:noFill/>
                <a:prstDash val="solid"/>
                <a:miter/>
              </a:ln>
            </p:spPr>
            <p:txBody>
              <a:bodyPr rtlCol="0" anchor="ctr"/>
              <a:lstStyle/>
              <a:p>
                <a:endParaRPr lang="zh-CN" altLang="en-US"/>
              </a:p>
            </p:txBody>
          </p:sp>
          <p:sp>
            <p:nvSpPr>
              <p:cNvPr id="758" name="íS1îḑè">
                <a:extLst>
                  <a:ext uri="{FF2B5EF4-FFF2-40B4-BE49-F238E27FC236}">
                    <a16:creationId xmlns:a16="http://schemas.microsoft.com/office/drawing/2014/main" id="{4BB0C797-5D45-9EEC-3297-6604EAE8B4E9}"/>
                  </a:ext>
                </a:extLst>
              </p:cNvPr>
              <p:cNvSpPr/>
              <p:nvPr/>
            </p:nvSpPr>
            <p:spPr>
              <a:xfrm>
                <a:off x="3200386" y="1444261"/>
                <a:ext cx="142865" cy="142489"/>
              </a:xfrm>
              <a:custGeom>
                <a:avLst/>
                <a:gdLst>
                  <a:gd name="connsiteX0" fmla="*/ 73048 w 142865"/>
                  <a:gd name="connsiteY0" fmla="*/ 70853 h 142489"/>
                  <a:gd name="connsiteX1" fmla="*/ 3896 w 142865"/>
                  <a:gd name="connsiteY1" fmla="*/ 72663 h 142489"/>
                  <a:gd name="connsiteX2" fmla="*/ 1992 w 142865"/>
                  <a:gd name="connsiteY2" fmla="*/ 60185 h 142489"/>
                  <a:gd name="connsiteX3" fmla="*/ 123054 w 142865"/>
                  <a:gd name="connsiteY3" fmla="*/ 1225 h 142489"/>
                  <a:gd name="connsiteX4" fmla="*/ 129722 w 142865"/>
                  <a:gd name="connsiteY4" fmla="*/ 8750 h 142489"/>
                  <a:gd name="connsiteX5" fmla="*/ 137913 w 142865"/>
                  <a:gd name="connsiteY5" fmla="*/ 14465 h 142489"/>
                  <a:gd name="connsiteX6" fmla="*/ 118863 w 142865"/>
                  <a:gd name="connsiteY6" fmla="*/ 137719 h 142489"/>
                  <a:gd name="connsiteX7" fmla="*/ 110348 w 142865"/>
                  <a:gd name="connsiteY7" fmla="*/ 141767 h 142489"/>
                  <a:gd name="connsiteX8" fmla="*/ 107434 w 142865"/>
                  <a:gd name="connsiteY8" fmla="*/ 139719 h 142489"/>
                  <a:gd name="connsiteX9" fmla="*/ 82192 w 142865"/>
                  <a:gd name="connsiteY9" fmla="*/ 77235 h 142489"/>
                  <a:gd name="connsiteX10" fmla="*/ 75248 w 142865"/>
                  <a:gd name="connsiteY10" fmla="*/ 70463 h 142489"/>
                  <a:gd name="connsiteX11" fmla="*/ 73048 w 142865"/>
                  <a:gd name="connsiteY11" fmla="*/ 70853 h 14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65" h="142489">
                    <a:moveTo>
                      <a:pt x="73048" y="70853"/>
                    </a:moveTo>
                    <a:cubicBezTo>
                      <a:pt x="50378" y="76330"/>
                      <a:pt x="26813" y="76949"/>
                      <a:pt x="3896" y="72663"/>
                    </a:cubicBezTo>
                    <a:cubicBezTo>
                      <a:pt x="-1247" y="71806"/>
                      <a:pt x="-2390" y="64757"/>
                      <a:pt x="1992" y="60185"/>
                    </a:cubicBezTo>
                    <a:cubicBezTo>
                      <a:pt x="81525" y="-18301"/>
                      <a:pt x="124007" y="2559"/>
                      <a:pt x="123054" y="1225"/>
                    </a:cubicBezTo>
                    <a:cubicBezTo>
                      <a:pt x="125245" y="3702"/>
                      <a:pt x="127436" y="6274"/>
                      <a:pt x="129722" y="8750"/>
                    </a:cubicBezTo>
                    <a:lnTo>
                      <a:pt x="137913" y="14465"/>
                    </a:lnTo>
                    <a:cubicBezTo>
                      <a:pt x="139151" y="14941"/>
                      <a:pt x="154201" y="50660"/>
                      <a:pt x="118863" y="137719"/>
                    </a:cubicBezTo>
                    <a:cubicBezTo>
                      <a:pt x="117625" y="141186"/>
                      <a:pt x="113815" y="142996"/>
                      <a:pt x="110348" y="141767"/>
                    </a:cubicBezTo>
                    <a:cubicBezTo>
                      <a:pt x="109205" y="141357"/>
                      <a:pt x="108205" y="140652"/>
                      <a:pt x="107434" y="139719"/>
                    </a:cubicBezTo>
                    <a:cubicBezTo>
                      <a:pt x="93346" y="121660"/>
                      <a:pt x="84602" y="100009"/>
                      <a:pt x="82192" y="77235"/>
                    </a:cubicBezTo>
                    <a:cubicBezTo>
                      <a:pt x="82144" y="73444"/>
                      <a:pt x="79039" y="70415"/>
                      <a:pt x="75248" y="70463"/>
                    </a:cubicBezTo>
                    <a:cubicBezTo>
                      <a:pt x="74496" y="70472"/>
                      <a:pt x="73753" y="70606"/>
                      <a:pt x="73048" y="70853"/>
                    </a:cubicBezTo>
                    <a:close/>
                  </a:path>
                </a:pathLst>
              </a:custGeom>
              <a:solidFill>
                <a:srgbClr val="FFA6E7"/>
              </a:solidFill>
              <a:ln w="9525" cap="flat">
                <a:noFill/>
                <a:prstDash val="solid"/>
                <a:miter/>
              </a:ln>
            </p:spPr>
            <p:txBody>
              <a:bodyPr rtlCol="0" anchor="ctr"/>
              <a:lstStyle/>
              <a:p>
                <a:endParaRPr lang="zh-CN" altLang="en-US"/>
              </a:p>
            </p:txBody>
          </p:sp>
          <p:grpSp>
            <p:nvGrpSpPr>
              <p:cNvPr id="759" name="图形 261">
                <a:extLst>
                  <a:ext uri="{FF2B5EF4-FFF2-40B4-BE49-F238E27FC236}">
                    <a16:creationId xmlns:a16="http://schemas.microsoft.com/office/drawing/2014/main" id="{5527E416-267A-87BB-FF33-A1DC1BA906AA}"/>
                  </a:ext>
                </a:extLst>
              </p:cNvPr>
              <p:cNvGrpSpPr/>
              <p:nvPr/>
            </p:nvGrpSpPr>
            <p:grpSpPr>
              <a:xfrm>
                <a:off x="3223288" y="1444490"/>
                <a:ext cx="114681" cy="114395"/>
                <a:chOff x="3223288" y="1444490"/>
                <a:chExt cx="114681" cy="114395"/>
              </a:xfrm>
              <a:solidFill>
                <a:srgbClr val="FACDEF"/>
              </a:solidFill>
            </p:grpSpPr>
            <p:sp>
              <p:nvSpPr>
                <p:cNvPr id="829" name="ïSļiḋe">
                  <a:extLst>
                    <a:ext uri="{FF2B5EF4-FFF2-40B4-BE49-F238E27FC236}">
                      <a16:creationId xmlns:a16="http://schemas.microsoft.com/office/drawing/2014/main" id="{B0E5E0E9-DE8A-DA57-63B5-EDA46D040385}"/>
                    </a:ext>
                  </a:extLst>
                </p:cNvPr>
                <p:cNvSpPr/>
                <p:nvPr/>
              </p:nvSpPr>
              <p:spPr>
                <a:xfrm>
                  <a:off x="3223288" y="1460401"/>
                  <a:ext cx="85197" cy="43239"/>
                </a:xfrm>
                <a:custGeom>
                  <a:avLst/>
                  <a:gdLst>
                    <a:gd name="connsiteX0" fmla="*/ -717 w 85197"/>
                    <a:gd name="connsiteY0" fmla="*/ 42902 h 43239"/>
                    <a:gd name="connsiteX1" fmla="*/ 84436 w 85197"/>
                    <a:gd name="connsiteY1" fmla="*/ 39 h 43239"/>
                    <a:gd name="connsiteX2" fmla="*/ -717 w 85197"/>
                    <a:gd name="connsiteY2" fmla="*/ 42902 h 43239"/>
                  </a:gdLst>
                  <a:ahLst/>
                  <a:cxnLst>
                    <a:cxn ang="0">
                      <a:pos x="connsiteX0" y="connsiteY0"/>
                    </a:cxn>
                    <a:cxn ang="0">
                      <a:pos x="connsiteX1" y="connsiteY1"/>
                    </a:cxn>
                    <a:cxn ang="0">
                      <a:pos x="connsiteX2" y="connsiteY2"/>
                    </a:cxn>
                  </a:cxnLst>
                  <a:rect l="l" t="t" r="r" b="b"/>
                  <a:pathLst>
                    <a:path w="85197" h="43239">
                      <a:moveTo>
                        <a:pt x="-717" y="42902"/>
                      </a:moveTo>
                      <a:cubicBezTo>
                        <a:pt x="46908" y="-8247"/>
                        <a:pt x="85960" y="325"/>
                        <a:pt x="84436" y="39"/>
                      </a:cubicBezTo>
                      <a:cubicBezTo>
                        <a:pt x="53289" y="1468"/>
                        <a:pt x="-1003" y="42235"/>
                        <a:pt x="-717" y="42902"/>
                      </a:cubicBezTo>
                      <a:close/>
                    </a:path>
                  </a:pathLst>
                </a:custGeom>
                <a:solidFill>
                  <a:srgbClr val="FACDEF"/>
                </a:solidFill>
                <a:ln w="9525" cap="flat">
                  <a:noFill/>
                  <a:prstDash val="solid"/>
                  <a:miter/>
                </a:ln>
              </p:spPr>
              <p:txBody>
                <a:bodyPr rtlCol="0" anchor="ctr"/>
                <a:lstStyle/>
                <a:p>
                  <a:endParaRPr lang="zh-CN" altLang="en-US"/>
                </a:p>
              </p:txBody>
            </p:sp>
            <p:sp>
              <p:nvSpPr>
                <p:cNvPr id="830" name="íṡḷiḓê">
                  <a:extLst>
                    <a:ext uri="{FF2B5EF4-FFF2-40B4-BE49-F238E27FC236}">
                      <a16:creationId xmlns:a16="http://schemas.microsoft.com/office/drawing/2014/main" id="{13E8E81F-D688-6DD4-DE04-31490834D6F0}"/>
                    </a:ext>
                  </a:extLst>
                </p:cNvPr>
                <p:cNvSpPr/>
                <p:nvPr/>
              </p:nvSpPr>
              <p:spPr>
                <a:xfrm>
                  <a:off x="3312524" y="1470385"/>
                  <a:ext cx="16680" cy="88499"/>
                </a:xfrm>
                <a:custGeom>
                  <a:avLst/>
                  <a:gdLst>
                    <a:gd name="connsiteX0" fmla="*/ 13107 w 16680"/>
                    <a:gd name="connsiteY0" fmla="*/ -325 h 88499"/>
                    <a:gd name="connsiteX1" fmla="*/ -704 w 16680"/>
                    <a:gd name="connsiteY1" fmla="*/ 88162 h 88499"/>
                    <a:gd name="connsiteX2" fmla="*/ 13107 w 16680"/>
                    <a:gd name="connsiteY2" fmla="*/ -325 h 88499"/>
                  </a:gdLst>
                  <a:ahLst/>
                  <a:cxnLst>
                    <a:cxn ang="0">
                      <a:pos x="connsiteX0" y="connsiteY0"/>
                    </a:cxn>
                    <a:cxn ang="0">
                      <a:pos x="connsiteX1" y="connsiteY1"/>
                    </a:cxn>
                    <a:cxn ang="0">
                      <a:pos x="connsiteX2" y="connsiteY2"/>
                    </a:cxn>
                  </a:cxnLst>
                  <a:rect l="l" t="t" r="r" b="b"/>
                  <a:pathLst>
                    <a:path w="16680" h="88499">
                      <a:moveTo>
                        <a:pt x="13107" y="-325"/>
                      </a:moveTo>
                      <a:cubicBezTo>
                        <a:pt x="13107" y="-1087"/>
                        <a:pt x="25299" y="33298"/>
                        <a:pt x="-704" y="88162"/>
                      </a:cubicBezTo>
                      <a:cubicBezTo>
                        <a:pt x="-1276" y="88067"/>
                        <a:pt x="15583" y="29679"/>
                        <a:pt x="13107" y="-325"/>
                      </a:cubicBezTo>
                      <a:close/>
                    </a:path>
                  </a:pathLst>
                </a:custGeom>
                <a:solidFill>
                  <a:srgbClr val="FACDEF"/>
                </a:solidFill>
                <a:ln w="9525" cap="flat">
                  <a:noFill/>
                  <a:prstDash val="solid"/>
                  <a:miter/>
                </a:ln>
              </p:spPr>
              <p:txBody>
                <a:bodyPr rtlCol="0" anchor="ctr"/>
                <a:lstStyle/>
                <a:p>
                  <a:endParaRPr lang="zh-CN" altLang="en-US"/>
                </a:p>
              </p:txBody>
            </p:sp>
            <p:sp>
              <p:nvSpPr>
                <p:cNvPr id="831" name="îŝlîḑê">
                  <a:extLst>
                    <a:ext uri="{FF2B5EF4-FFF2-40B4-BE49-F238E27FC236}">
                      <a16:creationId xmlns:a16="http://schemas.microsoft.com/office/drawing/2014/main" id="{C9DC9BC2-8EA4-5BF4-0DE4-281B5F8D1181}"/>
                    </a:ext>
                  </a:extLst>
                </p:cNvPr>
                <p:cNvSpPr/>
                <p:nvPr/>
              </p:nvSpPr>
              <p:spPr>
                <a:xfrm>
                  <a:off x="3255960" y="1444490"/>
                  <a:ext cx="82010" cy="90011"/>
                </a:xfrm>
                <a:custGeom>
                  <a:avLst/>
                  <a:gdLst>
                    <a:gd name="connsiteX0" fmla="*/ 42239 w 82010"/>
                    <a:gd name="connsiteY0" fmla="*/ 89674 h 90011"/>
                    <a:gd name="connsiteX1" fmla="*/ 57003 w 82010"/>
                    <a:gd name="connsiteY1" fmla="*/ 26714 h 90011"/>
                    <a:gd name="connsiteX2" fmla="*/ -719 w 82010"/>
                    <a:gd name="connsiteY2" fmla="*/ 63956 h 90011"/>
                    <a:gd name="connsiteX3" fmla="*/ 57574 w 82010"/>
                    <a:gd name="connsiteY3" fmla="*/ 22523 h 90011"/>
                    <a:gd name="connsiteX4" fmla="*/ 58908 w 82010"/>
                    <a:gd name="connsiteY4" fmla="*/ -337 h 90011"/>
                    <a:gd name="connsiteX5" fmla="*/ 61289 w 82010"/>
                    <a:gd name="connsiteY5" fmla="*/ 21475 h 90011"/>
                    <a:gd name="connsiteX6" fmla="*/ 81292 w 82010"/>
                    <a:gd name="connsiteY6" fmla="*/ 19379 h 90011"/>
                    <a:gd name="connsiteX7" fmla="*/ 61099 w 82010"/>
                    <a:gd name="connsiteY7" fmla="*/ 24999 h 90011"/>
                    <a:gd name="connsiteX8" fmla="*/ 42239 w 82010"/>
                    <a:gd name="connsiteY8" fmla="*/ 89674 h 9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10" h="90011">
                      <a:moveTo>
                        <a:pt x="42239" y="89674"/>
                      </a:moveTo>
                      <a:cubicBezTo>
                        <a:pt x="42239" y="89674"/>
                        <a:pt x="51764" y="56146"/>
                        <a:pt x="57003" y="26714"/>
                      </a:cubicBezTo>
                      <a:cubicBezTo>
                        <a:pt x="36248" y="36601"/>
                        <a:pt x="16846" y="49117"/>
                        <a:pt x="-719" y="63956"/>
                      </a:cubicBezTo>
                      <a:cubicBezTo>
                        <a:pt x="14312" y="44821"/>
                        <a:pt x="34562" y="30428"/>
                        <a:pt x="57574" y="22523"/>
                      </a:cubicBezTo>
                      <a:cubicBezTo>
                        <a:pt x="58870" y="14979"/>
                        <a:pt x="59317" y="7311"/>
                        <a:pt x="58908" y="-337"/>
                      </a:cubicBezTo>
                      <a:cubicBezTo>
                        <a:pt x="61022" y="6730"/>
                        <a:pt x="61822" y="14122"/>
                        <a:pt x="61289" y="21475"/>
                      </a:cubicBezTo>
                      <a:cubicBezTo>
                        <a:pt x="67728" y="19360"/>
                        <a:pt x="74548" y="18646"/>
                        <a:pt x="81292" y="19379"/>
                      </a:cubicBezTo>
                      <a:cubicBezTo>
                        <a:pt x="74339" y="20342"/>
                        <a:pt x="67547" y="22227"/>
                        <a:pt x="61099" y="24999"/>
                      </a:cubicBezTo>
                      <a:cubicBezTo>
                        <a:pt x="59213" y="47602"/>
                        <a:pt x="52803" y="69595"/>
                        <a:pt x="42239" y="89674"/>
                      </a:cubicBezTo>
                      <a:close/>
                    </a:path>
                  </a:pathLst>
                </a:custGeom>
                <a:solidFill>
                  <a:srgbClr val="FACDEF"/>
                </a:solidFill>
                <a:ln w="9525" cap="flat">
                  <a:noFill/>
                  <a:prstDash val="solid"/>
                  <a:miter/>
                </a:ln>
              </p:spPr>
              <p:txBody>
                <a:bodyPr rtlCol="0" anchor="ctr"/>
                <a:lstStyle/>
                <a:p>
                  <a:endParaRPr lang="zh-CN" altLang="en-US"/>
                </a:p>
              </p:txBody>
            </p:sp>
          </p:grpSp>
          <p:sp>
            <p:nvSpPr>
              <p:cNvPr id="760" name="îṥ1ídê">
                <a:extLst>
                  <a:ext uri="{FF2B5EF4-FFF2-40B4-BE49-F238E27FC236}">
                    <a16:creationId xmlns:a16="http://schemas.microsoft.com/office/drawing/2014/main" id="{20A30555-3D19-1441-839E-542DE84A0818}"/>
                  </a:ext>
                </a:extLst>
              </p:cNvPr>
              <p:cNvSpPr/>
              <p:nvPr/>
            </p:nvSpPr>
            <p:spPr>
              <a:xfrm>
                <a:off x="3294152" y="1153482"/>
                <a:ext cx="498369" cy="337350"/>
              </a:xfrm>
              <a:custGeom>
                <a:avLst/>
                <a:gdLst>
                  <a:gd name="connsiteX0" fmla="*/ 28335 w 498369"/>
                  <a:gd name="connsiteY0" fmla="*/ 336772 h 337350"/>
                  <a:gd name="connsiteX1" fmla="*/ 39956 w 498369"/>
                  <a:gd name="connsiteY1" fmla="*/ 334962 h 337350"/>
                  <a:gd name="connsiteX2" fmla="*/ 293035 w 498369"/>
                  <a:gd name="connsiteY2" fmla="*/ 209803 h 337350"/>
                  <a:gd name="connsiteX3" fmla="*/ 308465 w 498369"/>
                  <a:gd name="connsiteY3" fmla="*/ 201612 h 337350"/>
                  <a:gd name="connsiteX4" fmla="*/ 492108 w 498369"/>
                  <a:gd name="connsiteY4" fmla="*/ 61594 h 337350"/>
                  <a:gd name="connsiteX5" fmla="*/ 492108 w 498369"/>
                  <a:gd name="connsiteY5" fmla="*/ 61594 h 337350"/>
                  <a:gd name="connsiteX6" fmla="*/ 495727 w 498369"/>
                  <a:gd name="connsiteY6" fmla="*/ 57499 h 337350"/>
                  <a:gd name="connsiteX7" fmla="*/ 497632 w 498369"/>
                  <a:gd name="connsiteY7" fmla="*/ 53212 h 337350"/>
                  <a:gd name="connsiteX8" fmla="*/ 497632 w 498369"/>
                  <a:gd name="connsiteY8" fmla="*/ 53212 h 337350"/>
                  <a:gd name="connsiteX9" fmla="*/ 496108 w 498369"/>
                  <a:gd name="connsiteY9" fmla="*/ 50164 h 337350"/>
                  <a:gd name="connsiteX10" fmla="*/ 486583 w 498369"/>
                  <a:gd name="connsiteY10" fmla="*/ 43783 h 337350"/>
                  <a:gd name="connsiteX11" fmla="*/ 486583 w 498369"/>
                  <a:gd name="connsiteY11" fmla="*/ 41973 h 337350"/>
                  <a:gd name="connsiteX12" fmla="*/ 493536 w 498369"/>
                  <a:gd name="connsiteY12" fmla="*/ 32448 h 337350"/>
                  <a:gd name="connsiteX13" fmla="*/ 493536 w 498369"/>
                  <a:gd name="connsiteY13" fmla="*/ 29114 h 337350"/>
                  <a:gd name="connsiteX14" fmla="*/ 490107 w 498369"/>
                  <a:gd name="connsiteY14" fmla="*/ 25780 h 337350"/>
                  <a:gd name="connsiteX15" fmla="*/ 222550 w 498369"/>
                  <a:gd name="connsiteY15" fmla="*/ 38734 h 337350"/>
                  <a:gd name="connsiteX16" fmla="*/ 203500 w 498369"/>
                  <a:gd name="connsiteY16" fmla="*/ 49212 h 337350"/>
                  <a:gd name="connsiteX17" fmla="*/ 71483 w 498369"/>
                  <a:gd name="connsiteY17" fmla="*/ 176370 h 337350"/>
                  <a:gd name="connsiteX18" fmla="*/ 71483 w 498369"/>
                  <a:gd name="connsiteY18" fmla="*/ 176370 h 337350"/>
                  <a:gd name="connsiteX19" fmla="*/ 46 w 498369"/>
                  <a:gd name="connsiteY19" fmla="*/ 301434 h 337350"/>
                  <a:gd name="connsiteX20" fmla="*/ 46 w 498369"/>
                  <a:gd name="connsiteY20" fmla="*/ 311626 h 337350"/>
                  <a:gd name="connsiteX21" fmla="*/ 28335 w 498369"/>
                  <a:gd name="connsiteY21" fmla="*/ 336772 h 3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8369" h="337350">
                    <a:moveTo>
                      <a:pt x="28335" y="336772"/>
                    </a:moveTo>
                    <a:cubicBezTo>
                      <a:pt x="32307" y="337410"/>
                      <a:pt x="36374" y="336772"/>
                      <a:pt x="39956" y="334962"/>
                    </a:cubicBezTo>
                    <a:cubicBezTo>
                      <a:pt x="217502" y="230187"/>
                      <a:pt x="278081" y="224472"/>
                      <a:pt x="293035" y="209803"/>
                    </a:cubicBezTo>
                    <a:cubicBezTo>
                      <a:pt x="298083" y="206946"/>
                      <a:pt x="303227" y="204279"/>
                      <a:pt x="308465" y="201612"/>
                    </a:cubicBezTo>
                    <a:cubicBezTo>
                      <a:pt x="377674" y="166484"/>
                      <a:pt x="439911" y="119030"/>
                      <a:pt x="492108" y="61594"/>
                    </a:cubicBezTo>
                    <a:lnTo>
                      <a:pt x="492108" y="61594"/>
                    </a:lnTo>
                    <a:lnTo>
                      <a:pt x="495727" y="57499"/>
                    </a:lnTo>
                    <a:cubicBezTo>
                      <a:pt x="496823" y="56318"/>
                      <a:pt x="497489" y="54812"/>
                      <a:pt x="497632" y="53212"/>
                    </a:cubicBezTo>
                    <a:lnTo>
                      <a:pt x="497632" y="53212"/>
                    </a:lnTo>
                    <a:cubicBezTo>
                      <a:pt x="497765" y="51984"/>
                      <a:pt x="497175" y="50793"/>
                      <a:pt x="496108" y="50164"/>
                    </a:cubicBezTo>
                    <a:lnTo>
                      <a:pt x="486583" y="43783"/>
                    </a:lnTo>
                    <a:cubicBezTo>
                      <a:pt x="486155" y="43259"/>
                      <a:pt x="486155" y="42497"/>
                      <a:pt x="486583" y="41973"/>
                    </a:cubicBezTo>
                    <a:cubicBezTo>
                      <a:pt x="488869" y="38829"/>
                      <a:pt x="491250" y="35686"/>
                      <a:pt x="493536" y="32448"/>
                    </a:cubicBezTo>
                    <a:cubicBezTo>
                      <a:pt x="494251" y="31448"/>
                      <a:pt x="494251" y="30114"/>
                      <a:pt x="493536" y="29114"/>
                    </a:cubicBezTo>
                    <a:cubicBezTo>
                      <a:pt x="492774" y="27666"/>
                      <a:pt x="491574" y="26504"/>
                      <a:pt x="490107" y="25780"/>
                    </a:cubicBezTo>
                    <a:cubicBezTo>
                      <a:pt x="473915" y="16255"/>
                      <a:pt x="361901" y="-34799"/>
                      <a:pt x="222550" y="38734"/>
                    </a:cubicBezTo>
                    <a:lnTo>
                      <a:pt x="203500" y="49212"/>
                    </a:lnTo>
                    <a:cubicBezTo>
                      <a:pt x="190165" y="57784"/>
                      <a:pt x="142826" y="81978"/>
                      <a:pt x="71483" y="176370"/>
                    </a:cubicBezTo>
                    <a:lnTo>
                      <a:pt x="71483" y="176370"/>
                    </a:lnTo>
                    <a:cubicBezTo>
                      <a:pt x="43204" y="215347"/>
                      <a:pt x="19258" y="257276"/>
                      <a:pt x="46" y="301434"/>
                    </a:cubicBezTo>
                    <a:cubicBezTo>
                      <a:pt x="-973" y="304758"/>
                      <a:pt x="-973" y="308301"/>
                      <a:pt x="46" y="311626"/>
                    </a:cubicBezTo>
                    <a:cubicBezTo>
                      <a:pt x="2894" y="325332"/>
                      <a:pt x="14391" y="335552"/>
                      <a:pt x="28335" y="336772"/>
                    </a:cubicBezTo>
                    <a:close/>
                  </a:path>
                </a:pathLst>
              </a:custGeom>
              <a:gradFill>
                <a:gsLst>
                  <a:gs pos="0">
                    <a:srgbClr val="FF73BE"/>
                  </a:gs>
                  <a:gs pos="50000">
                    <a:srgbClr val="FFA2D4"/>
                  </a:gs>
                  <a:gs pos="100000">
                    <a:srgbClr val="FFD1EA"/>
                  </a:gs>
                </a:gsLst>
                <a:lin ang="14692930" scaled="1"/>
              </a:gradFill>
              <a:ln w="9525" cap="flat">
                <a:noFill/>
                <a:prstDash val="solid"/>
                <a:miter/>
              </a:ln>
            </p:spPr>
            <p:txBody>
              <a:bodyPr rtlCol="0" anchor="ctr"/>
              <a:lstStyle/>
              <a:p>
                <a:endParaRPr lang="zh-CN" altLang="en-US"/>
              </a:p>
            </p:txBody>
          </p:sp>
          <p:sp>
            <p:nvSpPr>
              <p:cNvPr id="761" name="ïšļïḓe">
                <a:extLst>
                  <a:ext uri="{FF2B5EF4-FFF2-40B4-BE49-F238E27FC236}">
                    <a16:creationId xmlns:a16="http://schemas.microsoft.com/office/drawing/2014/main" id="{3004D053-18DF-AFD4-80BD-00AFEBCD3831}"/>
                  </a:ext>
                </a:extLst>
              </p:cNvPr>
              <p:cNvSpPr/>
              <p:nvPr/>
            </p:nvSpPr>
            <p:spPr>
              <a:xfrm>
                <a:off x="3293486" y="1207032"/>
                <a:ext cx="499017" cy="283800"/>
              </a:xfrm>
              <a:custGeom>
                <a:avLst/>
                <a:gdLst>
                  <a:gd name="connsiteX0" fmla="*/ 29002 w 499017"/>
                  <a:gd name="connsiteY0" fmla="*/ 283222 h 283800"/>
                  <a:gd name="connsiteX1" fmla="*/ 40622 w 499017"/>
                  <a:gd name="connsiteY1" fmla="*/ 281412 h 283800"/>
                  <a:gd name="connsiteX2" fmla="*/ 293702 w 499017"/>
                  <a:gd name="connsiteY2" fmla="*/ 156254 h 283800"/>
                  <a:gd name="connsiteX3" fmla="*/ 309132 w 499017"/>
                  <a:gd name="connsiteY3" fmla="*/ 148062 h 283800"/>
                  <a:gd name="connsiteX4" fmla="*/ 492774 w 499017"/>
                  <a:gd name="connsiteY4" fmla="*/ 8045 h 283800"/>
                  <a:gd name="connsiteX5" fmla="*/ 492774 w 499017"/>
                  <a:gd name="connsiteY5" fmla="*/ 8045 h 283800"/>
                  <a:gd name="connsiteX6" fmla="*/ 498299 w 499017"/>
                  <a:gd name="connsiteY6" fmla="*/ -337 h 283800"/>
                  <a:gd name="connsiteX7" fmla="*/ 208643 w 499017"/>
                  <a:gd name="connsiteY7" fmla="*/ 157397 h 283800"/>
                  <a:gd name="connsiteX8" fmla="*/ 47290 w 499017"/>
                  <a:gd name="connsiteY8" fmla="*/ 233597 h 283800"/>
                  <a:gd name="connsiteX9" fmla="*/ 71484 w 499017"/>
                  <a:gd name="connsiteY9" fmla="*/ 122440 h 283800"/>
                  <a:gd name="connsiteX10" fmla="*/ 46 w 499017"/>
                  <a:gd name="connsiteY10" fmla="*/ 247503 h 283800"/>
                  <a:gd name="connsiteX11" fmla="*/ 46 w 499017"/>
                  <a:gd name="connsiteY11" fmla="*/ 257695 h 283800"/>
                  <a:gd name="connsiteX12" fmla="*/ 29002 w 499017"/>
                  <a:gd name="connsiteY12" fmla="*/ 283222 h 2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9017" h="283800">
                    <a:moveTo>
                      <a:pt x="29002" y="283222"/>
                    </a:moveTo>
                    <a:cubicBezTo>
                      <a:pt x="32974" y="283860"/>
                      <a:pt x="37041" y="283222"/>
                      <a:pt x="40622" y="281412"/>
                    </a:cubicBezTo>
                    <a:cubicBezTo>
                      <a:pt x="218168" y="176637"/>
                      <a:pt x="278747" y="170922"/>
                      <a:pt x="293702" y="156254"/>
                    </a:cubicBezTo>
                    <a:cubicBezTo>
                      <a:pt x="298750" y="153396"/>
                      <a:pt x="303893" y="150729"/>
                      <a:pt x="309132" y="148062"/>
                    </a:cubicBezTo>
                    <a:cubicBezTo>
                      <a:pt x="378341" y="112934"/>
                      <a:pt x="440578" y="65480"/>
                      <a:pt x="492774" y="8045"/>
                    </a:cubicBezTo>
                    <a:lnTo>
                      <a:pt x="492774" y="8045"/>
                    </a:lnTo>
                    <a:lnTo>
                      <a:pt x="498299" y="-337"/>
                    </a:lnTo>
                    <a:cubicBezTo>
                      <a:pt x="393524" y="62242"/>
                      <a:pt x="292845" y="112534"/>
                      <a:pt x="208643" y="157397"/>
                    </a:cubicBezTo>
                    <a:cubicBezTo>
                      <a:pt x="125490" y="200354"/>
                      <a:pt x="59101" y="237978"/>
                      <a:pt x="47290" y="233597"/>
                    </a:cubicBezTo>
                    <a:cubicBezTo>
                      <a:pt x="28240" y="228263"/>
                      <a:pt x="54243" y="153110"/>
                      <a:pt x="71484" y="122440"/>
                    </a:cubicBezTo>
                    <a:cubicBezTo>
                      <a:pt x="43204" y="161416"/>
                      <a:pt x="19258" y="203345"/>
                      <a:pt x="46" y="247503"/>
                    </a:cubicBezTo>
                    <a:cubicBezTo>
                      <a:pt x="-973" y="250827"/>
                      <a:pt x="-973" y="254371"/>
                      <a:pt x="46" y="257695"/>
                    </a:cubicBezTo>
                    <a:cubicBezTo>
                      <a:pt x="2818" y="271773"/>
                      <a:pt x="14686" y="282241"/>
                      <a:pt x="29002" y="283222"/>
                    </a:cubicBezTo>
                    <a:close/>
                  </a:path>
                </a:pathLst>
              </a:custGeom>
              <a:solidFill>
                <a:srgbClr val="FACDEF"/>
              </a:solidFill>
              <a:ln w="9525" cap="flat">
                <a:noFill/>
                <a:prstDash val="solid"/>
                <a:miter/>
              </a:ln>
            </p:spPr>
            <p:txBody>
              <a:bodyPr rtlCol="0" anchor="ctr"/>
              <a:lstStyle/>
              <a:p>
                <a:endParaRPr lang="zh-CN" altLang="en-US"/>
              </a:p>
            </p:txBody>
          </p:sp>
          <p:sp>
            <p:nvSpPr>
              <p:cNvPr id="762" name="iśḷídè">
                <a:extLst>
                  <a:ext uri="{FF2B5EF4-FFF2-40B4-BE49-F238E27FC236}">
                    <a16:creationId xmlns:a16="http://schemas.microsoft.com/office/drawing/2014/main" id="{4093FE67-C20B-E804-C208-9FEC56C052DC}"/>
                  </a:ext>
                </a:extLst>
              </p:cNvPr>
              <p:cNvSpPr/>
              <p:nvPr/>
            </p:nvSpPr>
            <p:spPr>
              <a:xfrm>
                <a:off x="3679166" y="1182163"/>
                <a:ext cx="17836" cy="17714"/>
              </a:xfrm>
              <a:custGeom>
                <a:avLst/>
                <a:gdLst>
                  <a:gd name="connsiteX0" fmla="*/ -538 w 17836"/>
                  <a:gd name="connsiteY0" fmla="*/ 9577 h 17714"/>
                  <a:gd name="connsiteX1" fmla="*/ 9311 w 17836"/>
                  <a:gd name="connsiteY1" fmla="*/ 17311 h 17714"/>
                  <a:gd name="connsiteX2" fmla="*/ 17055 w 17836"/>
                  <a:gd name="connsiteY2" fmla="*/ 7462 h 17714"/>
                  <a:gd name="connsiteX3" fmla="*/ 7196 w 17836"/>
                  <a:gd name="connsiteY3" fmla="*/ -272 h 17714"/>
                  <a:gd name="connsiteX4" fmla="*/ 5653 w 17836"/>
                  <a:gd name="connsiteY4" fmla="*/ 52 h 17714"/>
                  <a:gd name="connsiteX5" fmla="*/ -548 w 17836"/>
                  <a:gd name="connsiteY5" fmla="*/ 9510 h 17714"/>
                  <a:gd name="connsiteX6" fmla="*/ -538 w 17836"/>
                  <a:gd name="connsiteY6" fmla="*/ 9577 h 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36" h="17714">
                    <a:moveTo>
                      <a:pt x="-538" y="9577"/>
                    </a:moveTo>
                    <a:cubicBezTo>
                      <a:pt x="43" y="14435"/>
                      <a:pt x="4453" y="17902"/>
                      <a:pt x="9311" y="17311"/>
                    </a:cubicBezTo>
                    <a:cubicBezTo>
                      <a:pt x="14169" y="16730"/>
                      <a:pt x="17635" y="12320"/>
                      <a:pt x="17055" y="7462"/>
                    </a:cubicBezTo>
                    <a:cubicBezTo>
                      <a:pt x="16464" y="2605"/>
                      <a:pt x="12054" y="-862"/>
                      <a:pt x="7196" y="-272"/>
                    </a:cubicBezTo>
                    <a:cubicBezTo>
                      <a:pt x="6672" y="-215"/>
                      <a:pt x="6158" y="-100"/>
                      <a:pt x="5653" y="52"/>
                    </a:cubicBezTo>
                    <a:cubicBezTo>
                      <a:pt x="1329" y="947"/>
                      <a:pt x="-1452" y="5186"/>
                      <a:pt x="-548" y="9510"/>
                    </a:cubicBezTo>
                    <a:cubicBezTo>
                      <a:pt x="-548" y="9539"/>
                      <a:pt x="-538" y="9558"/>
                      <a:pt x="-538" y="9577"/>
                    </a:cubicBezTo>
                    <a:close/>
                  </a:path>
                </a:pathLst>
              </a:custGeom>
              <a:solidFill>
                <a:srgbClr val="262666"/>
              </a:solidFill>
              <a:ln w="9525" cap="flat">
                <a:noFill/>
                <a:prstDash val="solid"/>
                <a:miter/>
              </a:ln>
            </p:spPr>
            <p:txBody>
              <a:bodyPr rtlCol="0" anchor="ctr"/>
              <a:lstStyle/>
              <a:p>
                <a:endParaRPr lang="zh-CN" altLang="en-US"/>
              </a:p>
            </p:txBody>
          </p:sp>
          <p:sp>
            <p:nvSpPr>
              <p:cNvPr id="763" name="işļîḓè">
                <a:extLst>
                  <a:ext uri="{FF2B5EF4-FFF2-40B4-BE49-F238E27FC236}">
                    <a16:creationId xmlns:a16="http://schemas.microsoft.com/office/drawing/2014/main" id="{3B81BDFA-AAFB-38D1-D0F7-22BBE34582BB}"/>
                  </a:ext>
                </a:extLst>
              </p:cNvPr>
              <p:cNvSpPr/>
              <p:nvPr/>
            </p:nvSpPr>
            <p:spPr>
              <a:xfrm>
                <a:off x="3679632" y="1185029"/>
                <a:ext cx="16752" cy="12196"/>
              </a:xfrm>
              <a:custGeom>
                <a:avLst/>
                <a:gdLst>
                  <a:gd name="connsiteX0" fmla="*/ 8426 w 16752"/>
                  <a:gd name="connsiteY0" fmla="*/ 9188 h 12196"/>
                  <a:gd name="connsiteX1" fmla="*/ 14740 w 16752"/>
                  <a:gd name="connsiteY1" fmla="*/ -204 h 12196"/>
                  <a:gd name="connsiteX2" fmla="*/ 14712 w 16752"/>
                  <a:gd name="connsiteY2" fmla="*/ -337 h 12196"/>
                  <a:gd name="connsiteX3" fmla="*/ 15855 w 16752"/>
                  <a:gd name="connsiteY3" fmla="*/ 1758 h 12196"/>
                  <a:gd name="connsiteX4" fmla="*/ 9702 w 16752"/>
                  <a:gd name="connsiteY4" fmla="*/ 11255 h 12196"/>
                  <a:gd name="connsiteX5" fmla="*/ 9569 w 16752"/>
                  <a:gd name="connsiteY5" fmla="*/ 11283 h 12196"/>
                  <a:gd name="connsiteX6" fmla="*/ -719 w 16752"/>
                  <a:gd name="connsiteY6" fmla="*/ 7568 h 12196"/>
                  <a:gd name="connsiteX7" fmla="*/ 8426 w 16752"/>
                  <a:gd name="connsiteY7" fmla="*/ 9188 h 1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52" h="12196">
                    <a:moveTo>
                      <a:pt x="8426" y="9188"/>
                    </a:moveTo>
                    <a:cubicBezTo>
                      <a:pt x="12760" y="8340"/>
                      <a:pt x="15589" y="4139"/>
                      <a:pt x="14740" y="-204"/>
                    </a:cubicBezTo>
                    <a:cubicBezTo>
                      <a:pt x="14731" y="-252"/>
                      <a:pt x="14722" y="-290"/>
                      <a:pt x="14712" y="-337"/>
                    </a:cubicBezTo>
                    <a:cubicBezTo>
                      <a:pt x="15274" y="244"/>
                      <a:pt x="15665" y="967"/>
                      <a:pt x="15855" y="1758"/>
                    </a:cubicBezTo>
                    <a:cubicBezTo>
                      <a:pt x="16779" y="6083"/>
                      <a:pt x="14027" y="10331"/>
                      <a:pt x="9702" y="11255"/>
                    </a:cubicBezTo>
                    <a:cubicBezTo>
                      <a:pt x="9654" y="11264"/>
                      <a:pt x="9616" y="11273"/>
                      <a:pt x="9569" y="11283"/>
                    </a:cubicBezTo>
                    <a:cubicBezTo>
                      <a:pt x="5692" y="12807"/>
                      <a:pt x="1291" y="11216"/>
                      <a:pt x="-719" y="7568"/>
                    </a:cubicBezTo>
                    <a:cubicBezTo>
                      <a:pt x="1787" y="9769"/>
                      <a:pt x="5311" y="10397"/>
                      <a:pt x="8426" y="9188"/>
                    </a:cubicBezTo>
                    <a:close/>
                  </a:path>
                </a:pathLst>
              </a:custGeom>
              <a:solidFill>
                <a:srgbClr val="FFFFFF"/>
              </a:solidFill>
              <a:ln w="9525" cap="flat">
                <a:noFill/>
                <a:prstDash val="solid"/>
                <a:miter/>
              </a:ln>
            </p:spPr>
            <p:txBody>
              <a:bodyPr rtlCol="0" anchor="ctr"/>
              <a:lstStyle/>
              <a:p>
                <a:endParaRPr lang="zh-CN" altLang="en-US"/>
              </a:p>
            </p:txBody>
          </p:sp>
          <p:sp>
            <p:nvSpPr>
              <p:cNvPr id="764" name="îṥ1ídé">
                <a:extLst>
                  <a:ext uri="{FF2B5EF4-FFF2-40B4-BE49-F238E27FC236}">
                    <a16:creationId xmlns:a16="http://schemas.microsoft.com/office/drawing/2014/main" id="{4213ACA2-EBAE-0369-D070-DEBDF8501F78}"/>
                  </a:ext>
                </a:extLst>
              </p:cNvPr>
              <p:cNvSpPr/>
              <p:nvPr/>
            </p:nvSpPr>
            <p:spPr>
              <a:xfrm>
                <a:off x="3686619" y="1183827"/>
                <a:ext cx="5295" cy="4409"/>
              </a:xfrm>
              <a:custGeom>
                <a:avLst/>
                <a:gdLst>
                  <a:gd name="connsiteX0" fmla="*/ -467 w 5295"/>
                  <a:gd name="connsiteY0" fmla="*/ 2579 h 4409"/>
                  <a:gd name="connsiteX1" fmla="*/ 2676 w 5295"/>
                  <a:gd name="connsiteY1" fmla="*/ 3913 h 4409"/>
                  <a:gd name="connsiteX2" fmla="*/ 4486 w 5295"/>
                  <a:gd name="connsiteY2" fmla="*/ 1150 h 4409"/>
                  <a:gd name="connsiteX3" fmla="*/ 1438 w 5295"/>
                  <a:gd name="connsiteY3" fmla="*/ -183 h 4409"/>
                  <a:gd name="connsiteX4" fmla="*/ -467 w 5295"/>
                  <a:gd name="connsiteY4" fmla="*/ 2579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 h="4409">
                    <a:moveTo>
                      <a:pt x="-467" y="2579"/>
                    </a:moveTo>
                    <a:cubicBezTo>
                      <a:pt x="57" y="3789"/>
                      <a:pt x="1438" y="4379"/>
                      <a:pt x="2676" y="3913"/>
                    </a:cubicBezTo>
                    <a:cubicBezTo>
                      <a:pt x="4010" y="3436"/>
                      <a:pt x="4867" y="2198"/>
                      <a:pt x="4486" y="1150"/>
                    </a:cubicBezTo>
                    <a:cubicBezTo>
                      <a:pt x="4000" y="-50"/>
                      <a:pt x="2648" y="-640"/>
                      <a:pt x="1438" y="-183"/>
                    </a:cubicBezTo>
                    <a:cubicBezTo>
                      <a:pt x="-467" y="293"/>
                      <a:pt x="-1134" y="1532"/>
                      <a:pt x="-467" y="2579"/>
                    </a:cubicBezTo>
                    <a:close/>
                  </a:path>
                </a:pathLst>
              </a:custGeom>
              <a:solidFill>
                <a:srgbClr val="FFFFFF"/>
              </a:solidFill>
              <a:ln w="9525" cap="flat">
                <a:noFill/>
                <a:prstDash val="solid"/>
                <a:miter/>
              </a:ln>
            </p:spPr>
            <p:txBody>
              <a:bodyPr rtlCol="0" anchor="ctr"/>
              <a:lstStyle/>
              <a:p>
                <a:endParaRPr lang="zh-CN" altLang="en-US"/>
              </a:p>
            </p:txBody>
          </p:sp>
          <p:sp>
            <p:nvSpPr>
              <p:cNvPr id="765" name="iŝľide">
                <a:extLst>
                  <a:ext uri="{FF2B5EF4-FFF2-40B4-BE49-F238E27FC236}">
                    <a16:creationId xmlns:a16="http://schemas.microsoft.com/office/drawing/2014/main" id="{357F33B7-8E7F-ED27-1114-0777B68A1B68}"/>
                  </a:ext>
                </a:extLst>
              </p:cNvPr>
              <p:cNvSpPr/>
              <p:nvPr/>
            </p:nvSpPr>
            <p:spPr>
              <a:xfrm>
                <a:off x="3615521" y="1156073"/>
                <a:ext cx="89637" cy="137160"/>
              </a:xfrm>
              <a:custGeom>
                <a:avLst/>
                <a:gdLst>
                  <a:gd name="connsiteX0" fmla="*/ 7004 w 89637"/>
                  <a:gd name="connsiteY0" fmla="*/ 6044 h 137160"/>
                  <a:gd name="connsiteX1" fmla="*/ 4527 w 89637"/>
                  <a:gd name="connsiteY1" fmla="*/ 27285 h 137160"/>
                  <a:gd name="connsiteX2" fmla="*/ 59201 w 89637"/>
                  <a:gd name="connsiteY2" fmla="*/ 122535 h 137160"/>
                  <a:gd name="connsiteX3" fmla="*/ 88919 w 89637"/>
                  <a:gd name="connsiteY3" fmla="*/ 134346 h 137160"/>
                  <a:gd name="connsiteX4" fmla="*/ 85776 w 89637"/>
                  <a:gd name="connsiteY4" fmla="*/ 136823 h 137160"/>
                  <a:gd name="connsiteX5" fmla="*/ 30912 w 89637"/>
                  <a:gd name="connsiteY5" fmla="*/ 106152 h 137160"/>
                  <a:gd name="connsiteX6" fmla="*/ -711 w 89637"/>
                  <a:gd name="connsiteY6" fmla="*/ 33381 h 137160"/>
                  <a:gd name="connsiteX7" fmla="*/ 1289 w 89637"/>
                  <a:gd name="connsiteY7" fmla="*/ 9283 h 137160"/>
                  <a:gd name="connsiteX8" fmla="*/ 3194 w 89637"/>
                  <a:gd name="connsiteY8" fmla="*/ 425 h 137160"/>
                  <a:gd name="connsiteX9" fmla="*/ 8432 w 89637"/>
                  <a:gd name="connsiteY9" fmla="*/ -337 h 137160"/>
                  <a:gd name="connsiteX10" fmla="*/ 7004 w 89637"/>
                  <a:gd name="connsiteY10" fmla="*/ 6044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37" h="137160">
                    <a:moveTo>
                      <a:pt x="7004" y="6044"/>
                    </a:moveTo>
                    <a:cubicBezTo>
                      <a:pt x="5527" y="13036"/>
                      <a:pt x="4699" y="20142"/>
                      <a:pt x="4527" y="27285"/>
                    </a:cubicBezTo>
                    <a:cubicBezTo>
                      <a:pt x="3318" y="66804"/>
                      <a:pt x="24463" y="103647"/>
                      <a:pt x="59201" y="122535"/>
                    </a:cubicBezTo>
                    <a:cubicBezTo>
                      <a:pt x="68488" y="127879"/>
                      <a:pt x="78498" y="131860"/>
                      <a:pt x="88919" y="134346"/>
                    </a:cubicBezTo>
                    <a:lnTo>
                      <a:pt x="85776" y="136823"/>
                    </a:lnTo>
                    <a:cubicBezTo>
                      <a:pt x="65097" y="131622"/>
                      <a:pt x="46171" y="121040"/>
                      <a:pt x="30912" y="106152"/>
                    </a:cubicBezTo>
                    <a:cubicBezTo>
                      <a:pt x="11176" y="87017"/>
                      <a:pt x="-187" y="60861"/>
                      <a:pt x="-711" y="33381"/>
                    </a:cubicBezTo>
                    <a:cubicBezTo>
                      <a:pt x="-797" y="25304"/>
                      <a:pt x="-121" y="17236"/>
                      <a:pt x="1289" y="9283"/>
                    </a:cubicBezTo>
                    <a:cubicBezTo>
                      <a:pt x="1861" y="6330"/>
                      <a:pt x="2432" y="3377"/>
                      <a:pt x="3194" y="425"/>
                    </a:cubicBezTo>
                    <a:lnTo>
                      <a:pt x="8432" y="-337"/>
                    </a:lnTo>
                    <a:cubicBezTo>
                      <a:pt x="7861" y="1949"/>
                      <a:pt x="7385" y="4044"/>
                      <a:pt x="7004" y="6044"/>
                    </a:cubicBezTo>
                    <a:close/>
                  </a:path>
                </a:pathLst>
              </a:custGeom>
              <a:solidFill>
                <a:srgbClr val="FACDEF"/>
              </a:solidFill>
              <a:ln w="9525" cap="flat">
                <a:noFill/>
                <a:prstDash val="solid"/>
                <a:miter/>
              </a:ln>
            </p:spPr>
            <p:txBody>
              <a:bodyPr rtlCol="0" anchor="ctr"/>
              <a:lstStyle/>
              <a:p>
                <a:endParaRPr lang="zh-CN" altLang="en-US"/>
              </a:p>
            </p:txBody>
          </p:sp>
          <p:sp>
            <p:nvSpPr>
              <p:cNvPr id="766" name="íṩḻîdè">
                <a:extLst>
                  <a:ext uri="{FF2B5EF4-FFF2-40B4-BE49-F238E27FC236}">
                    <a16:creationId xmlns:a16="http://schemas.microsoft.com/office/drawing/2014/main" id="{A304EBAC-DA80-BAB3-D528-4A3E173A55BC}"/>
                  </a:ext>
                </a:extLst>
              </p:cNvPr>
              <p:cNvSpPr/>
              <p:nvPr/>
            </p:nvSpPr>
            <p:spPr>
              <a:xfrm>
                <a:off x="3724113" y="1189982"/>
                <a:ext cx="60960" cy="23050"/>
              </a:xfrm>
              <a:custGeom>
                <a:avLst/>
                <a:gdLst>
                  <a:gd name="connsiteX0" fmla="*/ 60242 w 60960"/>
                  <a:gd name="connsiteY0" fmla="*/ -337 h 23050"/>
                  <a:gd name="connsiteX1" fmla="*/ 56337 w 60960"/>
                  <a:gd name="connsiteY1" fmla="*/ 5187 h 23050"/>
                  <a:gd name="connsiteX2" fmla="*/ 56279 w 60960"/>
                  <a:gd name="connsiteY2" fmla="*/ 6940 h 23050"/>
                  <a:gd name="connsiteX3" fmla="*/ 56337 w 60960"/>
                  <a:gd name="connsiteY3" fmla="*/ 6997 h 23050"/>
                  <a:gd name="connsiteX4" fmla="*/ 59861 w 60960"/>
                  <a:gd name="connsiteY4" fmla="*/ 9283 h 23050"/>
                  <a:gd name="connsiteX5" fmla="*/ -719 w 60960"/>
                  <a:gd name="connsiteY5" fmla="*/ 22713 h 23050"/>
                  <a:gd name="connsiteX6" fmla="*/ 60242 w 60960"/>
                  <a:gd name="connsiteY6" fmla="*/ -337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60" h="23050">
                    <a:moveTo>
                      <a:pt x="60242" y="-337"/>
                    </a:moveTo>
                    <a:lnTo>
                      <a:pt x="56337" y="5187"/>
                    </a:lnTo>
                    <a:cubicBezTo>
                      <a:pt x="55841" y="5654"/>
                      <a:pt x="55812" y="6435"/>
                      <a:pt x="56279" y="6940"/>
                    </a:cubicBezTo>
                    <a:cubicBezTo>
                      <a:pt x="56298" y="6959"/>
                      <a:pt x="56318" y="6978"/>
                      <a:pt x="56337" y="6997"/>
                    </a:cubicBezTo>
                    <a:lnTo>
                      <a:pt x="59861" y="9283"/>
                    </a:lnTo>
                    <a:cubicBezTo>
                      <a:pt x="40820" y="17913"/>
                      <a:pt x="20189" y="22485"/>
                      <a:pt x="-719" y="22713"/>
                    </a:cubicBezTo>
                    <a:cubicBezTo>
                      <a:pt x="21132" y="19932"/>
                      <a:pt x="42020" y="12036"/>
                      <a:pt x="60242" y="-337"/>
                    </a:cubicBezTo>
                    <a:close/>
                  </a:path>
                </a:pathLst>
              </a:custGeom>
              <a:solidFill>
                <a:srgbClr val="FACDEF"/>
              </a:solidFill>
              <a:ln w="9525" cap="flat">
                <a:noFill/>
                <a:prstDash val="solid"/>
                <a:miter/>
              </a:ln>
            </p:spPr>
            <p:txBody>
              <a:bodyPr rtlCol="0" anchor="ctr"/>
              <a:lstStyle/>
              <a:p>
                <a:endParaRPr lang="zh-CN" altLang="en-US"/>
              </a:p>
            </p:txBody>
          </p:sp>
          <p:sp>
            <p:nvSpPr>
              <p:cNvPr id="767" name="îṥļîďè">
                <a:extLst>
                  <a:ext uri="{FF2B5EF4-FFF2-40B4-BE49-F238E27FC236}">
                    <a16:creationId xmlns:a16="http://schemas.microsoft.com/office/drawing/2014/main" id="{0D870B2D-A9E8-CFB2-F5D0-9B47E89F1F95}"/>
                  </a:ext>
                </a:extLst>
              </p:cNvPr>
              <p:cNvSpPr/>
              <p:nvPr/>
            </p:nvSpPr>
            <p:spPr>
              <a:xfrm>
                <a:off x="3647515" y="1207603"/>
                <a:ext cx="59742" cy="61817"/>
              </a:xfrm>
              <a:custGeom>
                <a:avLst/>
                <a:gdLst>
                  <a:gd name="connsiteX0" fmla="*/ -510 w 59742"/>
                  <a:gd name="connsiteY0" fmla="*/ -337 h 61817"/>
                  <a:gd name="connsiteX1" fmla="*/ 59021 w 59742"/>
                  <a:gd name="connsiteY1" fmla="*/ 61480 h 61817"/>
                  <a:gd name="connsiteX2" fmla="*/ -510 w 59742"/>
                  <a:gd name="connsiteY2" fmla="*/ -337 h 61817"/>
                </a:gdLst>
                <a:ahLst/>
                <a:cxnLst>
                  <a:cxn ang="0">
                    <a:pos x="connsiteX0" y="connsiteY0"/>
                  </a:cxn>
                  <a:cxn ang="0">
                    <a:pos x="connsiteX1" y="connsiteY1"/>
                  </a:cxn>
                  <a:cxn ang="0">
                    <a:pos x="connsiteX2" y="connsiteY2"/>
                  </a:cxn>
                </a:cxnLst>
                <a:rect l="l" t="t" r="r" b="b"/>
                <a:pathLst>
                  <a:path w="59742" h="61817">
                    <a:moveTo>
                      <a:pt x="-510" y="-337"/>
                    </a:moveTo>
                    <a:cubicBezTo>
                      <a:pt x="-1273" y="234"/>
                      <a:pt x="-3082" y="45859"/>
                      <a:pt x="59021" y="61480"/>
                    </a:cubicBezTo>
                    <a:cubicBezTo>
                      <a:pt x="59497" y="61004"/>
                      <a:pt x="7872" y="46335"/>
                      <a:pt x="-510" y="-337"/>
                    </a:cubicBezTo>
                    <a:close/>
                  </a:path>
                </a:pathLst>
              </a:custGeom>
              <a:solidFill>
                <a:srgbClr val="FACDEF"/>
              </a:solidFill>
              <a:ln w="9525" cap="flat">
                <a:noFill/>
                <a:prstDash val="solid"/>
                <a:miter/>
              </a:ln>
            </p:spPr>
            <p:txBody>
              <a:bodyPr rtlCol="0" anchor="ctr"/>
              <a:lstStyle/>
              <a:p>
                <a:endParaRPr lang="zh-CN" altLang="en-US"/>
              </a:p>
            </p:txBody>
          </p:sp>
          <p:sp>
            <p:nvSpPr>
              <p:cNvPr id="768" name="i$ļïḍé">
                <a:extLst>
                  <a:ext uri="{FF2B5EF4-FFF2-40B4-BE49-F238E27FC236}">
                    <a16:creationId xmlns:a16="http://schemas.microsoft.com/office/drawing/2014/main" id="{7560AB58-FB79-F510-3EC5-90B7FA213901}"/>
                  </a:ext>
                </a:extLst>
              </p:cNvPr>
              <p:cNvSpPr/>
              <p:nvPr/>
            </p:nvSpPr>
            <p:spPr>
              <a:xfrm>
                <a:off x="3530184" y="1284653"/>
                <a:ext cx="80450" cy="82821"/>
              </a:xfrm>
              <a:custGeom>
                <a:avLst/>
                <a:gdLst>
                  <a:gd name="connsiteX0" fmla="*/ 20046 w 80450"/>
                  <a:gd name="connsiteY0" fmla="*/ 79013 h 82821"/>
                  <a:gd name="connsiteX1" fmla="*/ 11759 w 80450"/>
                  <a:gd name="connsiteY1" fmla="*/ 67202 h 82821"/>
                  <a:gd name="connsiteX2" fmla="*/ -719 w 80450"/>
                  <a:gd name="connsiteY2" fmla="*/ 49581 h 82821"/>
                  <a:gd name="connsiteX3" fmla="*/ 65956 w 80450"/>
                  <a:gd name="connsiteY3" fmla="*/ 432 h 82821"/>
                  <a:gd name="connsiteX4" fmla="*/ 72815 w 80450"/>
                  <a:gd name="connsiteY4" fmla="*/ 1575 h 82821"/>
                  <a:gd name="connsiteX5" fmla="*/ 78910 w 80450"/>
                  <a:gd name="connsiteY5" fmla="*/ 10243 h 82821"/>
                  <a:gd name="connsiteX6" fmla="*/ 78910 w 80450"/>
                  <a:gd name="connsiteY6" fmla="*/ 15482 h 82821"/>
                  <a:gd name="connsiteX7" fmla="*/ 20046 w 80450"/>
                  <a:gd name="connsiteY7" fmla="*/ 79013 h 8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50" h="82821">
                    <a:moveTo>
                      <a:pt x="20046" y="79013"/>
                    </a:moveTo>
                    <a:cubicBezTo>
                      <a:pt x="18046" y="74156"/>
                      <a:pt x="12426" y="73298"/>
                      <a:pt x="11759" y="67202"/>
                    </a:cubicBezTo>
                    <a:cubicBezTo>
                      <a:pt x="11092" y="61106"/>
                      <a:pt x="-719" y="59297"/>
                      <a:pt x="-719" y="49581"/>
                    </a:cubicBezTo>
                    <a:cubicBezTo>
                      <a:pt x="-719" y="39865"/>
                      <a:pt x="48049" y="9100"/>
                      <a:pt x="65956" y="432"/>
                    </a:cubicBezTo>
                    <a:cubicBezTo>
                      <a:pt x="68214" y="-930"/>
                      <a:pt x="71129" y="-444"/>
                      <a:pt x="72815" y="1575"/>
                    </a:cubicBezTo>
                    <a:lnTo>
                      <a:pt x="78910" y="10243"/>
                    </a:lnTo>
                    <a:cubicBezTo>
                      <a:pt x="80006" y="11815"/>
                      <a:pt x="80006" y="13910"/>
                      <a:pt x="78910" y="15482"/>
                    </a:cubicBezTo>
                    <a:cubicBezTo>
                      <a:pt x="44811" y="69488"/>
                      <a:pt x="26047" y="91682"/>
                      <a:pt x="20046" y="79013"/>
                    </a:cubicBezTo>
                    <a:close/>
                  </a:path>
                </a:pathLst>
              </a:custGeom>
              <a:solidFill>
                <a:srgbClr val="FFA6E7"/>
              </a:solidFill>
              <a:ln w="9525" cap="flat">
                <a:noFill/>
                <a:prstDash val="solid"/>
                <a:miter/>
              </a:ln>
            </p:spPr>
            <p:txBody>
              <a:bodyPr rtlCol="0" anchor="ctr"/>
              <a:lstStyle/>
              <a:p>
                <a:endParaRPr lang="zh-CN" altLang="en-US"/>
              </a:p>
            </p:txBody>
          </p:sp>
          <p:sp>
            <p:nvSpPr>
              <p:cNvPr id="769" name="íşḷîďé">
                <a:extLst>
                  <a:ext uri="{FF2B5EF4-FFF2-40B4-BE49-F238E27FC236}">
                    <a16:creationId xmlns:a16="http://schemas.microsoft.com/office/drawing/2014/main" id="{52A3C5B9-8AFF-7182-167C-70546AC52883}"/>
                  </a:ext>
                </a:extLst>
              </p:cNvPr>
              <p:cNvSpPr/>
              <p:nvPr/>
            </p:nvSpPr>
            <p:spPr>
              <a:xfrm>
                <a:off x="3546948" y="1292090"/>
                <a:ext cx="49530" cy="33528"/>
              </a:xfrm>
              <a:custGeom>
                <a:avLst/>
                <a:gdLst>
                  <a:gd name="connsiteX0" fmla="*/ -719 w 49530"/>
                  <a:gd name="connsiteY0" fmla="*/ 33191 h 33528"/>
                  <a:gd name="connsiteX1" fmla="*/ 48812 w 49530"/>
                  <a:gd name="connsiteY1" fmla="*/ -337 h 33528"/>
                  <a:gd name="connsiteX2" fmla="*/ -719 w 49530"/>
                  <a:gd name="connsiteY2" fmla="*/ 33191 h 33528"/>
                </a:gdLst>
                <a:ahLst/>
                <a:cxnLst>
                  <a:cxn ang="0">
                    <a:pos x="connsiteX0" y="connsiteY0"/>
                  </a:cxn>
                  <a:cxn ang="0">
                    <a:pos x="connsiteX1" y="connsiteY1"/>
                  </a:cxn>
                  <a:cxn ang="0">
                    <a:pos x="connsiteX2" y="connsiteY2"/>
                  </a:cxn>
                </a:cxnLst>
                <a:rect l="l" t="t" r="r" b="b"/>
                <a:pathLst>
                  <a:path w="49530" h="33528">
                    <a:moveTo>
                      <a:pt x="-719" y="33191"/>
                    </a:moveTo>
                    <a:cubicBezTo>
                      <a:pt x="18636" y="26942"/>
                      <a:pt x="35819" y="15312"/>
                      <a:pt x="48812" y="-337"/>
                    </a:cubicBezTo>
                    <a:cubicBezTo>
                      <a:pt x="33962" y="13112"/>
                      <a:pt x="17284" y="24399"/>
                      <a:pt x="-719" y="33191"/>
                    </a:cubicBezTo>
                    <a:close/>
                  </a:path>
                </a:pathLst>
              </a:custGeom>
              <a:solidFill>
                <a:srgbClr val="FACDEF"/>
              </a:solidFill>
              <a:ln w="9525" cap="flat">
                <a:noFill/>
                <a:prstDash val="solid"/>
                <a:miter/>
              </a:ln>
            </p:spPr>
            <p:txBody>
              <a:bodyPr rtlCol="0" anchor="ctr"/>
              <a:lstStyle/>
              <a:p>
                <a:endParaRPr lang="zh-CN" altLang="en-US"/>
              </a:p>
            </p:txBody>
          </p:sp>
          <p:sp>
            <p:nvSpPr>
              <p:cNvPr id="770" name="ïṥḷiḑe">
                <a:extLst>
                  <a:ext uri="{FF2B5EF4-FFF2-40B4-BE49-F238E27FC236}">
                    <a16:creationId xmlns:a16="http://schemas.microsoft.com/office/drawing/2014/main" id="{309BF0CD-C8A5-84D2-9602-72F7D93201D2}"/>
                  </a:ext>
                </a:extLst>
              </p:cNvPr>
              <p:cNvSpPr/>
              <p:nvPr/>
            </p:nvSpPr>
            <p:spPr>
              <a:xfrm>
                <a:off x="3556664" y="1295519"/>
                <a:ext cx="42671" cy="40481"/>
              </a:xfrm>
              <a:custGeom>
                <a:avLst/>
                <a:gdLst>
                  <a:gd name="connsiteX0" fmla="*/ -719 w 42671"/>
                  <a:gd name="connsiteY0" fmla="*/ 40144 h 40481"/>
                  <a:gd name="connsiteX1" fmla="*/ 41953 w 42671"/>
                  <a:gd name="connsiteY1" fmla="*/ -337 h 40481"/>
                  <a:gd name="connsiteX2" fmla="*/ -719 w 42671"/>
                  <a:gd name="connsiteY2" fmla="*/ 40144 h 40481"/>
                </a:gdLst>
                <a:ahLst/>
                <a:cxnLst>
                  <a:cxn ang="0">
                    <a:pos x="connsiteX0" y="connsiteY0"/>
                  </a:cxn>
                  <a:cxn ang="0">
                    <a:pos x="connsiteX1" y="connsiteY1"/>
                  </a:cxn>
                  <a:cxn ang="0">
                    <a:pos x="connsiteX2" y="connsiteY2"/>
                  </a:cxn>
                </a:cxnLst>
                <a:rect l="l" t="t" r="r" b="b"/>
                <a:pathLst>
                  <a:path w="42671" h="40481">
                    <a:moveTo>
                      <a:pt x="-719" y="40144"/>
                    </a:moveTo>
                    <a:cubicBezTo>
                      <a:pt x="17131" y="31076"/>
                      <a:pt x="31952" y="17007"/>
                      <a:pt x="41953" y="-337"/>
                    </a:cubicBezTo>
                    <a:cubicBezTo>
                      <a:pt x="29819" y="15198"/>
                      <a:pt x="15436" y="28838"/>
                      <a:pt x="-719" y="40144"/>
                    </a:cubicBezTo>
                    <a:close/>
                  </a:path>
                </a:pathLst>
              </a:custGeom>
              <a:solidFill>
                <a:srgbClr val="FACDEF"/>
              </a:solidFill>
              <a:ln w="9525" cap="flat">
                <a:noFill/>
                <a:prstDash val="solid"/>
                <a:miter/>
              </a:ln>
            </p:spPr>
            <p:txBody>
              <a:bodyPr rtlCol="0" anchor="ctr"/>
              <a:lstStyle/>
              <a:p>
                <a:endParaRPr lang="zh-CN" altLang="en-US"/>
              </a:p>
            </p:txBody>
          </p:sp>
          <p:sp>
            <p:nvSpPr>
              <p:cNvPr id="771" name="îşlîďé">
                <a:extLst>
                  <a:ext uri="{FF2B5EF4-FFF2-40B4-BE49-F238E27FC236}">
                    <a16:creationId xmlns:a16="http://schemas.microsoft.com/office/drawing/2014/main" id="{90EA1DF9-0C08-C0BC-2D6D-CB9A114107B4}"/>
                  </a:ext>
                </a:extLst>
              </p:cNvPr>
              <p:cNvSpPr/>
              <p:nvPr/>
            </p:nvSpPr>
            <p:spPr>
              <a:xfrm>
                <a:off x="3569809" y="1297043"/>
                <a:ext cx="33337" cy="46958"/>
              </a:xfrm>
              <a:custGeom>
                <a:avLst/>
                <a:gdLst>
                  <a:gd name="connsiteX0" fmla="*/ -719 w 33337"/>
                  <a:gd name="connsiteY0" fmla="*/ 46621 h 46958"/>
                  <a:gd name="connsiteX1" fmla="*/ 32619 w 33337"/>
                  <a:gd name="connsiteY1" fmla="*/ -337 h 46958"/>
                  <a:gd name="connsiteX2" fmla="*/ -719 w 33337"/>
                  <a:gd name="connsiteY2" fmla="*/ 46621 h 46958"/>
                </a:gdLst>
                <a:ahLst/>
                <a:cxnLst>
                  <a:cxn ang="0">
                    <a:pos x="connsiteX0" y="connsiteY0"/>
                  </a:cxn>
                  <a:cxn ang="0">
                    <a:pos x="connsiteX1" y="connsiteY1"/>
                  </a:cxn>
                  <a:cxn ang="0">
                    <a:pos x="connsiteX2" y="connsiteY2"/>
                  </a:cxn>
                </a:cxnLst>
                <a:rect l="l" t="t" r="r" b="b"/>
                <a:pathLst>
                  <a:path w="33337" h="46958">
                    <a:moveTo>
                      <a:pt x="-719" y="46621"/>
                    </a:moveTo>
                    <a:cubicBezTo>
                      <a:pt x="14826" y="34638"/>
                      <a:pt x="26437" y="18284"/>
                      <a:pt x="32619" y="-337"/>
                    </a:cubicBezTo>
                    <a:cubicBezTo>
                      <a:pt x="23885" y="16874"/>
                      <a:pt x="12645" y="32695"/>
                      <a:pt x="-719" y="46621"/>
                    </a:cubicBezTo>
                    <a:close/>
                  </a:path>
                </a:pathLst>
              </a:custGeom>
              <a:solidFill>
                <a:srgbClr val="FACDEF"/>
              </a:solidFill>
              <a:ln w="9525" cap="flat">
                <a:noFill/>
                <a:prstDash val="solid"/>
                <a:miter/>
              </a:ln>
            </p:spPr>
            <p:txBody>
              <a:bodyPr rtlCol="0" anchor="ctr"/>
              <a:lstStyle/>
              <a:p>
                <a:endParaRPr lang="zh-CN" altLang="en-US"/>
              </a:p>
            </p:txBody>
          </p:sp>
          <p:sp>
            <p:nvSpPr>
              <p:cNvPr id="772" name="îṥḷíďè">
                <a:extLst>
                  <a:ext uri="{FF2B5EF4-FFF2-40B4-BE49-F238E27FC236}">
                    <a16:creationId xmlns:a16="http://schemas.microsoft.com/office/drawing/2014/main" id="{2DAEF0A3-EC9D-8967-EBE1-9255769A46EC}"/>
                  </a:ext>
                </a:extLst>
              </p:cNvPr>
              <p:cNvSpPr/>
              <p:nvPr/>
            </p:nvSpPr>
            <p:spPr>
              <a:xfrm>
                <a:off x="4841396" y="776833"/>
                <a:ext cx="207549" cy="106539"/>
              </a:xfrm>
              <a:custGeom>
                <a:avLst/>
                <a:gdLst>
                  <a:gd name="connsiteX0" fmla="*/ 206831 w 207549"/>
                  <a:gd name="connsiteY0" fmla="*/ 21906 h 106539"/>
                  <a:gd name="connsiteX1" fmla="*/ 167493 w 207549"/>
                  <a:gd name="connsiteY1" fmla="*/ 1236 h 106539"/>
                  <a:gd name="connsiteX2" fmla="*/ 121011 w 207549"/>
                  <a:gd name="connsiteY2" fmla="*/ 26097 h 106539"/>
                  <a:gd name="connsiteX3" fmla="*/ 73386 w 207549"/>
                  <a:gd name="connsiteY3" fmla="*/ 33621 h 106539"/>
                  <a:gd name="connsiteX4" fmla="*/ 49859 w 207549"/>
                  <a:gd name="connsiteY4" fmla="*/ 54005 h 106539"/>
                  <a:gd name="connsiteX5" fmla="*/ 22713 w 207549"/>
                  <a:gd name="connsiteY5" fmla="*/ 69054 h 106539"/>
                  <a:gd name="connsiteX6" fmla="*/ -719 w 207549"/>
                  <a:gd name="connsiteY6" fmla="*/ 106202 h 106539"/>
                  <a:gd name="connsiteX7" fmla="*/ 206831 w 207549"/>
                  <a:gd name="connsiteY7" fmla="*/ 21906 h 10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549" h="106539">
                    <a:moveTo>
                      <a:pt x="206831" y="21906"/>
                    </a:moveTo>
                    <a:cubicBezTo>
                      <a:pt x="206831" y="21906"/>
                      <a:pt x="192163" y="-7336"/>
                      <a:pt x="167493" y="1236"/>
                    </a:cubicBezTo>
                    <a:cubicBezTo>
                      <a:pt x="142823" y="9809"/>
                      <a:pt x="141775" y="20286"/>
                      <a:pt x="121011" y="26097"/>
                    </a:cubicBezTo>
                    <a:cubicBezTo>
                      <a:pt x="100246" y="31907"/>
                      <a:pt x="87864" y="26097"/>
                      <a:pt x="73386" y="33621"/>
                    </a:cubicBezTo>
                    <a:cubicBezTo>
                      <a:pt x="58908" y="41146"/>
                      <a:pt x="62051" y="46766"/>
                      <a:pt x="49859" y="54005"/>
                    </a:cubicBezTo>
                    <a:cubicBezTo>
                      <a:pt x="37667" y="61244"/>
                      <a:pt x="35286" y="55338"/>
                      <a:pt x="22713" y="69054"/>
                    </a:cubicBezTo>
                    <a:cubicBezTo>
                      <a:pt x="13378" y="80379"/>
                      <a:pt x="5472" y="92867"/>
                      <a:pt x="-719" y="106202"/>
                    </a:cubicBezTo>
                    <a:cubicBezTo>
                      <a:pt x="63480" y="67045"/>
                      <a:pt x="133584" y="38574"/>
                      <a:pt x="206831" y="21906"/>
                    </a:cubicBezTo>
                    <a:close/>
                  </a:path>
                </a:pathLst>
              </a:custGeom>
              <a:solidFill>
                <a:srgbClr val="FFA6E7"/>
              </a:solidFill>
              <a:ln w="9525" cap="flat">
                <a:noFill/>
                <a:prstDash val="solid"/>
                <a:miter/>
              </a:ln>
            </p:spPr>
            <p:txBody>
              <a:bodyPr rtlCol="0" anchor="ctr"/>
              <a:lstStyle/>
              <a:p>
                <a:endParaRPr lang="zh-CN" altLang="en-US"/>
              </a:p>
            </p:txBody>
          </p:sp>
          <p:sp>
            <p:nvSpPr>
              <p:cNvPr id="773" name="ïšļîdê">
                <a:extLst>
                  <a:ext uri="{FF2B5EF4-FFF2-40B4-BE49-F238E27FC236}">
                    <a16:creationId xmlns:a16="http://schemas.microsoft.com/office/drawing/2014/main" id="{ED94F101-1682-DE33-F1FA-932FABE4768E}"/>
                  </a:ext>
                </a:extLst>
              </p:cNvPr>
              <p:cNvSpPr/>
              <p:nvPr/>
            </p:nvSpPr>
            <p:spPr>
              <a:xfrm>
                <a:off x="4822642" y="970180"/>
                <a:ext cx="38543" cy="25968"/>
              </a:xfrm>
              <a:custGeom>
                <a:avLst/>
                <a:gdLst>
                  <a:gd name="connsiteX0" fmla="*/ 36990 w 38543"/>
                  <a:gd name="connsiteY0" fmla="*/ 2008 h 25968"/>
                  <a:gd name="connsiteX1" fmla="*/ 30418 w 38543"/>
                  <a:gd name="connsiteY1" fmla="*/ 25630 h 25968"/>
                  <a:gd name="connsiteX2" fmla="*/ 6224 w 38543"/>
                  <a:gd name="connsiteY2" fmla="*/ 22773 h 25968"/>
                  <a:gd name="connsiteX3" fmla="*/ 7939 w 38543"/>
                  <a:gd name="connsiteY3" fmla="*/ 5818 h 25968"/>
                  <a:gd name="connsiteX4" fmla="*/ 36990 w 38543"/>
                  <a:gd name="connsiteY4" fmla="*/ 2008 h 25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43" h="25968">
                    <a:moveTo>
                      <a:pt x="36990" y="2008"/>
                    </a:moveTo>
                    <a:cubicBezTo>
                      <a:pt x="36990" y="2008"/>
                      <a:pt x="41277" y="25821"/>
                      <a:pt x="30418" y="25630"/>
                    </a:cubicBezTo>
                    <a:cubicBezTo>
                      <a:pt x="19559" y="25440"/>
                      <a:pt x="21465" y="17629"/>
                      <a:pt x="6224" y="22773"/>
                    </a:cubicBezTo>
                    <a:cubicBezTo>
                      <a:pt x="-3301" y="26011"/>
                      <a:pt x="-3301" y="16772"/>
                      <a:pt x="7939" y="5818"/>
                    </a:cubicBezTo>
                    <a:cubicBezTo>
                      <a:pt x="16226" y="-697"/>
                      <a:pt x="27370" y="-2164"/>
                      <a:pt x="36990" y="2008"/>
                    </a:cubicBezTo>
                    <a:close/>
                  </a:path>
                </a:pathLst>
              </a:custGeom>
              <a:solidFill>
                <a:srgbClr val="FFA6E7"/>
              </a:solidFill>
              <a:ln w="9525" cap="flat">
                <a:noFill/>
                <a:prstDash val="solid"/>
                <a:miter/>
              </a:ln>
            </p:spPr>
            <p:txBody>
              <a:bodyPr rtlCol="0" anchor="ctr"/>
              <a:lstStyle/>
              <a:p>
                <a:endParaRPr lang="zh-CN" altLang="en-US"/>
              </a:p>
            </p:txBody>
          </p:sp>
          <p:sp>
            <p:nvSpPr>
              <p:cNvPr id="774" name="ïślîḓe">
                <a:extLst>
                  <a:ext uri="{FF2B5EF4-FFF2-40B4-BE49-F238E27FC236}">
                    <a16:creationId xmlns:a16="http://schemas.microsoft.com/office/drawing/2014/main" id="{A9A53D56-B7EC-B1D9-30D2-D26C72F776A8}"/>
                  </a:ext>
                </a:extLst>
              </p:cNvPr>
              <p:cNvSpPr/>
              <p:nvPr/>
            </p:nvSpPr>
            <p:spPr>
              <a:xfrm>
                <a:off x="4680221" y="956674"/>
                <a:ext cx="118637" cy="112738"/>
              </a:xfrm>
              <a:custGeom>
                <a:avLst/>
                <a:gdLst>
                  <a:gd name="connsiteX0" fmla="*/ 55491 w 118637"/>
                  <a:gd name="connsiteY0" fmla="*/ 48471 h 112738"/>
                  <a:gd name="connsiteX1" fmla="*/ 1865 w 118637"/>
                  <a:gd name="connsiteY1" fmla="*/ 35994 h 112738"/>
                  <a:gd name="connsiteX2" fmla="*/ 2817 w 118637"/>
                  <a:gd name="connsiteY2" fmla="*/ 26469 h 112738"/>
                  <a:gd name="connsiteX3" fmla="*/ 108164 w 118637"/>
                  <a:gd name="connsiteY3" fmla="*/ 5418 h 112738"/>
                  <a:gd name="connsiteX4" fmla="*/ 111783 w 118637"/>
                  <a:gd name="connsiteY4" fmla="*/ 12467 h 112738"/>
                  <a:gd name="connsiteX5" fmla="*/ 117022 w 118637"/>
                  <a:gd name="connsiteY5" fmla="*/ 18563 h 112738"/>
                  <a:gd name="connsiteX6" fmla="*/ 77207 w 118637"/>
                  <a:gd name="connsiteY6" fmla="*/ 109812 h 112738"/>
                  <a:gd name="connsiteX7" fmla="*/ 69893 w 118637"/>
                  <a:gd name="connsiteY7" fmla="*/ 111641 h 112738"/>
                  <a:gd name="connsiteX8" fmla="*/ 67682 w 118637"/>
                  <a:gd name="connsiteY8" fmla="*/ 109050 h 112738"/>
                  <a:gd name="connsiteX9" fmla="*/ 60825 w 118637"/>
                  <a:gd name="connsiteY9" fmla="*/ 55710 h 112738"/>
                  <a:gd name="connsiteX10" fmla="*/ 57291 w 118637"/>
                  <a:gd name="connsiteY10" fmla="*/ 48748 h 112738"/>
                  <a:gd name="connsiteX11" fmla="*/ 55491 w 118637"/>
                  <a:gd name="connsiteY11" fmla="*/ 48471 h 11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637" h="112738">
                    <a:moveTo>
                      <a:pt x="55491" y="48471"/>
                    </a:moveTo>
                    <a:cubicBezTo>
                      <a:pt x="36936" y="48138"/>
                      <a:pt x="18658" y="43890"/>
                      <a:pt x="1865" y="35994"/>
                    </a:cubicBezTo>
                    <a:cubicBezTo>
                      <a:pt x="-1945" y="34279"/>
                      <a:pt x="-1469" y="28659"/>
                      <a:pt x="2817" y="26469"/>
                    </a:cubicBezTo>
                    <a:cubicBezTo>
                      <a:pt x="80065" y="-18108"/>
                      <a:pt x="108640" y="6657"/>
                      <a:pt x="108164" y="5418"/>
                    </a:cubicBezTo>
                    <a:cubicBezTo>
                      <a:pt x="109402" y="7800"/>
                      <a:pt x="110545" y="10181"/>
                      <a:pt x="111783" y="12467"/>
                    </a:cubicBezTo>
                    <a:cubicBezTo>
                      <a:pt x="113022" y="14753"/>
                      <a:pt x="115213" y="16563"/>
                      <a:pt x="117022" y="18563"/>
                    </a:cubicBezTo>
                    <a:cubicBezTo>
                      <a:pt x="118832" y="20563"/>
                      <a:pt x="122261" y="49805"/>
                      <a:pt x="77207" y="109812"/>
                    </a:cubicBezTo>
                    <a:cubicBezTo>
                      <a:pt x="75693" y="112337"/>
                      <a:pt x="72416" y="113156"/>
                      <a:pt x="69893" y="111641"/>
                    </a:cubicBezTo>
                    <a:cubicBezTo>
                      <a:pt x="68892" y="111041"/>
                      <a:pt x="68112" y="110127"/>
                      <a:pt x="67682" y="109050"/>
                    </a:cubicBezTo>
                    <a:cubicBezTo>
                      <a:pt x="60444" y="92267"/>
                      <a:pt x="58072" y="73779"/>
                      <a:pt x="60825" y="55710"/>
                    </a:cubicBezTo>
                    <a:cubicBezTo>
                      <a:pt x="61768" y="52805"/>
                      <a:pt x="60186" y="49691"/>
                      <a:pt x="57291" y="48748"/>
                    </a:cubicBezTo>
                    <a:cubicBezTo>
                      <a:pt x="56710" y="48557"/>
                      <a:pt x="56101" y="48462"/>
                      <a:pt x="55491" y="48471"/>
                    </a:cubicBezTo>
                    <a:close/>
                  </a:path>
                </a:pathLst>
              </a:custGeom>
              <a:solidFill>
                <a:srgbClr val="FFA6E7"/>
              </a:solidFill>
              <a:ln w="9525" cap="flat">
                <a:noFill/>
                <a:prstDash val="solid"/>
                <a:miter/>
              </a:ln>
            </p:spPr>
            <p:txBody>
              <a:bodyPr rtlCol="0" anchor="ctr"/>
              <a:lstStyle/>
              <a:p>
                <a:endParaRPr lang="zh-CN" altLang="en-US"/>
              </a:p>
            </p:txBody>
          </p:sp>
          <p:grpSp>
            <p:nvGrpSpPr>
              <p:cNvPr id="775" name="图形 261">
                <a:extLst>
                  <a:ext uri="{FF2B5EF4-FFF2-40B4-BE49-F238E27FC236}">
                    <a16:creationId xmlns:a16="http://schemas.microsoft.com/office/drawing/2014/main" id="{8601B8DB-7924-D3AF-0754-4E508275B31A}"/>
                  </a:ext>
                </a:extLst>
              </p:cNvPr>
              <p:cNvGrpSpPr/>
              <p:nvPr/>
            </p:nvGrpSpPr>
            <p:grpSpPr>
              <a:xfrm>
                <a:off x="4699569" y="959382"/>
                <a:ext cx="96488" cy="87534"/>
                <a:chOff x="4699569" y="959382"/>
                <a:chExt cx="96488" cy="87534"/>
              </a:xfrm>
              <a:solidFill>
                <a:srgbClr val="FACDEF"/>
              </a:solidFill>
            </p:grpSpPr>
            <p:sp>
              <p:nvSpPr>
                <p:cNvPr id="826" name="íṣļíďé">
                  <a:extLst>
                    <a:ext uri="{FF2B5EF4-FFF2-40B4-BE49-F238E27FC236}">
                      <a16:creationId xmlns:a16="http://schemas.microsoft.com/office/drawing/2014/main" id="{E6998ED0-1B38-A8C1-E49D-BDBC65E2DD64}"/>
                    </a:ext>
                  </a:extLst>
                </p:cNvPr>
                <p:cNvSpPr/>
                <p:nvPr/>
              </p:nvSpPr>
              <p:spPr>
                <a:xfrm>
                  <a:off x="4699569" y="967282"/>
                  <a:ext cx="74423" cy="18960"/>
                </a:xfrm>
                <a:custGeom>
                  <a:avLst/>
                  <a:gdLst>
                    <a:gd name="connsiteX0" fmla="*/ -718 w 74423"/>
                    <a:gd name="connsiteY0" fmla="*/ 18623 h 18960"/>
                    <a:gd name="connsiteX1" fmla="*/ 73672 w 74423"/>
                    <a:gd name="connsiteY1" fmla="*/ 2716 h 18960"/>
                    <a:gd name="connsiteX2" fmla="*/ -718 w 74423"/>
                    <a:gd name="connsiteY2" fmla="*/ 18623 h 18960"/>
                  </a:gdLst>
                  <a:ahLst/>
                  <a:cxnLst>
                    <a:cxn ang="0">
                      <a:pos x="connsiteX0" y="connsiteY0"/>
                    </a:cxn>
                    <a:cxn ang="0">
                      <a:pos x="connsiteX1" y="connsiteY1"/>
                    </a:cxn>
                    <a:cxn ang="0">
                      <a:pos x="connsiteX2" y="connsiteY2"/>
                    </a:cxn>
                  </a:cxnLst>
                  <a:rect l="l" t="t" r="r" b="b"/>
                  <a:pathLst>
                    <a:path w="74423" h="18960">
                      <a:moveTo>
                        <a:pt x="-718" y="18623"/>
                      </a:moveTo>
                      <a:cubicBezTo>
                        <a:pt x="46335" y="-11285"/>
                        <a:pt x="74815" y="3288"/>
                        <a:pt x="73672" y="2716"/>
                      </a:cubicBezTo>
                      <a:cubicBezTo>
                        <a:pt x="49479" y="-2427"/>
                        <a:pt x="-814" y="18052"/>
                        <a:pt x="-718" y="18623"/>
                      </a:cubicBezTo>
                      <a:close/>
                    </a:path>
                  </a:pathLst>
                </a:custGeom>
                <a:solidFill>
                  <a:srgbClr val="FACDEF"/>
                </a:solidFill>
                <a:ln w="9525" cap="flat">
                  <a:noFill/>
                  <a:prstDash val="solid"/>
                  <a:miter/>
                </a:ln>
              </p:spPr>
              <p:txBody>
                <a:bodyPr rtlCol="0" anchor="ctr"/>
                <a:lstStyle/>
                <a:p>
                  <a:endParaRPr lang="zh-CN" altLang="en-US"/>
                </a:p>
              </p:txBody>
            </p:sp>
            <p:sp>
              <p:nvSpPr>
                <p:cNvPr id="827" name="íṥḻîde">
                  <a:extLst>
                    <a:ext uri="{FF2B5EF4-FFF2-40B4-BE49-F238E27FC236}">
                      <a16:creationId xmlns:a16="http://schemas.microsoft.com/office/drawing/2014/main" id="{BA1A212C-9782-6E2C-0AFB-475301BE366B}"/>
                    </a:ext>
                  </a:extLst>
                </p:cNvPr>
                <p:cNvSpPr/>
                <p:nvPr/>
              </p:nvSpPr>
              <p:spPr>
                <a:xfrm>
                  <a:off x="4757286" y="981379"/>
                  <a:ext cx="28631" cy="65537"/>
                </a:xfrm>
                <a:custGeom>
                  <a:avLst/>
                  <a:gdLst>
                    <a:gd name="connsiteX0" fmla="*/ 27861 w 28631"/>
                    <a:gd name="connsiteY0" fmla="*/ -332 h 65537"/>
                    <a:gd name="connsiteX1" fmla="*/ -714 w 28631"/>
                    <a:gd name="connsiteY1" fmla="*/ 65200 h 65537"/>
                    <a:gd name="connsiteX2" fmla="*/ 27861 w 28631"/>
                    <a:gd name="connsiteY2" fmla="*/ -332 h 65537"/>
                  </a:gdLst>
                  <a:ahLst/>
                  <a:cxnLst>
                    <a:cxn ang="0">
                      <a:pos x="connsiteX0" y="connsiteY0"/>
                    </a:cxn>
                    <a:cxn ang="0">
                      <a:pos x="connsiteX1" y="connsiteY1"/>
                    </a:cxn>
                    <a:cxn ang="0">
                      <a:pos x="connsiteX2" y="connsiteY2"/>
                    </a:cxn>
                  </a:cxnLst>
                  <a:rect l="l" t="t" r="r" b="b"/>
                  <a:pathLst>
                    <a:path w="28631" h="65537">
                      <a:moveTo>
                        <a:pt x="27861" y="-332"/>
                      </a:moveTo>
                      <a:cubicBezTo>
                        <a:pt x="27861" y="-808"/>
                        <a:pt x="30433" y="28243"/>
                        <a:pt x="-714" y="65200"/>
                      </a:cubicBezTo>
                      <a:cubicBezTo>
                        <a:pt x="-1095" y="65010"/>
                        <a:pt x="23670" y="23386"/>
                        <a:pt x="27861" y="-332"/>
                      </a:cubicBezTo>
                      <a:close/>
                    </a:path>
                  </a:pathLst>
                </a:custGeom>
                <a:solidFill>
                  <a:srgbClr val="FACDEF"/>
                </a:solidFill>
                <a:ln w="9525" cap="flat">
                  <a:noFill/>
                  <a:prstDash val="solid"/>
                  <a:miter/>
                </a:ln>
              </p:spPr>
              <p:txBody>
                <a:bodyPr rtlCol="0" anchor="ctr"/>
                <a:lstStyle/>
                <a:p>
                  <a:endParaRPr lang="zh-CN" altLang="en-US"/>
                </a:p>
              </p:txBody>
            </p:sp>
            <p:sp>
              <p:nvSpPr>
                <p:cNvPr id="828" name="iṣlïḋê">
                  <a:extLst>
                    <a:ext uri="{FF2B5EF4-FFF2-40B4-BE49-F238E27FC236}">
                      <a16:creationId xmlns:a16="http://schemas.microsoft.com/office/drawing/2014/main" id="{85A4A782-54FD-7ADF-A34F-202C2B2DFF29}"/>
                    </a:ext>
                  </a:extLst>
                </p:cNvPr>
                <p:cNvSpPr/>
                <p:nvPr/>
              </p:nvSpPr>
              <p:spPr>
                <a:xfrm>
                  <a:off x="4723762" y="959382"/>
                  <a:ext cx="72295" cy="66198"/>
                </a:xfrm>
                <a:custGeom>
                  <a:avLst/>
                  <a:gdLst>
                    <a:gd name="connsiteX0" fmla="*/ 27190 w 72295"/>
                    <a:gd name="connsiteY0" fmla="*/ 65861 h 66198"/>
                    <a:gd name="connsiteX1" fmla="*/ 51288 w 72295"/>
                    <a:gd name="connsiteY1" fmla="*/ 20237 h 66198"/>
                    <a:gd name="connsiteX2" fmla="*/ -719 w 72295"/>
                    <a:gd name="connsiteY2" fmla="*/ 37286 h 66198"/>
                    <a:gd name="connsiteX3" fmla="*/ 52622 w 72295"/>
                    <a:gd name="connsiteY3" fmla="*/ 17093 h 66198"/>
                    <a:gd name="connsiteX4" fmla="*/ 58241 w 72295"/>
                    <a:gd name="connsiteY4" fmla="*/ -337 h 66198"/>
                    <a:gd name="connsiteX5" fmla="*/ 55670 w 72295"/>
                    <a:gd name="connsiteY5" fmla="*/ 16998 h 66198"/>
                    <a:gd name="connsiteX6" fmla="*/ 71576 w 72295"/>
                    <a:gd name="connsiteY6" fmla="*/ 19475 h 66198"/>
                    <a:gd name="connsiteX7" fmla="*/ 54812 w 72295"/>
                    <a:gd name="connsiteY7" fmla="*/ 19475 h 66198"/>
                    <a:gd name="connsiteX8" fmla="*/ 27190 w 72295"/>
                    <a:gd name="connsiteY8" fmla="*/ 65861 h 6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95" h="66198">
                      <a:moveTo>
                        <a:pt x="27190" y="65861"/>
                      </a:moveTo>
                      <a:cubicBezTo>
                        <a:pt x="27190" y="65861"/>
                        <a:pt x="41382" y="41858"/>
                        <a:pt x="51288" y="20237"/>
                      </a:cubicBezTo>
                      <a:cubicBezTo>
                        <a:pt x="33286" y="23647"/>
                        <a:pt x="15807" y="29381"/>
                        <a:pt x="-719" y="37286"/>
                      </a:cubicBezTo>
                      <a:cubicBezTo>
                        <a:pt x="14760" y="25580"/>
                        <a:pt x="33277" y="18570"/>
                        <a:pt x="52622" y="17093"/>
                      </a:cubicBezTo>
                      <a:cubicBezTo>
                        <a:pt x="55127" y="11502"/>
                        <a:pt x="57013" y="5663"/>
                        <a:pt x="58241" y="-337"/>
                      </a:cubicBezTo>
                      <a:cubicBezTo>
                        <a:pt x="58403" y="5549"/>
                        <a:pt x="57537" y="11416"/>
                        <a:pt x="55670" y="16998"/>
                      </a:cubicBezTo>
                      <a:cubicBezTo>
                        <a:pt x="61089" y="16703"/>
                        <a:pt x="66509" y="17541"/>
                        <a:pt x="71576" y="19475"/>
                      </a:cubicBezTo>
                      <a:cubicBezTo>
                        <a:pt x="66014" y="18722"/>
                        <a:pt x="60375" y="18722"/>
                        <a:pt x="54812" y="19475"/>
                      </a:cubicBezTo>
                      <a:cubicBezTo>
                        <a:pt x="48831" y="36648"/>
                        <a:pt x="39439" y="52422"/>
                        <a:pt x="27190" y="65861"/>
                      </a:cubicBezTo>
                      <a:close/>
                    </a:path>
                  </a:pathLst>
                </a:custGeom>
                <a:solidFill>
                  <a:srgbClr val="FACDEF"/>
                </a:solidFill>
                <a:ln w="9525" cap="flat">
                  <a:noFill/>
                  <a:prstDash val="solid"/>
                  <a:miter/>
                </a:ln>
              </p:spPr>
              <p:txBody>
                <a:bodyPr rtlCol="0" anchor="ctr"/>
                <a:lstStyle/>
                <a:p>
                  <a:endParaRPr lang="zh-CN" altLang="en-US"/>
                </a:p>
              </p:txBody>
            </p:sp>
          </p:grpSp>
          <p:sp>
            <p:nvSpPr>
              <p:cNvPr id="776" name="ïS1íďe">
                <a:extLst>
                  <a:ext uri="{FF2B5EF4-FFF2-40B4-BE49-F238E27FC236}">
                    <a16:creationId xmlns:a16="http://schemas.microsoft.com/office/drawing/2014/main" id="{C3A832E0-4ACC-79D1-12F6-18E4271670CD}"/>
                  </a:ext>
                </a:extLst>
              </p:cNvPr>
              <p:cNvSpPr/>
              <p:nvPr/>
            </p:nvSpPr>
            <p:spPr>
              <a:xfrm>
                <a:off x="4761164" y="797809"/>
                <a:ext cx="438942" cy="199868"/>
              </a:xfrm>
              <a:custGeom>
                <a:avLst/>
                <a:gdLst>
                  <a:gd name="connsiteX0" fmla="*/ 17506 w 438942"/>
                  <a:gd name="connsiteY0" fmla="*/ 198192 h 199868"/>
                  <a:gd name="connsiteX1" fmla="*/ 27031 w 438942"/>
                  <a:gd name="connsiteY1" fmla="*/ 199144 h 199868"/>
                  <a:gd name="connsiteX2" fmla="*/ 247534 w 438942"/>
                  <a:gd name="connsiteY2" fmla="*/ 153615 h 199868"/>
                  <a:gd name="connsiteX3" fmla="*/ 261060 w 438942"/>
                  <a:gd name="connsiteY3" fmla="*/ 150376 h 199868"/>
                  <a:gd name="connsiteX4" fmla="*/ 430891 w 438942"/>
                  <a:gd name="connsiteY4" fmla="*/ 79129 h 199868"/>
                  <a:gd name="connsiteX5" fmla="*/ 430891 w 438942"/>
                  <a:gd name="connsiteY5" fmla="*/ 79129 h 199868"/>
                  <a:gd name="connsiteX6" fmla="*/ 434415 w 438942"/>
                  <a:gd name="connsiteY6" fmla="*/ 76748 h 199868"/>
                  <a:gd name="connsiteX7" fmla="*/ 436796 w 438942"/>
                  <a:gd name="connsiteY7" fmla="*/ 73795 h 199868"/>
                  <a:gd name="connsiteX8" fmla="*/ 436796 w 438942"/>
                  <a:gd name="connsiteY8" fmla="*/ 73795 h 199868"/>
                  <a:gd name="connsiteX9" fmla="*/ 436225 w 438942"/>
                  <a:gd name="connsiteY9" fmla="*/ 71224 h 199868"/>
                  <a:gd name="connsiteX10" fmla="*/ 429938 w 438942"/>
                  <a:gd name="connsiteY10" fmla="*/ 64270 h 199868"/>
                  <a:gd name="connsiteX11" fmla="*/ 429938 w 438942"/>
                  <a:gd name="connsiteY11" fmla="*/ 62842 h 199868"/>
                  <a:gd name="connsiteX12" fmla="*/ 437177 w 438942"/>
                  <a:gd name="connsiteY12" fmla="*/ 56841 h 199868"/>
                  <a:gd name="connsiteX13" fmla="*/ 438130 w 438942"/>
                  <a:gd name="connsiteY13" fmla="*/ 54364 h 199868"/>
                  <a:gd name="connsiteX14" fmla="*/ 436130 w 438942"/>
                  <a:gd name="connsiteY14" fmla="*/ 51126 h 199868"/>
                  <a:gd name="connsiteX15" fmla="*/ 226580 w 438942"/>
                  <a:gd name="connsiteY15" fmla="*/ 7120 h 199868"/>
                  <a:gd name="connsiteX16" fmla="*/ 209625 w 438942"/>
                  <a:gd name="connsiteY16" fmla="*/ 11311 h 199868"/>
                  <a:gd name="connsiteX17" fmla="*/ 82085 w 438942"/>
                  <a:gd name="connsiteY17" fmla="*/ 82844 h 199868"/>
                  <a:gd name="connsiteX18" fmla="*/ 82085 w 438942"/>
                  <a:gd name="connsiteY18" fmla="*/ 82844 h 199868"/>
                  <a:gd name="connsiteX19" fmla="*/ 1789 w 438942"/>
                  <a:gd name="connsiteY19" fmla="*/ 164950 h 199868"/>
                  <a:gd name="connsiteX20" fmla="*/ -687 w 438942"/>
                  <a:gd name="connsiteY20" fmla="*/ 172760 h 199868"/>
                  <a:gd name="connsiteX21" fmla="*/ 17506 w 438942"/>
                  <a:gd name="connsiteY21" fmla="*/ 198192 h 19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8942" h="199868">
                    <a:moveTo>
                      <a:pt x="17506" y="198192"/>
                    </a:moveTo>
                    <a:cubicBezTo>
                      <a:pt x="20487" y="199554"/>
                      <a:pt x="23840" y="199887"/>
                      <a:pt x="27031" y="199144"/>
                    </a:cubicBezTo>
                    <a:cubicBezTo>
                      <a:pt x="185146" y="153901"/>
                      <a:pt x="233152" y="161902"/>
                      <a:pt x="247534" y="153615"/>
                    </a:cubicBezTo>
                    <a:cubicBezTo>
                      <a:pt x="252011" y="152377"/>
                      <a:pt x="256488" y="151329"/>
                      <a:pt x="261060" y="150376"/>
                    </a:cubicBezTo>
                    <a:cubicBezTo>
                      <a:pt x="321544" y="137098"/>
                      <a:pt x="379075" y="112962"/>
                      <a:pt x="430891" y="79129"/>
                    </a:cubicBezTo>
                    <a:lnTo>
                      <a:pt x="430891" y="79129"/>
                    </a:lnTo>
                    <a:lnTo>
                      <a:pt x="434415" y="76748"/>
                    </a:lnTo>
                    <a:cubicBezTo>
                      <a:pt x="435462" y="76024"/>
                      <a:pt x="436321" y="74996"/>
                      <a:pt x="436796" y="73795"/>
                    </a:cubicBezTo>
                    <a:lnTo>
                      <a:pt x="436796" y="73795"/>
                    </a:lnTo>
                    <a:cubicBezTo>
                      <a:pt x="437082" y="72900"/>
                      <a:pt x="436891" y="71909"/>
                      <a:pt x="436225" y="71224"/>
                    </a:cubicBezTo>
                    <a:lnTo>
                      <a:pt x="429938" y="64270"/>
                    </a:lnTo>
                    <a:cubicBezTo>
                      <a:pt x="429557" y="63870"/>
                      <a:pt x="429557" y="63242"/>
                      <a:pt x="429938" y="62842"/>
                    </a:cubicBezTo>
                    <a:lnTo>
                      <a:pt x="437177" y="56841"/>
                    </a:lnTo>
                    <a:cubicBezTo>
                      <a:pt x="438034" y="56307"/>
                      <a:pt x="438416" y="55307"/>
                      <a:pt x="438130" y="54364"/>
                    </a:cubicBezTo>
                    <a:cubicBezTo>
                      <a:pt x="437844" y="53088"/>
                      <a:pt x="437177" y="51955"/>
                      <a:pt x="436130" y="51126"/>
                    </a:cubicBezTo>
                    <a:cubicBezTo>
                      <a:pt x="425557" y="40553"/>
                      <a:pt x="349453" y="-21455"/>
                      <a:pt x="226580" y="7120"/>
                    </a:cubicBezTo>
                    <a:lnTo>
                      <a:pt x="209625" y="11311"/>
                    </a:lnTo>
                    <a:cubicBezTo>
                      <a:pt x="197623" y="15217"/>
                      <a:pt x="156190" y="24361"/>
                      <a:pt x="82085" y="82844"/>
                    </a:cubicBezTo>
                    <a:lnTo>
                      <a:pt x="82085" y="82844"/>
                    </a:lnTo>
                    <a:cubicBezTo>
                      <a:pt x="52463" y="107219"/>
                      <a:pt x="25497" y="134746"/>
                      <a:pt x="1789" y="164950"/>
                    </a:cubicBezTo>
                    <a:cubicBezTo>
                      <a:pt x="180" y="167236"/>
                      <a:pt x="-687" y="169960"/>
                      <a:pt x="-687" y="172760"/>
                    </a:cubicBezTo>
                    <a:cubicBezTo>
                      <a:pt x="-1268" y="184438"/>
                      <a:pt x="6267" y="194972"/>
                      <a:pt x="17506" y="198192"/>
                    </a:cubicBezTo>
                    <a:close/>
                  </a:path>
                </a:pathLst>
              </a:custGeom>
              <a:gradFill>
                <a:gsLst>
                  <a:gs pos="0">
                    <a:srgbClr val="FF73BE"/>
                  </a:gs>
                  <a:gs pos="50000">
                    <a:srgbClr val="FFA2D4"/>
                  </a:gs>
                  <a:gs pos="100000">
                    <a:srgbClr val="FFD1EA"/>
                  </a:gs>
                </a:gsLst>
                <a:lin ang="15555564" scaled="1"/>
              </a:gradFill>
              <a:ln w="9525" cap="flat">
                <a:noFill/>
                <a:prstDash val="solid"/>
                <a:miter/>
              </a:ln>
            </p:spPr>
            <p:txBody>
              <a:bodyPr rtlCol="0" anchor="ctr"/>
              <a:lstStyle/>
              <a:p>
                <a:endParaRPr lang="zh-CN" altLang="en-US"/>
              </a:p>
            </p:txBody>
          </p:sp>
          <p:sp>
            <p:nvSpPr>
              <p:cNvPr id="777" name="ï$ľïdè">
                <a:extLst>
                  <a:ext uri="{FF2B5EF4-FFF2-40B4-BE49-F238E27FC236}">
                    <a16:creationId xmlns:a16="http://schemas.microsoft.com/office/drawing/2014/main" id="{1F09BA94-491F-EBB9-682D-A49500200FD7}"/>
                  </a:ext>
                </a:extLst>
              </p:cNvPr>
              <p:cNvSpPr/>
              <p:nvPr/>
            </p:nvSpPr>
            <p:spPr>
              <a:xfrm>
                <a:off x="4761633" y="871942"/>
                <a:ext cx="437045" cy="125735"/>
              </a:xfrm>
              <a:custGeom>
                <a:avLst/>
                <a:gdLst>
                  <a:gd name="connsiteX0" fmla="*/ 17037 w 437045"/>
                  <a:gd name="connsiteY0" fmla="*/ 124059 h 125735"/>
                  <a:gd name="connsiteX1" fmla="*/ 26562 w 437045"/>
                  <a:gd name="connsiteY1" fmla="*/ 125012 h 125735"/>
                  <a:gd name="connsiteX2" fmla="*/ 247065 w 437045"/>
                  <a:gd name="connsiteY2" fmla="*/ 79482 h 125735"/>
                  <a:gd name="connsiteX3" fmla="*/ 260591 w 437045"/>
                  <a:gd name="connsiteY3" fmla="*/ 76244 h 125735"/>
                  <a:gd name="connsiteX4" fmla="*/ 430421 w 437045"/>
                  <a:gd name="connsiteY4" fmla="*/ 4997 h 125735"/>
                  <a:gd name="connsiteX5" fmla="*/ 430421 w 437045"/>
                  <a:gd name="connsiteY5" fmla="*/ 4997 h 125735"/>
                  <a:gd name="connsiteX6" fmla="*/ 436327 w 437045"/>
                  <a:gd name="connsiteY6" fmla="*/ -337 h 125735"/>
                  <a:gd name="connsiteX7" fmla="*/ 180961 w 437045"/>
                  <a:gd name="connsiteY7" fmla="*/ 62908 h 125735"/>
                  <a:gd name="connsiteX8" fmla="*/ 41039 w 437045"/>
                  <a:gd name="connsiteY8" fmla="*/ 89579 h 125735"/>
                  <a:gd name="connsiteX9" fmla="*/ 82093 w 437045"/>
                  <a:gd name="connsiteY9" fmla="*/ 8711 h 125735"/>
                  <a:gd name="connsiteX10" fmla="*/ 1796 w 437045"/>
                  <a:gd name="connsiteY10" fmla="*/ 90817 h 125735"/>
                  <a:gd name="connsiteX11" fmla="*/ -680 w 437045"/>
                  <a:gd name="connsiteY11" fmla="*/ 98627 h 125735"/>
                  <a:gd name="connsiteX12" fmla="*/ 17037 w 437045"/>
                  <a:gd name="connsiteY12" fmla="*/ 124059 h 12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045" h="125735">
                    <a:moveTo>
                      <a:pt x="17037" y="124059"/>
                    </a:moveTo>
                    <a:cubicBezTo>
                      <a:pt x="20018" y="125421"/>
                      <a:pt x="23371" y="125755"/>
                      <a:pt x="26562" y="125012"/>
                    </a:cubicBezTo>
                    <a:cubicBezTo>
                      <a:pt x="184676" y="79768"/>
                      <a:pt x="232683" y="87769"/>
                      <a:pt x="247065" y="79482"/>
                    </a:cubicBezTo>
                    <a:cubicBezTo>
                      <a:pt x="251542" y="78244"/>
                      <a:pt x="256019" y="77196"/>
                      <a:pt x="260591" y="76244"/>
                    </a:cubicBezTo>
                    <a:cubicBezTo>
                      <a:pt x="321074" y="62966"/>
                      <a:pt x="378606" y="38829"/>
                      <a:pt x="430421" y="4997"/>
                    </a:cubicBezTo>
                    <a:lnTo>
                      <a:pt x="430421" y="4997"/>
                    </a:lnTo>
                    <a:lnTo>
                      <a:pt x="436327" y="-337"/>
                    </a:lnTo>
                    <a:cubicBezTo>
                      <a:pt x="342887" y="26904"/>
                      <a:pt x="255352" y="45287"/>
                      <a:pt x="180961" y="62908"/>
                    </a:cubicBezTo>
                    <a:cubicBezTo>
                      <a:pt x="106571" y="80530"/>
                      <a:pt x="49326" y="95008"/>
                      <a:pt x="41039" y="89579"/>
                    </a:cubicBezTo>
                    <a:cubicBezTo>
                      <a:pt x="27419" y="81673"/>
                      <a:pt x="62661" y="28904"/>
                      <a:pt x="82093" y="8711"/>
                    </a:cubicBezTo>
                    <a:cubicBezTo>
                      <a:pt x="52469" y="33086"/>
                      <a:pt x="25504" y="60613"/>
                      <a:pt x="1796" y="90817"/>
                    </a:cubicBezTo>
                    <a:cubicBezTo>
                      <a:pt x="187" y="93103"/>
                      <a:pt x="-670" y="95827"/>
                      <a:pt x="-680" y="98627"/>
                    </a:cubicBezTo>
                    <a:cubicBezTo>
                      <a:pt x="-1318" y="110172"/>
                      <a:pt x="5987" y="120659"/>
                      <a:pt x="17037" y="124059"/>
                    </a:cubicBezTo>
                    <a:close/>
                  </a:path>
                </a:pathLst>
              </a:custGeom>
              <a:solidFill>
                <a:srgbClr val="FACDEF"/>
              </a:solidFill>
              <a:ln w="9525" cap="flat">
                <a:noFill/>
                <a:prstDash val="solid"/>
                <a:miter/>
              </a:ln>
            </p:spPr>
            <p:txBody>
              <a:bodyPr rtlCol="0" anchor="ctr"/>
              <a:lstStyle/>
              <a:p>
                <a:endParaRPr lang="zh-CN" altLang="en-US"/>
              </a:p>
            </p:txBody>
          </p:sp>
          <p:sp>
            <p:nvSpPr>
              <p:cNvPr id="778" name="ïş1iḋè">
                <a:extLst>
                  <a:ext uri="{FF2B5EF4-FFF2-40B4-BE49-F238E27FC236}">
                    <a16:creationId xmlns:a16="http://schemas.microsoft.com/office/drawing/2014/main" id="{B15A1689-9AFF-9F43-0491-139A8D521231}"/>
                  </a:ext>
                </a:extLst>
              </p:cNvPr>
              <p:cNvSpPr/>
              <p:nvPr/>
            </p:nvSpPr>
            <p:spPr>
              <a:xfrm>
                <a:off x="5114185" y="831740"/>
                <a:ext cx="14301" cy="14291"/>
              </a:xfrm>
              <a:custGeom>
                <a:avLst/>
                <a:gdLst>
                  <a:gd name="connsiteX0" fmla="*/ -616 w 14301"/>
                  <a:gd name="connsiteY0" fmla="*/ 5670 h 14291"/>
                  <a:gd name="connsiteX1" fmla="*/ 5289 w 14301"/>
                  <a:gd name="connsiteY1" fmla="*/ 13862 h 14291"/>
                  <a:gd name="connsiteX2" fmla="*/ 13480 w 14301"/>
                  <a:gd name="connsiteY2" fmla="*/ 7947 h 14291"/>
                  <a:gd name="connsiteX3" fmla="*/ 7575 w 14301"/>
                  <a:gd name="connsiteY3" fmla="*/ -245 h 14291"/>
                  <a:gd name="connsiteX4" fmla="*/ 6146 w 14301"/>
                  <a:gd name="connsiteY4" fmla="*/ -330 h 14291"/>
                  <a:gd name="connsiteX5" fmla="*/ -616 w 14301"/>
                  <a:gd name="connsiteY5" fmla="*/ 5670 h 1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01" h="14291">
                    <a:moveTo>
                      <a:pt x="-616" y="5670"/>
                    </a:moveTo>
                    <a:cubicBezTo>
                      <a:pt x="-1283" y="9566"/>
                      <a:pt x="1383" y="13233"/>
                      <a:pt x="5289" y="13862"/>
                    </a:cubicBezTo>
                    <a:cubicBezTo>
                      <a:pt x="9195" y="14490"/>
                      <a:pt x="12910" y="11842"/>
                      <a:pt x="13480" y="7947"/>
                    </a:cubicBezTo>
                    <a:cubicBezTo>
                      <a:pt x="14148" y="4051"/>
                      <a:pt x="11481" y="384"/>
                      <a:pt x="7575" y="-245"/>
                    </a:cubicBezTo>
                    <a:cubicBezTo>
                      <a:pt x="7099" y="-321"/>
                      <a:pt x="6623" y="-350"/>
                      <a:pt x="6146" y="-330"/>
                    </a:cubicBezTo>
                    <a:cubicBezTo>
                      <a:pt x="2622" y="-492"/>
                      <a:pt x="-330" y="2165"/>
                      <a:pt x="-616" y="5670"/>
                    </a:cubicBezTo>
                    <a:close/>
                  </a:path>
                </a:pathLst>
              </a:custGeom>
              <a:solidFill>
                <a:srgbClr val="262666"/>
              </a:solidFill>
              <a:ln w="9525" cap="flat">
                <a:noFill/>
                <a:prstDash val="solid"/>
                <a:miter/>
              </a:ln>
            </p:spPr>
            <p:txBody>
              <a:bodyPr rtlCol="0" anchor="ctr"/>
              <a:lstStyle/>
              <a:p>
                <a:endParaRPr lang="zh-CN" altLang="en-US"/>
              </a:p>
            </p:txBody>
          </p:sp>
          <p:sp>
            <p:nvSpPr>
              <p:cNvPr id="779" name="i$ļiḓè">
                <a:extLst>
                  <a:ext uri="{FF2B5EF4-FFF2-40B4-BE49-F238E27FC236}">
                    <a16:creationId xmlns:a16="http://schemas.microsoft.com/office/drawing/2014/main" id="{BF92F45D-01B6-7C5B-193B-599E2A1ADA80}"/>
                  </a:ext>
                </a:extLst>
              </p:cNvPr>
              <p:cNvSpPr/>
              <p:nvPr/>
            </p:nvSpPr>
            <p:spPr>
              <a:xfrm>
                <a:off x="5114001" y="835747"/>
                <a:ext cx="13978" cy="7759"/>
              </a:xfrm>
              <a:custGeom>
                <a:avLst/>
                <a:gdLst>
                  <a:gd name="connsiteX0" fmla="*/ 6425 w 13978"/>
                  <a:gd name="connsiteY0" fmla="*/ 5568 h 7759"/>
                  <a:gd name="connsiteX1" fmla="*/ 13189 w 13978"/>
                  <a:gd name="connsiteY1" fmla="*/ -337 h 7759"/>
                  <a:gd name="connsiteX2" fmla="*/ 13189 w 13978"/>
                  <a:gd name="connsiteY2" fmla="*/ 1472 h 7759"/>
                  <a:gd name="connsiteX3" fmla="*/ 6425 w 13978"/>
                  <a:gd name="connsiteY3" fmla="*/ 7378 h 7759"/>
                  <a:gd name="connsiteX4" fmla="*/ -719 w 13978"/>
                  <a:gd name="connsiteY4" fmla="*/ 2425 h 7759"/>
                  <a:gd name="connsiteX5" fmla="*/ 6425 w 13978"/>
                  <a:gd name="connsiteY5" fmla="*/ 5568 h 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8" h="7759">
                    <a:moveTo>
                      <a:pt x="6425" y="5568"/>
                    </a:moveTo>
                    <a:cubicBezTo>
                      <a:pt x="9854" y="5682"/>
                      <a:pt x="12807" y="3101"/>
                      <a:pt x="13189" y="-337"/>
                    </a:cubicBezTo>
                    <a:cubicBezTo>
                      <a:pt x="13284" y="253"/>
                      <a:pt x="13284" y="882"/>
                      <a:pt x="13189" y="1472"/>
                    </a:cubicBezTo>
                    <a:cubicBezTo>
                      <a:pt x="12903" y="4939"/>
                      <a:pt x="9854" y="7549"/>
                      <a:pt x="6425" y="7378"/>
                    </a:cubicBezTo>
                    <a:cubicBezTo>
                      <a:pt x="3092" y="7759"/>
                      <a:pt x="44" y="5644"/>
                      <a:pt x="-719" y="2425"/>
                    </a:cubicBezTo>
                    <a:cubicBezTo>
                      <a:pt x="806" y="4815"/>
                      <a:pt x="3664" y="6054"/>
                      <a:pt x="6425" y="5568"/>
                    </a:cubicBezTo>
                    <a:close/>
                  </a:path>
                </a:pathLst>
              </a:custGeom>
              <a:solidFill>
                <a:srgbClr val="FFFFFF"/>
              </a:solidFill>
              <a:ln w="9525" cap="flat">
                <a:noFill/>
                <a:prstDash val="solid"/>
                <a:miter/>
              </a:ln>
            </p:spPr>
            <p:txBody>
              <a:bodyPr rtlCol="0" anchor="ctr"/>
              <a:lstStyle/>
              <a:p>
                <a:endParaRPr lang="zh-CN" altLang="en-US"/>
              </a:p>
            </p:txBody>
          </p:sp>
          <p:sp>
            <p:nvSpPr>
              <p:cNvPr id="780" name="ísḻîḍé">
                <a:extLst>
                  <a:ext uri="{FF2B5EF4-FFF2-40B4-BE49-F238E27FC236}">
                    <a16:creationId xmlns:a16="http://schemas.microsoft.com/office/drawing/2014/main" id="{85101579-0765-31D3-99D6-24C94A5D0822}"/>
                  </a:ext>
                </a:extLst>
              </p:cNvPr>
              <p:cNvSpPr/>
              <p:nvPr/>
            </p:nvSpPr>
            <p:spPr>
              <a:xfrm>
                <a:off x="5121043" y="833417"/>
                <a:ext cx="4102" cy="3377"/>
              </a:xfrm>
              <a:custGeom>
                <a:avLst/>
                <a:gdLst>
                  <a:gd name="connsiteX0" fmla="*/ -712 w 4102"/>
                  <a:gd name="connsiteY0" fmla="*/ 1421 h 3377"/>
                  <a:gd name="connsiteX1" fmla="*/ 1384 w 4102"/>
                  <a:gd name="connsiteY1" fmla="*/ 3040 h 3377"/>
                  <a:gd name="connsiteX2" fmla="*/ 3384 w 4102"/>
                  <a:gd name="connsiteY2" fmla="*/ 1230 h 3377"/>
                  <a:gd name="connsiteX3" fmla="*/ 1575 w 4102"/>
                  <a:gd name="connsiteY3" fmla="*/ -332 h 3377"/>
                  <a:gd name="connsiteX4" fmla="*/ 1289 w 4102"/>
                  <a:gd name="connsiteY4" fmla="*/ -294 h 3377"/>
                  <a:gd name="connsiteX5" fmla="*/ -712 w 4102"/>
                  <a:gd name="connsiteY5" fmla="*/ 1421 h 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2" h="3377">
                    <a:moveTo>
                      <a:pt x="-712" y="1421"/>
                    </a:moveTo>
                    <a:cubicBezTo>
                      <a:pt x="-712" y="2373"/>
                      <a:pt x="241" y="3040"/>
                      <a:pt x="1384" y="3040"/>
                    </a:cubicBezTo>
                    <a:cubicBezTo>
                      <a:pt x="2432" y="3040"/>
                      <a:pt x="3289" y="2259"/>
                      <a:pt x="3384" y="1230"/>
                    </a:cubicBezTo>
                    <a:cubicBezTo>
                      <a:pt x="3289" y="287"/>
                      <a:pt x="2432" y="-408"/>
                      <a:pt x="1575" y="-332"/>
                    </a:cubicBezTo>
                    <a:cubicBezTo>
                      <a:pt x="1480" y="-322"/>
                      <a:pt x="1384" y="-313"/>
                      <a:pt x="1289" y="-294"/>
                    </a:cubicBezTo>
                    <a:cubicBezTo>
                      <a:pt x="146" y="-294"/>
                      <a:pt x="-806" y="468"/>
                      <a:pt x="-712" y="1421"/>
                    </a:cubicBezTo>
                    <a:close/>
                  </a:path>
                </a:pathLst>
              </a:custGeom>
              <a:solidFill>
                <a:srgbClr val="FFFFFF"/>
              </a:solidFill>
              <a:ln w="9525" cap="flat">
                <a:noFill/>
                <a:prstDash val="solid"/>
                <a:miter/>
              </a:ln>
            </p:spPr>
            <p:txBody>
              <a:bodyPr rtlCol="0" anchor="ctr"/>
              <a:lstStyle/>
              <a:p>
                <a:endParaRPr lang="zh-CN" altLang="en-US"/>
              </a:p>
            </p:txBody>
          </p:sp>
          <p:sp>
            <p:nvSpPr>
              <p:cNvPr id="781" name="î$ḻiďé">
                <a:extLst>
                  <a:ext uri="{FF2B5EF4-FFF2-40B4-BE49-F238E27FC236}">
                    <a16:creationId xmlns:a16="http://schemas.microsoft.com/office/drawing/2014/main" id="{F46AAA47-5099-D7F4-FC93-28A1009FC4A2}"/>
                  </a:ext>
                </a:extLst>
              </p:cNvPr>
              <p:cNvSpPr/>
              <p:nvPr/>
            </p:nvSpPr>
            <p:spPr>
              <a:xfrm>
                <a:off x="5063832" y="798790"/>
                <a:ext cx="51026" cy="121824"/>
              </a:xfrm>
              <a:custGeom>
                <a:avLst/>
                <a:gdLst>
                  <a:gd name="connsiteX0" fmla="*/ 12970 w 51026"/>
                  <a:gd name="connsiteY0" fmla="*/ 4520 h 121824"/>
                  <a:gd name="connsiteX1" fmla="*/ 6779 w 51026"/>
                  <a:gd name="connsiteY1" fmla="*/ 20332 h 121824"/>
                  <a:gd name="connsiteX2" fmla="*/ 29639 w 51026"/>
                  <a:gd name="connsiteY2" fmla="*/ 105199 h 121824"/>
                  <a:gd name="connsiteX3" fmla="*/ 50308 w 51026"/>
                  <a:gd name="connsiteY3" fmla="*/ 120249 h 121824"/>
                  <a:gd name="connsiteX4" fmla="*/ 47260 w 51026"/>
                  <a:gd name="connsiteY4" fmla="*/ 121487 h 121824"/>
                  <a:gd name="connsiteX5" fmla="*/ 11161 w 51026"/>
                  <a:gd name="connsiteY5" fmla="*/ 86816 h 121824"/>
                  <a:gd name="connsiteX6" fmla="*/ 1636 w 51026"/>
                  <a:gd name="connsiteY6" fmla="*/ 24237 h 121824"/>
                  <a:gd name="connsiteX7" fmla="*/ 8017 w 51026"/>
                  <a:gd name="connsiteY7" fmla="*/ 6044 h 121824"/>
                  <a:gd name="connsiteX8" fmla="*/ 11350 w 51026"/>
                  <a:gd name="connsiteY8" fmla="*/ -337 h 121824"/>
                  <a:gd name="connsiteX9" fmla="*/ 15447 w 51026"/>
                  <a:gd name="connsiteY9" fmla="*/ -337 h 121824"/>
                  <a:gd name="connsiteX10" fmla="*/ 12970 w 51026"/>
                  <a:gd name="connsiteY10" fmla="*/ 4520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026" h="121824">
                    <a:moveTo>
                      <a:pt x="12970" y="4520"/>
                    </a:moveTo>
                    <a:cubicBezTo>
                      <a:pt x="10398" y="9588"/>
                      <a:pt x="8398" y="14883"/>
                      <a:pt x="6779" y="20332"/>
                    </a:cubicBezTo>
                    <a:cubicBezTo>
                      <a:pt x="-2174" y="50669"/>
                      <a:pt x="6683" y="83473"/>
                      <a:pt x="29639" y="105199"/>
                    </a:cubicBezTo>
                    <a:cubicBezTo>
                      <a:pt x="35830" y="111143"/>
                      <a:pt x="42783" y="116210"/>
                      <a:pt x="50308" y="120249"/>
                    </a:cubicBezTo>
                    <a:lnTo>
                      <a:pt x="47260" y="121487"/>
                    </a:lnTo>
                    <a:cubicBezTo>
                      <a:pt x="32401" y="113315"/>
                      <a:pt x="19923" y="101351"/>
                      <a:pt x="11161" y="86816"/>
                    </a:cubicBezTo>
                    <a:cubicBezTo>
                      <a:pt x="-175" y="68023"/>
                      <a:pt x="-3508" y="45535"/>
                      <a:pt x="1636" y="24237"/>
                    </a:cubicBezTo>
                    <a:cubicBezTo>
                      <a:pt x="3159" y="17979"/>
                      <a:pt x="5254" y="11883"/>
                      <a:pt x="8017" y="6044"/>
                    </a:cubicBezTo>
                    <a:cubicBezTo>
                      <a:pt x="9064" y="3854"/>
                      <a:pt x="10112" y="1758"/>
                      <a:pt x="11350" y="-337"/>
                    </a:cubicBezTo>
                    <a:lnTo>
                      <a:pt x="15447" y="-337"/>
                    </a:lnTo>
                    <a:cubicBezTo>
                      <a:pt x="14018" y="1948"/>
                      <a:pt x="12970" y="2996"/>
                      <a:pt x="12970" y="4520"/>
                    </a:cubicBezTo>
                    <a:close/>
                  </a:path>
                </a:pathLst>
              </a:custGeom>
              <a:solidFill>
                <a:srgbClr val="FACDEF"/>
              </a:solidFill>
              <a:ln w="9525" cap="flat">
                <a:noFill/>
                <a:prstDash val="solid"/>
                <a:miter/>
              </a:ln>
            </p:spPr>
            <p:txBody>
              <a:bodyPr rtlCol="0" anchor="ctr"/>
              <a:lstStyle/>
              <a:p>
                <a:endParaRPr lang="zh-CN" altLang="en-US"/>
              </a:p>
            </p:txBody>
          </p:sp>
          <p:sp>
            <p:nvSpPr>
              <p:cNvPr id="782" name="ïşḷîḍê">
                <a:extLst>
                  <a:ext uri="{FF2B5EF4-FFF2-40B4-BE49-F238E27FC236}">
                    <a16:creationId xmlns:a16="http://schemas.microsoft.com/office/drawing/2014/main" id="{8F846792-2616-C57D-EAA3-770D1E3168AF}"/>
                  </a:ext>
                </a:extLst>
              </p:cNvPr>
              <p:cNvSpPr/>
              <p:nvPr/>
            </p:nvSpPr>
            <p:spPr>
              <a:xfrm>
                <a:off x="5144957" y="857464"/>
                <a:ext cx="51435" cy="9159"/>
              </a:xfrm>
              <a:custGeom>
                <a:avLst/>
                <a:gdLst>
                  <a:gd name="connsiteX0" fmla="*/ 50717 w 51435"/>
                  <a:gd name="connsiteY0" fmla="*/ -337 h 9159"/>
                  <a:gd name="connsiteX1" fmla="*/ 46526 w 51435"/>
                  <a:gd name="connsiteY1" fmla="*/ 3187 h 9159"/>
                  <a:gd name="connsiteX2" fmla="*/ 46431 w 51435"/>
                  <a:gd name="connsiteY2" fmla="*/ 4530 h 9159"/>
                  <a:gd name="connsiteX3" fmla="*/ 46526 w 51435"/>
                  <a:gd name="connsiteY3" fmla="*/ 4615 h 9159"/>
                  <a:gd name="connsiteX4" fmla="*/ 48717 w 51435"/>
                  <a:gd name="connsiteY4" fmla="*/ 7092 h 9159"/>
                  <a:gd name="connsiteX5" fmla="*/ -719 w 51435"/>
                  <a:gd name="connsiteY5" fmla="*/ 5282 h 9159"/>
                  <a:gd name="connsiteX6" fmla="*/ 50717 w 51435"/>
                  <a:gd name="connsiteY6" fmla="*/ -337 h 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 h="9159">
                    <a:moveTo>
                      <a:pt x="50717" y="-337"/>
                    </a:moveTo>
                    <a:lnTo>
                      <a:pt x="46526" y="3187"/>
                    </a:lnTo>
                    <a:cubicBezTo>
                      <a:pt x="46145" y="3539"/>
                      <a:pt x="46050" y="4139"/>
                      <a:pt x="46431" y="4530"/>
                    </a:cubicBezTo>
                    <a:cubicBezTo>
                      <a:pt x="46431" y="4558"/>
                      <a:pt x="46526" y="4587"/>
                      <a:pt x="46526" y="4615"/>
                    </a:cubicBezTo>
                    <a:cubicBezTo>
                      <a:pt x="47288" y="5473"/>
                      <a:pt x="48049" y="6235"/>
                      <a:pt x="48717" y="7092"/>
                    </a:cubicBezTo>
                    <a:cubicBezTo>
                      <a:pt x="32334" y="9902"/>
                      <a:pt x="15475" y="9283"/>
                      <a:pt x="-719" y="5282"/>
                    </a:cubicBezTo>
                    <a:cubicBezTo>
                      <a:pt x="16618" y="7473"/>
                      <a:pt x="34239" y="5549"/>
                      <a:pt x="50717" y="-337"/>
                    </a:cubicBezTo>
                    <a:close/>
                  </a:path>
                </a:pathLst>
              </a:custGeom>
              <a:solidFill>
                <a:srgbClr val="FACDEF"/>
              </a:solidFill>
              <a:ln w="9525" cap="flat">
                <a:noFill/>
                <a:prstDash val="solid"/>
                <a:miter/>
              </a:ln>
            </p:spPr>
            <p:txBody>
              <a:bodyPr rtlCol="0" anchor="ctr"/>
              <a:lstStyle/>
              <a:p>
                <a:endParaRPr lang="zh-CN" altLang="en-US"/>
              </a:p>
            </p:txBody>
          </p:sp>
          <p:sp>
            <p:nvSpPr>
              <p:cNvPr id="783" name="íṥļîḓe">
                <a:extLst>
                  <a:ext uri="{FF2B5EF4-FFF2-40B4-BE49-F238E27FC236}">
                    <a16:creationId xmlns:a16="http://schemas.microsoft.com/office/drawing/2014/main" id="{A4879E3C-280E-E99B-A0EE-FFC40E8EDD03}"/>
                  </a:ext>
                </a:extLst>
              </p:cNvPr>
              <p:cNvSpPr/>
              <p:nvPr/>
            </p:nvSpPr>
            <p:spPr>
              <a:xfrm>
                <a:off x="5085427" y="843367"/>
                <a:ext cx="35053" cy="59721"/>
              </a:xfrm>
              <a:custGeom>
                <a:avLst/>
                <a:gdLst>
                  <a:gd name="connsiteX0" fmla="*/ 901 w 35053"/>
                  <a:gd name="connsiteY0" fmla="*/ -337 h 59721"/>
                  <a:gd name="connsiteX1" fmla="*/ 34334 w 35053"/>
                  <a:gd name="connsiteY1" fmla="*/ 59384 h 59721"/>
                  <a:gd name="connsiteX2" fmla="*/ 901 w 35053"/>
                  <a:gd name="connsiteY2" fmla="*/ -337 h 59721"/>
                </a:gdLst>
                <a:ahLst/>
                <a:cxnLst>
                  <a:cxn ang="0">
                    <a:pos x="connsiteX0" y="connsiteY0"/>
                  </a:cxn>
                  <a:cxn ang="0">
                    <a:pos x="connsiteX1" y="connsiteY1"/>
                  </a:cxn>
                  <a:cxn ang="0">
                    <a:pos x="connsiteX2" y="connsiteY2"/>
                  </a:cxn>
                </a:cxnLst>
                <a:rect l="l" t="t" r="r" b="b"/>
                <a:pathLst>
                  <a:path w="35053" h="59721">
                    <a:moveTo>
                      <a:pt x="901" y="-337"/>
                    </a:moveTo>
                    <a:cubicBezTo>
                      <a:pt x="139" y="-337"/>
                      <a:pt x="-10434" y="34810"/>
                      <a:pt x="34334" y="59384"/>
                    </a:cubicBezTo>
                    <a:cubicBezTo>
                      <a:pt x="34620" y="59098"/>
                      <a:pt x="-2337" y="37381"/>
                      <a:pt x="901" y="-337"/>
                    </a:cubicBezTo>
                    <a:close/>
                  </a:path>
                </a:pathLst>
              </a:custGeom>
              <a:solidFill>
                <a:srgbClr val="FACDEF"/>
              </a:solidFill>
              <a:ln w="9525" cap="flat">
                <a:noFill/>
                <a:prstDash val="solid"/>
                <a:miter/>
              </a:ln>
            </p:spPr>
            <p:txBody>
              <a:bodyPr rtlCol="0" anchor="ctr"/>
              <a:lstStyle/>
              <a:p>
                <a:endParaRPr lang="zh-CN" altLang="en-US"/>
              </a:p>
            </p:txBody>
          </p:sp>
          <p:sp>
            <p:nvSpPr>
              <p:cNvPr id="784" name="ïSľïḓe">
                <a:extLst>
                  <a:ext uri="{FF2B5EF4-FFF2-40B4-BE49-F238E27FC236}">
                    <a16:creationId xmlns:a16="http://schemas.microsoft.com/office/drawing/2014/main" id="{E33C3FB5-BA5B-7092-D29E-196E2EEBE411}"/>
                  </a:ext>
                </a:extLst>
              </p:cNvPr>
              <p:cNvSpPr/>
              <p:nvPr/>
            </p:nvSpPr>
            <p:spPr>
              <a:xfrm>
                <a:off x="4970186" y="892982"/>
                <a:ext cx="69816" cy="55329"/>
              </a:xfrm>
              <a:custGeom>
                <a:avLst/>
                <a:gdLst>
                  <a:gd name="connsiteX0" fmla="*/ 9652 w 69816"/>
                  <a:gd name="connsiteY0" fmla="*/ 51204 h 55329"/>
                  <a:gd name="connsiteX1" fmla="*/ 5652 w 69816"/>
                  <a:gd name="connsiteY1" fmla="*/ 40536 h 55329"/>
                  <a:gd name="connsiteX2" fmla="*/ -444 w 69816"/>
                  <a:gd name="connsiteY2" fmla="*/ 24343 h 55329"/>
                  <a:gd name="connsiteX3" fmla="*/ 60897 w 69816"/>
                  <a:gd name="connsiteY3" fmla="*/ -136 h 55329"/>
                  <a:gd name="connsiteX4" fmla="*/ 65849 w 69816"/>
                  <a:gd name="connsiteY4" fmla="*/ 2150 h 55329"/>
                  <a:gd name="connsiteX5" fmla="*/ 68898 w 69816"/>
                  <a:gd name="connsiteY5" fmla="*/ 9960 h 55329"/>
                  <a:gd name="connsiteX6" fmla="*/ 67850 w 69816"/>
                  <a:gd name="connsiteY6" fmla="*/ 14056 h 55329"/>
                  <a:gd name="connsiteX7" fmla="*/ 9652 w 69816"/>
                  <a:gd name="connsiteY7" fmla="*/ 51204 h 5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816" h="55329">
                    <a:moveTo>
                      <a:pt x="9652" y="51204"/>
                    </a:moveTo>
                    <a:cubicBezTo>
                      <a:pt x="9081" y="47108"/>
                      <a:pt x="4985" y="45298"/>
                      <a:pt x="5652" y="40536"/>
                    </a:cubicBezTo>
                    <a:cubicBezTo>
                      <a:pt x="6318" y="35773"/>
                      <a:pt x="-2349" y="31868"/>
                      <a:pt x="-444" y="24343"/>
                    </a:cubicBezTo>
                    <a:cubicBezTo>
                      <a:pt x="1461" y="16818"/>
                      <a:pt x="45466" y="2912"/>
                      <a:pt x="60897" y="-136"/>
                    </a:cubicBezTo>
                    <a:cubicBezTo>
                      <a:pt x="62897" y="-793"/>
                      <a:pt x="65088" y="207"/>
                      <a:pt x="65849" y="2150"/>
                    </a:cubicBezTo>
                    <a:cubicBezTo>
                      <a:pt x="66898" y="4722"/>
                      <a:pt x="67850" y="7389"/>
                      <a:pt x="68898" y="9960"/>
                    </a:cubicBezTo>
                    <a:cubicBezTo>
                      <a:pt x="69374" y="11418"/>
                      <a:pt x="68993" y="13018"/>
                      <a:pt x="67850" y="14056"/>
                    </a:cubicBezTo>
                    <a:cubicBezTo>
                      <a:pt x="30417" y="48918"/>
                      <a:pt x="11843" y="62253"/>
                      <a:pt x="9652" y="51204"/>
                    </a:cubicBezTo>
                    <a:close/>
                  </a:path>
                </a:pathLst>
              </a:custGeom>
              <a:solidFill>
                <a:srgbClr val="FFA6E7"/>
              </a:solidFill>
              <a:ln w="9525" cap="flat">
                <a:noFill/>
                <a:prstDash val="solid"/>
                <a:miter/>
              </a:ln>
            </p:spPr>
            <p:txBody>
              <a:bodyPr rtlCol="0" anchor="ctr"/>
              <a:lstStyle/>
              <a:p>
                <a:endParaRPr lang="zh-CN" altLang="en-US"/>
              </a:p>
            </p:txBody>
          </p:sp>
          <p:sp>
            <p:nvSpPr>
              <p:cNvPr id="785" name="íṣlîdê">
                <a:extLst>
                  <a:ext uri="{FF2B5EF4-FFF2-40B4-BE49-F238E27FC236}">
                    <a16:creationId xmlns:a16="http://schemas.microsoft.com/office/drawing/2014/main" id="{4412AE13-B3BB-6642-27F5-1F09CEEAB065}"/>
                  </a:ext>
                </a:extLst>
              </p:cNvPr>
              <p:cNvSpPr/>
              <p:nvPr/>
            </p:nvSpPr>
            <p:spPr>
              <a:xfrm>
                <a:off x="4985319" y="898231"/>
                <a:ext cx="44957" cy="15906"/>
              </a:xfrm>
              <a:custGeom>
                <a:avLst/>
                <a:gdLst>
                  <a:gd name="connsiteX0" fmla="*/ -719 w 44957"/>
                  <a:gd name="connsiteY0" fmla="*/ 15569 h 15906"/>
                  <a:gd name="connsiteX1" fmla="*/ 44239 w 44957"/>
                  <a:gd name="connsiteY1" fmla="*/ -337 h 15906"/>
                  <a:gd name="connsiteX2" fmla="*/ -719 w 44957"/>
                  <a:gd name="connsiteY2" fmla="*/ 15569 h 15906"/>
                </a:gdLst>
                <a:ahLst/>
                <a:cxnLst>
                  <a:cxn ang="0">
                    <a:pos x="connsiteX0" y="connsiteY0"/>
                  </a:cxn>
                  <a:cxn ang="0">
                    <a:pos x="connsiteX1" y="connsiteY1"/>
                  </a:cxn>
                  <a:cxn ang="0">
                    <a:pos x="connsiteX2" y="connsiteY2"/>
                  </a:cxn>
                </a:cxnLst>
                <a:rect l="l" t="t" r="r" b="b"/>
                <a:pathLst>
                  <a:path w="44957" h="15906">
                    <a:moveTo>
                      <a:pt x="-719" y="15569"/>
                    </a:moveTo>
                    <a:cubicBezTo>
                      <a:pt x="15474" y="14626"/>
                      <a:pt x="31095" y="9111"/>
                      <a:pt x="44239" y="-337"/>
                    </a:cubicBezTo>
                    <a:cubicBezTo>
                      <a:pt x="30047" y="7082"/>
                      <a:pt x="14997" y="12445"/>
                      <a:pt x="-719" y="15569"/>
                    </a:cubicBezTo>
                    <a:close/>
                  </a:path>
                </a:pathLst>
              </a:custGeom>
              <a:solidFill>
                <a:srgbClr val="FACDEF"/>
              </a:solidFill>
              <a:ln w="9525" cap="flat">
                <a:noFill/>
                <a:prstDash val="solid"/>
                <a:miter/>
              </a:ln>
            </p:spPr>
            <p:txBody>
              <a:bodyPr rtlCol="0" anchor="ctr"/>
              <a:lstStyle/>
              <a:p>
                <a:endParaRPr lang="zh-CN" altLang="en-US"/>
              </a:p>
            </p:txBody>
          </p:sp>
          <p:sp>
            <p:nvSpPr>
              <p:cNvPr id="786" name="iṩḷïḍê">
                <a:extLst>
                  <a:ext uri="{FF2B5EF4-FFF2-40B4-BE49-F238E27FC236}">
                    <a16:creationId xmlns:a16="http://schemas.microsoft.com/office/drawing/2014/main" id="{9791A9A7-F045-E451-0E5F-A2210CA16881}"/>
                  </a:ext>
                </a:extLst>
              </p:cNvPr>
              <p:cNvSpPr/>
              <p:nvPr/>
            </p:nvSpPr>
            <p:spPr>
              <a:xfrm>
                <a:off x="4990653" y="901470"/>
                <a:ext cx="41148" cy="22574"/>
              </a:xfrm>
              <a:custGeom>
                <a:avLst/>
                <a:gdLst>
                  <a:gd name="connsiteX0" fmla="*/ -719 w 41148"/>
                  <a:gd name="connsiteY0" fmla="*/ 22237 h 22574"/>
                  <a:gd name="connsiteX1" fmla="*/ 40430 w 41148"/>
                  <a:gd name="connsiteY1" fmla="*/ -337 h 22574"/>
                  <a:gd name="connsiteX2" fmla="*/ -719 w 41148"/>
                  <a:gd name="connsiteY2" fmla="*/ 22237 h 22574"/>
                </a:gdLst>
                <a:ahLst/>
                <a:cxnLst>
                  <a:cxn ang="0">
                    <a:pos x="connsiteX0" y="connsiteY0"/>
                  </a:cxn>
                  <a:cxn ang="0">
                    <a:pos x="connsiteX1" y="connsiteY1"/>
                  </a:cxn>
                  <a:cxn ang="0">
                    <a:pos x="connsiteX2" y="connsiteY2"/>
                  </a:cxn>
                </a:cxnLst>
                <a:rect l="l" t="t" r="r" b="b"/>
                <a:pathLst>
                  <a:path w="41148" h="22574">
                    <a:moveTo>
                      <a:pt x="-719" y="22237"/>
                    </a:moveTo>
                    <a:cubicBezTo>
                      <a:pt x="14903" y="18884"/>
                      <a:pt x="29190" y="11035"/>
                      <a:pt x="40430" y="-337"/>
                    </a:cubicBezTo>
                    <a:cubicBezTo>
                      <a:pt x="27856" y="9178"/>
                      <a:pt x="14045" y="16779"/>
                      <a:pt x="-719" y="22237"/>
                    </a:cubicBezTo>
                    <a:close/>
                  </a:path>
                </a:pathLst>
              </a:custGeom>
              <a:solidFill>
                <a:srgbClr val="FACDEF"/>
              </a:solidFill>
              <a:ln w="9525" cap="flat">
                <a:noFill/>
                <a:prstDash val="solid"/>
                <a:miter/>
              </a:ln>
            </p:spPr>
            <p:txBody>
              <a:bodyPr rtlCol="0" anchor="ctr"/>
              <a:lstStyle/>
              <a:p>
                <a:endParaRPr lang="zh-CN" altLang="en-US"/>
              </a:p>
            </p:txBody>
          </p:sp>
          <p:sp>
            <p:nvSpPr>
              <p:cNvPr id="787" name="íṣ1íḋe">
                <a:extLst>
                  <a:ext uri="{FF2B5EF4-FFF2-40B4-BE49-F238E27FC236}">
                    <a16:creationId xmlns:a16="http://schemas.microsoft.com/office/drawing/2014/main" id="{70D57ED2-9C3C-58F1-EC8A-6AE763952983}"/>
                  </a:ext>
                </a:extLst>
              </p:cNvPr>
              <p:cNvSpPr/>
              <p:nvPr/>
            </p:nvSpPr>
            <p:spPr>
              <a:xfrm>
                <a:off x="4999320" y="903184"/>
                <a:ext cx="35147" cy="29527"/>
              </a:xfrm>
              <a:custGeom>
                <a:avLst/>
                <a:gdLst>
                  <a:gd name="connsiteX0" fmla="*/ -719 w 35147"/>
                  <a:gd name="connsiteY0" fmla="*/ 29190 h 29527"/>
                  <a:gd name="connsiteX1" fmla="*/ 34429 w 35147"/>
                  <a:gd name="connsiteY1" fmla="*/ -337 h 29527"/>
                  <a:gd name="connsiteX2" fmla="*/ -719 w 35147"/>
                  <a:gd name="connsiteY2" fmla="*/ 29190 h 29527"/>
                </a:gdLst>
                <a:ahLst/>
                <a:cxnLst>
                  <a:cxn ang="0">
                    <a:pos x="connsiteX0" y="connsiteY0"/>
                  </a:cxn>
                  <a:cxn ang="0">
                    <a:pos x="connsiteX1" y="connsiteY1"/>
                  </a:cxn>
                  <a:cxn ang="0">
                    <a:pos x="connsiteX2" y="connsiteY2"/>
                  </a:cxn>
                </a:cxnLst>
                <a:rect l="l" t="t" r="r" b="b"/>
                <a:pathLst>
                  <a:path w="35147" h="29527">
                    <a:moveTo>
                      <a:pt x="-719" y="29190"/>
                    </a:moveTo>
                    <a:cubicBezTo>
                      <a:pt x="13664" y="23056"/>
                      <a:pt x="25952" y="12778"/>
                      <a:pt x="34429" y="-337"/>
                    </a:cubicBezTo>
                    <a:cubicBezTo>
                      <a:pt x="24237" y="11197"/>
                      <a:pt x="12426" y="21151"/>
                      <a:pt x="-719" y="29190"/>
                    </a:cubicBezTo>
                    <a:close/>
                  </a:path>
                </a:pathLst>
              </a:custGeom>
              <a:solidFill>
                <a:srgbClr val="FACDEF"/>
              </a:solidFill>
              <a:ln w="9525" cap="flat">
                <a:noFill/>
                <a:prstDash val="solid"/>
                <a:miter/>
              </a:ln>
            </p:spPr>
            <p:txBody>
              <a:bodyPr rtlCol="0" anchor="ctr"/>
              <a:lstStyle/>
              <a:p>
                <a:endParaRPr lang="zh-CN" altLang="en-US"/>
              </a:p>
            </p:txBody>
          </p:sp>
          <p:sp>
            <p:nvSpPr>
              <p:cNvPr id="788" name="îṩḻïďe">
                <a:extLst>
                  <a:ext uri="{FF2B5EF4-FFF2-40B4-BE49-F238E27FC236}">
                    <a16:creationId xmlns:a16="http://schemas.microsoft.com/office/drawing/2014/main" id="{2F93E0ED-FA3A-FF26-7F28-55823E5E5365}"/>
                  </a:ext>
                </a:extLst>
              </p:cNvPr>
              <p:cNvSpPr/>
              <p:nvPr/>
            </p:nvSpPr>
            <p:spPr>
              <a:xfrm>
                <a:off x="2258216" y="2044690"/>
                <a:ext cx="169544" cy="106935"/>
              </a:xfrm>
              <a:custGeom>
                <a:avLst/>
                <a:gdLst>
                  <a:gd name="connsiteX0" fmla="*/ 168826 w 169544"/>
                  <a:gd name="connsiteY0" fmla="*/ 16111 h 106935"/>
                  <a:gd name="connsiteX1" fmla="*/ 133394 w 169544"/>
                  <a:gd name="connsiteY1" fmla="*/ 1919 h 106935"/>
                  <a:gd name="connsiteX2" fmla="*/ 95865 w 169544"/>
                  <a:gd name="connsiteY2" fmla="*/ 27350 h 106935"/>
                  <a:gd name="connsiteX3" fmla="*/ 56050 w 169544"/>
                  <a:gd name="connsiteY3" fmla="*/ 38018 h 106935"/>
                  <a:gd name="connsiteX4" fmla="*/ 37762 w 169544"/>
                  <a:gd name="connsiteY4" fmla="*/ 57545 h 106935"/>
                  <a:gd name="connsiteX5" fmla="*/ 15950 w 169544"/>
                  <a:gd name="connsiteY5" fmla="*/ 72785 h 106935"/>
                  <a:gd name="connsiteX6" fmla="*/ -719 w 169544"/>
                  <a:gd name="connsiteY6" fmla="*/ 106599 h 106935"/>
                  <a:gd name="connsiteX7" fmla="*/ 168826 w 169544"/>
                  <a:gd name="connsiteY7" fmla="*/ 16111 h 10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544" h="106935">
                    <a:moveTo>
                      <a:pt x="168826" y="16111"/>
                    </a:moveTo>
                    <a:cubicBezTo>
                      <a:pt x="168826" y="16111"/>
                      <a:pt x="153681" y="-7606"/>
                      <a:pt x="133394" y="1919"/>
                    </a:cubicBezTo>
                    <a:cubicBezTo>
                      <a:pt x="113105" y="11444"/>
                      <a:pt x="113105" y="20969"/>
                      <a:pt x="95865" y="27350"/>
                    </a:cubicBezTo>
                    <a:cubicBezTo>
                      <a:pt x="78625" y="33732"/>
                      <a:pt x="67290" y="30208"/>
                      <a:pt x="56050" y="38018"/>
                    </a:cubicBezTo>
                    <a:cubicBezTo>
                      <a:pt x="44811" y="45829"/>
                      <a:pt x="47573" y="50306"/>
                      <a:pt x="37762" y="57545"/>
                    </a:cubicBezTo>
                    <a:cubicBezTo>
                      <a:pt x="27952" y="64784"/>
                      <a:pt x="25475" y="60021"/>
                      <a:pt x="15950" y="72785"/>
                    </a:cubicBezTo>
                    <a:cubicBezTo>
                      <a:pt x="8968" y="83300"/>
                      <a:pt x="3368" y="94663"/>
                      <a:pt x="-719" y="106599"/>
                    </a:cubicBezTo>
                    <a:cubicBezTo>
                      <a:pt x="50516" y="67441"/>
                      <a:pt x="107781" y="36875"/>
                      <a:pt x="168826" y="16111"/>
                    </a:cubicBezTo>
                    <a:close/>
                  </a:path>
                </a:pathLst>
              </a:custGeom>
              <a:solidFill>
                <a:srgbClr val="FFA6E7"/>
              </a:solidFill>
              <a:ln w="9525" cap="flat">
                <a:noFill/>
                <a:prstDash val="solid"/>
                <a:miter/>
              </a:ln>
            </p:spPr>
            <p:txBody>
              <a:bodyPr rtlCol="0" anchor="ctr"/>
              <a:lstStyle/>
              <a:p>
                <a:endParaRPr lang="zh-CN" altLang="en-US"/>
              </a:p>
            </p:txBody>
          </p:sp>
          <p:sp>
            <p:nvSpPr>
              <p:cNvPr id="789" name="ïšľïḑè">
                <a:extLst>
                  <a:ext uri="{FF2B5EF4-FFF2-40B4-BE49-F238E27FC236}">
                    <a16:creationId xmlns:a16="http://schemas.microsoft.com/office/drawing/2014/main" id="{6F8010DC-A5F2-6AC3-2FDB-E4E64DA08D8F}"/>
                  </a:ext>
                </a:extLst>
              </p:cNvPr>
              <p:cNvSpPr/>
              <p:nvPr/>
            </p:nvSpPr>
            <p:spPr>
              <a:xfrm>
                <a:off x="2251636" y="2225502"/>
                <a:ext cx="32140" cy="22613"/>
              </a:xfrm>
              <a:custGeom>
                <a:avLst/>
                <a:gdLst>
                  <a:gd name="connsiteX0" fmla="*/ 29674 w 32140"/>
                  <a:gd name="connsiteY0" fmla="*/ 653 h 22613"/>
                  <a:gd name="connsiteX1" fmla="*/ 26150 w 32140"/>
                  <a:gd name="connsiteY1" fmla="*/ 21417 h 22613"/>
                  <a:gd name="connsiteX2" fmla="*/ 5290 w 32140"/>
                  <a:gd name="connsiteY2" fmla="*/ 21417 h 22613"/>
                  <a:gd name="connsiteX3" fmla="*/ 5290 w 32140"/>
                  <a:gd name="connsiteY3" fmla="*/ 6749 h 22613"/>
                  <a:gd name="connsiteX4" fmla="*/ 29674 w 32140"/>
                  <a:gd name="connsiteY4" fmla="*/ 653 h 2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0" h="22613">
                    <a:moveTo>
                      <a:pt x="29674" y="653"/>
                    </a:moveTo>
                    <a:cubicBezTo>
                      <a:pt x="29674" y="653"/>
                      <a:pt x="35389" y="20656"/>
                      <a:pt x="26150" y="21417"/>
                    </a:cubicBezTo>
                    <a:cubicBezTo>
                      <a:pt x="16910" y="22180"/>
                      <a:pt x="17863" y="15417"/>
                      <a:pt x="5290" y="21417"/>
                    </a:cubicBezTo>
                    <a:cubicBezTo>
                      <a:pt x="-2140" y="24942"/>
                      <a:pt x="-3283" y="17131"/>
                      <a:pt x="5290" y="6749"/>
                    </a:cubicBezTo>
                    <a:cubicBezTo>
                      <a:pt x="11729" y="472"/>
                      <a:pt x="21044" y="-1852"/>
                      <a:pt x="29674" y="653"/>
                    </a:cubicBezTo>
                    <a:close/>
                  </a:path>
                </a:pathLst>
              </a:custGeom>
              <a:solidFill>
                <a:srgbClr val="FFA6E7"/>
              </a:solidFill>
              <a:ln w="9525" cap="flat">
                <a:noFill/>
                <a:prstDash val="solid"/>
                <a:miter/>
              </a:ln>
            </p:spPr>
            <p:txBody>
              <a:bodyPr rtlCol="0" anchor="ctr"/>
              <a:lstStyle/>
              <a:p>
                <a:endParaRPr lang="zh-CN" altLang="en-US"/>
              </a:p>
            </p:txBody>
          </p:sp>
          <p:sp>
            <p:nvSpPr>
              <p:cNvPr id="790" name="iŝľïḓe">
                <a:extLst>
                  <a:ext uri="{FF2B5EF4-FFF2-40B4-BE49-F238E27FC236}">
                    <a16:creationId xmlns:a16="http://schemas.microsoft.com/office/drawing/2014/main" id="{47A68183-1576-DC96-C02C-169BC81E2498}"/>
                  </a:ext>
                </a:extLst>
              </p:cNvPr>
              <p:cNvSpPr/>
              <p:nvPr/>
            </p:nvSpPr>
            <p:spPr>
              <a:xfrm>
                <a:off x="2129628" y="2220554"/>
                <a:ext cx="100323" cy="97168"/>
              </a:xfrm>
              <a:custGeom>
                <a:avLst/>
                <a:gdLst>
                  <a:gd name="connsiteX0" fmla="*/ 48812 w 100323"/>
                  <a:gd name="connsiteY0" fmla="*/ 44559 h 97168"/>
                  <a:gd name="connsiteX1" fmla="*/ 1854 w 100323"/>
                  <a:gd name="connsiteY1" fmla="*/ 38653 h 97168"/>
                  <a:gd name="connsiteX2" fmla="*/ 1854 w 100323"/>
                  <a:gd name="connsiteY2" fmla="*/ 30081 h 97168"/>
                  <a:gd name="connsiteX3" fmla="*/ 89864 w 100323"/>
                  <a:gd name="connsiteY3" fmla="*/ 2553 h 97168"/>
                  <a:gd name="connsiteX4" fmla="*/ 93579 w 100323"/>
                  <a:gd name="connsiteY4" fmla="*/ 8364 h 97168"/>
                  <a:gd name="connsiteX5" fmla="*/ 98532 w 100323"/>
                  <a:gd name="connsiteY5" fmla="*/ 13031 h 97168"/>
                  <a:gd name="connsiteX6" fmla="*/ 72814 w 100323"/>
                  <a:gd name="connsiteY6" fmla="*/ 94470 h 97168"/>
                  <a:gd name="connsiteX7" fmla="*/ 66604 w 100323"/>
                  <a:gd name="connsiteY7" fmla="*/ 96260 h 97168"/>
                  <a:gd name="connsiteX8" fmla="*/ 64814 w 100323"/>
                  <a:gd name="connsiteY8" fmla="*/ 94470 h 97168"/>
                  <a:gd name="connsiteX9" fmla="*/ 54241 w 100323"/>
                  <a:gd name="connsiteY9" fmla="*/ 49607 h 97168"/>
                  <a:gd name="connsiteX10" fmla="*/ 49821 w 100323"/>
                  <a:gd name="connsiteY10" fmla="*/ 44521 h 97168"/>
                  <a:gd name="connsiteX11" fmla="*/ 48812 w 100323"/>
                  <a:gd name="connsiteY11" fmla="*/ 44559 h 9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23" h="97168">
                    <a:moveTo>
                      <a:pt x="48812" y="44559"/>
                    </a:moveTo>
                    <a:cubicBezTo>
                      <a:pt x="32914" y="45892"/>
                      <a:pt x="16922" y="43873"/>
                      <a:pt x="1854" y="38653"/>
                    </a:cubicBezTo>
                    <a:cubicBezTo>
                      <a:pt x="-1576" y="37510"/>
                      <a:pt x="-1576" y="32652"/>
                      <a:pt x="1854" y="30081"/>
                    </a:cubicBezTo>
                    <a:cubicBezTo>
                      <a:pt x="63766" y="-14877"/>
                      <a:pt x="90341" y="3601"/>
                      <a:pt x="89864" y="2553"/>
                    </a:cubicBezTo>
                    <a:lnTo>
                      <a:pt x="93579" y="8364"/>
                    </a:lnTo>
                    <a:lnTo>
                      <a:pt x="98532" y="13031"/>
                    </a:lnTo>
                    <a:cubicBezTo>
                      <a:pt x="99389" y="13507"/>
                      <a:pt x="105866" y="39225"/>
                      <a:pt x="72814" y="94470"/>
                    </a:cubicBezTo>
                    <a:cubicBezTo>
                      <a:pt x="71595" y="96680"/>
                      <a:pt x="68814" y="97480"/>
                      <a:pt x="66604" y="96260"/>
                    </a:cubicBezTo>
                    <a:cubicBezTo>
                      <a:pt x="65852" y="95841"/>
                      <a:pt x="65233" y="95222"/>
                      <a:pt x="64814" y="94470"/>
                    </a:cubicBezTo>
                    <a:cubicBezTo>
                      <a:pt x="57146" y="80802"/>
                      <a:pt x="53479" y="65257"/>
                      <a:pt x="54241" y="49607"/>
                    </a:cubicBezTo>
                    <a:cubicBezTo>
                      <a:pt x="54422" y="46988"/>
                      <a:pt x="52450" y="44711"/>
                      <a:pt x="49821" y="44521"/>
                    </a:cubicBezTo>
                    <a:cubicBezTo>
                      <a:pt x="49488" y="44502"/>
                      <a:pt x="49145" y="44511"/>
                      <a:pt x="48812" y="44559"/>
                    </a:cubicBezTo>
                    <a:close/>
                  </a:path>
                </a:pathLst>
              </a:custGeom>
              <a:solidFill>
                <a:srgbClr val="FFA6E7"/>
              </a:solidFill>
              <a:ln w="9525" cap="flat">
                <a:noFill/>
                <a:prstDash val="solid"/>
                <a:miter/>
              </a:ln>
            </p:spPr>
            <p:txBody>
              <a:bodyPr rtlCol="0" anchor="ctr"/>
              <a:lstStyle/>
              <a:p>
                <a:endParaRPr lang="zh-CN" altLang="en-US"/>
              </a:p>
            </p:txBody>
          </p:sp>
          <p:grpSp>
            <p:nvGrpSpPr>
              <p:cNvPr id="791" name="图形 261">
                <a:extLst>
                  <a:ext uri="{FF2B5EF4-FFF2-40B4-BE49-F238E27FC236}">
                    <a16:creationId xmlns:a16="http://schemas.microsoft.com/office/drawing/2014/main" id="{6668646F-7BA4-1229-FE4A-BD9D481AA2A9}"/>
                  </a:ext>
                </a:extLst>
              </p:cNvPr>
              <p:cNvGrpSpPr/>
              <p:nvPr/>
            </p:nvGrpSpPr>
            <p:grpSpPr>
              <a:xfrm>
                <a:off x="2145916" y="2221635"/>
                <a:ext cx="81724" cy="77247"/>
                <a:chOff x="2145916" y="2221635"/>
                <a:chExt cx="81724" cy="77247"/>
              </a:xfrm>
              <a:solidFill>
                <a:srgbClr val="FACDEF"/>
              </a:solidFill>
            </p:grpSpPr>
            <p:sp>
              <p:nvSpPr>
                <p:cNvPr id="823" name="íśḻïḍê">
                  <a:extLst>
                    <a:ext uri="{FF2B5EF4-FFF2-40B4-BE49-F238E27FC236}">
                      <a16:creationId xmlns:a16="http://schemas.microsoft.com/office/drawing/2014/main" id="{11B9475F-A8E1-84F9-60D5-79E44C7F72B3}"/>
                    </a:ext>
                  </a:extLst>
                </p:cNvPr>
                <p:cNvSpPr/>
                <p:nvPr/>
              </p:nvSpPr>
              <p:spPr>
                <a:xfrm>
                  <a:off x="2145916" y="2230735"/>
                  <a:ext cx="62134" cy="21570"/>
                </a:xfrm>
                <a:custGeom>
                  <a:avLst/>
                  <a:gdLst>
                    <a:gd name="connsiteX0" fmla="*/ -718 w 62134"/>
                    <a:gd name="connsiteY0" fmla="*/ 21233 h 21570"/>
                    <a:gd name="connsiteX1" fmla="*/ 61385 w 62134"/>
                    <a:gd name="connsiteY1" fmla="*/ 945 h 21570"/>
                    <a:gd name="connsiteX2" fmla="*/ -718 w 62134"/>
                    <a:gd name="connsiteY2" fmla="*/ 21233 h 21570"/>
                  </a:gdLst>
                  <a:ahLst/>
                  <a:cxnLst>
                    <a:cxn ang="0">
                      <a:pos x="connsiteX0" y="connsiteY0"/>
                    </a:cxn>
                    <a:cxn ang="0">
                      <a:pos x="connsiteX1" y="connsiteY1"/>
                    </a:cxn>
                    <a:cxn ang="0">
                      <a:pos x="connsiteX2" y="connsiteY2"/>
                    </a:cxn>
                  </a:cxnLst>
                  <a:rect l="l" t="t" r="r" b="b"/>
                  <a:pathLst>
                    <a:path w="62134" h="21570">
                      <a:moveTo>
                        <a:pt x="-718" y="21233"/>
                      </a:moveTo>
                      <a:cubicBezTo>
                        <a:pt x="36715" y="-8580"/>
                        <a:pt x="62432" y="1325"/>
                        <a:pt x="61385" y="945"/>
                      </a:cubicBezTo>
                      <a:cubicBezTo>
                        <a:pt x="40240" y="-1246"/>
                        <a:pt x="-813" y="20757"/>
                        <a:pt x="-718" y="21233"/>
                      </a:cubicBezTo>
                      <a:close/>
                    </a:path>
                  </a:pathLst>
                </a:custGeom>
                <a:solidFill>
                  <a:srgbClr val="FACDEF"/>
                </a:solidFill>
                <a:ln w="9525" cap="flat">
                  <a:noFill/>
                  <a:prstDash val="solid"/>
                  <a:miter/>
                </a:ln>
              </p:spPr>
              <p:txBody>
                <a:bodyPr rtlCol="0" anchor="ctr"/>
                <a:lstStyle/>
                <a:p>
                  <a:endParaRPr lang="zh-CN" altLang="en-US"/>
                </a:p>
              </p:txBody>
            </p:sp>
            <p:sp>
              <p:nvSpPr>
                <p:cNvPr id="824" name="ïṡlîde">
                  <a:extLst>
                    <a:ext uri="{FF2B5EF4-FFF2-40B4-BE49-F238E27FC236}">
                      <a16:creationId xmlns:a16="http://schemas.microsoft.com/office/drawing/2014/main" id="{E79D228C-6F53-D158-17DF-13FF877A6FF8}"/>
                    </a:ext>
                  </a:extLst>
                </p:cNvPr>
                <p:cNvSpPr/>
                <p:nvPr/>
              </p:nvSpPr>
              <p:spPr>
                <a:xfrm>
                  <a:off x="2200679" y="2240392"/>
                  <a:ext cx="18887" cy="58490"/>
                </a:xfrm>
                <a:custGeom>
                  <a:avLst/>
                  <a:gdLst>
                    <a:gd name="connsiteX0" fmla="*/ 17766 w 18887"/>
                    <a:gd name="connsiteY0" fmla="*/ -331 h 58490"/>
                    <a:gd name="connsiteX1" fmla="*/ -712 w 18887"/>
                    <a:gd name="connsiteY1" fmla="*/ 58153 h 58490"/>
                    <a:gd name="connsiteX2" fmla="*/ 17766 w 18887"/>
                    <a:gd name="connsiteY2" fmla="*/ -331 h 58490"/>
                  </a:gdLst>
                  <a:ahLst/>
                  <a:cxnLst>
                    <a:cxn ang="0">
                      <a:pos x="connsiteX0" y="connsiteY0"/>
                    </a:cxn>
                    <a:cxn ang="0">
                      <a:pos x="connsiteX1" y="connsiteY1"/>
                    </a:cxn>
                    <a:cxn ang="0">
                      <a:pos x="connsiteX2" y="connsiteY2"/>
                    </a:cxn>
                  </a:cxnLst>
                  <a:rect l="l" t="t" r="r" b="b"/>
                  <a:pathLst>
                    <a:path w="18887" h="58490">
                      <a:moveTo>
                        <a:pt x="17766" y="-331"/>
                      </a:moveTo>
                      <a:cubicBezTo>
                        <a:pt x="17766" y="-807"/>
                        <a:pt x="22529" y="23673"/>
                        <a:pt x="-712" y="58153"/>
                      </a:cubicBezTo>
                      <a:cubicBezTo>
                        <a:pt x="-1093" y="57963"/>
                        <a:pt x="16338" y="20243"/>
                        <a:pt x="17766" y="-331"/>
                      </a:cubicBezTo>
                      <a:close/>
                    </a:path>
                  </a:pathLst>
                </a:custGeom>
                <a:solidFill>
                  <a:srgbClr val="FACDEF"/>
                </a:solidFill>
                <a:ln w="9525" cap="flat">
                  <a:noFill/>
                  <a:prstDash val="solid"/>
                  <a:miter/>
                </a:ln>
              </p:spPr>
              <p:txBody>
                <a:bodyPr rtlCol="0" anchor="ctr"/>
                <a:lstStyle/>
                <a:p>
                  <a:endParaRPr lang="zh-CN" altLang="en-US"/>
                </a:p>
              </p:txBody>
            </p:sp>
            <p:sp>
              <p:nvSpPr>
                <p:cNvPr id="825" name="ïṩḷiḋe">
                  <a:extLst>
                    <a:ext uri="{FF2B5EF4-FFF2-40B4-BE49-F238E27FC236}">
                      <a16:creationId xmlns:a16="http://schemas.microsoft.com/office/drawing/2014/main" id="{980EEB92-8687-06B7-F43E-7A661DBC5929}"/>
                    </a:ext>
                  </a:extLst>
                </p:cNvPr>
                <p:cNvSpPr/>
                <p:nvPr/>
              </p:nvSpPr>
              <p:spPr>
                <a:xfrm>
                  <a:off x="2167538" y="2221635"/>
                  <a:ext cx="60102" cy="59531"/>
                </a:xfrm>
                <a:custGeom>
                  <a:avLst/>
                  <a:gdLst>
                    <a:gd name="connsiteX0" fmla="*/ 25666 w 60102"/>
                    <a:gd name="connsiteY0" fmla="*/ 59194 h 59531"/>
                    <a:gd name="connsiteX1" fmla="*/ 42144 w 60102"/>
                    <a:gd name="connsiteY1" fmla="*/ 18046 h 59531"/>
                    <a:gd name="connsiteX2" fmla="*/ -719 w 60102"/>
                    <a:gd name="connsiteY2" fmla="*/ 37096 h 59531"/>
                    <a:gd name="connsiteX3" fmla="*/ 43001 w 60102"/>
                    <a:gd name="connsiteY3" fmla="*/ 14998 h 59531"/>
                    <a:gd name="connsiteX4" fmla="*/ 46240 w 60102"/>
                    <a:gd name="connsiteY4" fmla="*/ -337 h 59531"/>
                    <a:gd name="connsiteX5" fmla="*/ 45573 w 60102"/>
                    <a:gd name="connsiteY5" fmla="*/ 14617 h 59531"/>
                    <a:gd name="connsiteX6" fmla="*/ 59384 w 60102"/>
                    <a:gd name="connsiteY6" fmla="*/ 15283 h 59531"/>
                    <a:gd name="connsiteX7" fmla="*/ 45097 w 60102"/>
                    <a:gd name="connsiteY7" fmla="*/ 16998 h 59531"/>
                    <a:gd name="connsiteX8" fmla="*/ 25666 w 60102"/>
                    <a:gd name="connsiteY8" fmla="*/ 59194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02" h="59531">
                      <a:moveTo>
                        <a:pt x="25666" y="59194"/>
                      </a:moveTo>
                      <a:cubicBezTo>
                        <a:pt x="25666" y="59194"/>
                        <a:pt x="35191" y="37477"/>
                        <a:pt x="42144" y="18046"/>
                      </a:cubicBezTo>
                      <a:cubicBezTo>
                        <a:pt x="27094" y="22532"/>
                        <a:pt x="12693" y="28933"/>
                        <a:pt x="-719" y="37096"/>
                      </a:cubicBezTo>
                      <a:cubicBezTo>
                        <a:pt x="11416" y="25666"/>
                        <a:pt x="26599" y="17988"/>
                        <a:pt x="43001" y="14998"/>
                      </a:cubicBezTo>
                      <a:cubicBezTo>
                        <a:pt x="44659" y="10026"/>
                        <a:pt x="45744" y="4882"/>
                        <a:pt x="46240" y="-337"/>
                      </a:cubicBezTo>
                      <a:cubicBezTo>
                        <a:pt x="46935" y="4644"/>
                        <a:pt x="46707" y="9711"/>
                        <a:pt x="45573" y="14617"/>
                      </a:cubicBezTo>
                      <a:cubicBezTo>
                        <a:pt x="50183" y="14007"/>
                        <a:pt x="54860" y="14236"/>
                        <a:pt x="59384" y="15283"/>
                      </a:cubicBezTo>
                      <a:cubicBezTo>
                        <a:pt x="54565" y="15265"/>
                        <a:pt x="49774" y="15836"/>
                        <a:pt x="45097" y="16998"/>
                      </a:cubicBezTo>
                      <a:cubicBezTo>
                        <a:pt x="41525" y="32228"/>
                        <a:pt x="34915" y="46573"/>
                        <a:pt x="25666" y="59194"/>
                      </a:cubicBezTo>
                      <a:close/>
                    </a:path>
                  </a:pathLst>
                </a:custGeom>
                <a:solidFill>
                  <a:srgbClr val="FACDEF"/>
                </a:solidFill>
                <a:ln w="9525" cap="flat">
                  <a:noFill/>
                  <a:prstDash val="solid"/>
                  <a:miter/>
                </a:ln>
              </p:spPr>
              <p:txBody>
                <a:bodyPr rtlCol="0" anchor="ctr"/>
                <a:lstStyle/>
                <a:p>
                  <a:endParaRPr lang="zh-CN" altLang="en-US"/>
                </a:p>
              </p:txBody>
            </p:sp>
          </p:grpSp>
          <p:sp>
            <p:nvSpPr>
              <p:cNvPr id="792" name="iṣḷiḓe">
                <a:extLst>
                  <a:ext uri="{FF2B5EF4-FFF2-40B4-BE49-F238E27FC236}">
                    <a16:creationId xmlns:a16="http://schemas.microsoft.com/office/drawing/2014/main" id="{215C7639-9389-6FED-40A3-0FECDA968081}"/>
                  </a:ext>
                </a:extLst>
              </p:cNvPr>
              <p:cNvSpPr/>
              <p:nvPr/>
            </p:nvSpPr>
            <p:spPr>
              <a:xfrm>
                <a:off x="2197686" y="2058283"/>
                <a:ext cx="364231" cy="196101"/>
              </a:xfrm>
              <a:custGeom>
                <a:avLst/>
                <a:gdLst>
                  <a:gd name="connsiteX0" fmla="*/ 16568 w 364231"/>
                  <a:gd name="connsiteY0" fmla="*/ 195114 h 196101"/>
                  <a:gd name="connsiteX1" fmla="*/ 24569 w 364231"/>
                  <a:gd name="connsiteY1" fmla="*/ 195114 h 196101"/>
                  <a:gd name="connsiteX2" fmla="*/ 208783 w 364231"/>
                  <a:gd name="connsiteY2" fmla="*/ 136440 h 196101"/>
                  <a:gd name="connsiteX3" fmla="*/ 220118 w 364231"/>
                  <a:gd name="connsiteY3" fmla="*/ 132439 h 196101"/>
                  <a:gd name="connsiteX4" fmla="*/ 358897 w 364231"/>
                  <a:gd name="connsiteY4" fmla="*/ 56239 h 196101"/>
                  <a:gd name="connsiteX5" fmla="*/ 358897 w 364231"/>
                  <a:gd name="connsiteY5" fmla="*/ 56239 h 196101"/>
                  <a:gd name="connsiteX6" fmla="*/ 361755 w 364231"/>
                  <a:gd name="connsiteY6" fmla="*/ 53858 h 196101"/>
                  <a:gd name="connsiteX7" fmla="*/ 363469 w 364231"/>
                  <a:gd name="connsiteY7" fmla="*/ 51096 h 196101"/>
                  <a:gd name="connsiteX8" fmla="*/ 363469 w 364231"/>
                  <a:gd name="connsiteY8" fmla="*/ 51096 h 196101"/>
                  <a:gd name="connsiteX9" fmla="*/ 362802 w 364231"/>
                  <a:gd name="connsiteY9" fmla="*/ 48905 h 196101"/>
                  <a:gd name="connsiteX10" fmla="*/ 356801 w 364231"/>
                  <a:gd name="connsiteY10" fmla="*/ 43571 h 196101"/>
                  <a:gd name="connsiteX11" fmla="*/ 356773 w 364231"/>
                  <a:gd name="connsiteY11" fmla="*/ 42361 h 196101"/>
                  <a:gd name="connsiteX12" fmla="*/ 356801 w 364231"/>
                  <a:gd name="connsiteY12" fmla="*/ 42333 h 196101"/>
                  <a:gd name="connsiteX13" fmla="*/ 362516 w 364231"/>
                  <a:gd name="connsiteY13" fmla="*/ 36618 h 196101"/>
                  <a:gd name="connsiteX14" fmla="*/ 363088 w 364231"/>
                  <a:gd name="connsiteY14" fmla="*/ 34427 h 196101"/>
                  <a:gd name="connsiteX15" fmla="*/ 361088 w 364231"/>
                  <a:gd name="connsiteY15" fmla="*/ 31760 h 196101"/>
                  <a:gd name="connsiteX16" fmla="*/ 178588 w 364231"/>
                  <a:gd name="connsiteY16" fmla="*/ 12710 h 196101"/>
                  <a:gd name="connsiteX17" fmla="*/ 164492 w 364231"/>
                  <a:gd name="connsiteY17" fmla="*/ 17758 h 196101"/>
                  <a:gd name="connsiteX18" fmla="*/ 62002 w 364231"/>
                  <a:gd name="connsiteY18" fmla="*/ 90244 h 196101"/>
                  <a:gd name="connsiteX19" fmla="*/ 62002 w 364231"/>
                  <a:gd name="connsiteY19" fmla="*/ 90244 h 196101"/>
                  <a:gd name="connsiteX20" fmla="*/ 757 w 364231"/>
                  <a:gd name="connsiteY20" fmla="*/ 167491 h 196101"/>
                  <a:gd name="connsiteX21" fmla="*/ -672 w 364231"/>
                  <a:gd name="connsiteY21" fmla="*/ 174349 h 196101"/>
                  <a:gd name="connsiteX22" fmla="*/ 16568 w 364231"/>
                  <a:gd name="connsiteY22" fmla="*/ 195114 h 19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4231" h="196101">
                    <a:moveTo>
                      <a:pt x="16568" y="195114"/>
                    </a:moveTo>
                    <a:cubicBezTo>
                      <a:pt x="19168" y="195981"/>
                      <a:pt x="21969" y="195981"/>
                      <a:pt x="24569" y="195114"/>
                    </a:cubicBezTo>
                    <a:cubicBezTo>
                      <a:pt x="155633" y="142250"/>
                      <a:pt x="197258" y="144822"/>
                      <a:pt x="208783" y="136440"/>
                    </a:cubicBezTo>
                    <a:cubicBezTo>
                      <a:pt x="212497" y="135011"/>
                      <a:pt x="216308" y="133678"/>
                      <a:pt x="220118" y="132439"/>
                    </a:cubicBezTo>
                    <a:cubicBezTo>
                      <a:pt x="270609" y="115656"/>
                      <a:pt x="317635" y="89834"/>
                      <a:pt x="358897" y="56239"/>
                    </a:cubicBezTo>
                    <a:lnTo>
                      <a:pt x="358897" y="56239"/>
                    </a:lnTo>
                    <a:lnTo>
                      <a:pt x="361755" y="53858"/>
                    </a:lnTo>
                    <a:cubicBezTo>
                      <a:pt x="362631" y="53163"/>
                      <a:pt x="363231" y="52182"/>
                      <a:pt x="363469" y="51096"/>
                    </a:cubicBezTo>
                    <a:lnTo>
                      <a:pt x="363469" y="51096"/>
                    </a:lnTo>
                    <a:cubicBezTo>
                      <a:pt x="363621" y="50305"/>
                      <a:pt x="363374" y="49486"/>
                      <a:pt x="362802" y="48905"/>
                    </a:cubicBezTo>
                    <a:lnTo>
                      <a:pt x="356801" y="43571"/>
                    </a:lnTo>
                    <a:cubicBezTo>
                      <a:pt x="356458" y="43247"/>
                      <a:pt x="356449" y="42704"/>
                      <a:pt x="356773" y="42361"/>
                    </a:cubicBezTo>
                    <a:cubicBezTo>
                      <a:pt x="356782" y="42352"/>
                      <a:pt x="356792" y="42342"/>
                      <a:pt x="356801" y="42333"/>
                    </a:cubicBezTo>
                    <a:lnTo>
                      <a:pt x="362516" y="36618"/>
                    </a:lnTo>
                    <a:cubicBezTo>
                      <a:pt x="363117" y="36066"/>
                      <a:pt x="363345" y="35208"/>
                      <a:pt x="363088" y="34427"/>
                    </a:cubicBezTo>
                    <a:cubicBezTo>
                      <a:pt x="362707" y="33351"/>
                      <a:pt x="362011" y="32417"/>
                      <a:pt x="361088" y="31760"/>
                    </a:cubicBezTo>
                    <a:cubicBezTo>
                      <a:pt x="351563" y="23664"/>
                      <a:pt x="280506" y="-22437"/>
                      <a:pt x="178588" y="12710"/>
                    </a:cubicBezTo>
                    <a:lnTo>
                      <a:pt x="164492" y="17758"/>
                    </a:lnTo>
                    <a:cubicBezTo>
                      <a:pt x="154967" y="22235"/>
                      <a:pt x="120010" y="33665"/>
                      <a:pt x="62002" y="90244"/>
                    </a:cubicBezTo>
                    <a:lnTo>
                      <a:pt x="62002" y="90244"/>
                    </a:lnTo>
                    <a:cubicBezTo>
                      <a:pt x="38809" y="113666"/>
                      <a:pt x="18273" y="139573"/>
                      <a:pt x="757" y="167491"/>
                    </a:cubicBezTo>
                    <a:cubicBezTo>
                      <a:pt x="-377" y="169587"/>
                      <a:pt x="-882" y="171968"/>
                      <a:pt x="-672" y="174349"/>
                    </a:cubicBezTo>
                    <a:cubicBezTo>
                      <a:pt x="-443" y="184436"/>
                      <a:pt x="6701" y="193037"/>
                      <a:pt x="16568" y="195114"/>
                    </a:cubicBezTo>
                    <a:close/>
                  </a:path>
                </a:pathLst>
              </a:custGeom>
              <a:gradFill>
                <a:gsLst>
                  <a:gs pos="0">
                    <a:srgbClr val="FF73BE"/>
                  </a:gs>
                  <a:gs pos="50000">
                    <a:srgbClr val="FFA2D4"/>
                  </a:gs>
                  <a:gs pos="100000">
                    <a:srgbClr val="FFD1EA"/>
                  </a:gs>
                </a:gsLst>
                <a:lin ang="15221201" scaled="1"/>
              </a:gradFill>
              <a:ln w="9525" cap="flat">
                <a:noFill/>
                <a:prstDash val="solid"/>
                <a:miter/>
              </a:ln>
            </p:spPr>
            <p:txBody>
              <a:bodyPr rtlCol="0" anchor="ctr"/>
              <a:lstStyle/>
              <a:p>
                <a:endParaRPr lang="zh-CN" altLang="en-US"/>
              </a:p>
            </p:txBody>
          </p:sp>
          <p:sp>
            <p:nvSpPr>
              <p:cNvPr id="793" name="íṡḷíḓé">
                <a:extLst>
                  <a:ext uri="{FF2B5EF4-FFF2-40B4-BE49-F238E27FC236}">
                    <a16:creationId xmlns:a16="http://schemas.microsoft.com/office/drawing/2014/main" id="{8E2FD748-5081-DCBE-12C7-76A194765BE1}"/>
                  </a:ext>
                </a:extLst>
              </p:cNvPr>
              <p:cNvSpPr/>
              <p:nvPr/>
            </p:nvSpPr>
            <p:spPr>
              <a:xfrm>
                <a:off x="2197591" y="2109716"/>
                <a:ext cx="364282" cy="144668"/>
              </a:xfrm>
              <a:custGeom>
                <a:avLst/>
                <a:gdLst>
                  <a:gd name="connsiteX0" fmla="*/ 16663 w 364282"/>
                  <a:gd name="connsiteY0" fmla="*/ 143681 h 144668"/>
                  <a:gd name="connsiteX1" fmla="*/ 24664 w 364282"/>
                  <a:gd name="connsiteY1" fmla="*/ 143681 h 144668"/>
                  <a:gd name="connsiteX2" fmla="*/ 208878 w 364282"/>
                  <a:gd name="connsiteY2" fmla="*/ 85006 h 144668"/>
                  <a:gd name="connsiteX3" fmla="*/ 220213 w 364282"/>
                  <a:gd name="connsiteY3" fmla="*/ 81006 h 144668"/>
                  <a:gd name="connsiteX4" fmla="*/ 358991 w 364282"/>
                  <a:gd name="connsiteY4" fmla="*/ 4806 h 144668"/>
                  <a:gd name="connsiteX5" fmla="*/ 358991 w 364282"/>
                  <a:gd name="connsiteY5" fmla="*/ 4806 h 144668"/>
                  <a:gd name="connsiteX6" fmla="*/ 363564 w 364282"/>
                  <a:gd name="connsiteY6" fmla="*/ -337 h 144668"/>
                  <a:gd name="connsiteX7" fmla="*/ 151251 w 364282"/>
                  <a:gd name="connsiteY7" fmla="*/ 76624 h 144668"/>
                  <a:gd name="connsiteX8" fmla="*/ 34189 w 364282"/>
                  <a:gd name="connsiteY8" fmla="*/ 111867 h 144668"/>
                  <a:gd name="connsiteX9" fmla="*/ 62002 w 364282"/>
                  <a:gd name="connsiteY9" fmla="*/ 39191 h 144668"/>
                  <a:gd name="connsiteX10" fmla="*/ 756 w 364282"/>
                  <a:gd name="connsiteY10" fmla="*/ 116439 h 144668"/>
                  <a:gd name="connsiteX11" fmla="*/ -672 w 364282"/>
                  <a:gd name="connsiteY11" fmla="*/ 123297 h 144668"/>
                  <a:gd name="connsiteX12" fmla="*/ 16663 w 364282"/>
                  <a:gd name="connsiteY12" fmla="*/ 143681 h 14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282" h="144668">
                    <a:moveTo>
                      <a:pt x="16663" y="143681"/>
                    </a:moveTo>
                    <a:cubicBezTo>
                      <a:pt x="19263" y="144547"/>
                      <a:pt x="22064" y="144547"/>
                      <a:pt x="24664" y="143681"/>
                    </a:cubicBezTo>
                    <a:cubicBezTo>
                      <a:pt x="155728" y="90817"/>
                      <a:pt x="197353" y="93389"/>
                      <a:pt x="208878" y="85006"/>
                    </a:cubicBezTo>
                    <a:cubicBezTo>
                      <a:pt x="212592" y="83578"/>
                      <a:pt x="216403" y="82244"/>
                      <a:pt x="220213" y="81006"/>
                    </a:cubicBezTo>
                    <a:cubicBezTo>
                      <a:pt x="270704" y="64223"/>
                      <a:pt x="317729" y="38401"/>
                      <a:pt x="358991" y="4806"/>
                    </a:cubicBezTo>
                    <a:lnTo>
                      <a:pt x="358991" y="4806"/>
                    </a:lnTo>
                    <a:lnTo>
                      <a:pt x="363564" y="-337"/>
                    </a:lnTo>
                    <a:cubicBezTo>
                      <a:pt x="286316" y="31285"/>
                      <a:pt x="212878" y="54907"/>
                      <a:pt x="151251" y="76624"/>
                    </a:cubicBezTo>
                    <a:cubicBezTo>
                      <a:pt x="89625" y="98341"/>
                      <a:pt x="41714" y="115772"/>
                      <a:pt x="34189" y="111867"/>
                    </a:cubicBezTo>
                    <a:cubicBezTo>
                      <a:pt x="21807" y="106342"/>
                      <a:pt x="47143" y="58146"/>
                      <a:pt x="62002" y="39191"/>
                    </a:cubicBezTo>
                    <a:cubicBezTo>
                      <a:pt x="38809" y="62613"/>
                      <a:pt x="18273" y="88521"/>
                      <a:pt x="756" y="116439"/>
                    </a:cubicBezTo>
                    <a:cubicBezTo>
                      <a:pt x="-377" y="118534"/>
                      <a:pt x="-882" y="120916"/>
                      <a:pt x="-672" y="123297"/>
                    </a:cubicBezTo>
                    <a:cubicBezTo>
                      <a:pt x="-263" y="133270"/>
                      <a:pt x="6890" y="141671"/>
                      <a:pt x="16663" y="143681"/>
                    </a:cubicBezTo>
                    <a:close/>
                  </a:path>
                </a:pathLst>
              </a:custGeom>
              <a:solidFill>
                <a:srgbClr val="FACDEF"/>
              </a:solidFill>
              <a:ln w="9525" cap="flat">
                <a:noFill/>
                <a:prstDash val="solid"/>
                <a:miter/>
              </a:ln>
            </p:spPr>
            <p:txBody>
              <a:bodyPr rtlCol="0" anchor="ctr"/>
              <a:lstStyle/>
              <a:p>
                <a:endParaRPr lang="zh-CN" altLang="en-US"/>
              </a:p>
            </p:txBody>
          </p:sp>
          <p:sp>
            <p:nvSpPr>
              <p:cNvPr id="794" name="íṥḻïdê">
                <a:extLst>
                  <a:ext uri="{FF2B5EF4-FFF2-40B4-BE49-F238E27FC236}">
                    <a16:creationId xmlns:a16="http://schemas.microsoft.com/office/drawing/2014/main" id="{A16CB798-AA82-B623-ABE2-0D679B994BFF}"/>
                  </a:ext>
                </a:extLst>
              </p:cNvPr>
              <p:cNvSpPr/>
              <p:nvPr/>
            </p:nvSpPr>
            <p:spPr>
              <a:xfrm>
                <a:off x="2486721" y="2082304"/>
                <a:ext cx="12049" cy="10033"/>
              </a:xfrm>
              <a:custGeom>
                <a:avLst/>
                <a:gdLst>
                  <a:gd name="connsiteX0" fmla="*/ -718 w 12049"/>
                  <a:gd name="connsiteY0" fmla="*/ 5644 h 10033"/>
                  <a:gd name="connsiteX1" fmla="*/ 5949 w 12049"/>
                  <a:gd name="connsiteY1" fmla="*/ 9549 h 10033"/>
                  <a:gd name="connsiteX2" fmla="*/ 11312 w 12049"/>
                  <a:gd name="connsiteY2" fmla="*/ 5044 h 10033"/>
                  <a:gd name="connsiteX3" fmla="*/ 6806 w 12049"/>
                  <a:gd name="connsiteY3" fmla="*/ -319 h 10033"/>
                  <a:gd name="connsiteX4" fmla="*/ 4520 w 12049"/>
                  <a:gd name="connsiteY4" fmla="*/ 24 h 10033"/>
                  <a:gd name="connsiteX5" fmla="*/ -718 w 12049"/>
                  <a:gd name="connsiteY5" fmla="*/ 5644 h 1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49" h="10033">
                    <a:moveTo>
                      <a:pt x="-718" y="5644"/>
                    </a:moveTo>
                    <a:cubicBezTo>
                      <a:pt x="110" y="8511"/>
                      <a:pt x="3044" y="10225"/>
                      <a:pt x="5949" y="9549"/>
                    </a:cubicBezTo>
                    <a:cubicBezTo>
                      <a:pt x="8673" y="9787"/>
                      <a:pt x="11073" y="7768"/>
                      <a:pt x="11312" y="5044"/>
                    </a:cubicBezTo>
                    <a:cubicBezTo>
                      <a:pt x="11550" y="2319"/>
                      <a:pt x="9540" y="-81"/>
                      <a:pt x="6806" y="-319"/>
                    </a:cubicBezTo>
                    <a:cubicBezTo>
                      <a:pt x="6035" y="-386"/>
                      <a:pt x="5244" y="-271"/>
                      <a:pt x="4520" y="24"/>
                    </a:cubicBezTo>
                    <a:cubicBezTo>
                      <a:pt x="1567" y="224"/>
                      <a:pt x="-728" y="2681"/>
                      <a:pt x="-718" y="5644"/>
                    </a:cubicBezTo>
                    <a:close/>
                  </a:path>
                </a:pathLst>
              </a:custGeom>
              <a:solidFill>
                <a:srgbClr val="262666"/>
              </a:solidFill>
              <a:ln w="9525" cap="flat">
                <a:noFill/>
                <a:prstDash val="solid"/>
                <a:miter/>
              </a:ln>
            </p:spPr>
            <p:txBody>
              <a:bodyPr rtlCol="0" anchor="ctr"/>
              <a:lstStyle/>
              <a:p>
                <a:endParaRPr lang="zh-CN" altLang="en-US"/>
              </a:p>
            </p:txBody>
          </p:sp>
          <p:sp>
            <p:nvSpPr>
              <p:cNvPr id="795" name="iṧ1ïďé">
                <a:extLst>
                  <a:ext uri="{FF2B5EF4-FFF2-40B4-BE49-F238E27FC236}">
                    <a16:creationId xmlns:a16="http://schemas.microsoft.com/office/drawing/2014/main" id="{19CA644C-05D3-C526-AEA5-0376D31B7EEF}"/>
                  </a:ext>
                </a:extLst>
              </p:cNvPr>
              <p:cNvSpPr/>
              <p:nvPr/>
            </p:nvSpPr>
            <p:spPr>
              <a:xfrm>
                <a:off x="2486911" y="2085332"/>
                <a:ext cx="11811" cy="7279"/>
              </a:xfrm>
              <a:custGeom>
                <a:avLst/>
                <a:gdLst>
                  <a:gd name="connsiteX0" fmla="*/ 5282 w 11811"/>
                  <a:gd name="connsiteY0" fmla="*/ 5378 h 7279"/>
                  <a:gd name="connsiteX1" fmla="*/ 10521 w 11811"/>
                  <a:gd name="connsiteY1" fmla="*/ -337 h 7279"/>
                  <a:gd name="connsiteX2" fmla="*/ 10521 w 11811"/>
                  <a:gd name="connsiteY2" fmla="*/ -337 h 7279"/>
                  <a:gd name="connsiteX3" fmla="*/ 11092 w 11811"/>
                  <a:gd name="connsiteY3" fmla="*/ 1187 h 7279"/>
                  <a:gd name="connsiteX4" fmla="*/ 5854 w 11811"/>
                  <a:gd name="connsiteY4" fmla="*/ 6806 h 7279"/>
                  <a:gd name="connsiteX5" fmla="*/ -719 w 11811"/>
                  <a:gd name="connsiteY5" fmla="*/ 3282 h 7279"/>
                  <a:gd name="connsiteX6" fmla="*/ 5282 w 11811"/>
                  <a:gd name="connsiteY6" fmla="*/ 5378 h 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1" h="7279">
                    <a:moveTo>
                      <a:pt x="5282" y="5378"/>
                    </a:moveTo>
                    <a:cubicBezTo>
                      <a:pt x="8273" y="5178"/>
                      <a:pt x="10578" y="2663"/>
                      <a:pt x="10521" y="-337"/>
                    </a:cubicBezTo>
                    <a:lnTo>
                      <a:pt x="10521" y="-337"/>
                    </a:lnTo>
                    <a:cubicBezTo>
                      <a:pt x="10806" y="129"/>
                      <a:pt x="11006" y="644"/>
                      <a:pt x="11092" y="1187"/>
                    </a:cubicBezTo>
                    <a:cubicBezTo>
                      <a:pt x="11149" y="4168"/>
                      <a:pt x="8825" y="6654"/>
                      <a:pt x="5854" y="6806"/>
                    </a:cubicBezTo>
                    <a:cubicBezTo>
                      <a:pt x="3091" y="7416"/>
                      <a:pt x="301" y="5921"/>
                      <a:pt x="-719" y="3282"/>
                    </a:cubicBezTo>
                    <a:cubicBezTo>
                      <a:pt x="767" y="4997"/>
                      <a:pt x="3053" y="5797"/>
                      <a:pt x="5282" y="5378"/>
                    </a:cubicBezTo>
                    <a:close/>
                  </a:path>
                </a:pathLst>
              </a:custGeom>
              <a:solidFill>
                <a:srgbClr val="FFFFFF"/>
              </a:solidFill>
              <a:ln w="9525" cap="flat">
                <a:noFill/>
                <a:prstDash val="solid"/>
                <a:miter/>
              </a:ln>
            </p:spPr>
            <p:txBody>
              <a:bodyPr rtlCol="0" anchor="ctr"/>
              <a:lstStyle/>
              <a:p>
                <a:endParaRPr lang="zh-CN" altLang="en-US"/>
              </a:p>
            </p:txBody>
          </p:sp>
          <p:sp>
            <p:nvSpPr>
              <p:cNvPr id="796" name="i$ḷiḓe">
                <a:extLst>
                  <a:ext uri="{FF2B5EF4-FFF2-40B4-BE49-F238E27FC236}">
                    <a16:creationId xmlns:a16="http://schemas.microsoft.com/office/drawing/2014/main" id="{E7CC3EED-1F9B-1994-56CE-B48F503B3BE4}"/>
                  </a:ext>
                </a:extLst>
              </p:cNvPr>
              <p:cNvSpPr/>
              <p:nvPr/>
            </p:nvSpPr>
            <p:spPr>
              <a:xfrm>
                <a:off x="2492245" y="2083773"/>
                <a:ext cx="3524" cy="2955"/>
              </a:xfrm>
              <a:custGeom>
                <a:avLst/>
                <a:gdLst>
                  <a:gd name="connsiteX0" fmla="*/ -718 w 3524"/>
                  <a:gd name="connsiteY0" fmla="*/ 1412 h 2955"/>
                  <a:gd name="connsiteX1" fmla="*/ 1263 w 3524"/>
                  <a:gd name="connsiteY1" fmla="*/ 2564 h 2955"/>
                  <a:gd name="connsiteX2" fmla="*/ 1281 w 3524"/>
                  <a:gd name="connsiteY2" fmla="*/ 2555 h 2955"/>
                  <a:gd name="connsiteX3" fmla="*/ 2806 w 3524"/>
                  <a:gd name="connsiteY3" fmla="*/ 935 h 2955"/>
                  <a:gd name="connsiteX4" fmla="*/ 805 w 3524"/>
                  <a:gd name="connsiteY4" fmla="*/ -303 h 2955"/>
                  <a:gd name="connsiteX5" fmla="*/ -718 w 3524"/>
                  <a:gd name="connsiteY5" fmla="*/ 1412 h 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 h="2955">
                    <a:moveTo>
                      <a:pt x="-718" y="1412"/>
                    </a:moveTo>
                    <a:cubicBezTo>
                      <a:pt x="-490" y="2279"/>
                      <a:pt x="396" y="2793"/>
                      <a:pt x="1263" y="2564"/>
                    </a:cubicBezTo>
                    <a:cubicBezTo>
                      <a:pt x="1272" y="2555"/>
                      <a:pt x="1272" y="2555"/>
                      <a:pt x="1281" y="2555"/>
                    </a:cubicBezTo>
                    <a:cubicBezTo>
                      <a:pt x="2139" y="2507"/>
                      <a:pt x="2806" y="1793"/>
                      <a:pt x="2806" y="935"/>
                    </a:cubicBezTo>
                    <a:cubicBezTo>
                      <a:pt x="2567" y="59"/>
                      <a:pt x="1691" y="-484"/>
                      <a:pt x="805" y="-303"/>
                    </a:cubicBezTo>
                    <a:cubicBezTo>
                      <a:pt x="-71" y="-208"/>
                      <a:pt x="-728" y="535"/>
                      <a:pt x="-718" y="1412"/>
                    </a:cubicBezTo>
                    <a:close/>
                  </a:path>
                </a:pathLst>
              </a:custGeom>
              <a:solidFill>
                <a:srgbClr val="FFFFFF"/>
              </a:solidFill>
              <a:ln w="9525" cap="flat">
                <a:noFill/>
                <a:prstDash val="solid"/>
                <a:miter/>
              </a:ln>
            </p:spPr>
            <p:txBody>
              <a:bodyPr rtlCol="0" anchor="ctr"/>
              <a:lstStyle/>
              <a:p>
                <a:endParaRPr lang="zh-CN" altLang="en-US"/>
              </a:p>
            </p:txBody>
          </p:sp>
          <p:sp>
            <p:nvSpPr>
              <p:cNvPr id="797" name="îšļiḑe">
                <a:extLst>
                  <a:ext uri="{FF2B5EF4-FFF2-40B4-BE49-F238E27FC236}">
                    <a16:creationId xmlns:a16="http://schemas.microsoft.com/office/drawing/2014/main" id="{55E6D20F-240A-67C3-58F7-505C47A6D89C}"/>
                  </a:ext>
                </a:extLst>
              </p:cNvPr>
              <p:cNvSpPr/>
              <p:nvPr/>
            </p:nvSpPr>
            <p:spPr>
              <a:xfrm>
                <a:off x="2443311" y="2058567"/>
                <a:ext cx="50839" cy="100774"/>
              </a:xfrm>
              <a:custGeom>
                <a:avLst/>
                <a:gdLst>
                  <a:gd name="connsiteX0" fmla="*/ 7830 w 50839"/>
                  <a:gd name="connsiteY0" fmla="*/ 3568 h 100774"/>
                  <a:gd name="connsiteX1" fmla="*/ 3925 w 50839"/>
                  <a:gd name="connsiteY1" fmla="*/ 17665 h 100774"/>
                  <a:gd name="connsiteX2" fmla="*/ 31071 w 50839"/>
                  <a:gd name="connsiteY2" fmla="*/ 88055 h 100774"/>
                  <a:gd name="connsiteX3" fmla="*/ 50121 w 50839"/>
                  <a:gd name="connsiteY3" fmla="*/ 99104 h 100774"/>
                  <a:gd name="connsiteX4" fmla="*/ 47740 w 50839"/>
                  <a:gd name="connsiteY4" fmla="*/ 100437 h 100774"/>
                  <a:gd name="connsiteX5" fmla="*/ 13736 w 50839"/>
                  <a:gd name="connsiteY5" fmla="*/ 74053 h 100774"/>
                  <a:gd name="connsiteX6" fmla="*/ -76 w 50839"/>
                  <a:gd name="connsiteY6" fmla="*/ 21570 h 100774"/>
                  <a:gd name="connsiteX7" fmla="*/ 3734 w 50839"/>
                  <a:gd name="connsiteY7" fmla="*/ 5378 h 100774"/>
                  <a:gd name="connsiteX8" fmla="*/ 5925 w 50839"/>
                  <a:gd name="connsiteY8" fmla="*/ -337 h 100774"/>
                  <a:gd name="connsiteX9" fmla="*/ 9545 w 50839"/>
                  <a:gd name="connsiteY9" fmla="*/ -337 h 100774"/>
                  <a:gd name="connsiteX10" fmla="*/ 7830 w 50839"/>
                  <a:gd name="connsiteY10" fmla="*/ 3568 h 10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39" h="100774">
                    <a:moveTo>
                      <a:pt x="7830" y="3568"/>
                    </a:moveTo>
                    <a:cubicBezTo>
                      <a:pt x="6134" y="8150"/>
                      <a:pt x="4830" y="12864"/>
                      <a:pt x="3925" y="17665"/>
                    </a:cubicBezTo>
                    <a:cubicBezTo>
                      <a:pt x="-952" y="44364"/>
                      <a:pt x="9526" y="71548"/>
                      <a:pt x="31071" y="88055"/>
                    </a:cubicBezTo>
                    <a:cubicBezTo>
                      <a:pt x="36862" y="92627"/>
                      <a:pt x="43272" y="96351"/>
                      <a:pt x="50121" y="99104"/>
                    </a:cubicBezTo>
                    <a:lnTo>
                      <a:pt x="47740" y="100437"/>
                    </a:lnTo>
                    <a:cubicBezTo>
                      <a:pt x="34262" y="94818"/>
                      <a:pt x="22527" y="85711"/>
                      <a:pt x="13736" y="74053"/>
                    </a:cubicBezTo>
                    <a:cubicBezTo>
                      <a:pt x="2372" y="59080"/>
                      <a:pt x="-2600" y="40201"/>
                      <a:pt x="-76" y="21570"/>
                    </a:cubicBezTo>
                    <a:cubicBezTo>
                      <a:pt x="639" y="16055"/>
                      <a:pt x="1915" y="10635"/>
                      <a:pt x="3734" y="5378"/>
                    </a:cubicBezTo>
                    <a:cubicBezTo>
                      <a:pt x="4401" y="3473"/>
                      <a:pt x="5068" y="1568"/>
                      <a:pt x="5925" y="-337"/>
                    </a:cubicBezTo>
                    <a:lnTo>
                      <a:pt x="9545" y="-337"/>
                    </a:lnTo>
                    <a:cubicBezTo>
                      <a:pt x="8878" y="996"/>
                      <a:pt x="8306" y="2234"/>
                      <a:pt x="7830" y="3568"/>
                    </a:cubicBezTo>
                    <a:close/>
                  </a:path>
                </a:pathLst>
              </a:custGeom>
              <a:solidFill>
                <a:srgbClr val="FACDEF"/>
              </a:solidFill>
              <a:ln w="9525" cap="flat">
                <a:noFill/>
                <a:prstDash val="solid"/>
                <a:miter/>
              </a:ln>
            </p:spPr>
            <p:txBody>
              <a:bodyPr rtlCol="0" anchor="ctr"/>
              <a:lstStyle/>
              <a:p>
                <a:endParaRPr lang="zh-CN" altLang="en-US"/>
              </a:p>
            </p:txBody>
          </p:sp>
          <p:sp>
            <p:nvSpPr>
              <p:cNvPr id="798" name="íṡľïḍe">
                <a:extLst>
                  <a:ext uri="{FF2B5EF4-FFF2-40B4-BE49-F238E27FC236}">
                    <a16:creationId xmlns:a16="http://schemas.microsoft.com/office/drawing/2014/main" id="{822306AF-E023-C0C8-24EC-D055900A0927}"/>
                  </a:ext>
                </a:extLst>
              </p:cNvPr>
              <p:cNvSpPr/>
              <p:nvPr/>
            </p:nvSpPr>
            <p:spPr>
              <a:xfrm>
                <a:off x="2515010" y="2097810"/>
                <a:ext cx="43624" cy="10371"/>
              </a:xfrm>
              <a:custGeom>
                <a:avLst/>
                <a:gdLst>
                  <a:gd name="connsiteX0" fmla="*/ 42906 w 43624"/>
                  <a:gd name="connsiteY0" fmla="*/ -337 h 10371"/>
                  <a:gd name="connsiteX1" fmla="*/ 39573 w 43624"/>
                  <a:gd name="connsiteY1" fmla="*/ 2996 h 10371"/>
                  <a:gd name="connsiteX2" fmla="*/ 39544 w 43624"/>
                  <a:gd name="connsiteY2" fmla="*/ 4206 h 10371"/>
                  <a:gd name="connsiteX3" fmla="*/ 39573 w 43624"/>
                  <a:gd name="connsiteY3" fmla="*/ 4234 h 10371"/>
                  <a:gd name="connsiteX4" fmla="*/ 41668 w 43624"/>
                  <a:gd name="connsiteY4" fmla="*/ 6139 h 10371"/>
                  <a:gd name="connsiteX5" fmla="*/ -719 w 43624"/>
                  <a:gd name="connsiteY5" fmla="*/ 8997 h 10371"/>
                  <a:gd name="connsiteX6" fmla="*/ 42906 w 43624"/>
                  <a:gd name="connsiteY6" fmla="*/ -337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24" h="10371">
                    <a:moveTo>
                      <a:pt x="42906" y="-337"/>
                    </a:moveTo>
                    <a:cubicBezTo>
                      <a:pt x="41763" y="806"/>
                      <a:pt x="40716" y="1948"/>
                      <a:pt x="39573" y="2996"/>
                    </a:cubicBezTo>
                    <a:cubicBezTo>
                      <a:pt x="39230" y="3320"/>
                      <a:pt x="39220" y="3863"/>
                      <a:pt x="39544" y="4206"/>
                    </a:cubicBezTo>
                    <a:cubicBezTo>
                      <a:pt x="39553" y="4215"/>
                      <a:pt x="39563" y="4225"/>
                      <a:pt x="39573" y="4234"/>
                    </a:cubicBezTo>
                    <a:lnTo>
                      <a:pt x="41668" y="6139"/>
                    </a:lnTo>
                    <a:cubicBezTo>
                      <a:pt x="27895" y="10064"/>
                      <a:pt x="13455" y="11035"/>
                      <a:pt x="-719" y="8997"/>
                    </a:cubicBezTo>
                    <a:cubicBezTo>
                      <a:pt x="14360" y="9406"/>
                      <a:pt x="29314" y="6206"/>
                      <a:pt x="42906" y="-337"/>
                    </a:cubicBezTo>
                    <a:close/>
                  </a:path>
                </a:pathLst>
              </a:custGeom>
              <a:solidFill>
                <a:srgbClr val="FACDEF"/>
              </a:solidFill>
              <a:ln w="9525" cap="flat">
                <a:noFill/>
                <a:prstDash val="solid"/>
                <a:miter/>
              </a:ln>
            </p:spPr>
            <p:txBody>
              <a:bodyPr rtlCol="0" anchor="ctr"/>
              <a:lstStyle/>
              <a:p>
                <a:endParaRPr lang="zh-CN" altLang="en-US"/>
              </a:p>
            </p:txBody>
          </p:sp>
          <p:sp>
            <p:nvSpPr>
              <p:cNvPr id="799" name="iṩļîḋé">
                <a:extLst>
                  <a:ext uri="{FF2B5EF4-FFF2-40B4-BE49-F238E27FC236}">
                    <a16:creationId xmlns:a16="http://schemas.microsoft.com/office/drawing/2014/main" id="{FB9E369A-18BC-4C31-E5C1-BD040FCE6927}"/>
                  </a:ext>
                </a:extLst>
              </p:cNvPr>
              <p:cNvSpPr/>
              <p:nvPr/>
            </p:nvSpPr>
            <p:spPr>
              <a:xfrm>
                <a:off x="2463144" y="2095524"/>
                <a:ext cx="34534" cy="47626"/>
              </a:xfrm>
              <a:custGeom>
                <a:avLst/>
                <a:gdLst>
                  <a:gd name="connsiteX0" fmla="*/ -96 w 34534"/>
                  <a:gd name="connsiteY0" fmla="*/ -337 h 47626"/>
                  <a:gd name="connsiteX1" fmla="*/ 33813 w 34534"/>
                  <a:gd name="connsiteY1" fmla="*/ 47288 h 47626"/>
                  <a:gd name="connsiteX2" fmla="*/ -96 w 34534"/>
                  <a:gd name="connsiteY2" fmla="*/ -337 h 47626"/>
                </a:gdLst>
                <a:ahLst/>
                <a:cxnLst>
                  <a:cxn ang="0">
                    <a:pos x="connsiteX0" y="connsiteY0"/>
                  </a:cxn>
                  <a:cxn ang="0">
                    <a:pos x="connsiteX1" y="connsiteY1"/>
                  </a:cxn>
                  <a:cxn ang="0">
                    <a:pos x="connsiteX2" y="connsiteY2"/>
                  </a:cxn>
                </a:cxnLst>
                <a:rect l="l" t="t" r="r" b="b"/>
                <a:pathLst>
                  <a:path w="34534" h="47626">
                    <a:moveTo>
                      <a:pt x="-96" y="-337"/>
                    </a:moveTo>
                    <a:cubicBezTo>
                      <a:pt x="-668" y="-337"/>
                      <a:pt x="-6574" y="30809"/>
                      <a:pt x="33813" y="47288"/>
                    </a:cubicBezTo>
                    <a:cubicBezTo>
                      <a:pt x="34193" y="47478"/>
                      <a:pt x="761" y="32238"/>
                      <a:pt x="-96" y="-337"/>
                    </a:cubicBezTo>
                    <a:close/>
                  </a:path>
                </a:pathLst>
              </a:custGeom>
              <a:solidFill>
                <a:srgbClr val="FACDEF"/>
              </a:solidFill>
              <a:ln w="9525" cap="flat">
                <a:noFill/>
                <a:prstDash val="solid"/>
                <a:miter/>
              </a:ln>
            </p:spPr>
            <p:txBody>
              <a:bodyPr rtlCol="0" anchor="ctr"/>
              <a:lstStyle/>
              <a:p>
                <a:endParaRPr lang="zh-CN" altLang="en-US"/>
              </a:p>
            </p:txBody>
          </p:sp>
          <p:sp>
            <p:nvSpPr>
              <p:cNvPr id="800" name="ísľïdè">
                <a:extLst>
                  <a:ext uri="{FF2B5EF4-FFF2-40B4-BE49-F238E27FC236}">
                    <a16:creationId xmlns:a16="http://schemas.microsoft.com/office/drawing/2014/main" id="{37D53CF0-4401-C27E-CB17-134655E9E761}"/>
                  </a:ext>
                </a:extLst>
              </p:cNvPr>
              <p:cNvSpPr/>
              <p:nvPr/>
            </p:nvSpPr>
            <p:spPr>
              <a:xfrm>
                <a:off x="2370816" y="2143004"/>
                <a:ext cx="58277" cy="51464"/>
              </a:xfrm>
              <a:custGeom>
                <a:avLst/>
                <a:gdLst>
                  <a:gd name="connsiteX0" fmla="*/ 10411 w 58277"/>
                  <a:gd name="connsiteY0" fmla="*/ 48385 h 51464"/>
                  <a:gd name="connsiteX1" fmla="*/ 6029 w 58277"/>
                  <a:gd name="connsiteY1" fmla="*/ 39622 h 51464"/>
                  <a:gd name="connsiteX2" fmla="*/ -638 w 58277"/>
                  <a:gd name="connsiteY2" fmla="*/ 26382 h 51464"/>
                  <a:gd name="connsiteX3" fmla="*/ 49463 w 58277"/>
                  <a:gd name="connsiteY3" fmla="*/ -97 h 51464"/>
                  <a:gd name="connsiteX4" fmla="*/ 53940 w 58277"/>
                  <a:gd name="connsiteY4" fmla="*/ 1427 h 51464"/>
                  <a:gd name="connsiteX5" fmla="*/ 57274 w 58277"/>
                  <a:gd name="connsiteY5" fmla="*/ 7904 h 51464"/>
                  <a:gd name="connsiteX6" fmla="*/ 56702 w 58277"/>
                  <a:gd name="connsiteY6" fmla="*/ 11428 h 51464"/>
                  <a:gd name="connsiteX7" fmla="*/ 10411 w 58277"/>
                  <a:gd name="connsiteY7" fmla="*/ 48385 h 5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77" h="51464">
                    <a:moveTo>
                      <a:pt x="10411" y="48385"/>
                    </a:moveTo>
                    <a:cubicBezTo>
                      <a:pt x="9553" y="44956"/>
                      <a:pt x="5839" y="43813"/>
                      <a:pt x="6029" y="39622"/>
                    </a:cubicBezTo>
                    <a:cubicBezTo>
                      <a:pt x="6220" y="35431"/>
                      <a:pt x="-1591" y="32955"/>
                      <a:pt x="-638" y="26382"/>
                    </a:cubicBezTo>
                    <a:cubicBezTo>
                      <a:pt x="314" y="19810"/>
                      <a:pt x="36605" y="3999"/>
                      <a:pt x="49463" y="-97"/>
                    </a:cubicBezTo>
                    <a:cubicBezTo>
                      <a:pt x="51130" y="-726"/>
                      <a:pt x="53007" y="-88"/>
                      <a:pt x="53940" y="1427"/>
                    </a:cubicBezTo>
                    <a:cubicBezTo>
                      <a:pt x="55083" y="3617"/>
                      <a:pt x="56131" y="5808"/>
                      <a:pt x="57274" y="7904"/>
                    </a:cubicBezTo>
                    <a:cubicBezTo>
                      <a:pt x="57807" y="9085"/>
                      <a:pt x="57579" y="10475"/>
                      <a:pt x="56702" y="11428"/>
                    </a:cubicBezTo>
                    <a:cubicBezTo>
                      <a:pt x="28413" y="44194"/>
                      <a:pt x="13364" y="57339"/>
                      <a:pt x="10411" y="48385"/>
                    </a:cubicBezTo>
                    <a:close/>
                  </a:path>
                </a:pathLst>
              </a:custGeom>
              <a:solidFill>
                <a:srgbClr val="FFA6E7"/>
              </a:solidFill>
              <a:ln w="9525" cap="flat">
                <a:noFill/>
                <a:prstDash val="solid"/>
                <a:miter/>
              </a:ln>
            </p:spPr>
            <p:txBody>
              <a:bodyPr rtlCol="0" anchor="ctr"/>
              <a:lstStyle/>
              <a:p>
                <a:endParaRPr lang="zh-CN" altLang="en-US"/>
              </a:p>
            </p:txBody>
          </p:sp>
          <p:sp>
            <p:nvSpPr>
              <p:cNvPr id="801" name="iśḷidé">
                <a:extLst>
                  <a:ext uri="{FF2B5EF4-FFF2-40B4-BE49-F238E27FC236}">
                    <a16:creationId xmlns:a16="http://schemas.microsoft.com/office/drawing/2014/main" id="{9A45D027-44B8-47FF-87DF-05583042AE2F}"/>
                  </a:ext>
                </a:extLst>
              </p:cNvPr>
              <p:cNvSpPr/>
              <p:nvPr/>
            </p:nvSpPr>
            <p:spPr>
              <a:xfrm>
                <a:off x="2383375" y="2147435"/>
                <a:ext cx="37051" cy="17621"/>
              </a:xfrm>
              <a:custGeom>
                <a:avLst/>
                <a:gdLst>
                  <a:gd name="connsiteX0" fmla="*/ -719 w 37051"/>
                  <a:gd name="connsiteY0" fmla="*/ 17284 h 17621"/>
                  <a:gd name="connsiteX1" fmla="*/ 36333 w 37051"/>
                  <a:gd name="connsiteY1" fmla="*/ -337 h 17621"/>
                  <a:gd name="connsiteX2" fmla="*/ -719 w 37051"/>
                  <a:gd name="connsiteY2" fmla="*/ 17284 h 17621"/>
                </a:gdLst>
                <a:ahLst/>
                <a:cxnLst>
                  <a:cxn ang="0">
                    <a:pos x="connsiteX0" y="connsiteY0"/>
                  </a:cxn>
                  <a:cxn ang="0">
                    <a:pos x="connsiteX1" y="connsiteY1"/>
                  </a:cxn>
                  <a:cxn ang="0">
                    <a:pos x="connsiteX2" y="connsiteY2"/>
                  </a:cxn>
                </a:cxnLst>
                <a:rect l="l" t="t" r="r" b="b"/>
                <a:pathLst>
                  <a:path w="37051" h="17621">
                    <a:moveTo>
                      <a:pt x="-719" y="17284"/>
                    </a:moveTo>
                    <a:cubicBezTo>
                      <a:pt x="13074" y="15093"/>
                      <a:pt x="25932" y="8978"/>
                      <a:pt x="36333" y="-337"/>
                    </a:cubicBezTo>
                    <a:cubicBezTo>
                      <a:pt x="24922" y="7330"/>
                      <a:pt x="12435" y="13264"/>
                      <a:pt x="-719" y="17284"/>
                    </a:cubicBezTo>
                    <a:close/>
                  </a:path>
                </a:pathLst>
              </a:custGeom>
              <a:solidFill>
                <a:srgbClr val="FACDEF"/>
              </a:solidFill>
              <a:ln w="9525" cap="flat">
                <a:noFill/>
                <a:prstDash val="solid"/>
                <a:miter/>
              </a:ln>
            </p:spPr>
            <p:txBody>
              <a:bodyPr rtlCol="0" anchor="ctr"/>
              <a:lstStyle/>
              <a:p>
                <a:endParaRPr lang="zh-CN" altLang="en-US"/>
              </a:p>
            </p:txBody>
          </p:sp>
          <p:sp>
            <p:nvSpPr>
              <p:cNvPr id="802" name="íśļîďê">
                <a:extLst>
                  <a:ext uri="{FF2B5EF4-FFF2-40B4-BE49-F238E27FC236}">
                    <a16:creationId xmlns:a16="http://schemas.microsoft.com/office/drawing/2014/main" id="{F1997D87-AE7B-176C-073B-C36B5BD63465}"/>
                  </a:ext>
                </a:extLst>
              </p:cNvPr>
              <p:cNvSpPr/>
              <p:nvPr/>
            </p:nvSpPr>
            <p:spPr>
              <a:xfrm>
                <a:off x="2388899" y="2149721"/>
                <a:ext cx="33052" cy="22955"/>
              </a:xfrm>
              <a:custGeom>
                <a:avLst/>
                <a:gdLst>
                  <a:gd name="connsiteX0" fmla="*/ -719 w 33052"/>
                  <a:gd name="connsiteY0" fmla="*/ 22618 h 22955"/>
                  <a:gd name="connsiteX1" fmla="*/ 32334 w 33052"/>
                  <a:gd name="connsiteY1" fmla="*/ -337 h 22955"/>
                  <a:gd name="connsiteX2" fmla="*/ -719 w 33052"/>
                  <a:gd name="connsiteY2" fmla="*/ 22618 h 22955"/>
                </a:gdLst>
                <a:ahLst/>
                <a:cxnLst>
                  <a:cxn ang="0">
                    <a:pos x="connsiteX0" y="connsiteY0"/>
                  </a:cxn>
                  <a:cxn ang="0">
                    <a:pos x="connsiteX1" y="connsiteY1"/>
                  </a:cxn>
                  <a:cxn ang="0">
                    <a:pos x="connsiteX2" y="connsiteY2"/>
                  </a:cxn>
                </a:cxnLst>
                <a:rect l="l" t="t" r="r" b="b"/>
                <a:pathLst>
                  <a:path w="33052" h="22955">
                    <a:moveTo>
                      <a:pt x="-719" y="22618"/>
                    </a:moveTo>
                    <a:cubicBezTo>
                      <a:pt x="12321" y="18398"/>
                      <a:pt x="23828" y="10407"/>
                      <a:pt x="32334" y="-337"/>
                    </a:cubicBezTo>
                    <a:cubicBezTo>
                      <a:pt x="22542" y="8949"/>
                      <a:pt x="11398" y="16693"/>
                      <a:pt x="-719" y="22618"/>
                    </a:cubicBezTo>
                    <a:close/>
                  </a:path>
                </a:pathLst>
              </a:custGeom>
              <a:solidFill>
                <a:srgbClr val="FACDEF"/>
              </a:solidFill>
              <a:ln w="9525" cap="flat">
                <a:noFill/>
                <a:prstDash val="solid"/>
                <a:miter/>
              </a:ln>
            </p:spPr>
            <p:txBody>
              <a:bodyPr rtlCol="0" anchor="ctr"/>
              <a:lstStyle/>
              <a:p>
                <a:endParaRPr lang="zh-CN" altLang="en-US"/>
              </a:p>
            </p:txBody>
          </p:sp>
          <p:sp>
            <p:nvSpPr>
              <p:cNvPr id="803" name="i$ḻîḍé">
                <a:extLst>
                  <a:ext uri="{FF2B5EF4-FFF2-40B4-BE49-F238E27FC236}">
                    <a16:creationId xmlns:a16="http://schemas.microsoft.com/office/drawing/2014/main" id="{CF47F3E8-EB58-ED10-B170-C667C62EC586}"/>
                  </a:ext>
                </a:extLst>
              </p:cNvPr>
              <p:cNvSpPr/>
              <p:nvPr/>
            </p:nvSpPr>
            <p:spPr>
              <a:xfrm>
                <a:off x="2396995" y="2151150"/>
                <a:ext cx="27432" cy="28575"/>
              </a:xfrm>
              <a:custGeom>
                <a:avLst/>
                <a:gdLst>
                  <a:gd name="connsiteX0" fmla="*/ -719 w 27432"/>
                  <a:gd name="connsiteY0" fmla="*/ 28238 h 28575"/>
                  <a:gd name="connsiteX1" fmla="*/ 26714 w 27432"/>
                  <a:gd name="connsiteY1" fmla="*/ -337 h 28575"/>
                  <a:gd name="connsiteX2" fmla="*/ -719 w 27432"/>
                  <a:gd name="connsiteY2" fmla="*/ 28238 h 28575"/>
                </a:gdLst>
                <a:ahLst/>
                <a:cxnLst>
                  <a:cxn ang="0">
                    <a:pos x="connsiteX0" y="connsiteY0"/>
                  </a:cxn>
                  <a:cxn ang="0">
                    <a:pos x="connsiteX1" y="connsiteY1"/>
                  </a:cxn>
                  <a:cxn ang="0">
                    <a:pos x="connsiteX2" y="connsiteY2"/>
                  </a:cxn>
                </a:cxnLst>
                <a:rect l="l" t="t" r="r" b="b"/>
                <a:pathLst>
                  <a:path w="27432" h="28575">
                    <a:moveTo>
                      <a:pt x="-719" y="28238"/>
                    </a:moveTo>
                    <a:cubicBezTo>
                      <a:pt x="11083" y="21675"/>
                      <a:pt x="20646" y="11721"/>
                      <a:pt x="26714" y="-337"/>
                    </a:cubicBezTo>
                    <a:cubicBezTo>
                      <a:pt x="19074" y="10531"/>
                      <a:pt x="9826" y="20160"/>
                      <a:pt x="-719" y="28238"/>
                    </a:cubicBezTo>
                    <a:close/>
                  </a:path>
                </a:pathLst>
              </a:custGeom>
              <a:solidFill>
                <a:srgbClr val="FACDEF"/>
              </a:solidFill>
              <a:ln w="9525" cap="flat">
                <a:noFill/>
                <a:prstDash val="solid"/>
                <a:miter/>
              </a:ln>
            </p:spPr>
            <p:txBody>
              <a:bodyPr rtlCol="0" anchor="ctr"/>
              <a:lstStyle/>
              <a:p>
                <a:endParaRPr lang="zh-CN" altLang="en-US"/>
              </a:p>
            </p:txBody>
          </p:sp>
          <p:sp>
            <p:nvSpPr>
              <p:cNvPr id="804" name="íṡľiďè">
                <a:extLst>
                  <a:ext uri="{FF2B5EF4-FFF2-40B4-BE49-F238E27FC236}">
                    <a16:creationId xmlns:a16="http://schemas.microsoft.com/office/drawing/2014/main" id="{1B6B0146-BE80-5509-6773-C6F327D9B646}"/>
                  </a:ext>
                </a:extLst>
              </p:cNvPr>
              <p:cNvSpPr/>
              <p:nvPr/>
            </p:nvSpPr>
            <p:spPr>
              <a:xfrm>
                <a:off x="3058411" y="2076129"/>
                <a:ext cx="247459" cy="156364"/>
              </a:xfrm>
              <a:custGeom>
                <a:avLst/>
                <a:gdLst>
                  <a:gd name="connsiteX0" fmla="*/ 246741 w 247459"/>
                  <a:gd name="connsiteY0" fmla="*/ 23630 h 156364"/>
                  <a:gd name="connsiteX1" fmla="*/ 195020 w 247459"/>
                  <a:gd name="connsiteY1" fmla="*/ 2960 h 156364"/>
                  <a:gd name="connsiteX2" fmla="*/ 140251 w 247459"/>
                  <a:gd name="connsiteY2" fmla="*/ 40013 h 156364"/>
                  <a:gd name="connsiteX3" fmla="*/ 82054 w 247459"/>
                  <a:gd name="connsiteY3" fmla="*/ 55729 h 156364"/>
                  <a:gd name="connsiteX4" fmla="*/ 55479 w 247459"/>
                  <a:gd name="connsiteY4" fmla="*/ 84304 h 156364"/>
                  <a:gd name="connsiteX5" fmla="*/ 23570 w 247459"/>
                  <a:gd name="connsiteY5" fmla="*/ 106688 h 156364"/>
                  <a:gd name="connsiteX6" fmla="*/ -719 w 247459"/>
                  <a:gd name="connsiteY6" fmla="*/ 156027 h 156364"/>
                  <a:gd name="connsiteX7" fmla="*/ 246741 w 247459"/>
                  <a:gd name="connsiteY7" fmla="*/ 23630 h 15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459" h="156364">
                    <a:moveTo>
                      <a:pt x="246741" y="23630"/>
                    </a:moveTo>
                    <a:cubicBezTo>
                      <a:pt x="246741" y="23630"/>
                      <a:pt x="224643" y="-10946"/>
                      <a:pt x="195020" y="2960"/>
                    </a:cubicBezTo>
                    <a:cubicBezTo>
                      <a:pt x="165398" y="16867"/>
                      <a:pt x="165492" y="30297"/>
                      <a:pt x="140251" y="40013"/>
                    </a:cubicBezTo>
                    <a:cubicBezTo>
                      <a:pt x="115010" y="49728"/>
                      <a:pt x="99008" y="44204"/>
                      <a:pt x="82054" y="55729"/>
                    </a:cubicBezTo>
                    <a:cubicBezTo>
                      <a:pt x="65099" y="67254"/>
                      <a:pt x="69671" y="73540"/>
                      <a:pt x="55479" y="84304"/>
                    </a:cubicBezTo>
                    <a:cubicBezTo>
                      <a:pt x="41286" y="95067"/>
                      <a:pt x="37381" y="87923"/>
                      <a:pt x="23570" y="106688"/>
                    </a:cubicBezTo>
                    <a:cubicBezTo>
                      <a:pt x="13378" y="122023"/>
                      <a:pt x="5215" y="138606"/>
                      <a:pt x="-719" y="156027"/>
                    </a:cubicBezTo>
                    <a:cubicBezTo>
                      <a:pt x="74024" y="98744"/>
                      <a:pt x="157606" y="54024"/>
                      <a:pt x="246741" y="23630"/>
                    </a:cubicBezTo>
                    <a:close/>
                  </a:path>
                </a:pathLst>
              </a:custGeom>
              <a:solidFill>
                <a:srgbClr val="FFA6E7"/>
              </a:solidFill>
              <a:ln w="9525" cap="flat">
                <a:noFill/>
                <a:prstDash val="solid"/>
                <a:miter/>
              </a:ln>
            </p:spPr>
            <p:txBody>
              <a:bodyPr rtlCol="0" anchor="ctr"/>
              <a:lstStyle/>
              <a:p>
                <a:endParaRPr lang="zh-CN" altLang="en-US"/>
              </a:p>
            </p:txBody>
          </p:sp>
          <p:sp>
            <p:nvSpPr>
              <p:cNvPr id="805" name="ïṩḻíďé">
                <a:extLst>
                  <a:ext uri="{FF2B5EF4-FFF2-40B4-BE49-F238E27FC236}">
                    <a16:creationId xmlns:a16="http://schemas.microsoft.com/office/drawing/2014/main" id="{7555CE58-47C1-0581-54DA-FE7FF1F2C0D1}"/>
                  </a:ext>
                </a:extLst>
              </p:cNvPr>
              <p:cNvSpPr/>
              <p:nvPr/>
            </p:nvSpPr>
            <p:spPr>
              <a:xfrm>
                <a:off x="3048292" y="2340098"/>
                <a:ext cx="46960" cy="32622"/>
              </a:xfrm>
              <a:custGeom>
                <a:avLst/>
                <a:gdLst>
                  <a:gd name="connsiteX0" fmla="*/ 43690 w 46960"/>
                  <a:gd name="connsiteY0" fmla="*/ 1120 h 32622"/>
                  <a:gd name="connsiteX1" fmla="*/ 38452 w 46960"/>
                  <a:gd name="connsiteY1" fmla="*/ 31504 h 32622"/>
                  <a:gd name="connsiteX2" fmla="*/ 7972 w 46960"/>
                  <a:gd name="connsiteY2" fmla="*/ 31028 h 32622"/>
                  <a:gd name="connsiteX3" fmla="*/ 7972 w 46960"/>
                  <a:gd name="connsiteY3" fmla="*/ 9692 h 32622"/>
                  <a:gd name="connsiteX4" fmla="*/ 43690 w 46960"/>
                  <a:gd name="connsiteY4" fmla="*/ 1120 h 32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60" h="32622">
                    <a:moveTo>
                      <a:pt x="43690" y="1120"/>
                    </a:moveTo>
                    <a:cubicBezTo>
                      <a:pt x="43690" y="1120"/>
                      <a:pt x="52073" y="30266"/>
                      <a:pt x="38452" y="31504"/>
                    </a:cubicBezTo>
                    <a:cubicBezTo>
                      <a:pt x="24831" y="32742"/>
                      <a:pt x="26355" y="22646"/>
                      <a:pt x="7972" y="31028"/>
                    </a:cubicBezTo>
                    <a:cubicBezTo>
                      <a:pt x="-2792" y="36172"/>
                      <a:pt x="-4411" y="24837"/>
                      <a:pt x="7972" y="9692"/>
                    </a:cubicBezTo>
                    <a:cubicBezTo>
                      <a:pt x="20354" y="-5453"/>
                      <a:pt x="43786" y="1024"/>
                      <a:pt x="43690" y="1120"/>
                    </a:cubicBezTo>
                    <a:close/>
                  </a:path>
                </a:pathLst>
              </a:custGeom>
              <a:solidFill>
                <a:srgbClr val="FFA6E7"/>
              </a:solidFill>
              <a:ln w="9525" cap="flat">
                <a:noFill/>
                <a:prstDash val="solid"/>
                <a:miter/>
              </a:ln>
            </p:spPr>
            <p:txBody>
              <a:bodyPr rtlCol="0" anchor="ctr"/>
              <a:lstStyle/>
              <a:p>
                <a:endParaRPr lang="zh-CN" altLang="en-US"/>
              </a:p>
            </p:txBody>
          </p:sp>
          <p:sp>
            <p:nvSpPr>
              <p:cNvPr id="806" name="îṣḷidè">
                <a:extLst>
                  <a:ext uri="{FF2B5EF4-FFF2-40B4-BE49-F238E27FC236}">
                    <a16:creationId xmlns:a16="http://schemas.microsoft.com/office/drawing/2014/main" id="{38D680D6-1D08-F148-CFDA-0CD9714B3E19}"/>
                  </a:ext>
                </a:extLst>
              </p:cNvPr>
              <p:cNvSpPr/>
              <p:nvPr/>
            </p:nvSpPr>
            <p:spPr>
              <a:xfrm>
                <a:off x="2870066" y="2332916"/>
                <a:ext cx="146499" cy="141862"/>
              </a:xfrm>
              <a:custGeom>
                <a:avLst/>
                <a:gdLst>
                  <a:gd name="connsiteX0" fmla="*/ 71612 w 146499"/>
                  <a:gd name="connsiteY0" fmla="*/ 65165 h 141862"/>
                  <a:gd name="connsiteX1" fmla="*/ 3032 w 146499"/>
                  <a:gd name="connsiteY1" fmla="*/ 56592 h 141862"/>
                  <a:gd name="connsiteX2" fmla="*/ 3032 w 146499"/>
                  <a:gd name="connsiteY2" fmla="*/ 44019 h 141862"/>
                  <a:gd name="connsiteX3" fmla="*/ 131620 w 146499"/>
                  <a:gd name="connsiteY3" fmla="*/ 3919 h 141862"/>
                  <a:gd name="connsiteX4" fmla="*/ 137049 w 146499"/>
                  <a:gd name="connsiteY4" fmla="*/ 12396 h 141862"/>
                  <a:gd name="connsiteX5" fmla="*/ 144288 w 146499"/>
                  <a:gd name="connsiteY5" fmla="*/ 19254 h 141862"/>
                  <a:gd name="connsiteX6" fmla="*/ 106188 w 146499"/>
                  <a:gd name="connsiteY6" fmla="*/ 138126 h 141862"/>
                  <a:gd name="connsiteX7" fmla="*/ 97111 w 146499"/>
                  <a:gd name="connsiteY7" fmla="*/ 140670 h 141862"/>
                  <a:gd name="connsiteX8" fmla="*/ 94567 w 146499"/>
                  <a:gd name="connsiteY8" fmla="*/ 138126 h 141862"/>
                  <a:gd name="connsiteX9" fmla="*/ 79042 w 146499"/>
                  <a:gd name="connsiteY9" fmla="*/ 72499 h 141862"/>
                  <a:gd name="connsiteX10" fmla="*/ 72498 w 146499"/>
                  <a:gd name="connsiteY10" fmla="*/ 65155 h 141862"/>
                  <a:gd name="connsiteX11" fmla="*/ 71612 w 146499"/>
                  <a:gd name="connsiteY11" fmla="*/ 65165 h 14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9" h="141862">
                    <a:moveTo>
                      <a:pt x="71612" y="65165"/>
                    </a:moveTo>
                    <a:cubicBezTo>
                      <a:pt x="48400" y="67175"/>
                      <a:pt x="25035" y="64250"/>
                      <a:pt x="3032" y="56592"/>
                    </a:cubicBezTo>
                    <a:cubicBezTo>
                      <a:pt x="-1921" y="54973"/>
                      <a:pt x="-2016" y="47829"/>
                      <a:pt x="3032" y="44019"/>
                    </a:cubicBezTo>
                    <a:cubicBezTo>
                      <a:pt x="93424" y="-21608"/>
                      <a:pt x="132287" y="5443"/>
                      <a:pt x="131620" y="3919"/>
                    </a:cubicBezTo>
                    <a:lnTo>
                      <a:pt x="137049" y="12396"/>
                    </a:lnTo>
                    <a:cubicBezTo>
                      <a:pt x="139430" y="14587"/>
                      <a:pt x="141906" y="16873"/>
                      <a:pt x="144288" y="19254"/>
                    </a:cubicBezTo>
                    <a:cubicBezTo>
                      <a:pt x="145431" y="19921"/>
                      <a:pt x="154956" y="57354"/>
                      <a:pt x="106188" y="138126"/>
                    </a:cubicBezTo>
                    <a:cubicBezTo>
                      <a:pt x="104378" y="141336"/>
                      <a:pt x="100320" y="142470"/>
                      <a:pt x="97111" y="140670"/>
                    </a:cubicBezTo>
                    <a:cubicBezTo>
                      <a:pt x="96044" y="140070"/>
                      <a:pt x="95167" y="139193"/>
                      <a:pt x="94567" y="138126"/>
                    </a:cubicBezTo>
                    <a:cubicBezTo>
                      <a:pt x="83347" y="118133"/>
                      <a:pt x="77965" y="95397"/>
                      <a:pt x="79042" y="72499"/>
                    </a:cubicBezTo>
                    <a:cubicBezTo>
                      <a:pt x="79261" y="68660"/>
                      <a:pt x="76327" y="65374"/>
                      <a:pt x="72498" y="65155"/>
                    </a:cubicBezTo>
                    <a:cubicBezTo>
                      <a:pt x="72202" y="65146"/>
                      <a:pt x="71907" y="65146"/>
                      <a:pt x="71612" y="65165"/>
                    </a:cubicBezTo>
                    <a:close/>
                  </a:path>
                </a:pathLst>
              </a:custGeom>
              <a:solidFill>
                <a:srgbClr val="FFA6E7"/>
              </a:solidFill>
              <a:ln w="9525" cap="flat">
                <a:noFill/>
                <a:prstDash val="solid"/>
                <a:miter/>
              </a:ln>
            </p:spPr>
            <p:txBody>
              <a:bodyPr rtlCol="0" anchor="ctr"/>
              <a:lstStyle/>
              <a:p>
                <a:endParaRPr lang="zh-CN" altLang="en-US"/>
              </a:p>
            </p:txBody>
          </p:sp>
          <p:grpSp>
            <p:nvGrpSpPr>
              <p:cNvPr id="807" name="图形 261">
                <a:extLst>
                  <a:ext uri="{FF2B5EF4-FFF2-40B4-BE49-F238E27FC236}">
                    <a16:creationId xmlns:a16="http://schemas.microsoft.com/office/drawing/2014/main" id="{077436D5-450B-1C69-0350-AB725A3F9D5C}"/>
                  </a:ext>
                </a:extLst>
              </p:cNvPr>
              <p:cNvGrpSpPr/>
              <p:nvPr/>
            </p:nvGrpSpPr>
            <p:grpSpPr>
              <a:xfrm>
                <a:off x="2893914" y="2335268"/>
                <a:ext cx="119348" cy="112299"/>
                <a:chOff x="2893914" y="2335268"/>
                <a:chExt cx="119348" cy="112299"/>
              </a:xfrm>
              <a:solidFill>
                <a:srgbClr val="FACDEF"/>
              </a:solidFill>
            </p:grpSpPr>
            <p:sp>
              <p:nvSpPr>
                <p:cNvPr id="820" name="íśľïḑe">
                  <a:extLst>
                    <a:ext uri="{FF2B5EF4-FFF2-40B4-BE49-F238E27FC236}">
                      <a16:creationId xmlns:a16="http://schemas.microsoft.com/office/drawing/2014/main" id="{B9E8FB91-C2C4-17BD-7DAE-2EEA65B1628C}"/>
                    </a:ext>
                  </a:extLst>
                </p:cNvPr>
                <p:cNvSpPr/>
                <p:nvPr/>
              </p:nvSpPr>
              <p:spPr>
                <a:xfrm>
                  <a:off x="2893914" y="2347812"/>
                  <a:ext cx="90718" cy="31461"/>
                </a:xfrm>
                <a:custGeom>
                  <a:avLst/>
                  <a:gdLst>
                    <a:gd name="connsiteX0" fmla="*/ -718 w 90718"/>
                    <a:gd name="connsiteY0" fmla="*/ 31124 h 31461"/>
                    <a:gd name="connsiteX1" fmla="*/ 89960 w 90718"/>
                    <a:gd name="connsiteY1" fmla="*/ 1501 h 31461"/>
                    <a:gd name="connsiteX2" fmla="*/ -718 w 90718"/>
                    <a:gd name="connsiteY2" fmla="*/ 31124 h 31461"/>
                  </a:gdLst>
                  <a:ahLst/>
                  <a:cxnLst>
                    <a:cxn ang="0">
                      <a:pos x="connsiteX0" y="connsiteY0"/>
                    </a:cxn>
                    <a:cxn ang="0">
                      <a:pos x="connsiteX1" y="connsiteY1"/>
                    </a:cxn>
                    <a:cxn ang="0">
                      <a:pos x="connsiteX2" y="connsiteY2"/>
                    </a:cxn>
                  </a:cxnLst>
                  <a:rect l="l" t="t" r="r" b="b"/>
                  <a:pathLst>
                    <a:path w="90718" h="31461">
                      <a:moveTo>
                        <a:pt x="-718" y="31124"/>
                      </a:moveTo>
                      <a:cubicBezTo>
                        <a:pt x="53955" y="-12310"/>
                        <a:pt x="91389" y="2072"/>
                        <a:pt x="89960" y="1501"/>
                      </a:cubicBezTo>
                      <a:cubicBezTo>
                        <a:pt x="58813" y="-1738"/>
                        <a:pt x="-909" y="30457"/>
                        <a:pt x="-718" y="31124"/>
                      </a:cubicBezTo>
                      <a:close/>
                    </a:path>
                  </a:pathLst>
                </a:custGeom>
                <a:solidFill>
                  <a:srgbClr val="FACDEF"/>
                </a:solidFill>
                <a:ln w="9525" cap="flat">
                  <a:noFill/>
                  <a:prstDash val="solid"/>
                  <a:miter/>
                </a:ln>
              </p:spPr>
              <p:txBody>
                <a:bodyPr rtlCol="0" anchor="ctr"/>
                <a:lstStyle/>
                <a:p>
                  <a:endParaRPr lang="zh-CN" altLang="en-US"/>
                </a:p>
              </p:txBody>
            </p:sp>
            <p:sp>
              <p:nvSpPr>
                <p:cNvPr id="821" name="íṩľîḑe">
                  <a:extLst>
                    <a:ext uri="{FF2B5EF4-FFF2-40B4-BE49-F238E27FC236}">
                      <a16:creationId xmlns:a16="http://schemas.microsoft.com/office/drawing/2014/main" id="{6B0F1209-FBB9-9AC2-7B97-027E20A4600B}"/>
                    </a:ext>
                  </a:extLst>
                </p:cNvPr>
                <p:cNvSpPr/>
                <p:nvPr/>
              </p:nvSpPr>
              <p:spPr>
                <a:xfrm>
                  <a:off x="2974189" y="2361833"/>
                  <a:ext cx="27489" cy="85734"/>
                </a:xfrm>
                <a:custGeom>
                  <a:avLst/>
                  <a:gdLst>
                    <a:gd name="connsiteX0" fmla="*/ 26163 w 27489"/>
                    <a:gd name="connsiteY0" fmla="*/ -328 h 85734"/>
                    <a:gd name="connsiteX1" fmla="*/ -697 w 27489"/>
                    <a:gd name="connsiteY1" fmla="*/ 85397 h 85734"/>
                    <a:gd name="connsiteX2" fmla="*/ 26163 w 27489"/>
                    <a:gd name="connsiteY2" fmla="*/ -328 h 85734"/>
                  </a:gdLst>
                  <a:ahLst/>
                  <a:cxnLst>
                    <a:cxn ang="0">
                      <a:pos x="connsiteX0" y="connsiteY0"/>
                    </a:cxn>
                    <a:cxn ang="0">
                      <a:pos x="connsiteX1" y="connsiteY1"/>
                    </a:cxn>
                    <a:cxn ang="0">
                      <a:pos x="connsiteX2" y="connsiteY2"/>
                    </a:cxn>
                  </a:cxnLst>
                  <a:rect l="l" t="t" r="r" b="b"/>
                  <a:pathLst>
                    <a:path w="27489" h="85734">
                      <a:moveTo>
                        <a:pt x="26163" y="-328"/>
                      </a:moveTo>
                      <a:cubicBezTo>
                        <a:pt x="26163" y="-995"/>
                        <a:pt x="33212" y="34819"/>
                        <a:pt x="-697" y="85397"/>
                      </a:cubicBezTo>
                      <a:cubicBezTo>
                        <a:pt x="-1554" y="84921"/>
                        <a:pt x="23877" y="29580"/>
                        <a:pt x="26163" y="-328"/>
                      </a:cubicBezTo>
                      <a:close/>
                    </a:path>
                  </a:pathLst>
                </a:custGeom>
                <a:solidFill>
                  <a:srgbClr val="FACDEF"/>
                </a:solidFill>
                <a:ln w="9525" cap="flat">
                  <a:noFill/>
                  <a:prstDash val="solid"/>
                  <a:miter/>
                </a:ln>
              </p:spPr>
              <p:txBody>
                <a:bodyPr rtlCol="0" anchor="ctr"/>
                <a:lstStyle/>
                <a:p>
                  <a:endParaRPr lang="zh-CN" altLang="en-US"/>
                </a:p>
              </p:txBody>
            </p:sp>
            <p:sp>
              <p:nvSpPr>
                <p:cNvPr id="822" name="îṥḷïḍé">
                  <a:extLst>
                    <a:ext uri="{FF2B5EF4-FFF2-40B4-BE49-F238E27FC236}">
                      <a16:creationId xmlns:a16="http://schemas.microsoft.com/office/drawing/2014/main" id="{C99F5D50-5C2E-38E1-A242-6599AF33042B}"/>
                    </a:ext>
                  </a:extLst>
                </p:cNvPr>
                <p:cNvSpPr/>
                <p:nvPr/>
              </p:nvSpPr>
              <p:spPr>
                <a:xfrm>
                  <a:off x="2925442" y="2335268"/>
                  <a:ext cx="87820" cy="86201"/>
                </a:xfrm>
                <a:custGeom>
                  <a:avLst/>
                  <a:gdLst>
                    <a:gd name="connsiteX0" fmla="*/ 37858 w 87820"/>
                    <a:gd name="connsiteY0" fmla="*/ 85864 h 86201"/>
                    <a:gd name="connsiteX1" fmla="*/ 61861 w 87820"/>
                    <a:gd name="connsiteY1" fmla="*/ 25761 h 86201"/>
                    <a:gd name="connsiteX2" fmla="*/ -719 w 87820"/>
                    <a:gd name="connsiteY2" fmla="*/ 54336 h 86201"/>
                    <a:gd name="connsiteX3" fmla="*/ 63194 w 87820"/>
                    <a:gd name="connsiteY3" fmla="*/ 22046 h 86201"/>
                    <a:gd name="connsiteX4" fmla="*/ 67862 w 87820"/>
                    <a:gd name="connsiteY4" fmla="*/ -337 h 86201"/>
                    <a:gd name="connsiteX5" fmla="*/ 66909 w 87820"/>
                    <a:gd name="connsiteY5" fmla="*/ 21570 h 86201"/>
                    <a:gd name="connsiteX6" fmla="*/ 87102 w 87820"/>
                    <a:gd name="connsiteY6" fmla="*/ 22522 h 86201"/>
                    <a:gd name="connsiteX7" fmla="*/ 66243 w 87820"/>
                    <a:gd name="connsiteY7" fmla="*/ 25094 h 86201"/>
                    <a:gd name="connsiteX8" fmla="*/ 37858 w 87820"/>
                    <a:gd name="connsiteY8" fmla="*/ 85864 h 8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820" h="86201">
                      <a:moveTo>
                        <a:pt x="37858" y="85864"/>
                      </a:moveTo>
                      <a:cubicBezTo>
                        <a:pt x="37858" y="85864"/>
                        <a:pt x="52431" y="54146"/>
                        <a:pt x="61861" y="25761"/>
                      </a:cubicBezTo>
                      <a:cubicBezTo>
                        <a:pt x="39858" y="32552"/>
                        <a:pt x="18827" y="42154"/>
                        <a:pt x="-719" y="54336"/>
                      </a:cubicBezTo>
                      <a:cubicBezTo>
                        <a:pt x="17055" y="37677"/>
                        <a:pt x="39239" y="26466"/>
                        <a:pt x="63194" y="22046"/>
                      </a:cubicBezTo>
                      <a:cubicBezTo>
                        <a:pt x="65613" y="14788"/>
                        <a:pt x="67185" y="7282"/>
                        <a:pt x="67862" y="-337"/>
                      </a:cubicBezTo>
                      <a:cubicBezTo>
                        <a:pt x="68900" y="6959"/>
                        <a:pt x="68576" y="14388"/>
                        <a:pt x="66909" y="21570"/>
                      </a:cubicBezTo>
                      <a:cubicBezTo>
                        <a:pt x="73643" y="20617"/>
                        <a:pt x="80492" y="20932"/>
                        <a:pt x="87102" y="22522"/>
                      </a:cubicBezTo>
                      <a:cubicBezTo>
                        <a:pt x="80063" y="22484"/>
                        <a:pt x="73053" y="23342"/>
                        <a:pt x="66243" y="25094"/>
                      </a:cubicBezTo>
                      <a:cubicBezTo>
                        <a:pt x="60899" y="47030"/>
                        <a:pt x="51250" y="67690"/>
                        <a:pt x="37858" y="85864"/>
                      </a:cubicBezTo>
                      <a:close/>
                    </a:path>
                  </a:pathLst>
                </a:custGeom>
                <a:solidFill>
                  <a:srgbClr val="FACDEF"/>
                </a:solidFill>
                <a:ln w="9525" cap="flat">
                  <a:noFill/>
                  <a:prstDash val="solid"/>
                  <a:miter/>
                </a:ln>
              </p:spPr>
              <p:txBody>
                <a:bodyPr rtlCol="0" anchor="ctr"/>
                <a:lstStyle/>
                <a:p>
                  <a:endParaRPr lang="zh-CN" altLang="en-US"/>
                </a:p>
              </p:txBody>
            </p:sp>
          </p:grpSp>
          <p:sp>
            <p:nvSpPr>
              <p:cNvPr id="808" name="ï$ľíḋé">
                <a:extLst>
                  <a:ext uri="{FF2B5EF4-FFF2-40B4-BE49-F238E27FC236}">
                    <a16:creationId xmlns:a16="http://schemas.microsoft.com/office/drawing/2014/main" id="{43CE403A-9CC2-BC91-97F2-5EF3BC102C8C}"/>
                  </a:ext>
                </a:extLst>
              </p:cNvPr>
              <p:cNvSpPr/>
              <p:nvPr/>
            </p:nvSpPr>
            <p:spPr>
              <a:xfrm>
                <a:off x="2969002" y="2096616"/>
                <a:ext cx="532406" cy="285689"/>
              </a:xfrm>
              <a:custGeom>
                <a:avLst/>
                <a:gdLst>
                  <a:gd name="connsiteX0" fmla="*/ 24968 w 532406"/>
                  <a:gd name="connsiteY0" fmla="*/ 284416 h 285689"/>
                  <a:gd name="connsiteX1" fmla="*/ 36779 w 532406"/>
                  <a:gd name="connsiteY1" fmla="*/ 284416 h 285689"/>
                  <a:gd name="connsiteX2" fmla="*/ 305765 w 532406"/>
                  <a:gd name="connsiteY2" fmla="*/ 198691 h 285689"/>
                  <a:gd name="connsiteX3" fmla="*/ 322243 w 532406"/>
                  <a:gd name="connsiteY3" fmla="*/ 192786 h 285689"/>
                  <a:gd name="connsiteX4" fmla="*/ 524935 w 532406"/>
                  <a:gd name="connsiteY4" fmla="*/ 82105 h 285689"/>
                  <a:gd name="connsiteX5" fmla="*/ 524935 w 532406"/>
                  <a:gd name="connsiteY5" fmla="*/ 82105 h 285689"/>
                  <a:gd name="connsiteX6" fmla="*/ 529126 w 532406"/>
                  <a:gd name="connsiteY6" fmla="*/ 78581 h 285689"/>
                  <a:gd name="connsiteX7" fmla="*/ 531603 w 532406"/>
                  <a:gd name="connsiteY7" fmla="*/ 74580 h 285689"/>
                  <a:gd name="connsiteX8" fmla="*/ 531603 w 532406"/>
                  <a:gd name="connsiteY8" fmla="*/ 74580 h 285689"/>
                  <a:gd name="connsiteX9" fmla="*/ 530555 w 532406"/>
                  <a:gd name="connsiteY9" fmla="*/ 71437 h 285689"/>
                  <a:gd name="connsiteX10" fmla="*/ 521792 w 532406"/>
                  <a:gd name="connsiteY10" fmla="*/ 63627 h 285689"/>
                  <a:gd name="connsiteX11" fmla="*/ 521792 w 532406"/>
                  <a:gd name="connsiteY11" fmla="*/ 61817 h 285689"/>
                  <a:gd name="connsiteX12" fmla="*/ 530079 w 532406"/>
                  <a:gd name="connsiteY12" fmla="*/ 53435 h 285689"/>
                  <a:gd name="connsiteX13" fmla="*/ 530936 w 532406"/>
                  <a:gd name="connsiteY13" fmla="*/ 50196 h 285689"/>
                  <a:gd name="connsiteX14" fmla="*/ 527983 w 532406"/>
                  <a:gd name="connsiteY14" fmla="*/ 46386 h 285689"/>
                  <a:gd name="connsiteX15" fmla="*/ 261283 w 532406"/>
                  <a:gd name="connsiteY15" fmla="*/ 18954 h 285689"/>
                  <a:gd name="connsiteX16" fmla="*/ 240614 w 532406"/>
                  <a:gd name="connsiteY16" fmla="*/ 26384 h 285689"/>
                  <a:gd name="connsiteX17" fmla="*/ 90881 w 532406"/>
                  <a:gd name="connsiteY17" fmla="*/ 132206 h 285689"/>
                  <a:gd name="connsiteX18" fmla="*/ 90881 w 532406"/>
                  <a:gd name="connsiteY18" fmla="*/ 132206 h 285689"/>
                  <a:gd name="connsiteX19" fmla="*/ 1441 w 532406"/>
                  <a:gd name="connsiteY19" fmla="*/ 245078 h 285689"/>
                  <a:gd name="connsiteX20" fmla="*/ -654 w 532406"/>
                  <a:gd name="connsiteY20" fmla="*/ 255079 h 285689"/>
                  <a:gd name="connsiteX21" fmla="*/ 24968 w 532406"/>
                  <a:gd name="connsiteY21" fmla="*/ 284416 h 28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2406" h="285689">
                    <a:moveTo>
                      <a:pt x="24968" y="284416"/>
                    </a:moveTo>
                    <a:cubicBezTo>
                      <a:pt x="28806" y="285664"/>
                      <a:pt x="32940" y="285664"/>
                      <a:pt x="36779" y="284416"/>
                    </a:cubicBezTo>
                    <a:cubicBezTo>
                      <a:pt x="228041" y="207263"/>
                      <a:pt x="288906" y="210978"/>
                      <a:pt x="305765" y="198691"/>
                    </a:cubicBezTo>
                    <a:cubicBezTo>
                      <a:pt x="311194" y="196595"/>
                      <a:pt x="316719" y="194690"/>
                      <a:pt x="322243" y="192786"/>
                    </a:cubicBezTo>
                    <a:cubicBezTo>
                      <a:pt x="395967" y="168497"/>
                      <a:pt x="464652" y="130997"/>
                      <a:pt x="524935" y="82105"/>
                    </a:cubicBezTo>
                    <a:lnTo>
                      <a:pt x="524935" y="82105"/>
                    </a:lnTo>
                    <a:lnTo>
                      <a:pt x="529126" y="78581"/>
                    </a:lnTo>
                    <a:cubicBezTo>
                      <a:pt x="530393" y="77571"/>
                      <a:pt x="531269" y="76161"/>
                      <a:pt x="531603" y="74580"/>
                    </a:cubicBezTo>
                    <a:lnTo>
                      <a:pt x="531603" y="74580"/>
                    </a:lnTo>
                    <a:cubicBezTo>
                      <a:pt x="531879" y="73418"/>
                      <a:pt x="531469" y="72199"/>
                      <a:pt x="530555" y="71437"/>
                    </a:cubicBezTo>
                    <a:cubicBezTo>
                      <a:pt x="527697" y="68770"/>
                      <a:pt x="524745" y="66198"/>
                      <a:pt x="521792" y="63627"/>
                    </a:cubicBezTo>
                    <a:cubicBezTo>
                      <a:pt x="521316" y="63112"/>
                      <a:pt x="521316" y="62331"/>
                      <a:pt x="521792" y="61817"/>
                    </a:cubicBezTo>
                    <a:cubicBezTo>
                      <a:pt x="524459" y="58959"/>
                      <a:pt x="527317" y="56197"/>
                      <a:pt x="530079" y="53435"/>
                    </a:cubicBezTo>
                    <a:cubicBezTo>
                      <a:pt x="530984" y="52625"/>
                      <a:pt x="531327" y="51349"/>
                      <a:pt x="530936" y="50196"/>
                    </a:cubicBezTo>
                    <a:cubicBezTo>
                      <a:pt x="530412" y="48625"/>
                      <a:pt x="529374" y="47282"/>
                      <a:pt x="527983" y="46386"/>
                    </a:cubicBezTo>
                    <a:cubicBezTo>
                      <a:pt x="513410" y="34575"/>
                      <a:pt x="410349" y="-32767"/>
                      <a:pt x="261283" y="18954"/>
                    </a:cubicBezTo>
                    <a:cubicBezTo>
                      <a:pt x="254330" y="21431"/>
                      <a:pt x="247472" y="23812"/>
                      <a:pt x="240614" y="26384"/>
                    </a:cubicBezTo>
                    <a:cubicBezTo>
                      <a:pt x="226136" y="32765"/>
                      <a:pt x="175654" y="49529"/>
                      <a:pt x="90881" y="132206"/>
                    </a:cubicBezTo>
                    <a:lnTo>
                      <a:pt x="90881" y="132206"/>
                    </a:lnTo>
                    <a:cubicBezTo>
                      <a:pt x="57020" y="166439"/>
                      <a:pt x="27035" y="204292"/>
                      <a:pt x="1441" y="245078"/>
                    </a:cubicBezTo>
                    <a:cubicBezTo>
                      <a:pt x="-226" y="248135"/>
                      <a:pt x="-949" y="251612"/>
                      <a:pt x="-654" y="255079"/>
                    </a:cubicBezTo>
                    <a:cubicBezTo>
                      <a:pt x="174" y="269567"/>
                      <a:pt x="10718" y="281654"/>
                      <a:pt x="24968" y="284416"/>
                    </a:cubicBezTo>
                    <a:close/>
                  </a:path>
                </a:pathLst>
              </a:custGeom>
              <a:gradFill>
                <a:gsLst>
                  <a:gs pos="0">
                    <a:srgbClr val="FF73BE"/>
                  </a:gs>
                  <a:gs pos="50000">
                    <a:srgbClr val="FFA2D4"/>
                  </a:gs>
                  <a:gs pos="100000">
                    <a:srgbClr val="FFD1EA"/>
                  </a:gs>
                </a:gsLst>
                <a:lin ang="15218251" scaled="1"/>
              </a:gradFill>
              <a:ln w="9525" cap="flat">
                <a:noFill/>
                <a:prstDash val="solid"/>
                <a:miter/>
              </a:ln>
            </p:spPr>
            <p:txBody>
              <a:bodyPr rtlCol="0" anchor="ctr"/>
              <a:lstStyle/>
              <a:p>
                <a:endParaRPr lang="zh-CN" altLang="en-US"/>
              </a:p>
            </p:txBody>
          </p:sp>
          <p:sp>
            <p:nvSpPr>
              <p:cNvPr id="809" name="îSľïďè">
                <a:extLst>
                  <a:ext uri="{FF2B5EF4-FFF2-40B4-BE49-F238E27FC236}">
                    <a16:creationId xmlns:a16="http://schemas.microsoft.com/office/drawing/2014/main" id="{8AA7C8C7-A099-C95E-A54C-871514A0EC70}"/>
                  </a:ext>
                </a:extLst>
              </p:cNvPr>
              <p:cNvSpPr/>
              <p:nvPr/>
            </p:nvSpPr>
            <p:spPr>
              <a:xfrm>
                <a:off x="2968907" y="2171533"/>
                <a:ext cx="532416" cy="210771"/>
              </a:xfrm>
              <a:custGeom>
                <a:avLst/>
                <a:gdLst>
                  <a:gd name="connsiteX0" fmla="*/ 25064 w 532416"/>
                  <a:gd name="connsiteY0" fmla="*/ 209498 h 210771"/>
                  <a:gd name="connsiteX1" fmla="*/ 36874 w 532416"/>
                  <a:gd name="connsiteY1" fmla="*/ 209498 h 210771"/>
                  <a:gd name="connsiteX2" fmla="*/ 305860 w 532416"/>
                  <a:gd name="connsiteY2" fmla="*/ 123773 h 210771"/>
                  <a:gd name="connsiteX3" fmla="*/ 322338 w 532416"/>
                  <a:gd name="connsiteY3" fmla="*/ 117868 h 210771"/>
                  <a:gd name="connsiteX4" fmla="*/ 525031 w 532416"/>
                  <a:gd name="connsiteY4" fmla="*/ 7187 h 210771"/>
                  <a:gd name="connsiteX5" fmla="*/ 525031 w 532416"/>
                  <a:gd name="connsiteY5" fmla="*/ 7187 h 210771"/>
                  <a:gd name="connsiteX6" fmla="*/ 531698 w 532416"/>
                  <a:gd name="connsiteY6" fmla="*/ -337 h 210771"/>
                  <a:gd name="connsiteX7" fmla="*/ 221659 w 532416"/>
                  <a:gd name="connsiteY7" fmla="*/ 112057 h 210771"/>
                  <a:gd name="connsiteX8" fmla="*/ 50209 w 532416"/>
                  <a:gd name="connsiteY8" fmla="*/ 163588 h 210771"/>
                  <a:gd name="connsiteX9" fmla="*/ 90881 w 532416"/>
                  <a:gd name="connsiteY9" fmla="*/ 57384 h 210771"/>
                  <a:gd name="connsiteX10" fmla="*/ 1441 w 532416"/>
                  <a:gd name="connsiteY10" fmla="*/ 170255 h 210771"/>
                  <a:gd name="connsiteX11" fmla="*/ -654 w 532416"/>
                  <a:gd name="connsiteY11" fmla="*/ 180256 h 210771"/>
                  <a:gd name="connsiteX12" fmla="*/ 25064 w 532416"/>
                  <a:gd name="connsiteY12" fmla="*/ 209498 h 21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416" h="210771">
                    <a:moveTo>
                      <a:pt x="25064" y="209498"/>
                    </a:moveTo>
                    <a:cubicBezTo>
                      <a:pt x="28902" y="210746"/>
                      <a:pt x="33036" y="210746"/>
                      <a:pt x="36874" y="209498"/>
                    </a:cubicBezTo>
                    <a:cubicBezTo>
                      <a:pt x="228137" y="132346"/>
                      <a:pt x="289001" y="136061"/>
                      <a:pt x="305860" y="123773"/>
                    </a:cubicBezTo>
                    <a:cubicBezTo>
                      <a:pt x="311290" y="121678"/>
                      <a:pt x="316814" y="119773"/>
                      <a:pt x="322338" y="117868"/>
                    </a:cubicBezTo>
                    <a:cubicBezTo>
                      <a:pt x="396062" y="93579"/>
                      <a:pt x="464747" y="56079"/>
                      <a:pt x="525031" y="7187"/>
                    </a:cubicBezTo>
                    <a:lnTo>
                      <a:pt x="525031" y="7187"/>
                    </a:lnTo>
                    <a:cubicBezTo>
                      <a:pt x="528840" y="2901"/>
                      <a:pt x="531222" y="329"/>
                      <a:pt x="531698" y="-337"/>
                    </a:cubicBezTo>
                    <a:cubicBezTo>
                      <a:pt x="418827" y="45859"/>
                      <a:pt x="311575" y="80434"/>
                      <a:pt x="221659" y="112057"/>
                    </a:cubicBezTo>
                    <a:cubicBezTo>
                      <a:pt x="132981" y="142061"/>
                      <a:pt x="61639" y="169207"/>
                      <a:pt x="50209" y="163588"/>
                    </a:cubicBezTo>
                    <a:cubicBezTo>
                      <a:pt x="32112" y="155491"/>
                      <a:pt x="69259" y="85102"/>
                      <a:pt x="90881" y="57384"/>
                    </a:cubicBezTo>
                    <a:cubicBezTo>
                      <a:pt x="57020" y="91617"/>
                      <a:pt x="27026" y="129469"/>
                      <a:pt x="1441" y="170255"/>
                    </a:cubicBezTo>
                    <a:cubicBezTo>
                      <a:pt x="-226" y="173313"/>
                      <a:pt x="-949" y="176790"/>
                      <a:pt x="-654" y="180256"/>
                    </a:cubicBezTo>
                    <a:cubicBezTo>
                      <a:pt x="222" y="194734"/>
                      <a:pt x="10814" y="206784"/>
                      <a:pt x="25064" y="209498"/>
                    </a:cubicBezTo>
                    <a:close/>
                  </a:path>
                </a:pathLst>
              </a:custGeom>
              <a:solidFill>
                <a:srgbClr val="FACDEF"/>
              </a:solidFill>
              <a:ln w="9525" cap="flat">
                <a:noFill/>
                <a:prstDash val="solid"/>
                <a:miter/>
              </a:ln>
            </p:spPr>
            <p:txBody>
              <a:bodyPr rtlCol="0" anchor="ctr"/>
              <a:lstStyle/>
              <a:p>
                <a:endParaRPr lang="zh-CN" altLang="en-US"/>
              </a:p>
            </p:txBody>
          </p:sp>
          <p:sp>
            <p:nvSpPr>
              <p:cNvPr id="810" name="işlîḍe">
                <a:extLst>
                  <a:ext uri="{FF2B5EF4-FFF2-40B4-BE49-F238E27FC236}">
                    <a16:creationId xmlns:a16="http://schemas.microsoft.com/office/drawing/2014/main" id="{3C5C2FB4-78D3-2748-72DE-FD4CF1380E94}"/>
                  </a:ext>
                </a:extLst>
              </p:cNvPr>
              <p:cNvSpPr/>
              <p:nvPr/>
            </p:nvSpPr>
            <p:spPr>
              <a:xfrm>
                <a:off x="3391586" y="2131332"/>
                <a:ext cx="17715" cy="17720"/>
              </a:xfrm>
              <a:custGeom>
                <a:avLst/>
                <a:gdLst>
                  <a:gd name="connsiteX0" fmla="*/ -708 w 17715"/>
                  <a:gd name="connsiteY0" fmla="*/ 8145 h 17720"/>
                  <a:gd name="connsiteX1" fmla="*/ 7769 w 17715"/>
                  <a:gd name="connsiteY1" fmla="*/ 17375 h 17720"/>
                  <a:gd name="connsiteX2" fmla="*/ 16989 w 17715"/>
                  <a:gd name="connsiteY2" fmla="*/ 8898 h 17720"/>
                  <a:gd name="connsiteX3" fmla="*/ 8521 w 17715"/>
                  <a:gd name="connsiteY3" fmla="*/ -332 h 17720"/>
                  <a:gd name="connsiteX4" fmla="*/ 6816 w 17715"/>
                  <a:gd name="connsiteY4" fmla="*/ -236 h 17720"/>
                  <a:gd name="connsiteX5" fmla="*/ -708 w 17715"/>
                  <a:gd name="connsiteY5" fmla="*/ 8145 h 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15" h="17720">
                    <a:moveTo>
                      <a:pt x="-708" y="8145"/>
                    </a:moveTo>
                    <a:cubicBezTo>
                      <a:pt x="-918" y="13032"/>
                      <a:pt x="2873" y="17166"/>
                      <a:pt x="7769" y="17375"/>
                    </a:cubicBezTo>
                    <a:cubicBezTo>
                      <a:pt x="12655" y="17575"/>
                      <a:pt x="16780" y="13784"/>
                      <a:pt x="16989" y="8898"/>
                    </a:cubicBezTo>
                    <a:cubicBezTo>
                      <a:pt x="17199" y="4012"/>
                      <a:pt x="13408" y="-122"/>
                      <a:pt x="8521" y="-332"/>
                    </a:cubicBezTo>
                    <a:cubicBezTo>
                      <a:pt x="7950" y="-351"/>
                      <a:pt x="7378" y="-322"/>
                      <a:pt x="6816" y="-236"/>
                    </a:cubicBezTo>
                    <a:cubicBezTo>
                      <a:pt x="2435" y="21"/>
                      <a:pt x="-928" y="3764"/>
                      <a:pt x="-708" y="8145"/>
                    </a:cubicBezTo>
                    <a:close/>
                  </a:path>
                </a:pathLst>
              </a:custGeom>
              <a:solidFill>
                <a:srgbClr val="262666"/>
              </a:solidFill>
              <a:ln w="9525" cap="flat">
                <a:noFill/>
                <a:prstDash val="solid"/>
                <a:miter/>
              </a:ln>
            </p:spPr>
            <p:txBody>
              <a:bodyPr rtlCol="0" anchor="ctr"/>
              <a:lstStyle/>
              <a:p>
                <a:endParaRPr lang="zh-CN" altLang="en-US"/>
              </a:p>
            </p:txBody>
          </p:sp>
          <p:sp>
            <p:nvSpPr>
              <p:cNvPr id="811" name="íṥḷíḑè">
                <a:extLst>
                  <a:ext uri="{FF2B5EF4-FFF2-40B4-BE49-F238E27FC236}">
                    <a16:creationId xmlns:a16="http://schemas.microsoft.com/office/drawing/2014/main" id="{10089E87-CA59-B822-1546-8BE9238F3062}"/>
                  </a:ext>
                </a:extLst>
              </p:cNvPr>
              <p:cNvSpPr/>
              <p:nvPr/>
            </p:nvSpPr>
            <p:spPr>
              <a:xfrm>
                <a:off x="3392358" y="2135815"/>
                <a:ext cx="17150" cy="10592"/>
              </a:xfrm>
              <a:custGeom>
                <a:avLst/>
                <a:gdLst>
                  <a:gd name="connsiteX0" fmla="*/ 8044 w 17150"/>
                  <a:gd name="connsiteY0" fmla="*/ 7949 h 10592"/>
                  <a:gd name="connsiteX1" fmla="*/ 15664 w 17150"/>
                  <a:gd name="connsiteY1" fmla="*/ -337 h 10592"/>
                  <a:gd name="connsiteX2" fmla="*/ 15664 w 17150"/>
                  <a:gd name="connsiteY2" fmla="*/ -337 h 10592"/>
                  <a:gd name="connsiteX3" fmla="*/ 16426 w 17150"/>
                  <a:gd name="connsiteY3" fmla="*/ 1853 h 10592"/>
                  <a:gd name="connsiteX4" fmla="*/ 8816 w 17150"/>
                  <a:gd name="connsiteY4" fmla="*/ 10045 h 10592"/>
                  <a:gd name="connsiteX5" fmla="*/ 8806 w 17150"/>
                  <a:gd name="connsiteY5" fmla="*/ 10045 h 10592"/>
                  <a:gd name="connsiteX6" fmla="*/ -719 w 17150"/>
                  <a:gd name="connsiteY6" fmla="*/ 4901 h 10592"/>
                  <a:gd name="connsiteX7" fmla="*/ 8044 w 17150"/>
                  <a:gd name="connsiteY7" fmla="*/ 7949 h 1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50" h="10592">
                    <a:moveTo>
                      <a:pt x="8044" y="7949"/>
                    </a:moveTo>
                    <a:cubicBezTo>
                      <a:pt x="12426" y="7740"/>
                      <a:pt x="15826" y="4044"/>
                      <a:pt x="15664" y="-337"/>
                    </a:cubicBezTo>
                    <a:lnTo>
                      <a:pt x="15664" y="-337"/>
                    </a:lnTo>
                    <a:cubicBezTo>
                      <a:pt x="16055" y="339"/>
                      <a:pt x="16322" y="1082"/>
                      <a:pt x="16426" y="1853"/>
                    </a:cubicBezTo>
                    <a:cubicBezTo>
                      <a:pt x="16588" y="6216"/>
                      <a:pt x="13178" y="9883"/>
                      <a:pt x="8816" y="10045"/>
                    </a:cubicBezTo>
                    <a:cubicBezTo>
                      <a:pt x="8816" y="10045"/>
                      <a:pt x="8806" y="10045"/>
                      <a:pt x="8806" y="10045"/>
                    </a:cubicBezTo>
                    <a:cubicBezTo>
                      <a:pt x="4787" y="10969"/>
                      <a:pt x="710" y="8768"/>
                      <a:pt x="-719" y="4901"/>
                    </a:cubicBezTo>
                    <a:cubicBezTo>
                      <a:pt x="1405" y="7473"/>
                      <a:pt x="4787" y="8645"/>
                      <a:pt x="8044" y="7949"/>
                    </a:cubicBezTo>
                    <a:close/>
                  </a:path>
                </a:pathLst>
              </a:custGeom>
              <a:solidFill>
                <a:srgbClr val="FFFFFF"/>
              </a:solidFill>
              <a:ln w="9525" cap="flat">
                <a:noFill/>
                <a:prstDash val="solid"/>
                <a:miter/>
              </a:ln>
            </p:spPr>
            <p:txBody>
              <a:bodyPr rtlCol="0" anchor="ctr"/>
              <a:lstStyle/>
              <a:p>
                <a:endParaRPr lang="zh-CN" altLang="en-US"/>
              </a:p>
            </p:txBody>
          </p:sp>
          <p:sp>
            <p:nvSpPr>
              <p:cNvPr id="812" name="ïśḻïḓè">
                <a:extLst>
                  <a:ext uri="{FF2B5EF4-FFF2-40B4-BE49-F238E27FC236}">
                    <a16:creationId xmlns:a16="http://schemas.microsoft.com/office/drawing/2014/main" id="{11C23D84-9AC5-1D60-E8C8-7E866D805231}"/>
                  </a:ext>
                </a:extLst>
              </p:cNvPr>
              <p:cNvSpPr/>
              <p:nvPr/>
            </p:nvSpPr>
            <p:spPr>
              <a:xfrm>
                <a:off x="3399597" y="2133176"/>
                <a:ext cx="5167" cy="4325"/>
              </a:xfrm>
              <a:custGeom>
                <a:avLst/>
                <a:gdLst>
                  <a:gd name="connsiteX0" fmla="*/ -719 w 5167"/>
                  <a:gd name="connsiteY0" fmla="*/ 2206 h 4325"/>
                  <a:gd name="connsiteX1" fmla="*/ 2234 w 5167"/>
                  <a:gd name="connsiteY1" fmla="*/ 3921 h 4325"/>
                  <a:gd name="connsiteX2" fmla="*/ 4425 w 5167"/>
                  <a:gd name="connsiteY2" fmla="*/ 1444 h 4325"/>
                  <a:gd name="connsiteX3" fmla="*/ 1567 w 5167"/>
                  <a:gd name="connsiteY3" fmla="*/ -270 h 4325"/>
                  <a:gd name="connsiteX4" fmla="*/ -719 w 5167"/>
                  <a:gd name="connsiteY4" fmla="*/ 2206 h 4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7" h="4325">
                    <a:moveTo>
                      <a:pt x="-719" y="2206"/>
                    </a:moveTo>
                    <a:cubicBezTo>
                      <a:pt x="-347" y="3473"/>
                      <a:pt x="948" y="4226"/>
                      <a:pt x="2234" y="3921"/>
                    </a:cubicBezTo>
                    <a:cubicBezTo>
                      <a:pt x="3663" y="3921"/>
                      <a:pt x="4615" y="2587"/>
                      <a:pt x="4425" y="1444"/>
                    </a:cubicBezTo>
                    <a:cubicBezTo>
                      <a:pt x="4101" y="187"/>
                      <a:pt x="2824" y="-575"/>
                      <a:pt x="1567" y="-270"/>
                    </a:cubicBezTo>
                    <a:cubicBezTo>
                      <a:pt x="272" y="-175"/>
                      <a:pt x="-719" y="911"/>
                      <a:pt x="-719" y="2206"/>
                    </a:cubicBezTo>
                    <a:close/>
                  </a:path>
                </a:pathLst>
              </a:custGeom>
              <a:solidFill>
                <a:srgbClr val="FFFFFF"/>
              </a:solidFill>
              <a:ln w="9525" cap="flat">
                <a:noFill/>
                <a:prstDash val="solid"/>
                <a:miter/>
              </a:ln>
            </p:spPr>
            <p:txBody>
              <a:bodyPr rtlCol="0" anchor="ctr"/>
              <a:lstStyle/>
              <a:p>
                <a:endParaRPr lang="zh-CN" altLang="en-US"/>
              </a:p>
            </p:txBody>
          </p:sp>
          <p:sp>
            <p:nvSpPr>
              <p:cNvPr id="813" name="ïşliḋê">
                <a:extLst>
                  <a:ext uri="{FF2B5EF4-FFF2-40B4-BE49-F238E27FC236}">
                    <a16:creationId xmlns:a16="http://schemas.microsoft.com/office/drawing/2014/main" id="{8C59105F-92F0-9778-D7C6-241BCA8260DD}"/>
                  </a:ext>
                </a:extLst>
              </p:cNvPr>
              <p:cNvSpPr/>
              <p:nvPr/>
            </p:nvSpPr>
            <p:spPr>
              <a:xfrm>
                <a:off x="3328002" y="2096286"/>
                <a:ext cx="74357" cy="147256"/>
              </a:xfrm>
              <a:custGeom>
                <a:avLst/>
                <a:gdLst>
                  <a:gd name="connsiteX0" fmla="*/ 11917 w 74357"/>
                  <a:gd name="connsiteY0" fmla="*/ 5473 h 147256"/>
                  <a:gd name="connsiteX1" fmla="*/ 6297 w 74357"/>
                  <a:gd name="connsiteY1" fmla="*/ 26047 h 147256"/>
                  <a:gd name="connsiteX2" fmla="*/ 6869 w 74357"/>
                  <a:gd name="connsiteY2" fmla="*/ 67481 h 147256"/>
                  <a:gd name="connsiteX3" fmla="*/ 45921 w 74357"/>
                  <a:gd name="connsiteY3" fmla="*/ 128822 h 147256"/>
                  <a:gd name="connsiteX4" fmla="*/ 73639 w 74357"/>
                  <a:gd name="connsiteY4" fmla="*/ 144919 h 147256"/>
                  <a:gd name="connsiteX5" fmla="*/ 70115 w 74357"/>
                  <a:gd name="connsiteY5" fmla="*/ 146919 h 147256"/>
                  <a:gd name="connsiteX6" fmla="*/ 20489 w 74357"/>
                  <a:gd name="connsiteY6" fmla="*/ 108343 h 147256"/>
                  <a:gd name="connsiteX7" fmla="*/ 201 w 74357"/>
                  <a:gd name="connsiteY7" fmla="*/ 31666 h 147256"/>
                  <a:gd name="connsiteX8" fmla="*/ 5821 w 74357"/>
                  <a:gd name="connsiteY8" fmla="*/ 8044 h 147256"/>
                  <a:gd name="connsiteX9" fmla="*/ 9059 w 74357"/>
                  <a:gd name="connsiteY9" fmla="*/ -337 h 147256"/>
                  <a:gd name="connsiteX10" fmla="*/ 14298 w 74357"/>
                  <a:gd name="connsiteY10" fmla="*/ -337 h 14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357" h="147256">
                    <a:moveTo>
                      <a:pt x="11917" y="5473"/>
                    </a:moveTo>
                    <a:cubicBezTo>
                      <a:pt x="9469" y="12159"/>
                      <a:pt x="7592" y="19046"/>
                      <a:pt x="6297" y="26047"/>
                    </a:cubicBezTo>
                    <a:cubicBezTo>
                      <a:pt x="3868" y="39772"/>
                      <a:pt x="4059" y="53831"/>
                      <a:pt x="6869" y="67481"/>
                    </a:cubicBezTo>
                    <a:cubicBezTo>
                      <a:pt x="12460" y="91807"/>
                      <a:pt x="26242" y="113467"/>
                      <a:pt x="45921" y="128822"/>
                    </a:cubicBezTo>
                    <a:cubicBezTo>
                      <a:pt x="54351" y="135470"/>
                      <a:pt x="63686" y="140890"/>
                      <a:pt x="73639" y="144919"/>
                    </a:cubicBezTo>
                    <a:lnTo>
                      <a:pt x="70115" y="146919"/>
                    </a:lnTo>
                    <a:cubicBezTo>
                      <a:pt x="50465" y="138661"/>
                      <a:pt x="33339" y="125354"/>
                      <a:pt x="20489" y="108343"/>
                    </a:cubicBezTo>
                    <a:cubicBezTo>
                      <a:pt x="3849" y="86473"/>
                      <a:pt x="-3447" y="58898"/>
                      <a:pt x="201" y="31666"/>
                    </a:cubicBezTo>
                    <a:cubicBezTo>
                      <a:pt x="1296" y="23627"/>
                      <a:pt x="3182" y="15712"/>
                      <a:pt x="5821" y="8044"/>
                    </a:cubicBezTo>
                    <a:cubicBezTo>
                      <a:pt x="6773" y="5282"/>
                      <a:pt x="7821" y="2425"/>
                      <a:pt x="9059" y="-337"/>
                    </a:cubicBezTo>
                    <a:lnTo>
                      <a:pt x="14298" y="-337"/>
                    </a:lnTo>
                    <a:close/>
                  </a:path>
                </a:pathLst>
              </a:custGeom>
              <a:solidFill>
                <a:srgbClr val="FACDEF"/>
              </a:solidFill>
              <a:ln w="9525" cap="flat">
                <a:noFill/>
                <a:prstDash val="solid"/>
                <a:miter/>
              </a:ln>
            </p:spPr>
            <p:txBody>
              <a:bodyPr rtlCol="0" anchor="ctr"/>
              <a:lstStyle/>
              <a:p>
                <a:endParaRPr lang="zh-CN" altLang="en-US"/>
              </a:p>
            </p:txBody>
          </p:sp>
          <p:sp>
            <p:nvSpPr>
              <p:cNvPr id="814" name="ïS1ïḋé">
                <a:extLst>
                  <a:ext uri="{FF2B5EF4-FFF2-40B4-BE49-F238E27FC236}">
                    <a16:creationId xmlns:a16="http://schemas.microsoft.com/office/drawing/2014/main" id="{765B006D-75BC-DC76-9D24-28D3A335448D}"/>
                  </a:ext>
                </a:extLst>
              </p:cNvPr>
              <p:cNvSpPr/>
              <p:nvPr/>
            </p:nvSpPr>
            <p:spPr>
              <a:xfrm>
                <a:off x="3432839" y="2153626"/>
                <a:ext cx="63531" cy="15104"/>
              </a:xfrm>
              <a:custGeom>
                <a:avLst/>
                <a:gdLst>
                  <a:gd name="connsiteX0" fmla="*/ 62813 w 63531"/>
                  <a:gd name="connsiteY0" fmla="*/ -337 h 15104"/>
                  <a:gd name="connsiteX1" fmla="*/ 58051 w 63531"/>
                  <a:gd name="connsiteY1" fmla="*/ 4520 h 15104"/>
                  <a:gd name="connsiteX2" fmla="*/ 57994 w 63531"/>
                  <a:gd name="connsiteY2" fmla="*/ 6273 h 15104"/>
                  <a:gd name="connsiteX3" fmla="*/ 58051 w 63531"/>
                  <a:gd name="connsiteY3" fmla="*/ 6330 h 15104"/>
                  <a:gd name="connsiteX4" fmla="*/ 61099 w 63531"/>
                  <a:gd name="connsiteY4" fmla="*/ 9092 h 15104"/>
                  <a:gd name="connsiteX5" fmla="*/ -719 w 63531"/>
                  <a:gd name="connsiteY5" fmla="*/ 13283 h 15104"/>
                  <a:gd name="connsiteX6" fmla="*/ 62813 w 63531"/>
                  <a:gd name="connsiteY6" fmla="*/ -337 h 1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31" h="15104">
                    <a:moveTo>
                      <a:pt x="62813" y="-337"/>
                    </a:moveTo>
                    <a:lnTo>
                      <a:pt x="58051" y="4520"/>
                    </a:lnTo>
                    <a:cubicBezTo>
                      <a:pt x="57555" y="4987"/>
                      <a:pt x="57527" y="5768"/>
                      <a:pt x="57994" y="6273"/>
                    </a:cubicBezTo>
                    <a:cubicBezTo>
                      <a:pt x="58012" y="6292"/>
                      <a:pt x="58031" y="6311"/>
                      <a:pt x="58051" y="6330"/>
                    </a:cubicBezTo>
                    <a:lnTo>
                      <a:pt x="61099" y="9092"/>
                    </a:lnTo>
                    <a:cubicBezTo>
                      <a:pt x="41010" y="14788"/>
                      <a:pt x="19951" y="16217"/>
                      <a:pt x="-719" y="13283"/>
                    </a:cubicBezTo>
                    <a:cubicBezTo>
                      <a:pt x="21227" y="13740"/>
                      <a:pt x="42982" y="9073"/>
                      <a:pt x="62813" y="-337"/>
                    </a:cubicBezTo>
                    <a:close/>
                  </a:path>
                </a:pathLst>
              </a:custGeom>
              <a:solidFill>
                <a:srgbClr val="FACDEF"/>
              </a:solidFill>
              <a:ln w="9525" cap="flat">
                <a:noFill/>
                <a:prstDash val="solid"/>
                <a:miter/>
              </a:ln>
            </p:spPr>
            <p:txBody>
              <a:bodyPr rtlCol="0" anchor="ctr"/>
              <a:lstStyle/>
              <a:p>
                <a:endParaRPr lang="zh-CN" altLang="en-US"/>
              </a:p>
            </p:txBody>
          </p:sp>
          <p:sp>
            <p:nvSpPr>
              <p:cNvPr id="815" name="îṥļiḍé">
                <a:extLst>
                  <a:ext uri="{FF2B5EF4-FFF2-40B4-BE49-F238E27FC236}">
                    <a16:creationId xmlns:a16="http://schemas.microsoft.com/office/drawing/2014/main" id="{664C4C7A-FCAE-0249-372C-BE298BD01536}"/>
                  </a:ext>
                </a:extLst>
              </p:cNvPr>
              <p:cNvSpPr/>
              <p:nvPr/>
            </p:nvSpPr>
            <p:spPr>
              <a:xfrm>
                <a:off x="3357142" y="2150388"/>
                <a:ext cx="50554" cy="70103"/>
              </a:xfrm>
              <a:custGeom>
                <a:avLst/>
                <a:gdLst>
                  <a:gd name="connsiteX0" fmla="*/ 207 w 50554"/>
                  <a:gd name="connsiteY0" fmla="*/ -337 h 70103"/>
                  <a:gd name="connsiteX1" fmla="*/ 49833 w 50554"/>
                  <a:gd name="connsiteY1" fmla="*/ 69766 h 70103"/>
                  <a:gd name="connsiteX2" fmla="*/ 207 w 50554"/>
                  <a:gd name="connsiteY2" fmla="*/ -337 h 70103"/>
                </a:gdLst>
                <a:ahLst/>
                <a:cxnLst>
                  <a:cxn ang="0">
                    <a:pos x="connsiteX0" y="connsiteY0"/>
                  </a:cxn>
                  <a:cxn ang="0">
                    <a:pos x="connsiteX1" y="connsiteY1"/>
                  </a:cxn>
                  <a:cxn ang="0">
                    <a:pos x="connsiteX2" y="connsiteY2"/>
                  </a:cxn>
                </a:cxnLst>
                <a:rect l="l" t="t" r="r" b="b"/>
                <a:pathLst>
                  <a:path w="50554" h="70103">
                    <a:moveTo>
                      <a:pt x="207" y="-337"/>
                    </a:moveTo>
                    <a:cubicBezTo>
                      <a:pt x="-650" y="-337"/>
                      <a:pt x="-9318" y="45002"/>
                      <a:pt x="49833" y="69766"/>
                    </a:cubicBezTo>
                    <a:cubicBezTo>
                      <a:pt x="50309" y="69576"/>
                      <a:pt x="1445" y="47192"/>
                      <a:pt x="207" y="-337"/>
                    </a:cubicBezTo>
                    <a:close/>
                  </a:path>
                </a:pathLst>
              </a:custGeom>
              <a:solidFill>
                <a:srgbClr val="FACDEF"/>
              </a:solidFill>
              <a:ln w="9525" cap="flat">
                <a:noFill/>
                <a:prstDash val="solid"/>
                <a:miter/>
              </a:ln>
            </p:spPr>
            <p:txBody>
              <a:bodyPr rtlCol="0" anchor="ctr"/>
              <a:lstStyle/>
              <a:p>
                <a:endParaRPr lang="zh-CN" altLang="en-US"/>
              </a:p>
            </p:txBody>
          </p:sp>
          <p:sp>
            <p:nvSpPr>
              <p:cNvPr id="816" name="ïşlïḍê">
                <a:extLst>
                  <a:ext uri="{FF2B5EF4-FFF2-40B4-BE49-F238E27FC236}">
                    <a16:creationId xmlns:a16="http://schemas.microsoft.com/office/drawing/2014/main" id="{80A3AF20-1621-6B7D-3A6E-B9F095F94E44}"/>
                  </a:ext>
                </a:extLst>
              </p:cNvPr>
              <p:cNvSpPr/>
              <p:nvPr/>
            </p:nvSpPr>
            <p:spPr>
              <a:xfrm>
                <a:off x="3223148" y="2219633"/>
                <a:ext cx="85126" cy="75054"/>
              </a:xfrm>
              <a:custGeom>
                <a:avLst/>
                <a:gdLst>
                  <a:gd name="connsiteX0" fmla="*/ 15329 w 85126"/>
                  <a:gd name="connsiteY0" fmla="*/ 70530 h 75054"/>
                  <a:gd name="connsiteX1" fmla="*/ 8948 w 85126"/>
                  <a:gd name="connsiteY1" fmla="*/ 57671 h 75054"/>
                  <a:gd name="connsiteX2" fmla="*/ -577 w 85126"/>
                  <a:gd name="connsiteY2" fmla="*/ 38621 h 75054"/>
                  <a:gd name="connsiteX3" fmla="*/ 72670 w 85126"/>
                  <a:gd name="connsiteY3" fmla="*/ 45 h 75054"/>
                  <a:gd name="connsiteX4" fmla="*/ 79147 w 85126"/>
                  <a:gd name="connsiteY4" fmla="*/ 2236 h 75054"/>
                  <a:gd name="connsiteX5" fmla="*/ 84005 w 85126"/>
                  <a:gd name="connsiteY5" fmla="*/ 11761 h 75054"/>
                  <a:gd name="connsiteX6" fmla="*/ 83147 w 85126"/>
                  <a:gd name="connsiteY6" fmla="*/ 16904 h 75054"/>
                  <a:gd name="connsiteX7" fmla="*/ 15329 w 85126"/>
                  <a:gd name="connsiteY7" fmla="*/ 70530 h 7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26" h="75054">
                    <a:moveTo>
                      <a:pt x="15329" y="70530"/>
                    </a:moveTo>
                    <a:cubicBezTo>
                      <a:pt x="14091" y="65386"/>
                      <a:pt x="8662" y="63767"/>
                      <a:pt x="8948" y="57671"/>
                    </a:cubicBezTo>
                    <a:cubicBezTo>
                      <a:pt x="9233" y="51575"/>
                      <a:pt x="-2102" y="48146"/>
                      <a:pt x="-577" y="38621"/>
                    </a:cubicBezTo>
                    <a:cubicBezTo>
                      <a:pt x="946" y="29096"/>
                      <a:pt x="53810" y="5950"/>
                      <a:pt x="72670" y="45"/>
                    </a:cubicBezTo>
                    <a:cubicBezTo>
                      <a:pt x="75070" y="-927"/>
                      <a:pt x="77832" y="7"/>
                      <a:pt x="79147" y="2236"/>
                    </a:cubicBezTo>
                    <a:lnTo>
                      <a:pt x="84005" y="11761"/>
                    </a:lnTo>
                    <a:cubicBezTo>
                      <a:pt x="84766" y="13494"/>
                      <a:pt x="84433" y="15513"/>
                      <a:pt x="83147" y="16904"/>
                    </a:cubicBezTo>
                    <a:cubicBezTo>
                      <a:pt x="40951" y="64815"/>
                      <a:pt x="19044" y="83960"/>
                      <a:pt x="15329" y="70530"/>
                    </a:cubicBezTo>
                    <a:close/>
                  </a:path>
                </a:pathLst>
              </a:custGeom>
              <a:solidFill>
                <a:srgbClr val="FFA6E7"/>
              </a:solidFill>
              <a:ln w="9525" cap="flat">
                <a:noFill/>
                <a:prstDash val="solid"/>
                <a:miter/>
              </a:ln>
            </p:spPr>
            <p:txBody>
              <a:bodyPr rtlCol="0" anchor="ctr"/>
              <a:lstStyle/>
              <a:p>
                <a:endParaRPr lang="zh-CN" altLang="en-US"/>
              </a:p>
            </p:txBody>
          </p:sp>
          <p:sp>
            <p:nvSpPr>
              <p:cNvPr id="817" name="ïṥļïḍê">
                <a:extLst>
                  <a:ext uri="{FF2B5EF4-FFF2-40B4-BE49-F238E27FC236}">
                    <a16:creationId xmlns:a16="http://schemas.microsoft.com/office/drawing/2014/main" id="{F69AAD6D-7D52-D871-A5CB-472113EB47DC}"/>
                  </a:ext>
                </a:extLst>
              </p:cNvPr>
              <p:cNvSpPr/>
              <p:nvPr/>
            </p:nvSpPr>
            <p:spPr>
              <a:xfrm>
                <a:off x="3240719" y="2226207"/>
                <a:ext cx="54007" cy="25717"/>
              </a:xfrm>
              <a:custGeom>
                <a:avLst/>
                <a:gdLst>
                  <a:gd name="connsiteX0" fmla="*/ -719 w 54007"/>
                  <a:gd name="connsiteY0" fmla="*/ 25380 h 25717"/>
                  <a:gd name="connsiteX1" fmla="*/ 53289 w 54007"/>
                  <a:gd name="connsiteY1" fmla="*/ -337 h 25717"/>
                  <a:gd name="connsiteX2" fmla="*/ -719 w 54007"/>
                  <a:gd name="connsiteY2" fmla="*/ 25380 h 25717"/>
                </a:gdLst>
                <a:ahLst/>
                <a:cxnLst>
                  <a:cxn ang="0">
                    <a:pos x="connsiteX0" y="connsiteY0"/>
                  </a:cxn>
                  <a:cxn ang="0">
                    <a:pos x="connsiteX1" y="connsiteY1"/>
                  </a:cxn>
                  <a:cxn ang="0">
                    <a:pos x="connsiteX2" y="connsiteY2"/>
                  </a:cxn>
                </a:cxnLst>
                <a:rect l="l" t="t" r="r" b="b"/>
                <a:pathLst>
                  <a:path w="54007" h="25717">
                    <a:moveTo>
                      <a:pt x="-719" y="25380"/>
                    </a:moveTo>
                    <a:cubicBezTo>
                      <a:pt x="19380" y="22161"/>
                      <a:pt x="38124" y="13236"/>
                      <a:pt x="53289" y="-337"/>
                    </a:cubicBezTo>
                    <a:cubicBezTo>
                      <a:pt x="36610" y="10769"/>
                      <a:pt x="18418" y="19437"/>
                      <a:pt x="-719" y="25380"/>
                    </a:cubicBezTo>
                    <a:close/>
                  </a:path>
                </a:pathLst>
              </a:custGeom>
              <a:solidFill>
                <a:srgbClr val="FACDEF"/>
              </a:solidFill>
              <a:ln w="9525" cap="flat">
                <a:noFill/>
                <a:prstDash val="solid"/>
                <a:miter/>
              </a:ln>
            </p:spPr>
            <p:txBody>
              <a:bodyPr rtlCol="0" anchor="ctr"/>
              <a:lstStyle/>
              <a:p>
                <a:endParaRPr lang="zh-CN" altLang="en-US"/>
              </a:p>
            </p:txBody>
          </p:sp>
          <p:sp>
            <p:nvSpPr>
              <p:cNvPr id="818" name="îṣlïdê">
                <a:extLst>
                  <a:ext uri="{FF2B5EF4-FFF2-40B4-BE49-F238E27FC236}">
                    <a16:creationId xmlns:a16="http://schemas.microsoft.com/office/drawing/2014/main" id="{3F74A5CB-CF9B-7583-941C-08EBA08CE6AB}"/>
                  </a:ext>
                </a:extLst>
              </p:cNvPr>
              <p:cNvSpPr/>
              <p:nvPr/>
            </p:nvSpPr>
            <p:spPr>
              <a:xfrm>
                <a:off x="3248721" y="2230112"/>
                <a:ext cx="48291" cy="33527"/>
              </a:xfrm>
              <a:custGeom>
                <a:avLst/>
                <a:gdLst>
                  <a:gd name="connsiteX0" fmla="*/ -719 w 48291"/>
                  <a:gd name="connsiteY0" fmla="*/ 33190 h 33527"/>
                  <a:gd name="connsiteX1" fmla="*/ 47573 w 48291"/>
                  <a:gd name="connsiteY1" fmla="*/ -337 h 33527"/>
                  <a:gd name="connsiteX2" fmla="*/ -719 w 48291"/>
                  <a:gd name="connsiteY2" fmla="*/ 33190 h 33527"/>
                </a:gdLst>
                <a:ahLst/>
                <a:cxnLst>
                  <a:cxn ang="0">
                    <a:pos x="connsiteX0" y="connsiteY0"/>
                  </a:cxn>
                  <a:cxn ang="0">
                    <a:pos x="connsiteX1" y="connsiteY1"/>
                  </a:cxn>
                  <a:cxn ang="0">
                    <a:pos x="connsiteX2" y="connsiteY2"/>
                  </a:cxn>
                </a:cxnLst>
                <a:rect l="l" t="t" r="r" b="b"/>
                <a:pathLst>
                  <a:path w="48291" h="33527">
                    <a:moveTo>
                      <a:pt x="-719" y="33190"/>
                    </a:moveTo>
                    <a:cubicBezTo>
                      <a:pt x="18293" y="26933"/>
                      <a:pt x="35067" y="15284"/>
                      <a:pt x="47573" y="-337"/>
                    </a:cubicBezTo>
                    <a:cubicBezTo>
                      <a:pt x="33229" y="13179"/>
                      <a:pt x="16950" y="24475"/>
                      <a:pt x="-719" y="33190"/>
                    </a:cubicBezTo>
                    <a:close/>
                  </a:path>
                </a:pathLst>
              </a:custGeom>
              <a:solidFill>
                <a:srgbClr val="FACDEF"/>
              </a:solidFill>
              <a:ln w="9525" cap="flat">
                <a:noFill/>
                <a:prstDash val="solid"/>
                <a:miter/>
              </a:ln>
            </p:spPr>
            <p:txBody>
              <a:bodyPr rtlCol="0" anchor="ctr"/>
              <a:lstStyle/>
              <a:p>
                <a:endParaRPr lang="zh-CN" altLang="en-US"/>
              </a:p>
            </p:txBody>
          </p:sp>
          <p:sp>
            <p:nvSpPr>
              <p:cNvPr id="819" name="işḷíḑè">
                <a:extLst>
                  <a:ext uri="{FF2B5EF4-FFF2-40B4-BE49-F238E27FC236}">
                    <a16:creationId xmlns:a16="http://schemas.microsoft.com/office/drawing/2014/main" id="{964C38A1-4EA6-F66B-34AC-03A83FC0E3AC}"/>
                  </a:ext>
                </a:extLst>
              </p:cNvPr>
              <p:cNvSpPr/>
              <p:nvPr/>
            </p:nvSpPr>
            <p:spPr>
              <a:xfrm>
                <a:off x="3260627" y="2231826"/>
                <a:ext cx="39909" cy="41433"/>
              </a:xfrm>
              <a:custGeom>
                <a:avLst/>
                <a:gdLst>
                  <a:gd name="connsiteX0" fmla="*/ -719 w 39909"/>
                  <a:gd name="connsiteY0" fmla="*/ 41096 h 41433"/>
                  <a:gd name="connsiteX1" fmla="*/ 39191 w 39909"/>
                  <a:gd name="connsiteY1" fmla="*/ -337 h 41433"/>
                  <a:gd name="connsiteX2" fmla="*/ -719 w 39909"/>
                  <a:gd name="connsiteY2" fmla="*/ 41096 h 41433"/>
                </a:gdLst>
                <a:ahLst/>
                <a:cxnLst>
                  <a:cxn ang="0">
                    <a:pos x="connsiteX0" y="connsiteY0"/>
                  </a:cxn>
                  <a:cxn ang="0">
                    <a:pos x="connsiteX1" y="connsiteY1"/>
                  </a:cxn>
                  <a:cxn ang="0">
                    <a:pos x="connsiteX2" y="connsiteY2"/>
                  </a:cxn>
                </a:cxnLst>
                <a:rect l="l" t="t" r="r" b="b"/>
                <a:pathLst>
                  <a:path w="39909" h="41433">
                    <a:moveTo>
                      <a:pt x="-719" y="41096"/>
                    </a:moveTo>
                    <a:cubicBezTo>
                      <a:pt x="16446" y="31609"/>
                      <a:pt x="30352" y="17170"/>
                      <a:pt x="39191" y="-337"/>
                    </a:cubicBezTo>
                    <a:cubicBezTo>
                      <a:pt x="28085" y="15436"/>
                      <a:pt x="14626" y="29409"/>
                      <a:pt x="-719" y="41096"/>
                    </a:cubicBezTo>
                    <a:close/>
                  </a:path>
                </a:pathLst>
              </a:custGeom>
              <a:solidFill>
                <a:srgbClr val="FACDEF"/>
              </a:solidFill>
              <a:ln w="9525" cap="flat">
                <a:noFill/>
                <a:prstDash val="solid"/>
                <a:miter/>
              </a:ln>
            </p:spPr>
            <p:txBody>
              <a:bodyPr rtlCol="0" anchor="ctr"/>
              <a:lstStyle/>
              <a:p>
                <a:endParaRPr lang="zh-CN" altLang="en-US"/>
              </a:p>
            </p:txBody>
          </p:sp>
        </p:grpSp>
        <p:grpSp>
          <p:nvGrpSpPr>
            <p:cNvPr id="605" name="图形 359">
              <a:extLst>
                <a:ext uri="{FF2B5EF4-FFF2-40B4-BE49-F238E27FC236}">
                  <a16:creationId xmlns:a16="http://schemas.microsoft.com/office/drawing/2014/main" id="{568FD283-12C1-E53B-D7C9-3953688559A4}"/>
                </a:ext>
              </a:extLst>
            </p:cNvPr>
            <p:cNvGrpSpPr/>
            <p:nvPr/>
          </p:nvGrpSpPr>
          <p:grpSpPr>
            <a:xfrm>
              <a:off x="5431579" y="2192470"/>
              <a:ext cx="719111" cy="1100051"/>
              <a:chOff x="5422280" y="2005960"/>
              <a:chExt cx="959542" cy="1467848"/>
            </a:xfrm>
          </p:grpSpPr>
          <p:sp>
            <p:nvSpPr>
              <p:cNvPr id="664" name="iṥliḑe">
                <a:extLst>
                  <a:ext uri="{FF2B5EF4-FFF2-40B4-BE49-F238E27FC236}">
                    <a16:creationId xmlns:a16="http://schemas.microsoft.com/office/drawing/2014/main" id="{5CB0377A-3A6E-B812-885B-80DCF0403A96}"/>
                  </a:ext>
                </a:extLst>
              </p:cNvPr>
              <p:cNvSpPr/>
              <p:nvPr/>
            </p:nvSpPr>
            <p:spPr>
              <a:xfrm>
                <a:off x="6005453" y="2502707"/>
                <a:ext cx="115464" cy="149852"/>
              </a:xfrm>
              <a:custGeom>
                <a:avLst/>
                <a:gdLst>
                  <a:gd name="connsiteX0" fmla="*/ 114058 w 115464"/>
                  <a:gd name="connsiteY0" fmla="*/ 6030 h 149852"/>
                  <a:gd name="connsiteX1" fmla="*/ 77581 w 115464"/>
                  <a:gd name="connsiteY1" fmla="*/ 6965 h 149852"/>
                  <a:gd name="connsiteX2" fmla="*/ 54198 w 115464"/>
                  <a:gd name="connsiteY2" fmla="*/ 43380 h 149852"/>
                  <a:gd name="connsiteX3" fmla="*/ 23021 w 115464"/>
                  <a:gd name="connsiteY3" fmla="*/ 67823 h 149852"/>
                  <a:gd name="connsiteX4" fmla="*/ 14354 w 115464"/>
                  <a:gd name="connsiteY4" fmla="*/ 91829 h 149852"/>
                  <a:gd name="connsiteX5" fmla="*/ 885 w 115464"/>
                  <a:gd name="connsiteY5" fmla="*/ 113466 h 149852"/>
                  <a:gd name="connsiteX6" fmla="*/ -986 w 115464"/>
                  <a:gd name="connsiteY6" fmla="*/ 149444 h 149852"/>
                  <a:gd name="connsiteX7" fmla="*/ 114058 w 115464"/>
                  <a:gd name="connsiteY7" fmla="*/ 6030 h 14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464" h="149852">
                    <a:moveTo>
                      <a:pt x="114058" y="6030"/>
                    </a:moveTo>
                    <a:cubicBezTo>
                      <a:pt x="114058" y="6030"/>
                      <a:pt x="91859" y="-9060"/>
                      <a:pt x="77581" y="6965"/>
                    </a:cubicBezTo>
                    <a:cubicBezTo>
                      <a:pt x="63302" y="22990"/>
                      <a:pt x="66855" y="31034"/>
                      <a:pt x="54198" y="43380"/>
                    </a:cubicBezTo>
                    <a:cubicBezTo>
                      <a:pt x="41540" y="55726"/>
                      <a:pt x="30441" y="56537"/>
                      <a:pt x="23021" y="67823"/>
                    </a:cubicBezTo>
                    <a:cubicBezTo>
                      <a:pt x="15601" y="79109"/>
                      <a:pt x="20152" y="81790"/>
                      <a:pt x="14354" y="91829"/>
                    </a:cubicBezTo>
                    <a:cubicBezTo>
                      <a:pt x="8555" y="101868"/>
                      <a:pt x="4377" y="98688"/>
                      <a:pt x="885" y="113466"/>
                    </a:cubicBezTo>
                    <a:cubicBezTo>
                      <a:pt x="-1297" y="125332"/>
                      <a:pt x="-1920" y="137422"/>
                      <a:pt x="-986" y="149444"/>
                    </a:cubicBezTo>
                    <a:cubicBezTo>
                      <a:pt x="29318" y="95720"/>
                      <a:pt x="68165" y="47283"/>
                      <a:pt x="114058" y="6030"/>
                    </a:cubicBezTo>
                    <a:close/>
                  </a:path>
                </a:pathLst>
              </a:custGeom>
              <a:solidFill>
                <a:srgbClr val="FFA6E7"/>
              </a:solidFill>
              <a:ln w="6185" cap="flat">
                <a:noFill/>
                <a:prstDash val="solid"/>
                <a:miter/>
              </a:ln>
            </p:spPr>
            <p:txBody>
              <a:bodyPr rtlCol="0" anchor="ctr"/>
              <a:lstStyle/>
              <a:p>
                <a:endParaRPr lang="zh-CN" altLang="en-US"/>
              </a:p>
            </p:txBody>
          </p:sp>
          <p:sp>
            <p:nvSpPr>
              <p:cNvPr id="665" name="ïṧḷíḋê">
                <a:extLst>
                  <a:ext uri="{FF2B5EF4-FFF2-40B4-BE49-F238E27FC236}">
                    <a16:creationId xmlns:a16="http://schemas.microsoft.com/office/drawing/2014/main" id="{80488C33-FABB-920A-B63C-7307AEA0B249}"/>
                  </a:ext>
                </a:extLst>
              </p:cNvPr>
              <p:cNvSpPr/>
              <p:nvPr/>
            </p:nvSpPr>
            <p:spPr>
              <a:xfrm>
                <a:off x="6034341" y="2709299"/>
                <a:ext cx="28156" cy="29612"/>
              </a:xfrm>
              <a:custGeom>
                <a:avLst/>
                <a:gdLst>
                  <a:gd name="connsiteX0" fmla="*/ 19511 w 28156"/>
                  <a:gd name="connsiteY0" fmla="*/ -406 h 29612"/>
                  <a:gd name="connsiteX1" fmla="*/ 24188 w 28156"/>
                  <a:gd name="connsiteY1" fmla="*/ 19235 h 29612"/>
                  <a:gd name="connsiteX2" fmla="*/ 5482 w 28156"/>
                  <a:gd name="connsiteY2" fmla="*/ 26842 h 29612"/>
                  <a:gd name="connsiteX3" fmla="*/ -68 w 28156"/>
                  <a:gd name="connsiteY3" fmla="*/ 13997 h 29612"/>
                  <a:gd name="connsiteX4" fmla="*/ 19511 w 28156"/>
                  <a:gd name="connsiteY4" fmla="*/ -406 h 29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56" h="29612">
                    <a:moveTo>
                      <a:pt x="19511" y="-406"/>
                    </a:moveTo>
                    <a:cubicBezTo>
                      <a:pt x="19511" y="-406"/>
                      <a:pt x="31982" y="14995"/>
                      <a:pt x="24188" y="19235"/>
                    </a:cubicBezTo>
                    <a:cubicBezTo>
                      <a:pt x="16394" y="23475"/>
                      <a:pt x="14647" y="17053"/>
                      <a:pt x="5482" y="26842"/>
                    </a:cubicBezTo>
                    <a:cubicBezTo>
                      <a:pt x="306" y="33078"/>
                      <a:pt x="-3559" y="26344"/>
                      <a:pt x="-68" y="13997"/>
                    </a:cubicBezTo>
                    <a:cubicBezTo>
                      <a:pt x="3424" y="1651"/>
                      <a:pt x="19574" y="-469"/>
                      <a:pt x="19511" y="-406"/>
                    </a:cubicBezTo>
                    <a:close/>
                  </a:path>
                </a:pathLst>
              </a:custGeom>
              <a:solidFill>
                <a:srgbClr val="FFA6E7"/>
              </a:solidFill>
              <a:ln w="6185" cap="flat">
                <a:noFill/>
                <a:prstDash val="solid"/>
                <a:miter/>
              </a:ln>
            </p:spPr>
            <p:txBody>
              <a:bodyPr rtlCol="0" anchor="ctr"/>
              <a:lstStyle/>
              <a:p>
                <a:endParaRPr lang="zh-CN" altLang="en-US"/>
              </a:p>
            </p:txBody>
          </p:sp>
          <p:sp>
            <p:nvSpPr>
              <p:cNvPr id="666" name="iSļíḋé">
                <a:extLst>
                  <a:ext uri="{FF2B5EF4-FFF2-40B4-BE49-F238E27FC236}">
                    <a16:creationId xmlns:a16="http://schemas.microsoft.com/office/drawing/2014/main" id="{0084E966-54C4-C1DE-CB58-F75D87745E9B}"/>
                  </a:ext>
                </a:extLst>
              </p:cNvPr>
              <p:cNvSpPr/>
              <p:nvPr/>
            </p:nvSpPr>
            <p:spPr>
              <a:xfrm>
                <a:off x="5931840" y="2729877"/>
                <a:ext cx="89976" cy="91014"/>
              </a:xfrm>
              <a:custGeom>
                <a:avLst/>
                <a:gdLst>
                  <a:gd name="connsiteX0" fmla="*/ 46314 w 89976"/>
                  <a:gd name="connsiteY0" fmla="*/ 52032 h 91014"/>
                  <a:gd name="connsiteX1" fmla="*/ 2666 w 89976"/>
                  <a:gd name="connsiteY1" fmla="*/ 64503 h 91014"/>
                  <a:gd name="connsiteX2" fmla="*/ -577 w 89976"/>
                  <a:gd name="connsiteY2" fmla="*/ 56896 h 91014"/>
                  <a:gd name="connsiteX3" fmla="*/ 66454 w 89976"/>
                  <a:gd name="connsiteY3" fmla="*/ -408 h 91014"/>
                  <a:gd name="connsiteX4" fmla="*/ 71879 w 89976"/>
                  <a:gd name="connsiteY4" fmla="*/ 3271 h 91014"/>
                  <a:gd name="connsiteX5" fmla="*/ 78114 w 89976"/>
                  <a:gd name="connsiteY5" fmla="*/ 5516 h 91014"/>
                  <a:gd name="connsiteX6" fmla="*/ 86158 w 89976"/>
                  <a:gd name="connsiteY6" fmla="*/ 86576 h 91014"/>
                  <a:gd name="connsiteX7" fmla="*/ 81606 w 89976"/>
                  <a:gd name="connsiteY7" fmla="*/ 90598 h 91014"/>
                  <a:gd name="connsiteX8" fmla="*/ 79299 w 89976"/>
                  <a:gd name="connsiteY8" fmla="*/ 89756 h 91014"/>
                  <a:gd name="connsiteX9" fmla="*/ 52986 w 89976"/>
                  <a:gd name="connsiteY9" fmla="*/ 54339 h 91014"/>
                  <a:gd name="connsiteX10" fmla="*/ 47124 w 89976"/>
                  <a:gd name="connsiteY10" fmla="*/ 51627 h 91014"/>
                  <a:gd name="connsiteX11" fmla="*/ 46314 w 89976"/>
                  <a:gd name="connsiteY11" fmla="*/ 52032 h 9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976" h="91014">
                    <a:moveTo>
                      <a:pt x="46314" y="52032"/>
                    </a:moveTo>
                    <a:cubicBezTo>
                      <a:pt x="32782" y="59222"/>
                      <a:pt x="17943" y="63474"/>
                      <a:pt x="2666" y="64503"/>
                    </a:cubicBezTo>
                    <a:cubicBezTo>
                      <a:pt x="-763" y="64503"/>
                      <a:pt x="-2572" y="60512"/>
                      <a:pt x="-577" y="56896"/>
                    </a:cubicBezTo>
                    <a:cubicBezTo>
                      <a:pt x="36836" y="-5895"/>
                      <a:pt x="67202" y="340"/>
                      <a:pt x="66454" y="-408"/>
                    </a:cubicBezTo>
                    <a:lnTo>
                      <a:pt x="71879" y="3271"/>
                    </a:lnTo>
                    <a:lnTo>
                      <a:pt x="78114" y="5516"/>
                    </a:lnTo>
                    <a:cubicBezTo>
                      <a:pt x="78987" y="5516"/>
                      <a:pt x="94388" y="25843"/>
                      <a:pt x="86158" y="86576"/>
                    </a:cubicBezTo>
                    <a:cubicBezTo>
                      <a:pt x="86033" y="88946"/>
                      <a:pt x="83976" y="90748"/>
                      <a:pt x="81606" y="90598"/>
                    </a:cubicBezTo>
                    <a:cubicBezTo>
                      <a:pt x="80733" y="90542"/>
                      <a:pt x="79985" y="90249"/>
                      <a:pt x="79299" y="89756"/>
                    </a:cubicBezTo>
                    <a:cubicBezTo>
                      <a:pt x="67327" y="80678"/>
                      <a:pt x="58223" y="68394"/>
                      <a:pt x="52986" y="54339"/>
                    </a:cubicBezTo>
                    <a:cubicBezTo>
                      <a:pt x="52113" y="51976"/>
                      <a:pt x="49494" y="50766"/>
                      <a:pt x="47124" y="51627"/>
                    </a:cubicBezTo>
                    <a:cubicBezTo>
                      <a:pt x="46874" y="51733"/>
                      <a:pt x="46563" y="51870"/>
                      <a:pt x="46314" y="52032"/>
                    </a:cubicBezTo>
                    <a:close/>
                  </a:path>
                </a:pathLst>
              </a:custGeom>
              <a:solidFill>
                <a:srgbClr val="FFA6E7"/>
              </a:solidFill>
              <a:ln w="6185" cap="flat">
                <a:noFill/>
                <a:prstDash val="solid"/>
                <a:miter/>
              </a:ln>
            </p:spPr>
            <p:txBody>
              <a:bodyPr rtlCol="0" anchor="ctr"/>
              <a:lstStyle/>
              <a:p>
                <a:endParaRPr lang="zh-CN" altLang="en-US"/>
              </a:p>
            </p:txBody>
          </p:sp>
          <p:grpSp>
            <p:nvGrpSpPr>
              <p:cNvPr id="667" name="图形 359">
                <a:extLst>
                  <a:ext uri="{FF2B5EF4-FFF2-40B4-BE49-F238E27FC236}">
                    <a16:creationId xmlns:a16="http://schemas.microsoft.com/office/drawing/2014/main" id="{F8A11A40-2BBC-CCE8-FECE-EB6761F1D809}"/>
                  </a:ext>
                </a:extLst>
              </p:cNvPr>
              <p:cNvGrpSpPr/>
              <p:nvPr/>
            </p:nvGrpSpPr>
            <p:grpSpPr>
              <a:xfrm>
                <a:off x="5945388" y="2730813"/>
                <a:ext cx="68120" cy="72829"/>
                <a:chOff x="5945388" y="2730813"/>
                <a:chExt cx="68120" cy="72829"/>
              </a:xfrm>
              <a:solidFill>
                <a:srgbClr val="FACDEF"/>
              </a:solidFill>
            </p:grpSpPr>
            <p:sp>
              <p:nvSpPr>
                <p:cNvPr id="737" name="iSļiḋé">
                  <a:extLst>
                    <a:ext uri="{FF2B5EF4-FFF2-40B4-BE49-F238E27FC236}">
                      <a16:creationId xmlns:a16="http://schemas.microsoft.com/office/drawing/2014/main" id="{9CECDA52-000C-55B8-4AF4-2590E6B4B28D}"/>
                    </a:ext>
                  </a:extLst>
                </p:cNvPr>
                <p:cNvSpPr/>
                <p:nvPr/>
              </p:nvSpPr>
              <p:spPr>
                <a:xfrm>
                  <a:off x="5945388" y="2742097"/>
                  <a:ext cx="46982" cy="41218"/>
                </a:xfrm>
                <a:custGeom>
                  <a:avLst/>
                  <a:gdLst>
                    <a:gd name="connsiteX0" fmla="*/ -1404 w 46982"/>
                    <a:gd name="connsiteY0" fmla="*/ 40810 h 41218"/>
                    <a:gd name="connsiteX1" fmla="*/ 45549 w 46982"/>
                    <a:gd name="connsiteY1" fmla="*/ -406 h 41218"/>
                    <a:gd name="connsiteX2" fmla="*/ -1404 w 46982"/>
                    <a:gd name="connsiteY2" fmla="*/ 40810 h 41218"/>
                  </a:gdLst>
                  <a:ahLst/>
                  <a:cxnLst>
                    <a:cxn ang="0">
                      <a:pos x="connsiteX0" y="connsiteY0"/>
                    </a:cxn>
                    <a:cxn ang="0">
                      <a:pos x="connsiteX1" y="connsiteY1"/>
                    </a:cxn>
                    <a:cxn ang="0">
                      <a:pos x="connsiteX2" y="connsiteY2"/>
                    </a:cxn>
                  </a:cxnLst>
                  <a:rect l="l" t="t" r="r" b="b"/>
                  <a:pathLst>
                    <a:path w="46982" h="41218">
                      <a:moveTo>
                        <a:pt x="-1404" y="40810"/>
                      </a:moveTo>
                      <a:cubicBezTo>
                        <a:pt x="20295" y="530"/>
                        <a:pt x="46546" y="-468"/>
                        <a:pt x="45549" y="-406"/>
                      </a:cubicBezTo>
                      <a:cubicBezTo>
                        <a:pt x="26095" y="5643"/>
                        <a:pt x="-1716" y="40436"/>
                        <a:pt x="-1404" y="40810"/>
                      </a:cubicBezTo>
                      <a:close/>
                    </a:path>
                  </a:pathLst>
                </a:custGeom>
                <a:solidFill>
                  <a:srgbClr val="FACDEF"/>
                </a:solidFill>
                <a:ln w="6185" cap="flat">
                  <a:noFill/>
                  <a:prstDash val="solid"/>
                  <a:miter/>
                </a:ln>
              </p:spPr>
              <p:txBody>
                <a:bodyPr rtlCol="0" anchor="ctr"/>
                <a:lstStyle/>
                <a:p>
                  <a:endParaRPr lang="zh-CN" altLang="en-US"/>
                </a:p>
              </p:txBody>
            </p:sp>
            <p:sp>
              <p:nvSpPr>
                <p:cNvPr id="738" name="íŝľîďé">
                  <a:extLst>
                    <a:ext uri="{FF2B5EF4-FFF2-40B4-BE49-F238E27FC236}">
                      <a16:creationId xmlns:a16="http://schemas.microsoft.com/office/drawing/2014/main" id="{1DD8E07D-176C-BBE4-59DF-484E4AE3893B}"/>
                    </a:ext>
                  </a:extLst>
                </p:cNvPr>
                <p:cNvSpPr/>
                <p:nvPr/>
              </p:nvSpPr>
              <p:spPr>
                <a:xfrm>
                  <a:off x="6005188" y="2745270"/>
                  <a:ext cx="8320" cy="58372"/>
                </a:xfrm>
                <a:custGeom>
                  <a:avLst/>
                  <a:gdLst>
                    <a:gd name="connsiteX0" fmla="*/ -1406 w 8320"/>
                    <a:gd name="connsiteY0" fmla="*/ -399 h 58372"/>
                    <a:gd name="connsiteX1" fmla="*/ 4829 w 8320"/>
                    <a:gd name="connsiteY1" fmla="*/ 57965 h 58372"/>
                    <a:gd name="connsiteX2" fmla="*/ -1406 w 8320"/>
                    <a:gd name="connsiteY2" fmla="*/ -399 h 58372"/>
                  </a:gdLst>
                  <a:ahLst/>
                  <a:cxnLst>
                    <a:cxn ang="0">
                      <a:pos x="connsiteX0" y="connsiteY0"/>
                    </a:cxn>
                    <a:cxn ang="0">
                      <a:pos x="connsiteX1" y="connsiteY1"/>
                    </a:cxn>
                    <a:cxn ang="0">
                      <a:pos x="connsiteX2" y="connsiteY2"/>
                    </a:cxn>
                  </a:cxnLst>
                  <a:rect l="l" t="t" r="r" b="b"/>
                  <a:pathLst>
                    <a:path w="8320" h="58372">
                      <a:moveTo>
                        <a:pt x="-1406" y="-399"/>
                      </a:moveTo>
                      <a:cubicBezTo>
                        <a:pt x="-1406" y="-898"/>
                        <a:pt x="11938" y="18931"/>
                        <a:pt x="4829" y="57965"/>
                      </a:cubicBezTo>
                      <a:cubicBezTo>
                        <a:pt x="4081" y="57965"/>
                        <a:pt x="5204" y="18245"/>
                        <a:pt x="-1406" y="-399"/>
                      </a:cubicBezTo>
                      <a:close/>
                    </a:path>
                  </a:pathLst>
                </a:custGeom>
                <a:solidFill>
                  <a:srgbClr val="FACDEF"/>
                </a:solidFill>
                <a:ln w="6185" cap="flat">
                  <a:noFill/>
                  <a:prstDash val="solid"/>
                  <a:miter/>
                </a:ln>
              </p:spPr>
              <p:txBody>
                <a:bodyPr rtlCol="0" anchor="ctr"/>
                <a:lstStyle/>
                <a:p>
                  <a:endParaRPr lang="zh-CN" altLang="en-US"/>
                </a:p>
              </p:txBody>
            </p:sp>
            <p:sp>
              <p:nvSpPr>
                <p:cNvPr id="739" name="ïṩlïḓê">
                  <a:extLst>
                    <a:ext uri="{FF2B5EF4-FFF2-40B4-BE49-F238E27FC236}">
                      <a16:creationId xmlns:a16="http://schemas.microsoft.com/office/drawing/2014/main" id="{E03EE206-A8E8-EF04-AD07-996EF000EF3D}"/>
                    </a:ext>
                  </a:extLst>
                </p:cNvPr>
                <p:cNvSpPr/>
                <p:nvPr/>
              </p:nvSpPr>
              <p:spPr>
                <a:xfrm>
                  <a:off x="5967027" y="2730813"/>
                  <a:ext cx="44957" cy="59797"/>
                </a:xfrm>
                <a:custGeom>
                  <a:avLst/>
                  <a:gdLst>
                    <a:gd name="connsiteX0" fmla="*/ 30020 w 44957"/>
                    <a:gd name="connsiteY0" fmla="*/ 59390 h 59797"/>
                    <a:gd name="connsiteX1" fmla="*/ 28960 w 44957"/>
                    <a:gd name="connsiteY1" fmla="*/ 17051 h 59797"/>
                    <a:gd name="connsiteX2" fmla="*/ -1406 w 44957"/>
                    <a:gd name="connsiteY2" fmla="*/ 50161 h 59797"/>
                    <a:gd name="connsiteX3" fmla="*/ 28711 w 44957"/>
                    <a:gd name="connsiteY3" fmla="*/ 14245 h 59797"/>
                    <a:gd name="connsiteX4" fmla="*/ 26030 w 44957"/>
                    <a:gd name="connsiteY4" fmla="*/ -408 h 59797"/>
                    <a:gd name="connsiteX5" fmla="*/ 31081 w 44957"/>
                    <a:gd name="connsiteY5" fmla="*/ 12999 h 59797"/>
                    <a:gd name="connsiteX6" fmla="*/ 43552 w 44957"/>
                    <a:gd name="connsiteY6" fmla="*/ 8384 h 59797"/>
                    <a:gd name="connsiteX7" fmla="*/ 31642 w 44957"/>
                    <a:gd name="connsiteY7" fmla="*/ 15243 h 59797"/>
                    <a:gd name="connsiteX8" fmla="*/ 30020 w 44957"/>
                    <a:gd name="connsiteY8" fmla="*/ 59390 h 5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7" h="59797">
                      <a:moveTo>
                        <a:pt x="30020" y="59390"/>
                      </a:moveTo>
                      <a:cubicBezTo>
                        <a:pt x="30020" y="59390"/>
                        <a:pt x="30644" y="36568"/>
                        <a:pt x="28960" y="17051"/>
                      </a:cubicBezTo>
                      <a:cubicBezTo>
                        <a:pt x="17487" y="26754"/>
                        <a:pt x="7261" y="37878"/>
                        <a:pt x="-1406" y="50161"/>
                      </a:cubicBezTo>
                      <a:cubicBezTo>
                        <a:pt x="4954" y="35539"/>
                        <a:pt x="15430" y="23069"/>
                        <a:pt x="28711" y="14245"/>
                      </a:cubicBezTo>
                      <a:cubicBezTo>
                        <a:pt x="28337" y="9276"/>
                        <a:pt x="27464" y="4369"/>
                        <a:pt x="26030" y="-408"/>
                      </a:cubicBezTo>
                      <a:cubicBezTo>
                        <a:pt x="28462" y="3733"/>
                        <a:pt x="30208" y="8272"/>
                        <a:pt x="31081" y="12999"/>
                      </a:cubicBezTo>
                      <a:cubicBezTo>
                        <a:pt x="34884" y="10623"/>
                        <a:pt x="39124" y="9052"/>
                        <a:pt x="43552" y="8384"/>
                      </a:cubicBezTo>
                      <a:cubicBezTo>
                        <a:pt x="39311" y="10155"/>
                        <a:pt x="35320" y="12462"/>
                        <a:pt x="31642" y="15243"/>
                      </a:cubicBezTo>
                      <a:cubicBezTo>
                        <a:pt x="34011" y="29921"/>
                        <a:pt x="33449" y="44930"/>
                        <a:pt x="30020" y="59390"/>
                      </a:cubicBezTo>
                      <a:close/>
                    </a:path>
                  </a:pathLst>
                </a:custGeom>
                <a:solidFill>
                  <a:srgbClr val="FACDEF"/>
                </a:solidFill>
                <a:ln w="6185" cap="flat">
                  <a:noFill/>
                  <a:prstDash val="solid"/>
                  <a:miter/>
                </a:ln>
              </p:spPr>
              <p:txBody>
                <a:bodyPr rtlCol="0" anchor="ctr"/>
                <a:lstStyle/>
                <a:p>
                  <a:endParaRPr lang="zh-CN" altLang="en-US"/>
                </a:p>
              </p:txBody>
            </p:sp>
          </p:grpSp>
          <p:sp>
            <p:nvSpPr>
              <p:cNvPr id="668" name="îṣḻîďé">
                <a:extLst>
                  <a:ext uri="{FF2B5EF4-FFF2-40B4-BE49-F238E27FC236}">
                    <a16:creationId xmlns:a16="http://schemas.microsoft.com/office/drawing/2014/main" id="{29633E92-B749-1DBC-F3E6-8C9CA304CC32}"/>
                  </a:ext>
                </a:extLst>
              </p:cNvPr>
              <p:cNvSpPr/>
              <p:nvPr/>
            </p:nvSpPr>
            <p:spPr>
              <a:xfrm>
                <a:off x="5982636" y="2482203"/>
                <a:ext cx="275156" cy="276828"/>
              </a:xfrm>
              <a:custGeom>
                <a:avLst/>
                <a:gdLst>
                  <a:gd name="connsiteX0" fmla="*/ 22892 w 275156"/>
                  <a:gd name="connsiteY0" fmla="*/ 276013 h 276828"/>
                  <a:gd name="connsiteX1" fmla="*/ 29938 w 275156"/>
                  <a:gd name="connsiteY1" fmla="*/ 272957 h 276828"/>
                  <a:gd name="connsiteX2" fmla="*/ 169673 w 275156"/>
                  <a:gd name="connsiteY2" fmla="*/ 151928 h 276828"/>
                  <a:gd name="connsiteX3" fmla="*/ 178029 w 275156"/>
                  <a:gd name="connsiteY3" fmla="*/ 144196 h 276828"/>
                  <a:gd name="connsiteX4" fmla="*/ 271560 w 275156"/>
                  <a:gd name="connsiteY4" fmla="*/ 25287 h 276828"/>
                  <a:gd name="connsiteX5" fmla="*/ 271560 w 275156"/>
                  <a:gd name="connsiteY5" fmla="*/ 25287 h 276828"/>
                  <a:gd name="connsiteX6" fmla="*/ 273181 w 275156"/>
                  <a:gd name="connsiteY6" fmla="*/ 22107 h 276828"/>
                  <a:gd name="connsiteX7" fmla="*/ 273679 w 275156"/>
                  <a:gd name="connsiteY7" fmla="*/ 19051 h 276828"/>
                  <a:gd name="connsiteX8" fmla="*/ 273679 w 275156"/>
                  <a:gd name="connsiteY8" fmla="*/ 19051 h 276828"/>
                  <a:gd name="connsiteX9" fmla="*/ 272245 w 275156"/>
                  <a:gd name="connsiteY9" fmla="*/ 17368 h 276828"/>
                  <a:gd name="connsiteX10" fmla="*/ 264950 w 275156"/>
                  <a:gd name="connsiteY10" fmla="*/ 14936 h 276828"/>
                  <a:gd name="connsiteX11" fmla="*/ 264451 w 275156"/>
                  <a:gd name="connsiteY11" fmla="*/ 13907 h 276828"/>
                  <a:gd name="connsiteX12" fmla="*/ 264451 w 275156"/>
                  <a:gd name="connsiteY12" fmla="*/ 13876 h 276828"/>
                  <a:gd name="connsiteX13" fmla="*/ 267257 w 275156"/>
                  <a:gd name="connsiteY13" fmla="*/ 6705 h 276828"/>
                  <a:gd name="connsiteX14" fmla="*/ 266945 w 275156"/>
                  <a:gd name="connsiteY14" fmla="*/ 4523 h 276828"/>
                  <a:gd name="connsiteX15" fmla="*/ 264201 w 275156"/>
                  <a:gd name="connsiteY15" fmla="*/ 2964 h 276828"/>
                  <a:gd name="connsiteX16" fmla="*/ 96781 w 275156"/>
                  <a:gd name="connsiteY16" fmla="*/ 55217 h 276828"/>
                  <a:gd name="connsiteX17" fmla="*/ 86306 w 275156"/>
                  <a:gd name="connsiteY17" fmla="*/ 65069 h 276828"/>
                  <a:gd name="connsiteX18" fmla="*/ 23577 w 275156"/>
                  <a:gd name="connsiteY18" fmla="*/ 167329 h 276828"/>
                  <a:gd name="connsiteX19" fmla="*/ 23577 w 275156"/>
                  <a:gd name="connsiteY19" fmla="*/ 167329 h 276828"/>
                  <a:gd name="connsiteX20" fmla="*/ -1364 w 275156"/>
                  <a:gd name="connsiteY20" fmla="*/ 258304 h 276828"/>
                  <a:gd name="connsiteX21" fmla="*/ -55 w 275156"/>
                  <a:gd name="connsiteY21" fmla="*/ 264539 h 276828"/>
                  <a:gd name="connsiteX22" fmla="*/ 22892 w 275156"/>
                  <a:gd name="connsiteY22" fmla="*/ 276013 h 27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156" h="276828">
                    <a:moveTo>
                      <a:pt x="22892" y="276013"/>
                    </a:moveTo>
                    <a:cubicBezTo>
                      <a:pt x="25511" y="275732"/>
                      <a:pt x="27943" y="274666"/>
                      <a:pt x="29938" y="272957"/>
                    </a:cubicBezTo>
                    <a:cubicBezTo>
                      <a:pt x="125090" y="177119"/>
                      <a:pt x="162627" y="163650"/>
                      <a:pt x="169673" y="151928"/>
                    </a:cubicBezTo>
                    <a:cubicBezTo>
                      <a:pt x="172354" y="149309"/>
                      <a:pt x="175223" y="146753"/>
                      <a:pt x="178029" y="144196"/>
                    </a:cubicBezTo>
                    <a:cubicBezTo>
                      <a:pt x="216189" y="110575"/>
                      <a:pt x="247865" y="70281"/>
                      <a:pt x="271560" y="25287"/>
                    </a:cubicBezTo>
                    <a:lnTo>
                      <a:pt x="271560" y="25287"/>
                    </a:lnTo>
                    <a:cubicBezTo>
                      <a:pt x="272245" y="24040"/>
                      <a:pt x="272806" y="22980"/>
                      <a:pt x="273181" y="22107"/>
                    </a:cubicBezTo>
                    <a:cubicBezTo>
                      <a:pt x="273679" y="21171"/>
                      <a:pt x="273867" y="20099"/>
                      <a:pt x="273679" y="19051"/>
                    </a:cubicBezTo>
                    <a:lnTo>
                      <a:pt x="273679" y="19051"/>
                    </a:lnTo>
                    <a:cubicBezTo>
                      <a:pt x="273555" y="18259"/>
                      <a:pt x="272994" y="17605"/>
                      <a:pt x="272245" y="17368"/>
                    </a:cubicBezTo>
                    <a:lnTo>
                      <a:pt x="264950" y="14936"/>
                    </a:lnTo>
                    <a:cubicBezTo>
                      <a:pt x="264514" y="14792"/>
                      <a:pt x="264326" y="14331"/>
                      <a:pt x="264451" y="13907"/>
                    </a:cubicBezTo>
                    <a:cubicBezTo>
                      <a:pt x="264451" y="13901"/>
                      <a:pt x="264451" y="13888"/>
                      <a:pt x="264451" y="13876"/>
                    </a:cubicBezTo>
                    <a:cubicBezTo>
                      <a:pt x="265324" y="11507"/>
                      <a:pt x="266322" y="9075"/>
                      <a:pt x="267257" y="6705"/>
                    </a:cubicBezTo>
                    <a:cubicBezTo>
                      <a:pt x="267569" y="5976"/>
                      <a:pt x="267444" y="5128"/>
                      <a:pt x="266945" y="4523"/>
                    </a:cubicBezTo>
                    <a:cubicBezTo>
                      <a:pt x="266260" y="3712"/>
                      <a:pt x="265262" y="3164"/>
                      <a:pt x="264201" y="2964"/>
                    </a:cubicBezTo>
                    <a:cubicBezTo>
                      <a:pt x="252355" y="-341"/>
                      <a:pt x="172977" y="-14308"/>
                      <a:pt x="96781" y="55217"/>
                    </a:cubicBezTo>
                    <a:lnTo>
                      <a:pt x="86306" y="65069"/>
                    </a:lnTo>
                    <a:cubicBezTo>
                      <a:pt x="79260" y="72676"/>
                      <a:pt x="53258" y="95747"/>
                      <a:pt x="23577" y="167329"/>
                    </a:cubicBezTo>
                    <a:lnTo>
                      <a:pt x="23577" y="167329"/>
                    </a:lnTo>
                    <a:cubicBezTo>
                      <a:pt x="11980" y="196648"/>
                      <a:pt x="3562" y="227158"/>
                      <a:pt x="-1364" y="258304"/>
                    </a:cubicBezTo>
                    <a:cubicBezTo>
                      <a:pt x="-1551" y="260467"/>
                      <a:pt x="-1114" y="262631"/>
                      <a:pt x="-55" y="264539"/>
                    </a:cubicBezTo>
                    <a:cubicBezTo>
                      <a:pt x="4061" y="273163"/>
                      <a:pt x="13539" y="277889"/>
                      <a:pt x="22892" y="276013"/>
                    </a:cubicBezTo>
                    <a:close/>
                  </a:path>
                </a:pathLst>
              </a:custGeom>
              <a:gradFill>
                <a:gsLst>
                  <a:gs pos="0">
                    <a:srgbClr val="FF73BE"/>
                  </a:gs>
                  <a:gs pos="50000">
                    <a:srgbClr val="FFA2D4"/>
                  </a:gs>
                  <a:gs pos="100000">
                    <a:srgbClr val="FFD1EA"/>
                  </a:gs>
                </a:gsLst>
                <a:lin ang="13811288" scaled="1"/>
              </a:gradFill>
              <a:ln w="6185" cap="flat">
                <a:noFill/>
                <a:prstDash val="solid"/>
                <a:miter/>
              </a:ln>
            </p:spPr>
            <p:txBody>
              <a:bodyPr rtlCol="0" anchor="ctr"/>
              <a:lstStyle/>
              <a:p>
                <a:endParaRPr lang="zh-CN" altLang="en-US"/>
              </a:p>
            </p:txBody>
          </p:sp>
          <p:sp>
            <p:nvSpPr>
              <p:cNvPr id="669" name="i$ľíḓe">
                <a:extLst>
                  <a:ext uri="{FF2B5EF4-FFF2-40B4-BE49-F238E27FC236}">
                    <a16:creationId xmlns:a16="http://schemas.microsoft.com/office/drawing/2014/main" id="{12FC5A05-8F22-D039-7F98-AADE65FD9F27}"/>
                  </a:ext>
                </a:extLst>
              </p:cNvPr>
              <p:cNvSpPr/>
              <p:nvPr/>
            </p:nvSpPr>
            <p:spPr>
              <a:xfrm>
                <a:off x="5982636" y="2501662"/>
                <a:ext cx="275085" cy="257379"/>
              </a:xfrm>
              <a:custGeom>
                <a:avLst/>
                <a:gdLst>
                  <a:gd name="connsiteX0" fmla="*/ 22892 w 275085"/>
                  <a:gd name="connsiteY0" fmla="*/ 256553 h 257379"/>
                  <a:gd name="connsiteX1" fmla="*/ 29938 w 275085"/>
                  <a:gd name="connsiteY1" fmla="*/ 253498 h 257379"/>
                  <a:gd name="connsiteX2" fmla="*/ 169673 w 275085"/>
                  <a:gd name="connsiteY2" fmla="*/ 132469 h 257379"/>
                  <a:gd name="connsiteX3" fmla="*/ 178029 w 275085"/>
                  <a:gd name="connsiteY3" fmla="*/ 124737 h 257379"/>
                  <a:gd name="connsiteX4" fmla="*/ 271560 w 275085"/>
                  <a:gd name="connsiteY4" fmla="*/ 5828 h 257379"/>
                  <a:gd name="connsiteX5" fmla="*/ 271560 w 275085"/>
                  <a:gd name="connsiteY5" fmla="*/ 5828 h 257379"/>
                  <a:gd name="connsiteX6" fmla="*/ 273679 w 275085"/>
                  <a:gd name="connsiteY6" fmla="*/ -408 h 257379"/>
                  <a:gd name="connsiteX7" fmla="*/ 116173 w 275085"/>
                  <a:gd name="connsiteY7" fmla="*/ 147247 h 257379"/>
                  <a:gd name="connsiteX8" fmla="*/ 26570 w 275085"/>
                  <a:gd name="connsiteY8" fmla="*/ 222383 h 257379"/>
                  <a:gd name="connsiteX9" fmla="*/ 23577 w 275085"/>
                  <a:gd name="connsiteY9" fmla="*/ 147995 h 257379"/>
                  <a:gd name="connsiteX10" fmla="*/ -1364 w 275085"/>
                  <a:gd name="connsiteY10" fmla="*/ 238970 h 257379"/>
                  <a:gd name="connsiteX11" fmla="*/ -55 w 275085"/>
                  <a:gd name="connsiteY11" fmla="*/ 245205 h 257379"/>
                  <a:gd name="connsiteX12" fmla="*/ 22892 w 275085"/>
                  <a:gd name="connsiteY12" fmla="*/ 256553 h 25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5085" h="257379">
                    <a:moveTo>
                      <a:pt x="22892" y="256553"/>
                    </a:moveTo>
                    <a:cubicBezTo>
                      <a:pt x="25511" y="256273"/>
                      <a:pt x="27943" y="255207"/>
                      <a:pt x="29938" y="253498"/>
                    </a:cubicBezTo>
                    <a:cubicBezTo>
                      <a:pt x="125090" y="157660"/>
                      <a:pt x="162627" y="144191"/>
                      <a:pt x="169673" y="132469"/>
                    </a:cubicBezTo>
                    <a:cubicBezTo>
                      <a:pt x="172354" y="129850"/>
                      <a:pt x="175223" y="127293"/>
                      <a:pt x="178029" y="124737"/>
                    </a:cubicBezTo>
                    <a:cubicBezTo>
                      <a:pt x="216189" y="91116"/>
                      <a:pt x="247865" y="50822"/>
                      <a:pt x="271560" y="5828"/>
                    </a:cubicBezTo>
                    <a:lnTo>
                      <a:pt x="271560" y="5828"/>
                    </a:lnTo>
                    <a:cubicBezTo>
                      <a:pt x="272744" y="2273"/>
                      <a:pt x="273555" y="91"/>
                      <a:pt x="273679" y="-408"/>
                    </a:cubicBezTo>
                    <a:cubicBezTo>
                      <a:pt x="217561" y="56522"/>
                      <a:pt x="162066" y="104971"/>
                      <a:pt x="116173" y="147247"/>
                    </a:cubicBezTo>
                    <a:cubicBezTo>
                      <a:pt x="70593" y="188151"/>
                      <a:pt x="34677" y="222944"/>
                      <a:pt x="26570" y="222383"/>
                    </a:cubicBezTo>
                    <a:cubicBezTo>
                      <a:pt x="13601" y="222383"/>
                      <a:pt x="17717" y="170255"/>
                      <a:pt x="23577" y="147995"/>
                    </a:cubicBezTo>
                    <a:cubicBezTo>
                      <a:pt x="11980" y="177314"/>
                      <a:pt x="3562" y="207824"/>
                      <a:pt x="-1364" y="238970"/>
                    </a:cubicBezTo>
                    <a:cubicBezTo>
                      <a:pt x="-1551" y="241133"/>
                      <a:pt x="-1114" y="243297"/>
                      <a:pt x="-55" y="245205"/>
                    </a:cubicBezTo>
                    <a:cubicBezTo>
                      <a:pt x="4123" y="253779"/>
                      <a:pt x="13539" y="258449"/>
                      <a:pt x="22892" y="256553"/>
                    </a:cubicBezTo>
                    <a:close/>
                  </a:path>
                </a:pathLst>
              </a:custGeom>
              <a:solidFill>
                <a:srgbClr val="FACDEF"/>
              </a:solidFill>
              <a:ln w="6185" cap="flat">
                <a:noFill/>
                <a:prstDash val="solid"/>
                <a:miter/>
              </a:ln>
            </p:spPr>
            <p:txBody>
              <a:bodyPr rtlCol="0" anchor="ctr"/>
              <a:lstStyle/>
              <a:p>
                <a:endParaRPr lang="zh-CN" altLang="en-US"/>
              </a:p>
            </p:txBody>
          </p:sp>
          <p:sp>
            <p:nvSpPr>
              <p:cNvPr id="670" name="íṧḷïḋé">
                <a:extLst>
                  <a:ext uri="{FF2B5EF4-FFF2-40B4-BE49-F238E27FC236}">
                    <a16:creationId xmlns:a16="http://schemas.microsoft.com/office/drawing/2014/main" id="{1AA85EB5-4E69-CFD4-9CF7-9C286D8F1C6A}"/>
                  </a:ext>
                </a:extLst>
              </p:cNvPr>
              <p:cNvSpPr/>
              <p:nvPr/>
            </p:nvSpPr>
            <p:spPr>
              <a:xfrm>
                <a:off x="6182511" y="2502478"/>
                <a:ext cx="11007" cy="10269"/>
              </a:xfrm>
              <a:custGeom>
                <a:avLst/>
                <a:gdLst>
                  <a:gd name="connsiteX0" fmla="*/ -896 w 11007"/>
                  <a:gd name="connsiteY0" fmla="*/ 7880 h 10269"/>
                  <a:gd name="connsiteX1" fmla="*/ 6400 w 11007"/>
                  <a:gd name="connsiteY1" fmla="*/ 8815 h 10269"/>
                  <a:gd name="connsiteX2" fmla="*/ 9331 w 11007"/>
                  <a:gd name="connsiteY2" fmla="*/ 2798 h 10269"/>
                  <a:gd name="connsiteX3" fmla="*/ 3345 w 11007"/>
                  <a:gd name="connsiteY3" fmla="*/ -151 h 10269"/>
                  <a:gd name="connsiteX4" fmla="*/ 1536 w 11007"/>
                  <a:gd name="connsiteY4" fmla="*/ 959 h 10269"/>
                  <a:gd name="connsiteX5" fmla="*/ -896 w 11007"/>
                  <a:gd name="connsiteY5" fmla="*/ 7861 h 10269"/>
                  <a:gd name="connsiteX6" fmla="*/ -896 w 11007"/>
                  <a:gd name="connsiteY6" fmla="*/ 7880 h 1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07" h="10269">
                    <a:moveTo>
                      <a:pt x="-896" y="7880"/>
                    </a:moveTo>
                    <a:cubicBezTo>
                      <a:pt x="913" y="10100"/>
                      <a:pt x="4093" y="10518"/>
                      <a:pt x="6400" y="8815"/>
                    </a:cubicBezTo>
                    <a:cubicBezTo>
                      <a:pt x="8894" y="7967"/>
                      <a:pt x="10204" y="5274"/>
                      <a:pt x="9331" y="2798"/>
                    </a:cubicBezTo>
                    <a:cubicBezTo>
                      <a:pt x="8520" y="323"/>
                      <a:pt x="5777" y="-999"/>
                      <a:pt x="3345" y="-151"/>
                    </a:cubicBezTo>
                    <a:cubicBezTo>
                      <a:pt x="2659" y="80"/>
                      <a:pt x="2035" y="460"/>
                      <a:pt x="1536" y="959"/>
                    </a:cubicBezTo>
                    <a:cubicBezTo>
                      <a:pt x="-1020" y="2187"/>
                      <a:pt x="-2142" y="5280"/>
                      <a:pt x="-896" y="7861"/>
                    </a:cubicBezTo>
                    <a:cubicBezTo>
                      <a:pt x="-896" y="7868"/>
                      <a:pt x="-896" y="7874"/>
                      <a:pt x="-896" y="7880"/>
                    </a:cubicBezTo>
                    <a:close/>
                  </a:path>
                </a:pathLst>
              </a:custGeom>
              <a:solidFill>
                <a:srgbClr val="262666"/>
              </a:solidFill>
              <a:ln w="6185" cap="flat">
                <a:noFill/>
                <a:prstDash val="solid"/>
                <a:miter/>
              </a:ln>
            </p:spPr>
            <p:txBody>
              <a:bodyPr rtlCol="0" anchor="ctr"/>
              <a:lstStyle/>
              <a:p>
                <a:endParaRPr lang="zh-CN" altLang="en-US"/>
              </a:p>
            </p:txBody>
          </p:sp>
          <p:sp>
            <p:nvSpPr>
              <p:cNvPr id="671" name="îšlîďê">
                <a:extLst>
                  <a:ext uri="{FF2B5EF4-FFF2-40B4-BE49-F238E27FC236}">
                    <a16:creationId xmlns:a16="http://schemas.microsoft.com/office/drawing/2014/main" id="{F3C6846B-F9DB-3286-2D43-BAF7E6A70893}"/>
                  </a:ext>
                </a:extLst>
              </p:cNvPr>
              <p:cNvSpPr/>
              <p:nvPr/>
            </p:nvSpPr>
            <p:spPr>
              <a:xfrm>
                <a:off x="6183396" y="2503906"/>
                <a:ext cx="10061" cy="9079"/>
              </a:xfrm>
              <a:custGeom>
                <a:avLst/>
                <a:gdLst>
                  <a:gd name="connsiteX0" fmla="*/ 4642 w 10061"/>
                  <a:gd name="connsiteY0" fmla="*/ 6514 h 9079"/>
                  <a:gd name="connsiteX1" fmla="*/ 7074 w 10061"/>
                  <a:gd name="connsiteY1" fmla="*/ -408 h 9079"/>
                  <a:gd name="connsiteX2" fmla="*/ 7074 w 10061"/>
                  <a:gd name="connsiteY2" fmla="*/ -408 h 9079"/>
                  <a:gd name="connsiteX3" fmla="*/ 8133 w 10061"/>
                  <a:gd name="connsiteY3" fmla="*/ 715 h 9079"/>
                  <a:gd name="connsiteX4" fmla="*/ 5701 w 10061"/>
                  <a:gd name="connsiteY4" fmla="*/ 7624 h 9079"/>
                  <a:gd name="connsiteX5" fmla="*/ 5701 w 10061"/>
                  <a:gd name="connsiteY5" fmla="*/ 7636 h 9079"/>
                  <a:gd name="connsiteX6" fmla="*/ -1406 w 10061"/>
                  <a:gd name="connsiteY6" fmla="*/ 6950 h 9079"/>
                  <a:gd name="connsiteX7" fmla="*/ 4642 w 10061"/>
                  <a:gd name="connsiteY7" fmla="*/ 6514 h 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61" h="9079">
                    <a:moveTo>
                      <a:pt x="4642" y="6514"/>
                    </a:moveTo>
                    <a:cubicBezTo>
                      <a:pt x="7199" y="5254"/>
                      <a:pt x="8258" y="2174"/>
                      <a:pt x="7074" y="-408"/>
                    </a:cubicBezTo>
                    <a:lnTo>
                      <a:pt x="7074" y="-408"/>
                    </a:lnTo>
                    <a:cubicBezTo>
                      <a:pt x="7510" y="-115"/>
                      <a:pt x="7884" y="266"/>
                      <a:pt x="8133" y="715"/>
                    </a:cubicBezTo>
                    <a:cubicBezTo>
                      <a:pt x="9381" y="3290"/>
                      <a:pt x="8321" y="6383"/>
                      <a:pt x="5701" y="7624"/>
                    </a:cubicBezTo>
                    <a:cubicBezTo>
                      <a:pt x="5701" y="7630"/>
                      <a:pt x="5701" y="7630"/>
                      <a:pt x="5701" y="7636"/>
                    </a:cubicBezTo>
                    <a:cubicBezTo>
                      <a:pt x="3519" y="9245"/>
                      <a:pt x="464" y="8952"/>
                      <a:pt x="-1406" y="6950"/>
                    </a:cubicBezTo>
                    <a:cubicBezTo>
                      <a:pt x="526" y="7954"/>
                      <a:pt x="2896" y="7786"/>
                      <a:pt x="4642" y="6514"/>
                    </a:cubicBezTo>
                    <a:close/>
                  </a:path>
                </a:pathLst>
              </a:custGeom>
              <a:solidFill>
                <a:srgbClr val="FFFFFF"/>
              </a:solidFill>
              <a:ln w="6185" cap="flat">
                <a:noFill/>
                <a:prstDash val="solid"/>
                <a:miter/>
              </a:ln>
            </p:spPr>
            <p:txBody>
              <a:bodyPr rtlCol="0" anchor="ctr"/>
              <a:lstStyle/>
              <a:p>
                <a:endParaRPr lang="zh-CN" altLang="en-US"/>
              </a:p>
            </p:txBody>
          </p:sp>
          <p:sp>
            <p:nvSpPr>
              <p:cNvPr id="672" name="îṡḷíḍê">
                <a:extLst>
                  <a:ext uri="{FF2B5EF4-FFF2-40B4-BE49-F238E27FC236}">
                    <a16:creationId xmlns:a16="http://schemas.microsoft.com/office/drawing/2014/main" id="{0990F65E-5A17-CB5C-3837-5B002184CDA1}"/>
                  </a:ext>
                </a:extLst>
              </p:cNvPr>
              <p:cNvSpPr/>
              <p:nvPr/>
            </p:nvSpPr>
            <p:spPr>
              <a:xfrm>
                <a:off x="6186616" y="2503860"/>
                <a:ext cx="3224" cy="2922"/>
              </a:xfrm>
              <a:custGeom>
                <a:avLst/>
                <a:gdLst>
                  <a:gd name="connsiteX0" fmla="*/ -1260 w 3224"/>
                  <a:gd name="connsiteY0" fmla="*/ 2071 h 2922"/>
                  <a:gd name="connsiteX1" fmla="*/ 923 w 3224"/>
                  <a:gd name="connsiteY1" fmla="*/ 2071 h 2922"/>
                  <a:gd name="connsiteX2" fmla="*/ 1672 w 3224"/>
                  <a:gd name="connsiteY2" fmla="*/ 13 h 2922"/>
                  <a:gd name="connsiteX3" fmla="*/ -511 w 3224"/>
                  <a:gd name="connsiteY3" fmla="*/ 13 h 2922"/>
                  <a:gd name="connsiteX4" fmla="*/ -1260 w 3224"/>
                  <a:gd name="connsiteY4" fmla="*/ 2071 h 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4" h="2922">
                    <a:moveTo>
                      <a:pt x="-1260" y="2071"/>
                    </a:moveTo>
                    <a:cubicBezTo>
                      <a:pt x="-636" y="2663"/>
                      <a:pt x="299" y="2663"/>
                      <a:pt x="923" y="2071"/>
                    </a:cubicBezTo>
                    <a:cubicBezTo>
                      <a:pt x="1672" y="1703"/>
                      <a:pt x="2045" y="786"/>
                      <a:pt x="1672" y="13"/>
                    </a:cubicBezTo>
                    <a:cubicBezTo>
                      <a:pt x="1047" y="-548"/>
                      <a:pt x="113" y="-548"/>
                      <a:pt x="-511" y="13"/>
                    </a:cubicBezTo>
                    <a:cubicBezTo>
                      <a:pt x="-1260" y="381"/>
                      <a:pt x="-1633" y="1298"/>
                      <a:pt x="-1260" y="2071"/>
                    </a:cubicBezTo>
                    <a:close/>
                  </a:path>
                </a:pathLst>
              </a:custGeom>
              <a:solidFill>
                <a:srgbClr val="FFFFFF"/>
              </a:solidFill>
              <a:ln w="6185" cap="flat">
                <a:noFill/>
                <a:prstDash val="solid"/>
                <a:miter/>
              </a:ln>
            </p:spPr>
            <p:txBody>
              <a:bodyPr rtlCol="0" anchor="ctr"/>
              <a:lstStyle/>
              <a:p>
                <a:endParaRPr lang="zh-CN" altLang="en-US"/>
              </a:p>
            </p:txBody>
          </p:sp>
          <p:sp>
            <p:nvSpPr>
              <p:cNvPr id="673" name="íślîḓé">
                <a:extLst>
                  <a:ext uri="{FF2B5EF4-FFF2-40B4-BE49-F238E27FC236}">
                    <a16:creationId xmlns:a16="http://schemas.microsoft.com/office/drawing/2014/main" id="{3A4F55F8-DBCD-8F23-543D-5260CE34A64D}"/>
                  </a:ext>
                </a:extLst>
              </p:cNvPr>
              <p:cNvSpPr/>
              <p:nvPr/>
            </p:nvSpPr>
            <p:spPr>
              <a:xfrm>
                <a:off x="6139561" y="2497172"/>
                <a:ext cx="76196" cy="74202"/>
              </a:xfrm>
              <a:custGeom>
                <a:avLst/>
                <a:gdLst>
                  <a:gd name="connsiteX0" fmla="*/ 1649 w 76196"/>
                  <a:gd name="connsiteY0" fmla="*/ 3708 h 74202"/>
                  <a:gd name="connsiteX1" fmla="*/ 3582 w 76196"/>
                  <a:gd name="connsiteY1" fmla="*/ 17550 h 74202"/>
                  <a:gd name="connsiteX2" fmla="*/ 53964 w 76196"/>
                  <a:gd name="connsiteY2" fmla="*/ 69117 h 74202"/>
                  <a:gd name="connsiteX3" fmla="*/ 74790 w 76196"/>
                  <a:gd name="connsiteY3" fmla="*/ 71674 h 74202"/>
                  <a:gd name="connsiteX4" fmla="*/ 73106 w 76196"/>
                  <a:gd name="connsiteY4" fmla="*/ 73794 h 74202"/>
                  <a:gd name="connsiteX5" fmla="*/ 33387 w 76196"/>
                  <a:gd name="connsiteY5" fmla="*/ 63380 h 74202"/>
                  <a:gd name="connsiteX6" fmla="*/ 1337 w 76196"/>
                  <a:gd name="connsiteY6" fmla="*/ 22476 h 74202"/>
                  <a:gd name="connsiteX7" fmla="*/ -1406 w 76196"/>
                  <a:gd name="connsiteY7" fmla="*/ 6825 h 74202"/>
                  <a:gd name="connsiteX8" fmla="*/ -1406 w 76196"/>
                  <a:gd name="connsiteY8" fmla="*/ 964 h 74202"/>
                  <a:gd name="connsiteX9" fmla="*/ 1711 w 76196"/>
                  <a:gd name="connsiteY9" fmla="*/ -408 h 74202"/>
                  <a:gd name="connsiteX10" fmla="*/ 1649 w 76196"/>
                  <a:gd name="connsiteY10" fmla="*/ 3708 h 7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96" h="74202">
                    <a:moveTo>
                      <a:pt x="1649" y="3708"/>
                    </a:moveTo>
                    <a:cubicBezTo>
                      <a:pt x="1899" y="8372"/>
                      <a:pt x="2522" y="13005"/>
                      <a:pt x="3582" y="17550"/>
                    </a:cubicBezTo>
                    <a:cubicBezTo>
                      <a:pt x="9256" y="42891"/>
                      <a:pt x="28773" y="62850"/>
                      <a:pt x="53964" y="69117"/>
                    </a:cubicBezTo>
                    <a:cubicBezTo>
                      <a:pt x="60761" y="70938"/>
                      <a:pt x="67744" y="71798"/>
                      <a:pt x="74790" y="71674"/>
                    </a:cubicBezTo>
                    <a:lnTo>
                      <a:pt x="73106" y="73794"/>
                    </a:lnTo>
                    <a:cubicBezTo>
                      <a:pt x="59202" y="73875"/>
                      <a:pt x="45484" y="70283"/>
                      <a:pt x="33387" y="63380"/>
                    </a:cubicBezTo>
                    <a:cubicBezTo>
                      <a:pt x="17736" y="54514"/>
                      <a:pt x="6201" y="39811"/>
                      <a:pt x="1337" y="22476"/>
                    </a:cubicBezTo>
                    <a:cubicBezTo>
                      <a:pt x="-97" y="17363"/>
                      <a:pt x="-1033" y="12119"/>
                      <a:pt x="-1406" y="6825"/>
                    </a:cubicBezTo>
                    <a:cubicBezTo>
                      <a:pt x="-1406" y="4892"/>
                      <a:pt x="-1406" y="2959"/>
                      <a:pt x="-1406" y="964"/>
                    </a:cubicBezTo>
                    <a:lnTo>
                      <a:pt x="1711" y="-408"/>
                    </a:lnTo>
                    <a:cubicBezTo>
                      <a:pt x="1524" y="964"/>
                      <a:pt x="1587" y="2523"/>
                      <a:pt x="1649" y="3708"/>
                    </a:cubicBezTo>
                    <a:close/>
                  </a:path>
                </a:pathLst>
              </a:custGeom>
              <a:solidFill>
                <a:srgbClr val="FACDEF"/>
              </a:solidFill>
              <a:ln w="6185" cap="flat">
                <a:noFill/>
                <a:prstDash val="solid"/>
                <a:miter/>
              </a:ln>
            </p:spPr>
            <p:txBody>
              <a:bodyPr rtlCol="0" anchor="ctr"/>
              <a:lstStyle/>
              <a:p>
                <a:endParaRPr lang="zh-CN" altLang="en-US"/>
              </a:p>
            </p:txBody>
          </p:sp>
          <p:sp>
            <p:nvSpPr>
              <p:cNvPr id="674" name="ïṥ1ïdê">
                <a:extLst>
                  <a:ext uri="{FF2B5EF4-FFF2-40B4-BE49-F238E27FC236}">
                    <a16:creationId xmlns:a16="http://schemas.microsoft.com/office/drawing/2014/main" id="{E50FF009-B3BF-00A1-EE6B-78DA36409A08}"/>
                  </a:ext>
                </a:extLst>
              </p:cNvPr>
              <p:cNvSpPr/>
              <p:nvPr/>
            </p:nvSpPr>
            <p:spPr>
              <a:xfrm>
                <a:off x="6215072" y="2492059"/>
                <a:ext cx="36103" cy="24816"/>
              </a:xfrm>
              <a:custGeom>
                <a:avLst/>
                <a:gdLst>
                  <a:gd name="connsiteX0" fmla="*/ 33262 w 36103"/>
                  <a:gd name="connsiteY0" fmla="*/ -408 h 24816"/>
                  <a:gd name="connsiteX1" fmla="*/ 31642 w 36103"/>
                  <a:gd name="connsiteY1" fmla="*/ 3770 h 24816"/>
                  <a:gd name="connsiteX2" fmla="*/ 32078 w 36103"/>
                  <a:gd name="connsiteY2" fmla="*/ 4818 h 24816"/>
                  <a:gd name="connsiteX3" fmla="*/ 32140 w 36103"/>
                  <a:gd name="connsiteY3" fmla="*/ 4830 h 24816"/>
                  <a:gd name="connsiteX4" fmla="*/ 34697 w 36103"/>
                  <a:gd name="connsiteY4" fmla="*/ 5703 h 24816"/>
                  <a:gd name="connsiteX5" fmla="*/ -1406 w 36103"/>
                  <a:gd name="connsiteY5" fmla="*/ 24409 h 24816"/>
                  <a:gd name="connsiteX6" fmla="*/ 33262 w 36103"/>
                  <a:gd name="connsiteY6" fmla="*/ -408 h 2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03" h="24816">
                    <a:moveTo>
                      <a:pt x="33262" y="-408"/>
                    </a:moveTo>
                    <a:cubicBezTo>
                      <a:pt x="32701" y="964"/>
                      <a:pt x="32203" y="2398"/>
                      <a:pt x="31642" y="3770"/>
                    </a:cubicBezTo>
                    <a:cubicBezTo>
                      <a:pt x="31454" y="4188"/>
                      <a:pt x="31703" y="4655"/>
                      <a:pt x="32078" y="4818"/>
                    </a:cubicBezTo>
                    <a:cubicBezTo>
                      <a:pt x="32140" y="4824"/>
                      <a:pt x="32140" y="4824"/>
                      <a:pt x="32140" y="4830"/>
                    </a:cubicBezTo>
                    <a:lnTo>
                      <a:pt x="34697" y="5703"/>
                    </a:lnTo>
                    <a:cubicBezTo>
                      <a:pt x="24096" y="14389"/>
                      <a:pt x="11813" y="20762"/>
                      <a:pt x="-1406" y="24409"/>
                    </a:cubicBezTo>
                    <a:cubicBezTo>
                      <a:pt x="11938" y="18984"/>
                      <a:pt x="23847" y="10479"/>
                      <a:pt x="33262" y="-408"/>
                    </a:cubicBezTo>
                    <a:close/>
                  </a:path>
                </a:pathLst>
              </a:custGeom>
              <a:solidFill>
                <a:srgbClr val="FACDEF"/>
              </a:solidFill>
              <a:ln w="6185" cap="flat">
                <a:noFill/>
                <a:prstDash val="solid"/>
                <a:miter/>
              </a:ln>
            </p:spPr>
            <p:txBody>
              <a:bodyPr rtlCol="0" anchor="ctr"/>
              <a:lstStyle/>
              <a:p>
                <a:endParaRPr lang="zh-CN" altLang="en-US"/>
              </a:p>
            </p:txBody>
          </p:sp>
          <p:sp>
            <p:nvSpPr>
              <p:cNvPr id="675" name="iṧḻíḋe">
                <a:extLst>
                  <a:ext uri="{FF2B5EF4-FFF2-40B4-BE49-F238E27FC236}">
                    <a16:creationId xmlns:a16="http://schemas.microsoft.com/office/drawing/2014/main" id="{01ECA3C4-D2E5-852D-FF8F-58D89DC5809D}"/>
                  </a:ext>
                </a:extLst>
              </p:cNvPr>
              <p:cNvSpPr/>
              <p:nvPr/>
            </p:nvSpPr>
            <p:spPr>
              <a:xfrm>
                <a:off x="6165548" y="2525793"/>
                <a:ext cx="47904" cy="29433"/>
              </a:xfrm>
              <a:custGeom>
                <a:avLst/>
                <a:gdLst>
                  <a:gd name="connsiteX0" fmla="*/ -1392 w 47904"/>
                  <a:gd name="connsiteY0" fmla="*/ -408 h 29433"/>
                  <a:gd name="connsiteX1" fmla="*/ 46496 w 47904"/>
                  <a:gd name="connsiteY1" fmla="*/ 29023 h 29433"/>
                  <a:gd name="connsiteX2" fmla="*/ -1392 w 47904"/>
                  <a:gd name="connsiteY2" fmla="*/ -408 h 29433"/>
                </a:gdLst>
                <a:ahLst/>
                <a:cxnLst>
                  <a:cxn ang="0">
                    <a:pos x="connsiteX0" y="connsiteY0"/>
                  </a:cxn>
                  <a:cxn ang="0">
                    <a:pos x="connsiteX1" y="connsiteY1"/>
                  </a:cxn>
                  <a:cxn ang="0">
                    <a:pos x="connsiteX2" y="connsiteY2"/>
                  </a:cxn>
                </a:cxnLst>
                <a:rect l="l" t="t" r="r" b="b"/>
                <a:pathLst>
                  <a:path w="47904" h="29433">
                    <a:moveTo>
                      <a:pt x="-1392" y="-408"/>
                    </a:moveTo>
                    <a:cubicBezTo>
                      <a:pt x="-1765" y="91"/>
                      <a:pt x="4844" y="29335"/>
                      <a:pt x="46496" y="29023"/>
                    </a:cubicBezTo>
                    <a:cubicBezTo>
                      <a:pt x="46746" y="28587"/>
                      <a:pt x="11578" y="27839"/>
                      <a:pt x="-1392" y="-408"/>
                    </a:cubicBezTo>
                    <a:close/>
                  </a:path>
                </a:pathLst>
              </a:custGeom>
              <a:solidFill>
                <a:srgbClr val="FACDEF"/>
              </a:solidFill>
              <a:ln w="6185" cap="flat">
                <a:noFill/>
                <a:prstDash val="solid"/>
                <a:miter/>
              </a:ln>
            </p:spPr>
            <p:txBody>
              <a:bodyPr rtlCol="0" anchor="ctr"/>
              <a:lstStyle/>
              <a:p>
                <a:endParaRPr lang="zh-CN" altLang="en-US"/>
              </a:p>
            </p:txBody>
          </p:sp>
          <p:sp>
            <p:nvSpPr>
              <p:cNvPr id="676" name="ïşlîdê">
                <a:extLst>
                  <a:ext uri="{FF2B5EF4-FFF2-40B4-BE49-F238E27FC236}">
                    <a16:creationId xmlns:a16="http://schemas.microsoft.com/office/drawing/2014/main" id="{6CC82810-FC5E-4F6C-12F6-E635561FAC5E}"/>
                  </a:ext>
                </a:extLst>
              </p:cNvPr>
              <p:cNvSpPr/>
              <p:nvPr/>
            </p:nvSpPr>
            <p:spPr>
              <a:xfrm>
                <a:off x="6111927" y="2582305"/>
                <a:ext cx="44975" cy="60091"/>
              </a:xfrm>
              <a:custGeom>
                <a:avLst/>
                <a:gdLst>
                  <a:gd name="connsiteX0" fmla="*/ 16687 w 44975"/>
                  <a:gd name="connsiteY0" fmla="*/ 58123 h 60091"/>
                  <a:gd name="connsiteX1" fmla="*/ 9516 w 44975"/>
                  <a:gd name="connsiteY1" fmla="*/ 51888 h 60091"/>
                  <a:gd name="connsiteX2" fmla="*/ -1333 w 44975"/>
                  <a:gd name="connsiteY2" fmla="*/ 42722 h 60091"/>
                  <a:gd name="connsiteX3" fmla="*/ 32712 w 44975"/>
                  <a:gd name="connsiteY3" fmla="*/ 633 h 60091"/>
                  <a:gd name="connsiteX4" fmla="*/ 37202 w 44975"/>
                  <a:gd name="connsiteY4" fmla="*/ 259 h 60091"/>
                  <a:gd name="connsiteX5" fmla="*/ 42564 w 44975"/>
                  <a:gd name="connsiteY5" fmla="*/ 4748 h 60091"/>
                  <a:gd name="connsiteX6" fmla="*/ 43375 w 44975"/>
                  <a:gd name="connsiteY6" fmla="*/ 8053 h 60091"/>
                  <a:gd name="connsiteX7" fmla="*/ 16687 w 44975"/>
                  <a:gd name="connsiteY7" fmla="*/ 58123 h 6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75" h="60091">
                    <a:moveTo>
                      <a:pt x="16687" y="58123"/>
                    </a:moveTo>
                    <a:cubicBezTo>
                      <a:pt x="14567" y="55442"/>
                      <a:pt x="10888" y="55816"/>
                      <a:pt x="9516" y="51888"/>
                    </a:cubicBezTo>
                    <a:cubicBezTo>
                      <a:pt x="8145" y="47960"/>
                      <a:pt x="288" y="48895"/>
                      <a:pt x="-1333" y="42722"/>
                    </a:cubicBezTo>
                    <a:cubicBezTo>
                      <a:pt x="-2955" y="36549"/>
                      <a:pt x="22922" y="9051"/>
                      <a:pt x="32712" y="633"/>
                    </a:cubicBezTo>
                    <a:cubicBezTo>
                      <a:pt x="33897" y="-595"/>
                      <a:pt x="35830" y="-757"/>
                      <a:pt x="37202" y="259"/>
                    </a:cubicBezTo>
                    <a:lnTo>
                      <a:pt x="42564" y="4748"/>
                    </a:lnTo>
                    <a:cubicBezTo>
                      <a:pt x="43500" y="5565"/>
                      <a:pt x="43811" y="6893"/>
                      <a:pt x="43375" y="8053"/>
                    </a:cubicBezTo>
                    <a:cubicBezTo>
                      <a:pt x="30779" y="48334"/>
                      <a:pt x="22610" y="65169"/>
                      <a:pt x="16687" y="58123"/>
                    </a:cubicBezTo>
                    <a:close/>
                  </a:path>
                </a:pathLst>
              </a:custGeom>
              <a:solidFill>
                <a:srgbClr val="FFA6E7"/>
              </a:solidFill>
              <a:ln w="6185" cap="flat">
                <a:noFill/>
                <a:prstDash val="solid"/>
                <a:miter/>
              </a:ln>
            </p:spPr>
            <p:txBody>
              <a:bodyPr rtlCol="0" anchor="ctr"/>
              <a:lstStyle/>
              <a:p>
                <a:endParaRPr lang="zh-CN" altLang="en-US"/>
              </a:p>
            </p:txBody>
          </p:sp>
          <p:sp>
            <p:nvSpPr>
              <p:cNvPr id="677" name="îšḷïdé">
                <a:extLst>
                  <a:ext uri="{FF2B5EF4-FFF2-40B4-BE49-F238E27FC236}">
                    <a16:creationId xmlns:a16="http://schemas.microsoft.com/office/drawing/2014/main" id="{E8B462B6-0642-182E-BA2D-CECBA6AC778F}"/>
                  </a:ext>
                </a:extLst>
              </p:cNvPr>
              <p:cNvSpPr/>
              <p:nvPr/>
            </p:nvSpPr>
            <p:spPr>
              <a:xfrm>
                <a:off x="6121166" y="2587773"/>
                <a:ext cx="25877" cy="29431"/>
              </a:xfrm>
              <a:custGeom>
                <a:avLst/>
                <a:gdLst>
                  <a:gd name="connsiteX0" fmla="*/ -1406 w 25877"/>
                  <a:gd name="connsiteY0" fmla="*/ 29023 h 29431"/>
                  <a:gd name="connsiteX1" fmla="*/ 24471 w 25877"/>
                  <a:gd name="connsiteY1" fmla="*/ -408 h 29431"/>
                  <a:gd name="connsiteX2" fmla="*/ -1406 w 25877"/>
                  <a:gd name="connsiteY2" fmla="*/ 29023 h 29431"/>
                </a:gdLst>
                <a:ahLst/>
                <a:cxnLst>
                  <a:cxn ang="0">
                    <a:pos x="connsiteX0" y="connsiteY0"/>
                  </a:cxn>
                  <a:cxn ang="0">
                    <a:pos x="connsiteX1" y="connsiteY1"/>
                  </a:cxn>
                  <a:cxn ang="0">
                    <a:pos x="connsiteX2" y="connsiteY2"/>
                  </a:cxn>
                </a:cxnLst>
                <a:rect l="l" t="t" r="r" b="b"/>
                <a:pathLst>
                  <a:path w="25877" h="29431">
                    <a:moveTo>
                      <a:pt x="-1406" y="29023"/>
                    </a:moveTo>
                    <a:cubicBezTo>
                      <a:pt x="9880" y="21884"/>
                      <a:pt x="18859" y="11670"/>
                      <a:pt x="24471" y="-408"/>
                    </a:cubicBezTo>
                    <a:cubicBezTo>
                      <a:pt x="17300" y="10598"/>
                      <a:pt x="8571" y="20512"/>
                      <a:pt x="-1406" y="29023"/>
                    </a:cubicBezTo>
                    <a:close/>
                  </a:path>
                </a:pathLst>
              </a:custGeom>
              <a:solidFill>
                <a:srgbClr val="FACDEF"/>
              </a:solidFill>
              <a:ln w="6185" cap="flat">
                <a:noFill/>
                <a:prstDash val="solid"/>
                <a:miter/>
              </a:ln>
            </p:spPr>
            <p:txBody>
              <a:bodyPr rtlCol="0" anchor="ctr"/>
              <a:lstStyle/>
              <a:p>
                <a:endParaRPr lang="zh-CN" altLang="en-US"/>
              </a:p>
            </p:txBody>
          </p:sp>
          <p:sp>
            <p:nvSpPr>
              <p:cNvPr id="678" name="ïṧḷîďé">
                <a:extLst>
                  <a:ext uri="{FF2B5EF4-FFF2-40B4-BE49-F238E27FC236}">
                    <a16:creationId xmlns:a16="http://schemas.microsoft.com/office/drawing/2014/main" id="{61EBFE73-E5E5-53D2-C6AF-CC5554CE0F31}"/>
                  </a:ext>
                </a:extLst>
              </p:cNvPr>
              <p:cNvSpPr/>
              <p:nvPr/>
            </p:nvSpPr>
            <p:spPr>
              <a:xfrm>
                <a:off x="6129023" y="2589519"/>
                <a:ext cx="20389" cy="32611"/>
              </a:xfrm>
              <a:custGeom>
                <a:avLst/>
                <a:gdLst>
                  <a:gd name="connsiteX0" fmla="*/ -1406 w 20389"/>
                  <a:gd name="connsiteY0" fmla="*/ 32203 h 32611"/>
                  <a:gd name="connsiteX1" fmla="*/ 18984 w 20389"/>
                  <a:gd name="connsiteY1" fmla="*/ -408 h 32611"/>
                  <a:gd name="connsiteX2" fmla="*/ -1406 w 20389"/>
                  <a:gd name="connsiteY2" fmla="*/ 32203 h 32611"/>
                </a:gdLst>
                <a:ahLst/>
                <a:cxnLst>
                  <a:cxn ang="0">
                    <a:pos x="connsiteX0" y="connsiteY0"/>
                  </a:cxn>
                  <a:cxn ang="0">
                    <a:pos x="connsiteX1" y="connsiteY1"/>
                  </a:cxn>
                  <a:cxn ang="0">
                    <a:pos x="connsiteX2" y="connsiteY2"/>
                  </a:cxn>
                </a:cxnLst>
                <a:rect l="l" t="t" r="r" b="b"/>
                <a:pathLst>
                  <a:path w="20389" h="32611">
                    <a:moveTo>
                      <a:pt x="-1406" y="32203"/>
                    </a:moveTo>
                    <a:cubicBezTo>
                      <a:pt x="8446" y="23555"/>
                      <a:pt x="15492" y="12219"/>
                      <a:pt x="18984" y="-408"/>
                    </a:cubicBezTo>
                    <a:cubicBezTo>
                      <a:pt x="13809" y="11408"/>
                      <a:pt x="6950" y="22401"/>
                      <a:pt x="-1406" y="32203"/>
                    </a:cubicBezTo>
                    <a:close/>
                  </a:path>
                </a:pathLst>
              </a:custGeom>
              <a:solidFill>
                <a:srgbClr val="FACDEF"/>
              </a:solidFill>
              <a:ln w="6185" cap="flat">
                <a:noFill/>
                <a:prstDash val="solid"/>
                <a:miter/>
              </a:ln>
            </p:spPr>
            <p:txBody>
              <a:bodyPr rtlCol="0" anchor="ctr"/>
              <a:lstStyle/>
              <a:p>
                <a:endParaRPr lang="zh-CN" altLang="en-US"/>
              </a:p>
            </p:txBody>
          </p:sp>
          <p:sp>
            <p:nvSpPr>
              <p:cNvPr id="679" name="îŝ1idé">
                <a:extLst>
                  <a:ext uri="{FF2B5EF4-FFF2-40B4-BE49-F238E27FC236}">
                    <a16:creationId xmlns:a16="http://schemas.microsoft.com/office/drawing/2014/main" id="{F93326D8-E97D-3EAD-B44A-BAA309790502}"/>
                  </a:ext>
                </a:extLst>
              </p:cNvPr>
              <p:cNvSpPr/>
              <p:nvPr/>
            </p:nvSpPr>
            <p:spPr>
              <a:xfrm>
                <a:off x="6138625" y="2589581"/>
                <a:ext cx="13343" cy="35229"/>
              </a:xfrm>
              <a:custGeom>
                <a:avLst/>
                <a:gdLst>
                  <a:gd name="connsiteX0" fmla="*/ -1406 w 13343"/>
                  <a:gd name="connsiteY0" fmla="*/ 34822 h 35229"/>
                  <a:gd name="connsiteX1" fmla="*/ 11938 w 13343"/>
                  <a:gd name="connsiteY1" fmla="*/ -408 h 35229"/>
                  <a:gd name="connsiteX2" fmla="*/ -1406 w 13343"/>
                  <a:gd name="connsiteY2" fmla="*/ 34822 h 35229"/>
                </a:gdLst>
                <a:ahLst/>
                <a:cxnLst>
                  <a:cxn ang="0">
                    <a:pos x="connsiteX0" y="connsiteY0"/>
                  </a:cxn>
                  <a:cxn ang="0">
                    <a:pos x="connsiteX1" y="connsiteY1"/>
                  </a:cxn>
                  <a:cxn ang="0">
                    <a:pos x="connsiteX2" y="connsiteY2"/>
                  </a:cxn>
                </a:cxnLst>
                <a:rect l="l" t="t" r="r" b="b"/>
                <a:pathLst>
                  <a:path w="13343" h="35229">
                    <a:moveTo>
                      <a:pt x="-1406" y="34822"/>
                    </a:moveTo>
                    <a:cubicBezTo>
                      <a:pt x="6513" y="24696"/>
                      <a:pt x="11127" y="12412"/>
                      <a:pt x="11938" y="-408"/>
                    </a:cubicBezTo>
                    <a:cubicBezTo>
                      <a:pt x="9318" y="11951"/>
                      <a:pt x="4829" y="23835"/>
                      <a:pt x="-1406" y="34822"/>
                    </a:cubicBezTo>
                    <a:close/>
                  </a:path>
                </a:pathLst>
              </a:custGeom>
              <a:solidFill>
                <a:srgbClr val="FACDEF"/>
              </a:solidFill>
              <a:ln w="6185" cap="flat">
                <a:noFill/>
                <a:prstDash val="solid"/>
                <a:miter/>
              </a:ln>
            </p:spPr>
            <p:txBody>
              <a:bodyPr rtlCol="0" anchor="ctr"/>
              <a:lstStyle/>
              <a:p>
                <a:endParaRPr lang="zh-CN" altLang="en-US"/>
              </a:p>
            </p:txBody>
          </p:sp>
          <p:sp>
            <p:nvSpPr>
              <p:cNvPr id="680" name="îṧḻíḍe">
                <a:extLst>
                  <a:ext uri="{FF2B5EF4-FFF2-40B4-BE49-F238E27FC236}">
                    <a16:creationId xmlns:a16="http://schemas.microsoft.com/office/drawing/2014/main" id="{15AA18A9-E536-0E7E-BAC0-F69FB631FEC6}"/>
                  </a:ext>
                </a:extLst>
              </p:cNvPr>
              <p:cNvSpPr/>
              <p:nvPr/>
            </p:nvSpPr>
            <p:spPr>
              <a:xfrm>
                <a:off x="5497065" y="3278954"/>
                <a:ext cx="102260" cy="81821"/>
              </a:xfrm>
              <a:custGeom>
                <a:avLst/>
                <a:gdLst>
                  <a:gd name="connsiteX0" fmla="*/ 100854 w 102260"/>
                  <a:gd name="connsiteY0" fmla="*/ 8210 h 81821"/>
                  <a:gd name="connsiteX1" fmla="*/ 76661 w 102260"/>
                  <a:gd name="connsiteY1" fmla="*/ 1974 h 81821"/>
                  <a:gd name="connsiteX2" fmla="*/ 54525 w 102260"/>
                  <a:gd name="connsiteY2" fmla="*/ 21679 h 81821"/>
                  <a:gd name="connsiteX3" fmla="*/ 29583 w 102260"/>
                  <a:gd name="connsiteY3" fmla="*/ 32029 h 81821"/>
                  <a:gd name="connsiteX4" fmla="*/ 19420 w 102260"/>
                  <a:gd name="connsiteY4" fmla="*/ 46246 h 81821"/>
                  <a:gd name="connsiteX5" fmla="*/ 6513 w 102260"/>
                  <a:gd name="connsiteY5" fmla="*/ 58031 h 81821"/>
                  <a:gd name="connsiteX6" fmla="*/ -1406 w 102260"/>
                  <a:gd name="connsiteY6" fmla="*/ 81414 h 81821"/>
                  <a:gd name="connsiteX7" fmla="*/ 100854 w 102260"/>
                  <a:gd name="connsiteY7" fmla="*/ 8210 h 8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260" h="81821">
                    <a:moveTo>
                      <a:pt x="100854" y="8210"/>
                    </a:moveTo>
                    <a:cubicBezTo>
                      <a:pt x="100854" y="8210"/>
                      <a:pt x="89007" y="-5882"/>
                      <a:pt x="76661" y="1974"/>
                    </a:cubicBezTo>
                    <a:cubicBezTo>
                      <a:pt x="64315" y="9831"/>
                      <a:pt x="65126" y="15880"/>
                      <a:pt x="54525" y="21679"/>
                    </a:cubicBezTo>
                    <a:cubicBezTo>
                      <a:pt x="43925" y="27477"/>
                      <a:pt x="36381" y="25919"/>
                      <a:pt x="29583" y="32029"/>
                    </a:cubicBezTo>
                    <a:cubicBezTo>
                      <a:pt x="22787" y="38140"/>
                      <a:pt x="25094" y="40696"/>
                      <a:pt x="19420" y="46246"/>
                    </a:cubicBezTo>
                    <a:cubicBezTo>
                      <a:pt x="13746" y="51796"/>
                      <a:pt x="11564" y="48865"/>
                      <a:pt x="6513" y="58031"/>
                    </a:cubicBezTo>
                    <a:cubicBezTo>
                      <a:pt x="2897" y="65457"/>
                      <a:pt x="215" y="73314"/>
                      <a:pt x="-1406" y="81414"/>
                    </a:cubicBezTo>
                    <a:cubicBezTo>
                      <a:pt x="28462" y="51627"/>
                      <a:pt x="63006" y="26904"/>
                      <a:pt x="100854" y="8210"/>
                    </a:cubicBezTo>
                    <a:close/>
                  </a:path>
                </a:pathLst>
              </a:custGeom>
              <a:solidFill>
                <a:srgbClr val="FFA6E7"/>
              </a:solidFill>
              <a:ln w="6185" cap="flat">
                <a:noFill/>
                <a:prstDash val="solid"/>
                <a:miter/>
              </a:ln>
            </p:spPr>
            <p:txBody>
              <a:bodyPr rtlCol="0" anchor="ctr"/>
              <a:lstStyle/>
              <a:p>
                <a:endParaRPr lang="zh-CN" altLang="en-US"/>
              </a:p>
            </p:txBody>
          </p:sp>
          <p:sp>
            <p:nvSpPr>
              <p:cNvPr id="681" name="i$lîḍè">
                <a:extLst>
                  <a:ext uri="{FF2B5EF4-FFF2-40B4-BE49-F238E27FC236}">
                    <a16:creationId xmlns:a16="http://schemas.microsoft.com/office/drawing/2014/main" id="{99FF85EA-CDBA-4641-DC9F-A2CB83FDF04E}"/>
                  </a:ext>
                </a:extLst>
              </p:cNvPr>
              <p:cNvSpPr/>
              <p:nvPr/>
            </p:nvSpPr>
            <p:spPr>
              <a:xfrm>
                <a:off x="5500690" y="3407128"/>
                <a:ext cx="20514" cy="16455"/>
              </a:xfrm>
              <a:custGeom>
                <a:avLst/>
                <a:gdLst>
                  <a:gd name="connsiteX0" fmla="*/ 16855 w 20514"/>
                  <a:gd name="connsiteY0" fmla="*/ -181 h 16455"/>
                  <a:gd name="connsiteX1" fmla="*/ 16294 w 20514"/>
                  <a:gd name="connsiteY1" fmla="*/ 13599 h 16455"/>
                  <a:gd name="connsiteX2" fmla="*/ 2700 w 20514"/>
                  <a:gd name="connsiteY2" fmla="*/ 15220 h 16455"/>
                  <a:gd name="connsiteX3" fmla="*/ 1454 w 20514"/>
                  <a:gd name="connsiteY3" fmla="*/ 5680 h 16455"/>
                  <a:gd name="connsiteX4" fmla="*/ 16855 w 20514"/>
                  <a:gd name="connsiteY4" fmla="*/ -181 h 16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14" h="16455">
                    <a:moveTo>
                      <a:pt x="16855" y="-181"/>
                    </a:moveTo>
                    <a:cubicBezTo>
                      <a:pt x="16855" y="-181"/>
                      <a:pt x="22280" y="12290"/>
                      <a:pt x="16294" y="13599"/>
                    </a:cubicBezTo>
                    <a:cubicBezTo>
                      <a:pt x="10307" y="14908"/>
                      <a:pt x="10059" y="10357"/>
                      <a:pt x="2700" y="15220"/>
                    </a:cubicBezTo>
                    <a:cubicBezTo>
                      <a:pt x="-1789" y="18088"/>
                      <a:pt x="-3160" y="13163"/>
                      <a:pt x="1454" y="5680"/>
                    </a:cubicBezTo>
                    <a:cubicBezTo>
                      <a:pt x="5132" y="1078"/>
                      <a:pt x="11056" y="-1160"/>
                      <a:pt x="16855" y="-181"/>
                    </a:cubicBezTo>
                    <a:close/>
                  </a:path>
                </a:pathLst>
              </a:custGeom>
              <a:solidFill>
                <a:srgbClr val="FFA6E7"/>
              </a:solidFill>
              <a:ln w="6185" cap="flat">
                <a:noFill/>
                <a:prstDash val="solid"/>
                <a:miter/>
              </a:ln>
            </p:spPr>
            <p:txBody>
              <a:bodyPr rtlCol="0" anchor="ctr"/>
              <a:lstStyle/>
              <a:p>
                <a:endParaRPr lang="zh-CN" altLang="en-US"/>
              </a:p>
            </p:txBody>
          </p:sp>
          <p:sp>
            <p:nvSpPr>
              <p:cNvPr id="682" name="îṧlídê">
                <a:extLst>
                  <a:ext uri="{FF2B5EF4-FFF2-40B4-BE49-F238E27FC236}">
                    <a16:creationId xmlns:a16="http://schemas.microsoft.com/office/drawing/2014/main" id="{7467B4D9-DBA8-D9B1-DC73-7B42A9BAE928}"/>
                  </a:ext>
                </a:extLst>
              </p:cNvPr>
              <p:cNvSpPr/>
              <p:nvPr/>
            </p:nvSpPr>
            <p:spPr>
              <a:xfrm>
                <a:off x="5422280" y="3409828"/>
                <a:ext cx="64276" cy="63980"/>
              </a:xfrm>
              <a:custGeom>
                <a:avLst/>
                <a:gdLst>
                  <a:gd name="connsiteX0" fmla="*/ 31789 w 64276"/>
                  <a:gd name="connsiteY0" fmla="*/ 31413 h 63980"/>
                  <a:gd name="connsiteX1" fmla="*/ 612 w 64276"/>
                  <a:gd name="connsiteY1" fmla="*/ 31413 h 63980"/>
                  <a:gd name="connsiteX2" fmla="*/ -137 w 64276"/>
                  <a:gd name="connsiteY2" fmla="*/ 25864 h 63980"/>
                  <a:gd name="connsiteX3" fmla="*/ 54673 w 64276"/>
                  <a:gd name="connsiteY3" fmla="*/ 485 h 63980"/>
                  <a:gd name="connsiteX4" fmla="*/ 57541 w 64276"/>
                  <a:gd name="connsiteY4" fmla="*/ 3915 h 63980"/>
                  <a:gd name="connsiteX5" fmla="*/ 61220 w 64276"/>
                  <a:gd name="connsiteY5" fmla="*/ 6534 h 63980"/>
                  <a:gd name="connsiteX6" fmla="*/ 51430 w 64276"/>
                  <a:gd name="connsiteY6" fmla="*/ 61593 h 63980"/>
                  <a:gd name="connsiteX7" fmla="*/ 47689 w 64276"/>
                  <a:gd name="connsiteY7" fmla="*/ 63413 h 63980"/>
                  <a:gd name="connsiteX8" fmla="*/ 46317 w 64276"/>
                  <a:gd name="connsiteY8" fmla="*/ 62403 h 63980"/>
                  <a:gd name="connsiteX9" fmla="*/ 35530 w 64276"/>
                  <a:gd name="connsiteY9" fmla="*/ 34219 h 63980"/>
                  <a:gd name="connsiteX10" fmla="*/ 32163 w 64276"/>
                  <a:gd name="connsiteY10" fmla="*/ 31357 h 63980"/>
                  <a:gd name="connsiteX11" fmla="*/ 31789 w 64276"/>
                  <a:gd name="connsiteY11" fmla="*/ 31413 h 6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76" h="63980">
                    <a:moveTo>
                      <a:pt x="31789" y="31413"/>
                    </a:moveTo>
                    <a:cubicBezTo>
                      <a:pt x="21501" y="33602"/>
                      <a:pt x="10900" y="33602"/>
                      <a:pt x="612" y="31413"/>
                    </a:cubicBezTo>
                    <a:cubicBezTo>
                      <a:pt x="-1696" y="30977"/>
                      <a:pt x="-2132" y="27859"/>
                      <a:pt x="-137" y="25864"/>
                    </a:cubicBezTo>
                    <a:cubicBezTo>
                      <a:pt x="36216" y="-8618"/>
                      <a:pt x="55047" y="922"/>
                      <a:pt x="54673" y="485"/>
                    </a:cubicBezTo>
                    <a:cubicBezTo>
                      <a:pt x="55608" y="1670"/>
                      <a:pt x="56606" y="2793"/>
                      <a:pt x="57541" y="3915"/>
                    </a:cubicBezTo>
                    <a:lnTo>
                      <a:pt x="61220" y="6534"/>
                    </a:lnTo>
                    <a:cubicBezTo>
                      <a:pt x="61781" y="6534"/>
                      <a:pt x="68141" y="22933"/>
                      <a:pt x="51430" y="61593"/>
                    </a:cubicBezTo>
                    <a:cubicBezTo>
                      <a:pt x="50932" y="63126"/>
                      <a:pt x="49248" y="63937"/>
                      <a:pt x="47689" y="63413"/>
                    </a:cubicBezTo>
                    <a:cubicBezTo>
                      <a:pt x="47128" y="63220"/>
                      <a:pt x="46691" y="62871"/>
                      <a:pt x="46317" y="62403"/>
                    </a:cubicBezTo>
                    <a:cubicBezTo>
                      <a:pt x="40144" y="54210"/>
                      <a:pt x="36403" y="44439"/>
                      <a:pt x="35530" y="34219"/>
                    </a:cubicBezTo>
                    <a:cubicBezTo>
                      <a:pt x="35405" y="32504"/>
                      <a:pt x="33909" y="31220"/>
                      <a:pt x="32163" y="31357"/>
                    </a:cubicBezTo>
                    <a:cubicBezTo>
                      <a:pt x="32038" y="31369"/>
                      <a:pt x="31913" y="31388"/>
                      <a:pt x="31789" y="31413"/>
                    </a:cubicBezTo>
                    <a:close/>
                  </a:path>
                </a:pathLst>
              </a:custGeom>
              <a:solidFill>
                <a:srgbClr val="FFA6E7"/>
              </a:solidFill>
              <a:ln w="6185" cap="flat">
                <a:noFill/>
                <a:prstDash val="solid"/>
                <a:miter/>
              </a:ln>
            </p:spPr>
            <p:txBody>
              <a:bodyPr rtlCol="0" anchor="ctr"/>
              <a:lstStyle/>
              <a:p>
                <a:endParaRPr lang="zh-CN" altLang="en-US"/>
              </a:p>
            </p:txBody>
          </p:sp>
          <p:grpSp>
            <p:nvGrpSpPr>
              <p:cNvPr id="683" name="图形 359">
                <a:extLst>
                  <a:ext uri="{FF2B5EF4-FFF2-40B4-BE49-F238E27FC236}">
                    <a16:creationId xmlns:a16="http://schemas.microsoft.com/office/drawing/2014/main" id="{AD1C337E-1757-59A2-64AB-AF4151C92D20}"/>
                  </a:ext>
                </a:extLst>
              </p:cNvPr>
              <p:cNvGrpSpPr/>
              <p:nvPr/>
            </p:nvGrpSpPr>
            <p:grpSpPr>
              <a:xfrm>
                <a:off x="5432778" y="3410160"/>
                <a:ext cx="51816" cy="51130"/>
                <a:chOff x="5432778" y="3410160"/>
                <a:chExt cx="51816" cy="51130"/>
              </a:xfrm>
              <a:solidFill>
                <a:srgbClr val="FACDEF"/>
              </a:solidFill>
            </p:grpSpPr>
            <p:sp>
              <p:nvSpPr>
                <p:cNvPr id="734" name="ïšļîde">
                  <a:extLst>
                    <a:ext uri="{FF2B5EF4-FFF2-40B4-BE49-F238E27FC236}">
                      <a16:creationId xmlns:a16="http://schemas.microsoft.com/office/drawing/2014/main" id="{265AAD39-34B6-F178-0100-EED64AE54A3E}"/>
                    </a:ext>
                  </a:extLst>
                </p:cNvPr>
                <p:cNvSpPr/>
                <p:nvPr/>
              </p:nvSpPr>
              <p:spPr>
                <a:xfrm>
                  <a:off x="5432778" y="3416934"/>
                  <a:ext cx="38616" cy="18791"/>
                </a:xfrm>
                <a:custGeom>
                  <a:avLst/>
                  <a:gdLst>
                    <a:gd name="connsiteX0" fmla="*/ -1406 w 38616"/>
                    <a:gd name="connsiteY0" fmla="*/ 18384 h 18791"/>
                    <a:gd name="connsiteX1" fmla="*/ 37191 w 38616"/>
                    <a:gd name="connsiteY1" fmla="*/ -322 h 18791"/>
                    <a:gd name="connsiteX2" fmla="*/ -1406 w 38616"/>
                    <a:gd name="connsiteY2" fmla="*/ 18384 h 18791"/>
                  </a:gdLst>
                  <a:ahLst/>
                  <a:cxnLst>
                    <a:cxn ang="0">
                      <a:pos x="connsiteX0" y="connsiteY0"/>
                    </a:cxn>
                    <a:cxn ang="0">
                      <a:pos x="connsiteX1" y="connsiteY1"/>
                    </a:cxn>
                    <a:cxn ang="0">
                      <a:pos x="connsiteX2" y="connsiteY2"/>
                    </a:cxn>
                  </a:cxnLst>
                  <a:rect l="l" t="t" r="r" b="b"/>
                  <a:pathLst>
                    <a:path w="38616" h="18791">
                      <a:moveTo>
                        <a:pt x="-1406" y="18384"/>
                      </a:moveTo>
                      <a:cubicBezTo>
                        <a:pt x="20356" y="-4126"/>
                        <a:pt x="37877" y="52"/>
                        <a:pt x="37191" y="-322"/>
                      </a:cubicBezTo>
                      <a:cubicBezTo>
                        <a:pt x="23286" y="239"/>
                        <a:pt x="-1531" y="18072"/>
                        <a:pt x="-1406" y="18384"/>
                      </a:cubicBezTo>
                      <a:close/>
                    </a:path>
                  </a:pathLst>
                </a:custGeom>
                <a:solidFill>
                  <a:srgbClr val="FACDEF"/>
                </a:solidFill>
                <a:ln w="6185" cap="flat">
                  <a:noFill/>
                  <a:prstDash val="solid"/>
                  <a:miter/>
                </a:ln>
              </p:spPr>
              <p:txBody>
                <a:bodyPr rtlCol="0" anchor="ctr"/>
                <a:lstStyle/>
                <a:p>
                  <a:endParaRPr lang="zh-CN" altLang="en-US"/>
                </a:p>
              </p:txBody>
            </p:sp>
            <p:sp>
              <p:nvSpPr>
                <p:cNvPr id="735" name="iṣḷíḑè">
                  <a:extLst>
                    <a:ext uri="{FF2B5EF4-FFF2-40B4-BE49-F238E27FC236}">
                      <a16:creationId xmlns:a16="http://schemas.microsoft.com/office/drawing/2014/main" id="{E6A3A685-CA33-35A2-EA88-DFC213627A09}"/>
                    </a:ext>
                  </a:extLst>
                </p:cNvPr>
                <p:cNvSpPr/>
                <p:nvPr/>
              </p:nvSpPr>
              <p:spPr>
                <a:xfrm>
                  <a:off x="5472305" y="3421758"/>
                  <a:ext cx="8083" cy="39532"/>
                </a:xfrm>
                <a:custGeom>
                  <a:avLst/>
                  <a:gdLst>
                    <a:gd name="connsiteX0" fmla="*/ 5583 w 8083"/>
                    <a:gd name="connsiteY0" fmla="*/ -408 h 39532"/>
                    <a:gd name="connsiteX1" fmla="*/ -1401 w 8083"/>
                    <a:gd name="connsiteY1" fmla="*/ 39125 h 39532"/>
                    <a:gd name="connsiteX2" fmla="*/ 5583 w 8083"/>
                    <a:gd name="connsiteY2" fmla="*/ -408 h 39532"/>
                  </a:gdLst>
                  <a:ahLst/>
                  <a:cxnLst>
                    <a:cxn ang="0">
                      <a:pos x="connsiteX0" y="connsiteY0"/>
                    </a:cxn>
                    <a:cxn ang="0">
                      <a:pos x="connsiteX1" y="connsiteY1"/>
                    </a:cxn>
                    <a:cxn ang="0">
                      <a:pos x="connsiteX2" y="connsiteY2"/>
                    </a:cxn>
                  </a:cxnLst>
                  <a:rect l="l" t="t" r="r" b="b"/>
                  <a:pathLst>
                    <a:path w="8083" h="39532">
                      <a:moveTo>
                        <a:pt x="5583" y="-408"/>
                      </a:moveTo>
                      <a:cubicBezTo>
                        <a:pt x="5583" y="-408"/>
                        <a:pt x="10758" y="14744"/>
                        <a:pt x="-1401" y="39125"/>
                      </a:cubicBezTo>
                      <a:cubicBezTo>
                        <a:pt x="-1650" y="39062"/>
                        <a:pt x="6456" y="13248"/>
                        <a:pt x="5583" y="-408"/>
                      </a:cubicBezTo>
                      <a:close/>
                    </a:path>
                  </a:pathLst>
                </a:custGeom>
                <a:solidFill>
                  <a:srgbClr val="FACDEF"/>
                </a:solidFill>
                <a:ln w="6185" cap="flat">
                  <a:noFill/>
                  <a:prstDash val="solid"/>
                  <a:miter/>
                </a:ln>
              </p:spPr>
              <p:txBody>
                <a:bodyPr rtlCol="0" anchor="ctr"/>
                <a:lstStyle/>
                <a:p>
                  <a:endParaRPr lang="zh-CN" altLang="en-US"/>
                </a:p>
              </p:txBody>
            </p:sp>
            <p:sp>
              <p:nvSpPr>
                <p:cNvPr id="736" name="iṧḷîdè">
                  <a:extLst>
                    <a:ext uri="{FF2B5EF4-FFF2-40B4-BE49-F238E27FC236}">
                      <a16:creationId xmlns:a16="http://schemas.microsoft.com/office/drawing/2014/main" id="{4279F592-61AD-6964-F315-D4D539FAF6A8}"/>
                    </a:ext>
                  </a:extLst>
                </p:cNvPr>
                <p:cNvSpPr/>
                <p:nvPr/>
              </p:nvSpPr>
              <p:spPr>
                <a:xfrm>
                  <a:off x="5447431" y="3410160"/>
                  <a:ext cx="37162" cy="40218"/>
                </a:xfrm>
                <a:custGeom>
                  <a:avLst/>
                  <a:gdLst>
                    <a:gd name="connsiteX0" fmla="*/ 17611 w 37162"/>
                    <a:gd name="connsiteY0" fmla="*/ 39811 h 40218"/>
                    <a:gd name="connsiteX1" fmla="*/ 24720 w 37162"/>
                    <a:gd name="connsiteY1" fmla="*/ 11689 h 40218"/>
                    <a:gd name="connsiteX2" fmla="*/ -1406 w 37162"/>
                    <a:gd name="connsiteY2" fmla="*/ 27838 h 40218"/>
                    <a:gd name="connsiteX3" fmla="*/ 25094 w 37162"/>
                    <a:gd name="connsiteY3" fmla="*/ 9818 h 40218"/>
                    <a:gd name="connsiteX4" fmla="*/ 25842 w 37162"/>
                    <a:gd name="connsiteY4" fmla="*/ -408 h 40218"/>
                    <a:gd name="connsiteX5" fmla="*/ 26715 w 37162"/>
                    <a:gd name="connsiteY5" fmla="*/ 9382 h 40218"/>
                    <a:gd name="connsiteX6" fmla="*/ 35756 w 37162"/>
                    <a:gd name="connsiteY6" fmla="*/ 8634 h 40218"/>
                    <a:gd name="connsiteX7" fmla="*/ 26653 w 37162"/>
                    <a:gd name="connsiteY7" fmla="*/ 10941 h 40218"/>
                    <a:gd name="connsiteX8" fmla="*/ 17611 w 37162"/>
                    <a:gd name="connsiteY8" fmla="*/ 39811 h 4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62" h="40218">
                      <a:moveTo>
                        <a:pt x="17611" y="39811"/>
                      </a:moveTo>
                      <a:cubicBezTo>
                        <a:pt x="17611" y="39811"/>
                        <a:pt x="22226" y="24846"/>
                        <a:pt x="24720" y="11689"/>
                      </a:cubicBezTo>
                      <a:cubicBezTo>
                        <a:pt x="15367" y="15960"/>
                        <a:pt x="6575" y="21385"/>
                        <a:pt x="-1406" y="27838"/>
                      </a:cubicBezTo>
                      <a:cubicBezTo>
                        <a:pt x="5515" y="19383"/>
                        <a:pt x="14681" y="13123"/>
                        <a:pt x="25094" y="9818"/>
                      </a:cubicBezTo>
                      <a:cubicBezTo>
                        <a:pt x="25718" y="6445"/>
                        <a:pt x="25967" y="3016"/>
                        <a:pt x="25842" y="-408"/>
                      </a:cubicBezTo>
                      <a:cubicBezTo>
                        <a:pt x="26715" y="2772"/>
                        <a:pt x="27027" y="6089"/>
                        <a:pt x="26715" y="9382"/>
                      </a:cubicBezTo>
                      <a:cubicBezTo>
                        <a:pt x="29646" y="8553"/>
                        <a:pt x="32701" y="8297"/>
                        <a:pt x="35756" y="8634"/>
                      </a:cubicBezTo>
                      <a:cubicBezTo>
                        <a:pt x="32639" y="8989"/>
                        <a:pt x="29583" y="9762"/>
                        <a:pt x="26653" y="10941"/>
                      </a:cubicBezTo>
                      <a:cubicBezTo>
                        <a:pt x="25593" y="21067"/>
                        <a:pt x="22475" y="30875"/>
                        <a:pt x="17611" y="39811"/>
                      </a:cubicBezTo>
                      <a:close/>
                    </a:path>
                  </a:pathLst>
                </a:custGeom>
                <a:solidFill>
                  <a:srgbClr val="FACDEF"/>
                </a:solidFill>
                <a:ln w="6185" cap="flat">
                  <a:noFill/>
                  <a:prstDash val="solid"/>
                  <a:miter/>
                </a:ln>
              </p:spPr>
              <p:txBody>
                <a:bodyPr rtlCol="0" anchor="ctr"/>
                <a:lstStyle/>
                <a:p>
                  <a:endParaRPr lang="zh-CN" altLang="en-US"/>
                </a:p>
              </p:txBody>
            </p:sp>
          </p:grpSp>
          <p:sp>
            <p:nvSpPr>
              <p:cNvPr id="684" name="i$ľîďê">
                <a:extLst>
                  <a:ext uri="{FF2B5EF4-FFF2-40B4-BE49-F238E27FC236}">
                    <a16:creationId xmlns:a16="http://schemas.microsoft.com/office/drawing/2014/main" id="{8440F86E-BDB6-DE8D-D8A7-1D4E3C940272}"/>
                  </a:ext>
                </a:extLst>
              </p:cNvPr>
              <p:cNvSpPr/>
              <p:nvPr/>
            </p:nvSpPr>
            <p:spPr>
              <a:xfrm>
                <a:off x="5464641" y="3282839"/>
                <a:ext cx="225980" cy="148081"/>
              </a:xfrm>
              <a:custGeom>
                <a:avLst/>
                <a:gdLst>
                  <a:gd name="connsiteX0" fmla="*/ 11688 w 225980"/>
                  <a:gd name="connsiteY0" fmla="*/ 147553 h 148081"/>
                  <a:gd name="connsiteX1" fmla="*/ 16863 w 225980"/>
                  <a:gd name="connsiteY1" fmla="*/ 146805 h 148081"/>
                  <a:gd name="connsiteX2" fmla="*/ 131408 w 225980"/>
                  <a:gd name="connsiteY2" fmla="*/ 92993 h 148081"/>
                  <a:gd name="connsiteX3" fmla="*/ 138391 w 225980"/>
                  <a:gd name="connsiteY3" fmla="*/ 89439 h 148081"/>
                  <a:gd name="connsiteX4" fmla="*/ 222008 w 225980"/>
                  <a:gd name="connsiteY4" fmla="*/ 28395 h 148081"/>
                  <a:gd name="connsiteX5" fmla="*/ 222008 w 225980"/>
                  <a:gd name="connsiteY5" fmla="*/ 28395 h 148081"/>
                  <a:gd name="connsiteX6" fmla="*/ 223692 w 225980"/>
                  <a:gd name="connsiteY6" fmla="*/ 26586 h 148081"/>
                  <a:gd name="connsiteX7" fmla="*/ 224565 w 225980"/>
                  <a:gd name="connsiteY7" fmla="*/ 24715 h 148081"/>
                  <a:gd name="connsiteX8" fmla="*/ 224565 w 225980"/>
                  <a:gd name="connsiteY8" fmla="*/ 24715 h 148081"/>
                  <a:gd name="connsiteX9" fmla="*/ 223941 w 225980"/>
                  <a:gd name="connsiteY9" fmla="*/ 23344 h 148081"/>
                  <a:gd name="connsiteX10" fmla="*/ 219576 w 225980"/>
                  <a:gd name="connsiteY10" fmla="*/ 20413 h 148081"/>
                  <a:gd name="connsiteX11" fmla="*/ 219576 w 225980"/>
                  <a:gd name="connsiteY11" fmla="*/ 19602 h 148081"/>
                  <a:gd name="connsiteX12" fmla="*/ 222819 w 225980"/>
                  <a:gd name="connsiteY12" fmla="*/ 15362 h 148081"/>
                  <a:gd name="connsiteX13" fmla="*/ 222819 w 225980"/>
                  <a:gd name="connsiteY13" fmla="*/ 13866 h 148081"/>
                  <a:gd name="connsiteX14" fmla="*/ 221260 w 225980"/>
                  <a:gd name="connsiteY14" fmla="*/ 12370 h 148081"/>
                  <a:gd name="connsiteX15" fmla="*/ 101228 w 225980"/>
                  <a:gd name="connsiteY15" fmla="*/ 15736 h 148081"/>
                  <a:gd name="connsiteX16" fmla="*/ 92499 w 225980"/>
                  <a:gd name="connsiteY16" fmla="*/ 20288 h 148081"/>
                  <a:gd name="connsiteX17" fmla="*/ 32140 w 225980"/>
                  <a:gd name="connsiteY17" fmla="*/ 76095 h 148081"/>
                  <a:gd name="connsiteX18" fmla="*/ 32140 w 225980"/>
                  <a:gd name="connsiteY18" fmla="*/ 76095 h 148081"/>
                  <a:gd name="connsiteX19" fmla="*/ -1032 w 225980"/>
                  <a:gd name="connsiteY19" fmla="*/ 131466 h 148081"/>
                  <a:gd name="connsiteX20" fmla="*/ -1032 w 225980"/>
                  <a:gd name="connsiteY20" fmla="*/ 136080 h 148081"/>
                  <a:gd name="connsiteX21" fmla="*/ 11688 w 225980"/>
                  <a:gd name="connsiteY21" fmla="*/ 147553 h 14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980" h="148081">
                    <a:moveTo>
                      <a:pt x="11688" y="147553"/>
                    </a:moveTo>
                    <a:cubicBezTo>
                      <a:pt x="13434" y="147852"/>
                      <a:pt x="15242" y="147590"/>
                      <a:pt x="16863" y="146805"/>
                    </a:cubicBezTo>
                    <a:cubicBezTo>
                      <a:pt x="97425" y="101348"/>
                      <a:pt x="124611" y="99416"/>
                      <a:pt x="131408" y="92993"/>
                    </a:cubicBezTo>
                    <a:cubicBezTo>
                      <a:pt x="133715" y="91746"/>
                      <a:pt x="136084" y="90624"/>
                      <a:pt x="138391" y="89439"/>
                    </a:cubicBezTo>
                    <a:cubicBezTo>
                      <a:pt x="169755" y="74331"/>
                      <a:pt x="198064" y="53648"/>
                      <a:pt x="222008" y="28395"/>
                    </a:cubicBezTo>
                    <a:lnTo>
                      <a:pt x="222008" y="28395"/>
                    </a:lnTo>
                    <a:lnTo>
                      <a:pt x="223692" y="26586"/>
                    </a:lnTo>
                    <a:cubicBezTo>
                      <a:pt x="224190" y="26075"/>
                      <a:pt x="224502" y="25420"/>
                      <a:pt x="224565" y="24715"/>
                    </a:cubicBezTo>
                    <a:lnTo>
                      <a:pt x="224565" y="24715"/>
                    </a:lnTo>
                    <a:cubicBezTo>
                      <a:pt x="224627" y="24173"/>
                      <a:pt x="224378" y="23637"/>
                      <a:pt x="223941" y="23344"/>
                    </a:cubicBezTo>
                    <a:cubicBezTo>
                      <a:pt x="222507" y="22346"/>
                      <a:pt x="221073" y="21349"/>
                      <a:pt x="219576" y="20413"/>
                    </a:cubicBezTo>
                    <a:cubicBezTo>
                      <a:pt x="219389" y="20182"/>
                      <a:pt x="219389" y="19833"/>
                      <a:pt x="219576" y="19602"/>
                    </a:cubicBezTo>
                    <a:lnTo>
                      <a:pt x="222819" y="15362"/>
                    </a:lnTo>
                    <a:cubicBezTo>
                      <a:pt x="223068" y="14895"/>
                      <a:pt x="223068" y="14334"/>
                      <a:pt x="222819" y="13866"/>
                    </a:cubicBezTo>
                    <a:cubicBezTo>
                      <a:pt x="222445" y="13236"/>
                      <a:pt x="221883" y="12712"/>
                      <a:pt x="221260" y="12370"/>
                    </a:cubicBezTo>
                    <a:cubicBezTo>
                      <a:pt x="214089" y="8005"/>
                      <a:pt x="164393" y="-15939"/>
                      <a:pt x="101228" y="15736"/>
                    </a:cubicBezTo>
                    <a:lnTo>
                      <a:pt x="92499" y="20288"/>
                    </a:lnTo>
                    <a:cubicBezTo>
                      <a:pt x="86263" y="23967"/>
                      <a:pt x="65001" y="34380"/>
                      <a:pt x="32140" y="76095"/>
                    </a:cubicBezTo>
                    <a:lnTo>
                      <a:pt x="32140" y="76095"/>
                    </a:lnTo>
                    <a:cubicBezTo>
                      <a:pt x="19108" y="93274"/>
                      <a:pt x="7947" y="111843"/>
                      <a:pt x="-1032" y="131466"/>
                    </a:cubicBezTo>
                    <a:cubicBezTo>
                      <a:pt x="-1531" y="132968"/>
                      <a:pt x="-1531" y="134577"/>
                      <a:pt x="-1032" y="136080"/>
                    </a:cubicBezTo>
                    <a:cubicBezTo>
                      <a:pt x="215" y="142303"/>
                      <a:pt x="5390" y="146980"/>
                      <a:pt x="11688" y="147553"/>
                    </a:cubicBezTo>
                    <a:close/>
                  </a:path>
                </a:pathLst>
              </a:custGeom>
              <a:gradFill>
                <a:gsLst>
                  <a:gs pos="0">
                    <a:srgbClr val="FF73BE"/>
                  </a:gs>
                  <a:gs pos="50000">
                    <a:srgbClr val="FFA2D4"/>
                  </a:gs>
                  <a:gs pos="100000">
                    <a:srgbClr val="FFD1EA"/>
                  </a:gs>
                </a:gsLst>
                <a:lin ang="14739833" scaled="1"/>
              </a:gradFill>
              <a:ln w="6185" cap="flat">
                <a:noFill/>
                <a:prstDash val="solid"/>
                <a:miter/>
              </a:ln>
            </p:spPr>
            <p:txBody>
              <a:bodyPr rtlCol="0" anchor="ctr"/>
              <a:lstStyle/>
              <a:p>
                <a:endParaRPr lang="zh-CN" altLang="en-US"/>
              </a:p>
            </p:txBody>
          </p:sp>
          <p:sp>
            <p:nvSpPr>
              <p:cNvPr id="685" name="í$líde">
                <a:extLst>
                  <a:ext uri="{FF2B5EF4-FFF2-40B4-BE49-F238E27FC236}">
                    <a16:creationId xmlns:a16="http://schemas.microsoft.com/office/drawing/2014/main" id="{61180CC4-D1E8-E509-E590-6FE159831E38}"/>
                  </a:ext>
                </a:extLst>
              </p:cNvPr>
              <p:cNvSpPr/>
              <p:nvPr/>
            </p:nvSpPr>
            <p:spPr>
              <a:xfrm>
                <a:off x="5465015" y="3307962"/>
                <a:ext cx="225597" cy="122957"/>
              </a:xfrm>
              <a:custGeom>
                <a:avLst/>
                <a:gdLst>
                  <a:gd name="connsiteX0" fmla="*/ 11314 w 225597"/>
                  <a:gd name="connsiteY0" fmla="*/ 122430 h 122957"/>
                  <a:gd name="connsiteX1" fmla="*/ 16489 w 225597"/>
                  <a:gd name="connsiteY1" fmla="*/ 121682 h 122957"/>
                  <a:gd name="connsiteX2" fmla="*/ 131034 w 225597"/>
                  <a:gd name="connsiteY2" fmla="*/ 67870 h 122957"/>
                  <a:gd name="connsiteX3" fmla="*/ 138017 w 225597"/>
                  <a:gd name="connsiteY3" fmla="*/ 64316 h 122957"/>
                  <a:gd name="connsiteX4" fmla="*/ 221634 w 225597"/>
                  <a:gd name="connsiteY4" fmla="*/ 3271 h 122957"/>
                  <a:gd name="connsiteX5" fmla="*/ 221634 w 225597"/>
                  <a:gd name="connsiteY5" fmla="*/ 3271 h 122957"/>
                  <a:gd name="connsiteX6" fmla="*/ 224191 w 225597"/>
                  <a:gd name="connsiteY6" fmla="*/ -408 h 122957"/>
                  <a:gd name="connsiteX7" fmla="*/ 93247 w 225597"/>
                  <a:gd name="connsiteY7" fmla="*/ 67620 h 122957"/>
                  <a:gd name="connsiteX8" fmla="*/ 20293 w 225597"/>
                  <a:gd name="connsiteY8" fmla="*/ 100543 h 122957"/>
                  <a:gd name="connsiteX9" fmla="*/ 32140 w 225597"/>
                  <a:gd name="connsiteY9" fmla="*/ 50660 h 122957"/>
                  <a:gd name="connsiteX10" fmla="*/ -1032 w 225597"/>
                  <a:gd name="connsiteY10" fmla="*/ 106031 h 122957"/>
                  <a:gd name="connsiteX11" fmla="*/ -1032 w 225597"/>
                  <a:gd name="connsiteY11" fmla="*/ 110645 h 122957"/>
                  <a:gd name="connsiteX12" fmla="*/ 11314 w 225597"/>
                  <a:gd name="connsiteY12" fmla="*/ 122430 h 12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597" h="122957">
                    <a:moveTo>
                      <a:pt x="11314" y="122430"/>
                    </a:moveTo>
                    <a:cubicBezTo>
                      <a:pt x="13060" y="122729"/>
                      <a:pt x="14868" y="122467"/>
                      <a:pt x="16489" y="121682"/>
                    </a:cubicBezTo>
                    <a:cubicBezTo>
                      <a:pt x="97051" y="76225"/>
                      <a:pt x="124237" y="74292"/>
                      <a:pt x="131034" y="67870"/>
                    </a:cubicBezTo>
                    <a:cubicBezTo>
                      <a:pt x="133341" y="66623"/>
                      <a:pt x="135710" y="65501"/>
                      <a:pt x="138017" y="64316"/>
                    </a:cubicBezTo>
                    <a:cubicBezTo>
                      <a:pt x="169382" y="49208"/>
                      <a:pt x="197690" y="28525"/>
                      <a:pt x="221634" y="3271"/>
                    </a:cubicBezTo>
                    <a:lnTo>
                      <a:pt x="221634" y="3271"/>
                    </a:lnTo>
                    <a:lnTo>
                      <a:pt x="224191" y="-408"/>
                    </a:lnTo>
                    <a:cubicBezTo>
                      <a:pt x="176740" y="26716"/>
                      <a:pt x="131096" y="48291"/>
                      <a:pt x="93247" y="67620"/>
                    </a:cubicBezTo>
                    <a:cubicBezTo>
                      <a:pt x="55398" y="86950"/>
                      <a:pt x="25531" y="102414"/>
                      <a:pt x="20293" y="100543"/>
                    </a:cubicBezTo>
                    <a:cubicBezTo>
                      <a:pt x="11750" y="97987"/>
                      <a:pt x="24097" y="64565"/>
                      <a:pt x="32140" y="50660"/>
                    </a:cubicBezTo>
                    <a:cubicBezTo>
                      <a:pt x="19108" y="67839"/>
                      <a:pt x="7947" y="86408"/>
                      <a:pt x="-1032" y="106031"/>
                    </a:cubicBezTo>
                    <a:cubicBezTo>
                      <a:pt x="-1531" y="107533"/>
                      <a:pt x="-1531" y="109142"/>
                      <a:pt x="-1032" y="110645"/>
                    </a:cubicBezTo>
                    <a:cubicBezTo>
                      <a:pt x="28" y="116874"/>
                      <a:pt x="5016" y="121663"/>
                      <a:pt x="11314" y="122430"/>
                    </a:cubicBezTo>
                    <a:close/>
                  </a:path>
                </a:pathLst>
              </a:custGeom>
              <a:solidFill>
                <a:srgbClr val="FACDEF"/>
              </a:solidFill>
              <a:ln w="6185" cap="flat">
                <a:noFill/>
                <a:prstDash val="solid"/>
                <a:miter/>
              </a:ln>
            </p:spPr>
            <p:txBody>
              <a:bodyPr rtlCol="0" anchor="ctr"/>
              <a:lstStyle/>
              <a:p>
                <a:endParaRPr lang="zh-CN" altLang="en-US"/>
              </a:p>
            </p:txBody>
          </p:sp>
          <p:sp>
            <p:nvSpPr>
              <p:cNvPr id="686" name="íśḷidè">
                <a:extLst>
                  <a:ext uri="{FF2B5EF4-FFF2-40B4-BE49-F238E27FC236}">
                    <a16:creationId xmlns:a16="http://schemas.microsoft.com/office/drawing/2014/main" id="{5F47FB80-30DF-039A-C712-44435327DA70}"/>
                  </a:ext>
                </a:extLst>
              </p:cNvPr>
              <p:cNvSpPr/>
              <p:nvPr/>
            </p:nvSpPr>
            <p:spPr>
              <a:xfrm>
                <a:off x="5639933" y="3295798"/>
                <a:ext cx="7592" cy="6364"/>
              </a:xfrm>
              <a:custGeom>
                <a:avLst/>
                <a:gdLst>
                  <a:gd name="connsiteX0" fmla="*/ -1359 w 7592"/>
                  <a:gd name="connsiteY0" fmla="*/ 3962 h 6364"/>
                  <a:gd name="connsiteX1" fmla="*/ 4191 w 7592"/>
                  <a:gd name="connsiteY1" fmla="*/ 5396 h 6364"/>
                  <a:gd name="connsiteX2" fmla="*/ 6186 w 7592"/>
                  <a:gd name="connsiteY2" fmla="*/ 1842 h 6364"/>
                  <a:gd name="connsiteX3" fmla="*/ 1510 w 7592"/>
                  <a:gd name="connsiteY3" fmla="*/ -153 h 6364"/>
                  <a:gd name="connsiteX4" fmla="*/ -1359 w 7592"/>
                  <a:gd name="connsiteY4" fmla="*/ 3962 h 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 h="6364">
                    <a:moveTo>
                      <a:pt x="-1359" y="3962"/>
                    </a:moveTo>
                    <a:cubicBezTo>
                      <a:pt x="-237" y="5889"/>
                      <a:pt x="2258" y="6531"/>
                      <a:pt x="4191" y="5396"/>
                    </a:cubicBezTo>
                    <a:cubicBezTo>
                      <a:pt x="5438" y="4660"/>
                      <a:pt x="6186" y="3301"/>
                      <a:pt x="6186" y="1842"/>
                    </a:cubicBezTo>
                    <a:cubicBezTo>
                      <a:pt x="5438" y="9"/>
                      <a:pt x="3380" y="-883"/>
                      <a:pt x="1510" y="-153"/>
                    </a:cubicBezTo>
                    <a:cubicBezTo>
                      <a:pt x="-423" y="196"/>
                      <a:pt x="-1671" y="2035"/>
                      <a:pt x="-1359" y="3962"/>
                    </a:cubicBezTo>
                    <a:close/>
                  </a:path>
                </a:pathLst>
              </a:custGeom>
              <a:solidFill>
                <a:srgbClr val="262666"/>
              </a:solidFill>
              <a:ln w="6185" cap="flat">
                <a:noFill/>
                <a:prstDash val="solid"/>
                <a:miter/>
              </a:ln>
            </p:spPr>
            <p:txBody>
              <a:bodyPr rtlCol="0" anchor="ctr"/>
              <a:lstStyle/>
              <a:p>
                <a:endParaRPr lang="zh-CN" altLang="en-US"/>
              </a:p>
            </p:txBody>
          </p:sp>
          <p:sp>
            <p:nvSpPr>
              <p:cNvPr id="687" name="iSļîdê">
                <a:extLst>
                  <a:ext uri="{FF2B5EF4-FFF2-40B4-BE49-F238E27FC236}">
                    <a16:creationId xmlns:a16="http://schemas.microsoft.com/office/drawing/2014/main" id="{88343B48-C3A2-880C-A4C5-7ADC9E954207}"/>
                  </a:ext>
                </a:extLst>
              </p:cNvPr>
              <p:cNvSpPr/>
              <p:nvPr/>
            </p:nvSpPr>
            <p:spPr>
              <a:xfrm>
                <a:off x="5640105" y="3297299"/>
                <a:ext cx="7528" cy="5221"/>
              </a:xfrm>
              <a:custGeom>
                <a:avLst/>
                <a:gdLst>
                  <a:gd name="connsiteX0" fmla="*/ 2709 w 7528"/>
                  <a:gd name="connsiteY0" fmla="*/ 3708 h 5221"/>
                  <a:gd name="connsiteX1" fmla="*/ 5577 w 7528"/>
                  <a:gd name="connsiteY1" fmla="*/ -408 h 5221"/>
                  <a:gd name="connsiteX2" fmla="*/ 5577 w 7528"/>
                  <a:gd name="connsiteY2" fmla="*/ -408 h 5221"/>
                  <a:gd name="connsiteX3" fmla="*/ 6076 w 7528"/>
                  <a:gd name="connsiteY3" fmla="*/ 528 h 5221"/>
                  <a:gd name="connsiteX4" fmla="*/ 3145 w 7528"/>
                  <a:gd name="connsiteY4" fmla="*/ 4581 h 5221"/>
                  <a:gd name="connsiteX5" fmla="*/ -1406 w 7528"/>
                  <a:gd name="connsiteY5" fmla="*/ 2835 h 5221"/>
                  <a:gd name="connsiteX6" fmla="*/ 2709 w 7528"/>
                  <a:gd name="connsiteY6" fmla="*/ 3708 h 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8" h="5221">
                    <a:moveTo>
                      <a:pt x="2709" y="3708"/>
                    </a:moveTo>
                    <a:cubicBezTo>
                      <a:pt x="4642" y="3327"/>
                      <a:pt x="5889" y="1513"/>
                      <a:pt x="5577" y="-408"/>
                    </a:cubicBezTo>
                    <a:lnTo>
                      <a:pt x="5577" y="-408"/>
                    </a:lnTo>
                    <a:cubicBezTo>
                      <a:pt x="5826" y="-139"/>
                      <a:pt x="6013" y="178"/>
                      <a:pt x="6076" y="528"/>
                    </a:cubicBezTo>
                    <a:cubicBezTo>
                      <a:pt x="6388" y="2455"/>
                      <a:pt x="5078" y="4263"/>
                      <a:pt x="3145" y="4581"/>
                    </a:cubicBezTo>
                    <a:cubicBezTo>
                      <a:pt x="1399" y="5229"/>
                      <a:pt x="-533" y="4481"/>
                      <a:pt x="-1406" y="2835"/>
                    </a:cubicBezTo>
                    <a:cubicBezTo>
                      <a:pt x="-284" y="3870"/>
                      <a:pt x="1275" y="4207"/>
                      <a:pt x="2709" y="3708"/>
                    </a:cubicBezTo>
                    <a:close/>
                  </a:path>
                </a:pathLst>
              </a:custGeom>
              <a:solidFill>
                <a:srgbClr val="FFFFFF"/>
              </a:solidFill>
              <a:ln w="6185" cap="flat">
                <a:noFill/>
                <a:prstDash val="solid"/>
                <a:miter/>
              </a:ln>
            </p:spPr>
            <p:txBody>
              <a:bodyPr rtlCol="0" anchor="ctr"/>
              <a:lstStyle/>
              <a:p>
                <a:endParaRPr lang="zh-CN" altLang="en-US"/>
              </a:p>
            </p:txBody>
          </p:sp>
          <p:sp>
            <p:nvSpPr>
              <p:cNvPr id="688" name="íṣļîḍé">
                <a:extLst>
                  <a:ext uri="{FF2B5EF4-FFF2-40B4-BE49-F238E27FC236}">
                    <a16:creationId xmlns:a16="http://schemas.microsoft.com/office/drawing/2014/main" id="{106F9A9B-6C41-4FE9-A672-930AAD6E0C83}"/>
                  </a:ext>
                </a:extLst>
              </p:cNvPr>
              <p:cNvSpPr/>
              <p:nvPr/>
            </p:nvSpPr>
            <p:spPr>
              <a:xfrm>
                <a:off x="5643279" y="3296597"/>
                <a:ext cx="2258" cy="1957"/>
              </a:xfrm>
              <a:custGeom>
                <a:avLst/>
                <a:gdLst>
                  <a:gd name="connsiteX0" fmla="*/ -1399 w 2258"/>
                  <a:gd name="connsiteY0" fmla="*/ 856 h 1957"/>
                  <a:gd name="connsiteX1" fmla="*/ -28 w 2258"/>
                  <a:gd name="connsiteY1" fmla="*/ 1486 h 1957"/>
                  <a:gd name="connsiteX2" fmla="*/ -28 w 2258"/>
                  <a:gd name="connsiteY2" fmla="*/ 1479 h 1957"/>
                  <a:gd name="connsiteX3" fmla="*/ 845 w 2258"/>
                  <a:gd name="connsiteY3" fmla="*/ 232 h 1957"/>
                  <a:gd name="connsiteX4" fmla="*/ -527 w 2258"/>
                  <a:gd name="connsiteY4" fmla="*/ -329 h 1957"/>
                  <a:gd name="connsiteX5" fmla="*/ -1399 w 2258"/>
                  <a:gd name="connsiteY5" fmla="*/ 856 h 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8" h="1957">
                    <a:moveTo>
                      <a:pt x="-1399" y="856"/>
                    </a:moveTo>
                    <a:cubicBezTo>
                      <a:pt x="-1213" y="1405"/>
                      <a:pt x="-589" y="1685"/>
                      <a:pt x="-28" y="1486"/>
                    </a:cubicBezTo>
                    <a:cubicBezTo>
                      <a:pt x="-28" y="1479"/>
                      <a:pt x="-28" y="1479"/>
                      <a:pt x="-28" y="1479"/>
                    </a:cubicBezTo>
                    <a:cubicBezTo>
                      <a:pt x="533" y="1355"/>
                      <a:pt x="908" y="812"/>
                      <a:pt x="845" y="232"/>
                    </a:cubicBezTo>
                    <a:cubicBezTo>
                      <a:pt x="596" y="-298"/>
                      <a:pt x="35" y="-547"/>
                      <a:pt x="-527" y="-329"/>
                    </a:cubicBezTo>
                    <a:cubicBezTo>
                      <a:pt x="-1088" y="-235"/>
                      <a:pt x="-1462" y="288"/>
                      <a:pt x="-1399" y="856"/>
                    </a:cubicBezTo>
                    <a:close/>
                  </a:path>
                </a:pathLst>
              </a:custGeom>
              <a:solidFill>
                <a:srgbClr val="FFFFFF"/>
              </a:solidFill>
              <a:ln w="6185" cap="flat">
                <a:noFill/>
                <a:prstDash val="solid"/>
                <a:miter/>
              </a:ln>
            </p:spPr>
            <p:txBody>
              <a:bodyPr rtlCol="0" anchor="ctr"/>
              <a:lstStyle/>
              <a:p>
                <a:endParaRPr lang="zh-CN" altLang="en-US"/>
              </a:p>
            </p:txBody>
          </p:sp>
          <p:sp>
            <p:nvSpPr>
              <p:cNvPr id="689" name="îšļïḍê">
                <a:extLst>
                  <a:ext uri="{FF2B5EF4-FFF2-40B4-BE49-F238E27FC236}">
                    <a16:creationId xmlns:a16="http://schemas.microsoft.com/office/drawing/2014/main" id="{699F7040-62AD-934B-E788-773D1131B9D5}"/>
                  </a:ext>
                </a:extLst>
              </p:cNvPr>
              <p:cNvSpPr/>
              <p:nvPr/>
            </p:nvSpPr>
            <p:spPr>
              <a:xfrm>
                <a:off x="5611422" y="3284018"/>
                <a:ext cx="39283" cy="62167"/>
              </a:xfrm>
              <a:custGeom>
                <a:avLst/>
                <a:gdLst>
                  <a:gd name="connsiteX0" fmla="*/ 2273 w 39283"/>
                  <a:gd name="connsiteY0" fmla="*/ 1962 h 62167"/>
                  <a:gd name="connsiteX1" fmla="*/ 1026 w 39283"/>
                  <a:gd name="connsiteY1" fmla="*/ 11440 h 62167"/>
                  <a:gd name="connsiteX2" fmla="*/ 3645 w 39283"/>
                  <a:gd name="connsiteY2" fmla="*/ 30146 h 62167"/>
                  <a:gd name="connsiteX3" fmla="*/ 37877 w 39283"/>
                  <a:gd name="connsiteY3" fmla="*/ 60637 h 62167"/>
                  <a:gd name="connsiteX4" fmla="*/ 36381 w 39283"/>
                  <a:gd name="connsiteY4" fmla="*/ 61759 h 62167"/>
                  <a:gd name="connsiteX5" fmla="*/ 12125 w 39283"/>
                  <a:gd name="connsiteY5" fmla="*/ 47543 h 62167"/>
                  <a:gd name="connsiteX6" fmla="*/ -1406 w 39283"/>
                  <a:gd name="connsiteY6" fmla="*/ 14620 h 62167"/>
                  <a:gd name="connsiteX7" fmla="*/ -284 w 39283"/>
                  <a:gd name="connsiteY7" fmla="*/ 3833 h 62167"/>
                  <a:gd name="connsiteX8" fmla="*/ 652 w 39283"/>
                  <a:gd name="connsiteY8" fmla="*/ -96 h 62167"/>
                  <a:gd name="connsiteX9" fmla="*/ 2959 w 39283"/>
                  <a:gd name="connsiteY9" fmla="*/ -408 h 62167"/>
                  <a:gd name="connsiteX10" fmla="*/ 2273 w 39283"/>
                  <a:gd name="connsiteY10" fmla="*/ 1962 h 6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283" h="62167">
                    <a:moveTo>
                      <a:pt x="2273" y="1962"/>
                    </a:moveTo>
                    <a:cubicBezTo>
                      <a:pt x="1587" y="5079"/>
                      <a:pt x="1150" y="8253"/>
                      <a:pt x="1026" y="11440"/>
                    </a:cubicBezTo>
                    <a:cubicBezTo>
                      <a:pt x="652" y="17787"/>
                      <a:pt x="1525" y="24148"/>
                      <a:pt x="3645" y="30146"/>
                    </a:cubicBezTo>
                    <a:cubicBezTo>
                      <a:pt x="9444" y="45261"/>
                      <a:pt x="22226" y="56628"/>
                      <a:pt x="37877" y="60637"/>
                    </a:cubicBezTo>
                    <a:lnTo>
                      <a:pt x="36381" y="61759"/>
                    </a:lnTo>
                    <a:cubicBezTo>
                      <a:pt x="27215" y="59203"/>
                      <a:pt x="18859" y="54308"/>
                      <a:pt x="12125" y="47543"/>
                    </a:cubicBezTo>
                    <a:cubicBezTo>
                      <a:pt x="3458" y="38795"/>
                      <a:pt x="-1406" y="26953"/>
                      <a:pt x="-1406" y="14620"/>
                    </a:cubicBezTo>
                    <a:cubicBezTo>
                      <a:pt x="-1406" y="10997"/>
                      <a:pt x="-1032" y="7380"/>
                      <a:pt x="-284" y="3833"/>
                    </a:cubicBezTo>
                    <a:cubicBezTo>
                      <a:pt x="-34" y="2504"/>
                      <a:pt x="277" y="1195"/>
                      <a:pt x="652" y="-96"/>
                    </a:cubicBezTo>
                    <a:lnTo>
                      <a:pt x="2959" y="-408"/>
                    </a:lnTo>
                    <a:cubicBezTo>
                      <a:pt x="2709" y="154"/>
                      <a:pt x="2460" y="1338"/>
                      <a:pt x="2273" y="1962"/>
                    </a:cubicBezTo>
                    <a:close/>
                  </a:path>
                </a:pathLst>
              </a:custGeom>
              <a:solidFill>
                <a:srgbClr val="FACDEF"/>
              </a:solidFill>
              <a:ln w="6185" cap="flat">
                <a:noFill/>
                <a:prstDash val="solid"/>
                <a:miter/>
              </a:ln>
            </p:spPr>
            <p:txBody>
              <a:bodyPr rtlCol="0" anchor="ctr"/>
              <a:lstStyle/>
              <a:p>
                <a:endParaRPr lang="zh-CN" altLang="en-US"/>
              </a:p>
            </p:txBody>
          </p:sp>
          <p:sp>
            <p:nvSpPr>
              <p:cNvPr id="690" name="íṡḻîdê">
                <a:extLst>
                  <a:ext uri="{FF2B5EF4-FFF2-40B4-BE49-F238E27FC236}">
                    <a16:creationId xmlns:a16="http://schemas.microsoft.com/office/drawing/2014/main" id="{77FE8547-28A5-2AE1-8168-54FFC92E3803}"/>
                  </a:ext>
                </a:extLst>
              </p:cNvPr>
              <p:cNvSpPr/>
              <p:nvPr/>
            </p:nvSpPr>
            <p:spPr>
              <a:xfrm>
                <a:off x="5659871" y="3300230"/>
                <a:ext cx="27560" cy="9734"/>
              </a:xfrm>
              <a:custGeom>
                <a:avLst/>
                <a:gdLst>
                  <a:gd name="connsiteX0" fmla="*/ 26154 w 27560"/>
                  <a:gd name="connsiteY0" fmla="*/ -408 h 9734"/>
                  <a:gd name="connsiteX1" fmla="*/ 24346 w 27560"/>
                  <a:gd name="connsiteY1" fmla="*/ 2024 h 9734"/>
                  <a:gd name="connsiteX2" fmla="*/ 24221 w 27560"/>
                  <a:gd name="connsiteY2" fmla="*/ 2723 h 9734"/>
                  <a:gd name="connsiteX3" fmla="*/ 24346 w 27560"/>
                  <a:gd name="connsiteY3" fmla="*/ 2835 h 9734"/>
                  <a:gd name="connsiteX4" fmla="*/ 25842 w 27560"/>
                  <a:gd name="connsiteY4" fmla="*/ 3832 h 9734"/>
                  <a:gd name="connsiteX5" fmla="*/ -1406 w 27560"/>
                  <a:gd name="connsiteY5" fmla="*/ 9319 h 9734"/>
                  <a:gd name="connsiteX6" fmla="*/ 26154 w 27560"/>
                  <a:gd name="connsiteY6" fmla="*/ -408 h 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60" h="9734">
                    <a:moveTo>
                      <a:pt x="26154" y="-408"/>
                    </a:moveTo>
                    <a:lnTo>
                      <a:pt x="24346" y="2024"/>
                    </a:lnTo>
                    <a:cubicBezTo>
                      <a:pt x="24097" y="2186"/>
                      <a:pt x="24097" y="2498"/>
                      <a:pt x="24221" y="2723"/>
                    </a:cubicBezTo>
                    <a:cubicBezTo>
                      <a:pt x="24284" y="2766"/>
                      <a:pt x="24284" y="2804"/>
                      <a:pt x="24346" y="2835"/>
                    </a:cubicBezTo>
                    <a:lnTo>
                      <a:pt x="25842" y="3832"/>
                    </a:lnTo>
                    <a:cubicBezTo>
                      <a:pt x="17238" y="7586"/>
                      <a:pt x="7947" y="9463"/>
                      <a:pt x="-1406" y="9319"/>
                    </a:cubicBezTo>
                    <a:cubicBezTo>
                      <a:pt x="8446" y="8309"/>
                      <a:pt x="17862" y="4973"/>
                      <a:pt x="26154" y="-408"/>
                    </a:cubicBezTo>
                    <a:close/>
                  </a:path>
                </a:pathLst>
              </a:custGeom>
              <a:solidFill>
                <a:srgbClr val="FACDEF"/>
              </a:solidFill>
              <a:ln w="6185" cap="flat">
                <a:noFill/>
                <a:prstDash val="solid"/>
                <a:miter/>
              </a:ln>
            </p:spPr>
            <p:txBody>
              <a:bodyPr rtlCol="0" anchor="ctr"/>
              <a:lstStyle/>
              <a:p>
                <a:endParaRPr lang="zh-CN" altLang="en-US"/>
              </a:p>
            </p:txBody>
          </p:sp>
          <p:sp>
            <p:nvSpPr>
              <p:cNvPr id="691" name="ïšľîdè">
                <a:extLst>
                  <a:ext uri="{FF2B5EF4-FFF2-40B4-BE49-F238E27FC236}">
                    <a16:creationId xmlns:a16="http://schemas.microsoft.com/office/drawing/2014/main" id="{A15262B4-3BFD-9063-D5D6-F2F3CE7D2832}"/>
                  </a:ext>
                </a:extLst>
              </p:cNvPr>
              <p:cNvSpPr/>
              <p:nvPr/>
            </p:nvSpPr>
            <p:spPr>
              <a:xfrm>
                <a:off x="5625575" y="3306840"/>
                <a:ext cx="26254" cy="28246"/>
              </a:xfrm>
              <a:custGeom>
                <a:avLst/>
                <a:gdLst>
                  <a:gd name="connsiteX0" fmla="*/ -1280 w 26254"/>
                  <a:gd name="connsiteY0" fmla="*/ -408 h 28246"/>
                  <a:gd name="connsiteX1" fmla="*/ 24847 w 26254"/>
                  <a:gd name="connsiteY1" fmla="*/ 27838 h 28246"/>
                  <a:gd name="connsiteX2" fmla="*/ -1280 w 26254"/>
                  <a:gd name="connsiteY2" fmla="*/ -408 h 28246"/>
                </a:gdLst>
                <a:ahLst/>
                <a:cxnLst>
                  <a:cxn ang="0">
                    <a:pos x="connsiteX0" y="connsiteY0"/>
                  </a:cxn>
                  <a:cxn ang="0">
                    <a:pos x="connsiteX1" y="connsiteY1"/>
                  </a:cxn>
                  <a:cxn ang="0">
                    <a:pos x="connsiteX2" y="connsiteY2"/>
                  </a:cxn>
                </a:cxnLst>
                <a:rect l="l" t="t" r="r" b="b"/>
                <a:pathLst>
                  <a:path w="26254" h="28246">
                    <a:moveTo>
                      <a:pt x="-1280" y="-408"/>
                    </a:moveTo>
                    <a:cubicBezTo>
                      <a:pt x="-1653" y="-408"/>
                      <a:pt x="-2901" y="20294"/>
                      <a:pt x="24847" y="27838"/>
                    </a:cubicBezTo>
                    <a:cubicBezTo>
                      <a:pt x="25034" y="27652"/>
                      <a:pt x="2025" y="20606"/>
                      <a:pt x="-1280" y="-408"/>
                    </a:cubicBezTo>
                    <a:close/>
                  </a:path>
                </a:pathLst>
              </a:custGeom>
              <a:solidFill>
                <a:srgbClr val="FACDEF"/>
              </a:solidFill>
              <a:ln w="6185" cap="flat">
                <a:noFill/>
                <a:prstDash val="solid"/>
                <a:miter/>
              </a:ln>
            </p:spPr>
            <p:txBody>
              <a:bodyPr rtlCol="0" anchor="ctr"/>
              <a:lstStyle/>
              <a:p>
                <a:endParaRPr lang="zh-CN" altLang="en-US"/>
              </a:p>
            </p:txBody>
          </p:sp>
          <p:sp>
            <p:nvSpPr>
              <p:cNvPr id="692" name="ïSļîḑe">
                <a:extLst>
                  <a:ext uri="{FF2B5EF4-FFF2-40B4-BE49-F238E27FC236}">
                    <a16:creationId xmlns:a16="http://schemas.microsoft.com/office/drawing/2014/main" id="{60D8699B-EE33-1ADD-3202-DB70C5AC5F7D}"/>
                  </a:ext>
                </a:extLst>
              </p:cNvPr>
              <p:cNvSpPr/>
              <p:nvPr/>
            </p:nvSpPr>
            <p:spPr>
              <a:xfrm>
                <a:off x="5571827" y="3340954"/>
                <a:ext cx="36306" cy="36697"/>
              </a:xfrm>
              <a:custGeom>
                <a:avLst/>
                <a:gdLst>
                  <a:gd name="connsiteX0" fmla="*/ 7636 w 36306"/>
                  <a:gd name="connsiteY0" fmla="*/ 34691 h 36697"/>
                  <a:gd name="connsiteX1" fmla="*/ 4081 w 36306"/>
                  <a:gd name="connsiteY1" fmla="*/ 29391 h 36697"/>
                  <a:gd name="connsiteX2" fmla="*/ -1406 w 36306"/>
                  <a:gd name="connsiteY2" fmla="*/ 21347 h 36697"/>
                  <a:gd name="connsiteX3" fmla="*/ 28898 w 36306"/>
                  <a:gd name="connsiteY3" fmla="*/ -103 h 36697"/>
                  <a:gd name="connsiteX4" fmla="*/ 31892 w 36306"/>
                  <a:gd name="connsiteY4" fmla="*/ 521 h 36697"/>
                  <a:gd name="connsiteX5" fmla="*/ 34573 w 36306"/>
                  <a:gd name="connsiteY5" fmla="*/ 4387 h 36697"/>
                  <a:gd name="connsiteX6" fmla="*/ 34573 w 36306"/>
                  <a:gd name="connsiteY6" fmla="*/ 6756 h 36697"/>
                  <a:gd name="connsiteX7" fmla="*/ 7636 w 36306"/>
                  <a:gd name="connsiteY7" fmla="*/ 34691 h 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06" h="36697">
                    <a:moveTo>
                      <a:pt x="7636" y="34691"/>
                    </a:moveTo>
                    <a:cubicBezTo>
                      <a:pt x="6825" y="32508"/>
                      <a:pt x="4269" y="32134"/>
                      <a:pt x="4081" y="29391"/>
                    </a:cubicBezTo>
                    <a:cubicBezTo>
                      <a:pt x="3894" y="26647"/>
                      <a:pt x="-1468" y="25712"/>
                      <a:pt x="-1406" y="21347"/>
                    </a:cubicBezTo>
                    <a:cubicBezTo>
                      <a:pt x="-1343" y="16982"/>
                      <a:pt x="20855" y="3639"/>
                      <a:pt x="28898" y="-103"/>
                    </a:cubicBezTo>
                    <a:cubicBezTo>
                      <a:pt x="29896" y="-683"/>
                      <a:pt x="31205" y="-415"/>
                      <a:pt x="31892" y="521"/>
                    </a:cubicBezTo>
                    <a:lnTo>
                      <a:pt x="34573" y="4387"/>
                    </a:lnTo>
                    <a:cubicBezTo>
                      <a:pt x="35010" y="5110"/>
                      <a:pt x="35010" y="6033"/>
                      <a:pt x="34573" y="6756"/>
                    </a:cubicBezTo>
                    <a:cubicBezTo>
                      <a:pt x="18859" y="30638"/>
                      <a:pt x="10254" y="40428"/>
                      <a:pt x="7636" y="34691"/>
                    </a:cubicBezTo>
                    <a:close/>
                  </a:path>
                </a:pathLst>
              </a:custGeom>
              <a:solidFill>
                <a:srgbClr val="FFA6E7"/>
              </a:solidFill>
              <a:ln w="6185" cap="flat">
                <a:noFill/>
                <a:prstDash val="solid"/>
                <a:miter/>
              </a:ln>
            </p:spPr>
            <p:txBody>
              <a:bodyPr rtlCol="0" anchor="ctr"/>
              <a:lstStyle/>
              <a:p>
                <a:endParaRPr lang="zh-CN" altLang="en-US"/>
              </a:p>
            </p:txBody>
          </p:sp>
          <p:sp>
            <p:nvSpPr>
              <p:cNvPr id="693" name="îṡ1îḋè">
                <a:extLst>
                  <a:ext uri="{FF2B5EF4-FFF2-40B4-BE49-F238E27FC236}">
                    <a16:creationId xmlns:a16="http://schemas.microsoft.com/office/drawing/2014/main" id="{11778B10-8636-7C9C-5314-08EEAB4ADBFE}"/>
                  </a:ext>
                </a:extLst>
              </p:cNvPr>
              <p:cNvSpPr/>
              <p:nvPr/>
            </p:nvSpPr>
            <p:spPr>
              <a:xfrm>
                <a:off x="5579497" y="3344252"/>
                <a:ext cx="22448" cy="14590"/>
              </a:xfrm>
              <a:custGeom>
                <a:avLst/>
                <a:gdLst>
                  <a:gd name="connsiteX0" fmla="*/ -1406 w 22448"/>
                  <a:gd name="connsiteY0" fmla="*/ 14183 h 14590"/>
                  <a:gd name="connsiteX1" fmla="*/ 21042 w 22448"/>
                  <a:gd name="connsiteY1" fmla="*/ -408 h 14590"/>
                  <a:gd name="connsiteX2" fmla="*/ -1406 w 22448"/>
                  <a:gd name="connsiteY2" fmla="*/ 14183 h 14590"/>
                </a:gdLst>
                <a:ahLst/>
                <a:cxnLst>
                  <a:cxn ang="0">
                    <a:pos x="connsiteX0" y="connsiteY0"/>
                  </a:cxn>
                  <a:cxn ang="0">
                    <a:pos x="connsiteX1" y="connsiteY1"/>
                  </a:cxn>
                  <a:cxn ang="0">
                    <a:pos x="connsiteX2" y="connsiteY2"/>
                  </a:cxn>
                </a:cxnLst>
                <a:rect l="l" t="t" r="r" b="b"/>
                <a:pathLst>
                  <a:path w="22448" h="14590">
                    <a:moveTo>
                      <a:pt x="-1406" y="14183"/>
                    </a:moveTo>
                    <a:cubicBezTo>
                      <a:pt x="7323" y="11558"/>
                      <a:pt x="15118" y="6495"/>
                      <a:pt x="21042" y="-408"/>
                    </a:cubicBezTo>
                    <a:cubicBezTo>
                      <a:pt x="14307" y="5497"/>
                      <a:pt x="6762" y="10411"/>
                      <a:pt x="-1406" y="14183"/>
                    </a:cubicBezTo>
                    <a:close/>
                  </a:path>
                </a:pathLst>
              </a:custGeom>
              <a:solidFill>
                <a:srgbClr val="FACDEF"/>
              </a:solidFill>
              <a:ln w="6185" cap="flat">
                <a:noFill/>
                <a:prstDash val="solid"/>
                <a:miter/>
              </a:ln>
            </p:spPr>
            <p:txBody>
              <a:bodyPr rtlCol="0" anchor="ctr"/>
              <a:lstStyle/>
              <a:p>
                <a:endParaRPr lang="zh-CN" altLang="en-US"/>
              </a:p>
            </p:txBody>
          </p:sp>
          <p:sp>
            <p:nvSpPr>
              <p:cNvPr id="694" name="íṣḷîḑè">
                <a:extLst>
                  <a:ext uri="{FF2B5EF4-FFF2-40B4-BE49-F238E27FC236}">
                    <a16:creationId xmlns:a16="http://schemas.microsoft.com/office/drawing/2014/main" id="{7AE05A65-5972-C767-7D76-C63AF84C05EF}"/>
                  </a:ext>
                </a:extLst>
              </p:cNvPr>
              <p:cNvSpPr/>
              <p:nvPr/>
            </p:nvSpPr>
            <p:spPr>
              <a:xfrm>
                <a:off x="5583737" y="3345811"/>
                <a:ext cx="19454" cy="17770"/>
              </a:xfrm>
              <a:custGeom>
                <a:avLst/>
                <a:gdLst>
                  <a:gd name="connsiteX0" fmla="*/ -1406 w 19454"/>
                  <a:gd name="connsiteY0" fmla="*/ 17363 h 17770"/>
                  <a:gd name="connsiteX1" fmla="*/ 18048 w 19454"/>
                  <a:gd name="connsiteY1" fmla="*/ -408 h 17770"/>
                  <a:gd name="connsiteX2" fmla="*/ -1406 w 19454"/>
                  <a:gd name="connsiteY2" fmla="*/ 17363 h 17770"/>
                </a:gdLst>
                <a:ahLst/>
                <a:cxnLst>
                  <a:cxn ang="0">
                    <a:pos x="connsiteX0" y="connsiteY0"/>
                  </a:cxn>
                  <a:cxn ang="0">
                    <a:pos x="connsiteX1" y="connsiteY1"/>
                  </a:cxn>
                  <a:cxn ang="0">
                    <a:pos x="connsiteX2" y="connsiteY2"/>
                  </a:cxn>
                </a:cxnLst>
                <a:rect l="l" t="t" r="r" b="b"/>
                <a:pathLst>
                  <a:path w="19454" h="17770">
                    <a:moveTo>
                      <a:pt x="-1406" y="17363"/>
                    </a:moveTo>
                    <a:cubicBezTo>
                      <a:pt x="6700" y="13460"/>
                      <a:pt x="13434" y="7287"/>
                      <a:pt x="18048" y="-408"/>
                    </a:cubicBezTo>
                    <a:cubicBezTo>
                      <a:pt x="12499" y="6451"/>
                      <a:pt x="5952" y="12443"/>
                      <a:pt x="-1406" y="17363"/>
                    </a:cubicBezTo>
                    <a:close/>
                  </a:path>
                </a:pathLst>
              </a:custGeom>
              <a:solidFill>
                <a:srgbClr val="FACDEF"/>
              </a:solidFill>
              <a:ln w="6185" cap="flat">
                <a:noFill/>
                <a:prstDash val="solid"/>
                <a:miter/>
              </a:ln>
            </p:spPr>
            <p:txBody>
              <a:bodyPr rtlCol="0" anchor="ctr"/>
              <a:lstStyle/>
              <a:p>
                <a:endParaRPr lang="zh-CN" altLang="en-US"/>
              </a:p>
            </p:txBody>
          </p:sp>
          <p:sp>
            <p:nvSpPr>
              <p:cNvPr id="695" name="îṡḻïḓé">
                <a:extLst>
                  <a:ext uri="{FF2B5EF4-FFF2-40B4-BE49-F238E27FC236}">
                    <a16:creationId xmlns:a16="http://schemas.microsoft.com/office/drawing/2014/main" id="{746CED29-6E15-F6F5-F39B-14A989387B13}"/>
                  </a:ext>
                </a:extLst>
              </p:cNvPr>
              <p:cNvSpPr/>
              <p:nvPr/>
            </p:nvSpPr>
            <p:spPr>
              <a:xfrm>
                <a:off x="5589536" y="3346434"/>
                <a:ext cx="15338" cy="20701"/>
              </a:xfrm>
              <a:custGeom>
                <a:avLst/>
                <a:gdLst>
                  <a:gd name="connsiteX0" fmla="*/ -1406 w 15338"/>
                  <a:gd name="connsiteY0" fmla="*/ 20294 h 20701"/>
                  <a:gd name="connsiteX1" fmla="*/ 13933 w 15338"/>
                  <a:gd name="connsiteY1" fmla="*/ -408 h 20701"/>
                  <a:gd name="connsiteX2" fmla="*/ -1406 w 15338"/>
                  <a:gd name="connsiteY2" fmla="*/ 20294 h 20701"/>
                </a:gdLst>
                <a:ahLst/>
                <a:cxnLst>
                  <a:cxn ang="0">
                    <a:pos x="connsiteX0" y="connsiteY0"/>
                  </a:cxn>
                  <a:cxn ang="0">
                    <a:pos x="connsiteX1" y="connsiteY1"/>
                  </a:cxn>
                  <a:cxn ang="0">
                    <a:pos x="connsiteX2" y="connsiteY2"/>
                  </a:cxn>
                </a:cxnLst>
                <a:rect l="l" t="t" r="r" b="b"/>
                <a:pathLst>
                  <a:path w="15338" h="20701">
                    <a:moveTo>
                      <a:pt x="-1406" y="20294"/>
                    </a:moveTo>
                    <a:cubicBezTo>
                      <a:pt x="5701" y="15094"/>
                      <a:pt x="11002" y="7879"/>
                      <a:pt x="13933" y="-408"/>
                    </a:cubicBezTo>
                    <a:cubicBezTo>
                      <a:pt x="9879" y="7237"/>
                      <a:pt x="4704" y="14221"/>
                      <a:pt x="-1406" y="20294"/>
                    </a:cubicBezTo>
                    <a:close/>
                  </a:path>
                </a:pathLst>
              </a:custGeom>
              <a:solidFill>
                <a:srgbClr val="FACDEF"/>
              </a:solidFill>
              <a:ln w="6185" cap="flat">
                <a:noFill/>
                <a:prstDash val="solid"/>
                <a:miter/>
              </a:ln>
            </p:spPr>
            <p:txBody>
              <a:bodyPr rtlCol="0" anchor="ctr"/>
              <a:lstStyle/>
              <a:p>
                <a:endParaRPr lang="zh-CN" altLang="en-US"/>
              </a:p>
            </p:txBody>
          </p:sp>
          <p:sp>
            <p:nvSpPr>
              <p:cNvPr id="696" name="íṡḻîḓè">
                <a:extLst>
                  <a:ext uri="{FF2B5EF4-FFF2-40B4-BE49-F238E27FC236}">
                    <a16:creationId xmlns:a16="http://schemas.microsoft.com/office/drawing/2014/main" id="{05CA9DEA-22E2-2248-3288-93204B3AE7CE}"/>
                  </a:ext>
                </a:extLst>
              </p:cNvPr>
              <p:cNvSpPr/>
              <p:nvPr/>
            </p:nvSpPr>
            <p:spPr>
              <a:xfrm>
                <a:off x="6207322" y="2018543"/>
                <a:ext cx="80765" cy="101200"/>
              </a:xfrm>
              <a:custGeom>
                <a:avLst/>
                <a:gdLst>
                  <a:gd name="connsiteX0" fmla="*/ 79359 w 80765"/>
                  <a:gd name="connsiteY0" fmla="*/ 4331 h 101200"/>
                  <a:gd name="connsiteX1" fmla="*/ 54418 w 80765"/>
                  <a:gd name="connsiteY1" fmla="*/ 4331 h 101200"/>
                  <a:gd name="connsiteX2" fmla="*/ 37894 w 80765"/>
                  <a:gd name="connsiteY2" fmla="*/ 28961 h 101200"/>
                  <a:gd name="connsiteX3" fmla="*/ 16319 w 80765"/>
                  <a:gd name="connsiteY3" fmla="*/ 45235 h 101200"/>
                  <a:gd name="connsiteX4" fmla="*/ 10084 w 80765"/>
                  <a:gd name="connsiteY4" fmla="*/ 61510 h 101200"/>
                  <a:gd name="connsiteX5" fmla="*/ 544 w 80765"/>
                  <a:gd name="connsiteY5" fmla="*/ 76163 h 101200"/>
                  <a:gd name="connsiteX6" fmla="*/ -1264 w 80765"/>
                  <a:gd name="connsiteY6" fmla="*/ 100793 h 101200"/>
                  <a:gd name="connsiteX7" fmla="*/ 79359 w 80765"/>
                  <a:gd name="connsiteY7" fmla="*/ 4331 h 10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65" h="101200">
                    <a:moveTo>
                      <a:pt x="79359" y="4331"/>
                    </a:moveTo>
                    <a:cubicBezTo>
                      <a:pt x="79359" y="4331"/>
                      <a:pt x="64332" y="-6331"/>
                      <a:pt x="54418" y="4331"/>
                    </a:cubicBezTo>
                    <a:cubicBezTo>
                      <a:pt x="44503" y="14994"/>
                      <a:pt x="46748" y="20668"/>
                      <a:pt x="37894" y="28961"/>
                    </a:cubicBezTo>
                    <a:cubicBezTo>
                      <a:pt x="29040" y="37254"/>
                      <a:pt x="21433" y="37628"/>
                      <a:pt x="16319" y="45235"/>
                    </a:cubicBezTo>
                    <a:cubicBezTo>
                      <a:pt x="11207" y="52843"/>
                      <a:pt x="14200" y="54776"/>
                      <a:pt x="10084" y="61510"/>
                    </a:cubicBezTo>
                    <a:cubicBezTo>
                      <a:pt x="5968" y="68244"/>
                      <a:pt x="3163" y="66062"/>
                      <a:pt x="544" y="76163"/>
                    </a:cubicBezTo>
                    <a:cubicBezTo>
                      <a:pt x="-1139" y="84263"/>
                      <a:pt x="-1701" y="92537"/>
                      <a:pt x="-1264" y="100793"/>
                    </a:cubicBezTo>
                    <a:cubicBezTo>
                      <a:pt x="20185" y="64478"/>
                      <a:pt x="47434" y="31898"/>
                      <a:pt x="79359" y="4331"/>
                    </a:cubicBezTo>
                    <a:close/>
                  </a:path>
                </a:pathLst>
              </a:custGeom>
              <a:solidFill>
                <a:srgbClr val="FFA6E7"/>
              </a:solidFill>
              <a:ln w="6185" cap="flat">
                <a:noFill/>
                <a:prstDash val="solid"/>
                <a:miter/>
              </a:ln>
            </p:spPr>
            <p:txBody>
              <a:bodyPr rtlCol="0" anchor="ctr"/>
              <a:lstStyle/>
              <a:p>
                <a:endParaRPr lang="zh-CN" altLang="en-US"/>
              </a:p>
            </p:txBody>
          </p:sp>
          <p:sp>
            <p:nvSpPr>
              <p:cNvPr id="697" name="íṣļiďè">
                <a:extLst>
                  <a:ext uri="{FF2B5EF4-FFF2-40B4-BE49-F238E27FC236}">
                    <a16:creationId xmlns:a16="http://schemas.microsoft.com/office/drawing/2014/main" id="{FC933C71-6DEF-3F62-4456-3C3E97CC6F64}"/>
                  </a:ext>
                </a:extLst>
              </p:cNvPr>
              <p:cNvSpPr/>
              <p:nvPr/>
            </p:nvSpPr>
            <p:spPr>
              <a:xfrm>
                <a:off x="6225972" y="2159338"/>
                <a:ext cx="18990" cy="19904"/>
              </a:xfrm>
              <a:custGeom>
                <a:avLst/>
                <a:gdLst>
                  <a:gd name="connsiteX0" fmla="*/ 12822 w 18990"/>
                  <a:gd name="connsiteY0" fmla="*/ -408 h 19904"/>
                  <a:gd name="connsiteX1" fmla="*/ 15753 w 18990"/>
                  <a:gd name="connsiteY1" fmla="*/ 13123 h 19904"/>
                  <a:gd name="connsiteX2" fmla="*/ 3282 w 18990"/>
                  <a:gd name="connsiteY2" fmla="*/ 18049 h 19904"/>
                  <a:gd name="connsiteX3" fmla="*/ -334 w 18990"/>
                  <a:gd name="connsiteY3" fmla="*/ 9132 h 19904"/>
                  <a:gd name="connsiteX4" fmla="*/ 12822 w 18990"/>
                  <a:gd name="connsiteY4" fmla="*/ -408 h 1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90" h="19904">
                    <a:moveTo>
                      <a:pt x="12822" y="-408"/>
                    </a:moveTo>
                    <a:cubicBezTo>
                      <a:pt x="12822" y="-408"/>
                      <a:pt x="21178" y="10317"/>
                      <a:pt x="15753" y="13123"/>
                    </a:cubicBezTo>
                    <a:cubicBezTo>
                      <a:pt x="10328" y="15929"/>
                      <a:pt x="9517" y="11439"/>
                      <a:pt x="3282" y="18049"/>
                    </a:cubicBezTo>
                    <a:cubicBezTo>
                      <a:pt x="-397" y="21977"/>
                      <a:pt x="-2953" y="17550"/>
                      <a:pt x="-334" y="9132"/>
                    </a:cubicBezTo>
                    <a:cubicBezTo>
                      <a:pt x="2284" y="715"/>
                      <a:pt x="12822" y="-408"/>
                      <a:pt x="12822" y="-408"/>
                    </a:cubicBezTo>
                    <a:close/>
                  </a:path>
                </a:pathLst>
              </a:custGeom>
              <a:solidFill>
                <a:srgbClr val="FFA6E7"/>
              </a:solidFill>
              <a:ln w="6185" cap="flat">
                <a:noFill/>
                <a:prstDash val="solid"/>
                <a:miter/>
              </a:ln>
            </p:spPr>
            <p:txBody>
              <a:bodyPr rtlCol="0" anchor="ctr"/>
              <a:lstStyle/>
              <a:p>
                <a:endParaRPr lang="zh-CN" altLang="en-US"/>
              </a:p>
            </p:txBody>
          </p:sp>
          <p:sp>
            <p:nvSpPr>
              <p:cNvPr id="698" name="islîḋe">
                <a:extLst>
                  <a:ext uri="{FF2B5EF4-FFF2-40B4-BE49-F238E27FC236}">
                    <a16:creationId xmlns:a16="http://schemas.microsoft.com/office/drawing/2014/main" id="{1869611F-347F-89A3-C4C9-7A4BD4D2CE35}"/>
                  </a:ext>
                </a:extLst>
              </p:cNvPr>
              <p:cNvSpPr/>
              <p:nvPr/>
            </p:nvSpPr>
            <p:spPr>
              <a:xfrm>
                <a:off x="6154601" y="2172682"/>
                <a:ext cx="61653" cy="62675"/>
              </a:xfrm>
              <a:custGeom>
                <a:avLst/>
                <a:gdLst>
                  <a:gd name="connsiteX0" fmla="*/ 31317 w 61653"/>
                  <a:gd name="connsiteY0" fmla="*/ 35134 h 62675"/>
                  <a:gd name="connsiteX1" fmla="*/ 1324 w 61653"/>
                  <a:gd name="connsiteY1" fmla="*/ 43115 h 62675"/>
                  <a:gd name="connsiteX2" fmla="*/ -795 w 61653"/>
                  <a:gd name="connsiteY2" fmla="*/ 37878 h 62675"/>
                  <a:gd name="connsiteX3" fmla="*/ 45908 w 61653"/>
                  <a:gd name="connsiteY3" fmla="*/ -408 h 62675"/>
                  <a:gd name="connsiteX4" fmla="*/ 49586 w 61653"/>
                  <a:gd name="connsiteY4" fmla="*/ 2211 h 62675"/>
                  <a:gd name="connsiteX5" fmla="*/ 53764 w 61653"/>
                  <a:gd name="connsiteY5" fmla="*/ 3832 h 62675"/>
                  <a:gd name="connsiteX6" fmla="*/ 58066 w 61653"/>
                  <a:gd name="connsiteY6" fmla="*/ 59577 h 62675"/>
                  <a:gd name="connsiteX7" fmla="*/ 54886 w 61653"/>
                  <a:gd name="connsiteY7" fmla="*/ 62258 h 62675"/>
                  <a:gd name="connsiteX8" fmla="*/ 53327 w 61653"/>
                  <a:gd name="connsiteY8" fmla="*/ 61635 h 62675"/>
                  <a:gd name="connsiteX9" fmla="*/ 35869 w 61653"/>
                  <a:gd name="connsiteY9" fmla="*/ 37005 h 62675"/>
                  <a:gd name="connsiteX10" fmla="*/ 32003 w 61653"/>
                  <a:gd name="connsiteY10" fmla="*/ 34835 h 62675"/>
                  <a:gd name="connsiteX11" fmla="*/ 31317 w 61653"/>
                  <a:gd name="connsiteY11" fmla="*/ 35134 h 6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653" h="62675">
                    <a:moveTo>
                      <a:pt x="31317" y="35134"/>
                    </a:moveTo>
                    <a:cubicBezTo>
                      <a:pt x="21964" y="39842"/>
                      <a:pt x="11738" y="42561"/>
                      <a:pt x="1324" y="43115"/>
                    </a:cubicBezTo>
                    <a:cubicBezTo>
                      <a:pt x="-983" y="43115"/>
                      <a:pt x="-2229" y="40309"/>
                      <a:pt x="-795" y="37878"/>
                    </a:cubicBezTo>
                    <a:cubicBezTo>
                      <a:pt x="25767" y="-4585"/>
                      <a:pt x="46469" y="91"/>
                      <a:pt x="45908" y="-408"/>
                    </a:cubicBezTo>
                    <a:lnTo>
                      <a:pt x="49586" y="2211"/>
                    </a:lnTo>
                    <a:lnTo>
                      <a:pt x="53764" y="3832"/>
                    </a:lnTo>
                    <a:cubicBezTo>
                      <a:pt x="54388" y="3832"/>
                      <a:pt x="64614" y="17987"/>
                      <a:pt x="58066" y="59577"/>
                    </a:cubicBezTo>
                    <a:cubicBezTo>
                      <a:pt x="57942" y="61192"/>
                      <a:pt x="56508" y="62389"/>
                      <a:pt x="54886" y="62258"/>
                    </a:cubicBezTo>
                    <a:cubicBezTo>
                      <a:pt x="54325" y="62208"/>
                      <a:pt x="53764" y="61990"/>
                      <a:pt x="53327" y="61635"/>
                    </a:cubicBezTo>
                    <a:cubicBezTo>
                      <a:pt x="45284" y="55237"/>
                      <a:pt x="39235" y="46701"/>
                      <a:pt x="35869" y="37005"/>
                    </a:cubicBezTo>
                    <a:cubicBezTo>
                      <a:pt x="35432" y="35346"/>
                      <a:pt x="33687" y="34373"/>
                      <a:pt x="32003" y="34835"/>
                    </a:cubicBezTo>
                    <a:cubicBezTo>
                      <a:pt x="31753" y="34903"/>
                      <a:pt x="31566" y="35003"/>
                      <a:pt x="31317" y="35134"/>
                    </a:cubicBezTo>
                    <a:close/>
                  </a:path>
                </a:pathLst>
              </a:custGeom>
              <a:solidFill>
                <a:srgbClr val="FFA6E7"/>
              </a:solidFill>
              <a:ln w="6185" cap="flat">
                <a:noFill/>
                <a:prstDash val="solid"/>
                <a:miter/>
              </a:ln>
            </p:spPr>
            <p:txBody>
              <a:bodyPr rtlCol="0" anchor="ctr"/>
              <a:lstStyle/>
              <a:p>
                <a:endParaRPr lang="zh-CN" altLang="en-US"/>
              </a:p>
            </p:txBody>
          </p:sp>
          <p:grpSp>
            <p:nvGrpSpPr>
              <p:cNvPr id="699" name="图形 359">
                <a:extLst>
                  <a:ext uri="{FF2B5EF4-FFF2-40B4-BE49-F238E27FC236}">
                    <a16:creationId xmlns:a16="http://schemas.microsoft.com/office/drawing/2014/main" id="{AF6F4372-C7CC-6E2C-6E51-578255FFA580}"/>
                  </a:ext>
                </a:extLst>
              </p:cNvPr>
              <p:cNvGrpSpPr/>
              <p:nvPr/>
            </p:nvGrpSpPr>
            <p:grpSpPr>
              <a:xfrm>
                <a:off x="6163939" y="2173181"/>
                <a:ext cx="46545" cy="50070"/>
                <a:chOff x="6163939" y="2173181"/>
                <a:chExt cx="46545" cy="50070"/>
              </a:xfrm>
              <a:solidFill>
                <a:srgbClr val="FACDEF"/>
              </a:solidFill>
            </p:grpSpPr>
            <p:sp>
              <p:nvSpPr>
                <p:cNvPr id="731" name="îŝ1îḍè">
                  <a:extLst>
                    <a:ext uri="{FF2B5EF4-FFF2-40B4-BE49-F238E27FC236}">
                      <a16:creationId xmlns:a16="http://schemas.microsoft.com/office/drawing/2014/main" id="{D22E8546-64D5-9889-85E3-DCBC506AE7CB}"/>
                    </a:ext>
                  </a:extLst>
                </p:cNvPr>
                <p:cNvSpPr/>
                <p:nvPr/>
              </p:nvSpPr>
              <p:spPr>
                <a:xfrm>
                  <a:off x="6163939" y="2180850"/>
                  <a:ext cx="32694" cy="27560"/>
                </a:xfrm>
                <a:custGeom>
                  <a:avLst/>
                  <a:gdLst>
                    <a:gd name="connsiteX0" fmla="*/ -1404 w 32694"/>
                    <a:gd name="connsiteY0" fmla="*/ 27153 h 27560"/>
                    <a:gd name="connsiteX1" fmla="*/ 31270 w 32694"/>
                    <a:gd name="connsiteY1" fmla="*/ -408 h 27560"/>
                    <a:gd name="connsiteX2" fmla="*/ -1404 w 32694"/>
                    <a:gd name="connsiteY2" fmla="*/ 27153 h 27560"/>
                  </a:gdLst>
                  <a:ahLst/>
                  <a:cxnLst>
                    <a:cxn ang="0">
                      <a:pos x="connsiteX0" y="connsiteY0"/>
                    </a:cxn>
                    <a:cxn ang="0">
                      <a:pos x="connsiteX1" y="connsiteY1"/>
                    </a:cxn>
                    <a:cxn ang="0">
                      <a:pos x="connsiteX2" y="connsiteY2"/>
                    </a:cxn>
                  </a:cxnLst>
                  <a:rect l="l" t="t" r="r" b="b"/>
                  <a:pathLst>
                    <a:path w="32694" h="27560">
                      <a:moveTo>
                        <a:pt x="-1404" y="27153"/>
                      </a:moveTo>
                      <a:cubicBezTo>
                        <a:pt x="13997" y="-96"/>
                        <a:pt x="31955" y="-408"/>
                        <a:pt x="31270" y="-408"/>
                      </a:cubicBezTo>
                      <a:cubicBezTo>
                        <a:pt x="17926" y="3458"/>
                        <a:pt x="-1654" y="26903"/>
                        <a:pt x="-1404" y="27153"/>
                      </a:cubicBezTo>
                      <a:close/>
                    </a:path>
                  </a:pathLst>
                </a:custGeom>
                <a:solidFill>
                  <a:srgbClr val="FACDEF"/>
                </a:solidFill>
                <a:ln w="6185" cap="flat">
                  <a:noFill/>
                  <a:prstDash val="solid"/>
                  <a:miter/>
                </a:ln>
              </p:spPr>
              <p:txBody>
                <a:bodyPr rtlCol="0" anchor="ctr"/>
                <a:lstStyle/>
                <a:p>
                  <a:endParaRPr lang="zh-CN" altLang="en-US"/>
                </a:p>
              </p:txBody>
            </p:sp>
            <p:sp>
              <p:nvSpPr>
                <p:cNvPr id="732" name="iślidé">
                  <a:extLst>
                    <a:ext uri="{FF2B5EF4-FFF2-40B4-BE49-F238E27FC236}">
                      <a16:creationId xmlns:a16="http://schemas.microsoft.com/office/drawing/2014/main" id="{30E1CD82-6BCB-4F2C-FEB8-8EF5D4E79E67}"/>
                    </a:ext>
                  </a:extLst>
                </p:cNvPr>
                <p:cNvSpPr/>
                <p:nvPr/>
              </p:nvSpPr>
              <p:spPr>
                <a:xfrm>
                  <a:off x="6205406" y="2183214"/>
                  <a:ext cx="5078" cy="40036"/>
                </a:xfrm>
                <a:custGeom>
                  <a:avLst/>
                  <a:gdLst>
                    <a:gd name="connsiteX0" fmla="*/ -1406 w 5078"/>
                    <a:gd name="connsiteY0" fmla="*/ -403 h 40036"/>
                    <a:gd name="connsiteX1" fmla="*/ 1774 w 5078"/>
                    <a:gd name="connsiteY1" fmla="*/ 39629 h 40036"/>
                    <a:gd name="connsiteX2" fmla="*/ -1406 w 5078"/>
                    <a:gd name="connsiteY2" fmla="*/ -403 h 40036"/>
                  </a:gdLst>
                  <a:ahLst/>
                  <a:cxnLst>
                    <a:cxn ang="0">
                      <a:pos x="connsiteX0" y="connsiteY0"/>
                    </a:cxn>
                    <a:cxn ang="0">
                      <a:pos x="connsiteX1" y="connsiteY1"/>
                    </a:cxn>
                    <a:cxn ang="0">
                      <a:pos x="connsiteX2" y="connsiteY2"/>
                    </a:cxn>
                  </a:cxnLst>
                  <a:rect l="l" t="t" r="r" b="b"/>
                  <a:pathLst>
                    <a:path w="5078" h="40036">
                      <a:moveTo>
                        <a:pt x="-1406" y="-403"/>
                      </a:moveTo>
                      <a:cubicBezTo>
                        <a:pt x="-1406" y="-714"/>
                        <a:pt x="7448" y="13004"/>
                        <a:pt x="1774" y="39629"/>
                      </a:cubicBezTo>
                      <a:cubicBezTo>
                        <a:pt x="1525" y="39629"/>
                        <a:pt x="2834" y="12442"/>
                        <a:pt x="-1406" y="-403"/>
                      </a:cubicBezTo>
                      <a:close/>
                    </a:path>
                  </a:pathLst>
                </a:custGeom>
                <a:solidFill>
                  <a:srgbClr val="FACDEF"/>
                </a:solidFill>
                <a:ln w="6185" cap="flat">
                  <a:noFill/>
                  <a:prstDash val="solid"/>
                  <a:miter/>
                </a:ln>
              </p:spPr>
              <p:txBody>
                <a:bodyPr rtlCol="0" anchor="ctr"/>
                <a:lstStyle/>
                <a:p>
                  <a:endParaRPr lang="zh-CN" altLang="en-US"/>
                </a:p>
              </p:txBody>
            </p:sp>
            <p:sp>
              <p:nvSpPr>
                <p:cNvPr id="733" name="íşľïḋe">
                  <a:extLst>
                    <a:ext uri="{FF2B5EF4-FFF2-40B4-BE49-F238E27FC236}">
                      <a16:creationId xmlns:a16="http://schemas.microsoft.com/office/drawing/2014/main" id="{28B95E80-7175-7734-F8F3-36DFEDDC0760}"/>
                    </a:ext>
                  </a:extLst>
                </p:cNvPr>
                <p:cNvSpPr/>
                <p:nvPr/>
              </p:nvSpPr>
              <p:spPr>
                <a:xfrm>
                  <a:off x="6178968" y="2173181"/>
                  <a:ext cx="31114" cy="40966"/>
                </a:xfrm>
                <a:custGeom>
                  <a:avLst/>
                  <a:gdLst>
                    <a:gd name="connsiteX0" fmla="*/ 19857 w 31114"/>
                    <a:gd name="connsiteY0" fmla="*/ 40559 h 40966"/>
                    <a:gd name="connsiteX1" fmla="*/ 19857 w 31114"/>
                    <a:gd name="connsiteY1" fmla="*/ 11564 h 40966"/>
                    <a:gd name="connsiteX2" fmla="*/ -1406 w 31114"/>
                    <a:gd name="connsiteY2" fmla="*/ 33762 h 40966"/>
                    <a:gd name="connsiteX3" fmla="*/ 19669 w 31114"/>
                    <a:gd name="connsiteY3" fmla="*/ 9694 h 40966"/>
                    <a:gd name="connsiteX4" fmla="*/ 17862 w 31114"/>
                    <a:gd name="connsiteY4" fmla="*/ -408 h 40966"/>
                    <a:gd name="connsiteX5" fmla="*/ 21166 w 31114"/>
                    <a:gd name="connsiteY5" fmla="*/ 8821 h 40966"/>
                    <a:gd name="connsiteX6" fmla="*/ 29708 w 31114"/>
                    <a:gd name="connsiteY6" fmla="*/ 5828 h 40966"/>
                    <a:gd name="connsiteX7" fmla="*/ 21478 w 31114"/>
                    <a:gd name="connsiteY7" fmla="*/ 10379 h 40966"/>
                    <a:gd name="connsiteX8" fmla="*/ 19857 w 31114"/>
                    <a:gd name="connsiteY8" fmla="*/ 40559 h 4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14" h="40966">
                      <a:moveTo>
                        <a:pt x="19857" y="40559"/>
                      </a:moveTo>
                      <a:cubicBezTo>
                        <a:pt x="19857" y="40559"/>
                        <a:pt x="20542" y="24970"/>
                        <a:pt x="19857" y="11564"/>
                      </a:cubicBezTo>
                      <a:cubicBezTo>
                        <a:pt x="11875" y="18030"/>
                        <a:pt x="4704" y="25488"/>
                        <a:pt x="-1406" y="33762"/>
                      </a:cubicBezTo>
                      <a:cubicBezTo>
                        <a:pt x="3145" y="23867"/>
                        <a:pt x="10441" y="15499"/>
                        <a:pt x="19669" y="9694"/>
                      </a:cubicBezTo>
                      <a:cubicBezTo>
                        <a:pt x="19482" y="6270"/>
                        <a:pt x="18859" y="2878"/>
                        <a:pt x="17862" y="-408"/>
                      </a:cubicBezTo>
                      <a:cubicBezTo>
                        <a:pt x="19545" y="2417"/>
                        <a:pt x="20667" y="5553"/>
                        <a:pt x="21166" y="8821"/>
                      </a:cubicBezTo>
                      <a:cubicBezTo>
                        <a:pt x="23785" y="7268"/>
                        <a:pt x="26715" y="6252"/>
                        <a:pt x="29708" y="5828"/>
                      </a:cubicBezTo>
                      <a:cubicBezTo>
                        <a:pt x="26778" y="7000"/>
                        <a:pt x="24035" y="8527"/>
                        <a:pt x="21478" y="10379"/>
                      </a:cubicBezTo>
                      <a:cubicBezTo>
                        <a:pt x="22974" y="20450"/>
                        <a:pt x="22413" y="30707"/>
                        <a:pt x="19857" y="40559"/>
                      </a:cubicBezTo>
                      <a:close/>
                    </a:path>
                  </a:pathLst>
                </a:custGeom>
                <a:solidFill>
                  <a:srgbClr val="FACDEF"/>
                </a:solidFill>
                <a:ln w="6185" cap="flat">
                  <a:noFill/>
                  <a:prstDash val="solid"/>
                  <a:miter/>
                </a:ln>
              </p:spPr>
              <p:txBody>
                <a:bodyPr rtlCol="0" anchor="ctr"/>
                <a:lstStyle/>
                <a:p>
                  <a:endParaRPr lang="zh-CN" altLang="en-US"/>
                </a:p>
              </p:txBody>
            </p:sp>
          </p:grpSp>
          <p:sp>
            <p:nvSpPr>
              <p:cNvPr id="700" name="išḷïḋé">
                <a:extLst>
                  <a:ext uri="{FF2B5EF4-FFF2-40B4-BE49-F238E27FC236}">
                    <a16:creationId xmlns:a16="http://schemas.microsoft.com/office/drawing/2014/main" id="{94092D7D-0179-1F7F-45D6-8B360D035377}"/>
                  </a:ext>
                </a:extLst>
              </p:cNvPr>
              <p:cNvSpPr/>
              <p:nvPr/>
            </p:nvSpPr>
            <p:spPr>
              <a:xfrm>
                <a:off x="6190388" y="2005960"/>
                <a:ext cx="191433" cy="186601"/>
              </a:xfrm>
              <a:custGeom>
                <a:avLst/>
                <a:gdLst>
                  <a:gd name="connsiteX0" fmla="*/ 14672 w 191433"/>
                  <a:gd name="connsiteY0" fmla="*/ 186018 h 186601"/>
                  <a:gd name="connsiteX1" fmla="*/ 19536 w 191433"/>
                  <a:gd name="connsiteY1" fmla="*/ 184023 h 186601"/>
                  <a:gd name="connsiteX2" fmla="*/ 116995 w 191433"/>
                  <a:gd name="connsiteY2" fmla="*/ 102963 h 186601"/>
                  <a:gd name="connsiteX3" fmla="*/ 122856 w 191433"/>
                  <a:gd name="connsiteY3" fmla="*/ 97787 h 186601"/>
                  <a:gd name="connsiteX4" fmla="*/ 188453 w 191433"/>
                  <a:gd name="connsiteY4" fmla="*/ 17725 h 186601"/>
                  <a:gd name="connsiteX5" fmla="*/ 188453 w 191433"/>
                  <a:gd name="connsiteY5" fmla="*/ 17725 h 186601"/>
                  <a:gd name="connsiteX6" fmla="*/ 189638 w 191433"/>
                  <a:gd name="connsiteY6" fmla="*/ 15605 h 186601"/>
                  <a:gd name="connsiteX7" fmla="*/ 190011 w 191433"/>
                  <a:gd name="connsiteY7" fmla="*/ 13547 h 186601"/>
                  <a:gd name="connsiteX8" fmla="*/ 190011 w 191433"/>
                  <a:gd name="connsiteY8" fmla="*/ 13547 h 186601"/>
                  <a:gd name="connsiteX9" fmla="*/ 189076 w 191433"/>
                  <a:gd name="connsiteY9" fmla="*/ 12362 h 186601"/>
                  <a:gd name="connsiteX10" fmla="*/ 184088 w 191433"/>
                  <a:gd name="connsiteY10" fmla="*/ 10616 h 186601"/>
                  <a:gd name="connsiteX11" fmla="*/ 183776 w 191433"/>
                  <a:gd name="connsiteY11" fmla="*/ 9868 h 186601"/>
                  <a:gd name="connsiteX12" fmla="*/ 185833 w 191433"/>
                  <a:gd name="connsiteY12" fmla="*/ 5005 h 186601"/>
                  <a:gd name="connsiteX13" fmla="*/ 185833 w 191433"/>
                  <a:gd name="connsiteY13" fmla="*/ 3508 h 186601"/>
                  <a:gd name="connsiteX14" fmla="*/ 183963 w 191433"/>
                  <a:gd name="connsiteY14" fmla="*/ 2386 h 186601"/>
                  <a:gd name="connsiteX15" fmla="*/ 68608 w 191433"/>
                  <a:gd name="connsiteY15" fmla="*/ 35745 h 186601"/>
                  <a:gd name="connsiteX16" fmla="*/ 61250 w 191433"/>
                  <a:gd name="connsiteY16" fmla="*/ 42292 h 186601"/>
                  <a:gd name="connsiteX17" fmla="*/ 16854 w 191433"/>
                  <a:gd name="connsiteY17" fmla="*/ 111381 h 186601"/>
                  <a:gd name="connsiteX18" fmla="*/ 16854 w 191433"/>
                  <a:gd name="connsiteY18" fmla="*/ 111381 h 186601"/>
                  <a:gd name="connsiteX19" fmla="*/ -1353 w 191433"/>
                  <a:gd name="connsiteY19" fmla="*/ 173298 h 186601"/>
                  <a:gd name="connsiteX20" fmla="*/ -542 w 191433"/>
                  <a:gd name="connsiteY20" fmla="*/ 177850 h 186601"/>
                  <a:gd name="connsiteX21" fmla="*/ 14672 w 191433"/>
                  <a:gd name="connsiteY21" fmla="*/ 186018 h 18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433" h="186601">
                    <a:moveTo>
                      <a:pt x="14672" y="186018"/>
                    </a:moveTo>
                    <a:cubicBezTo>
                      <a:pt x="16480" y="185887"/>
                      <a:pt x="18164" y="185189"/>
                      <a:pt x="19536" y="184023"/>
                    </a:cubicBezTo>
                    <a:cubicBezTo>
                      <a:pt x="86129" y="119798"/>
                      <a:pt x="112007" y="111131"/>
                      <a:pt x="116995" y="102963"/>
                    </a:cubicBezTo>
                    <a:cubicBezTo>
                      <a:pt x="118865" y="101217"/>
                      <a:pt x="120861" y="99471"/>
                      <a:pt x="122856" y="97787"/>
                    </a:cubicBezTo>
                    <a:cubicBezTo>
                      <a:pt x="149419" y="75328"/>
                      <a:pt x="171680" y="48191"/>
                      <a:pt x="188453" y="17725"/>
                    </a:cubicBezTo>
                    <a:lnTo>
                      <a:pt x="188453" y="17725"/>
                    </a:lnTo>
                    <a:cubicBezTo>
                      <a:pt x="188951" y="16914"/>
                      <a:pt x="189326" y="16166"/>
                      <a:pt x="189638" y="15605"/>
                    </a:cubicBezTo>
                    <a:cubicBezTo>
                      <a:pt x="189949" y="14975"/>
                      <a:pt x="190074" y="14258"/>
                      <a:pt x="190011" y="13547"/>
                    </a:cubicBezTo>
                    <a:lnTo>
                      <a:pt x="190011" y="13547"/>
                    </a:lnTo>
                    <a:cubicBezTo>
                      <a:pt x="189949" y="13005"/>
                      <a:pt x="189575" y="12549"/>
                      <a:pt x="189076" y="12362"/>
                    </a:cubicBezTo>
                    <a:lnTo>
                      <a:pt x="184088" y="10616"/>
                    </a:lnTo>
                    <a:cubicBezTo>
                      <a:pt x="183838" y="10461"/>
                      <a:pt x="183714" y="10161"/>
                      <a:pt x="183776" y="9868"/>
                    </a:cubicBezTo>
                    <a:lnTo>
                      <a:pt x="185833" y="5005"/>
                    </a:lnTo>
                    <a:cubicBezTo>
                      <a:pt x="186083" y="4543"/>
                      <a:pt x="186083" y="3970"/>
                      <a:pt x="185833" y="3508"/>
                    </a:cubicBezTo>
                    <a:cubicBezTo>
                      <a:pt x="185335" y="2953"/>
                      <a:pt x="184712" y="2560"/>
                      <a:pt x="183963" y="2386"/>
                    </a:cubicBezTo>
                    <a:cubicBezTo>
                      <a:pt x="175919" y="-46"/>
                      <a:pt x="121609" y="-10771"/>
                      <a:pt x="68608" y="35745"/>
                    </a:cubicBezTo>
                    <a:lnTo>
                      <a:pt x="61250" y="42292"/>
                    </a:lnTo>
                    <a:cubicBezTo>
                      <a:pt x="56325" y="47405"/>
                      <a:pt x="38180" y="62869"/>
                      <a:pt x="16854" y="111381"/>
                    </a:cubicBezTo>
                    <a:cubicBezTo>
                      <a:pt x="16854" y="111381"/>
                      <a:pt x="16854" y="111381"/>
                      <a:pt x="16854" y="111381"/>
                    </a:cubicBezTo>
                    <a:cubicBezTo>
                      <a:pt x="8561" y="131296"/>
                      <a:pt x="2451" y="152060"/>
                      <a:pt x="-1353" y="173298"/>
                    </a:cubicBezTo>
                    <a:cubicBezTo>
                      <a:pt x="-1540" y="174863"/>
                      <a:pt x="-1229" y="176441"/>
                      <a:pt x="-542" y="177850"/>
                    </a:cubicBezTo>
                    <a:cubicBezTo>
                      <a:pt x="2139" y="183680"/>
                      <a:pt x="8312" y="187016"/>
                      <a:pt x="14672" y="186018"/>
                    </a:cubicBezTo>
                    <a:close/>
                  </a:path>
                </a:pathLst>
              </a:custGeom>
              <a:gradFill>
                <a:gsLst>
                  <a:gs pos="0">
                    <a:srgbClr val="FF73BE"/>
                  </a:gs>
                  <a:gs pos="50000">
                    <a:srgbClr val="FFA2D4"/>
                  </a:gs>
                  <a:gs pos="100000">
                    <a:srgbClr val="FFD1EA"/>
                  </a:gs>
                </a:gsLst>
                <a:lin ang="13882647" scaled="1"/>
              </a:gradFill>
              <a:ln w="6185" cap="flat">
                <a:noFill/>
                <a:prstDash val="solid"/>
                <a:miter/>
              </a:ln>
            </p:spPr>
            <p:txBody>
              <a:bodyPr rtlCol="0" anchor="ctr"/>
              <a:lstStyle/>
              <a:p>
                <a:endParaRPr lang="zh-CN" altLang="en-US"/>
              </a:p>
            </p:txBody>
          </p:sp>
          <p:sp>
            <p:nvSpPr>
              <p:cNvPr id="701" name="ïsḷíḑé">
                <a:extLst>
                  <a:ext uri="{FF2B5EF4-FFF2-40B4-BE49-F238E27FC236}">
                    <a16:creationId xmlns:a16="http://schemas.microsoft.com/office/drawing/2014/main" id="{1D4AD1DD-7537-F084-087F-2385F850DC4F}"/>
                  </a:ext>
                </a:extLst>
              </p:cNvPr>
              <p:cNvSpPr/>
              <p:nvPr/>
            </p:nvSpPr>
            <p:spPr>
              <a:xfrm>
                <a:off x="6190201" y="2019914"/>
                <a:ext cx="191604" cy="172681"/>
              </a:xfrm>
              <a:custGeom>
                <a:avLst/>
                <a:gdLst>
                  <a:gd name="connsiteX0" fmla="*/ 14859 w 191604"/>
                  <a:gd name="connsiteY0" fmla="*/ 172064 h 172681"/>
                  <a:gd name="connsiteX1" fmla="*/ 19723 w 191604"/>
                  <a:gd name="connsiteY1" fmla="*/ 170068 h 172681"/>
                  <a:gd name="connsiteX2" fmla="*/ 117182 w 191604"/>
                  <a:gd name="connsiteY2" fmla="*/ 89008 h 172681"/>
                  <a:gd name="connsiteX3" fmla="*/ 123043 w 191604"/>
                  <a:gd name="connsiteY3" fmla="*/ 83833 h 172681"/>
                  <a:gd name="connsiteX4" fmla="*/ 188640 w 191604"/>
                  <a:gd name="connsiteY4" fmla="*/ 3770 h 172681"/>
                  <a:gd name="connsiteX5" fmla="*/ 188640 w 191604"/>
                  <a:gd name="connsiteY5" fmla="*/ 3770 h 172681"/>
                  <a:gd name="connsiteX6" fmla="*/ 190199 w 191604"/>
                  <a:gd name="connsiteY6" fmla="*/ -408 h 172681"/>
                  <a:gd name="connsiteX7" fmla="*/ 80206 w 191604"/>
                  <a:gd name="connsiteY7" fmla="*/ 98299 h 172681"/>
                  <a:gd name="connsiteX8" fmla="*/ 17852 w 191604"/>
                  <a:gd name="connsiteY8" fmla="*/ 148494 h 172681"/>
                  <a:gd name="connsiteX9" fmla="*/ 16854 w 191604"/>
                  <a:gd name="connsiteY9" fmla="*/ 97488 h 172681"/>
                  <a:gd name="connsiteX10" fmla="*/ -1353 w 191604"/>
                  <a:gd name="connsiteY10" fmla="*/ 159406 h 172681"/>
                  <a:gd name="connsiteX11" fmla="*/ -542 w 191604"/>
                  <a:gd name="connsiteY11" fmla="*/ 163958 h 172681"/>
                  <a:gd name="connsiteX12" fmla="*/ 14859 w 191604"/>
                  <a:gd name="connsiteY12" fmla="*/ 172064 h 17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604" h="172681">
                    <a:moveTo>
                      <a:pt x="14859" y="172064"/>
                    </a:moveTo>
                    <a:cubicBezTo>
                      <a:pt x="16668" y="171933"/>
                      <a:pt x="18351" y="171234"/>
                      <a:pt x="19723" y="170068"/>
                    </a:cubicBezTo>
                    <a:cubicBezTo>
                      <a:pt x="86317" y="105844"/>
                      <a:pt x="112194" y="97176"/>
                      <a:pt x="117182" y="89008"/>
                    </a:cubicBezTo>
                    <a:cubicBezTo>
                      <a:pt x="119052" y="87262"/>
                      <a:pt x="121048" y="85516"/>
                      <a:pt x="123043" y="83833"/>
                    </a:cubicBezTo>
                    <a:cubicBezTo>
                      <a:pt x="149606" y="61373"/>
                      <a:pt x="171867" y="34236"/>
                      <a:pt x="188640" y="3770"/>
                    </a:cubicBezTo>
                    <a:lnTo>
                      <a:pt x="188640" y="3770"/>
                    </a:lnTo>
                    <a:lnTo>
                      <a:pt x="190199" y="-408"/>
                    </a:lnTo>
                    <a:cubicBezTo>
                      <a:pt x="151040" y="37691"/>
                      <a:pt x="112256" y="70052"/>
                      <a:pt x="80206" y="98299"/>
                    </a:cubicBezTo>
                    <a:cubicBezTo>
                      <a:pt x="48156" y="126545"/>
                      <a:pt x="23277" y="148993"/>
                      <a:pt x="17852" y="148494"/>
                    </a:cubicBezTo>
                    <a:cubicBezTo>
                      <a:pt x="8936" y="148120"/>
                      <a:pt x="12552" y="112640"/>
                      <a:pt x="16854" y="97488"/>
                    </a:cubicBezTo>
                    <a:cubicBezTo>
                      <a:pt x="8561" y="117404"/>
                      <a:pt x="2451" y="138168"/>
                      <a:pt x="-1353" y="159406"/>
                    </a:cubicBezTo>
                    <a:cubicBezTo>
                      <a:pt x="-1540" y="160971"/>
                      <a:pt x="-1228" y="162548"/>
                      <a:pt x="-542" y="163958"/>
                    </a:cubicBezTo>
                    <a:cubicBezTo>
                      <a:pt x="2139" y="169838"/>
                      <a:pt x="8499" y="173167"/>
                      <a:pt x="14859" y="172064"/>
                    </a:cubicBezTo>
                    <a:close/>
                  </a:path>
                </a:pathLst>
              </a:custGeom>
              <a:solidFill>
                <a:srgbClr val="FACDEF"/>
              </a:solidFill>
              <a:ln w="6185" cap="flat">
                <a:noFill/>
                <a:prstDash val="solid"/>
                <a:miter/>
              </a:ln>
            </p:spPr>
            <p:txBody>
              <a:bodyPr rtlCol="0" anchor="ctr"/>
              <a:lstStyle/>
              <a:p>
                <a:endParaRPr lang="zh-CN" altLang="en-US"/>
              </a:p>
            </p:txBody>
          </p:sp>
          <p:sp>
            <p:nvSpPr>
              <p:cNvPr id="702" name="ïşlïdê">
                <a:extLst>
                  <a:ext uri="{FF2B5EF4-FFF2-40B4-BE49-F238E27FC236}">
                    <a16:creationId xmlns:a16="http://schemas.microsoft.com/office/drawing/2014/main" id="{9FDC2134-5AEF-6395-3037-5507D03BC8BB}"/>
                  </a:ext>
                </a:extLst>
              </p:cNvPr>
              <p:cNvSpPr/>
              <p:nvPr/>
            </p:nvSpPr>
            <p:spPr>
              <a:xfrm>
                <a:off x="6330322" y="2019947"/>
                <a:ext cx="7339" cy="6756"/>
              </a:xfrm>
              <a:custGeom>
                <a:avLst/>
                <a:gdLst>
                  <a:gd name="connsiteX0" fmla="*/ -1177 w 7339"/>
                  <a:gd name="connsiteY0" fmla="*/ 4922 h 6756"/>
                  <a:gd name="connsiteX1" fmla="*/ 3810 w 7339"/>
                  <a:gd name="connsiteY1" fmla="*/ 5670 h 6756"/>
                  <a:gd name="connsiteX2" fmla="*/ 5619 w 7339"/>
                  <a:gd name="connsiteY2" fmla="*/ 994 h 6756"/>
                  <a:gd name="connsiteX3" fmla="*/ 7 w 7339"/>
                  <a:gd name="connsiteY3" fmla="*/ 545 h 6756"/>
                  <a:gd name="connsiteX4" fmla="*/ -1177 w 7339"/>
                  <a:gd name="connsiteY4" fmla="*/ 4922 h 6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9" h="6756">
                    <a:moveTo>
                      <a:pt x="-1177" y="4922"/>
                    </a:moveTo>
                    <a:cubicBezTo>
                      <a:pt x="7" y="6481"/>
                      <a:pt x="2189" y="6812"/>
                      <a:pt x="3810" y="5670"/>
                    </a:cubicBezTo>
                    <a:cubicBezTo>
                      <a:pt x="5619" y="4872"/>
                      <a:pt x="6430" y="2783"/>
                      <a:pt x="5619" y="994"/>
                    </a:cubicBezTo>
                    <a:cubicBezTo>
                      <a:pt x="4185" y="-684"/>
                      <a:pt x="1691" y="-883"/>
                      <a:pt x="7" y="545"/>
                    </a:cubicBezTo>
                    <a:cubicBezTo>
                      <a:pt x="-1240" y="1617"/>
                      <a:pt x="-1738" y="3363"/>
                      <a:pt x="-1177" y="4922"/>
                    </a:cubicBezTo>
                    <a:close/>
                  </a:path>
                </a:pathLst>
              </a:custGeom>
              <a:solidFill>
                <a:srgbClr val="262666"/>
              </a:solidFill>
              <a:ln w="6185" cap="flat">
                <a:noFill/>
                <a:prstDash val="solid"/>
                <a:miter/>
              </a:ln>
            </p:spPr>
            <p:txBody>
              <a:bodyPr rtlCol="0" anchor="ctr"/>
              <a:lstStyle/>
              <a:p>
                <a:endParaRPr lang="zh-CN" altLang="en-US"/>
              </a:p>
            </p:txBody>
          </p:sp>
          <p:sp>
            <p:nvSpPr>
              <p:cNvPr id="703" name="îṧḻíḑè">
                <a:extLst>
                  <a:ext uri="{FF2B5EF4-FFF2-40B4-BE49-F238E27FC236}">
                    <a16:creationId xmlns:a16="http://schemas.microsoft.com/office/drawing/2014/main" id="{80ACD47F-FA81-8A29-211E-FDF8EE4F17AB}"/>
                  </a:ext>
                </a:extLst>
              </p:cNvPr>
              <p:cNvSpPr/>
              <p:nvPr/>
            </p:nvSpPr>
            <p:spPr>
              <a:xfrm>
                <a:off x="6330800" y="2020725"/>
                <a:ext cx="6986" cy="6156"/>
              </a:xfrm>
              <a:custGeom>
                <a:avLst/>
                <a:gdLst>
                  <a:gd name="connsiteX0" fmla="*/ 2772 w 6986"/>
                  <a:gd name="connsiteY0" fmla="*/ 4269 h 6156"/>
                  <a:gd name="connsiteX1" fmla="*/ 4518 w 6986"/>
                  <a:gd name="connsiteY1" fmla="*/ -408 h 6156"/>
                  <a:gd name="connsiteX2" fmla="*/ 4518 w 6986"/>
                  <a:gd name="connsiteY2" fmla="*/ -408 h 6156"/>
                  <a:gd name="connsiteX3" fmla="*/ 5266 w 6986"/>
                  <a:gd name="connsiteY3" fmla="*/ 403 h 6156"/>
                  <a:gd name="connsiteX4" fmla="*/ 3458 w 6986"/>
                  <a:gd name="connsiteY4" fmla="*/ 5079 h 6156"/>
                  <a:gd name="connsiteX5" fmla="*/ -1406 w 6986"/>
                  <a:gd name="connsiteY5" fmla="*/ 4518 h 6156"/>
                  <a:gd name="connsiteX6" fmla="*/ 2772 w 6986"/>
                  <a:gd name="connsiteY6" fmla="*/ 4269 h 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6" h="6156">
                    <a:moveTo>
                      <a:pt x="2772" y="4269"/>
                    </a:moveTo>
                    <a:cubicBezTo>
                      <a:pt x="4518" y="3427"/>
                      <a:pt x="5266" y="1369"/>
                      <a:pt x="4518" y="-408"/>
                    </a:cubicBezTo>
                    <a:lnTo>
                      <a:pt x="4518" y="-408"/>
                    </a:lnTo>
                    <a:cubicBezTo>
                      <a:pt x="4829" y="-183"/>
                      <a:pt x="5079" y="91"/>
                      <a:pt x="5266" y="403"/>
                    </a:cubicBezTo>
                    <a:cubicBezTo>
                      <a:pt x="6077" y="2192"/>
                      <a:pt x="5266" y="4281"/>
                      <a:pt x="3458" y="5079"/>
                    </a:cubicBezTo>
                    <a:cubicBezTo>
                      <a:pt x="1899" y="6152"/>
                      <a:pt x="-159" y="5915"/>
                      <a:pt x="-1406" y="4518"/>
                    </a:cubicBezTo>
                    <a:cubicBezTo>
                      <a:pt x="-96" y="5229"/>
                      <a:pt x="1525" y="5136"/>
                      <a:pt x="2772" y="4269"/>
                    </a:cubicBezTo>
                    <a:close/>
                  </a:path>
                </a:pathLst>
              </a:custGeom>
              <a:solidFill>
                <a:srgbClr val="FFFFFF"/>
              </a:solidFill>
              <a:ln w="6185" cap="flat">
                <a:noFill/>
                <a:prstDash val="solid"/>
                <a:miter/>
              </a:ln>
            </p:spPr>
            <p:txBody>
              <a:bodyPr rtlCol="0" anchor="ctr"/>
              <a:lstStyle/>
              <a:p>
                <a:endParaRPr lang="zh-CN" altLang="en-US"/>
              </a:p>
            </p:txBody>
          </p:sp>
          <p:sp>
            <p:nvSpPr>
              <p:cNvPr id="704" name="isļïḓe">
                <a:extLst>
                  <a:ext uri="{FF2B5EF4-FFF2-40B4-BE49-F238E27FC236}">
                    <a16:creationId xmlns:a16="http://schemas.microsoft.com/office/drawing/2014/main" id="{F0021D25-C709-9A48-EB37-F594761DEE6A}"/>
                  </a:ext>
                </a:extLst>
              </p:cNvPr>
              <p:cNvSpPr/>
              <p:nvPr/>
            </p:nvSpPr>
            <p:spPr>
              <a:xfrm>
                <a:off x="6333021" y="2020538"/>
                <a:ext cx="2112" cy="2031"/>
              </a:xfrm>
              <a:custGeom>
                <a:avLst/>
                <a:gdLst>
                  <a:gd name="connsiteX0" fmla="*/ -1257 w 2112"/>
                  <a:gd name="connsiteY0" fmla="*/ 1338 h 2031"/>
                  <a:gd name="connsiteX1" fmla="*/ 240 w 2112"/>
                  <a:gd name="connsiteY1" fmla="*/ 1338 h 2031"/>
                  <a:gd name="connsiteX2" fmla="*/ 551 w 2112"/>
                  <a:gd name="connsiteY2" fmla="*/ 60 h 2031"/>
                  <a:gd name="connsiteX3" fmla="*/ -696 w 2112"/>
                  <a:gd name="connsiteY3" fmla="*/ -283 h 2031"/>
                  <a:gd name="connsiteX4" fmla="*/ -1319 w 2112"/>
                  <a:gd name="connsiteY4" fmla="*/ 1170 h 2031"/>
                  <a:gd name="connsiteX5" fmla="*/ -1257 w 2112"/>
                  <a:gd name="connsiteY5" fmla="*/ 1338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 h="2031">
                    <a:moveTo>
                      <a:pt x="-1257" y="1338"/>
                    </a:moveTo>
                    <a:cubicBezTo>
                      <a:pt x="-821" y="1718"/>
                      <a:pt x="-197" y="1718"/>
                      <a:pt x="240" y="1338"/>
                    </a:cubicBezTo>
                    <a:cubicBezTo>
                      <a:pt x="676" y="1082"/>
                      <a:pt x="863" y="509"/>
                      <a:pt x="551" y="60"/>
                    </a:cubicBezTo>
                    <a:cubicBezTo>
                      <a:pt x="301" y="-389"/>
                      <a:pt x="-260" y="-539"/>
                      <a:pt x="-696" y="-283"/>
                    </a:cubicBezTo>
                    <a:cubicBezTo>
                      <a:pt x="-1257" y="-59"/>
                      <a:pt x="-1569" y="590"/>
                      <a:pt x="-1319" y="1170"/>
                    </a:cubicBezTo>
                    <a:cubicBezTo>
                      <a:pt x="-1319" y="1226"/>
                      <a:pt x="-1319" y="1282"/>
                      <a:pt x="-1257" y="1338"/>
                    </a:cubicBezTo>
                    <a:close/>
                  </a:path>
                </a:pathLst>
              </a:custGeom>
              <a:solidFill>
                <a:srgbClr val="FFFFFF"/>
              </a:solidFill>
              <a:ln w="6185" cap="flat">
                <a:noFill/>
                <a:prstDash val="solid"/>
                <a:miter/>
              </a:ln>
            </p:spPr>
            <p:txBody>
              <a:bodyPr rtlCol="0" anchor="ctr"/>
              <a:lstStyle/>
              <a:p>
                <a:endParaRPr lang="zh-CN" altLang="en-US"/>
              </a:p>
            </p:txBody>
          </p:sp>
          <p:sp>
            <p:nvSpPr>
              <p:cNvPr id="705" name="isḻiḋè">
                <a:extLst>
                  <a:ext uri="{FF2B5EF4-FFF2-40B4-BE49-F238E27FC236}">
                    <a16:creationId xmlns:a16="http://schemas.microsoft.com/office/drawing/2014/main" id="{E08CB198-6F48-E25C-CFCA-C9A3553404F4}"/>
                  </a:ext>
                </a:extLst>
              </p:cNvPr>
              <p:cNvSpPr/>
              <p:nvPr/>
            </p:nvSpPr>
            <p:spPr>
              <a:xfrm>
                <a:off x="6300933" y="2015176"/>
                <a:ext cx="51192" cy="51816"/>
              </a:xfrm>
              <a:custGeom>
                <a:avLst/>
                <a:gdLst>
                  <a:gd name="connsiteX0" fmla="*/ 714 w 51192"/>
                  <a:gd name="connsiteY0" fmla="*/ 2648 h 51816"/>
                  <a:gd name="connsiteX1" fmla="*/ 1836 w 51192"/>
                  <a:gd name="connsiteY1" fmla="*/ 12125 h 51816"/>
                  <a:gd name="connsiteX2" fmla="*/ 9006 w 51192"/>
                  <a:gd name="connsiteY2" fmla="*/ 29210 h 51816"/>
                  <a:gd name="connsiteX3" fmla="*/ 35569 w 51192"/>
                  <a:gd name="connsiteY3" fmla="*/ 47917 h 51816"/>
                  <a:gd name="connsiteX4" fmla="*/ 49786 w 51192"/>
                  <a:gd name="connsiteY4" fmla="*/ 49974 h 51816"/>
                  <a:gd name="connsiteX5" fmla="*/ 48602 w 51192"/>
                  <a:gd name="connsiteY5" fmla="*/ 51408 h 51816"/>
                  <a:gd name="connsiteX6" fmla="*/ 21540 w 51192"/>
                  <a:gd name="connsiteY6" fmla="*/ 43676 h 51816"/>
                  <a:gd name="connsiteX7" fmla="*/ 215 w 51192"/>
                  <a:gd name="connsiteY7" fmla="*/ 15243 h 51816"/>
                  <a:gd name="connsiteX8" fmla="*/ -1406 w 51192"/>
                  <a:gd name="connsiteY8" fmla="*/ 4456 h 51816"/>
                  <a:gd name="connsiteX9" fmla="*/ -1406 w 51192"/>
                  <a:gd name="connsiteY9" fmla="*/ 465 h 51816"/>
                  <a:gd name="connsiteX10" fmla="*/ 776 w 51192"/>
                  <a:gd name="connsiteY10" fmla="*/ -408 h 51816"/>
                  <a:gd name="connsiteX11" fmla="*/ 714 w 51192"/>
                  <a:gd name="connsiteY11" fmla="*/ 2648 h 5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92" h="51816">
                    <a:moveTo>
                      <a:pt x="714" y="2648"/>
                    </a:moveTo>
                    <a:cubicBezTo>
                      <a:pt x="776" y="5834"/>
                      <a:pt x="1150" y="9014"/>
                      <a:pt x="1836" y="12125"/>
                    </a:cubicBezTo>
                    <a:cubicBezTo>
                      <a:pt x="3145" y="18223"/>
                      <a:pt x="5577" y="24023"/>
                      <a:pt x="9006" y="29210"/>
                    </a:cubicBezTo>
                    <a:cubicBezTo>
                      <a:pt x="15429" y="38326"/>
                      <a:pt x="24845" y="44936"/>
                      <a:pt x="35569" y="47917"/>
                    </a:cubicBezTo>
                    <a:cubicBezTo>
                      <a:pt x="40183" y="49295"/>
                      <a:pt x="44985" y="49987"/>
                      <a:pt x="49786" y="49974"/>
                    </a:cubicBezTo>
                    <a:lnTo>
                      <a:pt x="48602" y="51408"/>
                    </a:lnTo>
                    <a:cubicBezTo>
                      <a:pt x="39061" y="51234"/>
                      <a:pt x="29708" y="48571"/>
                      <a:pt x="21540" y="43676"/>
                    </a:cubicBezTo>
                    <a:cubicBezTo>
                      <a:pt x="10940" y="37397"/>
                      <a:pt x="3270" y="27171"/>
                      <a:pt x="215" y="15243"/>
                    </a:cubicBezTo>
                    <a:cubicBezTo>
                      <a:pt x="-658" y="11708"/>
                      <a:pt x="-1219" y="8097"/>
                      <a:pt x="-1406" y="4456"/>
                    </a:cubicBezTo>
                    <a:cubicBezTo>
                      <a:pt x="-1406" y="3146"/>
                      <a:pt x="-1406" y="1774"/>
                      <a:pt x="-1406" y="465"/>
                    </a:cubicBezTo>
                    <a:lnTo>
                      <a:pt x="776" y="-408"/>
                    </a:lnTo>
                    <a:cubicBezTo>
                      <a:pt x="651" y="609"/>
                      <a:pt x="651" y="1631"/>
                      <a:pt x="714" y="2648"/>
                    </a:cubicBezTo>
                    <a:close/>
                  </a:path>
                </a:pathLst>
              </a:custGeom>
              <a:solidFill>
                <a:srgbClr val="FACDEF"/>
              </a:solidFill>
              <a:ln w="6185" cap="flat">
                <a:noFill/>
                <a:prstDash val="solid"/>
                <a:miter/>
              </a:ln>
            </p:spPr>
            <p:txBody>
              <a:bodyPr rtlCol="0" anchor="ctr"/>
              <a:lstStyle/>
              <a:p>
                <a:endParaRPr lang="zh-CN" altLang="en-US"/>
              </a:p>
            </p:txBody>
          </p:sp>
          <p:sp>
            <p:nvSpPr>
              <p:cNvPr id="706" name="íšľîḓè">
                <a:extLst>
                  <a:ext uri="{FF2B5EF4-FFF2-40B4-BE49-F238E27FC236}">
                    <a16:creationId xmlns:a16="http://schemas.microsoft.com/office/drawing/2014/main" id="{F5F411A0-AE21-72AC-7ED7-7709EA011DF8}"/>
                  </a:ext>
                </a:extLst>
              </p:cNvPr>
              <p:cNvSpPr/>
              <p:nvPr/>
            </p:nvSpPr>
            <p:spPr>
              <a:xfrm>
                <a:off x="6352500" y="2013741"/>
                <a:ext cx="24941" cy="16336"/>
              </a:xfrm>
              <a:custGeom>
                <a:avLst/>
                <a:gdLst>
                  <a:gd name="connsiteX0" fmla="*/ 22600 w 24941"/>
                  <a:gd name="connsiteY0" fmla="*/ -408 h 16336"/>
                  <a:gd name="connsiteX1" fmla="*/ 21415 w 24941"/>
                  <a:gd name="connsiteY1" fmla="*/ 2460 h 16336"/>
                  <a:gd name="connsiteX2" fmla="*/ 21727 w 24941"/>
                  <a:gd name="connsiteY2" fmla="*/ 3190 h 16336"/>
                  <a:gd name="connsiteX3" fmla="*/ 21789 w 24941"/>
                  <a:gd name="connsiteY3" fmla="*/ 3209 h 16336"/>
                  <a:gd name="connsiteX4" fmla="*/ 23535 w 24941"/>
                  <a:gd name="connsiteY4" fmla="*/ 3832 h 16336"/>
                  <a:gd name="connsiteX5" fmla="*/ -1406 w 24941"/>
                  <a:gd name="connsiteY5" fmla="*/ 15929 h 16336"/>
                  <a:gd name="connsiteX6" fmla="*/ 22600 w 24941"/>
                  <a:gd name="connsiteY6" fmla="*/ -408 h 1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41" h="16336">
                    <a:moveTo>
                      <a:pt x="22600" y="-408"/>
                    </a:moveTo>
                    <a:cubicBezTo>
                      <a:pt x="22225" y="590"/>
                      <a:pt x="21852" y="1525"/>
                      <a:pt x="21415" y="2460"/>
                    </a:cubicBezTo>
                    <a:cubicBezTo>
                      <a:pt x="21291" y="2747"/>
                      <a:pt x="21415" y="3078"/>
                      <a:pt x="21727" y="3190"/>
                    </a:cubicBezTo>
                    <a:cubicBezTo>
                      <a:pt x="21727" y="3196"/>
                      <a:pt x="21789" y="3203"/>
                      <a:pt x="21789" y="3209"/>
                    </a:cubicBezTo>
                    <a:lnTo>
                      <a:pt x="23535" y="3832"/>
                    </a:lnTo>
                    <a:cubicBezTo>
                      <a:pt x="16177" y="9575"/>
                      <a:pt x="7697" y="13697"/>
                      <a:pt x="-1406" y="15929"/>
                    </a:cubicBezTo>
                    <a:cubicBezTo>
                      <a:pt x="7760" y="12450"/>
                      <a:pt x="15990" y="6850"/>
                      <a:pt x="22600" y="-408"/>
                    </a:cubicBezTo>
                    <a:close/>
                  </a:path>
                </a:pathLst>
              </a:custGeom>
              <a:solidFill>
                <a:srgbClr val="FACDEF"/>
              </a:solidFill>
              <a:ln w="6185" cap="flat">
                <a:noFill/>
                <a:prstDash val="solid"/>
                <a:miter/>
              </a:ln>
            </p:spPr>
            <p:txBody>
              <a:bodyPr rtlCol="0" anchor="ctr"/>
              <a:lstStyle/>
              <a:p>
                <a:endParaRPr lang="zh-CN" altLang="en-US"/>
              </a:p>
            </p:txBody>
          </p:sp>
          <p:sp>
            <p:nvSpPr>
              <p:cNvPr id="707" name="ïšḷîḋe">
                <a:extLst>
                  <a:ext uri="{FF2B5EF4-FFF2-40B4-BE49-F238E27FC236}">
                    <a16:creationId xmlns:a16="http://schemas.microsoft.com/office/drawing/2014/main" id="{3ABFA4DD-1BB8-6D7E-FE49-7B0911587A5B}"/>
                  </a:ext>
                </a:extLst>
              </p:cNvPr>
              <p:cNvSpPr/>
              <p:nvPr/>
            </p:nvSpPr>
            <p:spPr>
              <a:xfrm>
                <a:off x="6318704" y="2035316"/>
                <a:ext cx="32361" cy="20826"/>
              </a:xfrm>
              <a:custGeom>
                <a:avLst/>
                <a:gdLst>
                  <a:gd name="connsiteX0" fmla="*/ -1406 w 32361"/>
                  <a:gd name="connsiteY0" fmla="*/ -408 h 20826"/>
                  <a:gd name="connsiteX1" fmla="*/ 30955 w 32361"/>
                  <a:gd name="connsiteY1" fmla="*/ 20418 h 20826"/>
                  <a:gd name="connsiteX2" fmla="*/ -1406 w 32361"/>
                  <a:gd name="connsiteY2" fmla="*/ -408 h 20826"/>
                </a:gdLst>
                <a:ahLst/>
                <a:cxnLst>
                  <a:cxn ang="0">
                    <a:pos x="connsiteX0" y="connsiteY0"/>
                  </a:cxn>
                  <a:cxn ang="0">
                    <a:pos x="connsiteX1" y="connsiteY1"/>
                  </a:cxn>
                  <a:cxn ang="0">
                    <a:pos x="connsiteX2" y="connsiteY2"/>
                  </a:cxn>
                </a:cxnLst>
                <a:rect l="l" t="t" r="r" b="b"/>
                <a:pathLst>
                  <a:path w="32361" h="20826">
                    <a:moveTo>
                      <a:pt x="-1406" y="-408"/>
                    </a:moveTo>
                    <a:cubicBezTo>
                      <a:pt x="-1406" y="-34"/>
                      <a:pt x="2272" y="20044"/>
                      <a:pt x="30955" y="20418"/>
                    </a:cubicBezTo>
                    <a:cubicBezTo>
                      <a:pt x="30831" y="20169"/>
                      <a:pt x="6762" y="19172"/>
                      <a:pt x="-1406" y="-408"/>
                    </a:cubicBezTo>
                    <a:close/>
                  </a:path>
                </a:pathLst>
              </a:custGeom>
              <a:solidFill>
                <a:srgbClr val="FACDEF"/>
              </a:solidFill>
              <a:ln w="6185" cap="flat">
                <a:noFill/>
                <a:prstDash val="solid"/>
                <a:miter/>
              </a:ln>
            </p:spPr>
            <p:txBody>
              <a:bodyPr rtlCol="0" anchor="ctr"/>
              <a:lstStyle/>
              <a:p>
                <a:endParaRPr lang="zh-CN" altLang="en-US"/>
              </a:p>
            </p:txBody>
          </p:sp>
          <p:sp>
            <p:nvSpPr>
              <p:cNvPr id="708" name="îṥḷíḍè">
                <a:extLst>
                  <a:ext uri="{FF2B5EF4-FFF2-40B4-BE49-F238E27FC236}">
                    <a16:creationId xmlns:a16="http://schemas.microsoft.com/office/drawing/2014/main" id="{10BC66F1-A7FB-AB03-E625-E03781D249AC}"/>
                  </a:ext>
                </a:extLst>
              </p:cNvPr>
              <p:cNvSpPr/>
              <p:nvPr/>
            </p:nvSpPr>
            <p:spPr>
              <a:xfrm>
                <a:off x="6280187" y="2074077"/>
                <a:ext cx="31328" cy="40557"/>
              </a:xfrm>
              <a:custGeom>
                <a:avLst/>
                <a:gdLst>
                  <a:gd name="connsiteX0" fmla="*/ 10798 w 31328"/>
                  <a:gd name="connsiteY0" fmla="*/ 39023 h 40557"/>
                  <a:gd name="connsiteX1" fmla="*/ 5934 w 31328"/>
                  <a:gd name="connsiteY1" fmla="*/ 34783 h 40557"/>
                  <a:gd name="connsiteX2" fmla="*/ -1362 w 31328"/>
                  <a:gd name="connsiteY2" fmla="*/ 28548 h 40557"/>
                  <a:gd name="connsiteX3" fmla="*/ 22583 w 31328"/>
                  <a:gd name="connsiteY3" fmla="*/ 177 h 40557"/>
                  <a:gd name="connsiteX4" fmla="*/ 25700 w 31328"/>
                  <a:gd name="connsiteY4" fmla="*/ 177 h 40557"/>
                  <a:gd name="connsiteX5" fmla="*/ 29254 w 31328"/>
                  <a:gd name="connsiteY5" fmla="*/ 3295 h 40557"/>
                  <a:gd name="connsiteX6" fmla="*/ 29815 w 31328"/>
                  <a:gd name="connsiteY6" fmla="*/ 5539 h 40557"/>
                  <a:gd name="connsiteX7" fmla="*/ 10798 w 31328"/>
                  <a:gd name="connsiteY7" fmla="*/ 39023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28" h="40557">
                    <a:moveTo>
                      <a:pt x="10798" y="39023"/>
                    </a:moveTo>
                    <a:cubicBezTo>
                      <a:pt x="9364" y="37153"/>
                      <a:pt x="6869" y="37340"/>
                      <a:pt x="5934" y="34783"/>
                    </a:cubicBezTo>
                    <a:cubicBezTo>
                      <a:pt x="4998" y="32227"/>
                      <a:pt x="-302" y="32601"/>
                      <a:pt x="-1362" y="28548"/>
                    </a:cubicBezTo>
                    <a:cubicBezTo>
                      <a:pt x="-2421" y="24495"/>
                      <a:pt x="15785" y="5789"/>
                      <a:pt x="22583" y="177"/>
                    </a:cubicBezTo>
                    <a:cubicBezTo>
                      <a:pt x="23456" y="-603"/>
                      <a:pt x="24827" y="-603"/>
                      <a:pt x="25700" y="177"/>
                    </a:cubicBezTo>
                    <a:lnTo>
                      <a:pt x="29254" y="3295"/>
                    </a:lnTo>
                    <a:cubicBezTo>
                      <a:pt x="29878" y="3868"/>
                      <a:pt x="30065" y="4747"/>
                      <a:pt x="29815" y="5539"/>
                    </a:cubicBezTo>
                    <a:cubicBezTo>
                      <a:pt x="20587" y="32352"/>
                      <a:pt x="14726" y="44012"/>
                      <a:pt x="10798" y="39023"/>
                    </a:cubicBezTo>
                    <a:close/>
                  </a:path>
                </a:pathLst>
              </a:custGeom>
              <a:solidFill>
                <a:srgbClr val="FFA6E7"/>
              </a:solidFill>
              <a:ln w="6185" cap="flat">
                <a:noFill/>
                <a:prstDash val="solid"/>
                <a:miter/>
              </a:ln>
            </p:spPr>
            <p:txBody>
              <a:bodyPr rtlCol="0" anchor="ctr"/>
              <a:lstStyle/>
              <a:p>
                <a:endParaRPr lang="zh-CN" altLang="en-US"/>
              </a:p>
            </p:txBody>
          </p:sp>
          <p:sp>
            <p:nvSpPr>
              <p:cNvPr id="709" name="íṧľíḓe">
                <a:extLst>
                  <a:ext uri="{FF2B5EF4-FFF2-40B4-BE49-F238E27FC236}">
                    <a16:creationId xmlns:a16="http://schemas.microsoft.com/office/drawing/2014/main" id="{18B90AD1-446C-8549-7395-3E5875E43DA5}"/>
                  </a:ext>
                </a:extLst>
              </p:cNvPr>
              <p:cNvSpPr/>
              <p:nvPr/>
            </p:nvSpPr>
            <p:spPr>
              <a:xfrm>
                <a:off x="6286654" y="2077467"/>
                <a:ext cx="18145" cy="19766"/>
              </a:xfrm>
              <a:custGeom>
                <a:avLst/>
                <a:gdLst>
                  <a:gd name="connsiteX0" fmla="*/ -1406 w 18145"/>
                  <a:gd name="connsiteY0" fmla="*/ 19359 h 19766"/>
                  <a:gd name="connsiteX1" fmla="*/ 16739 w 18145"/>
                  <a:gd name="connsiteY1" fmla="*/ -408 h 19766"/>
                  <a:gd name="connsiteX2" fmla="*/ -1406 w 18145"/>
                  <a:gd name="connsiteY2" fmla="*/ 19359 h 19766"/>
                </a:gdLst>
                <a:ahLst/>
                <a:cxnLst>
                  <a:cxn ang="0">
                    <a:pos x="connsiteX0" y="connsiteY0"/>
                  </a:cxn>
                  <a:cxn ang="0">
                    <a:pos x="connsiteX1" y="connsiteY1"/>
                  </a:cxn>
                  <a:cxn ang="0">
                    <a:pos x="connsiteX2" y="connsiteY2"/>
                  </a:cxn>
                </a:cxnLst>
                <a:rect l="l" t="t" r="r" b="b"/>
                <a:pathLst>
                  <a:path w="18145" h="19766">
                    <a:moveTo>
                      <a:pt x="-1406" y="19359"/>
                    </a:moveTo>
                    <a:cubicBezTo>
                      <a:pt x="6450" y="14669"/>
                      <a:pt x="12748" y="7798"/>
                      <a:pt x="16739" y="-408"/>
                    </a:cubicBezTo>
                    <a:cubicBezTo>
                      <a:pt x="11688" y="7037"/>
                      <a:pt x="5577" y="13697"/>
                      <a:pt x="-1406" y="19359"/>
                    </a:cubicBezTo>
                    <a:close/>
                  </a:path>
                </a:pathLst>
              </a:custGeom>
              <a:solidFill>
                <a:srgbClr val="FACDEF"/>
              </a:solidFill>
              <a:ln w="6185" cap="flat">
                <a:noFill/>
                <a:prstDash val="solid"/>
                <a:miter/>
              </a:ln>
            </p:spPr>
            <p:txBody>
              <a:bodyPr rtlCol="0" anchor="ctr"/>
              <a:lstStyle/>
              <a:p>
                <a:endParaRPr lang="zh-CN" altLang="en-US"/>
              </a:p>
            </p:txBody>
          </p:sp>
          <p:sp>
            <p:nvSpPr>
              <p:cNvPr id="710" name="iSľîḋè">
                <a:extLst>
                  <a:ext uri="{FF2B5EF4-FFF2-40B4-BE49-F238E27FC236}">
                    <a16:creationId xmlns:a16="http://schemas.microsoft.com/office/drawing/2014/main" id="{8792FFB7-B4D2-7596-0801-D04F1E3BE106}"/>
                  </a:ext>
                </a:extLst>
              </p:cNvPr>
              <p:cNvSpPr/>
              <p:nvPr/>
            </p:nvSpPr>
            <p:spPr>
              <a:xfrm>
                <a:off x="6291954" y="2078964"/>
                <a:ext cx="14466" cy="22073"/>
              </a:xfrm>
              <a:custGeom>
                <a:avLst/>
                <a:gdLst>
                  <a:gd name="connsiteX0" fmla="*/ -1406 w 14466"/>
                  <a:gd name="connsiteY0" fmla="*/ 21666 h 22073"/>
                  <a:gd name="connsiteX1" fmla="*/ 13060 w 14466"/>
                  <a:gd name="connsiteY1" fmla="*/ -408 h 22073"/>
                  <a:gd name="connsiteX2" fmla="*/ -1406 w 14466"/>
                  <a:gd name="connsiteY2" fmla="*/ 21666 h 22073"/>
                </a:gdLst>
                <a:ahLst/>
                <a:cxnLst>
                  <a:cxn ang="0">
                    <a:pos x="connsiteX0" y="connsiteY0"/>
                  </a:cxn>
                  <a:cxn ang="0">
                    <a:pos x="connsiteX1" y="connsiteY1"/>
                  </a:cxn>
                  <a:cxn ang="0">
                    <a:pos x="connsiteX2" y="connsiteY2"/>
                  </a:cxn>
                </a:cxnLst>
                <a:rect l="l" t="t" r="r" b="b"/>
                <a:pathLst>
                  <a:path w="14466" h="22073">
                    <a:moveTo>
                      <a:pt x="-1406" y="21666"/>
                    </a:moveTo>
                    <a:cubicBezTo>
                      <a:pt x="5453" y="15860"/>
                      <a:pt x="10504" y="8191"/>
                      <a:pt x="13060" y="-408"/>
                    </a:cubicBezTo>
                    <a:cubicBezTo>
                      <a:pt x="9319" y="7611"/>
                      <a:pt x="4455" y="15050"/>
                      <a:pt x="-1406" y="21666"/>
                    </a:cubicBezTo>
                    <a:close/>
                  </a:path>
                </a:pathLst>
              </a:custGeom>
              <a:solidFill>
                <a:srgbClr val="FACDEF"/>
              </a:solidFill>
              <a:ln w="6185" cap="flat">
                <a:noFill/>
                <a:prstDash val="solid"/>
                <a:miter/>
              </a:ln>
            </p:spPr>
            <p:txBody>
              <a:bodyPr rtlCol="0" anchor="ctr"/>
              <a:lstStyle/>
              <a:p>
                <a:endParaRPr lang="zh-CN" altLang="en-US"/>
              </a:p>
            </p:txBody>
          </p:sp>
          <p:sp>
            <p:nvSpPr>
              <p:cNvPr id="711" name="îşḷïḑè">
                <a:extLst>
                  <a:ext uri="{FF2B5EF4-FFF2-40B4-BE49-F238E27FC236}">
                    <a16:creationId xmlns:a16="http://schemas.microsoft.com/office/drawing/2014/main" id="{12CA3E5B-9F71-CBD7-94D3-F863530CE8AE}"/>
                  </a:ext>
                </a:extLst>
              </p:cNvPr>
              <p:cNvSpPr/>
              <p:nvPr/>
            </p:nvSpPr>
            <p:spPr>
              <a:xfrm>
                <a:off x="6298501" y="2078839"/>
                <a:ext cx="9665" cy="23943"/>
              </a:xfrm>
              <a:custGeom>
                <a:avLst/>
                <a:gdLst>
                  <a:gd name="connsiteX0" fmla="*/ -1406 w 9665"/>
                  <a:gd name="connsiteY0" fmla="*/ 23536 h 23943"/>
                  <a:gd name="connsiteX1" fmla="*/ 8259 w 9665"/>
                  <a:gd name="connsiteY1" fmla="*/ -408 h 23943"/>
                  <a:gd name="connsiteX2" fmla="*/ -1406 w 9665"/>
                  <a:gd name="connsiteY2" fmla="*/ 23536 h 23943"/>
                </a:gdLst>
                <a:ahLst/>
                <a:cxnLst>
                  <a:cxn ang="0">
                    <a:pos x="connsiteX0" y="connsiteY0"/>
                  </a:cxn>
                  <a:cxn ang="0">
                    <a:pos x="connsiteX1" y="connsiteY1"/>
                  </a:cxn>
                  <a:cxn ang="0">
                    <a:pos x="connsiteX2" y="connsiteY2"/>
                  </a:cxn>
                </a:cxnLst>
                <a:rect l="l" t="t" r="r" b="b"/>
                <a:pathLst>
                  <a:path w="9665" h="23943">
                    <a:moveTo>
                      <a:pt x="-1406" y="23536"/>
                    </a:moveTo>
                    <a:cubicBezTo>
                      <a:pt x="4143" y="16715"/>
                      <a:pt x="7510" y="8365"/>
                      <a:pt x="8259" y="-408"/>
                    </a:cubicBezTo>
                    <a:cubicBezTo>
                      <a:pt x="6263" y="8016"/>
                      <a:pt x="3021" y="16085"/>
                      <a:pt x="-1406" y="23536"/>
                    </a:cubicBezTo>
                    <a:close/>
                  </a:path>
                </a:pathLst>
              </a:custGeom>
              <a:solidFill>
                <a:srgbClr val="FACDEF"/>
              </a:solidFill>
              <a:ln w="6185" cap="flat">
                <a:noFill/>
                <a:prstDash val="solid"/>
                <a:miter/>
              </a:ln>
            </p:spPr>
            <p:txBody>
              <a:bodyPr rtlCol="0" anchor="ctr"/>
              <a:lstStyle/>
              <a:p>
                <a:endParaRPr lang="zh-CN" altLang="en-US"/>
              </a:p>
            </p:txBody>
          </p:sp>
          <p:sp>
            <p:nvSpPr>
              <p:cNvPr id="712" name="îS1îḑé">
                <a:extLst>
                  <a:ext uri="{FF2B5EF4-FFF2-40B4-BE49-F238E27FC236}">
                    <a16:creationId xmlns:a16="http://schemas.microsoft.com/office/drawing/2014/main" id="{5662B6C7-3EB5-9D82-324A-26CA5789F74B}"/>
                  </a:ext>
                </a:extLst>
              </p:cNvPr>
              <p:cNvSpPr/>
              <p:nvPr/>
            </p:nvSpPr>
            <p:spPr>
              <a:xfrm>
                <a:off x="5970449" y="2943737"/>
                <a:ext cx="120912" cy="145736"/>
              </a:xfrm>
              <a:custGeom>
                <a:avLst/>
                <a:gdLst>
                  <a:gd name="connsiteX0" fmla="*/ 119506 w 120912"/>
                  <a:gd name="connsiteY0" fmla="*/ 6903 h 145736"/>
                  <a:gd name="connsiteX1" fmla="*/ 83028 w 120912"/>
                  <a:gd name="connsiteY1" fmla="*/ 6279 h 145736"/>
                  <a:gd name="connsiteX2" fmla="*/ 58087 w 120912"/>
                  <a:gd name="connsiteY2" fmla="*/ 41697 h 145736"/>
                  <a:gd name="connsiteX3" fmla="*/ 26100 w 120912"/>
                  <a:gd name="connsiteY3" fmla="*/ 64767 h 145736"/>
                  <a:gd name="connsiteX4" fmla="*/ 16435 w 120912"/>
                  <a:gd name="connsiteY4" fmla="*/ 88400 h 145736"/>
                  <a:gd name="connsiteX5" fmla="*/ 2093 w 120912"/>
                  <a:gd name="connsiteY5" fmla="*/ 109475 h 145736"/>
                  <a:gd name="connsiteX6" fmla="*/ -1336 w 120912"/>
                  <a:gd name="connsiteY6" fmla="*/ 145329 h 145736"/>
                  <a:gd name="connsiteX7" fmla="*/ 119506 w 120912"/>
                  <a:gd name="connsiteY7" fmla="*/ 6903 h 14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912" h="145736">
                    <a:moveTo>
                      <a:pt x="119506" y="6903"/>
                    </a:moveTo>
                    <a:cubicBezTo>
                      <a:pt x="119506" y="6903"/>
                      <a:pt x="97993" y="-9122"/>
                      <a:pt x="83028" y="6279"/>
                    </a:cubicBezTo>
                    <a:cubicBezTo>
                      <a:pt x="68064" y="21681"/>
                      <a:pt x="71368" y="29912"/>
                      <a:pt x="58087" y="41697"/>
                    </a:cubicBezTo>
                    <a:cubicBezTo>
                      <a:pt x="44806" y="53481"/>
                      <a:pt x="33769" y="53793"/>
                      <a:pt x="26100" y="64767"/>
                    </a:cubicBezTo>
                    <a:cubicBezTo>
                      <a:pt x="18430" y="75742"/>
                      <a:pt x="22670" y="78610"/>
                      <a:pt x="16435" y="88400"/>
                    </a:cubicBezTo>
                    <a:cubicBezTo>
                      <a:pt x="10199" y="98189"/>
                      <a:pt x="6208" y="94635"/>
                      <a:pt x="2093" y="109475"/>
                    </a:cubicBezTo>
                    <a:cubicBezTo>
                      <a:pt x="-588" y="121235"/>
                      <a:pt x="-1711" y="133282"/>
                      <a:pt x="-1336" y="145329"/>
                    </a:cubicBezTo>
                    <a:cubicBezTo>
                      <a:pt x="31150" y="92939"/>
                      <a:pt x="71992" y="46186"/>
                      <a:pt x="119506" y="6903"/>
                    </a:cubicBezTo>
                    <a:close/>
                  </a:path>
                </a:pathLst>
              </a:custGeom>
              <a:solidFill>
                <a:srgbClr val="FFA6E7"/>
              </a:solidFill>
              <a:ln w="6185" cap="flat">
                <a:noFill/>
                <a:prstDash val="solid"/>
                <a:miter/>
              </a:ln>
            </p:spPr>
            <p:txBody>
              <a:bodyPr rtlCol="0" anchor="ctr"/>
              <a:lstStyle/>
              <a:p>
                <a:endParaRPr lang="zh-CN" altLang="en-US"/>
              </a:p>
            </p:txBody>
          </p:sp>
          <p:sp>
            <p:nvSpPr>
              <p:cNvPr id="713" name="îṡḻíḋe">
                <a:extLst>
                  <a:ext uri="{FF2B5EF4-FFF2-40B4-BE49-F238E27FC236}">
                    <a16:creationId xmlns:a16="http://schemas.microsoft.com/office/drawing/2014/main" id="{CE50D03E-C160-A014-8AF0-B81484ABDA86}"/>
                  </a:ext>
                </a:extLst>
              </p:cNvPr>
              <p:cNvSpPr/>
              <p:nvPr/>
            </p:nvSpPr>
            <p:spPr>
              <a:xfrm>
                <a:off x="5995658" y="3148540"/>
                <a:ext cx="28219" cy="28701"/>
              </a:xfrm>
              <a:custGeom>
                <a:avLst/>
                <a:gdLst>
                  <a:gd name="connsiteX0" fmla="*/ 20158 w 28219"/>
                  <a:gd name="connsiteY0" fmla="*/ -363 h 28701"/>
                  <a:gd name="connsiteX1" fmla="*/ 24024 w 28219"/>
                  <a:gd name="connsiteY1" fmla="*/ 19403 h 28701"/>
                  <a:gd name="connsiteX2" fmla="*/ 5318 w 28219"/>
                  <a:gd name="connsiteY2" fmla="*/ 26262 h 28701"/>
                  <a:gd name="connsiteX3" fmla="*/ 329 w 28219"/>
                  <a:gd name="connsiteY3" fmla="*/ 13168 h 28701"/>
                  <a:gd name="connsiteX4" fmla="*/ 20158 w 28219"/>
                  <a:gd name="connsiteY4" fmla="*/ -363 h 28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9" h="28701">
                    <a:moveTo>
                      <a:pt x="20158" y="-363"/>
                    </a:moveTo>
                    <a:cubicBezTo>
                      <a:pt x="20158" y="-363"/>
                      <a:pt x="32068" y="15537"/>
                      <a:pt x="24024" y="19403"/>
                    </a:cubicBezTo>
                    <a:cubicBezTo>
                      <a:pt x="15980" y="23269"/>
                      <a:pt x="14546" y="16847"/>
                      <a:pt x="5318" y="26262"/>
                    </a:cubicBezTo>
                    <a:cubicBezTo>
                      <a:pt x="-107" y="31874"/>
                      <a:pt x="-3724" y="25327"/>
                      <a:pt x="329" y="13168"/>
                    </a:cubicBezTo>
                    <a:cubicBezTo>
                      <a:pt x="4382" y="1009"/>
                      <a:pt x="20220" y="-737"/>
                      <a:pt x="20158" y="-363"/>
                    </a:cubicBezTo>
                    <a:close/>
                  </a:path>
                </a:pathLst>
              </a:custGeom>
              <a:solidFill>
                <a:srgbClr val="FFA6E7"/>
              </a:solidFill>
              <a:ln w="6185" cap="flat">
                <a:noFill/>
                <a:prstDash val="solid"/>
                <a:miter/>
              </a:ln>
            </p:spPr>
            <p:txBody>
              <a:bodyPr rtlCol="0" anchor="ctr"/>
              <a:lstStyle/>
              <a:p>
                <a:endParaRPr lang="zh-CN" altLang="en-US"/>
              </a:p>
            </p:txBody>
          </p:sp>
          <p:sp>
            <p:nvSpPr>
              <p:cNvPr id="714" name="iŝḷîḓé">
                <a:extLst>
                  <a:ext uri="{FF2B5EF4-FFF2-40B4-BE49-F238E27FC236}">
                    <a16:creationId xmlns:a16="http://schemas.microsoft.com/office/drawing/2014/main" id="{1E445FE4-8437-FB3C-3DD0-CD6C9049415E}"/>
                  </a:ext>
                </a:extLst>
              </p:cNvPr>
              <p:cNvSpPr/>
              <p:nvPr/>
            </p:nvSpPr>
            <p:spPr>
              <a:xfrm>
                <a:off x="5890413" y="3166543"/>
                <a:ext cx="90472" cy="91793"/>
              </a:xfrm>
              <a:custGeom>
                <a:avLst/>
                <a:gdLst>
                  <a:gd name="connsiteX0" fmla="*/ 46525 w 90472"/>
                  <a:gd name="connsiteY0" fmla="*/ 51034 h 91793"/>
                  <a:gd name="connsiteX1" fmla="*/ 2502 w 90472"/>
                  <a:gd name="connsiteY1" fmla="*/ 61697 h 91793"/>
                  <a:gd name="connsiteX2" fmla="*/ -428 w 90472"/>
                  <a:gd name="connsiteY2" fmla="*/ 53965 h 91793"/>
                  <a:gd name="connsiteX3" fmla="*/ 68972 w 90472"/>
                  <a:gd name="connsiteY3" fmla="*/ -408 h 91793"/>
                  <a:gd name="connsiteX4" fmla="*/ 74272 w 90472"/>
                  <a:gd name="connsiteY4" fmla="*/ 3458 h 91793"/>
                  <a:gd name="connsiteX5" fmla="*/ 80507 w 90472"/>
                  <a:gd name="connsiteY5" fmla="*/ 6015 h 91793"/>
                  <a:gd name="connsiteX6" fmla="*/ 85060 w 90472"/>
                  <a:gd name="connsiteY6" fmla="*/ 87511 h 91793"/>
                  <a:gd name="connsiteX7" fmla="*/ 80258 w 90472"/>
                  <a:gd name="connsiteY7" fmla="*/ 91359 h 91793"/>
                  <a:gd name="connsiteX8" fmla="*/ 78014 w 90472"/>
                  <a:gd name="connsiteY8" fmla="*/ 90442 h 91793"/>
                  <a:gd name="connsiteX9" fmla="*/ 53072 w 90472"/>
                  <a:gd name="connsiteY9" fmla="*/ 53903 h 91793"/>
                  <a:gd name="connsiteX10" fmla="*/ 47523 w 90472"/>
                  <a:gd name="connsiteY10" fmla="*/ 50648 h 91793"/>
                  <a:gd name="connsiteX11" fmla="*/ 46525 w 90472"/>
                  <a:gd name="connsiteY11" fmla="*/ 51034 h 9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472" h="91793">
                    <a:moveTo>
                      <a:pt x="46525" y="51034"/>
                    </a:moveTo>
                    <a:cubicBezTo>
                      <a:pt x="32745" y="57631"/>
                      <a:pt x="17780" y="61260"/>
                      <a:pt x="2502" y="61697"/>
                    </a:cubicBezTo>
                    <a:cubicBezTo>
                      <a:pt x="-927" y="61697"/>
                      <a:pt x="-2610" y="57457"/>
                      <a:pt x="-428" y="53965"/>
                    </a:cubicBezTo>
                    <a:cubicBezTo>
                      <a:pt x="39666" y="-7205"/>
                      <a:pt x="69783" y="340"/>
                      <a:pt x="68972" y="-408"/>
                    </a:cubicBezTo>
                    <a:lnTo>
                      <a:pt x="74272" y="3458"/>
                    </a:lnTo>
                    <a:lnTo>
                      <a:pt x="80507" y="6015"/>
                    </a:lnTo>
                    <a:cubicBezTo>
                      <a:pt x="81380" y="6015"/>
                      <a:pt x="95909" y="26966"/>
                      <a:pt x="85060" y="87511"/>
                    </a:cubicBezTo>
                    <a:cubicBezTo>
                      <a:pt x="84810" y="89906"/>
                      <a:pt x="82628" y="91627"/>
                      <a:pt x="80258" y="91359"/>
                    </a:cubicBezTo>
                    <a:cubicBezTo>
                      <a:pt x="79448" y="91265"/>
                      <a:pt x="78637" y="90947"/>
                      <a:pt x="78014" y="90442"/>
                    </a:cubicBezTo>
                    <a:cubicBezTo>
                      <a:pt x="66415" y="80839"/>
                      <a:pt x="57811" y="68182"/>
                      <a:pt x="53072" y="53903"/>
                    </a:cubicBezTo>
                    <a:cubicBezTo>
                      <a:pt x="52448" y="51471"/>
                      <a:pt x="49954" y="50012"/>
                      <a:pt x="47523" y="50648"/>
                    </a:cubicBezTo>
                    <a:cubicBezTo>
                      <a:pt x="47148" y="50735"/>
                      <a:pt x="46837" y="50866"/>
                      <a:pt x="46525" y="51034"/>
                    </a:cubicBezTo>
                    <a:close/>
                  </a:path>
                </a:pathLst>
              </a:custGeom>
              <a:solidFill>
                <a:srgbClr val="FFA6E7"/>
              </a:solidFill>
              <a:ln w="6185" cap="flat">
                <a:noFill/>
                <a:prstDash val="solid"/>
                <a:miter/>
              </a:ln>
            </p:spPr>
            <p:txBody>
              <a:bodyPr rtlCol="0" anchor="ctr"/>
              <a:lstStyle/>
              <a:p>
                <a:endParaRPr lang="zh-CN" altLang="en-US"/>
              </a:p>
            </p:txBody>
          </p:sp>
          <p:grpSp>
            <p:nvGrpSpPr>
              <p:cNvPr id="715" name="图形 359">
                <a:extLst>
                  <a:ext uri="{FF2B5EF4-FFF2-40B4-BE49-F238E27FC236}">
                    <a16:creationId xmlns:a16="http://schemas.microsoft.com/office/drawing/2014/main" id="{8BEB466B-0532-9978-806B-4C7FF28788F6}"/>
                  </a:ext>
                </a:extLst>
              </p:cNvPr>
              <p:cNvGrpSpPr/>
              <p:nvPr/>
            </p:nvGrpSpPr>
            <p:grpSpPr>
              <a:xfrm>
                <a:off x="5904298" y="3167104"/>
                <a:ext cx="68113" cy="73453"/>
                <a:chOff x="5904298" y="3167104"/>
                <a:chExt cx="68113" cy="73453"/>
              </a:xfrm>
              <a:solidFill>
                <a:srgbClr val="FACDEF"/>
              </a:solidFill>
            </p:grpSpPr>
            <p:sp>
              <p:nvSpPr>
                <p:cNvPr id="728" name="ïS1iḑé">
                  <a:extLst>
                    <a:ext uri="{FF2B5EF4-FFF2-40B4-BE49-F238E27FC236}">
                      <a16:creationId xmlns:a16="http://schemas.microsoft.com/office/drawing/2014/main" id="{393256D3-3C13-4F13-A76F-9B9D4E09C028}"/>
                    </a:ext>
                  </a:extLst>
                </p:cNvPr>
                <p:cNvSpPr/>
                <p:nvPr/>
              </p:nvSpPr>
              <p:spPr>
                <a:xfrm>
                  <a:off x="5904298" y="3178323"/>
                  <a:ext cx="48679" cy="39163"/>
                </a:xfrm>
                <a:custGeom>
                  <a:avLst/>
                  <a:gdLst>
                    <a:gd name="connsiteX0" fmla="*/ -1405 w 48679"/>
                    <a:gd name="connsiteY0" fmla="*/ 38755 h 39163"/>
                    <a:gd name="connsiteX1" fmla="*/ 47231 w 48679"/>
                    <a:gd name="connsiteY1" fmla="*/ -403 h 39163"/>
                    <a:gd name="connsiteX2" fmla="*/ -1405 w 48679"/>
                    <a:gd name="connsiteY2" fmla="*/ 38755 h 39163"/>
                  </a:gdLst>
                  <a:ahLst/>
                  <a:cxnLst>
                    <a:cxn ang="0">
                      <a:pos x="connsiteX0" y="connsiteY0"/>
                    </a:cxn>
                    <a:cxn ang="0">
                      <a:pos x="connsiteX1" y="connsiteY1"/>
                    </a:cxn>
                    <a:cxn ang="0">
                      <a:pos x="connsiteX2" y="connsiteY2"/>
                    </a:cxn>
                  </a:cxnLst>
                  <a:rect l="l" t="t" r="r" b="b"/>
                  <a:pathLst>
                    <a:path w="48679" h="39163">
                      <a:moveTo>
                        <a:pt x="-1405" y="38755"/>
                      </a:moveTo>
                      <a:cubicBezTo>
                        <a:pt x="21978" y="-528"/>
                        <a:pt x="48479" y="-465"/>
                        <a:pt x="47231" y="-403"/>
                      </a:cubicBezTo>
                      <a:cubicBezTo>
                        <a:pt x="27589" y="4772"/>
                        <a:pt x="-1654" y="38444"/>
                        <a:pt x="-1405" y="38755"/>
                      </a:cubicBezTo>
                      <a:close/>
                    </a:path>
                  </a:pathLst>
                </a:custGeom>
                <a:solidFill>
                  <a:srgbClr val="FACDEF"/>
                </a:solidFill>
                <a:ln w="6185" cap="flat">
                  <a:noFill/>
                  <a:prstDash val="solid"/>
                  <a:miter/>
                </a:ln>
              </p:spPr>
              <p:txBody>
                <a:bodyPr rtlCol="0" anchor="ctr"/>
                <a:lstStyle/>
                <a:p>
                  <a:endParaRPr lang="zh-CN" altLang="en-US"/>
                </a:p>
              </p:txBody>
            </p:sp>
            <p:sp>
              <p:nvSpPr>
                <p:cNvPr id="729" name="ï$ļidè">
                  <a:extLst>
                    <a:ext uri="{FF2B5EF4-FFF2-40B4-BE49-F238E27FC236}">
                      <a16:creationId xmlns:a16="http://schemas.microsoft.com/office/drawing/2014/main" id="{1A810B83-FC92-5F84-F3B4-6387F4F04F90}"/>
                    </a:ext>
                  </a:extLst>
                </p:cNvPr>
                <p:cNvSpPr/>
                <p:nvPr/>
              </p:nvSpPr>
              <p:spPr>
                <a:xfrm>
                  <a:off x="5965718" y="3181998"/>
                  <a:ext cx="6693" cy="58559"/>
                </a:xfrm>
                <a:custGeom>
                  <a:avLst/>
                  <a:gdLst>
                    <a:gd name="connsiteX0" fmla="*/ -1406 w 6693"/>
                    <a:gd name="connsiteY0" fmla="*/ -399 h 58559"/>
                    <a:gd name="connsiteX1" fmla="*/ 1961 w 6693"/>
                    <a:gd name="connsiteY1" fmla="*/ 58152 h 58559"/>
                    <a:gd name="connsiteX2" fmla="*/ -1406 w 6693"/>
                    <a:gd name="connsiteY2" fmla="*/ -399 h 58559"/>
                  </a:gdLst>
                  <a:ahLst/>
                  <a:cxnLst>
                    <a:cxn ang="0">
                      <a:pos x="connsiteX0" y="connsiteY0"/>
                    </a:cxn>
                    <a:cxn ang="0">
                      <a:pos x="connsiteX1" y="connsiteY1"/>
                    </a:cxn>
                    <a:cxn ang="0">
                      <a:pos x="connsiteX2" y="connsiteY2"/>
                    </a:cxn>
                  </a:cxnLst>
                  <a:rect l="l" t="t" r="r" b="b"/>
                  <a:pathLst>
                    <a:path w="6693" h="58559">
                      <a:moveTo>
                        <a:pt x="-1406" y="-399"/>
                      </a:moveTo>
                      <a:cubicBezTo>
                        <a:pt x="-1406" y="-897"/>
                        <a:pt x="11065" y="19492"/>
                        <a:pt x="1961" y="58152"/>
                      </a:cubicBezTo>
                      <a:cubicBezTo>
                        <a:pt x="1524" y="58152"/>
                        <a:pt x="4331" y="18495"/>
                        <a:pt x="-1406" y="-399"/>
                      </a:cubicBezTo>
                      <a:close/>
                    </a:path>
                  </a:pathLst>
                </a:custGeom>
                <a:solidFill>
                  <a:srgbClr val="FACDEF"/>
                </a:solidFill>
                <a:ln w="6185" cap="flat">
                  <a:noFill/>
                  <a:prstDash val="solid"/>
                  <a:miter/>
                </a:ln>
              </p:spPr>
              <p:txBody>
                <a:bodyPr rtlCol="0" anchor="ctr"/>
                <a:lstStyle/>
                <a:p>
                  <a:endParaRPr lang="zh-CN" altLang="en-US"/>
                </a:p>
              </p:txBody>
            </p:sp>
            <p:sp>
              <p:nvSpPr>
                <p:cNvPr id="730" name="îṣ1îḓè">
                  <a:extLst>
                    <a:ext uri="{FF2B5EF4-FFF2-40B4-BE49-F238E27FC236}">
                      <a16:creationId xmlns:a16="http://schemas.microsoft.com/office/drawing/2014/main" id="{45040BF0-6E0B-A2E8-58D4-19ABFBE6E51A}"/>
                    </a:ext>
                  </a:extLst>
                </p:cNvPr>
                <p:cNvSpPr/>
                <p:nvPr/>
              </p:nvSpPr>
              <p:spPr>
                <a:xfrm>
                  <a:off x="5926061" y="3167104"/>
                  <a:ext cx="46266" cy="59922"/>
                </a:xfrm>
                <a:custGeom>
                  <a:avLst/>
                  <a:gdLst>
                    <a:gd name="connsiteX0" fmla="*/ 29583 w 46266"/>
                    <a:gd name="connsiteY0" fmla="*/ 59515 h 59922"/>
                    <a:gd name="connsiteX1" fmla="*/ 30394 w 46266"/>
                    <a:gd name="connsiteY1" fmla="*/ 17176 h 59922"/>
                    <a:gd name="connsiteX2" fmla="*/ -1406 w 46266"/>
                    <a:gd name="connsiteY2" fmla="*/ 48915 h 59922"/>
                    <a:gd name="connsiteX3" fmla="*/ 30207 w 46266"/>
                    <a:gd name="connsiteY3" fmla="*/ 14370 h 59922"/>
                    <a:gd name="connsiteX4" fmla="*/ 27900 w 46266"/>
                    <a:gd name="connsiteY4" fmla="*/ -408 h 59922"/>
                    <a:gd name="connsiteX5" fmla="*/ 32389 w 46266"/>
                    <a:gd name="connsiteY5" fmla="*/ 13186 h 59922"/>
                    <a:gd name="connsiteX6" fmla="*/ 44860 w 46266"/>
                    <a:gd name="connsiteY6" fmla="*/ 9133 h 59922"/>
                    <a:gd name="connsiteX7" fmla="*/ 32389 w 46266"/>
                    <a:gd name="connsiteY7" fmla="*/ 15368 h 59922"/>
                    <a:gd name="connsiteX8" fmla="*/ 29583 w 46266"/>
                    <a:gd name="connsiteY8" fmla="*/ 59515 h 5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66" h="59922">
                      <a:moveTo>
                        <a:pt x="29583" y="59515"/>
                      </a:moveTo>
                      <a:cubicBezTo>
                        <a:pt x="29583" y="59515"/>
                        <a:pt x="31142" y="36693"/>
                        <a:pt x="30394" y="17176"/>
                      </a:cubicBezTo>
                      <a:cubicBezTo>
                        <a:pt x="18484" y="26355"/>
                        <a:pt x="7822" y="37024"/>
                        <a:pt x="-1406" y="48915"/>
                      </a:cubicBezTo>
                      <a:cubicBezTo>
                        <a:pt x="5577" y="34585"/>
                        <a:pt x="16552" y="22582"/>
                        <a:pt x="30207" y="14370"/>
                      </a:cubicBezTo>
                      <a:cubicBezTo>
                        <a:pt x="29958" y="9376"/>
                        <a:pt x="29209" y="4419"/>
                        <a:pt x="27900" y="-408"/>
                      </a:cubicBezTo>
                      <a:cubicBezTo>
                        <a:pt x="30207" y="3808"/>
                        <a:pt x="31766" y="8416"/>
                        <a:pt x="32389" y="13186"/>
                      </a:cubicBezTo>
                      <a:cubicBezTo>
                        <a:pt x="36193" y="10978"/>
                        <a:pt x="40495" y="9600"/>
                        <a:pt x="44860" y="9133"/>
                      </a:cubicBezTo>
                      <a:cubicBezTo>
                        <a:pt x="40433" y="10616"/>
                        <a:pt x="36255" y="12718"/>
                        <a:pt x="32389" y="15368"/>
                      </a:cubicBezTo>
                      <a:cubicBezTo>
                        <a:pt x="34385" y="30121"/>
                        <a:pt x="33449" y="45136"/>
                        <a:pt x="29583" y="59515"/>
                      </a:cubicBezTo>
                      <a:close/>
                    </a:path>
                  </a:pathLst>
                </a:custGeom>
                <a:solidFill>
                  <a:srgbClr val="FACDEF"/>
                </a:solidFill>
                <a:ln w="6185" cap="flat">
                  <a:noFill/>
                  <a:prstDash val="solid"/>
                  <a:miter/>
                </a:ln>
              </p:spPr>
              <p:txBody>
                <a:bodyPr rtlCol="0" anchor="ctr"/>
                <a:lstStyle/>
                <a:p>
                  <a:endParaRPr lang="zh-CN" altLang="en-US"/>
                </a:p>
              </p:txBody>
            </p:sp>
          </p:grpSp>
          <p:sp>
            <p:nvSpPr>
              <p:cNvPr id="716" name="íŝlîḑè">
                <a:extLst>
                  <a:ext uri="{FF2B5EF4-FFF2-40B4-BE49-F238E27FC236}">
                    <a16:creationId xmlns:a16="http://schemas.microsoft.com/office/drawing/2014/main" id="{862237F5-DE13-03CB-5344-0565A83F0F45}"/>
                  </a:ext>
                </a:extLst>
              </p:cNvPr>
              <p:cNvSpPr/>
              <p:nvPr/>
            </p:nvSpPr>
            <p:spPr>
              <a:xfrm>
                <a:off x="5943288" y="2927817"/>
                <a:ext cx="284664" cy="267808"/>
              </a:xfrm>
              <a:custGeom>
                <a:avLst/>
                <a:gdLst>
                  <a:gd name="connsiteX0" fmla="*/ 21772 w 284664"/>
                  <a:gd name="connsiteY0" fmla="*/ 267188 h 267808"/>
                  <a:gd name="connsiteX1" fmla="*/ 29005 w 284664"/>
                  <a:gd name="connsiteY1" fmla="*/ 264382 h 267808"/>
                  <a:gd name="connsiteX2" fmla="*/ 173791 w 284664"/>
                  <a:gd name="connsiteY2" fmla="*/ 149526 h 267808"/>
                  <a:gd name="connsiteX3" fmla="*/ 182458 w 284664"/>
                  <a:gd name="connsiteY3" fmla="*/ 142106 h 267808"/>
                  <a:gd name="connsiteX4" fmla="*/ 280853 w 284664"/>
                  <a:gd name="connsiteY4" fmla="*/ 27062 h 267808"/>
                  <a:gd name="connsiteX5" fmla="*/ 280853 w 284664"/>
                  <a:gd name="connsiteY5" fmla="*/ 27062 h 267808"/>
                  <a:gd name="connsiteX6" fmla="*/ 282598 w 284664"/>
                  <a:gd name="connsiteY6" fmla="*/ 24007 h 267808"/>
                  <a:gd name="connsiteX7" fmla="*/ 283222 w 284664"/>
                  <a:gd name="connsiteY7" fmla="*/ 20952 h 267808"/>
                  <a:gd name="connsiteX8" fmla="*/ 283222 w 284664"/>
                  <a:gd name="connsiteY8" fmla="*/ 20952 h 267808"/>
                  <a:gd name="connsiteX9" fmla="*/ 281850 w 284664"/>
                  <a:gd name="connsiteY9" fmla="*/ 19206 h 267808"/>
                  <a:gd name="connsiteX10" fmla="*/ 274679 w 284664"/>
                  <a:gd name="connsiteY10" fmla="*/ 16462 h 267808"/>
                  <a:gd name="connsiteX11" fmla="*/ 274181 w 284664"/>
                  <a:gd name="connsiteY11" fmla="*/ 15433 h 267808"/>
                  <a:gd name="connsiteX12" fmla="*/ 274181 w 284664"/>
                  <a:gd name="connsiteY12" fmla="*/ 15402 h 267808"/>
                  <a:gd name="connsiteX13" fmla="*/ 277361 w 284664"/>
                  <a:gd name="connsiteY13" fmla="*/ 8356 h 267808"/>
                  <a:gd name="connsiteX14" fmla="*/ 277361 w 284664"/>
                  <a:gd name="connsiteY14" fmla="*/ 6174 h 267808"/>
                  <a:gd name="connsiteX15" fmla="*/ 274679 w 284664"/>
                  <a:gd name="connsiteY15" fmla="*/ 4490 h 267808"/>
                  <a:gd name="connsiteX16" fmla="*/ 105201 w 284664"/>
                  <a:gd name="connsiteY16" fmla="*/ 49572 h 267808"/>
                  <a:gd name="connsiteX17" fmla="*/ 94289 w 284664"/>
                  <a:gd name="connsiteY17" fmla="*/ 58863 h 267808"/>
                  <a:gd name="connsiteX18" fmla="*/ 27259 w 284664"/>
                  <a:gd name="connsiteY18" fmla="*/ 158629 h 267808"/>
                  <a:gd name="connsiteX19" fmla="*/ 27259 w 284664"/>
                  <a:gd name="connsiteY19" fmla="*/ 158629 h 267808"/>
                  <a:gd name="connsiteX20" fmla="*/ -1299 w 284664"/>
                  <a:gd name="connsiteY20" fmla="*/ 248482 h 267808"/>
                  <a:gd name="connsiteX21" fmla="*/ -239 w 284664"/>
                  <a:gd name="connsiteY21" fmla="*/ 255091 h 267808"/>
                  <a:gd name="connsiteX22" fmla="*/ 21772 w 284664"/>
                  <a:gd name="connsiteY22" fmla="*/ 267188 h 26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64" h="267808">
                    <a:moveTo>
                      <a:pt x="21772" y="267188"/>
                    </a:moveTo>
                    <a:cubicBezTo>
                      <a:pt x="24391" y="267019"/>
                      <a:pt x="26947" y="266034"/>
                      <a:pt x="29005" y="264382"/>
                    </a:cubicBezTo>
                    <a:cubicBezTo>
                      <a:pt x="128210" y="172784"/>
                      <a:pt x="166184" y="160936"/>
                      <a:pt x="173791" y="149526"/>
                    </a:cubicBezTo>
                    <a:cubicBezTo>
                      <a:pt x="176596" y="146969"/>
                      <a:pt x="179528" y="144537"/>
                      <a:pt x="182458" y="142106"/>
                    </a:cubicBezTo>
                    <a:cubicBezTo>
                      <a:pt x="221990" y="110055"/>
                      <a:pt x="255350" y="71072"/>
                      <a:pt x="280853" y="27062"/>
                    </a:cubicBezTo>
                    <a:lnTo>
                      <a:pt x="280853" y="27062"/>
                    </a:lnTo>
                    <a:cubicBezTo>
                      <a:pt x="281601" y="25877"/>
                      <a:pt x="282162" y="24818"/>
                      <a:pt x="282598" y="24007"/>
                    </a:cubicBezTo>
                    <a:cubicBezTo>
                      <a:pt x="283160" y="23090"/>
                      <a:pt x="283347" y="22012"/>
                      <a:pt x="283222" y="20952"/>
                    </a:cubicBezTo>
                    <a:lnTo>
                      <a:pt x="283222" y="20952"/>
                    </a:lnTo>
                    <a:cubicBezTo>
                      <a:pt x="283098" y="20166"/>
                      <a:pt x="282598" y="19493"/>
                      <a:pt x="281850" y="19206"/>
                    </a:cubicBezTo>
                    <a:lnTo>
                      <a:pt x="274679" y="16462"/>
                    </a:lnTo>
                    <a:cubicBezTo>
                      <a:pt x="274243" y="16318"/>
                      <a:pt x="274056" y="15857"/>
                      <a:pt x="274181" y="15433"/>
                    </a:cubicBezTo>
                    <a:cubicBezTo>
                      <a:pt x="274181" y="15427"/>
                      <a:pt x="274181" y="15415"/>
                      <a:pt x="274181" y="15402"/>
                    </a:cubicBezTo>
                    <a:lnTo>
                      <a:pt x="277361" y="8356"/>
                    </a:lnTo>
                    <a:cubicBezTo>
                      <a:pt x="277797" y="7695"/>
                      <a:pt x="277797" y="6834"/>
                      <a:pt x="277361" y="6174"/>
                    </a:cubicBezTo>
                    <a:cubicBezTo>
                      <a:pt x="276675" y="5332"/>
                      <a:pt x="275740" y="4739"/>
                      <a:pt x="274679" y="4490"/>
                    </a:cubicBezTo>
                    <a:cubicBezTo>
                      <a:pt x="263019" y="624"/>
                      <a:pt x="184328" y="-16648"/>
                      <a:pt x="105201" y="49572"/>
                    </a:cubicBezTo>
                    <a:lnTo>
                      <a:pt x="94289" y="58863"/>
                    </a:lnTo>
                    <a:cubicBezTo>
                      <a:pt x="86931" y="66158"/>
                      <a:pt x="59932" y="88169"/>
                      <a:pt x="27259" y="158629"/>
                    </a:cubicBezTo>
                    <a:lnTo>
                      <a:pt x="27259" y="158629"/>
                    </a:lnTo>
                    <a:cubicBezTo>
                      <a:pt x="14476" y="187449"/>
                      <a:pt x="4936" y="217579"/>
                      <a:pt x="-1299" y="248482"/>
                    </a:cubicBezTo>
                    <a:cubicBezTo>
                      <a:pt x="-1611" y="250739"/>
                      <a:pt x="-1237" y="253040"/>
                      <a:pt x="-239" y="255091"/>
                    </a:cubicBezTo>
                    <a:cubicBezTo>
                      <a:pt x="3564" y="263578"/>
                      <a:pt x="12543" y="268509"/>
                      <a:pt x="21772" y="267188"/>
                    </a:cubicBezTo>
                    <a:close/>
                  </a:path>
                </a:pathLst>
              </a:custGeom>
              <a:gradFill>
                <a:gsLst>
                  <a:gs pos="0">
                    <a:srgbClr val="FF73BE"/>
                  </a:gs>
                  <a:gs pos="50000">
                    <a:srgbClr val="FFA2D4"/>
                  </a:gs>
                  <a:gs pos="100000">
                    <a:srgbClr val="FFD1EA"/>
                  </a:gs>
                </a:gsLst>
                <a:lin ang="13956343" scaled="1"/>
              </a:gradFill>
              <a:ln w="6185" cap="flat">
                <a:noFill/>
                <a:prstDash val="solid"/>
                <a:miter/>
              </a:ln>
            </p:spPr>
            <p:txBody>
              <a:bodyPr rtlCol="0" anchor="ctr"/>
              <a:lstStyle/>
              <a:p>
                <a:endParaRPr lang="zh-CN" altLang="en-US"/>
              </a:p>
            </p:txBody>
          </p:sp>
          <p:sp>
            <p:nvSpPr>
              <p:cNvPr id="717" name="iŝḷiḍé">
                <a:extLst>
                  <a:ext uri="{FF2B5EF4-FFF2-40B4-BE49-F238E27FC236}">
                    <a16:creationId xmlns:a16="http://schemas.microsoft.com/office/drawing/2014/main" id="{014A291D-D5A7-A0C1-2BFA-872C2E1360A6}"/>
                  </a:ext>
                </a:extLst>
              </p:cNvPr>
              <p:cNvSpPr/>
              <p:nvPr/>
            </p:nvSpPr>
            <p:spPr>
              <a:xfrm>
                <a:off x="5942851" y="2949052"/>
                <a:ext cx="285064" cy="246620"/>
              </a:xfrm>
              <a:custGeom>
                <a:avLst/>
                <a:gdLst>
                  <a:gd name="connsiteX0" fmla="*/ 22208 w 285064"/>
                  <a:gd name="connsiteY0" fmla="*/ 245953 h 246620"/>
                  <a:gd name="connsiteX1" fmla="*/ 29442 w 285064"/>
                  <a:gd name="connsiteY1" fmla="*/ 243147 h 246620"/>
                  <a:gd name="connsiteX2" fmla="*/ 174228 w 285064"/>
                  <a:gd name="connsiteY2" fmla="*/ 128291 h 246620"/>
                  <a:gd name="connsiteX3" fmla="*/ 182895 w 285064"/>
                  <a:gd name="connsiteY3" fmla="*/ 120871 h 246620"/>
                  <a:gd name="connsiteX4" fmla="*/ 281290 w 285064"/>
                  <a:gd name="connsiteY4" fmla="*/ 5828 h 246620"/>
                  <a:gd name="connsiteX5" fmla="*/ 281290 w 285064"/>
                  <a:gd name="connsiteY5" fmla="*/ 5828 h 246620"/>
                  <a:gd name="connsiteX6" fmla="*/ 283658 w 285064"/>
                  <a:gd name="connsiteY6" fmla="*/ -408 h 246620"/>
                  <a:gd name="connsiteX7" fmla="*/ 119979 w 285064"/>
                  <a:gd name="connsiteY7" fmla="*/ 140325 h 246620"/>
                  <a:gd name="connsiteX8" fmla="*/ 27259 w 285064"/>
                  <a:gd name="connsiteY8" fmla="*/ 211596 h 246620"/>
                  <a:gd name="connsiteX9" fmla="*/ 27259 w 285064"/>
                  <a:gd name="connsiteY9" fmla="*/ 137145 h 246620"/>
                  <a:gd name="connsiteX10" fmla="*/ -1299 w 285064"/>
                  <a:gd name="connsiteY10" fmla="*/ 226997 h 246620"/>
                  <a:gd name="connsiteX11" fmla="*/ -239 w 285064"/>
                  <a:gd name="connsiteY11" fmla="*/ 233607 h 246620"/>
                  <a:gd name="connsiteX12" fmla="*/ 22208 w 285064"/>
                  <a:gd name="connsiteY12" fmla="*/ 245953 h 24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064" h="246620">
                    <a:moveTo>
                      <a:pt x="22208" y="245953"/>
                    </a:moveTo>
                    <a:cubicBezTo>
                      <a:pt x="24828" y="245785"/>
                      <a:pt x="27384" y="244800"/>
                      <a:pt x="29442" y="243147"/>
                    </a:cubicBezTo>
                    <a:cubicBezTo>
                      <a:pt x="128646" y="151549"/>
                      <a:pt x="166621" y="139702"/>
                      <a:pt x="174228" y="128291"/>
                    </a:cubicBezTo>
                    <a:cubicBezTo>
                      <a:pt x="177033" y="125734"/>
                      <a:pt x="179964" y="123303"/>
                      <a:pt x="182895" y="120871"/>
                    </a:cubicBezTo>
                    <a:cubicBezTo>
                      <a:pt x="222427" y="88821"/>
                      <a:pt x="255786" y="49837"/>
                      <a:pt x="281290" y="5828"/>
                    </a:cubicBezTo>
                    <a:lnTo>
                      <a:pt x="281290" y="5828"/>
                    </a:lnTo>
                    <a:cubicBezTo>
                      <a:pt x="282661" y="2398"/>
                      <a:pt x="283534" y="216"/>
                      <a:pt x="283658" y="-408"/>
                    </a:cubicBezTo>
                    <a:cubicBezTo>
                      <a:pt x="225295" y="54090"/>
                      <a:pt x="167680" y="100107"/>
                      <a:pt x="119979" y="140325"/>
                    </a:cubicBezTo>
                    <a:cubicBezTo>
                      <a:pt x="72653" y="179297"/>
                      <a:pt x="35303" y="212531"/>
                      <a:pt x="27259" y="211596"/>
                    </a:cubicBezTo>
                    <a:cubicBezTo>
                      <a:pt x="14289" y="210785"/>
                      <a:pt x="20650" y="159156"/>
                      <a:pt x="27259" y="137145"/>
                    </a:cubicBezTo>
                    <a:cubicBezTo>
                      <a:pt x="14477" y="165965"/>
                      <a:pt x="4936" y="196095"/>
                      <a:pt x="-1299" y="226997"/>
                    </a:cubicBezTo>
                    <a:cubicBezTo>
                      <a:pt x="-1611" y="229254"/>
                      <a:pt x="-1237" y="231555"/>
                      <a:pt x="-239" y="233607"/>
                    </a:cubicBezTo>
                    <a:cubicBezTo>
                      <a:pt x="3565" y="242368"/>
                      <a:pt x="12793" y="247450"/>
                      <a:pt x="22208" y="245953"/>
                    </a:cubicBezTo>
                    <a:close/>
                  </a:path>
                </a:pathLst>
              </a:custGeom>
              <a:solidFill>
                <a:srgbClr val="FACDEF"/>
              </a:solidFill>
              <a:ln w="6185" cap="flat">
                <a:noFill/>
                <a:prstDash val="solid"/>
                <a:miter/>
              </a:ln>
            </p:spPr>
            <p:txBody>
              <a:bodyPr rtlCol="0" anchor="ctr"/>
              <a:lstStyle/>
              <a:p>
                <a:endParaRPr lang="zh-CN" altLang="en-US"/>
              </a:p>
            </p:txBody>
          </p:sp>
          <p:sp>
            <p:nvSpPr>
              <p:cNvPr id="718" name="îsliďè">
                <a:extLst>
                  <a:ext uri="{FF2B5EF4-FFF2-40B4-BE49-F238E27FC236}">
                    <a16:creationId xmlns:a16="http://schemas.microsoft.com/office/drawing/2014/main" id="{44B2C98C-7A5A-9FC2-2AFF-A0A8ACB163BA}"/>
                  </a:ext>
                </a:extLst>
              </p:cNvPr>
              <p:cNvSpPr/>
              <p:nvPr/>
            </p:nvSpPr>
            <p:spPr>
              <a:xfrm>
                <a:off x="6152980" y="2947687"/>
                <a:ext cx="11747" cy="11603"/>
              </a:xfrm>
              <a:custGeom>
                <a:avLst/>
                <a:gdLst>
                  <a:gd name="connsiteX0" fmla="*/ -983 w 11747"/>
                  <a:gd name="connsiteY0" fmla="*/ 7193 h 11603"/>
                  <a:gd name="connsiteX1" fmla="*/ 6312 w 11747"/>
                  <a:gd name="connsiteY1" fmla="*/ 10909 h 11603"/>
                  <a:gd name="connsiteX2" fmla="*/ 10053 w 11747"/>
                  <a:gd name="connsiteY2" fmla="*/ 3595 h 11603"/>
                  <a:gd name="connsiteX3" fmla="*/ 2758 w 11747"/>
                  <a:gd name="connsiteY3" fmla="*/ -121 h 11603"/>
                  <a:gd name="connsiteX4" fmla="*/ 1698 w 11747"/>
                  <a:gd name="connsiteY4" fmla="*/ 334 h 11603"/>
                  <a:gd name="connsiteX5" fmla="*/ -983 w 11747"/>
                  <a:gd name="connsiteY5" fmla="*/ 7193 h 1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7" h="11603">
                    <a:moveTo>
                      <a:pt x="-983" y="7193"/>
                    </a:moveTo>
                    <a:cubicBezTo>
                      <a:pt x="14" y="10235"/>
                      <a:pt x="3257" y="11900"/>
                      <a:pt x="6312" y="10909"/>
                    </a:cubicBezTo>
                    <a:cubicBezTo>
                      <a:pt x="9368" y="9911"/>
                      <a:pt x="11051" y="6638"/>
                      <a:pt x="10053" y="3595"/>
                    </a:cubicBezTo>
                    <a:cubicBezTo>
                      <a:pt x="9055" y="552"/>
                      <a:pt x="5751" y="-1113"/>
                      <a:pt x="2758" y="-121"/>
                    </a:cubicBezTo>
                    <a:cubicBezTo>
                      <a:pt x="2384" y="-3"/>
                      <a:pt x="2009" y="147"/>
                      <a:pt x="1698" y="334"/>
                    </a:cubicBezTo>
                    <a:cubicBezTo>
                      <a:pt x="-921" y="1525"/>
                      <a:pt x="-2105" y="4555"/>
                      <a:pt x="-983" y="7193"/>
                    </a:cubicBezTo>
                    <a:close/>
                  </a:path>
                </a:pathLst>
              </a:custGeom>
              <a:solidFill>
                <a:srgbClr val="262666"/>
              </a:solidFill>
              <a:ln w="6185" cap="flat">
                <a:noFill/>
                <a:prstDash val="solid"/>
                <a:miter/>
              </a:ln>
            </p:spPr>
            <p:txBody>
              <a:bodyPr rtlCol="0" anchor="ctr"/>
              <a:lstStyle/>
              <a:p>
                <a:endParaRPr lang="zh-CN" altLang="en-US"/>
              </a:p>
            </p:txBody>
          </p:sp>
          <p:sp>
            <p:nvSpPr>
              <p:cNvPr id="719" name="iṡľíḓè">
                <a:extLst>
                  <a:ext uri="{FF2B5EF4-FFF2-40B4-BE49-F238E27FC236}">
                    <a16:creationId xmlns:a16="http://schemas.microsoft.com/office/drawing/2014/main" id="{996B4455-DA90-251F-8849-D4A514056CA7}"/>
                  </a:ext>
                </a:extLst>
              </p:cNvPr>
              <p:cNvSpPr/>
              <p:nvPr/>
            </p:nvSpPr>
            <p:spPr>
              <a:xfrm>
                <a:off x="6153964" y="2949052"/>
                <a:ext cx="10239" cy="8859"/>
              </a:xfrm>
              <a:custGeom>
                <a:avLst/>
                <a:gdLst>
                  <a:gd name="connsiteX0" fmla="*/ 4393 w 10239"/>
                  <a:gd name="connsiteY0" fmla="*/ 6202 h 8859"/>
                  <a:gd name="connsiteX1" fmla="*/ 7448 w 10239"/>
                  <a:gd name="connsiteY1" fmla="*/ -408 h 8859"/>
                  <a:gd name="connsiteX2" fmla="*/ 7448 w 10239"/>
                  <a:gd name="connsiteY2" fmla="*/ -408 h 8859"/>
                  <a:gd name="connsiteX3" fmla="*/ 8446 w 10239"/>
                  <a:gd name="connsiteY3" fmla="*/ 777 h 8859"/>
                  <a:gd name="connsiteX4" fmla="*/ 5702 w 10239"/>
                  <a:gd name="connsiteY4" fmla="*/ 7574 h 8859"/>
                  <a:gd name="connsiteX5" fmla="*/ -1406 w 10239"/>
                  <a:gd name="connsiteY5" fmla="*/ 6576 h 8859"/>
                  <a:gd name="connsiteX6" fmla="*/ 4393 w 10239"/>
                  <a:gd name="connsiteY6" fmla="*/ 6202 h 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9" h="8859">
                    <a:moveTo>
                      <a:pt x="4393" y="6202"/>
                    </a:moveTo>
                    <a:cubicBezTo>
                      <a:pt x="7012" y="5160"/>
                      <a:pt x="8321" y="2255"/>
                      <a:pt x="7448" y="-408"/>
                    </a:cubicBezTo>
                    <a:lnTo>
                      <a:pt x="7448" y="-408"/>
                    </a:lnTo>
                    <a:cubicBezTo>
                      <a:pt x="7884" y="-90"/>
                      <a:pt x="8196" y="316"/>
                      <a:pt x="8446" y="777"/>
                    </a:cubicBezTo>
                    <a:cubicBezTo>
                      <a:pt x="9506" y="3414"/>
                      <a:pt x="8321" y="6432"/>
                      <a:pt x="5702" y="7574"/>
                    </a:cubicBezTo>
                    <a:cubicBezTo>
                      <a:pt x="3395" y="9052"/>
                      <a:pt x="402" y="8627"/>
                      <a:pt x="-1406" y="6576"/>
                    </a:cubicBezTo>
                    <a:cubicBezTo>
                      <a:pt x="465" y="7511"/>
                      <a:pt x="2647" y="7368"/>
                      <a:pt x="4393" y="6202"/>
                    </a:cubicBezTo>
                    <a:close/>
                  </a:path>
                </a:pathLst>
              </a:custGeom>
              <a:solidFill>
                <a:srgbClr val="FFFFFF"/>
              </a:solidFill>
              <a:ln w="6185" cap="flat">
                <a:noFill/>
                <a:prstDash val="solid"/>
                <a:miter/>
              </a:ln>
            </p:spPr>
            <p:txBody>
              <a:bodyPr rtlCol="0" anchor="ctr"/>
              <a:lstStyle/>
              <a:p>
                <a:endParaRPr lang="zh-CN" altLang="en-US"/>
              </a:p>
            </p:txBody>
          </p:sp>
          <p:sp>
            <p:nvSpPr>
              <p:cNvPr id="720" name="iṩlîḓé">
                <a:extLst>
                  <a:ext uri="{FF2B5EF4-FFF2-40B4-BE49-F238E27FC236}">
                    <a16:creationId xmlns:a16="http://schemas.microsoft.com/office/drawing/2014/main" id="{DEE9E92F-BE55-0A34-C1B8-2D1405C5BC94}"/>
                  </a:ext>
                </a:extLst>
              </p:cNvPr>
              <p:cNvSpPr/>
              <p:nvPr/>
            </p:nvSpPr>
            <p:spPr>
              <a:xfrm>
                <a:off x="6157221" y="2948723"/>
                <a:ext cx="3212" cy="2922"/>
              </a:xfrm>
              <a:custGeom>
                <a:avLst/>
                <a:gdLst>
                  <a:gd name="connsiteX0" fmla="*/ -1296 w 3212"/>
                  <a:gd name="connsiteY0" fmla="*/ 1854 h 2922"/>
                  <a:gd name="connsiteX1" fmla="*/ 762 w 3212"/>
                  <a:gd name="connsiteY1" fmla="*/ 2259 h 2922"/>
                  <a:gd name="connsiteX2" fmla="*/ 824 w 3212"/>
                  <a:gd name="connsiteY2" fmla="*/ 2228 h 2922"/>
                  <a:gd name="connsiteX3" fmla="*/ 1697 w 3212"/>
                  <a:gd name="connsiteY3" fmla="*/ 233 h 2922"/>
                  <a:gd name="connsiteX4" fmla="*/ -485 w 3212"/>
                  <a:gd name="connsiteY4" fmla="*/ -141 h 2922"/>
                  <a:gd name="connsiteX5" fmla="*/ -1296 w 3212"/>
                  <a:gd name="connsiteY5" fmla="*/ 1854 h 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2" h="2922">
                    <a:moveTo>
                      <a:pt x="-1296" y="1854"/>
                    </a:moveTo>
                    <a:cubicBezTo>
                      <a:pt x="-860" y="2540"/>
                      <a:pt x="76" y="2721"/>
                      <a:pt x="762" y="2259"/>
                    </a:cubicBezTo>
                    <a:cubicBezTo>
                      <a:pt x="824" y="2247"/>
                      <a:pt x="824" y="2241"/>
                      <a:pt x="824" y="2228"/>
                    </a:cubicBezTo>
                    <a:cubicBezTo>
                      <a:pt x="1635" y="1910"/>
                      <a:pt x="2009" y="1025"/>
                      <a:pt x="1697" y="233"/>
                    </a:cubicBezTo>
                    <a:cubicBezTo>
                      <a:pt x="1198" y="-447"/>
                      <a:pt x="201" y="-609"/>
                      <a:pt x="-485" y="-141"/>
                    </a:cubicBezTo>
                    <a:cubicBezTo>
                      <a:pt x="-1233" y="202"/>
                      <a:pt x="-1608" y="1081"/>
                      <a:pt x="-1296" y="1854"/>
                    </a:cubicBezTo>
                    <a:close/>
                  </a:path>
                </a:pathLst>
              </a:custGeom>
              <a:solidFill>
                <a:srgbClr val="FFFFFF"/>
              </a:solidFill>
              <a:ln w="6185" cap="flat">
                <a:noFill/>
                <a:prstDash val="solid"/>
                <a:miter/>
              </a:ln>
            </p:spPr>
            <p:txBody>
              <a:bodyPr rtlCol="0" anchor="ctr"/>
              <a:lstStyle/>
              <a:p>
                <a:endParaRPr lang="zh-CN" altLang="en-US"/>
              </a:p>
            </p:txBody>
          </p:sp>
          <p:sp>
            <p:nvSpPr>
              <p:cNvPr id="721" name="iŝḻíḋe">
                <a:extLst>
                  <a:ext uri="{FF2B5EF4-FFF2-40B4-BE49-F238E27FC236}">
                    <a16:creationId xmlns:a16="http://schemas.microsoft.com/office/drawing/2014/main" id="{130A7CC8-2883-3D21-4C2A-BBC709527B6B}"/>
                  </a:ext>
                </a:extLst>
              </p:cNvPr>
              <p:cNvSpPr/>
              <p:nvPr/>
            </p:nvSpPr>
            <p:spPr>
              <a:xfrm>
                <a:off x="6110254" y="2939699"/>
                <a:ext cx="73328" cy="77194"/>
              </a:xfrm>
              <a:custGeom>
                <a:avLst/>
                <a:gdLst>
                  <a:gd name="connsiteX0" fmla="*/ 1774 w 73328"/>
                  <a:gd name="connsiteY0" fmla="*/ 4020 h 77194"/>
                  <a:gd name="connsiteX1" fmla="*/ 3084 w 73328"/>
                  <a:gd name="connsiteY1" fmla="*/ 17924 h 77194"/>
                  <a:gd name="connsiteX2" fmla="*/ 13060 w 73328"/>
                  <a:gd name="connsiteY2" fmla="*/ 42866 h 77194"/>
                  <a:gd name="connsiteX3" fmla="*/ 51221 w 73328"/>
                  <a:gd name="connsiteY3" fmla="*/ 71299 h 77194"/>
                  <a:gd name="connsiteX4" fmla="*/ 71922 w 73328"/>
                  <a:gd name="connsiteY4" fmla="*/ 74791 h 77194"/>
                  <a:gd name="connsiteX5" fmla="*/ 70177 w 73328"/>
                  <a:gd name="connsiteY5" fmla="*/ 76787 h 77194"/>
                  <a:gd name="connsiteX6" fmla="*/ 30893 w 73328"/>
                  <a:gd name="connsiteY6" fmla="*/ 64690 h 77194"/>
                  <a:gd name="connsiteX7" fmla="*/ 652 w 73328"/>
                  <a:gd name="connsiteY7" fmla="*/ 22476 h 77194"/>
                  <a:gd name="connsiteX8" fmla="*/ -1406 w 73328"/>
                  <a:gd name="connsiteY8" fmla="*/ 6701 h 77194"/>
                  <a:gd name="connsiteX9" fmla="*/ -1406 w 73328"/>
                  <a:gd name="connsiteY9" fmla="*/ 839 h 77194"/>
                  <a:gd name="connsiteX10" fmla="*/ 1774 w 73328"/>
                  <a:gd name="connsiteY10" fmla="*/ -408 h 77194"/>
                  <a:gd name="connsiteX11" fmla="*/ 1774 w 73328"/>
                  <a:gd name="connsiteY11" fmla="*/ 4020 h 7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328" h="77194">
                    <a:moveTo>
                      <a:pt x="1774" y="4020"/>
                    </a:moveTo>
                    <a:cubicBezTo>
                      <a:pt x="1774" y="8684"/>
                      <a:pt x="2211" y="13335"/>
                      <a:pt x="3084" y="17924"/>
                    </a:cubicBezTo>
                    <a:cubicBezTo>
                      <a:pt x="4829" y="26791"/>
                      <a:pt x="8196" y="35252"/>
                      <a:pt x="13060" y="42866"/>
                    </a:cubicBezTo>
                    <a:cubicBezTo>
                      <a:pt x="22101" y="56465"/>
                      <a:pt x="35570" y="66517"/>
                      <a:pt x="51221" y="71299"/>
                    </a:cubicBezTo>
                    <a:cubicBezTo>
                      <a:pt x="57892" y="73432"/>
                      <a:pt x="64876" y="74604"/>
                      <a:pt x="71922" y="74791"/>
                    </a:cubicBezTo>
                    <a:cubicBezTo>
                      <a:pt x="71299" y="75415"/>
                      <a:pt x="70738" y="76101"/>
                      <a:pt x="70177" y="76787"/>
                    </a:cubicBezTo>
                    <a:cubicBezTo>
                      <a:pt x="56271" y="76294"/>
                      <a:pt x="42678" y="72116"/>
                      <a:pt x="30893" y="64690"/>
                    </a:cubicBezTo>
                    <a:cubicBezTo>
                      <a:pt x="15617" y="55169"/>
                      <a:pt x="4767" y="39991"/>
                      <a:pt x="652" y="22476"/>
                    </a:cubicBezTo>
                    <a:cubicBezTo>
                      <a:pt x="-533" y="17294"/>
                      <a:pt x="-1219" y="12013"/>
                      <a:pt x="-1406" y="6701"/>
                    </a:cubicBezTo>
                    <a:cubicBezTo>
                      <a:pt x="-1406" y="4768"/>
                      <a:pt x="-1406" y="2835"/>
                      <a:pt x="-1406" y="839"/>
                    </a:cubicBezTo>
                    <a:lnTo>
                      <a:pt x="1774" y="-408"/>
                    </a:lnTo>
                    <a:cubicBezTo>
                      <a:pt x="1774" y="1338"/>
                      <a:pt x="1774" y="2710"/>
                      <a:pt x="1774" y="4020"/>
                    </a:cubicBezTo>
                    <a:close/>
                  </a:path>
                </a:pathLst>
              </a:custGeom>
              <a:solidFill>
                <a:srgbClr val="FACDEF"/>
              </a:solidFill>
              <a:ln w="6185" cap="flat">
                <a:noFill/>
                <a:prstDash val="solid"/>
                <a:miter/>
              </a:ln>
            </p:spPr>
            <p:txBody>
              <a:bodyPr rtlCol="0" anchor="ctr"/>
              <a:lstStyle/>
              <a:p>
                <a:endParaRPr lang="zh-CN" altLang="en-US"/>
              </a:p>
            </p:txBody>
          </p:sp>
          <p:sp>
            <p:nvSpPr>
              <p:cNvPr id="722" name="íśľîďê">
                <a:extLst>
                  <a:ext uri="{FF2B5EF4-FFF2-40B4-BE49-F238E27FC236}">
                    <a16:creationId xmlns:a16="http://schemas.microsoft.com/office/drawing/2014/main" id="{6AF36891-31A2-DC1B-DDD2-F0056E9777A2}"/>
                  </a:ext>
                </a:extLst>
              </p:cNvPr>
              <p:cNvSpPr/>
              <p:nvPr/>
            </p:nvSpPr>
            <p:spPr>
              <a:xfrm>
                <a:off x="6185141" y="2939512"/>
                <a:ext cx="36913" cy="23071"/>
              </a:xfrm>
              <a:custGeom>
                <a:avLst/>
                <a:gdLst>
                  <a:gd name="connsiteX0" fmla="*/ 34261 w 36913"/>
                  <a:gd name="connsiteY0" fmla="*/ -408 h 23071"/>
                  <a:gd name="connsiteX1" fmla="*/ 32515 w 36913"/>
                  <a:gd name="connsiteY1" fmla="*/ 3708 h 23071"/>
                  <a:gd name="connsiteX2" fmla="*/ 32826 w 36913"/>
                  <a:gd name="connsiteY2" fmla="*/ 4718 h 23071"/>
                  <a:gd name="connsiteX3" fmla="*/ 32951 w 36913"/>
                  <a:gd name="connsiteY3" fmla="*/ 4768 h 23071"/>
                  <a:gd name="connsiteX4" fmla="*/ 35508 w 36913"/>
                  <a:gd name="connsiteY4" fmla="*/ 5766 h 23071"/>
                  <a:gd name="connsiteX5" fmla="*/ -1406 w 36913"/>
                  <a:gd name="connsiteY5" fmla="*/ 22663 h 23071"/>
                  <a:gd name="connsiteX6" fmla="*/ 34261 w 36913"/>
                  <a:gd name="connsiteY6" fmla="*/ -408 h 23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13" h="23071">
                    <a:moveTo>
                      <a:pt x="34261" y="-408"/>
                    </a:moveTo>
                    <a:lnTo>
                      <a:pt x="32515" y="3708"/>
                    </a:lnTo>
                    <a:cubicBezTo>
                      <a:pt x="32327" y="4076"/>
                      <a:pt x="32452" y="4525"/>
                      <a:pt x="32826" y="4718"/>
                    </a:cubicBezTo>
                    <a:cubicBezTo>
                      <a:pt x="32888" y="4737"/>
                      <a:pt x="32888" y="4755"/>
                      <a:pt x="32951" y="4768"/>
                    </a:cubicBezTo>
                    <a:lnTo>
                      <a:pt x="35508" y="5766"/>
                    </a:lnTo>
                    <a:cubicBezTo>
                      <a:pt x="24533" y="13896"/>
                      <a:pt x="11938" y="19652"/>
                      <a:pt x="-1406" y="22663"/>
                    </a:cubicBezTo>
                    <a:cubicBezTo>
                      <a:pt x="12125" y="17887"/>
                      <a:pt x="24346" y="9987"/>
                      <a:pt x="34261" y="-408"/>
                    </a:cubicBezTo>
                    <a:close/>
                  </a:path>
                </a:pathLst>
              </a:custGeom>
              <a:solidFill>
                <a:srgbClr val="FACDEF"/>
              </a:solidFill>
              <a:ln w="6185" cap="flat">
                <a:noFill/>
                <a:prstDash val="solid"/>
                <a:miter/>
              </a:ln>
            </p:spPr>
            <p:txBody>
              <a:bodyPr rtlCol="0" anchor="ctr"/>
              <a:lstStyle/>
              <a:p>
                <a:endParaRPr lang="zh-CN" altLang="en-US"/>
              </a:p>
            </p:txBody>
          </p:sp>
          <p:sp>
            <p:nvSpPr>
              <p:cNvPr id="723" name="ïŝḷiḍê">
                <a:extLst>
                  <a:ext uri="{FF2B5EF4-FFF2-40B4-BE49-F238E27FC236}">
                    <a16:creationId xmlns:a16="http://schemas.microsoft.com/office/drawing/2014/main" id="{E3092403-CA33-449E-B38A-DCDC33DD0C3E}"/>
                  </a:ext>
                </a:extLst>
              </p:cNvPr>
              <p:cNvSpPr/>
              <p:nvPr/>
            </p:nvSpPr>
            <p:spPr>
              <a:xfrm>
                <a:off x="6135296" y="2969629"/>
                <a:ext cx="46604" cy="31177"/>
              </a:xfrm>
              <a:custGeom>
                <a:avLst/>
                <a:gdLst>
                  <a:gd name="connsiteX0" fmla="*/ -1382 w 46604"/>
                  <a:gd name="connsiteY0" fmla="*/ -408 h 31177"/>
                  <a:gd name="connsiteX1" fmla="*/ 45197 w 46604"/>
                  <a:gd name="connsiteY1" fmla="*/ 30769 h 31177"/>
                  <a:gd name="connsiteX2" fmla="*/ -1382 w 46604"/>
                  <a:gd name="connsiteY2" fmla="*/ -408 h 31177"/>
                </a:gdLst>
                <a:ahLst/>
                <a:cxnLst>
                  <a:cxn ang="0">
                    <a:pos x="connsiteX0" y="connsiteY0"/>
                  </a:cxn>
                  <a:cxn ang="0">
                    <a:pos x="connsiteX1" y="connsiteY1"/>
                  </a:cxn>
                  <a:cxn ang="0">
                    <a:pos x="connsiteX2" y="connsiteY2"/>
                  </a:cxn>
                </a:cxnLst>
                <a:rect l="l" t="t" r="r" b="b"/>
                <a:pathLst>
                  <a:path w="46604" h="31177">
                    <a:moveTo>
                      <a:pt x="-1382" y="-408"/>
                    </a:moveTo>
                    <a:cubicBezTo>
                      <a:pt x="-1818" y="91"/>
                      <a:pt x="3294" y="29585"/>
                      <a:pt x="45197" y="30769"/>
                    </a:cubicBezTo>
                    <a:cubicBezTo>
                      <a:pt x="45446" y="30645"/>
                      <a:pt x="10340" y="28400"/>
                      <a:pt x="-1382" y="-408"/>
                    </a:cubicBezTo>
                    <a:close/>
                  </a:path>
                </a:pathLst>
              </a:custGeom>
              <a:solidFill>
                <a:srgbClr val="FACDEF"/>
              </a:solidFill>
              <a:ln w="6185" cap="flat">
                <a:noFill/>
                <a:prstDash val="solid"/>
                <a:miter/>
              </a:ln>
            </p:spPr>
            <p:txBody>
              <a:bodyPr rtlCol="0" anchor="ctr"/>
              <a:lstStyle/>
              <a:p>
                <a:endParaRPr lang="zh-CN" altLang="en-US"/>
              </a:p>
            </p:txBody>
          </p:sp>
          <p:sp>
            <p:nvSpPr>
              <p:cNvPr id="724" name="iṡḷîḋè">
                <a:extLst>
                  <a:ext uri="{FF2B5EF4-FFF2-40B4-BE49-F238E27FC236}">
                    <a16:creationId xmlns:a16="http://schemas.microsoft.com/office/drawing/2014/main" id="{582A88AA-3CD8-9109-36CC-B3E91CE9C4C0}"/>
                  </a:ext>
                </a:extLst>
              </p:cNvPr>
              <p:cNvSpPr/>
              <p:nvPr/>
            </p:nvSpPr>
            <p:spPr>
              <a:xfrm>
                <a:off x="6077468" y="3025779"/>
                <a:ext cx="46430" cy="58948"/>
              </a:xfrm>
              <a:custGeom>
                <a:avLst/>
                <a:gdLst>
                  <a:gd name="connsiteX0" fmla="*/ 15979 w 46430"/>
                  <a:gd name="connsiteY0" fmla="*/ 56864 h 58948"/>
                  <a:gd name="connsiteX1" fmla="*/ 9057 w 46430"/>
                  <a:gd name="connsiteY1" fmla="*/ 50629 h 58948"/>
                  <a:gd name="connsiteX2" fmla="*/ -1356 w 46430"/>
                  <a:gd name="connsiteY2" fmla="*/ 41027 h 58948"/>
                  <a:gd name="connsiteX3" fmla="*/ 34436 w 46430"/>
                  <a:gd name="connsiteY3" fmla="*/ 434 h 58948"/>
                  <a:gd name="connsiteX4" fmla="*/ 38988 w 46430"/>
                  <a:gd name="connsiteY4" fmla="*/ 434 h 58948"/>
                  <a:gd name="connsiteX5" fmla="*/ 44100 w 46430"/>
                  <a:gd name="connsiteY5" fmla="*/ 5111 h 58948"/>
                  <a:gd name="connsiteX6" fmla="*/ 44786 w 46430"/>
                  <a:gd name="connsiteY6" fmla="*/ 8415 h 58948"/>
                  <a:gd name="connsiteX7" fmla="*/ 15979 w 46430"/>
                  <a:gd name="connsiteY7" fmla="*/ 56864 h 5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30" h="58948">
                    <a:moveTo>
                      <a:pt x="15979" y="56864"/>
                    </a:moveTo>
                    <a:cubicBezTo>
                      <a:pt x="13984" y="54058"/>
                      <a:pt x="10304" y="54308"/>
                      <a:pt x="9057" y="50629"/>
                    </a:cubicBezTo>
                    <a:cubicBezTo>
                      <a:pt x="7811" y="46950"/>
                      <a:pt x="16" y="47262"/>
                      <a:pt x="-1356" y="41027"/>
                    </a:cubicBezTo>
                    <a:cubicBezTo>
                      <a:pt x="-2728" y="34791"/>
                      <a:pt x="24334" y="8353"/>
                      <a:pt x="34436" y="434"/>
                    </a:cubicBezTo>
                    <a:cubicBezTo>
                      <a:pt x="35745" y="-688"/>
                      <a:pt x="37678" y="-688"/>
                      <a:pt x="38988" y="434"/>
                    </a:cubicBezTo>
                    <a:lnTo>
                      <a:pt x="44100" y="5111"/>
                    </a:lnTo>
                    <a:cubicBezTo>
                      <a:pt x="44973" y="5958"/>
                      <a:pt x="45285" y="7281"/>
                      <a:pt x="44786" y="8415"/>
                    </a:cubicBezTo>
                    <a:cubicBezTo>
                      <a:pt x="30508" y="47574"/>
                      <a:pt x="21591" y="64160"/>
                      <a:pt x="15979" y="56864"/>
                    </a:cubicBezTo>
                    <a:close/>
                  </a:path>
                </a:pathLst>
              </a:custGeom>
              <a:solidFill>
                <a:srgbClr val="FFA6E7"/>
              </a:solidFill>
              <a:ln w="6185" cap="flat">
                <a:noFill/>
                <a:prstDash val="solid"/>
                <a:miter/>
              </a:ln>
            </p:spPr>
            <p:txBody>
              <a:bodyPr rtlCol="0" anchor="ctr"/>
              <a:lstStyle/>
              <a:p>
                <a:endParaRPr lang="zh-CN" altLang="en-US"/>
              </a:p>
            </p:txBody>
          </p:sp>
          <p:sp>
            <p:nvSpPr>
              <p:cNvPr id="725" name="ïšḻîḑe">
                <a:extLst>
                  <a:ext uri="{FF2B5EF4-FFF2-40B4-BE49-F238E27FC236}">
                    <a16:creationId xmlns:a16="http://schemas.microsoft.com/office/drawing/2014/main" id="{B863B855-29EC-7484-5A15-9D9D42A6583E}"/>
                  </a:ext>
                </a:extLst>
              </p:cNvPr>
              <p:cNvSpPr/>
              <p:nvPr/>
            </p:nvSpPr>
            <p:spPr>
              <a:xfrm>
                <a:off x="6087059" y="3030736"/>
                <a:ext cx="27061" cy="28308"/>
              </a:xfrm>
              <a:custGeom>
                <a:avLst/>
                <a:gdLst>
                  <a:gd name="connsiteX0" fmla="*/ -1406 w 27061"/>
                  <a:gd name="connsiteY0" fmla="*/ 27901 h 28308"/>
                  <a:gd name="connsiteX1" fmla="*/ 25655 w 27061"/>
                  <a:gd name="connsiteY1" fmla="*/ -408 h 28308"/>
                  <a:gd name="connsiteX2" fmla="*/ -1406 w 27061"/>
                  <a:gd name="connsiteY2" fmla="*/ 27901 h 28308"/>
                </a:gdLst>
                <a:ahLst/>
                <a:cxnLst>
                  <a:cxn ang="0">
                    <a:pos x="connsiteX0" y="connsiteY0"/>
                  </a:cxn>
                  <a:cxn ang="0">
                    <a:pos x="connsiteX1" y="connsiteY1"/>
                  </a:cxn>
                  <a:cxn ang="0">
                    <a:pos x="connsiteX2" y="connsiteY2"/>
                  </a:cxn>
                </a:cxnLst>
                <a:rect l="l" t="t" r="r" b="b"/>
                <a:pathLst>
                  <a:path w="27061" h="28308">
                    <a:moveTo>
                      <a:pt x="-1406" y="27901"/>
                    </a:moveTo>
                    <a:cubicBezTo>
                      <a:pt x="10129" y="21223"/>
                      <a:pt x="19482" y="11408"/>
                      <a:pt x="25655" y="-408"/>
                    </a:cubicBezTo>
                    <a:cubicBezTo>
                      <a:pt x="18048" y="10286"/>
                      <a:pt x="8945" y="19820"/>
                      <a:pt x="-1406" y="27901"/>
                    </a:cubicBezTo>
                    <a:close/>
                  </a:path>
                </a:pathLst>
              </a:custGeom>
              <a:solidFill>
                <a:srgbClr val="FACDEF"/>
              </a:solidFill>
              <a:ln w="6185" cap="flat">
                <a:noFill/>
                <a:prstDash val="solid"/>
                <a:miter/>
              </a:ln>
            </p:spPr>
            <p:txBody>
              <a:bodyPr rtlCol="0" anchor="ctr"/>
              <a:lstStyle/>
              <a:p>
                <a:endParaRPr lang="zh-CN" altLang="en-US"/>
              </a:p>
            </p:txBody>
          </p:sp>
          <p:sp>
            <p:nvSpPr>
              <p:cNvPr id="726" name="iṣḻidé">
                <a:extLst>
                  <a:ext uri="{FF2B5EF4-FFF2-40B4-BE49-F238E27FC236}">
                    <a16:creationId xmlns:a16="http://schemas.microsoft.com/office/drawing/2014/main" id="{EE956046-5A16-8883-BCA9-CBFB83EFB5B9}"/>
                  </a:ext>
                </a:extLst>
              </p:cNvPr>
              <p:cNvSpPr/>
              <p:nvPr/>
            </p:nvSpPr>
            <p:spPr>
              <a:xfrm>
                <a:off x="6094666" y="3032607"/>
                <a:ext cx="21762" cy="31737"/>
              </a:xfrm>
              <a:custGeom>
                <a:avLst/>
                <a:gdLst>
                  <a:gd name="connsiteX0" fmla="*/ -1406 w 21762"/>
                  <a:gd name="connsiteY0" fmla="*/ 31330 h 31737"/>
                  <a:gd name="connsiteX1" fmla="*/ 20356 w 21762"/>
                  <a:gd name="connsiteY1" fmla="*/ -408 h 31737"/>
                  <a:gd name="connsiteX2" fmla="*/ -1406 w 21762"/>
                  <a:gd name="connsiteY2" fmla="*/ 31330 h 31737"/>
                </a:gdLst>
                <a:ahLst/>
                <a:cxnLst>
                  <a:cxn ang="0">
                    <a:pos x="connsiteX0" y="connsiteY0"/>
                  </a:cxn>
                  <a:cxn ang="0">
                    <a:pos x="connsiteX1" y="connsiteY1"/>
                  </a:cxn>
                  <a:cxn ang="0">
                    <a:pos x="connsiteX2" y="connsiteY2"/>
                  </a:cxn>
                </a:cxnLst>
                <a:rect l="l" t="t" r="r" b="b"/>
                <a:pathLst>
                  <a:path w="21762" h="31737">
                    <a:moveTo>
                      <a:pt x="-1406" y="31330"/>
                    </a:moveTo>
                    <a:cubicBezTo>
                      <a:pt x="8757" y="23075"/>
                      <a:pt x="16303" y="12050"/>
                      <a:pt x="20356" y="-408"/>
                    </a:cubicBezTo>
                    <a:cubicBezTo>
                      <a:pt x="14682" y="11177"/>
                      <a:pt x="7386" y="21865"/>
                      <a:pt x="-1406" y="31330"/>
                    </a:cubicBezTo>
                    <a:close/>
                  </a:path>
                </a:pathLst>
              </a:custGeom>
              <a:solidFill>
                <a:srgbClr val="FACDEF"/>
              </a:solidFill>
              <a:ln w="6185" cap="flat">
                <a:noFill/>
                <a:prstDash val="solid"/>
                <a:miter/>
              </a:ln>
            </p:spPr>
            <p:txBody>
              <a:bodyPr rtlCol="0" anchor="ctr"/>
              <a:lstStyle/>
              <a:p>
                <a:endParaRPr lang="zh-CN" altLang="en-US"/>
              </a:p>
            </p:txBody>
          </p:sp>
          <p:sp>
            <p:nvSpPr>
              <p:cNvPr id="727" name="îśḻiďé">
                <a:extLst>
                  <a:ext uri="{FF2B5EF4-FFF2-40B4-BE49-F238E27FC236}">
                    <a16:creationId xmlns:a16="http://schemas.microsoft.com/office/drawing/2014/main" id="{DBBB671E-6228-8F58-0F1B-707F1A2F1D0F}"/>
                  </a:ext>
                </a:extLst>
              </p:cNvPr>
              <p:cNvSpPr/>
              <p:nvPr/>
            </p:nvSpPr>
            <p:spPr>
              <a:xfrm>
                <a:off x="6104143" y="3032918"/>
                <a:ext cx="14840" cy="34606"/>
              </a:xfrm>
              <a:custGeom>
                <a:avLst/>
                <a:gdLst>
                  <a:gd name="connsiteX0" fmla="*/ -1406 w 14840"/>
                  <a:gd name="connsiteY0" fmla="*/ 34199 h 34606"/>
                  <a:gd name="connsiteX1" fmla="*/ 13434 w 14840"/>
                  <a:gd name="connsiteY1" fmla="*/ -408 h 34606"/>
                  <a:gd name="connsiteX2" fmla="*/ -1406 w 14840"/>
                  <a:gd name="connsiteY2" fmla="*/ 34199 h 34606"/>
                </a:gdLst>
                <a:ahLst/>
                <a:cxnLst>
                  <a:cxn ang="0">
                    <a:pos x="connsiteX0" y="connsiteY0"/>
                  </a:cxn>
                  <a:cxn ang="0">
                    <a:pos x="connsiteX1" y="connsiteY1"/>
                  </a:cxn>
                  <a:cxn ang="0">
                    <a:pos x="connsiteX2" y="connsiteY2"/>
                  </a:cxn>
                </a:cxnLst>
                <a:rect l="l" t="t" r="r" b="b"/>
                <a:pathLst>
                  <a:path w="14840" h="34606">
                    <a:moveTo>
                      <a:pt x="-1406" y="34199"/>
                    </a:moveTo>
                    <a:cubicBezTo>
                      <a:pt x="6887" y="24415"/>
                      <a:pt x="12062" y="12356"/>
                      <a:pt x="13434" y="-408"/>
                    </a:cubicBezTo>
                    <a:cubicBezTo>
                      <a:pt x="10254" y="11813"/>
                      <a:pt x="5266" y="23486"/>
                      <a:pt x="-1406" y="34199"/>
                    </a:cubicBezTo>
                    <a:close/>
                  </a:path>
                </a:pathLst>
              </a:custGeom>
              <a:solidFill>
                <a:srgbClr val="FACDEF"/>
              </a:solidFill>
              <a:ln w="6185" cap="flat">
                <a:noFill/>
                <a:prstDash val="solid"/>
                <a:miter/>
              </a:ln>
            </p:spPr>
            <p:txBody>
              <a:bodyPr rtlCol="0" anchor="ctr"/>
              <a:lstStyle/>
              <a:p>
                <a:endParaRPr lang="zh-CN" altLang="en-US"/>
              </a:p>
            </p:txBody>
          </p:sp>
        </p:grpSp>
        <p:grpSp>
          <p:nvGrpSpPr>
            <p:cNvPr id="606" name="图形 438">
              <a:extLst>
                <a:ext uri="{FF2B5EF4-FFF2-40B4-BE49-F238E27FC236}">
                  <a16:creationId xmlns:a16="http://schemas.microsoft.com/office/drawing/2014/main" id="{A9121325-3BC8-C2A5-6B43-7E4C34A7EB8E}"/>
                </a:ext>
              </a:extLst>
            </p:cNvPr>
            <p:cNvGrpSpPr/>
            <p:nvPr/>
          </p:nvGrpSpPr>
          <p:grpSpPr>
            <a:xfrm>
              <a:off x="1666598" y="3656098"/>
              <a:ext cx="862720" cy="687718"/>
              <a:chOff x="1840204" y="3496182"/>
              <a:chExt cx="1111802" cy="886274"/>
            </a:xfrm>
          </p:grpSpPr>
          <p:sp>
            <p:nvSpPr>
              <p:cNvPr id="607" name="ïŝľîḍe">
                <a:extLst>
                  <a:ext uri="{FF2B5EF4-FFF2-40B4-BE49-F238E27FC236}">
                    <a16:creationId xmlns:a16="http://schemas.microsoft.com/office/drawing/2014/main" id="{AD3E2106-E580-05A4-26BC-CFA8039EB6FD}"/>
                  </a:ext>
                </a:extLst>
              </p:cNvPr>
              <p:cNvSpPr/>
              <p:nvPr/>
            </p:nvSpPr>
            <p:spPr>
              <a:xfrm>
                <a:off x="2696207" y="4135887"/>
                <a:ext cx="187818" cy="76545"/>
              </a:xfrm>
              <a:custGeom>
                <a:avLst/>
                <a:gdLst>
                  <a:gd name="connsiteX0" fmla="*/ 186040 w 187818"/>
                  <a:gd name="connsiteY0" fmla="*/ 75905 h 76545"/>
                  <a:gd name="connsiteX1" fmla="*/ 172148 w 187818"/>
                  <a:gd name="connsiteY1" fmla="*/ 39197 h 76545"/>
                  <a:gd name="connsiteX2" fmla="*/ 126850 w 187818"/>
                  <a:gd name="connsiteY2" fmla="*/ 28393 h 76545"/>
                  <a:gd name="connsiteX3" fmla="*/ 91015 w 187818"/>
                  <a:gd name="connsiteY3" fmla="*/ 5643 h 76545"/>
                  <a:gd name="connsiteX4" fmla="*/ 63568 w 187818"/>
                  <a:gd name="connsiteY4" fmla="*/ 5643 h 76545"/>
                  <a:gd name="connsiteX5" fmla="*/ 36724 w 187818"/>
                  <a:gd name="connsiteY5" fmla="*/ -329 h 76545"/>
                  <a:gd name="connsiteX6" fmla="*/ -520 w 187818"/>
                  <a:gd name="connsiteY6" fmla="*/ 10542 h 76545"/>
                  <a:gd name="connsiteX7" fmla="*/ 186040 w 187818"/>
                  <a:gd name="connsiteY7" fmla="*/ 75905 h 7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818" h="76545">
                    <a:moveTo>
                      <a:pt x="186040" y="75905"/>
                    </a:moveTo>
                    <a:cubicBezTo>
                      <a:pt x="186040" y="75905"/>
                      <a:pt x="193489" y="47989"/>
                      <a:pt x="172148" y="39197"/>
                    </a:cubicBezTo>
                    <a:cubicBezTo>
                      <a:pt x="150808" y="30406"/>
                      <a:pt x="143896" y="36916"/>
                      <a:pt x="126850" y="28393"/>
                    </a:cubicBezTo>
                    <a:cubicBezTo>
                      <a:pt x="109805" y="19870"/>
                      <a:pt x="105040" y="8932"/>
                      <a:pt x="91015" y="5643"/>
                    </a:cubicBezTo>
                    <a:cubicBezTo>
                      <a:pt x="76989" y="2355"/>
                      <a:pt x="75781" y="7724"/>
                      <a:pt x="63568" y="5643"/>
                    </a:cubicBezTo>
                    <a:cubicBezTo>
                      <a:pt x="51354" y="3563"/>
                      <a:pt x="53099" y="-2007"/>
                      <a:pt x="36724" y="-329"/>
                    </a:cubicBezTo>
                    <a:cubicBezTo>
                      <a:pt x="23893" y="1684"/>
                      <a:pt x="11378" y="5335"/>
                      <a:pt x="-520" y="10542"/>
                    </a:cubicBezTo>
                    <a:cubicBezTo>
                      <a:pt x="64796" y="22078"/>
                      <a:pt x="127804" y="44156"/>
                      <a:pt x="186040" y="75905"/>
                    </a:cubicBezTo>
                    <a:close/>
                  </a:path>
                </a:pathLst>
              </a:custGeom>
              <a:solidFill>
                <a:srgbClr val="FFA6E7"/>
              </a:solidFill>
              <a:ln w="6656" cap="flat">
                <a:noFill/>
                <a:prstDash val="solid"/>
                <a:miter/>
              </a:ln>
            </p:spPr>
            <p:txBody>
              <a:bodyPr rtlCol="0" anchor="ctr"/>
              <a:lstStyle/>
              <a:p>
                <a:endParaRPr lang="zh-CN" altLang="en-US"/>
              </a:p>
            </p:txBody>
          </p:sp>
          <p:sp>
            <p:nvSpPr>
              <p:cNvPr id="608" name="îsḻíḑè">
                <a:extLst>
                  <a:ext uri="{FF2B5EF4-FFF2-40B4-BE49-F238E27FC236}">
                    <a16:creationId xmlns:a16="http://schemas.microsoft.com/office/drawing/2014/main" id="{796FDE3D-1152-E636-4CFB-3EEC41E6B56A}"/>
                  </a:ext>
                </a:extLst>
              </p:cNvPr>
              <p:cNvSpPr/>
              <p:nvPr/>
            </p:nvSpPr>
            <p:spPr>
              <a:xfrm>
                <a:off x="2620047" y="4202335"/>
                <a:ext cx="36230" cy="27672"/>
              </a:xfrm>
              <a:custGeom>
                <a:avLst/>
                <a:gdLst>
                  <a:gd name="connsiteX0" fmla="*/ 35710 w 36230"/>
                  <a:gd name="connsiteY0" fmla="*/ 13886 h 27672"/>
                  <a:gd name="connsiteX1" fmla="*/ 17457 w 36230"/>
                  <a:gd name="connsiteY1" fmla="*/ 25630 h 27672"/>
                  <a:gd name="connsiteX2" fmla="*/ 3163 w 36230"/>
                  <a:gd name="connsiteY2" fmla="*/ 9591 h 27672"/>
                  <a:gd name="connsiteX3" fmla="*/ 14236 w 36230"/>
                  <a:gd name="connsiteY3" fmla="*/ -609 h 27672"/>
                  <a:gd name="connsiteX4" fmla="*/ 35710 w 36230"/>
                  <a:gd name="connsiteY4" fmla="*/ 13886 h 27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0" h="27672">
                    <a:moveTo>
                      <a:pt x="35710" y="13886"/>
                    </a:moveTo>
                    <a:cubicBezTo>
                      <a:pt x="35710" y="13886"/>
                      <a:pt x="24503" y="32140"/>
                      <a:pt x="17457" y="25630"/>
                    </a:cubicBezTo>
                    <a:cubicBezTo>
                      <a:pt x="10410" y="19121"/>
                      <a:pt x="16316" y="15161"/>
                      <a:pt x="3163" y="9591"/>
                    </a:cubicBezTo>
                    <a:cubicBezTo>
                      <a:pt x="-4689" y="6437"/>
                      <a:pt x="479" y="196"/>
                      <a:pt x="14236" y="-609"/>
                    </a:cubicBezTo>
                    <a:cubicBezTo>
                      <a:pt x="27993" y="-1414"/>
                      <a:pt x="35710" y="13953"/>
                      <a:pt x="35710" y="13886"/>
                    </a:cubicBezTo>
                    <a:close/>
                  </a:path>
                </a:pathLst>
              </a:custGeom>
              <a:solidFill>
                <a:srgbClr val="FFA6E7"/>
              </a:solidFill>
              <a:ln w="6656" cap="flat">
                <a:noFill/>
                <a:prstDash val="solid"/>
                <a:miter/>
              </a:ln>
            </p:spPr>
            <p:txBody>
              <a:bodyPr rtlCol="0" anchor="ctr"/>
              <a:lstStyle/>
              <a:p>
                <a:endParaRPr lang="zh-CN" altLang="en-US"/>
              </a:p>
            </p:txBody>
          </p:sp>
          <p:sp>
            <p:nvSpPr>
              <p:cNvPr id="609" name="ïṥľíḑè">
                <a:extLst>
                  <a:ext uri="{FF2B5EF4-FFF2-40B4-BE49-F238E27FC236}">
                    <a16:creationId xmlns:a16="http://schemas.microsoft.com/office/drawing/2014/main" id="{93B1CDD7-8CF1-FF16-65BE-C293E2157549}"/>
                  </a:ext>
                </a:extLst>
              </p:cNvPr>
              <p:cNvSpPr/>
              <p:nvPr/>
            </p:nvSpPr>
            <p:spPr>
              <a:xfrm>
                <a:off x="2526469" y="4120056"/>
                <a:ext cx="89073" cy="98759"/>
              </a:xfrm>
              <a:custGeom>
                <a:avLst/>
                <a:gdLst>
                  <a:gd name="connsiteX0" fmla="*/ 28022 w 89073"/>
                  <a:gd name="connsiteY0" fmla="*/ 45164 h 98759"/>
                  <a:gd name="connsiteX1" fmla="*/ -163 w 89073"/>
                  <a:gd name="connsiteY1" fmla="*/ 5436 h 98759"/>
                  <a:gd name="connsiteX2" fmla="*/ 6547 w 89073"/>
                  <a:gd name="connsiteY2" fmla="*/ -537 h 98759"/>
                  <a:gd name="connsiteX3" fmla="*/ 88553 w 89073"/>
                  <a:gd name="connsiteY3" fmla="*/ 47177 h 98759"/>
                  <a:gd name="connsiteX4" fmla="*/ 86808 w 89073"/>
                  <a:gd name="connsiteY4" fmla="*/ 53888 h 98759"/>
                  <a:gd name="connsiteX5" fmla="*/ 86808 w 89073"/>
                  <a:gd name="connsiteY5" fmla="*/ 60934 h 98759"/>
                  <a:gd name="connsiteX6" fmla="*/ 7084 w 89073"/>
                  <a:gd name="connsiteY6" fmla="*/ 97978 h 98759"/>
                  <a:gd name="connsiteX7" fmla="*/ 1386 w 89073"/>
                  <a:gd name="connsiteY7" fmla="*/ 94555 h 98759"/>
                  <a:gd name="connsiteX8" fmla="*/ 1447 w 89073"/>
                  <a:gd name="connsiteY8" fmla="*/ 92072 h 98759"/>
                  <a:gd name="connsiteX9" fmla="*/ 28290 w 89073"/>
                  <a:gd name="connsiteY9" fmla="*/ 52814 h 98759"/>
                  <a:gd name="connsiteX10" fmla="*/ 28820 w 89073"/>
                  <a:gd name="connsiteY10" fmla="*/ 45909 h 98759"/>
                  <a:gd name="connsiteX11" fmla="*/ 28022 w 89073"/>
                  <a:gd name="connsiteY11" fmla="*/ 45164 h 9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073" h="98759">
                    <a:moveTo>
                      <a:pt x="28022" y="45164"/>
                    </a:moveTo>
                    <a:cubicBezTo>
                      <a:pt x="15916" y="34071"/>
                      <a:pt x="6306" y="20528"/>
                      <a:pt x="-163" y="5436"/>
                    </a:cubicBezTo>
                    <a:cubicBezTo>
                      <a:pt x="-1707" y="2081"/>
                      <a:pt x="1984" y="-1275"/>
                      <a:pt x="6547" y="-537"/>
                    </a:cubicBezTo>
                    <a:cubicBezTo>
                      <a:pt x="83721" y="15167"/>
                      <a:pt x="88150" y="48251"/>
                      <a:pt x="88553" y="47177"/>
                    </a:cubicBezTo>
                    <a:cubicBezTo>
                      <a:pt x="87949" y="49459"/>
                      <a:pt x="87345" y="51740"/>
                      <a:pt x="86808" y="53888"/>
                    </a:cubicBezTo>
                    <a:cubicBezTo>
                      <a:pt x="86272" y="56035"/>
                      <a:pt x="86808" y="58585"/>
                      <a:pt x="86808" y="60934"/>
                    </a:cubicBezTo>
                    <a:cubicBezTo>
                      <a:pt x="86808" y="61874"/>
                      <a:pt x="71978" y="84690"/>
                      <a:pt x="7084" y="97978"/>
                    </a:cubicBezTo>
                    <a:cubicBezTo>
                      <a:pt x="4567" y="98609"/>
                      <a:pt x="2017" y="97072"/>
                      <a:pt x="1386" y="94555"/>
                    </a:cubicBezTo>
                    <a:cubicBezTo>
                      <a:pt x="1185" y="93737"/>
                      <a:pt x="1205" y="92877"/>
                      <a:pt x="1447" y="92072"/>
                    </a:cubicBezTo>
                    <a:cubicBezTo>
                      <a:pt x="6514" y="76718"/>
                      <a:pt x="15815" y="63109"/>
                      <a:pt x="28290" y="52814"/>
                    </a:cubicBezTo>
                    <a:cubicBezTo>
                      <a:pt x="30344" y="51049"/>
                      <a:pt x="30579" y="47962"/>
                      <a:pt x="28820" y="45909"/>
                    </a:cubicBezTo>
                    <a:cubicBezTo>
                      <a:pt x="28579" y="45627"/>
                      <a:pt x="28310" y="45378"/>
                      <a:pt x="28022" y="45164"/>
                    </a:cubicBezTo>
                    <a:close/>
                  </a:path>
                </a:pathLst>
              </a:custGeom>
              <a:solidFill>
                <a:srgbClr val="FFA6E7"/>
              </a:solidFill>
              <a:ln w="6656" cap="flat">
                <a:noFill/>
                <a:prstDash val="solid"/>
                <a:miter/>
              </a:ln>
            </p:spPr>
            <p:txBody>
              <a:bodyPr rtlCol="0" anchor="ctr"/>
              <a:lstStyle/>
              <a:p>
                <a:endParaRPr lang="zh-CN" altLang="en-US"/>
              </a:p>
            </p:txBody>
          </p:sp>
          <p:grpSp>
            <p:nvGrpSpPr>
              <p:cNvPr id="610" name="图形 438">
                <a:extLst>
                  <a:ext uri="{FF2B5EF4-FFF2-40B4-BE49-F238E27FC236}">
                    <a16:creationId xmlns:a16="http://schemas.microsoft.com/office/drawing/2014/main" id="{9C38AE35-B420-06CD-19D1-0279BF45BC15}"/>
                  </a:ext>
                </a:extLst>
              </p:cNvPr>
              <p:cNvGrpSpPr/>
              <p:nvPr/>
            </p:nvGrpSpPr>
            <p:grpSpPr>
              <a:xfrm>
                <a:off x="2542194" y="4131557"/>
                <a:ext cx="70261" cy="74097"/>
                <a:chOff x="2542194" y="4131557"/>
                <a:chExt cx="70261" cy="74097"/>
              </a:xfrm>
              <a:solidFill>
                <a:srgbClr val="FACDEF"/>
              </a:solidFill>
            </p:grpSpPr>
            <p:sp>
              <p:nvSpPr>
                <p:cNvPr id="661" name="iṥḷíḍè">
                  <a:extLst>
                    <a:ext uri="{FF2B5EF4-FFF2-40B4-BE49-F238E27FC236}">
                      <a16:creationId xmlns:a16="http://schemas.microsoft.com/office/drawing/2014/main" id="{17EB27D1-C5E2-3B50-774A-567F2F3AAC26}"/>
                    </a:ext>
                  </a:extLst>
                </p:cNvPr>
                <p:cNvSpPr/>
                <p:nvPr/>
              </p:nvSpPr>
              <p:spPr>
                <a:xfrm>
                  <a:off x="2542194" y="4131557"/>
                  <a:ext cx="58529" cy="33055"/>
                </a:xfrm>
                <a:custGeom>
                  <a:avLst/>
                  <a:gdLst>
                    <a:gd name="connsiteX0" fmla="*/ -520 w 58529"/>
                    <a:gd name="connsiteY0" fmla="*/ -630 h 33055"/>
                    <a:gd name="connsiteX1" fmla="*/ 57998 w 58529"/>
                    <a:gd name="connsiteY1" fmla="*/ 32387 h 33055"/>
                    <a:gd name="connsiteX2" fmla="*/ -520 w 58529"/>
                    <a:gd name="connsiteY2" fmla="*/ -630 h 33055"/>
                  </a:gdLst>
                  <a:ahLst/>
                  <a:cxnLst>
                    <a:cxn ang="0">
                      <a:pos x="connsiteX0" y="connsiteY0"/>
                    </a:cxn>
                    <a:cxn ang="0">
                      <a:pos x="connsiteX1" y="connsiteY1"/>
                    </a:cxn>
                    <a:cxn ang="0">
                      <a:pos x="connsiteX2" y="connsiteY2"/>
                    </a:cxn>
                  </a:cxnLst>
                  <a:rect l="l" t="t" r="r" b="b"/>
                  <a:pathLst>
                    <a:path w="58529" h="33055">
                      <a:moveTo>
                        <a:pt x="-520" y="-630"/>
                      </a:moveTo>
                      <a:cubicBezTo>
                        <a:pt x="48066" y="7088"/>
                        <a:pt x="58401" y="33394"/>
                        <a:pt x="57998" y="32387"/>
                      </a:cubicBezTo>
                      <a:cubicBezTo>
                        <a:pt x="44710" y="14805"/>
                        <a:pt x="-520" y="-1099"/>
                        <a:pt x="-520" y="-630"/>
                      </a:cubicBezTo>
                      <a:close/>
                    </a:path>
                  </a:pathLst>
                </a:custGeom>
                <a:solidFill>
                  <a:srgbClr val="FACDEF"/>
                </a:solidFill>
                <a:ln w="6656" cap="flat">
                  <a:noFill/>
                  <a:prstDash val="solid"/>
                  <a:miter/>
                </a:ln>
              </p:spPr>
              <p:txBody>
                <a:bodyPr rtlCol="0" anchor="ctr"/>
                <a:lstStyle/>
                <a:p>
                  <a:endParaRPr lang="zh-CN" altLang="en-US"/>
                </a:p>
              </p:txBody>
            </p:sp>
            <p:sp>
              <p:nvSpPr>
                <p:cNvPr id="662" name="ïşļiḋe">
                  <a:extLst>
                    <a:ext uri="{FF2B5EF4-FFF2-40B4-BE49-F238E27FC236}">
                      <a16:creationId xmlns:a16="http://schemas.microsoft.com/office/drawing/2014/main" id="{C80D463C-046A-1FA4-ED2A-E9FB688F5A18}"/>
                    </a:ext>
                  </a:extLst>
                </p:cNvPr>
                <p:cNvSpPr/>
                <p:nvPr/>
              </p:nvSpPr>
              <p:spPr>
                <a:xfrm>
                  <a:off x="2544609" y="4178811"/>
                  <a:ext cx="57189" cy="26843"/>
                </a:xfrm>
                <a:custGeom>
                  <a:avLst/>
                  <a:gdLst>
                    <a:gd name="connsiteX0" fmla="*/ 56656 w 57189"/>
                    <a:gd name="connsiteY0" fmla="*/ -640 h 26843"/>
                    <a:gd name="connsiteX1" fmla="*/ -520 w 57189"/>
                    <a:gd name="connsiteY1" fmla="*/ 26203 h 26843"/>
                    <a:gd name="connsiteX2" fmla="*/ 56656 w 57189"/>
                    <a:gd name="connsiteY2" fmla="*/ -640 h 26843"/>
                  </a:gdLst>
                  <a:ahLst/>
                  <a:cxnLst>
                    <a:cxn ang="0">
                      <a:pos x="connsiteX0" y="connsiteY0"/>
                    </a:cxn>
                    <a:cxn ang="0">
                      <a:pos x="connsiteX1" y="connsiteY1"/>
                    </a:cxn>
                    <a:cxn ang="0">
                      <a:pos x="connsiteX2" y="connsiteY2"/>
                    </a:cxn>
                  </a:cxnLst>
                  <a:rect l="l" t="t" r="r" b="b"/>
                  <a:pathLst>
                    <a:path w="57189" h="26843">
                      <a:moveTo>
                        <a:pt x="56656" y="-640"/>
                      </a:moveTo>
                      <a:cubicBezTo>
                        <a:pt x="57193" y="-640"/>
                        <a:pt x="41758" y="19493"/>
                        <a:pt x="-520" y="26203"/>
                      </a:cubicBezTo>
                      <a:cubicBezTo>
                        <a:pt x="-654" y="25667"/>
                        <a:pt x="40080" y="12648"/>
                        <a:pt x="56656" y="-640"/>
                      </a:cubicBezTo>
                      <a:close/>
                    </a:path>
                  </a:pathLst>
                </a:custGeom>
                <a:solidFill>
                  <a:srgbClr val="FACDEF"/>
                </a:solidFill>
                <a:ln w="6656" cap="flat">
                  <a:noFill/>
                  <a:prstDash val="solid"/>
                  <a:miter/>
                </a:ln>
              </p:spPr>
              <p:txBody>
                <a:bodyPr rtlCol="0" anchor="ctr"/>
                <a:lstStyle/>
                <a:p>
                  <a:endParaRPr lang="zh-CN" altLang="en-US"/>
                </a:p>
              </p:txBody>
            </p:sp>
            <p:sp>
              <p:nvSpPr>
                <p:cNvPr id="663" name="ïšľiḑé">
                  <a:extLst>
                    <a:ext uri="{FF2B5EF4-FFF2-40B4-BE49-F238E27FC236}">
                      <a16:creationId xmlns:a16="http://schemas.microsoft.com/office/drawing/2014/main" id="{7D5133C6-110D-AF2F-F799-A43DD99E3B86}"/>
                    </a:ext>
                  </a:extLst>
                </p:cNvPr>
                <p:cNvSpPr/>
                <p:nvPr/>
              </p:nvSpPr>
              <p:spPr>
                <a:xfrm>
                  <a:off x="2551589" y="4152840"/>
                  <a:ext cx="60866" cy="35231"/>
                </a:xfrm>
                <a:custGeom>
                  <a:avLst/>
                  <a:gdLst>
                    <a:gd name="connsiteX0" fmla="*/ 1224 w 60866"/>
                    <a:gd name="connsiteY0" fmla="*/ 34592 h 35231"/>
                    <a:gd name="connsiteX1" fmla="*/ 43838 w 60866"/>
                    <a:gd name="connsiteY1" fmla="*/ 18486 h 35231"/>
                    <a:gd name="connsiteX2" fmla="*/ -520 w 60866"/>
                    <a:gd name="connsiteY2" fmla="*/ -640 h 35231"/>
                    <a:gd name="connsiteX3" fmla="*/ 46455 w 60866"/>
                    <a:gd name="connsiteY3" fmla="*/ 17211 h 35231"/>
                    <a:gd name="connsiteX4" fmla="*/ 60346 w 60866"/>
                    <a:gd name="connsiteY4" fmla="*/ 8957 h 35231"/>
                    <a:gd name="connsiteX5" fmla="*/ 48536 w 60866"/>
                    <a:gd name="connsiteY5" fmla="*/ 18956 h 35231"/>
                    <a:gd name="connsiteX6" fmla="*/ 57595 w 60866"/>
                    <a:gd name="connsiteY6" fmla="*/ 29828 h 35231"/>
                    <a:gd name="connsiteX7" fmla="*/ 46388 w 60866"/>
                    <a:gd name="connsiteY7" fmla="*/ 20231 h 35231"/>
                    <a:gd name="connsiteX8" fmla="*/ 1224 w 60866"/>
                    <a:gd name="connsiteY8" fmla="*/ 34592 h 3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66" h="35231">
                      <a:moveTo>
                        <a:pt x="1224" y="34592"/>
                      </a:moveTo>
                      <a:cubicBezTo>
                        <a:pt x="1224" y="34592"/>
                        <a:pt x="24645" y="27076"/>
                        <a:pt x="43838" y="18486"/>
                      </a:cubicBezTo>
                      <a:cubicBezTo>
                        <a:pt x="29946" y="10212"/>
                        <a:pt x="15035" y="3783"/>
                        <a:pt x="-520" y="-640"/>
                      </a:cubicBezTo>
                      <a:cubicBezTo>
                        <a:pt x="16525" y="682"/>
                        <a:pt x="32832" y="6883"/>
                        <a:pt x="46455" y="17211"/>
                      </a:cubicBezTo>
                      <a:cubicBezTo>
                        <a:pt x="51374" y="14976"/>
                        <a:pt x="56031" y="12212"/>
                        <a:pt x="60346" y="8957"/>
                      </a:cubicBezTo>
                      <a:cubicBezTo>
                        <a:pt x="57038" y="12963"/>
                        <a:pt x="53038" y="16352"/>
                        <a:pt x="48536" y="18956"/>
                      </a:cubicBezTo>
                      <a:cubicBezTo>
                        <a:pt x="52246" y="21949"/>
                        <a:pt x="55320" y="25640"/>
                        <a:pt x="57595" y="29828"/>
                      </a:cubicBezTo>
                      <a:cubicBezTo>
                        <a:pt x="54293" y="26157"/>
                        <a:pt x="50529" y="22929"/>
                        <a:pt x="46388" y="20231"/>
                      </a:cubicBezTo>
                      <a:cubicBezTo>
                        <a:pt x="32423" y="27948"/>
                        <a:pt x="17075" y="32827"/>
                        <a:pt x="1224" y="34592"/>
                      </a:cubicBezTo>
                      <a:close/>
                    </a:path>
                  </a:pathLst>
                </a:custGeom>
                <a:solidFill>
                  <a:srgbClr val="FACDEF"/>
                </a:solidFill>
                <a:ln w="6656" cap="flat">
                  <a:noFill/>
                  <a:prstDash val="solid"/>
                  <a:miter/>
                </a:ln>
              </p:spPr>
              <p:txBody>
                <a:bodyPr rtlCol="0" anchor="ctr"/>
                <a:lstStyle/>
                <a:p>
                  <a:endParaRPr lang="zh-CN" altLang="en-US"/>
                </a:p>
              </p:txBody>
            </p:sp>
          </p:grpSp>
          <p:sp>
            <p:nvSpPr>
              <p:cNvPr id="611" name="isľïdè">
                <a:extLst>
                  <a:ext uri="{FF2B5EF4-FFF2-40B4-BE49-F238E27FC236}">
                    <a16:creationId xmlns:a16="http://schemas.microsoft.com/office/drawing/2014/main" id="{324CF4A8-DE1E-B187-9B14-A5656AB4BE1A}"/>
                  </a:ext>
                </a:extLst>
              </p:cNvPr>
              <p:cNvSpPr/>
              <p:nvPr/>
            </p:nvSpPr>
            <p:spPr>
              <a:xfrm>
                <a:off x="2585615" y="4146270"/>
                <a:ext cx="366391" cy="202696"/>
              </a:xfrm>
              <a:custGeom>
                <a:avLst/>
                <a:gdLst>
                  <a:gd name="connsiteX0" fmla="*/ 2631 w 366391"/>
                  <a:gd name="connsiteY0" fmla="*/ 38008 h 202696"/>
                  <a:gd name="connsiteX1" fmla="*/ 8201 w 366391"/>
                  <a:gd name="connsiteY1" fmla="*/ 44115 h 202696"/>
                  <a:gd name="connsiteX2" fmla="*/ 180735 w 366391"/>
                  <a:gd name="connsiteY2" fmla="*/ 143099 h 202696"/>
                  <a:gd name="connsiteX3" fmla="*/ 191607 w 366391"/>
                  <a:gd name="connsiteY3" fmla="*/ 148870 h 202696"/>
                  <a:gd name="connsiteX4" fmla="*/ 345620 w 366391"/>
                  <a:gd name="connsiteY4" fmla="*/ 201483 h 202696"/>
                  <a:gd name="connsiteX5" fmla="*/ 345620 w 366391"/>
                  <a:gd name="connsiteY5" fmla="*/ 201483 h 202696"/>
                  <a:gd name="connsiteX6" fmla="*/ 349378 w 366391"/>
                  <a:gd name="connsiteY6" fmla="*/ 202020 h 202696"/>
                  <a:gd name="connsiteX7" fmla="*/ 352666 w 366391"/>
                  <a:gd name="connsiteY7" fmla="*/ 201416 h 202696"/>
                  <a:gd name="connsiteX8" fmla="*/ 352666 w 366391"/>
                  <a:gd name="connsiteY8" fmla="*/ 201416 h 202696"/>
                  <a:gd name="connsiteX9" fmla="*/ 353874 w 366391"/>
                  <a:gd name="connsiteY9" fmla="*/ 199336 h 202696"/>
                  <a:gd name="connsiteX10" fmla="*/ 353874 w 366391"/>
                  <a:gd name="connsiteY10" fmla="*/ 191082 h 202696"/>
                  <a:gd name="connsiteX11" fmla="*/ 354813 w 366391"/>
                  <a:gd name="connsiteY11" fmla="*/ 190209 h 202696"/>
                  <a:gd name="connsiteX12" fmla="*/ 363135 w 366391"/>
                  <a:gd name="connsiteY12" fmla="*/ 190209 h 202696"/>
                  <a:gd name="connsiteX13" fmla="*/ 365215 w 366391"/>
                  <a:gd name="connsiteY13" fmla="*/ 189068 h 202696"/>
                  <a:gd name="connsiteX14" fmla="*/ 365819 w 366391"/>
                  <a:gd name="connsiteY14" fmla="*/ 185713 h 202696"/>
                  <a:gd name="connsiteX15" fmla="*/ 253212 w 366391"/>
                  <a:gd name="connsiteY15" fmla="*/ 34250 h 202696"/>
                  <a:gd name="connsiteX16" fmla="*/ 239791 w 366391"/>
                  <a:gd name="connsiteY16" fmla="*/ 27070 h 202696"/>
                  <a:gd name="connsiteX17" fmla="*/ 113560 w 366391"/>
                  <a:gd name="connsiteY17" fmla="*/ -310 h 202696"/>
                  <a:gd name="connsiteX18" fmla="*/ 113560 w 366391"/>
                  <a:gd name="connsiteY18" fmla="*/ -310 h 202696"/>
                  <a:gd name="connsiteX19" fmla="*/ 12362 w 366391"/>
                  <a:gd name="connsiteY19" fmla="*/ 6937 h 202696"/>
                  <a:gd name="connsiteX20" fmla="*/ 6121 w 366391"/>
                  <a:gd name="connsiteY20" fmla="*/ 10628 h 202696"/>
                  <a:gd name="connsiteX21" fmla="*/ 2631 w 366391"/>
                  <a:gd name="connsiteY21" fmla="*/ 38008 h 20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391" h="202696">
                    <a:moveTo>
                      <a:pt x="2631" y="38008"/>
                    </a:moveTo>
                    <a:cubicBezTo>
                      <a:pt x="3799" y="40579"/>
                      <a:pt x="5745" y="42719"/>
                      <a:pt x="8201" y="44115"/>
                    </a:cubicBezTo>
                    <a:cubicBezTo>
                      <a:pt x="139330" y="106794"/>
                      <a:pt x="166374" y="140147"/>
                      <a:pt x="180735" y="143099"/>
                    </a:cubicBezTo>
                    <a:cubicBezTo>
                      <a:pt x="184427" y="144911"/>
                      <a:pt x="188050" y="146857"/>
                      <a:pt x="191607" y="148870"/>
                    </a:cubicBezTo>
                    <a:cubicBezTo>
                      <a:pt x="239334" y="175600"/>
                      <a:pt x="291517" y="193424"/>
                      <a:pt x="345620" y="201483"/>
                    </a:cubicBezTo>
                    <a:lnTo>
                      <a:pt x="345620" y="201483"/>
                    </a:lnTo>
                    <a:lnTo>
                      <a:pt x="349378" y="202020"/>
                    </a:lnTo>
                    <a:cubicBezTo>
                      <a:pt x="350512" y="202148"/>
                      <a:pt x="351652" y="201940"/>
                      <a:pt x="352666" y="201416"/>
                    </a:cubicBezTo>
                    <a:lnTo>
                      <a:pt x="352666" y="201416"/>
                    </a:lnTo>
                    <a:cubicBezTo>
                      <a:pt x="353458" y="201034"/>
                      <a:pt x="353934" y="200208"/>
                      <a:pt x="353874" y="199336"/>
                    </a:cubicBezTo>
                    <a:cubicBezTo>
                      <a:pt x="353874" y="196585"/>
                      <a:pt x="353874" y="193833"/>
                      <a:pt x="353874" y="191082"/>
                    </a:cubicBezTo>
                    <a:cubicBezTo>
                      <a:pt x="353907" y="190592"/>
                      <a:pt x="354317" y="190209"/>
                      <a:pt x="354813" y="190209"/>
                    </a:cubicBezTo>
                    <a:lnTo>
                      <a:pt x="363135" y="190209"/>
                    </a:lnTo>
                    <a:cubicBezTo>
                      <a:pt x="363994" y="190263"/>
                      <a:pt x="364799" y="189820"/>
                      <a:pt x="365215" y="189068"/>
                    </a:cubicBezTo>
                    <a:cubicBezTo>
                      <a:pt x="365765" y="188042"/>
                      <a:pt x="365980" y="186867"/>
                      <a:pt x="365819" y="185713"/>
                    </a:cubicBezTo>
                    <a:cubicBezTo>
                      <a:pt x="364947" y="172292"/>
                      <a:pt x="350921" y="86997"/>
                      <a:pt x="253212" y="34250"/>
                    </a:cubicBezTo>
                    <a:lnTo>
                      <a:pt x="239791" y="27070"/>
                    </a:lnTo>
                    <a:cubicBezTo>
                      <a:pt x="229590" y="22640"/>
                      <a:pt x="196841" y="4387"/>
                      <a:pt x="113560" y="-310"/>
                    </a:cubicBezTo>
                    <a:lnTo>
                      <a:pt x="113560" y="-310"/>
                    </a:lnTo>
                    <a:cubicBezTo>
                      <a:pt x="79664" y="-1585"/>
                      <a:pt x="45728" y="844"/>
                      <a:pt x="12362" y="6937"/>
                    </a:cubicBezTo>
                    <a:cubicBezTo>
                      <a:pt x="9966" y="7535"/>
                      <a:pt x="7798" y="8816"/>
                      <a:pt x="6121" y="10628"/>
                    </a:cubicBezTo>
                    <a:cubicBezTo>
                      <a:pt x="-1194" y="17869"/>
                      <a:pt x="-2630" y="29164"/>
                      <a:pt x="2631" y="38008"/>
                    </a:cubicBezTo>
                    <a:close/>
                  </a:path>
                </a:pathLst>
              </a:custGeom>
              <a:gradFill>
                <a:gsLst>
                  <a:gs pos="0">
                    <a:srgbClr val="FF73BE"/>
                  </a:gs>
                  <a:gs pos="50000">
                    <a:srgbClr val="FFA2D4"/>
                  </a:gs>
                  <a:gs pos="100000">
                    <a:srgbClr val="FFD1EA"/>
                  </a:gs>
                </a:gsLst>
                <a:lin ang="18051324" scaled="1"/>
              </a:gradFill>
              <a:ln w="6656" cap="flat">
                <a:noFill/>
                <a:prstDash val="solid"/>
                <a:miter/>
              </a:ln>
            </p:spPr>
            <p:txBody>
              <a:bodyPr rtlCol="0" anchor="ctr"/>
              <a:lstStyle/>
              <a:p>
                <a:endParaRPr lang="zh-CN" altLang="en-US"/>
              </a:p>
            </p:txBody>
          </p:sp>
          <p:sp>
            <p:nvSpPr>
              <p:cNvPr id="612" name="iṧ1ídé">
                <a:extLst>
                  <a:ext uri="{FF2B5EF4-FFF2-40B4-BE49-F238E27FC236}">
                    <a16:creationId xmlns:a16="http://schemas.microsoft.com/office/drawing/2014/main" id="{EAD41CE7-DBD2-7556-03FC-C16238BC8C52}"/>
                  </a:ext>
                </a:extLst>
              </p:cNvPr>
              <p:cNvSpPr/>
              <p:nvPr/>
            </p:nvSpPr>
            <p:spPr>
              <a:xfrm>
                <a:off x="2585764" y="4146941"/>
                <a:ext cx="353239" cy="201451"/>
              </a:xfrm>
              <a:custGeom>
                <a:avLst/>
                <a:gdLst>
                  <a:gd name="connsiteX0" fmla="*/ 2482 w 353239"/>
                  <a:gd name="connsiteY0" fmla="*/ 37337 h 201451"/>
                  <a:gd name="connsiteX1" fmla="*/ 8052 w 353239"/>
                  <a:gd name="connsiteY1" fmla="*/ 43444 h 201451"/>
                  <a:gd name="connsiteX2" fmla="*/ 180587 w 353239"/>
                  <a:gd name="connsiteY2" fmla="*/ 142428 h 201451"/>
                  <a:gd name="connsiteX3" fmla="*/ 191458 w 353239"/>
                  <a:gd name="connsiteY3" fmla="*/ 148199 h 201451"/>
                  <a:gd name="connsiteX4" fmla="*/ 345471 w 353239"/>
                  <a:gd name="connsiteY4" fmla="*/ 200812 h 201451"/>
                  <a:gd name="connsiteX5" fmla="*/ 352719 w 353239"/>
                  <a:gd name="connsiteY5" fmla="*/ 200812 h 201451"/>
                  <a:gd name="connsiteX6" fmla="*/ 146764 w 353239"/>
                  <a:gd name="connsiteY6" fmla="*/ 93439 h 201451"/>
                  <a:gd name="connsiteX7" fmla="*/ 38586 w 353239"/>
                  <a:gd name="connsiteY7" fmla="*/ 29150 h 201451"/>
                  <a:gd name="connsiteX8" fmla="*/ 113143 w 353239"/>
                  <a:gd name="connsiteY8" fmla="*/ -311 h 201451"/>
                  <a:gd name="connsiteX9" fmla="*/ 11944 w 353239"/>
                  <a:gd name="connsiteY9" fmla="*/ 6937 h 201451"/>
                  <a:gd name="connsiteX10" fmla="*/ 5703 w 353239"/>
                  <a:gd name="connsiteY10" fmla="*/ 10628 h 201451"/>
                  <a:gd name="connsiteX11" fmla="*/ 2482 w 353239"/>
                  <a:gd name="connsiteY11" fmla="*/ 37337 h 20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3239" h="201451">
                    <a:moveTo>
                      <a:pt x="2482" y="37337"/>
                    </a:moveTo>
                    <a:cubicBezTo>
                      <a:pt x="3650" y="39908"/>
                      <a:pt x="5596" y="42048"/>
                      <a:pt x="8052" y="43444"/>
                    </a:cubicBezTo>
                    <a:cubicBezTo>
                      <a:pt x="139181" y="106123"/>
                      <a:pt x="166226" y="139475"/>
                      <a:pt x="180587" y="142428"/>
                    </a:cubicBezTo>
                    <a:cubicBezTo>
                      <a:pt x="184278" y="144240"/>
                      <a:pt x="187902" y="146186"/>
                      <a:pt x="191458" y="148199"/>
                    </a:cubicBezTo>
                    <a:cubicBezTo>
                      <a:pt x="239185" y="174929"/>
                      <a:pt x="291368" y="192753"/>
                      <a:pt x="345471" y="200812"/>
                    </a:cubicBezTo>
                    <a:lnTo>
                      <a:pt x="352719" y="200812"/>
                    </a:lnTo>
                    <a:cubicBezTo>
                      <a:pt x="275008" y="164104"/>
                      <a:pt x="206021" y="124846"/>
                      <a:pt x="146764" y="93439"/>
                    </a:cubicBezTo>
                    <a:cubicBezTo>
                      <a:pt x="88984" y="61698"/>
                      <a:pt x="40935" y="37538"/>
                      <a:pt x="38586" y="29150"/>
                    </a:cubicBezTo>
                    <a:cubicBezTo>
                      <a:pt x="34224" y="15728"/>
                      <a:pt x="88448" y="1636"/>
                      <a:pt x="113143" y="-311"/>
                    </a:cubicBezTo>
                    <a:cubicBezTo>
                      <a:pt x="79247" y="-1585"/>
                      <a:pt x="45311" y="844"/>
                      <a:pt x="11944" y="6937"/>
                    </a:cubicBezTo>
                    <a:cubicBezTo>
                      <a:pt x="9549" y="7534"/>
                      <a:pt x="7381" y="8816"/>
                      <a:pt x="5703" y="10628"/>
                    </a:cubicBezTo>
                    <a:cubicBezTo>
                      <a:pt x="-1189" y="17822"/>
                      <a:pt x="-2497" y="28707"/>
                      <a:pt x="2482" y="37337"/>
                    </a:cubicBezTo>
                    <a:close/>
                  </a:path>
                </a:pathLst>
              </a:custGeom>
              <a:solidFill>
                <a:srgbClr val="FACDEF"/>
              </a:solidFill>
              <a:ln w="6656" cap="flat">
                <a:noFill/>
                <a:prstDash val="solid"/>
                <a:miter/>
              </a:ln>
            </p:spPr>
            <p:txBody>
              <a:bodyPr rtlCol="0" anchor="ctr"/>
              <a:lstStyle/>
              <a:p>
                <a:endParaRPr lang="zh-CN" altLang="en-US"/>
              </a:p>
            </p:txBody>
          </p:sp>
          <p:sp>
            <p:nvSpPr>
              <p:cNvPr id="613" name="í$ḷîdè">
                <a:extLst>
                  <a:ext uri="{FF2B5EF4-FFF2-40B4-BE49-F238E27FC236}">
                    <a16:creationId xmlns:a16="http://schemas.microsoft.com/office/drawing/2014/main" id="{58BE9844-9AA1-116F-825D-8B13DB5CDD99}"/>
                  </a:ext>
                </a:extLst>
              </p:cNvPr>
              <p:cNvSpPr/>
              <p:nvPr/>
            </p:nvSpPr>
            <p:spPr>
              <a:xfrm>
                <a:off x="2902325" y="4274500"/>
                <a:ext cx="11566" cy="11273"/>
              </a:xfrm>
              <a:custGeom>
                <a:avLst/>
                <a:gdLst>
                  <a:gd name="connsiteX0" fmla="*/ 322 w 11566"/>
                  <a:gd name="connsiteY0" fmla="*/ 1045 h 11273"/>
                  <a:gd name="connsiteX1" fmla="*/ 1999 w 11566"/>
                  <a:gd name="connsiteY1" fmla="*/ 8762 h 11273"/>
                  <a:gd name="connsiteX2" fmla="*/ 9173 w 11566"/>
                  <a:gd name="connsiteY2" fmla="*/ 9480 h 11273"/>
                  <a:gd name="connsiteX3" fmla="*/ 9898 w 11566"/>
                  <a:gd name="connsiteY3" fmla="*/ 2306 h 11273"/>
                  <a:gd name="connsiteX4" fmla="*/ 8240 w 11566"/>
                  <a:gd name="connsiteY4" fmla="*/ 978 h 11273"/>
                  <a:gd name="connsiteX5" fmla="*/ 362 w 11566"/>
                  <a:gd name="connsiteY5" fmla="*/ 1005 h 11273"/>
                  <a:gd name="connsiteX6" fmla="*/ 322 w 11566"/>
                  <a:gd name="connsiteY6" fmla="*/ 1045 h 1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6" h="11273">
                    <a:moveTo>
                      <a:pt x="322" y="1045"/>
                    </a:moveTo>
                    <a:cubicBezTo>
                      <a:pt x="-1275" y="3648"/>
                      <a:pt x="-537" y="7058"/>
                      <a:pt x="1999" y="8762"/>
                    </a:cubicBezTo>
                    <a:cubicBezTo>
                      <a:pt x="3785" y="10943"/>
                      <a:pt x="6999" y="11265"/>
                      <a:pt x="9173" y="9480"/>
                    </a:cubicBezTo>
                    <a:cubicBezTo>
                      <a:pt x="11354" y="7695"/>
                      <a:pt x="11676" y="4487"/>
                      <a:pt x="9898" y="2306"/>
                    </a:cubicBezTo>
                    <a:cubicBezTo>
                      <a:pt x="9442" y="1749"/>
                      <a:pt x="8878" y="1300"/>
                      <a:pt x="8240" y="978"/>
                    </a:cubicBezTo>
                    <a:cubicBezTo>
                      <a:pt x="6060" y="-1190"/>
                      <a:pt x="2530" y="-1177"/>
                      <a:pt x="362" y="1005"/>
                    </a:cubicBezTo>
                    <a:cubicBezTo>
                      <a:pt x="349" y="1018"/>
                      <a:pt x="335" y="1031"/>
                      <a:pt x="322" y="1045"/>
                    </a:cubicBezTo>
                    <a:close/>
                  </a:path>
                </a:pathLst>
              </a:custGeom>
              <a:solidFill>
                <a:srgbClr val="262666"/>
              </a:solidFill>
              <a:ln w="6656" cap="flat">
                <a:noFill/>
                <a:prstDash val="solid"/>
                <a:miter/>
              </a:ln>
            </p:spPr>
            <p:txBody>
              <a:bodyPr rtlCol="0" anchor="ctr"/>
              <a:lstStyle/>
              <a:p>
                <a:endParaRPr lang="zh-CN" altLang="en-US"/>
              </a:p>
            </p:txBody>
          </p:sp>
          <p:sp>
            <p:nvSpPr>
              <p:cNvPr id="614" name="ïṣliďé">
                <a:extLst>
                  <a:ext uri="{FF2B5EF4-FFF2-40B4-BE49-F238E27FC236}">
                    <a16:creationId xmlns:a16="http://schemas.microsoft.com/office/drawing/2014/main" id="{4958E7FD-9CC5-9DD1-D842-0FFC12EF96A3}"/>
                  </a:ext>
                </a:extLst>
              </p:cNvPr>
              <p:cNvSpPr/>
              <p:nvPr/>
            </p:nvSpPr>
            <p:spPr>
              <a:xfrm>
                <a:off x="2902127" y="4276655"/>
                <a:ext cx="11173" cy="9074"/>
              </a:xfrm>
              <a:custGeom>
                <a:avLst/>
                <a:gdLst>
                  <a:gd name="connsiteX0" fmla="*/ 2735 w 11173"/>
                  <a:gd name="connsiteY0" fmla="*/ 5400 h 9074"/>
                  <a:gd name="connsiteX1" fmla="*/ 10653 w 11173"/>
                  <a:gd name="connsiteY1" fmla="*/ 5400 h 9074"/>
                  <a:gd name="connsiteX2" fmla="*/ 10653 w 11173"/>
                  <a:gd name="connsiteY2" fmla="*/ 5400 h 9074"/>
                  <a:gd name="connsiteX3" fmla="*/ 9915 w 11173"/>
                  <a:gd name="connsiteY3" fmla="*/ 6809 h 9074"/>
                  <a:gd name="connsiteX4" fmla="*/ 1997 w 11173"/>
                  <a:gd name="connsiteY4" fmla="*/ 6809 h 9074"/>
                  <a:gd name="connsiteX5" fmla="*/ 117 w 11173"/>
                  <a:gd name="connsiteY5" fmla="*/ -640 h 9074"/>
                  <a:gd name="connsiteX6" fmla="*/ 2735 w 11173"/>
                  <a:gd name="connsiteY6" fmla="*/ 5400 h 9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73" h="9074">
                    <a:moveTo>
                      <a:pt x="2735" y="5400"/>
                    </a:moveTo>
                    <a:cubicBezTo>
                      <a:pt x="4942" y="7534"/>
                      <a:pt x="8446" y="7534"/>
                      <a:pt x="10653" y="5400"/>
                    </a:cubicBezTo>
                    <a:lnTo>
                      <a:pt x="10653" y="5400"/>
                    </a:lnTo>
                    <a:cubicBezTo>
                      <a:pt x="10499" y="5917"/>
                      <a:pt x="10251" y="6393"/>
                      <a:pt x="9915" y="6809"/>
                    </a:cubicBezTo>
                    <a:cubicBezTo>
                      <a:pt x="7721" y="8977"/>
                      <a:pt x="4191" y="8977"/>
                      <a:pt x="1997" y="6809"/>
                    </a:cubicBezTo>
                    <a:cubicBezTo>
                      <a:pt x="-406" y="5145"/>
                      <a:pt x="-1211" y="1964"/>
                      <a:pt x="117" y="-640"/>
                    </a:cubicBezTo>
                    <a:cubicBezTo>
                      <a:pt x="-211" y="1702"/>
                      <a:pt x="795" y="4038"/>
                      <a:pt x="2735" y="5400"/>
                    </a:cubicBezTo>
                    <a:close/>
                  </a:path>
                </a:pathLst>
              </a:custGeom>
              <a:solidFill>
                <a:srgbClr val="FFFFFF"/>
              </a:solidFill>
              <a:ln w="6656" cap="flat">
                <a:noFill/>
                <a:prstDash val="solid"/>
                <a:miter/>
              </a:ln>
            </p:spPr>
            <p:txBody>
              <a:bodyPr rtlCol="0" anchor="ctr"/>
              <a:lstStyle/>
              <a:p>
                <a:endParaRPr lang="zh-CN" altLang="en-US"/>
              </a:p>
            </p:txBody>
          </p:sp>
          <p:sp>
            <p:nvSpPr>
              <p:cNvPr id="615" name="íṥḷïḍé">
                <a:extLst>
                  <a:ext uri="{FF2B5EF4-FFF2-40B4-BE49-F238E27FC236}">
                    <a16:creationId xmlns:a16="http://schemas.microsoft.com/office/drawing/2014/main" id="{37238EE7-B8DE-35F7-BAFD-A09ADAC9DDA5}"/>
                  </a:ext>
                </a:extLst>
              </p:cNvPr>
              <p:cNvSpPr/>
              <p:nvPr/>
            </p:nvSpPr>
            <p:spPr>
              <a:xfrm>
                <a:off x="2908848" y="4278004"/>
                <a:ext cx="3253" cy="3130"/>
              </a:xfrm>
              <a:custGeom>
                <a:avLst/>
                <a:gdLst>
                  <a:gd name="connsiteX0" fmla="*/ -296 w 3253"/>
                  <a:gd name="connsiteY0" fmla="*/ -311 h 3130"/>
                  <a:gd name="connsiteX1" fmla="*/ 241 w 3253"/>
                  <a:gd name="connsiteY1" fmla="*/ 2038 h 3130"/>
                  <a:gd name="connsiteX2" fmla="*/ 2590 w 3253"/>
                  <a:gd name="connsiteY2" fmla="*/ 2038 h 3130"/>
                  <a:gd name="connsiteX3" fmla="*/ 1516 w 3253"/>
                  <a:gd name="connsiteY3" fmla="*/ -499 h 3130"/>
                  <a:gd name="connsiteX4" fmla="*/ -296 w 3253"/>
                  <a:gd name="connsiteY4" fmla="*/ -311 h 3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3" h="3130">
                    <a:moveTo>
                      <a:pt x="-296" y="-311"/>
                    </a:moveTo>
                    <a:cubicBezTo>
                      <a:pt x="-738" y="494"/>
                      <a:pt x="-510" y="1508"/>
                      <a:pt x="241" y="2038"/>
                    </a:cubicBezTo>
                    <a:cubicBezTo>
                      <a:pt x="906" y="2642"/>
                      <a:pt x="1926" y="2642"/>
                      <a:pt x="2590" y="2038"/>
                    </a:cubicBezTo>
                    <a:cubicBezTo>
                      <a:pt x="2993" y="1045"/>
                      <a:pt x="2516" y="-96"/>
                      <a:pt x="1516" y="-499"/>
                    </a:cubicBezTo>
                    <a:cubicBezTo>
                      <a:pt x="919" y="-741"/>
                      <a:pt x="241" y="-667"/>
                      <a:pt x="-296" y="-311"/>
                    </a:cubicBezTo>
                    <a:close/>
                  </a:path>
                </a:pathLst>
              </a:custGeom>
              <a:solidFill>
                <a:srgbClr val="FFFFFF"/>
              </a:solidFill>
              <a:ln w="6656" cap="flat">
                <a:noFill/>
                <a:prstDash val="solid"/>
                <a:miter/>
              </a:ln>
            </p:spPr>
            <p:txBody>
              <a:bodyPr rtlCol="0" anchor="ctr"/>
              <a:lstStyle/>
              <a:p>
                <a:endParaRPr lang="zh-CN" altLang="en-US"/>
              </a:p>
            </p:txBody>
          </p:sp>
          <p:sp>
            <p:nvSpPr>
              <p:cNvPr id="616" name="ïŝḻïḍè">
                <a:extLst>
                  <a:ext uri="{FF2B5EF4-FFF2-40B4-BE49-F238E27FC236}">
                    <a16:creationId xmlns:a16="http://schemas.microsoft.com/office/drawing/2014/main" id="{6468CC53-6CB7-8E5F-F287-E541E69C6B4E}"/>
                  </a:ext>
                </a:extLst>
              </p:cNvPr>
              <p:cNvSpPr/>
              <p:nvPr/>
            </p:nvSpPr>
            <p:spPr>
              <a:xfrm>
                <a:off x="2847963" y="4227599"/>
                <a:ext cx="54935" cy="102540"/>
              </a:xfrm>
              <a:custGeom>
                <a:avLst/>
                <a:gdLst>
                  <a:gd name="connsiteX0" fmla="*/ 49986 w 54935"/>
                  <a:gd name="connsiteY0" fmla="*/ 3521 h 102540"/>
                  <a:gd name="connsiteX1" fmla="*/ 36565 w 54935"/>
                  <a:gd name="connsiteY1" fmla="*/ 10232 h 102540"/>
                  <a:gd name="connsiteX2" fmla="*/ 2407 w 54935"/>
                  <a:gd name="connsiteY2" fmla="*/ 79890 h 102540"/>
                  <a:gd name="connsiteX3" fmla="*/ 7171 w 54935"/>
                  <a:gd name="connsiteY3" fmla="*/ 101901 h 102540"/>
                  <a:gd name="connsiteX4" fmla="*/ 4420 w 54935"/>
                  <a:gd name="connsiteY4" fmla="*/ 101029 h 102540"/>
                  <a:gd name="connsiteX5" fmla="*/ 863 w 54935"/>
                  <a:gd name="connsiteY5" fmla="*/ 56939 h 102540"/>
                  <a:gd name="connsiteX6" fmla="*/ 31062 w 54935"/>
                  <a:gd name="connsiteY6" fmla="*/ 9963 h 102540"/>
                  <a:gd name="connsiteX7" fmla="*/ 46027 w 54935"/>
                  <a:gd name="connsiteY7" fmla="*/ 1642 h 102540"/>
                  <a:gd name="connsiteX8" fmla="*/ 51865 w 54935"/>
                  <a:gd name="connsiteY8" fmla="*/ -640 h 102540"/>
                  <a:gd name="connsiteX9" fmla="*/ 54415 w 54935"/>
                  <a:gd name="connsiteY9" fmla="*/ 2045 h 102540"/>
                  <a:gd name="connsiteX10" fmla="*/ 49986 w 54935"/>
                  <a:gd name="connsiteY10" fmla="*/ 3521 h 10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935" h="102540">
                    <a:moveTo>
                      <a:pt x="49986" y="3521"/>
                    </a:moveTo>
                    <a:cubicBezTo>
                      <a:pt x="45322" y="5353"/>
                      <a:pt x="40826" y="7594"/>
                      <a:pt x="36565" y="10232"/>
                    </a:cubicBezTo>
                    <a:cubicBezTo>
                      <a:pt x="12909" y="25116"/>
                      <a:pt x="-311" y="52073"/>
                      <a:pt x="2407" y="79890"/>
                    </a:cubicBezTo>
                    <a:cubicBezTo>
                      <a:pt x="2957" y="87412"/>
                      <a:pt x="4561" y="94821"/>
                      <a:pt x="7171" y="101901"/>
                    </a:cubicBezTo>
                    <a:lnTo>
                      <a:pt x="4420" y="101029"/>
                    </a:lnTo>
                    <a:cubicBezTo>
                      <a:pt x="-593" y="86896"/>
                      <a:pt x="-1815" y="71696"/>
                      <a:pt x="863" y="56939"/>
                    </a:cubicBezTo>
                    <a:cubicBezTo>
                      <a:pt x="4386" y="37927"/>
                      <a:pt x="15231" y="21063"/>
                      <a:pt x="31062" y="9963"/>
                    </a:cubicBezTo>
                    <a:cubicBezTo>
                      <a:pt x="35766" y="6708"/>
                      <a:pt x="40779" y="3917"/>
                      <a:pt x="46027" y="1642"/>
                    </a:cubicBezTo>
                    <a:cubicBezTo>
                      <a:pt x="47906" y="836"/>
                      <a:pt x="49852" y="31"/>
                      <a:pt x="51865" y="-640"/>
                    </a:cubicBezTo>
                    <a:lnTo>
                      <a:pt x="54415" y="2045"/>
                    </a:lnTo>
                    <a:cubicBezTo>
                      <a:pt x="52738" y="2447"/>
                      <a:pt x="51328" y="2917"/>
                      <a:pt x="49986" y="3521"/>
                    </a:cubicBezTo>
                    <a:close/>
                  </a:path>
                </a:pathLst>
              </a:custGeom>
              <a:solidFill>
                <a:srgbClr val="FACDEF"/>
              </a:solidFill>
              <a:ln w="6656" cap="flat">
                <a:noFill/>
                <a:prstDash val="solid"/>
                <a:miter/>
              </a:ln>
            </p:spPr>
            <p:txBody>
              <a:bodyPr rtlCol="0" anchor="ctr"/>
              <a:lstStyle/>
              <a:p>
                <a:endParaRPr lang="zh-CN" altLang="en-US"/>
              </a:p>
            </p:txBody>
          </p:sp>
          <p:sp>
            <p:nvSpPr>
              <p:cNvPr id="617" name="ïsľíḋé">
                <a:extLst>
                  <a:ext uri="{FF2B5EF4-FFF2-40B4-BE49-F238E27FC236}">
                    <a16:creationId xmlns:a16="http://schemas.microsoft.com/office/drawing/2014/main" id="{84D21091-3933-CB0B-9295-EF4D0670B0D0}"/>
                  </a:ext>
                </a:extLst>
              </p:cNvPr>
              <p:cNvSpPr/>
              <p:nvPr/>
            </p:nvSpPr>
            <p:spPr>
              <a:xfrm>
                <a:off x="2908603" y="4310746"/>
                <a:ext cx="37312" cy="30131"/>
              </a:xfrm>
              <a:custGeom>
                <a:avLst/>
                <a:gdLst>
                  <a:gd name="connsiteX0" fmla="*/ 36792 w 37312"/>
                  <a:gd name="connsiteY0" fmla="*/ 25666 h 30131"/>
                  <a:gd name="connsiteX1" fmla="*/ 31960 w 37312"/>
                  <a:gd name="connsiteY1" fmla="*/ 25666 h 30131"/>
                  <a:gd name="connsiteX2" fmla="*/ 31088 w 37312"/>
                  <a:gd name="connsiteY2" fmla="*/ 26539 h 30131"/>
                  <a:gd name="connsiteX3" fmla="*/ 31088 w 37312"/>
                  <a:gd name="connsiteY3" fmla="*/ 26606 h 30131"/>
                  <a:gd name="connsiteX4" fmla="*/ 31088 w 37312"/>
                  <a:gd name="connsiteY4" fmla="*/ 29492 h 30131"/>
                  <a:gd name="connsiteX5" fmla="*/ -520 w 37312"/>
                  <a:gd name="connsiteY5" fmla="*/ -640 h 30131"/>
                  <a:gd name="connsiteX6" fmla="*/ 36792 w 37312"/>
                  <a:gd name="connsiteY6" fmla="*/ 25666 h 3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12" h="30131">
                    <a:moveTo>
                      <a:pt x="36792" y="25666"/>
                    </a:moveTo>
                    <a:lnTo>
                      <a:pt x="31960" y="25666"/>
                    </a:lnTo>
                    <a:cubicBezTo>
                      <a:pt x="31477" y="25666"/>
                      <a:pt x="31088" y="26056"/>
                      <a:pt x="31088" y="26539"/>
                    </a:cubicBezTo>
                    <a:cubicBezTo>
                      <a:pt x="31088" y="26559"/>
                      <a:pt x="31088" y="26586"/>
                      <a:pt x="31088" y="26606"/>
                    </a:cubicBezTo>
                    <a:lnTo>
                      <a:pt x="31088" y="29492"/>
                    </a:lnTo>
                    <a:cubicBezTo>
                      <a:pt x="18552" y="21781"/>
                      <a:pt x="7781" y="11513"/>
                      <a:pt x="-520" y="-640"/>
                    </a:cubicBezTo>
                    <a:cubicBezTo>
                      <a:pt x="9687" y="10930"/>
                      <a:pt x="22464" y="19942"/>
                      <a:pt x="36792" y="25666"/>
                    </a:cubicBezTo>
                    <a:close/>
                  </a:path>
                </a:pathLst>
              </a:custGeom>
              <a:solidFill>
                <a:srgbClr val="FACDEF"/>
              </a:solidFill>
              <a:ln w="6656" cap="flat">
                <a:noFill/>
                <a:prstDash val="solid"/>
                <a:miter/>
              </a:ln>
            </p:spPr>
            <p:txBody>
              <a:bodyPr rtlCol="0" anchor="ctr"/>
              <a:lstStyle/>
              <a:p>
                <a:endParaRPr lang="zh-CN" altLang="en-US"/>
              </a:p>
            </p:txBody>
          </p:sp>
          <p:sp>
            <p:nvSpPr>
              <p:cNvPr id="618" name="íṡḷïḓe">
                <a:extLst>
                  <a:ext uri="{FF2B5EF4-FFF2-40B4-BE49-F238E27FC236}">
                    <a16:creationId xmlns:a16="http://schemas.microsoft.com/office/drawing/2014/main" id="{26055732-C0D7-B700-31CF-683BA497B7AF}"/>
                  </a:ext>
                </a:extLst>
              </p:cNvPr>
              <p:cNvSpPr/>
              <p:nvPr/>
            </p:nvSpPr>
            <p:spPr>
              <a:xfrm>
                <a:off x="2864243" y="4263770"/>
                <a:ext cx="17450" cy="59122"/>
              </a:xfrm>
              <a:custGeom>
                <a:avLst/>
                <a:gdLst>
                  <a:gd name="connsiteX0" fmla="*/ 16930 w 17450"/>
                  <a:gd name="connsiteY0" fmla="*/ -640 h 59122"/>
                  <a:gd name="connsiteX1" fmla="*/ 4112 w 17450"/>
                  <a:gd name="connsiteY1" fmla="*/ 58482 h 59122"/>
                  <a:gd name="connsiteX2" fmla="*/ 16930 w 17450"/>
                  <a:gd name="connsiteY2" fmla="*/ -640 h 59122"/>
                </a:gdLst>
                <a:ahLst/>
                <a:cxnLst>
                  <a:cxn ang="0">
                    <a:pos x="connsiteX0" y="connsiteY0"/>
                  </a:cxn>
                  <a:cxn ang="0">
                    <a:pos x="connsiteX1" y="connsiteY1"/>
                  </a:cxn>
                  <a:cxn ang="0">
                    <a:pos x="connsiteX2" y="connsiteY2"/>
                  </a:cxn>
                </a:cxnLst>
                <a:rect l="l" t="t" r="r" b="b"/>
                <a:pathLst>
                  <a:path w="17450" h="59122">
                    <a:moveTo>
                      <a:pt x="16930" y="-640"/>
                    </a:moveTo>
                    <a:cubicBezTo>
                      <a:pt x="16258" y="-640"/>
                      <a:pt x="-11189" y="16003"/>
                      <a:pt x="4112" y="58482"/>
                    </a:cubicBezTo>
                    <a:cubicBezTo>
                      <a:pt x="4582" y="58550"/>
                      <a:pt x="-7162" y="22579"/>
                      <a:pt x="16930" y="-640"/>
                    </a:cubicBezTo>
                    <a:close/>
                  </a:path>
                </a:pathLst>
              </a:custGeom>
              <a:solidFill>
                <a:srgbClr val="FACDEF"/>
              </a:solidFill>
              <a:ln w="6656" cap="flat">
                <a:noFill/>
                <a:prstDash val="solid"/>
                <a:miter/>
              </a:ln>
            </p:spPr>
            <p:txBody>
              <a:bodyPr rtlCol="0" anchor="ctr"/>
              <a:lstStyle/>
              <a:p>
                <a:endParaRPr lang="zh-CN" altLang="en-US"/>
              </a:p>
            </p:txBody>
          </p:sp>
          <p:sp>
            <p:nvSpPr>
              <p:cNvPr id="619" name="íṩḷiḍe">
                <a:extLst>
                  <a:ext uri="{FF2B5EF4-FFF2-40B4-BE49-F238E27FC236}">
                    <a16:creationId xmlns:a16="http://schemas.microsoft.com/office/drawing/2014/main" id="{DA26ABB6-8A0D-4FE5-260D-84427C306C03}"/>
                  </a:ext>
                </a:extLst>
              </p:cNvPr>
              <p:cNvSpPr/>
              <p:nvPr/>
            </p:nvSpPr>
            <p:spPr>
              <a:xfrm>
                <a:off x="2751425" y="4244194"/>
                <a:ext cx="66816" cy="33947"/>
              </a:xfrm>
              <a:custGeom>
                <a:avLst/>
                <a:gdLst>
                  <a:gd name="connsiteX0" fmla="*/ 229 w 66816"/>
                  <a:gd name="connsiteY0" fmla="*/ 23634 h 33947"/>
                  <a:gd name="connsiteX1" fmla="*/ 3853 w 66816"/>
                  <a:gd name="connsiteY1" fmla="*/ 14238 h 33947"/>
                  <a:gd name="connsiteX2" fmla="*/ 9289 w 66816"/>
                  <a:gd name="connsiteY2" fmla="*/ -56 h 33947"/>
                  <a:gd name="connsiteX3" fmla="*/ 64183 w 66816"/>
                  <a:gd name="connsiteY3" fmla="*/ 19607 h 33947"/>
                  <a:gd name="connsiteX4" fmla="*/ 66129 w 66816"/>
                  <a:gd name="connsiteY4" fmla="*/ 24036 h 33947"/>
                  <a:gd name="connsiteX5" fmla="*/ 63512 w 66816"/>
                  <a:gd name="connsiteY5" fmla="*/ 30747 h 33947"/>
                  <a:gd name="connsiteX6" fmla="*/ 60425 w 66816"/>
                  <a:gd name="connsiteY6" fmla="*/ 32827 h 33947"/>
                  <a:gd name="connsiteX7" fmla="*/ 229 w 66816"/>
                  <a:gd name="connsiteY7" fmla="*/ 23634 h 3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 h="33947">
                    <a:moveTo>
                      <a:pt x="229" y="23634"/>
                    </a:moveTo>
                    <a:cubicBezTo>
                      <a:pt x="2243" y="20614"/>
                      <a:pt x="565" y="16923"/>
                      <a:pt x="3853" y="14238"/>
                    </a:cubicBezTo>
                    <a:cubicBezTo>
                      <a:pt x="7142" y="11554"/>
                      <a:pt x="3853" y="3837"/>
                      <a:pt x="9289" y="-56"/>
                    </a:cubicBezTo>
                    <a:cubicBezTo>
                      <a:pt x="14725" y="-3948"/>
                      <a:pt x="52171" y="12628"/>
                      <a:pt x="64183" y="19607"/>
                    </a:cubicBezTo>
                    <a:cubicBezTo>
                      <a:pt x="65848" y="20392"/>
                      <a:pt x="66673" y="22278"/>
                      <a:pt x="66129" y="24036"/>
                    </a:cubicBezTo>
                    <a:lnTo>
                      <a:pt x="63512" y="30747"/>
                    </a:lnTo>
                    <a:cubicBezTo>
                      <a:pt x="63016" y="32015"/>
                      <a:pt x="61788" y="32841"/>
                      <a:pt x="60425" y="32827"/>
                    </a:cubicBezTo>
                    <a:cubicBezTo>
                      <a:pt x="15530" y="34438"/>
                      <a:pt x="-4804" y="32156"/>
                      <a:pt x="229" y="23634"/>
                    </a:cubicBezTo>
                    <a:close/>
                  </a:path>
                </a:pathLst>
              </a:custGeom>
              <a:solidFill>
                <a:srgbClr val="FFA6E7"/>
              </a:solidFill>
              <a:ln w="6656" cap="flat">
                <a:noFill/>
                <a:prstDash val="solid"/>
                <a:miter/>
              </a:ln>
            </p:spPr>
            <p:txBody>
              <a:bodyPr rtlCol="0" anchor="ctr"/>
              <a:lstStyle/>
              <a:p>
                <a:endParaRPr lang="zh-CN" altLang="en-US"/>
              </a:p>
            </p:txBody>
          </p:sp>
          <p:sp>
            <p:nvSpPr>
              <p:cNvPr id="620" name="íSlïḍé">
                <a:extLst>
                  <a:ext uri="{FF2B5EF4-FFF2-40B4-BE49-F238E27FC236}">
                    <a16:creationId xmlns:a16="http://schemas.microsoft.com/office/drawing/2014/main" id="{D8EEF386-B7B3-3379-9480-D7F20A38C5BF}"/>
                  </a:ext>
                </a:extLst>
              </p:cNvPr>
              <p:cNvSpPr/>
              <p:nvPr/>
            </p:nvSpPr>
            <p:spPr>
              <a:xfrm>
                <a:off x="2773112" y="4251154"/>
                <a:ext cx="39056" cy="15770"/>
              </a:xfrm>
              <a:custGeom>
                <a:avLst/>
                <a:gdLst>
                  <a:gd name="connsiteX0" fmla="*/ -520 w 39056"/>
                  <a:gd name="connsiteY0" fmla="*/ -640 h 15770"/>
                  <a:gd name="connsiteX1" fmla="*/ 38536 w 39056"/>
                  <a:gd name="connsiteY1" fmla="*/ 15130 h 15770"/>
                  <a:gd name="connsiteX2" fmla="*/ -520 w 39056"/>
                  <a:gd name="connsiteY2" fmla="*/ -640 h 15770"/>
                </a:gdLst>
                <a:ahLst/>
                <a:cxnLst>
                  <a:cxn ang="0">
                    <a:pos x="connsiteX0" y="connsiteY0"/>
                  </a:cxn>
                  <a:cxn ang="0">
                    <a:pos x="connsiteX1" y="connsiteY1"/>
                  </a:cxn>
                  <a:cxn ang="0">
                    <a:pos x="connsiteX2" y="connsiteY2"/>
                  </a:cxn>
                </a:cxnLst>
                <a:rect l="l" t="t" r="r" b="b"/>
                <a:pathLst>
                  <a:path w="39056" h="15770">
                    <a:moveTo>
                      <a:pt x="-520" y="-640"/>
                    </a:moveTo>
                    <a:cubicBezTo>
                      <a:pt x="10727" y="8239"/>
                      <a:pt x="24276" y="13714"/>
                      <a:pt x="38536" y="15130"/>
                    </a:cubicBezTo>
                    <a:cubicBezTo>
                      <a:pt x="24820" y="11802"/>
                      <a:pt x="11660" y="6494"/>
                      <a:pt x="-520" y="-640"/>
                    </a:cubicBezTo>
                    <a:close/>
                  </a:path>
                </a:pathLst>
              </a:custGeom>
              <a:solidFill>
                <a:srgbClr val="FACDEF"/>
              </a:solidFill>
              <a:ln w="6656" cap="flat">
                <a:noFill/>
                <a:prstDash val="solid"/>
                <a:miter/>
              </a:ln>
            </p:spPr>
            <p:txBody>
              <a:bodyPr rtlCol="0" anchor="ctr"/>
              <a:lstStyle/>
              <a:p>
                <a:endParaRPr lang="zh-CN" altLang="en-US"/>
              </a:p>
            </p:txBody>
          </p:sp>
          <p:sp>
            <p:nvSpPr>
              <p:cNvPr id="621" name="îṡľíḍè">
                <a:extLst>
                  <a:ext uri="{FF2B5EF4-FFF2-40B4-BE49-F238E27FC236}">
                    <a16:creationId xmlns:a16="http://schemas.microsoft.com/office/drawing/2014/main" id="{9D5845E1-CED4-EDBD-D69F-FB15BDB09046}"/>
                  </a:ext>
                </a:extLst>
              </p:cNvPr>
              <p:cNvSpPr/>
              <p:nvPr/>
            </p:nvSpPr>
            <p:spPr>
              <a:xfrm>
                <a:off x="2770831" y="4260884"/>
                <a:ext cx="40264" cy="9276"/>
              </a:xfrm>
              <a:custGeom>
                <a:avLst/>
                <a:gdLst>
                  <a:gd name="connsiteX0" fmla="*/ -520 w 40264"/>
                  <a:gd name="connsiteY0" fmla="*/ -640 h 9276"/>
                  <a:gd name="connsiteX1" fmla="*/ 39744 w 40264"/>
                  <a:gd name="connsiteY1" fmla="*/ 8487 h 9276"/>
                  <a:gd name="connsiteX2" fmla="*/ -520 w 40264"/>
                  <a:gd name="connsiteY2" fmla="*/ -640 h 9276"/>
                </a:gdLst>
                <a:ahLst/>
                <a:cxnLst>
                  <a:cxn ang="0">
                    <a:pos x="connsiteX0" y="connsiteY0"/>
                  </a:cxn>
                  <a:cxn ang="0">
                    <a:pos x="connsiteX1" y="connsiteY1"/>
                  </a:cxn>
                  <a:cxn ang="0">
                    <a:pos x="connsiteX2" y="connsiteY2"/>
                  </a:cxn>
                </a:cxnLst>
                <a:rect l="l" t="t" r="r" b="b"/>
                <a:pathLst>
                  <a:path w="40264" h="9276">
                    <a:moveTo>
                      <a:pt x="-520" y="-640"/>
                    </a:moveTo>
                    <a:cubicBezTo>
                      <a:pt x="11740" y="6219"/>
                      <a:pt x="25726" y="9386"/>
                      <a:pt x="39744" y="8487"/>
                    </a:cubicBezTo>
                    <a:cubicBezTo>
                      <a:pt x="25947" y="7420"/>
                      <a:pt x="12384" y="4346"/>
                      <a:pt x="-520" y="-640"/>
                    </a:cubicBezTo>
                    <a:close/>
                  </a:path>
                </a:pathLst>
              </a:custGeom>
              <a:solidFill>
                <a:srgbClr val="FACDEF"/>
              </a:solidFill>
              <a:ln w="6656" cap="flat">
                <a:noFill/>
                <a:prstDash val="solid"/>
                <a:miter/>
              </a:ln>
            </p:spPr>
            <p:txBody>
              <a:bodyPr rtlCol="0" anchor="ctr"/>
              <a:lstStyle/>
              <a:p>
                <a:endParaRPr lang="zh-CN" altLang="en-US"/>
              </a:p>
            </p:txBody>
          </p:sp>
          <p:sp>
            <p:nvSpPr>
              <p:cNvPr id="622" name="îṥḷíḑê">
                <a:extLst>
                  <a:ext uri="{FF2B5EF4-FFF2-40B4-BE49-F238E27FC236}">
                    <a16:creationId xmlns:a16="http://schemas.microsoft.com/office/drawing/2014/main" id="{C5C3C41C-B979-BEEE-6A34-1CC05B5314F3}"/>
                  </a:ext>
                </a:extLst>
              </p:cNvPr>
              <p:cNvSpPr/>
              <p:nvPr/>
            </p:nvSpPr>
            <p:spPr>
              <a:xfrm>
                <a:off x="2771502" y="4271621"/>
                <a:ext cx="40264" cy="3532"/>
              </a:xfrm>
              <a:custGeom>
                <a:avLst/>
                <a:gdLst>
                  <a:gd name="connsiteX0" fmla="*/ -520 w 40264"/>
                  <a:gd name="connsiteY0" fmla="*/ -640 h 3532"/>
                  <a:gd name="connsiteX1" fmla="*/ 39744 w 40264"/>
                  <a:gd name="connsiteY1" fmla="*/ 367 h 3532"/>
                  <a:gd name="connsiteX2" fmla="*/ -520 w 40264"/>
                  <a:gd name="connsiteY2" fmla="*/ -640 h 3532"/>
                </a:gdLst>
                <a:ahLst/>
                <a:cxnLst>
                  <a:cxn ang="0">
                    <a:pos x="connsiteX0" y="connsiteY0"/>
                  </a:cxn>
                  <a:cxn ang="0">
                    <a:pos x="connsiteX1" y="connsiteY1"/>
                  </a:cxn>
                  <a:cxn ang="0">
                    <a:pos x="connsiteX2" y="connsiteY2"/>
                  </a:cxn>
                </a:cxnLst>
                <a:rect l="l" t="t" r="r" b="b"/>
                <a:pathLst>
                  <a:path w="40264" h="3532">
                    <a:moveTo>
                      <a:pt x="-520" y="-640"/>
                    </a:moveTo>
                    <a:cubicBezTo>
                      <a:pt x="12499" y="3695"/>
                      <a:pt x="26524" y="4051"/>
                      <a:pt x="39744" y="367"/>
                    </a:cubicBezTo>
                    <a:cubicBezTo>
                      <a:pt x="26350" y="2071"/>
                      <a:pt x="12774" y="1729"/>
                      <a:pt x="-520" y="-640"/>
                    </a:cubicBezTo>
                    <a:close/>
                  </a:path>
                </a:pathLst>
              </a:custGeom>
              <a:solidFill>
                <a:srgbClr val="FACDEF"/>
              </a:solidFill>
              <a:ln w="6656" cap="flat">
                <a:noFill/>
                <a:prstDash val="solid"/>
                <a:miter/>
              </a:ln>
            </p:spPr>
            <p:txBody>
              <a:bodyPr rtlCol="0" anchor="ctr"/>
              <a:lstStyle/>
              <a:p>
                <a:endParaRPr lang="zh-CN" altLang="en-US"/>
              </a:p>
            </p:txBody>
          </p:sp>
          <p:sp>
            <p:nvSpPr>
              <p:cNvPr id="623" name="ïṥľîḑè">
                <a:extLst>
                  <a:ext uri="{FF2B5EF4-FFF2-40B4-BE49-F238E27FC236}">
                    <a16:creationId xmlns:a16="http://schemas.microsoft.com/office/drawing/2014/main" id="{E5A11C46-2792-288C-1D4C-981B137DA126}"/>
                  </a:ext>
                </a:extLst>
              </p:cNvPr>
              <p:cNvSpPr/>
              <p:nvPr/>
            </p:nvSpPr>
            <p:spPr>
              <a:xfrm>
                <a:off x="1960770" y="3579940"/>
                <a:ext cx="84377" cy="112875"/>
              </a:xfrm>
              <a:custGeom>
                <a:avLst/>
                <a:gdLst>
                  <a:gd name="connsiteX0" fmla="*/ 73970 w 84377"/>
                  <a:gd name="connsiteY0" fmla="*/ 112236 h 112875"/>
                  <a:gd name="connsiteX1" fmla="*/ 81553 w 84377"/>
                  <a:gd name="connsiteY1" fmla="*/ 86466 h 112875"/>
                  <a:gd name="connsiteX2" fmla="*/ 61421 w 84377"/>
                  <a:gd name="connsiteY2" fmla="*/ 61838 h 112875"/>
                  <a:gd name="connsiteX3" fmla="*/ 51287 w 84377"/>
                  <a:gd name="connsiteY3" fmla="*/ 34592 h 112875"/>
                  <a:gd name="connsiteX4" fmla="*/ 36456 w 84377"/>
                  <a:gd name="connsiteY4" fmla="*/ 23116 h 112875"/>
                  <a:gd name="connsiteX5" fmla="*/ 24310 w 84377"/>
                  <a:gd name="connsiteY5" fmla="*/ 8756 h 112875"/>
                  <a:gd name="connsiteX6" fmla="*/ -520 w 84377"/>
                  <a:gd name="connsiteY6" fmla="*/ -640 h 112875"/>
                  <a:gd name="connsiteX7" fmla="*/ 73970 w 84377"/>
                  <a:gd name="connsiteY7" fmla="*/ 112236 h 11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377" h="112875">
                    <a:moveTo>
                      <a:pt x="73970" y="112236"/>
                    </a:moveTo>
                    <a:cubicBezTo>
                      <a:pt x="73970" y="112236"/>
                      <a:pt x="89606" y="100089"/>
                      <a:pt x="81553" y="86466"/>
                    </a:cubicBezTo>
                    <a:cubicBezTo>
                      <a:pt x="73500" y="72844"/>
                      <a:pt x="67125" y="73514"/>
                      <a:pt x="61421" y="61838"/>
                    </a:cubicBezTo>
                    <a:cubicBezTo>
                      <a:pt x="55716" y="50161"/>
                      <a:pt x="57595" y="42175"/>
                      <a:pt x="51287" y="34592"/>
                    </a:cubicBezTo>
                    <a:cubicBezTo>
                      <a:pt x="44979" y="27009"/>
                      <a:pt x="42160" y="29424"/>
                      <a:pt x="36456" y="23116"/>
                    </a:cubicBezTo>
                    <a:cubicBezTo>
                      <a:pt x="30752" y="16809"/>
                      <a:pt x="33906" y="14594"/>
                      <a:pt x="24310" y="8756"/>
                    </a:cubicBezTo>
                    <a:cubicBezTo>
                      <a:pt x="16465" y="4581"/>
                      <a:pt x="8123" y="1421"/>
                      <a:pt x="-520" y="-640"/>
                    </a:cubicBezTo>
                    <a:cubicBezTo>
                      <a:pt x="30289" y="32680"/>
                      <a:pt x="55448" y="70810"/>
                      <a:pt x="73970" y="112236"/>
                    </a:cubicBezTo>
                    <a:close/>
                  </a:path>
                </a:pathLst>
              </a:custGeom>
              <a:solidFill>
                <a:srgbClr val="FFA6E7"/>
              </a:solidFill>
              <a:ln w="6656" cap="flat">
                <a:noFill/>
                <a:prstDash val="solid"/>
                <a:miter/>
              </a:ln>
            </p:spPr>
            <p:txBody>
              <a:bodyPr rtlCol="0" anchor="ctr"/>
              <a:lstStyle/>
              <a:p>
                <a:endParaRPr lang="zh-CN" altLang="en-US"/>
              </a:p>
            </p:txBody>
          </p:sp>
          <p:sp>
            <p:nvSpPr>
              <p:cNvPr id="624" name="îṩḷîḍê">
                <a:extLst>
                  <a:ext uri="{FF2B5EF4-FFF2-40B4-BE49-F238E27FC236}">
                    <a16:creationId xmlns:a16="http://schemas.microsoft.com/office/drawing/2014/main" id="{A3D7E636-16BB-E597-DAE1-CA99686FE012}"/>
                  </a:ext>
                </a:extLst>
              </p:cNvPr>
              <p:cNvSpPr/>
              <p:nvPr/>
            </p:nvSpPr>
            <p:spPr>
              <a:xfrm>
                <a:off x="1892908" y="3581279"/>
                <a:ext cx="17166" cy="22253"/>
              </a:xfrm>
              <a:custGeom>
                <a:avLst/>
                <a:gdLst>
                  <a:gd name="connsiteX0" fmla="*/ 16273 w 17166"/>
                  <a:gd name="connsiteY0" fmla="*/ 19562 h 22253"/>
                  <a:gd name="connsiteX1" fmla="*/ 1442 w 17166"/>
                  <a:gd name="connsiteY1" fmla="*/ 18421 h 22253"/>
                  <a:gd name="connsiteX2" fmla="*/ 302 w 17166"/>
                  <a:gd name="connsiteY2" fmla="*/ 3725 h 22253"/>
                  <a:gd name="connsiteX3" fmla="*/ 10569 w 17166"/>
                  <a:gd name="connsiteY3" fmla="*/ 2785 h 22253"/>
                  <a:gd name="connsiteX4" fmla="*/ 16273 w 17166"/>
                  <a:gd name="connsiteY4" fmla="*/ 19562 h 22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66" h="22253">
                    <a:moveTo>
                      <a:pt x="16273" y="19562"/>
                    </a:moveTo>
                    <a:cubicBezTo>
                      <a:pt x="16273" y="19562"/>
                      <a:pt x="2852" y="24864"/>
                      <a:pt x="1442" y="18421"/>
                    </a:cubicBezTo>
                    <a:cubicBezTo>
                      <a:pt x="33" y="11979"/>
                      <a:pt x="5200" y="12180"/>
                      <a:pt x="302" y="3725"/>
                    </a:cubicBezTo>
                    <a:cubicBezTo>
                      <a:pt x="-2651" y="-1241"/>
                      <a:pt x="2717" y="-2516"/>
                      <a:pt x="10569" y="2785"/>
                    </a:cubicBezTo>
                    <a:cubicBezTo>
                      <a:pt x="15394" y="6912"/>
                      <a:pt x="17582" y="13348"/>
                      <a:pt x="16273" y="19562"/>
                    </a:cubicBezTo>
                    <a:close/>
                  </a:path>
                </a:pathLst>
              </a:custGeom>
              <a:solidFill>
                <a:srgbClr val="FFA6E7"/>
              </a:solidFill>
              <a:ln w="6656" cap="flat">
                <a:noFill/>
                <a:prstDash val="solid"/>
                <a:miter/>
              </a:ln>
            </p:spPr>
            <p:txBody>
              <a:bodyPr rtlCol="0" anchor="ctr"/>
              <a:lstStyle/>
              <a:p>
                <a:endParaRPr lang="zh-CN" altLang="en-US"/>
              </a:p>
            </p:txBody>
          </p:sp>
          <p:sp>
            <p:nvSpPr>
              <p:cNvPr id="625" name="ïŝľïḍè">
                <a:extLst>
                  <a:ext uri="{FF2B5EF4-FFF2-40B4-BE49-F238E27FC236}">
                    <a16:creationId xmlns:a16="http://schemas.microsoft.com/office/drawing/2014/main" id="{2413B94D-FE97-ED25-8494-EC91D198BF80}"/>
                  </a:ext>
                </a:extLst>
              </p:cNvPr>
              <p:cNvSpPr/>
              <p:nvPr/>
            </p:nvSpPr>
            <p:spPr>
              <a:xfrm>
                <a:off x="1840204" y="3496182"/>
                <a:ext cx="68714" cy="69831"/>
              </a:xfrm>
              <a:custGeom>
                <a:avLst/>
                <a:gdLst>
                  <a:gd name="connsiteX0" fmla="*/ 34886 w 68714"/>
                  <a:gd name="connsiteY0" fmla="*/ 34934 h 69831"/>
                  <a:gd name="connsiteX1" fmla="*/ 35960 w 68714"/>
                  <a:gd name="connsiteY1" fmla="*/ 1380 h 69831"/>
                  <a:gd name="connsiteX2" fmla="*/ 41999 w 68714"/>
                  <a:gd name="connsiteY2" fmla="*/ 843 h 69831"/>
                  <a:gd name="connsiteX3" fmla="*/ 67031 w 68714"/>
                  <a:gd name="connsiteY3" fmla="*/ 60771 h 69831"/>
                  <a:gd name="connsiteX4" fmla="*/ 63206 w 68714"/>
                  <a:gd name="connsiteY4" fmla="*/ 63791 h 69831"/>
                  <a:gd name="connsiteX5" fmla="*/ 60253 w 68714"/>
                  <a:gd name="connsiteY5" fmla="*/ 67549 h 69831"/>
                  <a:gd name="connsiteX6" fmla="*/ 1466 w 68714"/>
                  <a:gd name="connsiteY6" fmla="*/ 54865 h 69831"/>
                  <a:gd name="connsiteX7" fmla="*/ -272 w 68714"/>
                  <a:gd name="connsiteY7" fmla="*/ 50651 h 69831"/>
                  <a:gd name="connsiteX8" fmla="*/ 795 w 68714"/>
                  <a:gd name="connsiteY8" fmla="*/ 49296 h 69831"/>
                  <a:gd name="connsiteX9" fmla="*/ 31530 w 68714"/>
                  <a:gd name="connsiteY9" fmla="*/ 38894 h 69831"/>
                  <a:gd name="connsiteX10" fmla="*/ 34939 w 68714"/>
                  <a:gd name="connsiteY10" fmla="*/ 35592 h 69831"/>
                  <a:gd name="connsiteX11" fmla="*/ 34886 w 68714"/>
                  <a:gd name="connsiteY11" fmla="*/ 34934 h 6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714" h="69831">
                    <a:moveTo>
                      <a:pt x="34886" y="34934"/>
                    </a:moveTo>
                    <a:cubicBezTo>
                      <a:pt x="32859" y="23801"/>
                      <a:pt x="33228" y="12359"/>
                      <a:pt x="35960" y="1380"/>
                    </a:cubicBezTo>
                    <a:cubicBezTo>
                      <a:pt x="36496" y="-1035"/>
                      <a:pt x="39919" y="-1371"/>
                      <a:pt x="41999" y="843"/>
                    </a:cubicBezTo>
                    <a:cubicBezTo>
                      <a:pt x="77567" y="41108"/>
                      <a:pt x="66359" y="61241"/>
                      <a:pt x="67031" y="60771"/>
                    </a:cubicBezTo>
                    <a:lnTo>
                      <a:pt x="63206" y="63791"/>
                    </a:lnTo>
                    <a:cubicBezTo>
                      <a:pt x="62266" y="65066"/>
                      <a:pt x="61259" y="66341"/>
                      <a:pt x="60253" y="67549"/>
                    </a:cubicBezTo>
                    <a:cubicBezTo>
                      <a:pt x="59246" y="68757"/>
                      <a:pt x="42335" y="74260"/>
                      <a:pt x="1466" y="54865"/>
                    </a:cubicBezTo>
                    <a:cubicBezTo>
                      <a:pt x="-178" y="54181"/>
                      <a:pt x="-957" y="52295"/>
                      <a:pt x="-272" y="50651"/>
                    </a:cubicBezTo>
                    <a:cubicBezTo>
                      <a:pt x="-44" y="50114"/>
                      <a:pt x="325" y="49645"/>
                      <a:pt x="795" y="49296"/>
                    </a:cubicBezTo>
                    <a:cubicBezTo>
                      <a:pt x="9861" y="43007"/>
                      <a:pt x="20511" y="39404"/>
                      <a:pt x="31530" y="38894"/>
                    </a:cubicBezTo>
                    <a:cubicBezTo>
                      <a:pt x="33383" y="38921"/>
                      <a:pt x="34913" y="37444"/>
                      <a:pt x="34939" y="35592"/>
                    </a:cubicBezTo>
                    <a:cubicBezTo>
                      <a:pt x="34946" y="35371"/>
                      <a:pt x="34926" y="35149"/>
                      <a:pt x="34886" y="34934"/>
                    </a:cubicBezTo>
                    <a:close/>
                  </a:path>
                </a:pathLst>
              </a:custGeom>
              <a:solidFill>
                <a:srgbClr val="FFA6E7"/>
              </a:solidFill>
              <a:ln w="6656" cap="flat">
                <a:noFill/>
                <a:prstDash val="solid"/>
                <a:miter/>
              </a:ln>
            </p:spPr>
            <p:txBody>
              <a:bodyPr rtlCol="0" anchor="ctr"/>
              <a:lstStyle/>
              <a:p>
                <a:endParaRPr lang="zh-CN" altLang="en-US"/>
              </a:p>
            </p:txBody>
          </p:sp>
          <p:grpSp>
            <p:nvGrpSpPr>
              <p:cNvPr id="626" name="图形 438">
                <a:extLst>
                  <a:ext uri="{FF2B5EF4-FFF2-40B4-BE49-F238E27FC236}">
                    <a16:creationId xmlns:a16="http://schemas.microsoft.com/office/drawing/2014/main" id="{53A14345-84C4-F115-4C4B-FE0E827D402C}"/>
                  </a:ext>
                </a:extLst>
              </p:cNvPr>
              <p:cNvGrpSpPr/>
              <p:nvPr/>
            </p:nvGrpSpPr>
            <p:grpSpPr>
              <a:xfrm>
                <a:off x="1853599" y="3507664"/>
                <a:ext cx="54894" cy="56371"/>
                <a:chOff x="1853599" y="3507664"/>
                <a:chExt cx="54894" cy="56371"/>
              </a:xfrm>
              <a:solidFill>
                <a:srgbClr val="FACDEF"/>
              </a:solidFill>
            </p:grpSpPr>
            <p:sp>
              <p:nvSpPr>
                <p:cNvPr id="658" name="isḷïḓê">
                  <a:extLst>
                    <a:ext uri="{FF2B5EF4-FFF2-40B4-BE49-F238E27FC236}">
                      <a16:creationId xmlns:a16="http://schemas.microsoft.com/office/drawing/2014/main" id="{71C30748-56B3-9E6C-E676-7D3AF5261E5E}"/>
                    </a:ext>
                  </a:extLst>
                </p:cNvPr>
                <p:cNvSpPr/>
                <p:nvPr/>
              </p:nvSpPr>
              <p:spPr>
                <a:xfrm>
                  <a:off x="1882657" y="3507664"/>
                  <a:ext cx="18688" cy="42232"/>
                </a:xfrm>
                <a:custGeom>
                  <a:avLst/>
                  <a:gdLst>
                    <a:gd name="connsiteX0" fmla="*/ -520 w 18688"/>
                    <a:gd name="connsiteY0" fmla="*/ -639 h 42232"/>
                    <a:gd name="connsiteX1" fmla="*/ 17800 w 18688"/>
                    <a:gd name="connsiteY1" fmla="*/ 41572 h 42232"/>
                    <a:gd name="connsiteX2" fmla="*/ -520 w 18688"/>
                    <a:gd name="connsiteY2" fmla="*/ -639 h 42232"/>
                  </a:gdLst>
                  <a:ahLst/>
                  <a:cxnLst>
                    <a:cxn ang="0">
                      <a:pos x="connsiteX0" y="connsiteY0"/>
                    </a:cxn>
                    <a:cxn ang="0">
                      <a:pos x="connsiteX1" y="connsiteY1"/>
                    </a:cxn>
                    <a:cxn ang="0">
                      <a:pos x="connsiteX2" y="connsiteY2"/>
                    </a:cxn>
                  </a:cxnLst>
                  <a:rect l="l" t="t" r="r" b="b"/>
                  <a:pathLst>
                    <a:path w="18688" h="42232">
                      <a:moveTo>
                        <a:pt x="-520" y="-639"/>
                      </a:moveTo>
                      <a:cubicBezTo>
                        <a:pt x="22833" y="23654"/>
                        <a:pt x="17599" y="42310"/>
                        <a:pt x="17800" y="41572"/>
                      </a:cubicBezTo>
                      <a:cubicBezTo>
                        <a:pt x="17934" y="26607"/>
                        <a:pt x="-185" y="-773"/>
                        <a:pt x="-520" y="-639"/>
                      </a:cubicBezTo>
                      <a:close/>
                    </a:path>
                  </a:pathLst>
                </a:custGeom>
                <a:solidFill>
                  <a:srgbClr val="FACDEF"/>
                </a:solidFill>
                <a:ln w="6656" cap="flat">
                  <a:noFill/>
                  <a:prstDash val="solid"/>
                  <a:miter/>
                </a:ln>
              </p:spPr>
              <p:txBody>
                <a:bodyPr rtlCol="0" anchor="ctr"/>
                <a:lstStyle/>
                <a:p>
                  <a:endParaRPr lang="zh-CN" altLang="en-US"/>
                </a:p>
              </p:txBody>
            </p:sp>
            <p:sp>
              <p:nvSpPr>
                <p:cNvPr id="659" name="isḻíḋe">
                  <a:extLst>
                    <a:ext uri="{FF2B5EF4-FFF2-40B4-BE49-F238E27FC236}">
                      <a16:creationId xmlns:a16="http://schemas.microsoft.com/office/drawing/2014/main" id="{CEC7BBA9-353A-0200-3C25-43E2B88495C5}"/>
                    </a:ext>
                  </a:extLst>
                </p:cNvPr>
                <p:cNvSpPr/>
                <p:nvPr/>
              </p:nvSpPr>
              <p:spPr>
                <a:xfrm>
                  <a:off x="1853599" y="3549446"/>
                  <a:ext cx="42215" cy="9982"/>
                </a:xfrm>
                <a:custGeom>
                  <a:avLst/>
                  <a:gdLst>
                    <a:gd name="connsiteX0" fmla="*/ 41690 w 42215"/>
                    <a:gd name="connsiteY0" fmla="*/ 8514 h 9982"/>
                    <a:gd name="connsiteX1" fmla="*/ -520 w 42215"/>
                    <a:gd name="connsiteY1" fmla="*/ -613 h 9982"/>
                    <a:gd name="connsiteX2" fmla="*/ 41690 w 42215"/>
                    <a:gd name="connsiteY2" fmla="*/ 8514 h 9982"/>
                  </a:gdLst>
                  <a:ahLst/>
                  <a:cxnLst>
                    <a:cxn ang="0">
                      <a:pos x="connsiteX0" y="connsiteY0"/>
                    </a:cxn>
                    <a:cxn ang="0">
                      <a:pos x="connsiteX1" y="connsiteY1"/>
                    </a:cxn>
                    <a:cxn ang="0">
                      <a:pos x="connsiteX2" y="connsiteY2"/>
                    </a:cxn>
                  </a:cxnLst>
                  <a:rect l="l" t="t" r="r" b="b"/>
                  <a:pathLst>
                    <a:path w="42215" h="9982">
                      <a:moveTo>
                        <a:pt x="41690" y="8514"/>
                      </a:moveTo>
                      <a:cubicBezTo>
                        <a:pt x="42026" y="8514"/>
                        <a:pt x="25182" y="13413"/>
                        <a:pt x="-520" y="-613"/>
                      </a:cubicBezTo>
                      <a:cubicBezTo>
                        <a:pt x="-453" y="-1217"/>
                        <a:pt x="27128" y="8514"/>
                        <a:pt x="41690" y="8514"/>
                      </a:cubicBezTo>
                      <a:close/>
                    </a:path>
                  </a:pathLst>
                </a:custGeom>
                <a:solidFill>
                  <a:srgbClr val="FACDEF"/>
                </a:solidFill>
                <a:ln w="6656" cap="flat">
                  <a:noFill/>
                  <a:prstDash val="solid"/>
                  <a:miter/>
                </a:ln>
              </p:spPr>
              <p:txBody>
                <a:bodyPr rtlCol="0" anchor="ctr"/>
                <a:lstStyle/>
                <a:p>
                  <a:endParaRPr lang="zh-CN" altLang="en-US"/>
                </a:p>
              </p:txBody>
            </p:sp>
            <p:sp>
              <p:nvSpPr>
                <p:cNvPr id="660" name="ísḻïḍê">
                  <a:extLst>
                    <a:ext uri="{FF2B5EF4-FFF2-40B4-BE49-F238E27FC236}">
                      <a16:creationId xmlns:a16="http://schemas.microsoft.com/office/drawing/2014/main" id="{91E43985-96B5-A8FE-92B1-2A01FA97F910}"/>
                    </a:ext>
                  </a:extLst>
                </p:cNvPr>
                <p:cNvSpPr/>
                <p:nvPr/>
              </p:nvSpPr>
              <p:spPr>
                <a:xfrm>
                  <a:off x="1865544" y="3523301"/>
                  <a:ext cx="42949" cy="40734"/>
                </a:xfrm>
                <a:custGeom>
                  <a:avLst/>
                  <a:gdLst>
                    <a:gd name="connsiteX0" fmla="*/ -520 w 42949"/>
                    <a:gd name="connsiteY0" fmla="*/ 19292 h 40734"/>
                    <a:gd name="connsiteX1" fmla="*/ 29410 w 42949"/>
                    <a:gd name="connsiteY1" fmla="*/ 28150 h 40734"/>
                    <a:gd name="connsiteX2" fmla="*/ 13103 w 42949"/>
                    <a:gd name="connsiteY2" fmla="*/ -640 h 40734"/>
                    <a:gd name="connsiteX3" fmla="*/ 31423 w 42949"/>
                    <a:gd name="connsiteY3" fmla="*/ 28552 h 40734"/>
                    <a:gd name="connsiteX4" fmla="*/ 42429 w 42949"/>
                    <a:gd name="connsiteY4" fmla="*/ 29828 h 40734"/>
                    <a:gd name="connsiteX5" fmla="*/ 31826 w 42949"/>
                    <a:gd name="connsiteY5" fmla="*/ 30364 h 40734"/>
                    <a:gd name="connsiteX6" fmla="*/ 32295 w 42949"/>
                    <a:gd name="connsiteY6" fmla="*/ 40095 h 40734"/>
                    <a:gd name="connsiteX7" fmla="*/ 30148 w 42949"/>
                    <a:gd name="connsiteY7" fmla="*/ 30230 h 40734"/>
                    <a:gd name="connsiteX8" fmla="*/ -520 w 42949"/>
                    <a:gd name="connsiteY8" fmla="*/ 19292 h 40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49" h="40734">
                      <a:moveTo>
                        <a:pt x="-520" y="19292"/>
                      </a:moveTo>
                      <a:cubicBezTo>
                        <a:pt x="-520" y="19292"/>
                        <a:pt x="15384" y="24861"/>
                        <a:pt x="29410" y="28150"/>
                      </a:cubicBezTo>
                      <a:cubicBezTo>
                        <a:pt x="25216" y="17902"/>
                        <a:pt x="19740" y="8225"/>
                        <a:pt x="13103" y="-640"/>
                      </a:cubicBezTo>
                      <a:cubicBezTo>
                        <a:pt x="21914" y="7104"/>
                        <a:pt x="28282" y="17251"/>
                        <a:pt x="31423" y="28552"/>
                      </a:cubicBezTo>
                      <a:cubicBezTo>
                        <a:pt x="35034" y="29398"/>
                        <a:pt x="38724" y="29821"/>
                        <a:pt x="42429" y="29828"/>
                      </a:cubicBezTo>
                      <a:cubicBezTo>
                        <a:pt x="38953" y="30646"/>
                        <a:pt x="35363" y="30827"/>
                        <a:pt x="31826" y="30364"/>
                      </a:cubicBezTo>
                      <a:cubicBezTo>
                        <a:pt x="32624" y="33545"/>
                        <a:pt x="32785" y="36854"/>
                        <a:pt x="32295" y="40095"/>
                      </a:cubicBezTo>
                      <a:cubicBezTo>
                        <a:pt x="32000" y="36726"/>
                        <a:pt x="31282" y="33411"/>
                        <a:pt x="30148" y="30230"/>
                      </a:cubicBezTo>
                      <a:cubicBezTo>
                        <a:pt x="19297" y="28666"/>
                        <a:pt x="8875" y="24942"/>
                        <a:pt x="-520" y="19292"/>
                      </a:cubicBezTo>
                      <a:close/>
                    </a:path>
                  </a:pathLst>
                </a:custGeom>
                <a:solidFill>
                  <a:srgbClr val="FACDEF"/>
                </a:solidFill>
                <a:ln w="6656" cap="flat">
                  <a:noFill/>
                  <a:prstDash val="solid"/>
                  <a:miter/>
                </a:ln>
              </p:spPr>
              <p:txBody>
                <a:bodyPr rtlCol="0" anchor="ctr"/>
                <a:lstStyle/>
                <a:p>
                  <a:endParaRPr lang="zh-CN" altLang="en-US"/>
                </a:p>
              </p:txBody>
            </p:sp>
          </p:grpSp>
          <p:sp>
            <p:nvSpPr>
              <p:cNvPr id="627" name="îṣľïdê">
                <a:extLst>
                  <a:ext uri="{FF2B5EF4-FFF2-40B4-BE49-F238E27FC236}">
                    <a16:creationId xmlns:a16="http://schemas.microsoft.com/office/drawing/2014/main" id="{6847AC69-8F56-045C-1DAB-FFF290108357}"/>
                  </a:ext>
                </a:extLst>
              </p:cNvPr>
              <p:cNvSpPr/>
              <p:nvPr/>
            </p:nvSpPr>
            <p:spPr>
              <a:xfrm>
                <a:off x="1885942" y="3542436"/>
                <a:ext cx="153166" cy="247643"/>
              </a:xfrm>
              <a:custGeom>
                <a:avLst/>
                <a:gdLst>
                  <a:gd name="connsiteX0" fmla="*/ -316 w 153166"/>
                  <a:gd name="connsiteY0" fmla="*/ 13108 h 247643"/>
                  <a:gd name="connsiteX1" fmla="*/ 288 w 153166"/>
                  <a:gd name="connsiteY1" fmla="*/ 18745 h 247643"/>
                  <a:gd name="connsiteX2" fmla="*/ 53504 w 153166"/>
                  <a:gd name="connsiteY2" fmla="*/ 144102 h 247643"/>
                  <a:gd name="connsiteX3" fmla="*/ 57061 w 153166"/>
                  <a:gd name="connsiteY3" fmla="*/ 151753 h 247643"/>
                  <a:gd name="connsiteX4" fmla="*/ 119337 w 153166"/>
                  <a:gd name="connsiteY4" fmla="*/ 244093 h 247643"/>
                  <a:gd name="connsiteX5" fmla="*/ 119337 w 153166"/>
                  <a:gd name="connsiteY5" fmla="*/ 244093 h 247643"/>
                  <a:gd name="connsiteX6" fmla="*/ 121216 w 153166"/>
                  <a:gd name="connsiteY6" fmla="*/ 245906 h 247643"/>
                  <a:gd name="connsiteX7" fmla="*/ 123230 w 153166"/>
                  <a:gd name="connsiteY7" fmla="*/ 246979 h 247643"/>
                  <a:gd name="connsiteX8" fmla="*/ 123230 w 153166"/>
                  <a:gd name="connsiteY8" fmla="*/ 246979 h 247643"/>
                  <a:gd name="connsiteX9" fmla="*/ 124706 w 153166"/>
                  <a:gd name="connsiteY9" fmla="*/ 246375 h 247643"/>
                  <a:gd name="connsiteX10" fmla="*/ 128061 w 153166"/>
                  <a:gd name="connsiteY10" fmla="*/ 241812 h 247643"/>
                  <a:gd name="connsiteX11" fmla="*/ 128867 w 153166"/>
                  <a:gd name="connsiteY11" fmla="*/ 241812 h 247643"/>
                  <a:gd name="connsiteX12" fmla="*/ 133296 w 153166"/>
                  <a:gd name="connsiteY12" fmla="*/ 245436 h 247643"/>
                  <a:gd name="connsiteX13" fmla="*/ 134906 w 153166"/>
                  <a:gd name="connsiteY13" fmla="*/ 245436 h 247643"/>
                  <a:gd name="connsiteX14" fmla="*/ 136584 w 153166"/>
                  <a:gd name="connsiteY14" fmla="*/ 243825 h 247643"/>
                  <a:gd name="connsiteX15" fmla="*/ 137792 w 153166"/>
                  <a:gd name="connsiteY15" fmla="*/ 114642 h 247643"/>
                  <a:gd name="connsiteX16" fmla="*/ 133296 w 153166"/>
                  <a:gd name="connsiteY16" fmla="*/ 105046 h 247643"/>
                  <a:gd name="connsiteX17" fmla="*/ 75717 w 153166"/>
                  <a:gd name="connsiteY17" fmla="*/ 37938 h 247643"/>
                  <a:gd name="connsiteX18" fmla="*/ 75717 w 153166"/>
                  <a:gd name="connsiteY18" fmla="*/ 37938 h 247643"/>
                  <a:gd name="connsiteX19" fmla="*/ 17468 w 153166"/>
                  <a:gd name="connsiteY19" fmla="*/ 22 h 247643"/>
                  <a:gd name="connsiteX20" fmla="*/ 12568 w 153166"/>
                  <a:gd name="connsiteY20" fmla="*/ -515 h 247643"/>
                  <a:gd name="connsiteX21" fmla="*/ -316 w 153166"/>
                  <a:gd name="connsiteY21" fmla="*/ 13108 h 24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166" h="247643">
                    <a:moveTo>
                      <a:pt x="-316" y="13108"/>
                    </a:moveTo>
                    <a:cubicBezTo>
                      <a:pt x="-725" y="15000"/>
                      <a:pt x="-517" y="16980"/>
                      <a:pt x="288" y="18745"/>
                    </a:cubicBezTo>
                    <a:cubicBezTo>
                      <a:pt x="45921" y="107193"/>
                      <a:pt x="46861" y="136586"/>
                      <a:pt x="53504" y="144102"/>
                    </a:cubicBezTo>
                    <a:cubicBezTo>
                      <a:pt x="54780" y="146653"/>
                      <a:pt x="55920" y="149203"/>
                      <a:pt x="57061" y="151753"/>
                    </a:cubicBezTo>
                    <a:cubicBezTo>
                      <a:pt x="72039" y="186058"/>
                      <a:pt x="93145" y="217351"/>
                      <a:pt x="119337" y="244093"/>
                    </a:cubicBezTo>
                    <a:lnTo>
                      <a:pt x="119337" y="244093"/>
                    </a:lnTo>
                    <a:cubicBezTo>
                      <a:pt x="119928" y="244731"/>
                      <a:pt x="120559" y="245335"/>
                      <a:pt x="121216" y="245906"/>
                    </a:cubicBezTo>
                    <a:cubicBezTo>
                      <a:pt x="121760" y="246469"/>
                      <a:pt x="122465" y="246845"/>
                      <a:pt x="123230" y="246979"/>
                    </a:cubicBezTo>
                    <a:lnTo>
                      <a:pt x="123230" y="246979"/>
                    </a:lnTo>
                    <a:cubicBezTo>
                      <a:pt x="123800" y="247086"/>
                      <a:pt x="124377" y="246845"/>
                      <a:pt x="124706" y="246375"/>
                    </a:cubicBezTo>
                    <a:cubicBezTo>
                      <a:pt x="125847" y="244899"/>
                      <a:pt x="126921" y="243355"/>
                      <a:pt x="128061" y="241812"/>
                    </a:cubicBezTo>
                    <a:cubicBezTo>
                      <a:pt x="128289" y="241604"/>
                      <a:pt x="128638" y="241604"/>
                      <a:pt x="128867" y="241812"/>
                    </a:cubicBezTo>
                    <a:lnTo>
                      <a:pt x="133296" y="245436"/>
                    </a:lnTo>
                    <a:cubicBezTo>
                      <a:pt x="133792" y="245724"/>
                      <a:pt x="134410" y="245724"/>
                      <a:pt x="134906" y="245436"/>
                    </a:cubicBezTo>
                    <a:cubicBezTo>
                      <a:pt x="135631" y="245100"/>
                      <a:pt x="136222" y="244536"/>
                      <a:pt x="136584" y="243825"/>
                    </a:cubicBezTo>
                    <a:cubicBezTo>
                      <a:pt x="141617" y="236309"/>
                      <a:pt x="169333" y="183831"/>
                      <a:pt x="137792" y="114642"/>
                    </a:cubicBezTo>
                    <a:cubicBezTo>
                      <a:pt x="136249" y="111421"/>
                      <a:pt x="134839" y="108267"/>
                      <a:pt x="133296" y="105046"/>
                    </a:cubicBezTo>
                    <a:cubicBezTo>
                      <a:pt x="129538" y="98335"/>
                      <a:pt x="119203" y="74914"/>
                      <a:pt x="75717" y="37938"/>
                    </a:cubicBezTo>
                    <a:lnTo>
                      <a:pt x="75717" y="37938"/>
                    </a:lnTo>
                    <a:cubicBezTo>
                      <a:pt x="57746" y="23208"/>
                      <a:pt x="38211" y="10491"/>
                      <a:pt x="17468" y="22"/>
                    </a:cubicBezTo>
                    <a:cubicBezTo>
                      <a:pt x="15917" y="-609"/>
                      <a:pt x="14219" y="-790"/>
                      <a:pt x="12568" y="-515"/>
                    </a:cubicBezTo>
                    <a:cubicBezTo>
                      <a:pt x="5690" y="599"/>
                      <a:pt x="415" y="6182"/>
                      <a:pt x="-316" y="13108"/>
                    </a:cubicBezTo>
                    <a:close/>
                  </a:path>
                </a:pathLst>
              </a:custGeom>
              <a:gradFill>
                <a:gsLst>
                  <a:gs pos="0">
                    <a:srgbClr val="FF73BE"/>
                  </a:gs>
                  <a:gs pos="50000">
                    <a:srgbClr val="FFA2D4"/>
                  </a:gs>
                  <a:gs pos="100000">
                    <a:srgbClr val="FFD1EA"/>
                  </a:gs>
                </a:gsLst>
                <a:lin ang="20264366" scaled="1"/>
              </a:gradFill>
              <a:ln w="6656" cap="flat">
                <a:noFill/>
                <a:prstDash val="solid"/>
                <a:miter/>
              </a:ln>
            </p:spPr>
            <p:txBody>
              <a:bodyPr rtlCol="0" anchor="ctr"/>
              <a:lstStyle/>
              <a:p>
                <a:endParaRPr lang="zh-CN" altLang="en-US"/>
              </a:p>
            </p:txBody>
          </p:sp>
          <p:sp>
            <p:nvSpPr>
              <p:cNvPr id="628" name="îşḻíḋé">
                <a:extLst>
                  <a:ext uri="{FF2B5EF4-FFF2-40B4-BE49-F238E27FC236}">
                    <a16:creationId xmlns:a16="http://schemas.microsoft.com/office/drawing/2014/main" id="{A66D9634-6144-0958-8F0A-C58A39C065BC}"/>
                  </a:ext>
                </a:extLst>
              </p:cNvPr>
              <p:cNvSpPr/>
              <p:nvPr/>
            </p:nvSpPr>
            <p:spPr>
              <a:xfrm>
                <a:off x="1885942" y="3542503"/>
                <a:ext cx="123750" cy="247551"/>
              </a:xfrm>
              <a:custGeom>
                <a:avLst/>
                <a:gdLst>
                  <a:gd name="connsiteX0" fmla="*/ -316 w 123750"/>
                  <a:gd name="connsiteY0" fmla="*/ 13041 h 247551"/>
                  <a:gd name="connsiteX1" fmla="*/ 288 w 123750"/>
                  <a:gd name="connsiteY1" fmla="*/ 18678 h 247551"/>
                  <a:gd name="connsiteX2" fmla="*/ 53504 w 123750"/>
                  <a:gd name="connsiteY2" fmla="*/ 144035 h 247551"/>
                  <a:gd name="connsiteX3" fmla="*/ 57061 w 123750"/>
                  <a:gd name="connsiteY3" fmla="*/ 151686 h 247551"/>
                  <a:gd name="connsiteX4" fmla="*/ 119337 w 123750"/>
                  <a:gd name="connsiteY4" fmla="*/ 244026 h 247551"/>
                  <a:gd name="connsiteX5" fmla="*/ 119337 w 123750"/>
                  <a:gd name="connsiteY5" fmla="*/ 244026 h 247551"/>
                  <a:gd name="connsiteX6" fmla="*/ 123230 w 123750"/>
                  <a:gd name="connsiteY6" fmla="*/ 246912 h 247551"/>
                  <a:gd name="connsiteX7" fmla="*/ 55317 w 123750"/>
                  <a:gd name="connsiteY7" fmla="*/ 103032 h 247551"/>
                  <a:gd name="connsiteX8" fmla="*/ 22836 w 123750"/>
                  <a:gd name="connsiteY8" fmla="*/ 23174 h 247551"/>
                  <a:gd name="connsiteX9" fmla="*/ 75717 w 123750"/>
                  <a:gd name="connsiteY9" fmla="*/ 37938 h 247551"/>
                  <a:gd name="connsiteX10" fmla="*/ 17468 w 123750"/>
                  <a:gd name="connsiteY10" fmla="*/ 22 h 247551"/>
                  <a:gd name="connsiteX11" fmla="*/ 12568 w 123750"/>
                  <a:gd name="connsiteY11" fmla="*/ -515 h 247551"/>
                  <a:gd name="connsiteX12" fmla="*/ -316 w 123750"/>
                  <a:gd name="connsiteY12" fmla="*/ 13041 h 24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750" h="247551">
                    <a:moveTo>
                      <a:pt x="-316" y="13041"/>
                    </a:moveTo>
                    <a:cubicBezTo>
                      <a:pt x="-725" y="14933"/>
                      <a:pt x="-517" y="16913"/>
                      <a:pt x="288" y="18678"/>
                    </a:cubicBezTo>
                    <a:cubicBezTo>
                      <a:pt x="45921" y="107126"/>
                      <a:pt x="46861" y="136519"/>
                      <a:pt x="53504" y="144035"/>
                    </a:cubicBezTo>
                    <a:cubicBezTo>
                      <a:pt x="54780" y="146585"/>
                      <a:pt x="55920" y="149136"/>
                      <a:pt x="57061" y="151686"/>
                    </a:cubicBezTo>
                    <a:cubicBezTo>
                      <a:pt x="72039" y="185991"/>
                      <a:pt x="93145" y="217284"/>
                      <a:pt x="119337" y="244026"/>
                    </a:cubicBezTo>
                    <a:lnTo>
                      <a:pt x="119337" y="244026"/>
                    </a:lnTo>
                    <a:lnTo>
                      <a:pt x="123230" y="246912"/>
                    </a:lnTo>
                    <a:cubicBezTo>
                      <a:pt x="95984" y="194769"/>
                      <a:pt x="74576" y="144774"/>
                      <a:pt x="55317" y="103032"/>
                    </a:cubicBezTo>
                    <a:cubicBezTo>
                      <a:pt x="36056" y="61291"/>
                      <a:pt x="20621" y="28744"/>
                      <a:pt x="22836" y="23174"/>
                    </a:cubicBezTo>
                    <a:cubicBezTo>
                      <a:pt x="25923" y="14114"/>
                      <a:pt x="61423" y="28744"/>
                      <a:pt x="75717" y="37938"/>
                    </a:cubicBezTo>
                    <a:cubicBezTo>
                      <a:pt x="57746" y="23208"/>
                      <a:pt x="38211" y="10491"/>
                      <a:pt x="17468" y="22"/>
                    </a:cubicBezTo>
                    <a:cubicBezTo>
                      <a:pt x="15917" y="-609"/>
                      <a:pt x="14219" y="-790"/>
                      <a:pt x="12568" y="-515"/>
                    </a:cubicBezTo>
                    <a:cubicBezTo>
                      <a:pt x="5710" y="592"/>
                      <a:pt x="442" y="6135"/>
                      <a:pt x="-316" y="13041"/>
                    </a:cubicBezTo>
                    <a:close/>
                  </a:path>
                </a:pathLst>
              </a:custGeom>
              <a:solidFill>
                <a:srgbClr val="FACDEF"/>
              </a:solidFill>
              <a:ln w="6656" cap="flat">
                <a:noFill/>
                <a:prstDash val="solid"/>
                <a:miter/>
              </a:ln>
            </p:spPr>
            <p:txBody>
              <a:bodyPr rtlCol="0" anchor="ctr"/>
              <a:lstStyle/>
              <a:p>
                <a:endParaRPr lang="zh-CN" altLang="en-US"/>
              </a:p>
            </p:txBody>
          </p:sp>
          <p:sp>
            <p:nvSpPr>
              <p:cNvPr id="629" name="ïš1íḋè">
                <a:extLst>
                  <a:ext uri="{FF2B5EF4-FFF2-40B4-BE49-F238E27FC236}">
                    <a16:creationId xmlns:a16="http://schemas.microsoft.com/office/drawing/2014/main" id="{87D7E0E6-E30A-39C6-639A-C4413445397C}"/>
                  </a:ext>
                </a:extLst>
              </p:cNvPr>
              <p:cNvSpPr/>
              <p:nvPr/>
            </p:nvSpPr>
            <p:spPr>
              <a:xfrm>
                <a:off x="2017599" y="3735857"/>
                <a:ext cx="6846" cy="6980"/>
              </a:xfrm>
              <a:custGeom>
                <a:avLst/>
                <a:gdLst>
                  <a:gd name="connsiteX0" fmla="*/ 1975 w 6846"/>
                  <a:gd name="connsiteY0" fmla="*/ -531 h 6980"/>
                  <a:gd name="connsiteX1" fmla="*/ -307 w 6846"/>
                  <a:gd name="connsiteY1" fmla="*/ 4367 h 6980"/>
                  <a:gd name="connsiteX2" fmla="*/ 4351 w 6846"/>
                  <a:gd name="connsiteY2" fmla="*/ 5991 h 6980"/>
                  <a:gd name="connsiteX3" fmla="*/ 5981 w 6846"/>
                  <a:gd name="connsiteY3" fmla="*/ 1334 h 6980"/>
                  <a:gd name="connsiteX4" fmla="*/ 1975 w 6846"/>
                  <a:gd name="connsiteY4" fmla="*/ -531 h 6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6" h="6980">
                    <a:moveTo>
                      <a:pt x="1975" y="-531"/>
                    </a:moveTo>
                    <a:cubicBezTo>
                      <a:pt x="22" y="220"/>
                      <a:pt x="-991" y="2388"/>
                      <a:pt x="-307" y="4367"/>
                    </a:cubicBezTo>
                    <a:cubicBezTo>
                      <a:pt x="532" y="6106"/>
                      <a:pt x="2619" y="6830"/>
                      <a:pt x="4351" y="5991"/>
                    </a:cubicBezTo>
                    <a:cubicBezTo>
                      <a:pt x="6089" y="5152"/>
                      <a:pt x="6814" y="3066"/>
                      <a:pt x="5981" y="1334"/>
                    </a:cubicBezTo>
                    <a:cubicBezTo>
                      <a:pt x="5257" y="-162"/>
                      <a:pt x="3586" y="-941"/>
                      <a:pt x="1975" y="-531"/>
                    </a:cubicBezTo>
                    <a:close/>
                  </a:path>
                </a:pathLst>
              </a:custGeom>
              <a:solidFill>
                <a:srgbClr val="262666"/>
              </a:solidFill>
              <a:ln w="6656" cap="flat">
                <a:noFill/>
                <a:prstDash val="solid"/>
                <a:miter/>
              </a:ln>
            </p:spPr>
            <p:txBody>
              <a:bodyPr rtlCol="0" anchor="ctr"/>
              <a:lstStyle/>
              <a:p>
                <a:endParaRPr lang="zh-CN" altLang="en-US"/>
              </a:p>
            </p:txBody>
          </p:sp>
          <p:sp>
            <p:nvSpPr>
              <p:cNvPr id="630" name="išḻîḍé">
                <a:extLst>
                  <a:ext uri="{FF2B5EF4-FFF2-40B4-BE49-F238E27FC236}">
                    <a16:creationId xmlns:a16="http://schemas.microsoft.com/office/drawing/2014/main" id="{20AE2700-EC48-F5A1-7B41-0EDEAE60AA7E}"/>
                  </a:ext>
                </a:extLst>
              </p:cNvPr>
              <p:cNvSpPr/>
              <p:nvPr/>
            </p:nvSpPr>
            <p:spPr>
              <a:xfrm>
                <a:off x="2017528" y="3736100"/>
                <a:ext cx="5519" cy="8152"/>
              </a:xfrm>
              <a:custGeom>
                <a:avLst/>
                <a:gdLst>
                  <a:gd name="connsiteX0" fmla="*/ 704 w 5519"/>
                  <a:gd name="connsiteY0" fmla="*/ 3722 h 8152"/>
                  <a:gd name="connsiteX1" fmla="*/ 4999 w 5519"/>
                  <a:gd name="connsiteY1" fmla="*/ 7011 h 8152"/>
                  <a:gd name="connsiteX2" fmla="*/ 4999 w 5519"/>
                  <a:gd name="connsiteY2" fmla="*/ 7011 h 8152"/>
                  <a:gd name="connsiteX3" fmla="*/ 3992 w 5519"/>
                  <a:gd name="connsiteY3" fmla="*/ 7480 h 8152"/>
                  <a:gd name="connsiteX4" fmla="*/ -303 w 5519"/>
                  <a:gd name="connsiteY4" fmla="*/ 4192 h 8152"/>
                  <a:gd name="connsiteX5" fmla="*/ 1777 w 5519"/>
                  <a:gd name="connsiteY5" fmla="*/ -640 h 8152"/>
                  <a:gd name="connsiteX6" fmla="*/ 704 w 5519"/>
                  <a:gd name="connsiteY6" fmla="*/ 3722 h 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9" h="8152">
                    <a:moveTo>
                      <a:pt x="704" y="3722"/>
                    </a:moveTo>
                    <a:cubicBezTo>
                      <a:pt x="979" y="5816"/>
                      <a:pt x="2905" y="7286"/>
                      <a:pt x="4999" y="7011"/>
                    </a:cubicBezTo>
                    <a:lnTo>
                      <a:pt x="4999" y="7011"/>
                    </a:lnTo>
                    <a:cubicBezTo>
                      <a:pt x="4690" y="7218"/>
                      <a:pt x="4354" y="7380"/>
                      <a:pt x="3992" y="7480"/>
                    </a:cubicBezTo>
                    <a:cubicBezTo>
                      <a:pt x="1898" y="7755"/>
                      <a:pt x="-28" y="6286"/>
                      <a:pt x="-303" y="4192"/>
                    </a:cubicBezTo>
                    <a:cubicBezTo>
                      <a:pt x="-967" y="2286"/>
                      <a:pt x="-61" y="186"/>
                      <a:pt x="1777" y="-640"/>
                    </a:cubicBezTo>
                    <a:cubicBezTo>
                      <a:pt x="583" y="474"/>
                      <a:pt x="160" y="2185"/>
                      <a:pt x="704" y="3722"/>
                    </a:cubicBezTo>
                    <a:close/>
                  </a:path>
                </a:pathLst>
              </a:custGeom>
              <a:solidFill>
                <a:srgbClr val="FFFFFF"/>
              </a:solidFill>
              <a:ln w="6656" cap="flat">
                <a:noFill/>
                <a:prstDash val="solid"/>
                <a:miter/>
              </a:ln>
            </p:spPr>
            <p:txBody>
              <a:bodyPr rtlCol="0" anchor="ctr"/>
              <a:lstStyle/>
              <a:p>
                <a:endParaRPr lang="zh-CN" altLang="en-US"/>
              </a:p>
            </p:txBody>
          </p:sp>
          <p:sp>
            <p:nvSpPr>
              <p:cNvPr id="631" name="îślîḋè">
                <a:extLst>
                  <a:ext uri="{FF2B5EF4-FFF2-40B4-BE49-F238E27FC236}">
                    <a16:creationId xmlns:a16="http://schemas.microsoft.com/office/drawing/2014/main" id="{BC557A4F-3753-22B4-6CF0-A67CE8811C20}"/>
                  </a:ext>
                </a:extLst>
              </p:cNvPr>
              <p:cNvSpPr/>
              <p:nvPr/>
            </p:nvSpPr>
            <p:spPr>
              <a:xfrm>
                <a:off x="2021651" y="3739770"/>
                <a:ext cx="2117" cy="2460"/>
              </a:xfrm>
              <a:custGeom>
                <a:avLst/>
                <a:gdLst>
                  <a:gd name="connsiteX0" fmla="*/ 204 w 2117"/>
                  <a:gd name="connsiteY0" fmla="*/ -618 h 2460"/>
                  <a:gd name="connsiteX1" fmla="*/ -467 w 2117"/>
                  <a:gd name="connsiteY1" fmla="*/ 791 h 2460"/>
                  <a:gd name="connsiteX2" fmla="*/ 809 w 2117"/>
                  <a:gd name="connsiteY2" fmla="*/ 1797 h 2460"/>
                  <a:gd name="connsiteX3" fmla="*/ 1547 w 2117"/>
                  <a:gd name="connsiteY3" fmla="*/ 321 h 2460"/>
                  <a:gd name="connsiteX4" fmla="*/ 238 w 2117"/>
                  <a:gd name="connsiteY4" fmla="*/ -625 h 2460"/>
                  <a:gd name="connsiteX5" fmla="*/ 204 w 2117"/>
                  <a:gd name="connsiteY5" fmla="*/ -618 h 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7" h="2460">
                    <a:moveTo>
                      <a:pt x="204" y="-618"/>
                    </a:moveTo>
                    <a:cubicBezTo>
                      <a:pt x="-359" y="-397"/>
                      <a:pt x="-648" y="221"/>
                      <a:pt x="-467" y="791"/>
                    </a:cubicBezTo>
                    <a:cubicBezTo>
                      <a:pt x="-467" y="1462"/>
                      <a:pt x="272" y="1932"/>
                      <a:pt x="809" y="1797"/>
                    </a:cubicBezTo>
                    <a:cubicBezTo>
                      <a:pt x="1406" y="1576"/>
                      <a:pt x="1728" y="932"/>
                      <a:pt x="1547" y="321"/>
                    </a:cubicBezTo>
                    <a:cubicBezTo>
                      <a:pt x="1446" y="-303"/>
                      <a:pt x="862" y="-726"/>
                      <a:pt x="238" y="-625"/>
                    </a:cubicBezTo>
                    <a:cubicBezTo>
                      <a:pt x="225" y="-625"/>
                      <a:pt x="218" y="-618"/>
                      <a:pt x="204" y="-618"/>
                    </a:cubicBezTo>
                    <a:close/>
                  </a:path>
                </a:pathLst>
              </a:custGeom>
              <a:solidFill>
                <a:srgbClr val="FFFFFF"/>
              </a:solidFill>
              <a:ln w="6656" cap="flat">
                <a:noFill/>
                <a:prstDash val="solid"/>
                <a:miter/>
              </a:ln>
            </p:spPr>
            <p:txBody>
              <a:bodyPr rtlCol="0" anchor="ctr"/>
              <a:lstStyle/>
              <a:p>
                <a:endParaRPr lang="zh-CN" altLang="en-US"/>
              </a:p>
            </p:txBody>
          </p:sp>
          <p:sp>
            <p:nvSpPr>
              <p:cNvPr id="632" name="i$ľîḋê">
                <a:extLst>
                  <a:ext uri="{FF2B5EF4-FFF2-40B4-BE49-F238E27FC236}">
                    <a16:creationId xmlns:a16="http://schemas.microsoft.com/office/drawing/2014/main" id="{1783159F-62B9-B87A-61B6-FA7797E26AED}"/>
                  </a:ext>
                </a:extLst>
              </p:cNvPr>
              <p:cNvSpPr/>
              <p:nvPr/>
            </p:nvSpPr>
            <p:spPr>
              <a:xfrm>
                <a:off x="1970367" y="3705063"/>
                <a:ext cx="67980" cy="40633"/>
              </a:xfrm>
              <a:custGeom>
                <a:avLst/>
                <a:gdLst>
                  <a:gd name="connsiteX0" fmla="*/ 64977 w 67980"/>
                  <a:gd name="connsiteY0" fmla="*/ 4091 h 40633"/>
                  <a:gd name="connsiteX1" fmla="*/ 54844 w 67980"/>
                  <a:gd name="connsiteY1" fmla="*/ 2346 h 40633"/>
                  <a:gd name="connsiteX2" fmla="*/ 7264 w 67980"/>
                  <a:gd name="connsiteY2" fmla="*/ 25968 h 40633"/>
                  <a:gd name="connsiteX3" fmla="*/ 554 w 67980"/>
                  <a:gd name="connsiteY3" fmla="*/ 39994 h 40633"/>
                  <a:gd name="connsiteX4" fmla="*/ -520 w 67980"/>
                  <a:gd name="connsiteY4" fmla="*/ 38383 h 40633"/>
                  <a:gd name="connsiteX5" fmla="*/ 15787 w 67980"/>
                  <a:gd name="connsiteY5" fmla="*/ 12815 h 40633"/>
                  <a:gd name="connsiteX6" fmla="*/ 51690 w 67980"/>
                  <a:gd name="connsiteY6" fmla="*/ -607 h 40633"/>
                  <a:gd name="connsiteX7" fmla="*/ 63299 w 67980"/>
                  <a:gd name="connsiteY7" fmla="*/ 1004 h 40633"/>
                  <a:gd name="connsiteX8" fmla="*/ 67460 w 67980"/>
                  <a:gd name="connsiteY8" fmla="*/ 2145 h 40633"/>
                  <a:gd name="connsiteX9" fmla="*/ 67460 w 67980"/>
                  <a:gd name="connsiteY9" fmla="*/ 4695 h 4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80" h="40633">
                    <a:moveTo>
                      <a:pt x="64977" y="4091"/>
                    </a:moveTo>
                    <a:cubicBezTo>
                      <a:pt x="61662" y="3185"/>
                      <a:pt x="58266" y="2601"/>
                      <a:pt x="54844" y="2346"/>
                    </a:cubicBezTo>
                    <a:cubicBezTo>
                      <a:pt x="35778" y="514"/>
                      <a:pt x="17331" y="9674"/>
                      <a:pt x="7264" y="25968"/>
                    </a:cubicBezTo>
                    <a:cubicBezTo>
                      <a:pt x="4412" y="30323"/>
                      <a:pt x="2151" y="35041"/>
                      <a:pt x="554" y="39994"/>
                    </a:cubicBezTo>
                    <a:lnTo>
                      <a:pt x="-520" y="38383"/>
                    </a:lnTo>
                    <a:cubicBezTo>
                      <a:pt x="2560" y="28572"/>
                      <a:pt x="8183" y="19747"/>
                      <a:pt x="15787" y="12815"/>
                    </a:cubicBezTo>
                    <a:cubicBezTo>
                      <a:pt x="25491" y="3742"/>
                      <a:pt x="38416" y="-1090"/>
                      <a:pt x="51690" y="-607"/>
                    </a:cubicBezTo>
                    <a:cubicBezTo>
                      <a:pt x="55602" y="-459"/>
                      <a:pt x="59494" y="78"/>
                      <a:pt x="63299" y="1004"/>
                    </a:cubicBezTo>
                    <a:cubicBezTo>
                      <a:pt x="64642" y="1004"/>
                      <a:pt x="66051" y="1675"/>
                      <a:pt x="67460" y="2145"/>
                    </a:cubicBezTo>
                    <a:lnTo>
                      <a:pt x="67460" y="4695"/>
                    </a:lnTo>
                    <a:close/>
                  </a:path>
                </a:pathLst>
              </a:custGeom>
              <a:solidFill>
                <a:srgbClr val="FACDEF"/>
              </a:solidFill>
              <a:ln w="6656" cap="flat">
                <a:noFill/>
                <a:prstDash val="solid"/>
                <a:miter/>
              </a:ln>
            </p:spPr>
            <p:txBody>
              <a:bodyPr rtlCol="0" anchor="ctr"/>
              <a:lstStyle/>
              <a:p>
                <a:endParaRPr lang="zh-CN" altLang="en-US"/>
              </a:p>
            </p:txBody>
          </p:sp>
          <p:sp>
            <p:nvSpPr>
              <p:cNvPr id="633" name="i$ḻïḋé">
                <a:extLst>
                  <a:ext uri="{FF2B5EF4-FFF2-40B4-BE49-F238E27FC236}">
                    <a16:creationId xmlns:a16="http://schemas.microsoft.com/office/drawing/2014/main" id="{7ED09178-8AF7-DEC7-93B8-E07C1A2C8CC7}"/>
                  </a:ext>
                </a:extLst>
              </p:cNvPr>
              <p:cNvSpPr/>
              <p:nvPr/>
            </p:nvSpPr>
            <p:spPr>
              <a:xfrm>
                <a:off x="2008621" y="3756836"/>
                <a:ext cx="9526" cy="29930"/>
              </a:xfrm>
              <a:custGeom>
                <a:avLst/>
                <a:gdLst>
                  <a:gd name="connsiteX0" fmla="*/ 9007 w 9526"/>
                  <a:gd name="connsiteY0" fmla="*/ 29291 h 29930"/>
                  <a:gd name="connsiteX1" fmla="*/ 6390 w 9526"/>
                  <a:gd name="connsiteY1" fmla="*/ 27277 h 29930"/>
                  <a:gd name="connsiteX2" fmla="*/ 5631 w 9526"/>
                  <a:gd name="connsiteY2" fmla="*/ 27230 h 29930"/>
                  <a:gd name="connsiteX3" fmla="*/ 5584 w 9526"/>
                  <a:gd name="connsiteY3" fmla="*/ 27277 h 29930"/>
                  <a:gd name="connsiteX4" fmla="*/ 4376 w 9526"/>
                  <a:gd name="connsiteY4" fmla="*/ 28888 h 29930"/>
                  <a:gd name="connsiteX5" fmla="*/ -455 w 9526"/>
                  <a:gd name="connsiteY5" fmla="*/ -640 h 29930"/>
                  <a:gd name="connsiteX6" fmla="*/ 9007 w 9526"/>
                  <a:gd name="connsiteY6" fmla="*/ 29291 h 2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29930">
                    <a:moveTo>
                      <a:pt x="9007" y="29291"/>
                    </a:moveTo>
                    <a:lnTo>
                      <a:pt x="6390" y="27277"/>
                    </a:lnTo>
                    <a:cubicBezTo>
                      <a:pt x="6195" y="27056"/>
                      <a:pt x="5853" y="27036"/>
                      <a:pt x="5631" y="27230"/>
                    </a:cubicBezTo>
                    <a:cubicBezTo>
                      <a:pt x="5618" y="27244"/>
                      <a:pt x="5598" y="27264"/>
                      <a:pt x="5584" y="27277"/>
                    </a:cubicBezTo>
                    <a:lnTo>
                      <a:pt x="4376" y="28888"/>
                    </a:lnTo>
                    <a:cubicBezTo>
                      <a:pt x="766" y="19480"/>
                      <a:pt x="-878" y="9426"/>
                      <a:pt x="-455" y="-640"/>
                    </a:cubicBezTo>
                    <a:cubicBezTo>
                      <a:pt x="290" y="9943"/>
                      <a:pt x="3531" y="20204"/>
                      <a:pt x="9007" y="29291"/>
                    </a:cubicBezTo>
                    <a:close/>
                  </a:path>
                </a:pathLst>
              </a:custGeom>
              <a:solidFill>
                <a:srgbClr val="FACDEF"/>
              </a:solidFill>
              <a:ln w="6656" cap="flat">
                <a:noFill/>
                <a:prstDash val="solid"/>
                <a:miter/>
              </a:ln>
            </p:spPr>
            <p:txBody>
              <a:bodyPr rtlCol="0" anchor="ctr"/>
              <a:lstStyle/>
              <a:p>
                <a:endParaRPr lang="zh-CN" altLang="en-US"/>
              </a:p>
            </p:txBody>
          </p:sp>
          <p:sp>
            <p:nvSpPr>
              <p:cNvPr id="634" name="ïṧḻiḍè">
                <a:extLst>
                  <a:ext uri="{FF2B5EF4-FFF2-40B4-BE49-F238E27FC236}">
                    <a16:creationId xmlns:a16="http://schemas.microsoft.com/office/drawing/2014/main" id="{EFA68C24-4A52-DCB8-A2AA-3FBD2D921E32}"/>
                  </a:ext>
                </a:extLst>
              </p:cNvPr>
              <p:cNvSpPr/>
              <p:nvPr/>
            </p:nvSpPr>
            <p:spPr>
              <a:xfrm>
                <a:off x="1982044" y="3720136"/>
                <a:ext cx="31406" cy="27039"/>
              </a:xfrm>
              <a:custGeom>
                <a:avLst/>
                <a:gdLst>
                  <a:gd name="connsiteX0" fmla="*/ 30886 w 31406"/>
                  <a:gd name="connsiteY0" fmla="*/ -446 h 27039"/>
                  <a:gd name="connsiteX1" fmla="*/ -520 w 31406"/>
                  <a:gd name="connsiteY1" fmla="*/ 26397 h 27039"/>
                  <a:gd name="connsiteX2" fmla="*/ 30886 w 31406"/>
                  <a:gd name="connsiteY2" fmla="*/ -446 h 27039"/>
                </a:gdLst>
                <a:ahLst/>
                <a:cxnLst>
                  <a:cxn ang="0">
                    <a:pos x="connsiteX0" y="connsiteY0"/>
                  </a:cxn>
                  <a:cxn ang="0">
                    <a:pos x="connsiteX1" y="connsiteY1"/>
                  </a:cxn>
                  <a:cxn ang="0">
                    <a:pos x="connsiteX2" y="connsiteY2"/>
                  </a:cxn>
                </a:cxnLst>
                <a:rect l="l" t="t" r="r" b="b"/>
                <a:pathLst>
                  <a:path w="31406" h="27039">
                    <a:moveTo>
                      <a:pt x="30886" y="-446"/>
                    </a:moveTo>
                    <a:cubicBezTo>
                      <a:pt x="30886" y="-849"/>
                      <a:pt x="8673" y="-2997"/>
                      <a:pt x="-520" y="26397"/>
                    </a:cubicBezTo>
                    <a:cubicBezTo>
                      <a:pt x="-319" y="26733"/>
                      <a:pt x="8136" y="2305"/>
                      <a:pt x="30886" y="-446"/>
                    </a:cubicBezTo>
                    <a:close/>
                  </a:path>
                </a:pathLst>
              </a:custGeom>
              <a:solidFill>
                <a:srgbClr val="FACDEF"/>
              </a:solidFill>
              <a:ln w="6656" cap="flat">
                <a:noFill/>
                <a:prstDash val="solid"/>
                <a:miter/>
              </a:ln>
            </p:spPr>
            <p:txBody>
              <a:bodyPr rtlCol="0" anchor="ctr"/>
              <a:lstStyle/>
              <a:p>
                <a:endParaRPr lang="zh-CN" altLang="en-US"/>
              </a:p>
            </p:txBody>
          </p:sp>
          <p:sp>
            <p:nvSpPr>
              <p:cNvPr id="635" name="iSḻíḑé">
                <a:extLst>
                  <a:ext uri="{FF2B5EF4-FFF2-40B4-BE49-F238E27FC236}">
                    <a16:creationId xmlns:a16="http://schemas.microsoft.com/office/drawing/2014/main" id="{4E6F893C-72DF-AD9E-0DAE-56CE83668774}"/>
                  </a:ext>
                </a:extLst>
              </p:cNvPr>
              <p:cNvSpPr/>
              <p:nvPr/>
            </p:nvSpPr>
            <p:spPr>
              <a:xfrm>
                <a:off x="1939063" y="3660192"/>
                <a:ext cx="38620" cy="39896"/>
              </a:xfrm>
              <a:custGeom>
                <a:avLst/>
                <a:gdLst>
                  <a:gd name="connsiteX0" fmla="*/ 1256 w 38620"/>
                  <a:gd name="connsiteY0" fmla="*/ 8563 h 39896"/>
                  <a:gd name="connsiteX1" fmla="*/ 7161 w 38620"/>
                  <a:gd name="connsiteY1" fmla="*/ 4872 h 39896"/>
                  <a:gd name="connsiteX2" fmla="*/ 16019 w 38620"/>
                  <a:gd name="connsiteY2" fmla="*/ -630 h 39896"/>
                  <a:gd name="connsiteX3" fmla="*/ 37830 w 38620"/>
                  <a:gd name="connsiteY3" fmla="*/ 32924 h 39896"/>
                  <a:gd name="connsiteX4" fmla="*/ 37091 w 38620"/>
                  <a:gd name="connsiteY4" fmla="*/ 36145 h 39896"/>
                  <a:gd name="connsiteX5" fmla="*/ 32729 w 38620"/>
                  <a:gd name="connsiteY5" fmla="*/ 38829 h 39896"/>
                  <a:gd name="connsiteX6" fmla="*/ 30246 w 38620"/>
                  <a:gd name="connsiteY6" fmla="*/ 38829 h 39896"/>
                  <a:gd name="connsiteX7" fmla="*/ 1256 w 38620"/>
                  <a:gd name="connsiteY7" fmla="*/ 8563 h 3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20" h="39896">
                    <a:moveTo>
                      <a:pt x="1256" y="8563"/>
                    </a:moveTo>
                    <a:cubicBezTo>
                      <a:pt x="3604" y="7691"/>
                      <a:pt x="4208" y="5006"/>
                      <a:pt x="7161" y="4872"/>
                    </a:cubicBezTo>
                    <a:cubicBezTo>
                      <a:pt x="10114" y="4738"/>
                      <a:pt x="11322" y="-899"/>
                      <a:pt x="16019" y="-630"/>
                    </a:cubicBezTo>
                    <a:cubicBezTo>
                      <a:pt x="20717" y="-362"/>
                      <a:pt x="34138" y="23998"/>
                      <a:pt x="37830" y="32924"/>
                    </a:cubicBezTo>
                    <a:cubicBezTo>
                      <a:pt x="38380" y="34038"/>
                      <a:pt x="38071" y="35379"/>
                      <a:pt x="37091" y="36145"/>
                    </a:cubicBezTo>
                    <a:lnTo>
                      <a:pt x="32729" y="38829"/>
                    </a:lnTo>
                    <a:cubicBezTo>
                      <a:pt x="31998" y="39399"/>
                      <a:pt x="30977" y="39399"/>
                      <a:pt x="30246" y="38829"/>
                    </a:cubicBezTo>
                    <a:cubicBezTo>
                      <a:pt x="5349" y="20777"/>
                      <a:pt x="-4985" y="11113"/>
                      <a:pt x="1256" y="8563"/>
                    </a:cubicBezTo>
                    <a:close/>
                  </a:path>
                </a:pathLst>
              </a:custGeom>
              <a:solidFill>
                <a:srgbClr val="FFA6E7"/>
              </a:solidFill>
              <a:ln w="6656" cap="flat">
                <a:noFill/>
                <a:prstDash val="solid"/>
                <a:miter/>
              </a:ln>
            </p:spPr>
            <p:txBody>
              <a:bodyPr rtlCol="0" anchor="ctr"/>
              <a:lstStyle/>
              <a:p>
                <a:endParaRPr lang="zh-CN" altLang="en-US"/>
              </a:p>
            </p:txBody>
          </p:sp>
          <p:sp>
            <p:nvSpPr>
              <p:cNvPr id="636" name="ïS1ïḍê">
                <a:extLst>
                  <a:ext uri="{FF2B5EF4-FFF2-40B4-BE49-F238E27FC236}">
                    <a16:creationId xmlns:a16="http://schemas.microsoft.com/office/drawing/2014/main" id="{D90F9AEF-E3AF-CEDA-693D-D076DB606142}"/>
                  </a:ext>
                </a:extLst>
              </p:cNvPr>
              <p:cNvSpPr/>
              <p:nvPr/>
            </p:nvSpPr>
            <p:spPr>
              <a:xfrm>
                <a:off x="1959428" y="3668522"/>
                <a:ext cx="14763" cy="24762"/>
              </a:xfrm>
              <a:custGeom>
                <a:avLst/>
                <a:gdLst>
                  <a:gd name="connsiteX0" fmla="*/ -520 w 14763"/>
                  <a:gd name="connsiteY0" fmla="*/ -640 h 24762"/>
                  <a:gd name="connsiteX1" fmla="*/ 14243 w 14763"/>
                  <a:gd name="connsiteY1" fmla="*/ 24123 h 24762"/>
                  <a:gd name="connsiteX2" fmla="*/ -520 w 14763"/>
                  <a:gd name="connsiteY2" fmla="*/ -640 h 24762"/>
                </a:gdLst>
                <a:ahLst/>
                <a:cxnLst>
                  <a:cxn ang="0">
                    <a:pos x="connsiteX0" y="connsiteY0"/>
                  </a:cxn>
                  <a:cxn ang="0">
                    <a:pos x="connsiteX1" y="connsiteY1"/>
                  </a:cxn>
                  <a:cxn ang="0">
                    <a:pos x="connsiteX2" y="connsiteY2"/>
                  </a:cxn>
                </a:cxnLst>
                <a:rect l="l" t="t" r="r" b="b"/>
                <a:pathLst>
                  <a:path w="14763" h="24762">
                    <a:moveTo>
                      <a:pt x="-520" y="-640"/>
                    </a:moveTo>
                    <a:cubicBezTo>
                      <a:pt x="1936" y="8856"/>
                      <a:pt x="7056" y="17446"/>
                      <a:pt x="14243" y="24123"/>
                    </a:cubicBezTo>
                    <a:cubicBezTo>
                      <a:pt x="8143" y="16627"/>
                      <a:pt x="3171" y="8286"/>
                      <a:pt x="-520" y="-640"/>
                    </a:cubicBezTo>
                    <a:close/>
                  </a:path>
                </a:pathLst>
              </a:custGeom>
              <a:solidFill>
                <a:srgbClr val="FACDEF"/>
              </a:solidFill>
              <a:ln w="6656" cap="flat">
                <a:noFill/>
                <a:prstDash val="solid"/>
                <a:miter/>
              </a:ln>
            </p:spPr>
            <p:txBody>
              <a:bodyPr rtlCol="0" anchor="ctr"/>
              <a:lstStyle/>
              <a:p>
                <a:endParaRPr lang="zh-CN" altLang="en-US"/>
              </a:p>
            </p:txBody>
          </p:sp>
          <p:sp>
            <p:nvSpPr>
              <p:cNvPr id="637" name="ïsḷîḋe">
                <a:extLst>
                  <a:ext uri="{FF2B5EF4-FFF2-40B4-BE49-F238E27FC236}">
                    <a16:creationId xmlns:a16="http://schemas.microsoft.com/office/drawing/2014/main" id="{31854304-64A3-AD3C-A4AA-2E7153610146}"/>
                  </a:ext>
                </a:extLst>
              </p:cNvPr>
              <p:cNvSpPr/>
              <p:nvPr/>
            </p:nvSpPr>
            <p:spPr>
              <a:xfrm>
                <a:off x="1954194" y="3672683"/>
                <a:ext cx="18253" cy="21675"/>
              </a:xfrm>
              <a:custGeom>
                <a:avLst/>
                <a:gdLst>
                  <a:gd name="connsiteX0" fmla="*/ -520 w 18253"/>
                  <a:gd name="connsiteY0" fmla="*/ -640 h 21675"/>
                  <a:gd name="connsiteX1" fmla="*/ 17733 w 18253"/>
                  <a:gd name="connsiteY1" fmla="*/ 21036 h 21675"/>
                  <a:gd name="connsiteX2" fmla="*/ -520 w 18253"/>
                  <a:gd name="connsiteY2" fmla="*/ -640 h 21675"/>
                </a:gdLst>
                <a:ahLst/>
                <a:cxnLst>
                  <a:cxn ang="0">
                    <a:pos x="connsiteX0" y="connsiteY0"/>
                  </a:cxn>
                  <a:cxn ang="0">
                    <a:pos x="connsiteX1" y="connsiteY1"/>
                  </a:cxn>
                  <a:cxn ang="0">
                    <a:pos x="connsiteX2" y="connsiteY2"/>
                  </a:cxn>
                </a:cxnLst>
                <a:rect l="l" t="t" r="r" b="b"/>
                <a:pathLst>
                  <a:path w="18253" h="21675">
                    <a:moveTo>
                      <a:pt x="-520" y="-640"/>
                    </a:moveTo>
                    <a:cubicBezTo>
                      <a:pt x="3285" y="8232"/>
                      <a:pt x="9633" y="15782"/>
                      <a:pt x="17733" y="21036"/>
                    </a:cubicBezTo>
                    <a:cubicBezTo>
                      <a:pt x="10593" y="14768"/>
                      <a:pt x="4439" y="7460"/>
                      <a:pt x="-520" y="-640"/>
                    </a:cubicBezTo>
                    <a:close/>
                  </a:path>
                </a:pathLst>
              </a:custGeom>
              <a:solidFill>
                <a:srgbClr val="FACDEF"/>
              </a:solidFill>
              <a:ln w="6656" cap="flat">
                <a:noFill/>
                <a:prstDash val="solid"/>
                <a:miter/>
              </a:ln>
            </p:spPr>
            <p:txBody>
              <a:bodyPr rtlCol="0" anchor="ctr"/>
              <a:lstStyle/>
              <a:p>
                <a:endParaRPr lang="zh-CN" altLang="en-US"/>
              </a:p>
            </p:txBody>
          </p:sp>
          <p:sp>
            <p:nvSpPr>
              <p:cNvPr id="638" name="íṡļíḋê">
                <a:extLst>
                  <a:ext uri="{FF2B5EF4-FFF2-40B4-BE49-F238E27FC236}">
                    <a16:creationId xmlns:a16="http://schemas.microsoft.com/office/drawing/2014/main" id="{08BD6D03-BECB-6AF1-4701-0361E308EB48}"/>
                  </a:ext>
                </a:extLst>
              </p:cNvPr>
              <p:cNvSpPr/>
              <p:nvPr/>
            </p:nvSpPr>
            <p:spPr>
              <a:xfrm>
                <a:off x="1950100" y="3679394"/>
                <a:ext cx="21675" cy="17313"/>
              </a:xfrm>
              <a:custGeom>
                <a:avLst/>
                <a:gdLst>
                  <a:gd name="connsiteX0" fmla="*/ -520 w 21675"/>
                  <a:gd name="connsiteY0" fmla="*/ -640 h 17313"/>
                  <a:gd name="connsiteX1" fmla="*/ 21155 w 21675"/>
                  <a:gd name="connsiteY1" fmla="*/ 16674 h 17313"/>
                  <a:gd name="connsiteX2" fmla="*/ -520 w 21675"/>
                  <a:gd name="connsiteY2" fmla="*/ -640 h 17313"/>
                </a:gdLst>
                <a:ahLst/>
                <a:cxnLst>
                  <a:cxn ang="0">
                    <a:pos x="connsiteX0" y="connsiteY0"/>
                  </a:cxn>
                  <a:cxn ang="0">
                    <a:pos x="connsiteX1" y="connsiteY1"/>
                  </a:cxn>
                  <a:cxn ang="0">
                    <a:pos x="connsiteX2" y="connsiteY2"/>
                  </a:cxn>
                </a:cxnLst>
                <a:rect l="l" t="t" r="r" b="b"/>
                <a:pathLst>
                  <a:path w="21675" h="17313">
                    <a:moveTo>
                      <a:pt x="-520" y="-640"/>
                    </a:moveTo>
                    <a:cubicBezTo>
                      <a:pt x="4795" y="7185"/>
                      <a:pt x="12351" y="13218"/>
                      <a:pt x="21155" y="16674"/>
                    </a:cubicBezTo>
                    <a:cubicBezTo>
                      <a:pt x="13102" y="12024"/>
                      <a:pt x="5794" y="6185"/>
                      <a:pt x="-520" y="-640"/>
                    </a:cubicBezTo>
                    <a:close/>
                  </a:path>
                </a:pathLst>
              </a:custGeom>
              <a:solidFill>
                <a:srgbClr val="FACDEF"/>
              </a:solidFill>
              <a:ln w="6656" cap="flat">
                <a:noFill/>
                <a:prstDash val="solid"/>
                <a:miter/>
              </a:ln>
            </p:spPr>
            <p:txBody>
              <a:bodyPr rtlCol="0" anchor="ctr"/>
              <a:lstStyle/>
              <a:p>
                <a:endParaRPr lang="zh-CN" altLang="en-US"/>
              </a:p>
            </p:txBody>
          </p:sp>
          <p:sp>
            <p:nvSpPr>
              <p:cNvPr id="639" name="îṩļiḓé">
                <a:extLst>
                  <a:ext uri="{FF2B5EF4-FFF2-40B4-BE49-F238E27FC236}">
                    <a16:creationId xmlns:a16="http://schemas.microsoft.com/office/drawing/2014/main" id="{80A1CFB9-062E-9161-9304-DBCA1DBA6C1E}"/>
                  </a:ext>
                </a:extLst>
              </p:cNvPr>
              <p:cNvSpPr/>
              <p:nvPr/>
            </p:nvSpPr>
            <p:spPr>
              <a:xfrm>
                <a:off x="2233363" y="4100026"/>
                <a:ext cx="152675" cy="135490"/>
              </a:xfrm>
              <a:custGeom>
                <a:avLst/>
                <a:gdLst>
                  <a:gd name="connsiteX0" fmla="*/ 143426 w 152675"/>
                  <a:gd name="connsiteY0" fmla="*/ 134851 h 135490"/>
                  <a:gd name="connsiteX1" fmla="*/ 145574 w 152675"/>
                  <a:gd name="connsiteY1" fmla="*/ 95660 h 135490"/>
                  <a:gd name="connsiteX2" fmla="*/ 108530 w 152675"/>
                  <a:gd name="connsiteY2" fmla="*/ 67475 h 135490"/>
                  <a:gd name="connsiteX3" fmla="*/ 84975 w 152675"/>
                  <a:gd name="connsiteY3" fmla="*/ 32176 h 135490"/>
                  <a:gd name="connsiteX4" fmla="*/ 60011 w 152675"/>
                  <a:gd name="connsiteY4" fmla="*/ 20768 h 135490"/>
                  <a:gd name="connsiteX5" fmla="*/ 37933 w 152675"/>
                  <a:gd name="connsiteY5" fmla="*/ 4528 h 135490"/>
                  <a:gd name="connsiteX6" fmla="*/ -520 w 152675"/>
                  <a:gd name="connsiteY6" fmla="*/ -640 h 135490"/>
                  <a:gd name="connsiteX7" fmla="*/ 143426 w 152675"/>
                  <a:gd name="connsiteY7" fmla="*/ 134851 h 13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75" h="135490">
                    <a:moveTo>
                      <a:pt x="143426" y="134851"/>
                    </a:moveTo>
                    <a:cubicBezTo>
                      <a:pt x="143426" y="134851"/>
                      <a:pt x="161545" y="112370"/>
                      <a:pt x="145574" y="95660"/>
                    </a:cubicBezTo>
                    <a:cubicBezTo>
                      <a:pt x="129602" y="78950"/>
                      <a:pt x="120677" y="82239"/>
                      <a:pt x="108530" y="67475"/>
                    </a:cubicBezTo>
                    <a:cubicBezTo>
                      <a:pt x="96384" y="52711"/>
                      <a:pt x="96451" y="40632"/>
                      <a:pt x="84975" y="32176"/>
                    </a:cubicBezTo>
                    <a:cubicBezTo>
                      <a:pt x="73500" y="23720"/>
                      <a:pt x="70279" y="27881"/>
                      <a:pt x="60011" y="20768"/>
                    </a:cubicBezTo>
                    <a:cubicBezTo>
                      <a:pt x="49743" y="13654"/>
                      <a:pt x="53300" y="9494"/>
                      <a:pt x="37933" y="4528"/>
                    </a:cubicBezTo>
                    <a:cubicBezTo>
                      <a:pt x="25390" y="1152"/>
                      <a:pt x="12465" y="-586"/>
                      <a:pt x="-520" y="-640"/>
                    </a:cubicBezTo>
                    <a:cubicBezTo>
                      <a:pt x="54502" y="36404"/>
                      <a:pt x="103121" y="82172"/>
                      <a:pt x="143426" y="134851"/>
                    </a:cubicBezTo>
                    <a:close/>
                  </a:path>
                </a:pathLst>
              </a:custGeom>
              <a:solidFill>
                <a:srgbClr val="FFA6E7"/>
              </a:solidFill>
              <a:ln w="6656" cap="flat">
                <a:noFill/>
                <a:prstDash val="solid"/>
                <a:miter/>
              </a:ln>
            </p:spPr>
            <p:txBody>
              <a:bodyPr rtlCol="0" anchor="ctr"/>
              <a:lstStyle/>
              <a:p>
                <a:endParaRPr lang="zh-CN" altLang="en-US"/>
              </a:p>
            </p:txBody>
          </p:sp>
          <p:sp>
            <p:nvSpPr>
              <p:cNvPr id="640" name="îśḷïḍè">
                <a:extLst>
                  <a:ext uri="{FF2B5EF4-FFF2-40B4-BE49-F238E27FC236}">
                    <a16:creationId xmlns:a16="http://schemas.microsoft.com/office/drawing/2014/main" id="{ABD59494-BA1B-FA62-9F2E-69ED0F4AD5B7}"/>
                  </a:ext>
                </a:extLst>
              </p:cNvPr>
              <p:cNvSpPr/>
              <p:nvPr/>
            </p:nvSpPr>
            <p:spPr>
              <a:xfrm>
                <a:off x="2138001" y="4123960"/>
                <a:ext cx="30270" cy="30396"/>
              </a:xfrm>
              <a:custGeom>
                <a:avLst/>
                <a:gdLst>
                  <a:gd name="connsiteX0" fmla="*/ 29747 w 30270"/>
                  <a:gd name="connsiteY0" fmla="*/ 23208 h 30396"/>
                  <a:gd name="connsiteX1" fmla="*/ 8273 w 30270"/>
                  <a:gd name="connsiteY1" fmla="*/ 26563 h 30396"/>
                  <a:gd name="connsiteX2" fmla="*/ 1562 w 30270"/>
                  <a:gd name="connsiteY2" fmla="*/ 6431 h 30396"/>
                  <a:gd name="connsiteX3" fmla="*/ 15856 w 30270"/>
                  <a:gd name="connsiteY3" fmla="*/ 1599 h 30396"/>
                  <a:gd name="connsiteX4" fmla="*/ 29747 w 30270"/>
                  <a:gd name="connsiteY4" fmla="*/ 23208 h 30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 h="30396">
                    <a:moveTo>
                      <a:pt x="29747" y="23208"/>
                    </a:moveTo>
                    <a:cubicBezTo>
                      <a:pt x="29747" y="23208"/>
                      <a:pt x="12098" y="35354"/>
                      <a:pt x="8273" y="26563"/>
                    </a:cubicBezTo>
                    <a:cubicBezTo>
                      <a:pt x="4447" y="17772"/>
                      <a:pt x="11426" y="16497"/>
                      <a:pt x="1562" y="6431"/>
                    </a:cubicBezTo>
                    <a:cubicBezTo>
                      <a:pt x="-4344" y="391"/>
                      <a:pt x="2904" y="-3233"/>
                      <a:pt x="15856" y="1599"/>
                    </a:cubicBezTo>
                    <a:cubicBezTo>
                      <a:pt x="28808" y="6431"/>
                      <a:pt x="29814" y="23275"/>
                      <a:pt x="29747" y="23208"/>
                    </a:cubicBezTo>
                    <a:close/>
                  </a:path>
                </a:pathLst>
              </a:custGeom>
              <a:solidFill>
                <a:srgbClr val="FFA6E7"/>
              </a:solidFill>
              <a:ln w="6656" cap="flat">
                <a:noFill/>
                <a:prstDash val="solid"/>
                <a:miter/>
              </a:ln>
            </p:spPr>
            <p:txBody>
              <a:bodyPr rtlCol="0" anchor="ctr"/>
              <a:lstStyle/>
              <a:p>
                <a:endParaRPr lang="zh-CN" altLang="en-US"/>
              </a:p>
            </p:txBody>
          </p:sp>
          <p:sp>
            <p:nvSpPr>
              <p:cNvPr id="641" name="íṧļïḑe">
                <a:extLst>
                  <a:ext uri="{FF2B5EF4-FFF2-40B4-BE49-F238E27FC236}">
                    <a16:creationId xmlns:a16="http://schemas.microsoft.com/office/drawing/2014/main" id="{7348F148-1451-50C9-B304-1DAAFA874FF0}"/>
                  </a:ext>
                </a:extLst>
              </p:cNvPr>
              <p:cNvSpPr/>
              <p:nvPr/>
            </p:nvSpPr>
            <p:spPr>
              <a:xfrm>
                <a:off x="2051676" y="4008523"/>
                <a:ext cx="99208" cy="97902"/>
              </a:xfrm>
              <a:custGeom>
                <a:avLst/>
                <a:gdLst>
                  <a:gd name="connsiteX0" fmla="*/ 44266 w 99208"/>
                  <a:gd name="connsiteY0" fmla="*/ 51136 h 97902"/>
                  <a:gd name="connsiteX1" fmla="*/ 34535 w 99208"/>
                  <a:gd name="connsiteY1" fmla="*/ 3422 h 97902"/>
                  <a:gd name="connsiteX2" fmla="*/ 42924 w 99208"/>
                  <a:gd name="connsiteY2" fmla="*/ 536 h 97902"/>
                  <a:gd name="connsiteX3" fmla="*/ 98623 w 99208"/>
                  <a:gd name="connsiteY3" fmla="*/ 77375 h 97902"/>
                  <a:gd name="connsiteX4" fmla="*/ 94262 w 99208"/>
                  <a:gd name="connsiteY4" fmla="*/ 82878 h 97902"/>
                  <a:gd name="connsiteX5" fmla="*/ 91309 w 99208"/>
                  <a:gd name="connsiteY5" fmla="*/ 89589 h 97902"/>
                  <a:gd name="connsiteX6" fmla="*/ 3397 w 99208"/>
                  <a:gd name="connsiteY6" fmla="*/ 91199 h 97902"/>
                  <a:gd name="connsiteX7" fmla="*/ -455 w 99208"/>
                  <a:gd name="connsiteY7" fmla="*/ 85784 h 97902"/>
                  <a:gd name="connsiteX8" fmla="*/ 579 w 99208"/>
                  <a:gd name="connsiteY8" fmla="*/ 83549 h 97902"/>
                  <a:gd name="connsiteX9" fmla="*/ 40843 w 99208"/>
                  <a:gd name="connsiteY9" fmla="*/ 58384 h 97902"/>
                  <a:gd name="connsiteX10" fmla="*/ 44836 w 99208"/>
                  <a:gd name="connsiteY10" fmla="*/ 52720 h 97902"/>
                  <a:gd name="connsiteX11" fmla="*/ 44266 w 99208"/>
                  <a:gd name="connsiteY11" fmla="*/ 51136 h 9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208" h="97902">
                    <a:moveTo>
                      <a:pt x="44266" y="51136"/>
                    </a:moveTo>
                    <a:cubicBezTo>
                      <a:pt x="37696" y="36097"/>
                      <a:pt x="34381" y="19837"/>
                      <a:pt x="34535" y="3422"/>
                    </a:cubicBezTo>
                    <a:cubicBezTo>
                      <a:pt x="34535" y="-269"/>
                      <a:pt x="39300" y="-1947"/>
                      <a:pt x="42924" y="536"/>
                    </a:cubicBezTo>
                    <a:cubicBezTo>
                      <a:pt x="107146" y="46170"/>
                      <a:pt x="97818" y="78180"/>
                      <a:pt x="98623" y="77375"/>
                    </a:cubicBezTo>
                    <a:lnTo>
                      <a:pt x="94262" y="82878"/>
                    </a:lnTo>
                    <a:cubicBezTo>
                      <a:pt x="93255" y="85026"/>
                      <a:pt x="92248" y="87173"/>
                      <a:pt x="91309" y="89589"/>
                    </a:cubicBezTo>
                    <a:cubicBezTo>
                      <a:pt x="91309" y="90528"/>
                      <a:pt x="68089" y="105292"/>
                      <a:pt x="3397" y="91199"/>
                    </a:cubicBezTo>
                    <a:cubicBezTo>
                      <a:pt x="840" y="90770"/>
                      <a:pt x="-884" y="88347"/>
                      <a:pt x="-455" y="85784"/>
                    </a:cubicBezTo>
                    <a:cubicBezTo>
                      <a:pt x="-314" y="84965"/>
                      <a:pt x="42" y="84187"/>
                      <a:pt x="579" y="83549"/>
                    </a:cubicBezTo>
                    <a:cubicBezTo>
                      <a:pt x="11363" y="71537"/>
                      <a:pt x="25321" y="62813"/>
                      <a:pt x="40843" y="58384"/>
                    </a:cubicBezTo>
                    <a:cubicBezTo>
                      <a:pt x="43507" y="57921"/>
                      <a:pt x="45292" y="55384"/>
                      <a:pt x="44836" y="52720"/>
                    </a:cubicBezTo>
                    <a:cubicBezTo>
                      <a:pt x="44736" y="52163"/>
                      <a:pt x="44548" y="51626"/>
                      <a:pt x="44266" y="51136"/>
                    </a:cubicBezTo>
                    <a:close/>
                  </a:path>
                </a:pathLst>
              </a:custGeom>
              <a:solidFill>
                <a:srgbClr val="FFA6E7"/>
              </a:solidFill>
              <a:ln w="6656" cap="flat">
                <a:noFill/>
                <a:prstDash val="solid"/>
                <a:miter/>
              </a:ln>
            </p:spPr>
            <p:txBody>
              <a:bodyPr rtlCol="0" anchor="ctr"/>
              <a:lstStyle/>
              <a:p>
                <a:endParaRPr lang="zh-CN" altLang="en-US"/>
              </a:p>
            </p:txBody>
          </p:sp>
          <p:grpSp>
            <p:nvGrpSpPr>
              <p:cNvPr id="642" name="图形 438">
                <a:extLst>
                  <a:ext uri="{FF2B5EF4-FFF2-40B4-BE49-F238E27FC236}">
                    <a16:creationId xmlns:a16="http://schemas.microsoft.com/office/drawing/2014/main" id="{C47E5B87-1B8D-B9BB-BF53-1DE2075F1C1D}"/>
                  </a:ext>
                </a:extLst>
              </p:cNvPr>
              <p:cNvGrpSpPr/>
              <p:nvPr/>
            </p:nvGrpSpPr>
            <p:grpSpPr>
              <a:xfrm>
                <a:off x="2070895" y="4023589"/>
                <a:ext cx="79455" cy="74625"/>
                <a:chOff x="2070895" y="4023589"/>
                <a:chExt cx="79455" cy="74625"/>
              </a:xfrm>
              <a:solidFill>
                <a:srgbClr val="FACDEF"/>
              </a:solidFill>
            </p:grpSpPr>
            <p:sp>
              <p:nvSpPr>
                <p:cNvPr id="655" name="îsḻiďe">
                  <a:extLst>
                    <a:ext uri="{FF2B5EF4-FFF2-40B4-BE49-F238E27FC236}">
                      <a16:creationId xmlns:a16="http://schemas.microsoft.com/office/drawing/2014/main" id="{DC03A343-1043-2E7D-2D44-46C88FA3312E}"/>
                    </a:ext>
                  </a:extLst>
                </p:cNvPr>
                <p:cNvSpPr/>
                <p:nvPr/>
              </p:nvSpPr>
              <p:spPr>
                <a:xfrm>
                  <a:off x="2098342" y="4023589"/>
                  <a:ext cx="40267" cy="53729"/>
                </a:xfrm>
                <a:custGeom>
                  <a:avLst/>
                  <a:gdLst>
                    <a:gd name="connsiteX0" fmla="*/ -520 w 40267"/>
                    <a:gd name="connsiteY0" fmla="*/ -638 h 53729"/>
                    <a:gd name="connsiteX1" fmla="*/ 39744 w 40267"/>
                    <a:gd name="connsiteY1" fmla="*/ 53048 h 53729"/>
                    <a:gd name="connsiteX2" fmla="*/ -520 w 40267"/>
                    <a:gd name="connsiteY2" fmla="*/ -638 h 53729"/>
                  </a:gdLst>
                  <a:ahLst/>
                  <a:cxnLst>
                    <a:cxn ang="0">
                      <a:pos x="connsiteX0" y="connsiteY0"/>
                    </a:cxn>
                    <a:cxn ang="0">
                      <a:pos x="connsiteX1" y="connsiteY1"/>
                    </a:cxn>
                    <a:cxn ang="0">
                      <a:pos x="connsiteX2" y="connsiteY2"/>
                    </a:cxn>
                  </a:cxnLst>
                  <a:rect l="l" t="t" r="r" b="b"/>
                  <a:pathLst>
                    <a:path w="40267" h="53729">
                      <a:moveTo>
                        <a:pt x="-520" y="-638"/>
                      </a:moveTo>
                      <a:cubicBezTo>
                        <a:pt x="40818" y="26205"/>
                        <a:pt x="39744" y="54323"/>
                        <a:pt x="39744" y="53048"/>
                      </a:cubicBezTo>
                      <a:cubicBezTo>
                        <a:pt x="34913" y="31909"/>
                        <a:pt x="-118" y="-906"/>
                        <a:pt x="-520" y="-638"/>
                      </a:cubicBezTo>
                      <a:close/>
                    </a:path>
                  </a:pathLst>
                </a:custGeom>
                <a:solidFill>
                  <a:srgbClr val="FACDEF"/>
                </a:solidFill>
                <a:ln w="6656" cap="flat">
                  <a:noFill/>
                  <a:prstDash val="solid"/>
                  <a:miter/>
                </a:ln>
              </p:spPr>
              <p:txBody>
                <a:bodyPr rtlCol="0" anchor="ctr"/>
                <a:lstStyle/>
                <a:p>
                  <a:endParaRPr lang="zh-CN" altLang="en-US"/>
                </a:p>
              </p:txBody>
            </p:sp>
            <p:sp>
              <p:nvSpPr>
                <p:cNvPr id="656" name="i$ļïḓe">
                  <a:extLst>
                    <a:ext uri="{FF2B5EF4-FFF2-40B4-BE49-F238E27FC236}">
                      <a16:creationId xmlns:a16="http://schemas.microsoft.com/office/drawing/2014/main" id="{FC837356-744F-95C6-67C4-A52D5D473FEE}"/>
                    </a:ext>
                  </a:extLst>
                </p:cNvPr>
                <p:cNvSpPr/>
                <p:nvPr/>
              </p:nvSpPr>
              <p:spPr>
                <a:xfrm>
                  <a:off x="2070895" y="4091034"/>
                  <a:ext cx="63155" cy="6004"/>
                </a:xfrm>
                <a:custGeom>
                  <a:avLst/>
                  <a:gdLst>
                    <a:gd name="connsiteX0" fmla="*/ 62628 w 63155"/>
                    <a:gd name="connsiteY0" fmla="*/ -640 h 6004"/>
                    <a:gd name="connsiteX1" fmla="*/ -520 w 63155"/>
                    <a:gd name="connsiteY1" fmla="*/ 635 h 6004"/>
                    <a:gd name="connsiteX2" fmla="*/ 62628 w 63155"/>
                    <a:gd name="connsiteY2" fmla="*/ -640 h 6004"/>
                  </a:gdLst>
                  <a:ahLst/>
                  <a:cxnLst>
                    <a:cxn ang="0">
                      <a:pos x="connsiteX0" y="connsiteY0"/>
                    </a:cxn>
                    <a:cxn ang="0">
                      <a:pos x="connsiteX1" y="connsiteY1"/>
                    </a:cxn>
                    <a:cxn ang="0">
                      <a:pos x="connsiteX2" y="connsiteY2"/>
                    </a:cxn>
                  </a:cxnLst>
                  <a:rect l="l" t="t" r="r" b="b"/>
                  <a:pathLst>
                    <a:path w="63155" h="6004">
                      <a:moveTo>
                        <a:pt x="62628" y="-640"/>
                      </a:moveTo>
                      <a:cubicBezTo>
                        <a:pt x="63098" y="-640"/>
                        <a:pt x="40684" y="11976"/>
                        <a:pt x="-520" y="635"/>
                      </a:cubicBezTo>
                      <a:cubicBezTo>
                        <a:pt x="-520" y="166"/>
                        <a:pt x="42026" y="4796"/>
                        <a:pt x="62628" y="-640"/>
                      </a:cubicBezTo>
                      <a:close/>
                    </a:path>
                  </a:pathLst>
                </a:custGeom>
                <a:solidFill>
                  <a:srgbClr val="FACDEF"/>
                </a:solidFill>
                <a:ln w="6656" cap="flat">
                  <a:noFill/>
                  <a:prstDash val="solid"/>
                  <a:miter/>
                </a:ln>
              </p:spPr>
              <p:txBody>
                <a:bodyPr rtlCol="0" anchor="ctr"/>
                <a:lstStyle/>
                <a:p>
                  <a:endParaRPr lang="zh-CN" altLang="en-US"/>
                </a:p>
              </p:txBody>
            </p:sp>
            <p:sp>
              <p:nvSpPr>
                <p:cNvPr id="657" name="ïŝḷïḓe">
                  <a:extLst>
                    <a:ext uri="{FF2B5EF4-FFF2-40B4-BE49-F238E27FC236}">
                      <a16:creationId xmlns:a16="http://schemas.microsoft.com/office/drawing/2014/main" id="{88021B24-E52D-43AE-BF1E-546B4EF24490}"/>
                    </a:ext>
                  </a:extLst>
                </p:cNvPr>
                <p:cNvSpPr/>
                <p:nvPr/>
              </p:nvSpPr>
              <p:spPr>
                <a:xfrm>
                  <a:off x="2085860" y="4046944"/>
                  <a:ext cx="64490" cy="51270"/>
                </a:xfrm>
                <a:custGeom>
                  <a:avLst/>
                  <a:gdLst>
                    <a:gd name="connsiteX0" fmla="*/ -520 w 64490"/>
                    <a:gd name="connsiteY0" fmla="*/ 32310 h 51270"/>
                    <a:gd name="connsiteX1" fmla="*/ 44912 w 64490"/>
                    <a:gd name="connsiteY1" fmla="*/ 34860 h 51270"/>
                    <a:gd name="connsiteX2" fmla="*/ 12096 w 64490"/>
                    <a:gd name="connsiteY2" fmla="*/ -640 h 51270"/>
                    <a:gd name="connsiteX3" fmla="*/ 47931 w 64490"/>
                    <a:gd name="connsiteY3" fmla="*/ 34793 h 51270"/>
                    <a:gd name="connsiteX4" fmla="*/ 63970 w 64490"/>
                    <a:gd name="connsiteY4" fmla="*/ 32847 h 51270"/>
                    <a:gd name="connsiteX5" fmla="*/ 49140 w 64490"/>
                    <a:gd name="connsiteY5" fmla="*/ 37209 h 51270"/>
                    <a:gd name="connsiteX6" fmla="*/ 53032 w 64490"/>
                    <a:gd name="connsiteY6" fmla="*/ 50630 h 51270"/>
                    <a:gd name="connsiteX7" fmla="*/ 46321 w 64490"/>
                    <a:gd name="connsiteY7" fmla="*/ 37209 h 51270"/>
                    <a:gd name="connsiteX8" fmla="*/ -520 w 64490"/>
                    <a:gd name="connsiteY8" fmla="*/ 32310 h 5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490" h="51270">
                      <a:moveTo>
                        <a:pt x="-520" y="32310"/>
                      </a:moveTo>
                      <a:cubicBezTo>
                        <a:pt x="-520" y="32310"/>
                        <a:pt x="23907" y="34927"/>
                        <a:pt x="44912" y="34860"/>
                      </a:cubicBezTo>
                      <a:cubicBezTo>
                        <a:pt x="35510" y="21694"/>
                        <a:pt x="24484" y="9762"/>
                        <a:pt x="12096" y="-640"/>
                      </a:cubicBezTo>
                      <a:cubicBezTo>
                        <a:pt x="27229" y="7440"/>
                        <a:pt x="39684" y="19747"/>
                        <a:pt x="47931" y="34793"/>
                      </a:cubicBezTo>
                      <a:cubicBezTo>
                        <a:pt x="53334" y="34733"/>
                        <a:pt x="58709" y="34082"/>
                        <a:pt x="63970" y="32847"/>
                      </a:cubicBezTo>
                      <a:cubicBezTo>
                        <a:pt x="59340" y="35209"/>
                        <a:pt x="54314" y="36685"/>
                        <a:pt x="49140" y="37209"/>
                      </a:cubicBezTo>
                      <a:cubicBezTo>
                        <a:pt x="51287" y="41390"/>
                        <a:pt x="52609" y="45946"/>
                        <a:pt x="53032" y="50630"/>
                      </a:cubicBezTo>
                      <a:cubicBezTo>
                        <a:pt x="51381" y="45886"/>
                        <a:pt x="49126" y="41376"/>
                        <a:pt x="46321" y="37209"/>
                      </a:cubicBezTo>
                      <a:cubicBezTo>
                        <a:pt x="30537" y="38719"/>
                        <a:pt x="14612" y="37055"/>
                        <a:pt x="-520" y="32310"/>
                      </a:cubicBezTo>
                      <a:close/>
                    </a:path>
                  </a:pathLst>
                </a:custGeom>
                <a:solidFill>
                  <a:srgbClr val="FACDEF"/>
                </a:solidFill>
                <a:ln w="6656" cap="flat">
                  <a:noFill/>
                  <a:prstDash val="solid"/>
                  <a:miter/>
                </a:ln>
              </p:spPr>
              <p:txBody>
                <a:bodyPr rtlCol="0" anchor="ctr"/>
                <a:lstStyle/>
                <a:p>
                  <a:endParaRPr lang="zh-CN" altLang="en-US"/>
                </a:p>
              </p:txBody>
            </p:sp>
          </p:grpSp>
          <p:sp>
            <p:nvSpPr>
              <p:cNvPr id="643" name="ïṧlíḋe">
                <a:extLst>
                  <a:ext uri="{FF2B5EF4-FFF2-40B4-BE49-F238E27FC236}">
                    <a16:creationId xmlns:a16="http://schemas.microsoft.com/office/drawing/2014/main" id="{2F3594C8-B23D-3213-5882-9EC6C7C14B65}"/>
                  </a:ext>
                </a:extLst>
              </p:cNvPr>
              <p:cNvSpPr/>
              <p:nvPr/>
            </p:nvSpPr>
            <p:spPr>
              <a:xfrm>
                <a:off x="2119282" y="4066892"/>
                <a:ext cx="279653" cy="315565"/>
              </a:xfrm>
              <a:custGeom>
                <a:avLst/>
                <a:gdLst>
                  <a:gd name="connsiteX0" fmla="*/ -388 w 279653"/>
                  <a:gd name="connsiteY0" fmla="*/ 23838 h 315565"/>
                  <a:gd name="connsiteX1" fmla="*/ 2229 w 279653"/>
                  <a:gd name="connsiteY1" fmla="*/ 31690 h 315565"/>
                  <a:gd name="connsiteX2" fmla="*/ 120406 w 279653"/>
                  <a:gd name="connsiteY2" fmla="*/ 192011 h 315565"/>
                  <a:gd name="connsiteX3" fmla="*/ 128056 w 279653"/>
                  <a:gd name="connsiteY3" fmla="*/ 201674 h 315565"/>
                  <a:gd name="connsiteX4" fmla="*/ 247576 w 279653"/>
                  <a:gd name="connsiteY4" fmla="*/ 312134 h 315565"/>
                  <a:gd name="connsiteX5" fmla="*/ 247576 w 279653"/>
                  <a:gd name="connsiteY5" fmla="*/ 312134 h 315565"/>
                  <a:gd name="connsiteX6" fmla="*/ 250864 w 279653"/>
                  <a:gd name="connsiteY6" fmla="*/ 314147 h 315565"/>
                  <a:gd name="connsiteX7" fmla="*/ 254085 w 279653"/>
                  <a:gd name="connsiteY7" fmla="*/ 314885 h 315565"/>
                  <a:gd name="connsiteX8" fmla="*/ 254085 w 279653"/>
                  <a:gd name="connsiteY8" fmla="*/ 314885 h 315565"/>
                  <a:gd name="connsiteX9" fmla="*/ 256031 w 279653"/>
                  <a:gd name="connsiteY9" fmla="*/ 313543 h 315565"/>
                  <a:gd name="connsiteX10" fmla="*/ 259252 w 279653"/>
                  <a:gd name="connsiteY10" fmla="*/ 305893 h 315565"/>
                  <a:gd name="connsiteX11" fmla="*/ 260460 w 279653"/>
                  <a:gd name="connsiteY11" fmla="*/ 305423 h 315565"/>
                  <a:gd name="connsiteX12" fmla="*/ 267909 w 279653"/>
                  <a:gd name="connsiteY12" fmla="*/ 309114 h 315565"/>
                  <a:gd name="connsiteX13" fmla="*/ 270258 w 279653"/>
                  <a:gd name="connsiteY13" fmla="*/ 309114 h 315565"/>
                  <a:gd name="connsiteX14" fmla="*/ 272137 w 279653"/>
                  <a:gd name="connsiteY14" fmla="*/ 306295 h 315565"/>
                  <a:gd name="connsiteX15" fmla="*/ 230530 w 279653"/>
                  <a:gd name="connsiteY15" fmla="*/ 122218 h 315565"/>
                  <a:gd name="connsiteX16" fmla="*/ 221068 w 279653"/>
                  <a:gd name="connsiteY16" fmla="*/ 110072 h 315565"/>
                  <a:gd name="connsiteX17" fmla="*/ 116715 w 279653"/>
                  <a:gd name="connsiteY17" fmla="*/ 33904 h 315565"/>
                  <a:gd name="connsiteX18" fmla="*/ 116715 w 279653"/>
                  <a:gd name="connsiteY18" fmla="*/ 33904 h 315565"/>
                  <a:gd name="connsiteX19" fmla="*/ 21220 w 279653"/>
                  <a:gd name="connsiteY19" fmla="*/ -455 h 315565"/>
                  <a:gd name="connsiteX20" fmla="*/ 14040 w 279653"/>
                  <a:gd name="connsiteY20" fmla="*/ 417 h 315565"/>
                  <a:gd name="connsiteX21" fmla="*/ -388 w 279653"/>
                  <a:gd name="connsiteY21" fmla="*/ 23838 h 31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653" h="315565">
                    <a:moveTo>
                      <a:pt x="-388" y="23838"/>
                    </a:moveTo>
                    <a:cubicBezTo>
                      <a:pt x="-368" y="26663"/>
                      <a:pt x="551" y="29415"/>
                      <a:pt x="2229" y="31690"/>
                    </a:cubicBezTo>
                    <a:cubicBezTo>
                      <a:pt x="96985" y="142015"/>
                      <a:pt x="108192" y="183488"/>
                      <a:pt x="120406" y="192011"/>
                    </a:cubicBezTo>
                    <a:cubicBezTo>
                      <a:pt x="123023" y="195164"/>
                      <a:pt x="125574" y="198721"/>
                      <a:pt x="128056" y="201674"/>
                    </a:cubicBezTo>
                    <a:cubicBezTo>
                      <a:pt x="160825" y="245475"/>
                      <a:pt x="201332" y="282908"/>
                      <a:pt x="247576" y="312134"/>
                    </a:cubicBezTo>
                    <a:lnTo>
                      <a:pt x="247576" y="312134"/>
                    </a:lnTo>
                    <a:lnTo>
                      <a:pt x="250864" y="314147"/>
                    </a:lnTo>
                    <a:cubicBezTo>
                      <a:pt x="251817" y="314771"/>
                      <a:pt x="252958" y="315033"/>
                      <a:pt x="254085" y="314885"/>
                    </a:cubicBezTo>
                    <a:lnTo>
                      <a:pt x="254085" y="314885"/>
                    </a:lnTo>
                    <a:cubicBezTo>
                      <a:pt x="254931" y="314838"/>
                      <a:pt x="255682" y="314315"/>
                      <a:pt x="256031" y="313543"/>
                    </a:cubicBezTo>
                    <a:lnTo>
                      <a:pt x="259252" y="305893"/>
                    </a:lnTo>
                    <a:cubicBezTo>
                      <a:pt x="259487" y="305463"/>
                      <a:pt x="259998" y="305262"/>
                      <a:pt x="260460" y="305423"/>
                    </a:cubicBezTo>
                    <a:lnTo>
                      <a:pt x="267909" y="309114"/>
                    </a:lnTo>
                    <a:cubicBezTo>
                      <a:pt x="268634" y="309550"/>
                      <a:pt x="269533" y="309550"/>
                      <a:pt x="270258" y="309114"/>
                    </a:cubicBezTo>
                    <a:cubicBezTo>
                      <a:pt x="271151" y="308383"/>
                      <a:pt x="271802" y="307403"/>
                      <a:pt x="272137" y="306295"/>
                    </a:cubicBezTo>
                    <a:cubicBezTo>
                      <a:pt x="276768" y="293880"/>
                      <a:pt x="298578" y="209928"/>
                      <a:pt x="230530" y="122218"/>
                    </a:cubicBezTo>
                    <a:lnTo>
                      <a:pt x="221068" y="110072"/>
                    </a:lnTo>
                    <a:cubicBezTo>
                      <a:pt x="213485" y="101885"/>
                      <a:pt x="190937" y="71954"/>
                      <a:pt x="116715" y="33904"/>
                    </a:cubicBezTo>
                    <a:lnTo>
                      <a:pt x="116715" y="33904"/>
                    </a:lnTo>
                    <a:cubicBezTo>
                      <a:pt x="86241" y="18986"/>
                      <a:pt x="54218" y="7464"/>
                      <a:pt x="21220" y="-455"/>
                    </a:cubicBezTo>
                    <a:cubicBezTo>
                      <a:pt x="18791" y="-878"/>
                      <a:pt x="16295" y="-569"/>
                      <a:pt x="14040" y="417"/>
                    </a:cubicBezTo>
                    <a:cubicBezTo>
                      <a:pt x="4443" y="4008"/>
                      <a:pt x="-1495" y="13651"/>
                      <a:pt x="-388" y="23838"/>
                    </a:cubicBezTo>
                    <a:close/>
                  </a:path>
                </a:pathLst>
              </a:custGeom>
              <a:gradFill>
                <a:gsLst>
                  <a:gs pos="0">
                    <a:srgbClr val="FF73BE"/>
                  </a:gs>
                  <a:gs pos="50000">
                    <a:srgbClr val="FFA2D4"/>
                  </a:gs>
                  <a:gs pos="100000">
                    <a:srgbClr val="FFD1EA"/>
                  </a:gs>
                </a:gsLst>
                <a:lin ang="19477892" scaled="1"/>
              </a:gradFill>
              <a:ln w="6656" cap="flat">
                <a:noFill/>
                <a:prstDash val="solid"/>
                <a:miter/>
              </a:ln>
            </p:spPr>
            <p:txBody>
              <a:bodyPr rtlCol="0" anchor="ctr"/>
              <a:lstStyle/>
              <a:p>
                <a:endParaRPr lang="zh-CN" altLang="en-US"/>
              </a:p>
            </p:txBody>
          </p:sp>
          <p:sp>
            <p:nvSpPr>
              <p:cNvPr id="644" name="iSḷíḋé">
                <a:extLst>
                  <a:ext uri="{FF2B5EF4-FFF2-40B4-BE49-F238E27FC236}">
                    <a16:creationId xmlns:a16="http://schemas.microsoft.com/office/drawing/2014/main" id="{77BE6338-FCE7-222C-DC3B-3CDE267F6B0B}"/>
                  </a:ext>
                </a:extLst>
              </p:cNvPr>
              <p:cNvSpPr/>
              <p:nvPr/>
            </p:nvSpPr>
            <p:spPr>
              <a:xfrm>
                <a:off x="2119274" y="4066825"/>
                <a:ext cx="254814" cy="315591"/>
              </a:xfrm>
              <a:custGeom>
                <a:avLst/>
                <a:gdLst>
                  <a:gd name="connsiteX0" fmla="*/ -381 w 254814"/>
                  <a:gd name="connsiteY0" fmla="*/ 23905 h 315591"/>
                  <a:gd name="connsiteX1" fmla="*/ 2236 w 254814"/>
                  <a:gd name="connsiteY1" fmla="*/ 31757 h 315591"/>
                  <a:gd name="connsiteX2" fmla="*/ 120413 w 254814"/>
                  <a:gd name="connsiteY2" fmla="*/ 192078 h 315591"/>
                  <a:gd name="connsiteX3" fmla="*/ 128064 w 254814"/>
                  <a:gd name="connsiteY3" fmla="*/ 201741 h 315591"/>
                  <a:gd name="connsiteX4" fmla="*/ 247583 w 254814"/>
                  <a:gd name="connsiteY4" fmla="*/ 312201 h 315591"/>
                  <a:gd name="connsiteX5" fmla="*/ 247583 w 254814"/>
                  <a:gd name="connsiteY5" fmla="*/ 312201 h 315591"/>
                  <a:gd name="connsiteX6" fmla="*/ 254294 w 254814"/>
                  <a:gd name="connsiteY6" fmla="*/ 314952 h 315591"/>
                  <a:gd name="connsiteX7" fmla="*/ 109542 w 254814"/>
                  <a:gd name="connsiteY7" fmla="*/ 133224 h 315591"/>
                  <a:gd name="connsiteX8" fmla="*/ 36663 w 254814"/>
                  <a:gd name="connsiteY8" fmla="*/ 30683 h 315591"/>
                  <a:gd name="connsiteX9" fmla="*/ 116723 w 254814"/>
                  <a:gd name="connsiteY9" fmla="*/ 33904 h 315591"/>
                  <a:gd name="connsiteX10" fmla="*/ 21228 w 254814"/>
                  <a:gd name="connsiteY10" fmla="*/ -455 h 315591"/>
                  <a:gd name="connsiteX11" fmla="*/ 14048 w 254814"/>
                  <a:gd name="connsiteY11" fmla="*/ 417 h 315591"/>
                  <a:gd name="connsiteX12" fmla="*/ -381 w 254814"/>
                  <a:gd name="connsiteY12" fmla="*/ 23905 h 31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814" h="315591">
                    <a:moveTo>
                      <a:pt x="-381" y="23905"/>
                    </a:moveTo>
                    <a:cubicBezTo>
                      <a:pt x="-361" y="26730"/>
                      <a:pt x="559" y="29482"/>
                      <a:pt x="2236" y="31757"/>
                    </a:cubicBezTo>
                    <a:cubicBezTo>
                      <a:pt x="96993" y="142082"/>
                      <a:pt x="108200" y="183555"/>
                      <a:pt x="120413" y="192078"/>
                    </a:cubicBezTo>
                    <a:cubicBezTo>
                      <a:pt x="123031" y="195231"/>
                      <a:pt x="125581" y="198788"/>
                      <a:pt x="128064" y="201741"/>
                    </a:cubicBezTo>
                    <a:cubicBezTo>
                      <a:pt x="160833" y="245542"/>
                      <a:pt x="201339" y="282975"/>
                      <a:pt x="247583" y="312201"/>
                    </a:cubicBezTo>
                    <a:lnTo>
                      <a:pt x="247583" y="312201"/>
                    </a:lnTo>
                    <a:lnTo>
                      <a:pt x="254294" y="314952"/>
                    </a:lnTo>
                    <a:cubicBezTo>
                      <a:pt x="198057" y="249992"/>
                      <a:pt x="150880" y="186172"/>
                      <a:pt x="109542" y="133224"/>
                    </a:cubicBezTo>
                    <a:cubicBezTo>
                      <a:pt x="69277" y="80812"/>
                      <a:pt x="35321" y="39273"/>
                      <a:pt x="36663" y="30683"/>
                    </a:cubicBezTo>
                    <a:cubicBezTo>
                      <a:pt x="38005" y="16724"/>
                      <a:pt x="93302" y="25650"/>
                      <a:pt x="116723" y="33904"/>
                    </a:cubicBezTo>
                    <a:cubicBezTo>
                      <a:pt x="86249" y="18986"/>
                      <a:pt x="54225" y="7464"/>
                      <a:pt x="21228" y="-455"/>
                    </a:cubicBezTo>
                    <a:cubicBezTo>
                      <a:pt x="18798" y="-878"/>
                      <a:pt x="16302" y="-569"/>
                      <a:pt x="14048" y="417"/>
                    </a:cubicBezTo>
                    <a:cubicBezTo>
                      <a:pt x="4424" y="4014"/>
                      <a:pt x="-1522" y="13691"/>
                      <a:pt x="-381" y="23905"/>
                    </a:cubicBezTo>
                    <a:close/>
                  </a:path>
                </a:pathLst>
              </a:custGeom>
              <a:solidFill>
                <a:srgbClr val="FACDEF"/>
              </a:solidFill>
              <a:ln w="6656" cap="flat">
                <a:noFill/>
                <a:prstDash val="solid"/>
                <a:miter/>
              </a:ln>
            </p:spPr>
            <p:txBody>
              <a:bodyPr rtlCol="0" anchor="ctr"/>
              <a:lstStyle/>
              <a:p>
                <a:endParaRPr lang="zh-CN" altLang="en-US"/>
              </a:p>
            </p:txBody>
          </p:sp>
          <p:sp>
            <p:nvSpPr>
              <p:cNvPr id="645" name="íṣḷíḓe">
                <a:extLst>
                  <a:ext uri="{FF2B5EF4-FFF2-40B4-BE49-F238E27FC236}">
                    <a16:creationId xmlns:a16="http://schemas.microsoft.com/office/drawing/2014/main" id="{87424CA8-C162-310E-406F-3F11512760EC}"/>
                  </a:ext>
                </a:extLst>
              </p:cNvPr>
              <p:cNvSpPr/>
              <p:nvPr/>
            </p:nvSpPr>
            <p:spPr>
              <a:xfrm>
                <a:off x="2367715" y="4301460"/>
                <a:ext cx="9907" cy="10202"/>
              </a:xfrm>
              <a:custGeom>
                <a:avLst/>
                <a:gdLst>
                  <a:gd name="connsiteX0" fmla="*/ 1961 w 9907"/>
                  <a:gd name="connsiteY0" fmla="*/ -78 h 10202"/>
                  <a:gd name="connsiteX1" fmla="*/ 350 w 9907"/>
                  <a:gd name="connsiteY1" fmla="*/ 7706 h 10202"/>
                  <a:gd name="connsiteX2" fmla="*/ 7531 w 9907"/>
                  <a:gd name="connsiteY2" fmla="*/ 8397 h 10202"/>
                  <a:gd name="connsiteX3" fmla="*/ 8222 w 9907"/>
                  <a:gd name="connsiteY3" fmla="*/ 1217 h 10202"/>
                  <a:gd name="connsiteX4" fmla="*/ 1961 w 9907"/>
                  <a:gd name="connsiteY4" fmla="*/ -78 h 10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 h="10202">
                    <a:moveTo>
                      <a:pt x="1961" y="-78"/>
                    </a:moveTo>
                    <a:cubicBezTo>
                      <a:pt x="-563" y="1673"/>
                      <a:pt x="-1274" y="5096"/>
                      <a:pt x="350" y="7706"/>
                    </a:cubicBezTo>
                    <a:cubicBezTo>
                      <a:pt x="2142" y="9880"/>
                      <a:pt x="5356" y="10189"/>
                      <a:pt x="7531" y="8397"/>
                    </a:cubicBezTo>
                    <a:cubicBezTo>
                      <a:pt x="9705" y="6605"/>
                      <a:pt x="10014" y="3391"/>
                      <a:pt x="8222" y="1217"/>
                    </a:cubicBezTo>
                    <a:cubicBezTo>
                      <a:pt x="6698" y="-629"/>
                      <a:pt x="4095" y="-1172"/>
                      <a:pt x="1961" y="-78"/>
                    </a:cubicBezTo>
                    <a:close/>
                  </a:path>
                </a:pathLst>
              </a:custGeom>
              <a:solidFill>
                <a:srgbClr val="262666"/>
              </a:solidFill>
              <a:ln w="6656" cap="flat">
                <a:noFill/>
                <a:prstDash val="solid"/>
                <a:miter/>
              </a:ln>
            </p:spPr>
            <p:txBody>
              <a:bodyPr rtlCol="0" anchor="ctr"/>
              <a:lstStyle/>
              <a:p>
                <a:endParaRPr lang="zh-CN" altLang="en-US"/>
              </a:p>
            </p:txBody>
          </p:sp>
          <p:sp>
            <p:nvSpPr>
              <p:cNvPr id="646" name="iṩľîdé">
                <a:extLst>
                  <a:ext uri="{FF2B5EF4-FFF2-40B4-BE49-F238E27FC236}">
                    <a16:creationId xmlns:a16="http://schemas.microsoft.com/office/drawing/2014/main" id="{C476507E-CAFE-2C83-03B5-14B7EB7FA842}"/>
                  </a:ext>
                </a:extLst>
              </p:cNvPr>
              <p:cNvSpPr/>
              <p:nvPr/>
            </p:nvSpPr>
            <p:spPr>
              <a:xfrm>
                <a:off x="2367450" y="4302357"/>
                <a:ext cx="9389" cy="11150"/>
              </a:xfrm>
              <a:custGeom>
                <a:avLst/>
                <a:gdLst>
                  <a:gd name="connsiteX0" fmla="*/ 1622 w 9389"/>
                  <a:gd name="connsiteY0" fmla="*/ 5937 h 11150"/>
                  <a:gd name="connsiteX1" fmla="*/ 8869 w 9389"/>
                  <a:gd name="connsiteY1" fmla="*/ 9158 h 11150"/>
                  <a:gd name="connsiteX2" fmla="*/ 8869 w 9389"/>
                  <a:gd name="connsiteY2" fmla="*/ 9158 h 11150"/>
                  <a:gd name="connsiteX3" fmla="*/ 7527 w 9389"/>
                  <a:gd name="connsiteY3" fmla="*/ 10165 h 11150"/>
                  <a:gd name="connsiteX4" fmla="*/ 347 w 9389"/>
                  <a:gd name="connsiteY4" fmla="*/ 6943 h 11150"/>
                  <a:gd name="connsiteX5" fmla="*/ 1689 w 9389"/>
                  <a:gd name="connsiteY5" fmla="*/ -640 h 11150"/>
                  <a:gd name="connsiteX6" fmla="*/ 1622 w 9389"/>
                  <a:gd name="connsiteY6" fmla="*/ 5937 h 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89" h="11150">
                    <a:moveTo>
                      <a:pt x="1622" y="5937"/>
                    </a:moveTo>
                    <a:cubicBezTo>
                      <a:pt x="2749" y="8816"/>
                      <a:pt x="5977" y="10252"/>
                      <a:pt x="8869" y="9158"/>
                    </a:cubicBezTo>
                    <a:lnTo>
                      <a:pt x="8869" y="9158"/>
                    </a:lnTo>
                    <a:cubicBezTo>
                      <a:pt x="8480" y="9567"/>
                      <a:pt x="8030" y="9903"/>
                      <a:pt x="7527" y="10165"/>
                    </a:cubicBezTo>
                    <a:cubicBezTo>
                      <a:pt x="4655" y="11218"/>
                      <a:pt x="1467" y="9789"/>
                      <a:pt x="347" y="6943"/>
                    </a:cubicBezTo>
                    <a:cubicBezTo>
                      <a:pt x="-1204" y="4440"/>
                      <a:pt x="-626" y="1179"/>
                      <a:pt x="1689" y="-640"/>
                    </a:cubicBezTo>
                    <a:cubicBezTo>
                      <a:pt x="434" y="1367"/>
                      <a:pt x="407" y="3903"/>
                      <a:pt x="1622" y="5937"/>
                    </a:cubicBezTo>
                    <a:close/>
                  </a:path>
                </a:pathLst>
              </a:custGeom>
              <a:solidFill>
                <a:srgbClr val="FFFFFF"/>
              </a:solidFill>
              <a:ln w="6656" cap="flat">
                <a:noFill/>
                <a:prstDash val="solid"/>
                <a:miter/>
              </a:ln>
            </p:spPr>
            <p:txBody>
              <a:bodyPr rtlCol="0" anchor="ctr"/>
              <a:lstStyle/>
              <a:p>
                <a:endParaRPr lang="zh-CN" altLang="en-US"/>
              </a:p>
            </p:txBody>
          </p:sp>
          <p:sp>
            <p:nvSpPr>
              <p:cNvPr id="647" name="išļîďê">
                <a:extLst>
                  <a:ext uri="{FF2B5EF4-FFF2-40B4-BE49-F238E27FC236}">
                    <a16:creationId xmlns:a16="http://schemas.microsoft.com/office/drawing/2014/main" id="{70249201-FF24-0224-F2C8-AECD601060A9}"/>
                  </a:ext>
                </a:extLst>
              </p:cNvPr>
              <p:cNvSpPr/>
              <p:nvPr/>
            </p:nvSpPr>
            <p:spPr>
              <a:xfrm>
                <a:off x="2373711" y="4306350"/>
                <a:ext cx="3121" cy="3481"/>
              </a:xfrm>
              <a:custGeom>
                <a:avLst/>
                <a:gdLst>
                  <a:gd name="connsiteX0" fmla="*/ 193 w 3121"/>
                  <a:gd name="connsiteY0" fmla="*/ -539 h 3481"/>
                  <a:gd name="connsiteX1" fmla="*/ -277 w 3121"/>
                  <a:gd name="connsiteY1" fmla="*/ 1810 h 3481"/>
                  <a:gd name="connsiteX2" fmla="*/ 1870 w 3121"/>
                  <a:gd name="connsiteY2" fmla="*/ 2749 h 3481"/>
                  <a:gd name="connsiteX3" fmla="*/ 2340 w 3121"/>
                  <a:gd name="connsiteY3" fmla="*/ 468 h 3481"/>
                  <a:gd name="connsiteX4" fmla="*/ 193 w 3121"/>
                  <a:gd name="connsiteY4" fmla="*/ -539 h 3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1" h="3481">
                    <a:moveTo>
                      <a:pt x="193" y="-539"/>
                    </a:moveTo>
                    <a:cubicBezTo>
                      <a:pt x="-532" y="11"/>
                      <a:pt x="-733" y="1018"/>
                      <a:pt x="-277" y="1810"/>
                    </a:cubicBezTo>
                    <a:cubicBezTo>
                      <a:pt x="92" y="2628"/>
                      <a:pt x="1018" y="3038"/>
                      <a:pt x="1870" y="2749"/>
                    </a:cubicBezTo>
                    <a:cubicBezTo>
                      <a:pt x="2615" y="2239"/>
                      <a:pt x="2824" y="1232"/>
                      <a:pt x="2340" y="468"/>
                    </a:cubicBezTo>
                    <a:cubicBezTo>
                      <a:pt x="2025" y="-405"/>
                      <a:pt x="1065" y="-854"/>
                      <a:pt x="193" y="-539"/>
                    </a:cubicBezTo>
                    <a:close/>
                  </a:path>
                </a:pathLst>
              </a:custGeom>
              <a:solidFill>
                <a:srgbClr val="FFFFFF"/>
              </a:solidFill>
              <a:ln w="6656" cap="flat">
                <a:noFill/>
                <a:prstDash val="solid"/>
                <a:miter/>
              </a:ln>
            </p:spPr>
            <p:txBody>
              <a:bodyPr rtlCol="0" anchor="ctr"/>
              <a:lstStyle/>
              <a:p>
                <a:endParaRPr lang="zh-CN" altLang="en-US"/>
              </a:p>
            </p:txBody>
          </p:sp>
          <p:sp>
            <p:nvSpPr>
              <p:cNvPr id="648" name="îṩḻîďê">
                <a:extLst>
                  <a:ext uri="{FF2B5EF4-FFF2-40B4-BE49-F238E27FC236}">
                    <a16:creationId xmlns:a16="http://schemas.microsoft.com/office/drawing/2014/main" id="{9D0236B2-0FEE-0A3B-94C0-D29B0C79F9E5}"/>
                  </a:ext>
                </a:extLst>
              </p:cNvPr>
              <p:cNvSpPr/>
              <p:nvPr/>
            </p:nvSpPr>
            <p:spPr>
              <a:xfrm>
                <a:off x="2302484" y="4255985"/>
                <a:ext cx="85763" cy="76100"/>
              </a:xfrm>
              <a:custGeom>
                <a:avLst/>
                <a:gdLst>
                  <a:gd name="connsiteX0" fmla="*/ 80881 w 85763"/>
                  <a:gd name="connsiteY0" fmla="*/ 2917 h 76100"/>
                  <a:gd name="connsiteX1" fmla="*/ 65849 w 85763"/>
                  <a:gd name="connsiteY1" fmla="*/ 3790 h 76100"/>
                  <a:gd name="connsiteX2" fmla="*/ 6190 w 85763"/>
                  <a:gd name="connsiteY2" fmla="*/ 53382 h 76100"/>
                  <a:gd name="connsiteX3" fmla="*/ 1627 w 85763"/>
                  <a:gd name="connsiteY3" fmla="*/ 75461 h 76100"/>
                  <a:gd name="connsiteX4" fmla="*/ -520 w 85763"/>
                  <a:gd name="connsiteY4" fmla="*/ 73515 h 76100"/>
                  <a:gd name="connsiteX5" fmla="*/ 14109 w 85763"/>
                  <a:gd name="connsiteY5" fmla="*/ 31774 h 76100"/>
                  <a:gd name="connsiteX6" fmla="*/ 60749 w 85763"/>
                  <a:gd name="connsiteY6" fmla="*/ 971 h 76100"/>
                  <a:gd name="connsiteX7" fmla="*/ 77794 w 85763"/>
                  <a:gd name="connsiteY7" fmla="*/ -640 h 76100"/>
                  <a:gd name="connsiteX8" fmla="*/ 84103 w 85763"/>
                  <a:gd name="connsiteY8" fmla="*/ -640 h 76100"/>
                  <a:gd name="connsiteX9" fmla="*/ 85243 w 85763"/>
                  <a:gd name="connsiteY9" fmla="*/ 2850 h 76100"/>
                  <a:gd name="connsiteX10" fmla="*/ 80881 w 85763"/>
                  <a:gd name="connsiteY10" fmla="*/ 2917 h 7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63" h="76100">
                    <a:moveTo>
                      <a:pt x="80881" y="2917"/>
                    </a:moveTo>
                    <a:cubicBezTo>
                      <a:pt x="75855" y="2736"/>
                      <a:pt x="70822" y="3025"/>
                      <a:pt x="65849" y="3790"/>
                    </a:cubicBezTo>
                    <a:cubicBezTo>
                      <a:pt x="38181" y="7695"/>
                      <a:pt x="15089" y="26895"/>
                      <a:pt x="6190" y="53382"/>
                    </a:cubicBezTo>
                    <a:cubicBezTo>
                      <a:pt x="3627" y="60489"/>
                      <a:pt x="2090" y="67925"/>
                      <a:pt x="1627" y="75461"/>
                    </a:cubicBezTo>
                    <a:lnTo>
                      <a:pt x="-520" y="73515"/>
                    </a:lnTo>
                    <a:cubicBezTo>
                      <a:pt x="634" y="58563"/>
                      <a:pt x="5680" y="44175"/>
                      <a:pt x="14109" y="31774"/>
                    </a:cubicBezTo>
                    <a:cubicBezTo>
                      <a:pt x="24974" y="15742"/>
                      <a:pt x="41744" y="4669"/>
                      <a:pt x="60749" y="971"/>
                    </a:cubicBezTo>
                    <a:cubicBezTo>
                      <a:pt x="66366" y="-109"/>
                      <a:pt x="72077" y="-653"/>
                      <a:pt x="77794" y="-640"/>
                    </a:cubicBezTo>
                    <a:lnTo>
                      <a:pt x="84103" y="-640"/>
                    </a:lnTo>
                    <a:cubicBezTo>
                      <a:pt x="84505" y="568"/>
                      <a:pt x="84908" y="1710"/>
                      <a:pt x="85243" y="2850"/>
                    </a:cubicBezTo>
                    <a:cubicBezTo>
                      <a:pt x="83767" y="3051"/>
                      <a:pt x="82358" y="2917"/>
                      <a:pt x="80881" y="2917"/>
                    </a:cubicBezTo>
                    <a:close/>
                  </a:path>
                </a:pathLst>
              </a:custGeom>
              <a:solidFill>
                <a:srgbClr val="FACDEF"/>
              </a:solidFill>
              <a:ln w="6656" cap="flat">
                <a:noFill/>
                <a:prstDash val="solid"/>
                <a:miter/>
              </a:ln>
            </p:spPr>
            <p:txBody>
              <a:bodyPr rtlCol="0" anchor="ctr"/>
              <a:lstStyle/>
              <a:p>
                <a:endParaRPr lang="zh-CN" altLang="en-US"/>
              </a:p>
            </p:txBody>
          </p:sp>
          <p:sp>
            <p:nvSpPr>
              <p:cNvPr id="649" name="ïsḻïďê">
                <a:extLst>
                  <a:ext uri="{FF2B5EF4-FFF2-40B4-BE49-F238E27FC236}">
                    <a16:creationId xmlns:a16="http://schemas.microsoft.com/office/drawing/2014/main" id="{4F343B1E-FFD6-F8EA-4DA5-9117D22FEDC6}"/>
                  </a:ext>
                </a:extLst>
              </p:cNvPr>
              <p:cNvSpPr/>
              <p:nvPr/>
            </p:nvSpPr>
            <p:spPr>
              <a:xfrm>
                <a:off x="2361137" y="4335978"/>
                <a:ext cx="23353" cy="40264"/>
              </a:xfrm>
              <a:custGeom>
                <a:avLst/>
                <a:gdLst>
                  <a:gd name="connsiteX0" fmla="*/ 22833 w 23353"/>
                  <a:gd name="connsiteY0" fmla="*/ 38618 h 40264"/>
                  <a:gd name="connsiteX1" fmla="*/ 18538 w 23353"/>
                  <a:gd name="connsiteY1" fmla="*/ 36538 h 40264"/>
                  <a:gd name="connsiteX2" fmla="*/ 17330 w 23353"/>
                  <a:gd name="connsiteY2" fmla="*/ 37008 h 40264"/>
                  <a:gd name="connsiteX3" fmla="*/ 16189 w 23353"/>
                  <a:gd name="connsiteY3" fmla="*/ 39625 h 40264"/>
                  <a:gd name="connsiteX4" fmla="*/ -520 w 23353"/>
                  <a:gd name="connsiteY4" fmla="*/ -640 h 40264"/>
                  <a:gd name="connsiteX5" fmla="*/ 22833 w 23353"/>
                  <a:gd name="connsiteY5" fmla="*/ 38618 h 4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53" h="40264">
                    <a:moveTo>
                      <a:pt x="22833" y="38618"/>
                    </a:moveTo>
                    <a:lnTo>
                      <a:pt x="18538" y="36538"/>
                    </a:lnTo>
                    <a:cubicBezTo>
                      <a:pt x="18075" y="36350"/>
                      <a:pt x="17545" y="36551"/>
                      <a:pt x="17330" y="37008"/>
                    </a:cubicBezTo>
                    <a:lnTo>
                      <a:pt x="16189" y="39625"/>
                    </a:lnTo>
                    <a:cubicBezTo>
                      <a:pt x="7875" y="27519"/>
                      <a:pt x="2177" y="13802"/>
                      <a:pt x="-520" y="-640"/>
                    </a:cubicBezTo>
                    <a:cubicBezTo>
                      <a:pt x="4117" y="14077"/>
                      <a:pt x="12109" y="27519"/>
                      <a:pt x="22833" y="38618"/>
                    </a:cubicBezTo>
                    <a:close/>
                  </a:path>
                </a:pathLst>
              </a:custGeom>
              <a:solidFill>
                <a:srgbClr val="FACDEF"/>
              </a:solidFill>
              <a:ln w="6656" cap="flat">
                <a:noFill/>
                <a:prstDash val="solid"/>
                <a:miter/>
              </a:ln>
            </p:spPr>
            <p:txBody>
              <a:bodyPr rtlCol="0" anchor="ctr"/>
              <a:lstStyle/>
              <a:p>
                <a:endParaRPr lang="zh-CN" altLang="en-US"/>
              </a:p>
            </p:txBody>
          </p:sp>
          <p:sp>
            <p:nvSpPr>
              <p:cNvPr id="650" name="íṣḻiḍe">
                <a:extLst>
                  <a:ext uri="{FF2B5EF4-FFF2-40B4-BE49-F238E27FC236}">
                    <a16:creationId xmlns:a16="http://schemas.microsoft.com/office/drawing/2014/main" id="{B24F7BE3-B2EA-FF79-BD16-88C44FB987F3}"/>
                  </a:ext>
                </a:extLst>
              </p:cNvPr>
              <p:cNvSpPr/>
              <p:nvPr/>
            </p:nvSpPr>
            <p:spPr>
              <a:xfrm>
                <a:off x="2319932" y="4281992"/>
                <a:ext cx="35634" cy="48887"/>
              </a:xfrm>
              <a:custGeom>
                <a:avLst/>
                <a:gdLst>
                  <a:gd name="connsiteX0" fmla="*/ 35114 w 35634"/>
                  <a:gd name="connsiteY0" fmla="*/ -608 h 48887"/>
                  <a:gd name="connsiteX1" fmla="*/ -520 w 35634"/>
                  <a:gd name="connsiteY1" fmla="*/ 48246 h 48887"/>
                  <a:gd name="connsiteX2" fmla="*/ 35114 w 35634"/>
                  <a:gd name="connsiteY2" fmla="*/ -608 h 48887"/>
                </a:gdLst>
                <a:ahLst/>
                <a:cxnLst>
                  <a:cxn ang="0">
                    <a:pos x="connsiteX0" y="connsiteY0"/>
                  </a:cxn>
                  <a:cxn ang="0">
                    <a:pos x="connsiteX1" y="connsiteY1"/>
                  </a:cxn>
                  <a:cxn ang="0">
                    <a:pos x="connsiteX2" y="connsiteY2"/>
                  </a:cxn>
                </a:cxnLst>
                <a:rect l="l" t="t" r="r" b="b"/>
                <a:pathLst>
                  <a:path w="35634" h="48887">
                    <a:moveTo>
                      <a:pt x="35114" y="-608"/>
                    </a:moveTo>
                    <a:cubicBezTo>
                      <a:pt x="34644" y="-1078"/>
                      <a:pt x="2701" y="3217"/>
                      <a:pt x="-520" y="48246"/>
                    </a:cubicBezTo>
                    <a:cubicBezTo>
                      <a:pt x="-185" y="48515"/>
                      <a:pt x="3707" y="10867"/>
                      <a:pt x="35114" y="-608"/>
                    </a:cubicBezTo>
                    <a:close/>
                  </a:path>
                </a:pathLst>
              </a:custGeom>
              <a:solidFill>
                <a:srgbClr val="FACDEF"/>
              </a:solidFill>
              <a:ln w="6656" cap="flat">
                <a:noFill/>
                <a:prstDash val="solid"/>
                <a:miter/>
              </a:ln>
            </p:spPr>
            <p:txBody>
              <a:bodyPr rtlCol="0" anchor="ctr"/>
              <a:lstStyle/>
              <a:p>
                <a:endParaRPr lang="zh-CN" altLang="en-US"/>
              </a:p>
            </p:txBody>
          </p:sp>
          <p:sp>
            <p:nvSpPr>
              <p:cNvPr id="651" name="íṡḻîďè">
                <a:extLst>
                  <a:ext uri="{FF2B5EF4-FFF2-40B4-BE49-F238E27FC236}">
                    <a16:creationId xmlns:a16="http://schemas.microsoft.com/office/drawing/2014/main" id="{434CCC55-95DC-1D49-1D3A-6804A8A674BA}"/>
                  </a:ext>
                </a:extLst>
              </p:cNvPr>
              <p:cNvSpPr/>
              <p:nvPr/>
            </p:nvSpPr>
            <p:spPr>
              <a:xfrm>
                <a:off x="2233343" y="4215887"/>
                <a:ext cx="62881" cy="51405"/>
              </a:xfrm>
              <a:custGeom>
                <a:avLst/>
                <a:gdLst>
                  <a:gd name="connsiteX0" fmla="*/ 1378 w 62881"/>
                  <a:gd name="connsiteY0" fmla="*/ 17380 h 51405"/>
                  <a:gd name="connsiteX1" fmla="*/ 8492 w 62881"/>
                  <a:gd name="connsiteY1" fmla="*/ 10267 h 51405"/>
                  <a:gd name="connsiteX2" fmla="*/ 19229 w 62881"/>
                  <a:gd name="connsiteY2" fmla="*/ -604 h 51405"/>
                  <a:gd name="connsiteX3" fmla="*/ 61440 w 62881"/>
                  <a:gd name="connsiteY3" fmla="*/ 39660 h 51405"/>
                  <a:gd name="connsiteX4" fmla="*/ 61440 w 62881"/>
                  <a:gd name="connsiteY4" fmla="*/ 44492 h 51405"/>
                  <a:gd name="connsiteX5" fmla="*/ 56273 w 62881"/>
                  <a:gd name="connsiteY5" fmla="*/ 49794 h 51405"/>
                  <a:gd name="connsiteX6" fmla="*/ 52649 w 62881"/>
                  <a:gd name="connsiteY6" fmla="*/ 50465 h 51405"/>
                  <a:gd name="connsiteX7" fmla="*/ 1378 w 62881"/>
                  <a:gd name="connsiteY7" fmla="*/ 17380 h 5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81" h="51405">
                    <a:moveTo>
                      <a:pt x="1378" y="17380"/>
                    </a:moveTo>
                    <a:cubicBezTo>
                      <a:pt x="4465" y="15434"/>
                      <a:pt x="4331" y="11408"/>
                      <a:pt x="8492" y="10267"/>
                    </a:cubicBezTo>
                    <a:cubicBezTo>
                      <a:pt x="12653" y="9126"/>
                      <a:pt x="12451" y="603"/>
                      <a:pt x="19229" y="-604"/>
                    </a:cubicBezTo>
                    <a:cubicBezTo>
                      <a:pt x="26007" y="-1812"/>
                      <a:pt x="53320" y="28319"/>
                      <a:pt x="61440" y="39660"/>
                    </a:cubicBezTo>
                    <a:cubicBezTo>
                      <a:pt x="62668" y="41036"/>
                      <a:pt x="62668" y="43116"/>
                      <a:pt x="61440" y="44492"/>
                    </a:cubicBezTo>
                    <a:cubicBezTo>
                      <a:pt x="59762" y="46304"/>
                      <a:pt x="58018" y="48049"/>
                      <a:pt x="56273" y="49794"/>
                    </a:cubicBezTo>
                    <a:cubicBezTo>
                      <a:pt x="55333" y="50773"/>
                      <a:pt x="53877" y="51042"/>
                      <a:pt x="52649" y="50465"/>
                    </a:cubicBezTo>
                    <a:cubicBezTo>
                      <a:pt x="10975" y="33285"/>
                      <a:pt x="-6675" y="23152"/>
                      <a:pt x="1378" y="17380"/>
                    </a:cubicBezTo>
                    <a:close/>
                  </a:path>
                </a:pathLst>
              </a:custGeom>
              <a:solidFill>
                <a:srgbClr val="FFA6E7"/>
              </a:solidFill>
              <a:ln w="6656" cap="flat">
                <a:noFill/>
                <a:prstDash val="solid"/>
                <a:miter/>
              </a:ln>
            </p:spPr>
            <p:txBody>
              <a:bodyPr rtlCol="0" anchor="ctr"/>
              <a:lstStyle/>
              <a:p>
                <a:endParaRPr lang="zh-CN" altLang="en-US"/>
              </a:p>
            </p:txBody>
          </p:sp>
          <p:sp>
            <p:nvSpPr>
              <p:cNvPr id="652" name="îṡļïḍè">
                <a:extLst>
                  <a:ext uri="{FF2B5EF4-FFF2-40B4-BE49-F238E27FC236}">
                    <a16:creationId xmlns:a16="http://schemas.microsoft.com/office/drawing/2014/main" id="{5E51D33F-9DFF-E440-23DF-580D0131A987}"/>
                  </a:ext>
                </a:extLst>
              </p:cNvPr>
              <p:cNvSpPr/>
              <p:nvPr/>
            </p:nvSpPr>
            <p:spPr>
              <a:xfrm>
                <a:off x="2261347" y="4226525"/>
                <a:ext cx="29326" cy="30265"/>
              </a:xfrm>
              <a:custGeom>
                <a:avLst/>
                <a:gdLst>
                  <a:gd name="connsiteX0" fmla="*/ -520 w 29326"/>
                  <a:gd name="connsiteY0" fmla="*/ -640 h 30265"/>
                  <a:gd name="connsiteX1" fmla="*/ 28806 w 29326"/>
                  <a:gd name="connsiteY1" fmla="*/ 29626 h 30265"/>
                  <a:gd name="connsiteX2" fmla="*/ -520 w 29326"/>
                  <a:gd name="connsiteY2" fmla="*/ -640 h 30265"/>
                </a:gdLst>
                <a:ahLst/>
                <a:cxnLst>
                  <a:cxn ang="0">
                    <a:pos x="connsiteX0" y="connsiteY0"/>
                  </a:cxn>
                  <a:cxn ang="0">
                    <a:pos x="connsiteX1" y="connsiteY1"/>
                  </a:cxn>
                  <a:cxn ang="0">
                    <a:pos x="connsiteX2" y="connsiteY2"/>
                  </a:cxn>
                </a:cxnLst>
                <a:rect l="l" t="t" r="r" b="b"/>
                <a:pathLst>
                  <a:path w="29326" h="30265">
                    <a:moveTo>
                      <a:pt x="-520" y="-640"/>
                    </a:moveTo>
                    <a:cubicBezTo>
                      <a:pt x="6197" y="12017"/>
                      <a:pt x="16364" y="22512"/>
                      <a:pt x="28806" y="29626"/>
                    </a:cubicBezTo>
                    <a:cubicBezTo>
                      <a:pt x="17652" y="20975"/>
                      <a:pt x="7774" y="10782"/>
                      <a:pt x="-520" y="-640"/>
                    </a:cubicBezTo>
                    <a:close/>
                  </a:path>
                </a:pathLst>
              </a:custGeom>
              <a:solidFill>
                <a:srgbClr val="FACDEF"/>
              </a:solidFill>
              <a:ln w="6656" cap="flat">
                <a:noFill/>
                <a:prstDash val="solid"/>
                <a:miter/>
              </a:ln>
            </p:spPr>
            <p:txBody>
              <a:bodyPr rtlCol="0" anchor="ctr"/>
              <a:lstStyle/>
              <a:p>
                <a:endParaRPr lang="zh-CN" altLang="en-US"/>
              </a:p>
            </p:txBody>
          </p:sp>
          <p:sp>
            <p:nvSpPr>
              <p:cNvPr id="653" name="íṡ1ïďê">
                <a:extLst>
                  <a:ext uri="{FF2B5EF4-FFF2-40B4-BE49-F238E27FC236}">
                    <a16:creationId xmlns:a16="http://schemas.microsoft.com/office/drawing/2014/main" id="{4F00F541-8CD0-AAF8-030F-F0FAB005B6E8}"/>
                  </a:ext>
                </a:extLst>
              </p:cNvPr>
              <p:cNvSpPr/>
              <p:nvPr/>
            </p:nvSpPr>
            <p:spPr>
              <a:xfrm>
                <a:off x="2255374" y="4234511"/>
                <a:ext cx="33553" cy="24696"/>
              </a:xfrm>
              <a:custGeom>
                <a:avLst/>
                <a:gdLst>
                  <a:gd name="connsiteX0" fmla="*/ -520 w 33553"/>
                  <a:gd name="connsiteY0" fmla="*/ -640 h 24696"/>
                  <a:gd name="connsiteX1" fmla="*/ 33034 w 33553"/>
                  <a:gd name="connsiteY1" fmla="*/ 24056 h 24696"/>
                  <a:gd name="connsiteX2" fmla="*/ -520 w 33553"/>
                  <a:gd name="connsiteY2" fmla="*/ -640 h 24696"/>
                </a:gdLst>
                <a:ahLst/>
                <a:cxnLst>
                  <a:cxn ang="0">
                    <a:pos x="connsiteX0" y="connsiteY0"/>
                  </a:cxn>
                  <a:cxn ang="0">
                    <a:pos x="connsiteX1" y="connsiteY1"/>
                  </a:cxn>
                  <a:cxn ang="0">
                    <a:pos x="connsiteX2" y="connsiteY2"/>
                  </a:cxn>
                </a:cxnLst>
                <a:rect l="l" t="t" r="r" b="b"/>
                <a:pathLst>
                  <a:path w="33553" h="24696">
                    <a:moveTo>
                      <a:pt x="-520" y="-640"/>
                    </a:moveTo>
                    <a:cubicBezTo>
                      <a:pt x="8016" y="10688"/>
                      <a:pt x="19679" y="19271"/>
                      <a:pt x="33034" y="24056"/>
                    </a:cubicBezTo>
                    <a:cubicBezTo>
                      <a:pt x="20693" y="17527"/>
                      <a:pt x="9385" y="9205"/>
                      <a:pt x="-520" y="-640"/>
                    </a:cubicBezTo>
                    <a:close/>
                  </a:path>
                </a:pathLst>
              </a:custGeom>
              <a:solidFill>
                <a:srgbClr val="FACDEF"/>
              </a:solidFill>
              <a:ln w="6656" cap="flat">
                <a:noFill/>
                <a:prstDash val="solid"/>
                <a:miter/>
              </a:ln>
            </p:spPr>
            <p:txBody>
              <a:bodyPr rtlCol="0" anchor="ctr"/>
              <a:lstStyle/>
              <a:p>
                <a:endParaRPr lang="zh-CN" altLang="en-US"/>
              </a:p>
            </p:txBody>
          </p:sp>
          <p:sp>
            <p:nvSpPr>
              <p:cNvPr id="654" name="îšḷïḑé">
                <a:extLst>
                  <a:ext uri="{FF2B5EF4-FFF2-40B4-BE49-F238E27FC236}">
                    <a16:creationId xmlns:a16="http://schemas.microsoft.com/office/drawing/2014/main" id="{E8648B99-66AC-7D92-2B45-8FB9D3AD0E06}"/>
                  </a:ext>
                </a:extLst>
              </p:cNvPr>
              <p:cNvSpPr/>
              <p:nvPr/>
            </p:nvSpPr>
            <p:spPr>
              <a:xfrm>
                <a:off x="2251616" y="4244577"/>
                <a:ext cx="36640" cy="17381"/>
              </a:xfrm>
              <a:custGeom>
                <a:avLst/>
                <a:gdLst>
                  <a:gd name="connsiteX0" fmla="*/ -520 w 36640"/>
                  <a:gd name="connsiteY0" fmla="*/ -640 h 17381"/>
                  <a:gd name="connsiteX1" fmla="*/ 36120 w 36640"/>
                  <a:gd name="connsiteY1" fmla="*/ 16741 h 17381"/>
                  <a:gd name="connsiteX2" fmla="*/ -520 w 36640"/>
                  <a:gd name="connsiteY2" fmla="*/ -640 h 17381"/>
                </a:gdLst>
                <a:ahLst/>
                <a:cxnLst>
                  <a:cxn ang="0">
                    <a:pos x="connsiteX0" y="connsiteY0"/>
                  </a:cxn>
                  <a:cxn ang="0">
                    <a:pos x="connsiteX1" y="connsiteY1"/>
                  </a:cxn>
                  <a:cxn ang="0">
                    <a:pos x="connsiteX2" y="connsiteY2"/>
                  </a:cxn>
                </a:cxnLst>
                <a:rect l="l" t="t" r="r" b="b"/>
                <a:pathLst>
                  <a:path w="36640" h="17381">
                    <a:moveTo>
                      <a:pt x="-520" y="-640"/>
                    </a:moveTo>
                    <a:cubicBezTo>
                      <a:pt x="9680" y="8688"/>
                      <a:pt x="22444" y="14748"/>
                      <a:pt x="36120" y="16741"/>
                    </a:cubicBezTo>
                    <a:cubicBezTo>
                      <a:pt x="23101" y="12829"/>
                      <a:pt x="10747" y="6971"/>
                      <a:pt x="-520" y="-640"/>
                    </a:cubicBezTo>
                    <a:close/>
                  </a:path>
                </a:pathLst>
              </a:custGeom>
              <a:solidFill>
                <a:srgbClr val="FACDEF"/>
              </a:solidFill>
              <a:ln w="6656" cap="flat">
                <a:noFill/>
                <a:prstDash val="solid"/>
                <a:miter/>
              </a:ln>
            </p:spPr>
            <p:txBody>
              <a:bodyPr rtlCol="0" anchor="ctr"/>
              <a:lstStyle/>
              <a:p>
                <a:endParaRPr lang="zh-CN" altLang="en-US"/>
              </a:p>
            </p:txBody>
          </p:sp>
        </p:grpSp>
      </p:grpSp>
      <p:grpSp>
        <p:nvGrpSpPr>
          <p:cNvPr id="850" name="图形 35_1_1_1_1">
            <a:extLst>
              <a:ext uri="{FF2B5EF4-FFF2-40B4-BE49-F238E27FC236}">
                <a16:creationId xmlns:a16="http://schemas.microsoft.com/office/drawing/2014/main" id="{7BA2CE73-4750-57B4-5078-020BC7D9CDA4}"/>
              </a:ext>
            </a:extLst>
          </p:cNvPr>
          <p:cNvGrpSpPr/>
          <p:nvPr userDrawn="1"/>
        </p:nvGrpSpPr>
        <p:grpSpPr>
          <a:xfrm>
            <a:off x="4754806" y="6021273"/>
            <a:ext cx="257359" cy="257296"/>
            <a:chOff x="5335587" y="1373187"/>
            <a:chExt cx="2203170" cy="2202633"/>
          </a:xfrm>
          <a:solidFill>
            <a:srgbClr val="25437D"/>
          </a:solidFill>
        </p:grpSpPr>
        <p:sp>
          <p:nvSpPr>
            <p:cNvPr id="851" name="i$ļídé">
              <a:extLst>
                <a:ext uri="{FF2B5EF4-FFF2-40B4-BE49-F238E27FC236}">
                  <a16:creationId xmlns:a16="http://schemas.microsoft.com/office/drawing/2014/main" id="{ED221B24-AC0E-10C2-4995-80047B69697C}"/>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852" name="îsľíḋé">
              <a:extLst>
                <a:ext uri="{FF2B5EF4-FFF2-40B4-BE49-F238E27FC236}">
                  <a16:creationId xmlns:a16="http://schemas.microsoft.com/office/drawing/2014/main" id="{9E69DCF4-27AA-0B74-1D8F-7BB3C2699E96}"/>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853" name="ïSļîďè">
              <a:extLst>
                <a:ext uri="{FF2B5EF4-FFF2-40B4-BE49-F238E27FC236}">
                  <a16:creationId xmlns:a16="http://schemas.microsoft.com/office/drawing/2014/main" id="{8492F519-DB42-389E-CC30-64B8FFC1D411}"/>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854" name="isḷîḍé">
              <a:extLst>
                <a:ext uri="{FF2B5EF4-FFF2-40B4-BE49-F238E27FC236}">
                  <a16:creationId xmlns:a16="http://schemas.microsoft.com/office/drawing/2014/main" id="{0B6E94A7-0964-7487-872B-66509703EC30}"/>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855" name="图形 35_1_1_1_1_1">
            <a:extLst>
              <a:ext uri="{FF2B5EF4-FFF2-40B4-BE49-F238E27FC236}">
                <a16:creationId xmlns:a16="http://schemas.microsoft.com/office/drawing/2014/main" id="{51342403-E532-3207-A76A-9DECC1AAC517}"/>
              </a:ext>
            </a:extLst>
          </p:cNvPr>
          <p:cNvGrpSpPr/>
          <p:nvPr userDrawn="1"/>
        </p:nvGrpSpPr>
        <p:grpSpPr>
          <a:xfrm>
            <a:off x="8226865" y="5267809"/>
            <a:ext cx="136508" cy="136475"/>
            <a:chOff x="5335587" y="1373187"/>
            <a:chExt cx="2203170" cy="2202633"/>
          </a:xfrm>
          <a:solidFill>
            <a:srgbClr val="25437D"/>
          </a:solidFill>
        </p:grpSpPr>
        <p:sp>
          <p:nvSpPr>
            <p:cNvPr id="856" name="ïṥḷiḍé">
              <a:extLst>
                <a:ext uri="{FF2B5EF4-FFF2-40B4-BE49-F238E27FC236}">
                  <a16:creationId xmlns:a16="http://schemas.microsoft.com/office/drawing/2014/main" id="{AB80B80D-1D83-F77F-16EE-A75E0669BFE1}"/>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857" name="íṩḻíḍé">
              <a:extLst>
                <a:ext uri="{FF2B5EF4-FFF2-40B4-BE49-F238E27FC236}">
                  <a16:creationId xmlns:a16="http://schemas.microsoft.com/office/drawing/2014/main" id="{ECEBC46C-9157-4E39-750F-4F23B082BCED}"/>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858" name="ïslide">
              <a:extLst>
                <a:ext uri="{FF2B5EF4-FFF2-40B4-BE49-F238E27FC236}">
                  <a16:creationId xmlns:a16="http://schemas.microsoft.com/office/drawing/2014/main" id="{0D6BF63A-CABB-6B5B-FBF7-DC61847A3C88}"/>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859" name="ïs1îdê">
              <a:extLst>
                <a:ext uri="{FF2B5EF4-FFF2-40B4-BE49-F238E27FC236}">
                  <a16:creationId xmlns:a16="http://schemas.microsoft.com/office/drawing/2014/main" id="{0CF7C3F2-2201-561D-11AD-FAE47A8D77D9}"/>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860" name="图形 35_1_1_1_1_1_1">
            <a:extLst>
              <a:ext uri="{FF2B5EF4-FFF2-40B4-BE49-F238E27FC236}">
                <a16:creationId xmlns:a16="http://schemas.microsoft.com/office/drawing/2014/main" id="{FC1C2D10-60EF-230B-AC80-18656EB07A4B}"/>
              </a:ext>
            </a:extLst>
          </p:cNvPr>
          <p:cNvGrpSpPr/>
          <p:nvPr userDrawn="1"/>
        </p:nvGrpSpPr>
        <p:grpSpPr>
          <a:xfrm>
            <a:off x="10586950" y="2627085"/>
            <a:ext cx="211084" cy="211033"/>
            <a:chOff x="5335587" y="1373187"/>
            <a:chExt cx="2203170" cy="2202633"/>
          </a:xfrm>
          <a:solidFill>
            <a:srgbClr val="25437D"/>
          </a:solidFill>
        </p:grpSpPr>
        <p:sp>
          <p:nvSpPr>
            <p:cNvPr id="861" name="íşḻíḑè">
              <a:extLst>
                <a:ext uri="{FF2B5EF4-FFF2-40B4-BE49-F238E27FC236}">
                  <a16:creationId xmlns:a16="http://schemas.microsoft.com/office/drawing/2014/main" id="{079486DD-0499-E243-3F87-E7C34967D462}"/>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862" name="ïṥḻïḑé">
              <a:extLst>
                <a:ext uri="{FF2B5EF4-FFF2-40B4-BE49-F238E27FC236}">
                  <a16:creationId xmlns:a16="http://schemas.microsoft.com/office/drawing/2014/main" id="{2E7CC7E4-FF54-F037-FD12-CBC0CC75B723}"/>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863" name="ïṥḷïďê">
              <a:extLst>
                <a:ext uri="{FF2B5EF4-FFF2-40B4-BE49-F238E27FC236}">
                  <a16:creationId xmlns:a16="http://schemas.microsoft.com/office/drawing/2014/main" id="{4B90BC24-00FD-A695-7FF2-F4EAEFA3801C}"/>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864" name="îṩļïďê">
              <a:extLst>
                <a:ext uri="{FF2B5EF4-FFF2-40B4-BE49-F238E27FC236}">
                  <a16:creationId xmlns:a16="http://schemas.microsoft.com/office/drawing/2014/main" id="{7C5202F2-D8A6-3DC4-62CA-D642C2E65B57}"/>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865" name="图形 1050">
            <a:extLst>
              <a:ext uri="{FF2B5EF4-FFF2-40B4-BE49-F238E27FC236}">
                <a16:creationId xmlns:a16="http://schemas.microsoft.com/office/drawing/2014/main" id="{90CE3C69-904E-DE63-52DB-18728DF3C913}"/>
              </a:ext>
            </a:extLst>
          </p:cNvPr>
          <p:cNvGrpSpPr/>
          <p:nvPr userDrawn="1"/>
        </p:nvGrpSpPr>
        <p:grpSpPr>
          <a:xfrm>
            <a:off x="925296" y="1249751"/>
            <a:ext cx="2014892" cy="876601"/>
            <a:chOff x="876462" y="1063389"/>
            <a:chExt cx="1522722" cy="662477"/>
          </a:xfrm>
          <a:solidFill>
            <a:schemeClr val="accent2">
              <a:alpha val="40000"/>
            </a:schemeClr>
          </a:solidFill>
        </p:grpSpPr>
        <p:sp>
          <p:nvSpPr>
            <p:cNvPr id="866" name="isḻîḓe">
              <a:extLst>
                <a:ext uri="{FF2B5EF4-FFF2-40B4-BE49-F238E27FC236}">
                  <a16:creationId xmlns:a16="http://schemas.microsoft.com/office/drawing/2014/main" id="{4C54E5C5-AACE-5D2E-40CD-D93D7EDFFD30}"/>
                </a:ext>
              </a:extLst>
            </p:cNvPr>
            <p:cNvSpPr/>
            <p:nvPr/>
          </p:nvSpPr>
          <p:spPr>
            <a:xfrm>
              <a:off x="1937115" y="1335882"/>
              <a:ext cx="462069" cy="231415"/>
            </a:xfrm>
            <a:custGeom>
              <a:avLst/>
              <a:gdLst>
                <a:gd name="connsiteX0" fmla="*/ 24542 w 462069"/>
                <a:gd name="connsiteY0" fmla="*/ 50324 h 231415"/>
                <a:gd name="connsiteX1" fmla="*/ 102552 w 462069"/>
                <a:gd name="connsiteY1" fmla="*/ 62992 h 231415"/>
                <a:gd name="connsiteX2" fmla="*/ 170560 w 462069"/>
                <a:gd name="connsiteY2" fmla="*/ 18320 h 231415"/>
                <a:gd name="connsiteX3" fmla="*/ 347154 w 462069"/>
                <a:gd name="connsiteY3" fmla="*/ 19463 h 231415"/>
                <a:gd name="connsiteX4" fmla="*/ 432879 w 462069"/>
                <a:gd name="connsiteY4" fmla="*/ 100140 h 231415"/>
                <a:gd name="connsiteX5" fmla="*/ 445547 w 462069"/>
                <a:gd name="connsiteY5" fmla="*/ 136335 h 231415"/>
                <a:gd name="connsiteX6" fmla="*/ 428783 w 462069"/>
                <a:gd name="connsiteY6" fmla="*/ 147669 h 231415"/>
                <a:gd name="connsiteX7" fmla="*/ 371633 w 462069"/>
                <a:gd name="connsiteY7" fmla="*/ 178911 h 231415"/>
                <a:gd name="connsiteX8" fmla="*/ 337248 w 462069"/>
                <a:gd name="connsiteY8" fmla="*/ 190913 h 231415"/>
                <a:gd name="connsiteX9" fmla="*/ 239045 w 462069"/>
                <a:gd name="connsiteY9" fmla="*/ 230918 h 231415"/>
                <a:gd name="connsiteX10" fmla="*/ 144462 w 462069"/>
                <a:gd name="connsiteY10" fmla="*/ 210820 h 231415"/>
                <a:gd name="connsiteX11" fmla="*/ 209327 w 462069"/>
                <a:gd name="connsiteY11" fmla="*/ 197200 h 231415"/>
                <a:gd name="connsiteX12" fmla="*/ 103123 w 462069"/>
                <a:gd name="connsiteY12" fmla="*/ 148432 h 231415"/>
                <a:gd name="connsiteX13" fmla="*/ 34734 w 462069"/>
                <a:gd name="connsiteY13" fmla="*/ 171863 h 231415"/>
                <a:gd name="connsiteX14" fmla="*/ -32 w 462069"/>
                <a:gd name="connsiteY14" fmla="*/ 107188 h 231415"/>
                <a:gd name="connsiteX15" fmla="*/ 24542 w 462069"/>
                <a:gd name="connsiteY15" fmla="*/ 50324 h 23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69" h="231415">
                  <a:moveTo>
                    <a:pt x="24542" y="50324"/>
                  </a:moveTo>
                  <a:cubicBezTo>
                    <a:pt x="49688" y="26035"/>
                    <a:pt x="80835" y="44990"/>
                    <a:pt x="102552" y="62992"/>
                  </a:cubicBezTo>
                  <a:cubicBezTo>
                    <a:pt x="121945" y="43628"/>
                    <a:pt x="145081" y="28426"/>
                    <a:pt x="170560" y="18320"/>
                  </a:cubicBezTo>
                  <a:cubicBezTo>
                    <a:pt x="226825" y="-6845"/>
                    <a:pt x="291223" y="-6426"/>
                    <a:pt x="347154" y="19463"/>
                  </a:cubicBezTo>
                  <a:cubicBezTo>
                    <a:pt x="388397" y="37370"/>
                    <a:pt x="438308" y="101187"/>
                    <a:pt x="432879" y="100140"/>
                  </a:cubicBezTo>
                  <a:cubicBezTo>
                    <a:pt x="496125" y="121761"/>
                    <a:pt x="435070" y="136335"/>
                    <a:pt x="445547" y="136335"/>
                  </a:cubicBezTo>
                  <a:cubicBezTo>
                    <a:pt x="445547" y="136335"/>
                    <a:pt x="467074" y="145002"/>
                    <a:pt x="428783" y="147669"/>
                  </a:cubicBezTo>
                  <a:cubicBezTo>
                    <a:pt x="410676" y="159719"/>
                    <a:pt x="391550" y="170177"/>
                    <a:pt x="371633" y="178911"/>
                  </a:cubicBezTo>
                  <a:cubicBezTo>
                    <a:pt x="360470" y="183712"/>
                    <a:pt x="348973" y="187722"/>
                    <a:pt x="337248" y="190913"/>
                  </a:cubicBezTo>
                  <a:cubicBezTo>
                    <a:pt x="309244" y="213754"/>
                    <a:pt x="275040" y="227689"/>
                    <a:pt x="239045" y="230918"/>
                  </a:cubicBezTo>
                  <a:cubicBezTo>
                    <a:pt x="206184" y="232918"/>
                    <a:pt x="150844" y="222060"/>
                    <a:pt x="144462" y="210820"/>
                  </a:cubicBezTo>
                  <a:cubicBezTo>
                    <a:pt x="140938" y="204629"/>
                    <a:pt x="175704" y="201295"/>
                    <a:pt x="209327" y="197200"/>
                  </a:cubicBezTo>
                  <a:cubicBezTo>
                    <a:pt x="163798" y="189389"/>
                    <a:pt x="125126" y="171387"/>
                    <a:pt x="103123" y="148432"/>
                  </a:cubicBezTo>
                  <a:cubicBezTo>
                    <a:pt x="84835" y="164814"/>
                    <a:pt x="58927" y="183388"/>
                    <a:pt x="34734" y="171863"/>
                  </a:cubicBezTo>
                  <a:cubicBezTo>
                    <a:pt x="15684" y="162910"/>
                    <a:pt x="-32" y="139954"/>
                    <a:pt x="-32" y="107188"/>
                  </a:cubicBezTo>
                  <a:cubicBezTo>
                    <a:pt x="-690" y="85529"/>
                    <a:pt x="8311" y="64688"/>
                    <a:pt x="24542" y="50324"/>
                  </a:cubicBezTo>
                  <a:close/>
                </a:path>
              </a:pathLst>
            </a:custGeom>
            <a:grpFill/>
            <a:ln w="9525" cap="flat">
              <a:noFill/>
              <a:prstDash val="solid"/>
              <a:miter/>
            </a:ln>
          </p:spPr>
          <p:txBody>
            <a:bodyPr rtlCol="0" anchor="ctr"/>
            <a:lstStyle/>
            <a:p>
              <a:endParaRPr lang="zh-CN" altLang="en-US"/>
            </a:p>
          </p:txBody>
        </p:sp>
        <p:sp>
          <p:nvSpPr>
            <p:cNvPr id="867" name="íṡľïḓé">
              <a:extLst>
                <a:ext uri="{FF2B5EF4-FFF2-40B4-BE49-F238E27FC236}">
                  <a16:creationId xmlns:a16="http://schemas.microsoft.com/office/drawing/2014/main" id="{9A634BA0-DE96-364E-07E9-0DF3157DD361}"/>
                </a:ext>
              </a:extLst>
            </p:cNvPr>
            <p:cNvSpPr/>
            <p:nvPr/>
          </p:nvSpPr>
          <p:spPr>
            <a:xfrm>
              <a:off x="1599356" y="1063389"/>
              <a:ext cx="359313" cy="180115"/>
            </a:xfrm>
            <a:custGeom>
              <a:avLst/>
              <a:gdLst>
                <a:gd name="connsiteX0" fmla="*/ 19020 w 359313"/>
                <a:gd name="connsiteY0" fmla="*/ 39449 h 180115"/>
                <a:gd name="connsiteX1" fmla="*/ 79599 w 359313"/>
                <a:gd name="connsiteY1" fmla="*/ 48974 h 180115"/>
                <a:gd name="connsiteX2" fmla="*/ 132558 w 359313"/>
                <a:gd name="connsiteY2" fmla="*/ 14208 h 180115"/>
                <a:gd name="connsiteX3" fmla="*/ 269908 w 359313"/>
                <a:gd name="connsiteY3" fmla="*/ 15065 h 180115"/>
                <a:gd name="connsiteX4" fmla="*/ 336583 w 359313"/>
                <a:gd name="connsiteY4" fmla="*/ 77835 h 180115"/>
                <a:gd name="connsiteX5" fmla="*/ 346108 w 359313"/>
                <a:gd name="connsiteY5" fmla="*/ 105933 h 180115"/>
                <a:gd name="connsiteX6" fmla="*/ 333059 w 359313"/>
                <a:gd name="connsiteY6" fmla="*/ 114792 h 180115"/>
                <a:gd name="connsiteX7" fmla="*/ 288863 w 359313"/>
                <a:gd name="connsiteY7" fmla="*/ 139080 h 180115"/>
                <a:gd name="connsiteX8" fmla="*/ 262098 w 359313"/>
                <a:gd name="connsiteY8" fmla="*/ 148605 h 180115"/>
                <a:gd name="connsiteX9" fmla="*/ 185898 w 359313"/>
                <a:gd name="connsiteY9" fmla="*/ 179657 h 180115"/>
                <a:gd name="connsiteX10" fmla="*/ 112365 w 359313"/>
                <a:gd name="connsiteY10" fmla="*/ 164131 h 180115"/>
                <a:gd name="connsiteX11" fmla="*/ 162848 w 359313"/>
                <a:gd name="connsiteY11" fmla="*/ 153463 h 180115"/>
                <a:gd name="connsiteX12" fmla="*/ 80266 w 359313"/>
                <a:gd name="connsiteY12" fmla="*/ 115363 h 180115"/>
                <a:gd name="connsiteX13" fmla="*/ 27021 w 359313"/>
                <a:gd name="connsiteY13" fmla="*/ 133651 h 180115"/>
                <a:gd name="connsiteX14" fmla="*/ 65 w 359313"/>
                <a:gd name="connsiteY14" fmla="*/ 83264 h 180115"/>
                <a:gd name="connsiteX15" fmla="*/ 19020 w 359313"/>
                <a:gd name="connsiteY15" fmla="*/ 39449 h 18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3" h="180115">
                  <a:moveTo>
                    <a:pt x="19020" y="39449"/>
                  </a:moveTo>
                  <a:cubicBezTo>
                    <a:pt x="38641" y="20399"/>
                    <a:pt x="62835" y="35353"/>
                    <a:pt x="79599" y="48974"/>
                  </a:cubicBezTo>
                  <a:cubicBezTo>
                    <a:pt x="94677" y="33877"/>
                    <a:pt x="112708" y="22047"/>
                    <a:pt x="132558" y="14208"/>
                  </a:cubicBezTo>
                  <a:cubicBezTo>
                    <a:pt x="176316" y="-5376"/>
                    <a:pt x="226398" y="-5062"/>
                    <a:pt x="269908" y="15065"/>
                  </a:cubicBezTo>
                  <a:cubicBezTo>
                    <a:pt x="302008" y="28971"/>
                    <a:pt x="340774" y="78692"/>
                    <a:pt x="336583" y="77835"/>
                  </a:cubicBezTo>
                  <a:cubicBezTo>
                    <a:pt x="385828" y="94694"/>
                    <a:pt x="338298" y="105933"/>
                    <a:pt x="346108" y="105933"/>
                  </a:cubicBezTo>
                  <a:cubicBezTo>
                    <a:pt x="346108" y="105933"/>
                    <a:pt x="362873" y="112696"/>
                    <a:pt x="333059" y="114792"/>
                  </a:cubicBezTo>
                  <a:cubicBezTo>
                    <a:pt x="319057" y="124155"/>
                    <a:pt x="304265" y="132279"/>
                    <a:pt x="288863" y="139080"/>
                  </a:cubicBezTo>
                  <a:cubicBezTo>
                    <a:pt x="280176" y="142890"/>
                    <a:pt x="271233" y="146072"/>
                    <a:pt x="262098" y="148605"/>
                  </a:cubicBezTo>
                  <a:cubicBezTo>
                    <a:pt x="240371" y="166341"/>
                    <a:pt x="213835" y="177152"/>
                    <a:pt x="185898" y="179657"/>
                  </a:cubicBezTo>
                  <a:cubicBezTo>
                    <a:pt x="160466" y="181276"/>
                    <a:pt x="117413" y="172799"/>
                    <a:pt x="112365" y="164131"/>
                  </a:cubicBezTo>
                  <a:cubicBezTo>
                    <a:pt x="109603" y="159273"/>
                    <a:pt x="136654" y="156892"/>
                    <a:pt x="162848" y="153463"/>
                  </a:cubicBezTo>
                  <a:cubicBezTo>
                    <a:pt x="127415" y="147462"/>
                    <a:pt x="97411" y="133460"/>
                    <a:pt x="80266" y="115363"/>
                  </a:cubicBezTo>
                  <a:cubicBezTo>
                    <a:pt x="65978" y="128127"/>
                    <a:pt x="45881" y="142605"/>
                    <a:pt x="27021" y="133651"/>
                  </a:cubicBezTo>
                  <a:cubicBezTo>
                    <a:pt x="9104" y="123421"/>
                    <a:pt x="-1373" y="103838"/>
                    <a:pt x="65" y="83264"/>
                  </a:cubicBezTo>
                  <a:cubicBezTo>
                    <a:pt x="-316" y="66595"/>
                    <a:pt x="6609" y="50593"/>
                    <a:pt x="19020" y="39449"/>
                  </a:cubicBezTo>
                  <a:close/>
                </a:path>
              </a:pathLst>
            </a:custGeom>
            <a:grpFill/>
            <a:ln w="9525" cap="flat">
              <a:noFill/>
              <a:prstDash val="solid"/>
              <a:miter/>
            </a:ln>
          </p:spPr>
          <p:txBody>
            <a:bodyPr rtlCol="0" anchor="ctr"/>
            <a:lstStyle/>
            <a:p>
              <a:endParaRPr lang="zh-CN" altLang="en-US" dirty="0"/>
            </a:p>
          </p:txBody>
        </p:sp>
        <p:sp>
          <p:nvSpPr>
            <p:cNvPr id="868" name="îsḻîḑê">
              <a:extLst>
                <a:ext uri="{FF2B5EF4-FFF2-40B4-BE49-F238E27FC236}">
                  <a16:creationId xmlns:a16="http://schemas.microsoft.com/office/drawing/2014/main" id="{43FE20D4-DF87-520B-F7EA-3E2BF9DF5CED}"/>
                </a:ext>
              </a:extLst>
            </p:cNvPr>
            <p:cNvSpPr/>
            <p:nvPr/>
          </p:nvSpPr>
          <p:spPr>
            <a:xfrm>
              <a:off x="1187208" y="1354811"/>
              <a:ext cx="359314" cy="180519"/>
            </a:xfrm>
            <a:custGeom>
              <a:avLst/>
              <a:gdLst>
                <a:gd name="connsiteX0" fmla="*/ 19116 w 359314"/>
                <a:gd name="connsiteY0" fmla="*/ 39396 h 180519"/>
                <a:gd name="connsiteX1" fmla="*/ 79695 w 359314"/>
                <a:gd name="connsiteY1" fmla="*/ 48921 h 180519"/>
                <a:gd name="connsiteX2" fmla="*/ 132654 w 359314"/>
                <a:gd name="connsiteY2" fmla="*/ 14251 h 180519"/>
                <a:gd name="connsiteX3" fmla="*/ 269910 w 359314"/>
                <a:gd name="connsiteY3" fmla="*/ 15108 h 180519"/>
                <a:gd name="connsiteX4" fmla="*/ 336585 w 359314"/>
                <a:gd name="connsiteY4" fmla="*/ 77782 h 180519"/>
                <a:gd name="connsiteX5" fmla="*/ 346110 w 359314"/>
                <a:gd name="connsiteY5" fmla="*/ 106357 h 180519"/>
                <a:gd name="connsiteX6" fmla="*/ 333060 w 359314"/>
                <a:gd name="connsiteY6" fmla="*/ 115216 h 180519"/>
                <a:gd name="connsiteX7" fmla="*/ 288864 w 359314"/>
                <a:gd name="connsiteY7" fmla="*/ 139504 h 180519"/>
                <a:gd name="connsiteX8" fmla="*/ 262194 w 359314"/>
                <a:gd name="connsiteY8" fmla="*/ 149029 h 180519"/>
                <a:gd name="connsiteX9" fmla="*/ 185994 w 359314"/>
                <a:gd name="connsiteY9" fmla="*/ 180081 h 180519"/>
                <a:gd name="connsiteX10" fmla="*/ 112461 w 359314"/>
                <a:gd name="connsiteY10" fmla="*/ 164460 h 180519"/>
                <a:gd name="connsiteX11" fmla="*/ 162849 w 359314"/>
                <a:gd name="connsiteY11" fmla="*/ 153887 h 180519"/>
                <a:gd name="connsiteX12" fmla="*/ 80267 w 359314"/>
                <a:gd name="connsiteY12" fmla="*/ 115787 h 180519"/>
                <a:gd name="connsiteX13" fmla="*/ 27117 w 359314"/>
                <a:gd name="connsiteY13" fmla="*/ 133980 h 180519"/>
                <a:gd name="connsiteX14" fmla="*/ 66 w 359314"/>
                <a:gd name="connsiteY14" fmla="*/ 83688 h 180519"/>
                <a:gd name="connsiteX15" fmla="*/ 19116 w 359314"/>
                <a:gd name="connsiteY15" fmla="*/ 39396 h 1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4" h="180519">
                  <a:moveTo>
                    <a:pt x="19116" y="39396"/>
                  </a:moveTo>
                  <a:cubicBezTo>
                    <a:pt x="38643" y="20346"/>
                    <a:pt x="62836" y="35301"/>
                    <a:pt x="79695" y="48921"/>
                  </a:cubicBezTo>
                  <a:cubicBezTo>
                    <a:pt x="94773" y="33834"/>
                    <a:pt x="112804" y="22032"/>
                    <a:pt x="132654" y="14251"/>
                  </a:cubicBezTo>
                  <a:cubicBezTo>
                    <a:pt x="176365" y="-5390"/>
                    <a:pt x="226447" y="-5076"/>
                    <a:pt x="269910" y="15108"/>
                  </a:cubicBezTo>
                  <a:cubicBezTo>
                    <a:pt x="302009" y="29014"/>
                    <a:pt x="340775" y="78639"/>
                    <a:pt x="336585" y="77782"/>
                  </a:cubicBezTo>
                  <a:cubicBezTo>
                    <a:pt x="385829" y="94642"/>
                    <a:pt x="338299" y="106357"/>
                    <a:pt x="346110" y="106357"/>
                  </a:cubicBezTo>
                  <a:cubicBezTo>
                    <a:pt x="346110" y="106357"/>
                    <a:pt x="362874" y="113120"/>
                    <a:pt x="333060" y="115216"/>
                  </a:cubicBezTo>
                  <a:cubicBezTo>
                    <a:pt x="319049" y="124559"/>
                    <a:pt x="304266" y="132684"/>
                    <a:pt x="288864" y="139504"/>
                  </a:cubicBezTo>
                  <a:cubicBezTo>
                    <a:pt x="280196" y="143257"/>
                    <a:pt x="271281" y="146438"/>
                    <a:pt x="262194" y="149029"/>
                  </a:cubicBezTo>
                  <a:cubicBezTo>
                    <a:pt x="240449" y="166727"/>
                    <a:pt x="213922" y="177538"/>
                    <a:pt x="185994" y="180081"/>
                  </a:cubicBezTo>
                  <a:cubicBezTo>
                    <a:pt x="160467" y="181605"/>
                    <a:pt x="117414" y="173223"/>
                    <a:pt x="112461" y="164460"/>
                  </a:cubicBezTo>
                  <a:cubicBezTo>
                    <a:pt x="109699" y="159697"/>
                    <a:pt x="136750" y="157316"/>
                    <a:pt x="162849" y="153887"/>
                  </a:cubicBezTo>
                  <a:cubicBezTo>
                    <a:pt x="127511" y="147791"/>
                    <a:pt x="97412" y="133789"/>
                    <a:pt x="80267" y="115787"/>
                  </a:cubicBezTo>
                  <a:cubicBezTo>
                    <a:pt x="66075" y="128551"/>
                    <a:pt x="45977" y="142933"/>
                    <a:pt x="27117" y="133980"/>
                  </a:cubicBezTo>
                  <a:cubicBezTo>
                    <a:pt x="9147" y="123845"/>
                    <a:pt x="-1382" y="104271"/>
                    <a:pt x="66" y="83688"/>
                  </a:cubicBezTo>
                  <a:cubicBezTo>
                    <a:pt x="-547" y="66810"/>
                    <a:pt x="6445" y="50560"/>
                    <a:pt x="19116" y="39396"/>
                  </a:cubicBezTo>
                  <a:close/>
                </a:path>
              </a:pathLst>
            </a:custGeom>
            <a:grpFill/>
            <a:ln w="9525" cap="flat">
              <a:noFill/>
              <a:prstDash val="solid"/>
              <a:miter/>
            </a:ln>
          </p:spPr>
          <p:txBody>
            <a:bodyPr rtlCol="0" anchor="ctr"/>
            <a:lstStyle/>
            <a:p>
              <a:endParaRPr lang="zh-CN" altLang="en-US"/>
            </a:p>
          </p:txBody>
        </p:sp>
        <p:sp>
          <p:nvSpPr>
            <p:cNvPr id="869" name="ïṧļîḋé">
              <a:extLst>
                <a:ext uri="{FF2B5EF4-FFF2-40B4-BE49-F238E27FC236}">
                  <a16:creationId xmlns:a16="http://schemas.microsoft.com/office/drawing/2014/main" id="{BEA6DBE8-5683-70DE-5EF5-7242296B6D5C}"/>
                </a:ext>
              </a:extLst>
            </p:cNvPr>
            <p:cNvSpPr/>
            <p:nvPr/>
          </p:nvSpPr>
          <p:spPr>
            <a:xfrm>
              <a:off x="1524628" y="1598489"/>
              <a:ext cx="254463" cy="127377"/>
            </a:xfrm>
            <a:custGeom>
              <a:avLst/>
              <a:gdLst>
                <a:gd name="connsiteX0" fmla="*/ 13643 w 254463"/>
                <a:gd name="connsiteY0" fmla="*/ 27557 h 127377"/>
                <a:gd name="connsiteX1" fmla="*/ 56601 w 254463"/>
                <a:gd name="connsiteY1" fmla="*/ 34510 h 127377"/>
                <a:gd name="connsiteX2" fmla="*/ 94034 w 254463"/>
                <a:gd name="connsiteY2" fmla="*/ 10031 h 127377"/>
                <a:gd name="connsiteX3" fmla="*/ 191189 w 254463"/>
                <a:gd name="connsiteY3" fmla="*/ 10602 h 127377"/>
                <a:gd name="connsiteX4" fmla="*/ 238338 w 254463"/>
                <a:gd name="connsiteY4" fmla="*/ 54989 h 127377"/>
                <a:gd name="connsiteX5" fmla="*/ 245291 w 254463"/>
                <a:gd name="connsiteY5" fmla="*/ 74896 h 127377"/>
                <a:gd name="connsiteX6" fmla="*/ 235766 w 254463"/>
                <a:gd name="connsiteY6" fmla="*/ 81183 h 127377"/>
                <a:gd name="connsiteX7" fmla="*/ 204524 w 254463"/>
                <a:gd name="connsiteY7" fmla="*/ 98328 h 127377"/>
                <a:gd name="connsiteX8" fmla="*/ 185474 w 254463"/>
                <a:gd name="connsiteY8" fmla="*/ 104995 h 127377"/>
                <a:gd name="connsiteX9" fmla="*/ 131467 w 254463"/>
                <a:gd name="connsiteY9" fmla="*/ 126998 h 127377"/>
                <a:gd name="connsiteX10" fmla="*/ 79461 w 254463"/>
                <a:gd name="connsiteY10" fmla="*/ 115949 h 127377"/>
                <a:gd name="connsiteX11" fmla="*/ 115084 w 254463"/>
                <a:gd name="connsiteY11" fmla="*/ 108424 h 127377"/>
                <a:gd name="connsiteX12" fmla="*/ 56696 w 254463"/>
                <a:gd name="connsiteY12" fmla="*/ 81564 h 127377"/>
                <a:gd name="connsiteX13" fmla="*/ 19072 w 254463"/>
                <a:gd name="connsiteY13" fmla="*/ 94518 h 127377"/>
                <a:gd name="connsiteX14" fmla="*/ 22 w 254463"/>
                <a:gd name="connsiteY14" fmla="*/ 58894 h 127377"/>
                <a:gd name="connsiteX15" fmla="*/ 13643 w 254463"/>
                <a:gd name="connsiteY15" fmla="*/ 27557 h 12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463" h="127377">
                  <a:moveTo>
                    <a:pt x="13643" y="27557"/>
                  </a:moveTo>
                  <a:cubicBezTo>
                    <a:pt x="27550" y="14222"/>
                    <a:pt x="44695" y="24699"/>
                    <a:pt x="56601" y="34510"/>
                  </a:cubicBezTo>
                  <a:cubicBezTo>
                    <a:pt x="67269" y="23871"/>
                    <a:pt x="80004" y="15536"/>
                    <a:pt x="94034" y="10031"/>
                  </a:cubicBezTo>
                  <a:cubicBezTo>
                    <a:pt x="124971" y="-3885"/>
                    <a:pt x="160423" y="-3676"/>
                    <a:pt x="191189" y="10602"/>
                  </a:cubicBezTo>
                  <a:cubicBezTo>
                    <a:pt x="213859" y="20127"/>
                    <a:pt x="241386" y="55560"/>
                    <a:pt x="238338" y="54989"/>
                  </a:cubicBezTo>
                  <a:cubicBezTo>
                    <a:pt x="273199" y="66895"/>
                    <a:pt x="239576" y="74896"/>
                    <a:pt x="245291" y="74896"/>
                  </a:cubicBezTo>
                  <a:cubicBezTo>
                    <a:pt x="245291" y="74896"/>
                    <a:pt x="257197" y="79659"/>
                    <a:pt x="235766" y="81183"/>
                  </a:cubicBezTo>
                  <a:cubicBezTo>
                    <a:pt x="225870" y="87793"/>
                    <a:pt x="215421" y="93527"/>
                    <a:pt x="204524" y="98328"/>
                  </a:cubicBezTo>
                  <a:cubicBezTo>
                    <a:pt x="198323" y="100966"/>
                    <a:pt x="191961" y="103185"/>
                    <a:pt x="185474" y="104995"/>
                  </a:cubicBezTo>
                  <a:cubicBezTo>
                    <a:pt x="170082" y="117568"/>
                    <a:pt x="151270" y="125236"/>
                    <a:pt x="131467" y="126998"/>
                  </a:cubicBezTo>
                  <a:cubicBezTo>
                    <a:pt x="113370" y="128046"/>
                    <a:pt x="82985" y="122140"/>
                    <a:pt x="79461" y="115949"/>
                  </a:cubicBezTo>
                  <a:cubicBezTo>
                    <a:pt x="77460" y="112520"/>
                    <a:pt x="96606" y="110805"/>
                    <a:pt x="115084" y="108424"/>
                  </a:cubicBezTo>
                  <a:cubicBezTo>
                    <a:pt x="93329" y="105652"/>
                    <a:pt x="72955" y="96280"/>
                    <a:pt x="56696" y="81564"/>
                  </a:cubicBezTo>
                  <a:cubicBezTo>
                    <a:pt x="46600" y="90613"/>
                    <a:pt x="32407" y="100614"/>
                    <a:pt x="19072" y="94518"/>
                  </a:cubicBezTo>
                  <a:cubicBezTo>
                    <a:pt x="6433" y="87260"/>
                    <a:pt x="-968" y="73439"/>
                    <a:pt x="22" y="58894"/>
                  </a:cubicBezTo>
                  <a:cubicBezTo>
                    <a:pt x="-321" y="46940"/>
                    <a:pt x="4670" y="35453"/>
                    <a:pt x="13643" y="27557"/>
                  </a:cubicBezTo>
                  <a:close/>
                </a:path>
              </a:pathLst>
            </a:custGeom>
            <a:grpFill/>
            <a:ln w="9525" cap="flat">
              <a:noFill/>
              <a:prstDash val="solid"/>
              <a:miter/>
            </a:ln>
          </p:spPr>
          <p:txBody>
            <a:bodyPr rtlCol="0" anchor="ctr"/>
            <a:lstStyle/>
            <a:p>
              <a:endParaRPr lang="zh-CN" altLang="en-US"/>
            </a:p>
          </p:txBody>
        </p:sp>
        <p:sp>
          <p:nvSpPr>
            <p:cNvPr id="870" name="îşliďé">
              <a:extLst>
                <a:ext uri="{FF2B5EF4-FFF2-40B4-BE49-F238E27FC236}">
                  <a16:creationId xmlns:a16="http://schemas.microsoft.com/office/drawing/2014/main" id="{E183D970-59DA-8ACA-6DF4-CE41961AF3A9}"/>
                </a:ext>
              </a:extLst>
            </p:cNvPr>
            <p:cNvSpPr/>
            <p:nvPr/>
          </p:nvSpPr>
          <p:spPr>
            <a:xfrm>
              <a:off x="962647" y="1180040"/>
              <a:ext cx="255113" cy="127317"/>
            </a:xfrm>
            <a:custGeom>
              <a:avLst/>
              <a:gdLst>
                <a:gd name="connsiteX0" fmla="*/ 13839 w 255113"/>
                <a:gd name="connsiteY0" fmla="*/ 27573 h 127317"/>
                <a:gd name="connsiteX1" fmla="*/ 56702 w 255113"/>
                <a:gd name="connsiteY1" fmla="*/ 34526 h 127317"/>
                <a:gd name="connsiteX2" fmla="*/ 94135 w 255113"/>
                <a:gd name="connsiteY2" fmla="*/ 9952 h 127317"/>
                <a:gd name="connsiteX3" fmla="*/ 191385 w 255113"/>
                <a:gd name="connsiteY3" fmla="*/ 10618 h 127317"/>
                <a:gd name="connsiteX4" fmla="*/ 239010 w 255113"/>
                <a:gd name="connsiteY4" fmla="*/ 55005 h 127317"/>
                <a:gd name="connsiteX5" fmla="*/ 245964 w 255113"/>
                <a:gd name="connsiteY5" fmla="*/ 74912 h 127317"/>
                <a:gd name="connsiteX6" fmla="*/ 236439 w 255113"/>
                <a:gd name="connsiteY6" fmla="*/ 81199 h 127317"/>
                <a:gd name="connsiteX7" fmla="*/ 205196 w 255113"/>
                <a:gd name="connsiteY7" fmla="*/ 98344 h 127317"/>
                <a:gd name="connsiteX8" fmla="*/ 186146 w 255113"/>
                <a:gd name="connsiteY8" fmla="*/ 105011 h 127317"/>
                <a:gd name="connsiteX9" fmla="*/ 132045 w 255113"/>
                <a:gd name="connsiteY9" fmla="*/ 126919 h 127317"/>
                <a:gd name="connsiteX10" fmla="*/ 80038 w 255113"/>
                <a:gd name="connsiteY10" fmla="*/ 115965 h 127317"/>
                <a:gd name="connsiteX11" fmla="*/ 115757 w 255113"/>
                <a:gd name="connsiteY11" fmla="*/ 108440 h 127317"/>
                <a:gd name="connsiteX12" fmla="*/ 57178 w 255113"/>
                <a:gd name="connsiteY12" fmla="*/ 81485 h 127317"/>
                <a:gd name="connsiteX13" fmla="*/ 19078 w 255113"/>
                <a:gd name="connsiteY13" fmla="*/ 94438 h 127317"/>
                <a:gd name="connsiteX14" fmla="*/ 28 w 255113"/>
                <a:gd name="connsiteY14" fmla="*/ 58720 h 127317"/>
                <a:gd name="connsiteX15" fmla="*/ 13839 w 255113"/>
                <a:gd name="connsiteY15" fmla="*/ 27573 h 12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5113" h="127317">
                  <a:moveTo>
                    <a:pt x="13839" y="27573"/>
                  </a:moveTo>
                  <a:cubicBezTo>
                    <a:pt x="27650" y="14238"/>
                    <a:pt x="44796" y="24716"/>
                    <a:pt x="56702" y="34526"/>
                  </a:cubicBezTo>
                  <a:cubicBezTo>
                    <a:pt x="67400" y="23896"/>
                    <a:pt x="80131" y="15543"/>
                    <a:pt x="94135" y="9952"/>
                  </a:cubicBezTo>
                  <a:cubicBezTo>
                    <a:pt x="125126" y="-3888"/>
                    <a:pt x="160588" y="-3650"/>
                    <a:pt x="191385" y="10618"/>
                  </a:cubicBezTo>
                  <a:cubicBezTo>
                    <a:pt x="214055" y="20143"/>
                    <a:pt x="241487" y="55577"/>
                    <a:pt x="239010" y="55005"/>
                  </a:cubicBezTo>
                  <a:cubicBezTo>
                    <a:pt x="273872" y="66911"/>
                    <a:pt x="240153" y="74912"/>
                    <a:pt x="245964" y="74912"/>
                  </a:cubicBezTo>
                  <a:cubicBezTo>
                    <a:pt x="245964" y="74912"/>
                    <a:pt x="257870" y="79675"/>
                    <a:pt x="236439" y="81199"/>
                  </a:cubicBezTo>
                  <a:cubicBezTo>
                    <a:pt x="226528" y="87790"/>
                    <a:pt x="216076" y="93524"/>
                    <a:pt x="205196" y="98344"/>
                  </a:cubicBezTo>
                  <a:cubicBezTo>
                    <a:pt x="198993" y="100963"/>
                    <a:pt x="192630" y="103192"/>
                    <a:pt x="186146" y="105011"/>
                  </a:cubicBezTo>
                  <a:cubicBezTo>
                    <a:pt x="170728" y="117594"/>
                    <a:pt x="151873" y="125223"/>
                    <a:pt x="132045" y="126919"/>
                  </a:cubicBezTo>
                  <a:cubicBezTo>
                    <a:pt x="114042" y="128062"/>
                    <a:pt x="83562" y="122061"/>
                    <a:pt x="80038" y="115965"/>
                  </a:cubicBezTo>
                  <a:cubicBezTo>
                    <a:pt x="78133" y="112536"/>
                    <a:pt x="97278" y="110821"/>
                    <a:pt x="115757" y="108440"/>
                  </a:cubicBezTo>
                  <a:cubicBezTo>
                    <a:pt x="93938" y="105640"/>
                    <a:pt x="73497" y="96239"/>
                    <a:pt x="57178" y="81485"/>
                  </a:cubicBezTo>
                  <a:cubicBezTo>
                    <a:pt x="47653" y="90533"/>
                    <a:pt x="32889" y="100535"/>
                    <a:pt x="19078" y="94438"/>
                  </a:cubicBezTo>
                  <a:cubicBezTo>
                    <a:pt x="6405" y="87171"/>
                    <a:pt x="-996" y="73293"/>
                    <a:pt x="28" y="58720"/>
                  </a:cubicBezTo>
                  <a:cubicBezTo>
                    <a:pt x="-241" y="46794"/>
                    <a:pt x="4824" y="35374"/>
                    <a:pt x="13839" y="27573"/>
                  </a:cubicBezTo>
                  <a:close/>
                </a:path>
              </a:pathLst>
            </a:custGeom>
            <a:grpFill/>
            <a:ln w="9525" cap="flat">
              <a:noFill/>
              <a:prstDash val="solid"/>
              <a:miter/>
            </a:ln>
          </p:spPr>
          <p:txBody>
            <a:bodyPr rtlCol="0" anchor="ctr"/>
            <a:lstStyle/>
            <a:p>
              <a:endParaRPr lang="zh-CN" altLang="en-US"/>
            </a:p>
          </p:txBody>
        </p:sp>
        <p:sp>
          <p:nvSpPr>
            <p:cNvPr id="871" name="iṡ1iḋè">
              <a:extLst>
                <a:ext uri="{FF2B5EF4-FFF2-40B4-BE49-F238E27FC236}">
                  <a16:creationId xmlns:a16="http://schemas.microsoft.com/office/drawing/2014/main" id="{D2093C78-4232-73C1-1AC9-1DDF890300CF}"/>
                </a:ext>
              </a:extLst>
            </p:cNvPr>
            <p:cNvSpPr/>
            <p:nvPr/>
          </p:nvSpPr>
          <p:spPr>
            <a:xfrm>
              <a:off x="876462" y="1555021"/>
              <a:ext cx="172868" cy="86711"/>
            </a:xfrm>
            <a:custGeom>
              <a:avLst/>
              <a:gdLst>
                <a:gd name="connsiteX0" fmla="*/ 9537 w 172868"/>
                <a:gd name="connsiteY0" fmla="*/ 18828 h 86711"/>
                <a:gd name="connsiteX1" fmla="*/ 38683 w 172868"/>
                <a:gd name="connsiteY1" fmla="*/ 23590 h 86711"/>
                <a:gd name="connsiteX2" fmla="*/ 64210 w 172868"/>
                <a:gd name="connsiteY2" fmla="*/ 6921 h 86711"/>
                <a:gd name="connsiteX3" fmla="*/ 130219 w 172868"/>
                <a:gd name="connsiteY3" fmla="*/ 6921 h 86711"/>
                <a:gd name="connsiteX4" fmla="*/ 161937 w 172868"/>
                <a:gd name="connsiteY4" fmla="*/ 37496 h 86711"/>
                <a:gd name="connsiteX5" fmla="*/ 166699 w 172868"/>
                <a:gd name="connsiteY5" fmla="*/ 51022 h 86711"/>
                <a:gd name="connsiteX6" fmla="*/ 160413 w 172868"/>
                <a:gd name="connsiteY6" fmla="*/ 55308 h 86711"/>
                <a:gd name="connsiteX7" fmla="*/ 139077 w 172868"/>
                <a:gd name="connsiteY7" fmla="*/ 66929 h 86711"/>
                <a:gd name="connsiteX8" fmla="*/ 126218 w 172868"/>
                <a:gd name="connsiteY8" fmla="*/ 71501 h 86711"/>
                <a:gd name="connsiteX9" fmla="*/ 89547 w 172868"/>
                <a:gd name="connsiteY9" fmla="*/ 86360 h 86711"/>
                <a:gd name="connsiteX10" fmla="*/ 54114 w 172868"/>
                <a:gd name="connsiteY10" fmla="*/ 78930 h 86711"/>
                <a:gd name="connsiteX11" fmla="*/ 78403 w 172868"/>
                <a:gd name="connsiteY11" fmla="*/ 73787 h 86711"/>
                <a:gd name="connsiteX12" fmla="*/ 38683 w 172868"/>
                <a:gd name="connsiteY12" fmla="*/ 55594 h 86711"/>
                <a:gd name="connsiteX13" fmla="*/ 13061 w 172868"/>
                <a:gd name="connsiteY13" fmla="*/ 64357 h 86711"/>
                <a:gd name="connsiteX14" fmla="*/ 12 w 172868"/>
                <a:gd name="connsiteY14" fmla="*/ 39878 h 86711"/>
                <a:gd name="connsiteX15" fmla="*/ 9537 w 172868"/>
                <a:gd name="connsiteY15" fmla="*/ 18828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868" h="86711">
                  <a:moveTo>
                    <a:pt x="9537" y="18828"/>
                  </a:moveTo>
                  <a:cubicBezTo>
                    <a:pt x="19062" y="9303"/>
                    <a:pt x="30587" y="16922"/>
                    <a:pt x="38683" y="23590"/>
                  </a:cubicBezTo>
                  <a:cubicBezTo>
                    <a:pt x="45962" y="16341"/>
                    <a:pt x="54651" y="10674"/>
                    <a:pt x="64210" y="6921"/>
                  </a:cubicBezTo>
                  <a:cubicBezTo>
                    <a:pt x="85172" y="-2651"/>
                    <a:pt x="109257" y="-2651"/>
                    <a:pt x="130219" y="6921"/>
                  </a:cubicBezTo>
                  <a:cubicBezTo>
                    <a:pt x="143210" y="14265"/>
                    <a:pt x="154124" y="24781"/>
                    <a:pt x="161937" y="37496"/>
                  </a:cubicBezTo>
                  <a:cubicBezTo>
                    <a:pt x="185559" y="45593"/>
                    <a:pt x="162699" y="51022"/>
                    <a:pt x="166699" y="51022"/>
                  </a:cubicBezTo>
                  <a:cubicBezTo>
                    <a:pt x="166699" y="51022"/>
                    <a:pt x="174700" y="54261"/>
                    <a:pt x="160413" y="55308"/>
                  </a:cubicBezTo>
                  <a:cubicBezTo>
                    <a:pt x="153650" y="59795"/>
                    <a:pt x="146511" y="63681"/>
                    <a:pt x="139077" y="66929"/>
                  </a:cubicBezTo>
                  <a:cubicBezTo>
                    <a:pt x="134896" y="68738"/>
                    <a:pt x="130601" y="70262"/>
                    <a:pt x="126218" y="71501"/>
                  </a:cubicBezTo>
                  <a:cubicBezTo>
                    <a:pt x="115758" y="80016"/>
                    <a:pt x="102983" y="85188"/>
                    <a:pt x="89547" y="86360"/>
                  </a:cubicBezTo>
                  <a:cubicBezTo>
                    <a:pt x="77260" y="87122"/>
                    <a:pt x="56495" y="83121"/>
                    <a:pt x="54114" y="78930"/>
                  </a:cubicBezTo>
                  <a:cubicBezTo>
                    <a:pt x="52780" y="76549"/>
                    <a:pt x="65830" y="75501"/>
                    <a:pt x="78403" y="73787"/>
                  </a:cubicBezTo>
                  <a:cubicBezTo>
                    <a:pt x="63623" y="71901"/>
                    <a:pt x="49768" y="65548"/>
                    <a:pt x="38683" y="55594"/>
                  </a:cubicBezTo>
                  <a:cubicBezTo>
                    <a:pt x="31825" y="61690"/>
                    <a:pt x="22110" y="68643"/>
                    <a:pt x="13061" y="64357"/>
                  </a:cubicBezTo>
                  <a:cubicBezTo>
                    <a:pt x="4324" y="59423"/>
                    <a:pt x="-765" y="49879"/>
                    <a:pt x="12" y="39878"/>
                  </a:cubicBezTo>
                  <a:cubicBezTo>
                    <a:pt x="-81" y="31801"/>
                    <a:pt x="3407" y="24095"/>
                    <a:pt x="9537" y="18828"/>
                  </a:cubicBezTo>
                  <a:close/>
                </a:path>
              </a:pathLst>
            </a:custGeom>
            <a:grpFill/>
            <a:ln w="9525" cap="flat">
              <a:noFill/>
              <a:prstDash val="solid"/>
              <a:miter/>
            </a:ln>
          </p:spPr>
          <p:txBody>
            <a:bodyPr rtlCol="0" anchor="ctr"/>
            <a:lstStyle/>
            <a:p>
              <a:endParaRPr lang="zh-CN" altLang="en-US"/>
            </a:p>
          </p:txBody>
        </p:sp>
      </p:grpSp>
      <p:grpSp>
        <p:nvGrpSpPr>
          <p:cNvPr id="872" name="图形 1050">
            <a:extLst>
              <a:ext uri="{FF2B5EF4-FFF2-40B4-BE49-F238E27FC236}">
                <a16:creationId xmlns:a16="http://schemas.microsoft.com/office/drawing/2014/main" id="{E7C62246-F683-9D95-CBB7-3F3734513CB0}"/>
              </a:ext>
            </a:extLst>
          </p:cNvPr>
          <p:cNvGrpSpPr/>
          <p:nvPr userDrawn="1"/>
        </p:nvGrpSpPr>
        <p:grpSpPr>
          <a:xfrm flipH="1">
            <a:off x="10120713" y="1636738"/>
            <a:ext cx="1367091" cy="594768"/>
            <a:chOff x="876462" y="1063389"/>
            <a:chExt cx="1522722" cy="662477"/>
          </a:xfrm>
          <a:solidFill>
            <a:schemeClr val="accent2">
              <a:alpha val="40000"/>
            </a:schemeClr>
          </a:solidFill>
        </p:grpSpPr>
        <p:sp>
          <p:nvSpPr>
            <p:cNvPr id="873" name="í$ḷîḍe">
              <a:extLst>
                <a:ext uri="{FF2B5EF4-FFF2-40B4-BE49-F238E27FC236}">
                  <a16:creationId xmlns:a16="http://schemas.microsoft.com/office/drawing/2014/main" id="{C65D7B0F-5E8F-99B3-8550-7040AC90672E}"/>
                </a:ext>
              </a:extLst>
            </p:cNvPr>
            <p:cNvSpPr/>
            <p:nvPr/>
          </p:nvSpPr>
          <p:spPr>
            <a:xfrm>
              <a:off x="1937115" y="1335882"/>
              <a:ext cx="462069" cy="231415"/>
            </a:xfrm>
            <a:custGeom>
              <a:avLst/>
              <a:gdLst>
                <a:gd name="connsiteX0" fmla="*/ 24542 w 462069"/>
                <a:gd name="connsiteY0" fmla="*/ 50324 h 231415"/>
                <a:gd name="connsiteX1" fmla="*/ 102552 w 462069"/>
                <a:gd name="connsiteY1" fmla="*/ 62992 h 231415"/>
                <a:gd name="connsiteX2" fmla="*/ 170560 w 462069"/>
                <a:gd name="connsiteY2" fmla="*/ 18320 h 231415"/>
                <a:gd name="connsiteX3" fmla="*/ 347154 w 462069"/>
                <a:gd name="connsiteY3" fmla="*/ 19463 h 231415"/>
                <a:gd name="connsiteX4" fmla="*/ 432879 w 462069"/>
                <a:gd name="connsiteY4" fmla="*/ 100140 h 231415"/>
                <a:gd name="connsiteX5" fmla="*/ 445547 w 462069"/>
                <a:gd name="connsiteY5" fmla="*/ 136335 h 231415"/>
                <a:gd name="connsiteX6" fmla="*/ 428783 w 462069"/>
                <a:gd name="connsiteY6" fmla="*/ 147669 h 231415"/>
                <a:gd name="connsiteX7" fmla="*/ 371633 w 462069"/>
                <a:gd name="connsiteY7" fmla="*/ 178911 h 231415"/>
                <a:gd name="connsiteX8" fmla="*/ 337248 w 462069"/>
                <a:gd name="connsiteY8" fmla="*/ 190913 h 231415"/>
                <a:gd name="connsiteX9" fmla="*/ 239045 w 462069"/>
                <a:gd name="connsiteY9" fmla="*/ 230918 h 231415"/>
                <a:gd name="connsiteX10" fmla="*/ 144462 w 462069"/>
                <a:gd name="connsiteY10" fmla="*/ 210820 h 231415"/>
                <a:gd name="connsiteX11" fmla="*/ 209327 w 462069"/>
                <a:gd name="connsiteY11" fmla="*/ 197200 h 231415"/>
                <a:gd name="connsiteX12" fmla="*/ 103123 w 462069"/>
                <a:gd name="connsiteY12" fmla="*/ 148432 h 231415"/>
                <a:gd name="connsiteX13" fmla="*/ 34734 w 462069"/>
                <a:gd name="connsiteY13" fmla="*/ 171863 h 231415"/>
                <a:gd name="connsiteX14" fmla="*/ -32 w 462069"/>
                <a:gd name="connsiteY14" fmla="*/ 107188 h 231415"/>
                <a:gd name="connsiteX15" fmla="*/ 24542 w 462069"/>
                <a:gd name="connsiteY15" fmla="*/ 50324 h 23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69" h="231415">
                  <a:moveTo>
                    <a:pt x="24542" y="50324"/>
                  </a:moveTo>
                  <a:cubicBezTo>
                    <a:pt x="49688" y="26035"/>
                    <a:pt x="80835" y="44990"/>
                    <a:pt x="102552" y="62992"/>
                  </a:cubicBezTo>
                  <a:cubicBezTo>
                    <a:pt x="121945" y="43628"/>
                    <a:pt x="145081" y="28426"/>
                    <a:pt x="170560" y="18320"/>
                  </a:cubicBezTo>
                  <a:cubicBezTo>
                    <a:pt x="226825" y="-6845"/>
                    <a:pt x="291223" y="-6426"/>
                    <a:pt x="347154" y="19463"/>
                  </a:cubicBezTo>
                  <a:cubicBezTo>
                    <a:pt x="388397" y="37370"/>
                    <a:pt x="438308" y="101187"/>
                    <a:pt x="432879" y="100140"/>
                  </a:cubicBezTo>
                  <a:cubicBezTo>
                    <a:pt x="496125" y="121761"/>
                    <a:pt x="435070" y="136335"/>
                    <a:pt x="445547" y="136335"/>
                  </a:cubicBezTo>
                  <a:cubicBezTo>
                    <a:pt x="445547" y="136335"/>
                    <a:pt x="467074" y="145002"/>
                    <a:pt x="428783" y="147669"/>
                  </a:cubicBezTo>
                  <a:cubicBezTo>
                    <a:pt x="410676" y="159719"/>
                    <a:pt x="391550" y="170177"/>
                    <a:pt x="371633" y="178911"/>
                  </a:cubicBezTo>
                  <a:cubicBezTo>
                    <a:pt x="360470" y="183712"/>
                    <a:pt x="348973" y="187722"/>
                    <a:pt x="337248" y="190913"/>
                  </a:cubicBezTo>
                  <a:cubicBezTo>
                    <a:pt x="309244" y="213754"/>
                    <a:pt x="275040" y="227689"/>
                    <a:pt x="239045" y="230918"/>
                  </a:cubicBezTo>
                  <a:cubicBezTo>
                    <a:pt x="206184" y="232918"/>
                    <a:pt x="150844" y="222060"/>
                    <a:pt x="144462" y="210820"/>
                  </a:cubicBezTo>
                  <a:cubicBezTo>
                    <a:pt x="140938" y="204629"/>
                    <a:pt x="175704" y="201295"/>
                    <a:pt x="209327" y="197200"/>
                  </a:cubicBezTo>
                  <a:cubicBezTo>
                    <a:pt x="163798" y="189389"/>
                    <a:pt x="125126" y="171387"/>
                    <a:pt x="103123" y="148432"/>
                  </a:cubicBezTo>
                  <a:cubicBezTo>
                    <a:pt x="84835" y="164814"/>
                    <a:pt x="58927" y="183388"/>
                    <a:pt x="34734" y="171863"/>
                  </a:cubicBezTo>
                  <a:cubicBezTo>
                    <a:pt x="15684" y="162910"/>
                    <a:pt x="-32" y="139954"/>
                    <a:pt x="-32" y="107188"/>
                  </a:cubicBezTo>
                  <a:cubicBezTo>
                    <a:pt x="-690" y="85529"/>
                    <a:pt x="8311" y="64688"/>
                    <a:pt x="24542" y="50324"/>
                  </a:cubicBezTo>
                  <a:close/>
                </a:path>
              </a:pathLst>
            </a:custGeom>
            <a:grpFill/>
            <a:ln w="9525" cap="flat">
              <a:noFill/>
              <a:prstDash val="solid"/>
              <a:miter/>
            </a:ln>
          </p:spPr>
          <p:txBody>
            <a:bodyPr rtlCol="0" anchor="ctr"/>
            <a:lstStyle/>
            <a:p>
              <a:endParaRPr lang="zh-CN" altLang="en-US"/>
            </a:p>
          </p:txBody>
        </p:sp>
        <p:sp>
          <p:nvSpPr>
            <p:cNvPr id="874" name="išḷiḋê">
              <a:extLst>
                <a:ext uri="{FF2B5EF4-FFF2-40B4-BE49-F238E27FC236}">
                  <a16:creationId xmlns:a16="http://schemas.microsoft.com/office/drawing/2014/main" id="{108406B5-0840-848B-847D-BDCAD4189B4D}"/>
                </a:ext>
              </a:extLst>
            </p:cNvPr>
            <p:cNvSpPr/>
            <p:nvPr/>
          </p:nvSpPr>
          <p:spPr>
            <a:xfrm>
              <a:off x="1599356" y="1063389"/>
              <a:ext cx="359313" cy="180115"/>
            </a:xfrm>
            <a:custGeom>
              <a:avLst/>
              <a:gdLst>
                <a:gd name="connsiteX0" fmla="*/ 19020 w 359313"/>
                <a:gd name="connsiteY0" fmla="*/ 39449 h 180115"/>
                <a:gd name="connsiteX1" fmla="*/ 79599 w 359313"/>
                <a:gd name="connsiteY1" fmla="*/ 48974 h 180115"/>
                <a:gd name="connsiteX2" fmla="*/ 132558 w 359313"/>
                <a:gd name="connsiteY2" fmla="*/ 14208 h 180115"/>
                <a:gd name="connsiteX3" fmla="*/ 269908 w 359313"/>
                <a:gd name="connsiteY3" fmla="*/ 15065 h 180115"/>
                <a:gd name="connsiteX4" fmla="*/ 336583 w 359313"/>
                <a:gd name="connsiteY4" fmla="*/ 77835 h 180115"/>
                <a:gd name="connsiteX5" fmla="*/ 346108 w 359313"/>
                <a:gd name="connsiteY5" fmla="*/ 105933 h 180115"/>
                <a:gd name="connsiteX6" fmla="*/ 333059 w 359313"/>
                <a:gd name="connsiteY6" fmla="*/ 114792 h 180115"/>
                <a:gd name="connsiteX7" fmla="*/ 288863 w 359313"/>
                <a:gd name="connsiteY7" fmla="*/ 139080 h 180115"/>
                <a:gd name="connsiteX8" fmla="*/ 262098 w 359313"/>
                <a:gd name="connsiteY8" fmla="*/ 148605 h 180115"/>
                <a:gd name="connsiteX9" fmla="*/ 185898 w 359313"/>
                <a:gd name="connsiteY9" fmla="*/ 179657 h 180115"/>
                <a:gd name="connsiteX10" fmla="*/ 112365 w 359313"/>
                <a:gd name="connsiteY10" fmla="*/ 164131 h 180115"/>
                <a:gd name="connsiteX11" fmla="*/ 162848 w 359313"/>
                <a:gd name="connsiteY11" fmla="*/ 153463 h 180115"/>
                <a:gd name="connsiteX12" fmla="*/ 80266 w 359313"/>
                <a:gd name="connsiteY12" fmla="*/ 115363 h 180115"/>
                <a:gd name="connsiteX13" fmla="*/ 27021 w 359313"/>
                <a:gd name="connsiteY13" fmla="*/ 133651 h 180115"/>
                <a:gd name="connsiteX14" fmla="*/ 65 w 359313"/>
                <a:gd name="connsiteY14" fmla="*/ 83264 h 180115"/>
                <a:gd name="connsiteX15" fmla="*/ 19020 w 359313"/>
                <a:gd name="connsiteY15" fmla="*/ 39449 h 18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3" h="180115">
                  <a:moveTo>
                    <a:pt x="19020" y="39449"/>
                  </a:moveTo>
                  <a:cubicBezTo>
                    <a:pt x="38641" y="20399"/>
                    <a:pt x="62835" y="35353"/>
                    <a:pt x="79599" y="48974"/>
                  </a:cubicBezTo>
                  <a:cubicBezTo>
                    <a:pt x="94677" y="33877"/>
                    <a:pt x="112708" y="22047"/>
                    <a:pt x="132558" y="14208"/>
                  </a:cubicBezTo>
                  <a:cubicBezTo>
                    <a:pt x="176316" y="-5376"/>
                    <a:pt x="226398" y="-5062"/>
                    <a:pt x="269908" y="15065"/>
                  </a:cubicBezTo>
                  <a:cubicBezTo>
                    <a:pt x="302008" y="28971"/>
                    <a:pt x="340774" y="78692"/>
                    <a:pt x="336583" y="77835"/>
                  </a:cubicBezTo>
                  <a:cubicBezTo>
                    <a:pt x="385828" y="94694"/>
                    <a:pt x="338298" y="105933"/>
                    <a:pt x="346108" y="105933"/>
                  </a:cubicBezTo>
                  <a:cubicBezTo>
                    <a:pt x="346108" y="105933"/>
                    <a:pt x="362873" y="112696"/>
                    <a:pt x="333059" y="114792"/>
                  </a:cubicBezTo>
                  <a:cubicBezTo>
                    <a:pt x="319057" y="124155"/>
                    <a:pt x="304265" y="132279"/>
                    <a:pt x="288863" y="139080"/>
                  </a:cubicBezTo>
                  <a:cubicBezTo>
                    <a:pt x="280176" y="142890"/>
                    <a:pt x="271233" y="146072"/>
                    <a:pt x="262098" y="148605"/>
                  </a:cubicBezTo>
                  <a:cubicBezTo>
                    <a:pt x="240371" y="166341"/>
                    <a:pt x="213835" y="177152"/>
                    <a:pt x="185898" y="179657"/>
                  </a:cubicBezTo>
                  <a:cubicBezTo>
                    <a:pt x="160466" y="181276"/>
                    <a:pt x="117413" y="172799"/>
                    <a:pt x="112365" y="164131"/>
                  </a:cubicBezTo>
                  <a:cubicBezTo>
                    <a:pt x="109603" y="159273"/>
                    <a:pt x="136654" y="156892"/>
                    <a:pt x="162848" y="153463"/>
                  </a:cubicBezTo>
                  <a:cubicBezTo>
                    <a:pt x="127415" y="147462"/>
                    <a:pt x="97411" y="133460"/>
                    <a:pt x="80266" y="115363"/>
                  </a:cubicBezTo>
                  <a:cubicBezTo>
                    <a:pt x="65978" y="128127"/>
                    <a:pt x="45881" y="142605"/>
                    <a:pt x="27021" y="133651"/>
                  </a:cubicBezTo>
                  <a:cubicBezTo>
                    <a:pt x="9104" y="123421"/>
                    <a:pt x="-1373" y="103838"/>
                    <a:pt x="65" y="83264"/>
                  </a:cubicBezTo>
                  <a:cubicBezTo>
                    <a:pt x="-316" y="66595"/>
                    <a:pt x="6609" y="50593"/>
                    <a:pt x="19020" y="39449"/>
                  </a:cubicBezTo>
                  <a:close/>
                </a:path>
              </a:pathLst>
            </a:custGeom>
            <a:grpFill/>
            <a:ln w="9525" cap="flat">
              <a:noFill/>
              <a:prstDash val="solid"/>
              <a:miter/>
            </a:ln>
          </p:spPr>
          <p:txBody>
            <a:bodyPr rtlCol="0" anchor="ctr"/>
            <a:lstStyle/>
            <a:p>
              <a:endParaRPr lang="zh-CN" altLang="en-US" dirty="0"/>
            </a:p>
          </p:txBody>
        </p:sp>
        <p:sp>
          <p:nvSpPr>
            <p:cNvPr id="875" name="ïsḻïde">
              <a:extLst>
                <a:ext uri="{FF2B5EF4-FFF2-40B4-BE49-F238E27FC236}">
                  <a16:creationId xmlns:a16="http://schemas.microsoft.com/office/drawing/2014/main" id="{09C4C271-CEE5-B7B9-C96A-0C8E72CE4077}"/>
                </a:ext>
              </a:extLst>
            </p:cNvPr>
            <p:cNvSpPr/>
            <p:nvPr/>
          </p:nvSpPr>
          <p:spPr>
            <a:xfrm>
              <a:off x="1187208" y="1354811"/>
              <a:ext cx="359314" cy="180519"/>
            </a:xfrm>
            <a:custGeom>
              <a:avLst/>
              <a:gdLst>
                <a:gd name="connsiteX0" fmla="*/ 19116 w 359314"/>
                <a:gd name="connsiteY0" fmla="*/ 39396 h 180519"/>
                <a:gd name="connsiteX1" fmla="*/ 79695 w 359314"/>
                <a:gd name="connsiteY1" fmla="*/ 48921 h 180519"/>
                <a:gd name="connsiteX2" fmla="*/ 132654 w 359314"/>
                <a:gd name="connsiteY2" fmla="*/ 14251 h 180519"/>
                <a:gd name="connsiteX3" fmla="*/ 269910 w 359314"/>
                <a:gd name="connsiteY3" fmla="*/ 15108 h 180519"/>
                <a:gd name="connsiteX4" fmla="*/ 336585 w 359314"/>
                <a:gd name="connsiteY4" fmla="*/ 77782 h 180519"/>
                <a:gd name="connsiteX5" fmla="*/ 346110 w 359314"/>
                <a:gd name="connsiteY5" fmla="*/ 106357 h 180519"/>
                <a:gd name="connsiteX6" fmla="*/ 333060 w 359314"/>
                <a:gd name="connsiteY6" fmla="*/ 115216 h 180519"/>
                <a:gd name="connsiteX7" fmla="*/ 288864 w 359314"/>
                <a:gd name="connsiteY7" fmla="*/ 139504 h 180519"/>
                <a:gd name="connsiteX8" fmla="*/ 262194 w 359314"/>
                <a:gd name="connsiteY8" fmla="*/ 149029 h 180519"/>
                <a:gd name="connsiteX9" fmla="*/ 185994 w 359314"/>
                <a:gd name="connsiteY9" fmla="*/ 180081 h 180519"/>
                <a:gd name="connsiteX10" fmla="*/ 112461 w 359314"/>
                <a:gd name="connsiteY10" fmla="*/ 164460 h 180519"/>
                <a:gd name="connsiteX11" fmla="*/ 162849 w 359314"/>
                <a:gd name="connsiteY11" fmla="*/ 153887 h 180519"/>
                <a:gd name="connsiteX12" fmla="*/ 80267 w 359314"/>
                <a:gd name="connsiteY12" fmla="*/ 115787 h 180519"/>
                <a:gd name="connsiteX13" fmla="*/ 27117 w 359314"/>
                <a:gd name="connsiteY13" fmla="*/ 133980 h 180519"/>
                <a:gd name="connsiteX14" fmla="*/ 66 w 359314"/>
                <a:gd name="connsiteY14" fmla="*/ 83688 h 180519"/>
                <a:gd name="connsiteX15" fmla="*/ 19116 w 359314"/>
                <a:gd name="connsiteY15" fmla="*/ 39396 h 1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4" h="180519">
                  <a:moveTo>
                    <a:pt x="19116" y="39396"/>
                  </a:moveTo>
                  <a:cubicBezTo>
                    <a:pt x="38643" y="20346"/>
                    <a:pt x="62836" y="35301"/>
                    <a:pt x="79695" y="48921"/>
                  </a:cubicBezTo>
                  <a:cubicBezTo>
                    <a:pt x="94773" y="33834"/>
                    <a:pt x="112804" y="22032"/>
                    <a:pt x="132654" y="14251"/>
                  </a:cubicBezTo>
                  <a:cubicBezTo>
                    <a:pt x="176365" y="-5390"/>
                    <a:pt x="226447" y="-5076"/>
                    <a:pt x="269910" y="15108"/>
                  </a:cubicBezTo>
                  <a:cubicBezTo>
                    <a:pt x="302009" y="29014"/>
                    <a:pt x="340775" y="78639"/>
                    <a:pt x="336585" y="77782"/>
                  </a:cubicBezTo>
                  <a:cubicBezTo>
                    <a:pt x="385829" y="94642"/>
                    <a:pt x="338299" y="106357"/>
                    <a:pt x="346110" y="106357"/>
                  </a:cubicBezTo>
                  <a:cubicBezTo>
                    <a:pt x="346110" y="106357"/>
                    <a:pt x="362874" y="113120"/>
                    <a:pt x="333060" y="115216"/>
                  </a:cubicBezTo>
                  <a:cubicBezTo>
                    <a:pt x="319049" y="124559"/>
                    <a:pt x="304266" y="132684"/>
                    <a:pt x="288864" y="139504"/>
                  </a:cubicBezTo>
                  <a:cubicBezTo>
                    <a:pt x="280196" y="143257"/>
                    <a:pt x="271281" y="146438"/>
                    <a:pt x="262194" y="149029"/>
                  </a:cubicBezTo>
                  <a:cubicBezTo>
                    <a:pt x="240449" y="166727"/>
                    <a:pt x="213922" y="177538"/>
                    <a:pt x="185994" y="180081"/>
                  </a:cubicBezTo>
                  <a:cubicBezTo>
                    <a:pt x="160467" y="181605"/>
                    <a:pt x="117414" y="173223"/>
                    <a:pt x="112461" y="164460"/>
                  </a:cubicBezTo>
                  <a:cubicBezTo>
                    <a:pt x="109699" y="159697"/>
                    <a:pt x="136750" y="157316"/>
                    <a:pt x="162849" y="153887"/>
                  </a:cubicBezTo>
                  <a:cubicBezTo>
                    <a:pt x="127511" y="147791"/>
                    <a:pt x="97412" y="133789"/>
                    <a:pt x="80267" y="115787"/>
                  </a:cubicBezTo>
                  <a:cubicBezTo>
                    <a:pt x="66075" y="128551"/>
                    <a:pt x="45977" y="142933"/>
                    <a:pt x="27117" y="133980"/>
                  </a:cubicBezTo>
                  <a:cubicBezTo>
                    <a:pt x="9147" y="123845"/>
                    <a:pt x="-1382" y="104271"/>
                    <a:pt x="66" y="83688"/>
                  </a:cubicBezTo>
                  <a:cubicBezTo>
                    <a:pt x="-547" y="66810"/>
                    <a:pt x="6445" y="50560"/>
                    <a:pt x="19116" y="39396"/>
                  </a:cubicBezTo>
                  <a:close/>
                </a:path>
              </a:pathLst>
            </a:custGeom>
            <a:grpFill/>
            <a:ln w="9525" cap="flat">
              <a:noFill/>
              <a:prstDash val="solid"/>
              <a:miter/>
            </a:ln>
          </p:spPr>
          <p:txBody>
            <a:bodyPr rtlCol="0" anchor="ctr"/>
            <a:lstStyle/>
            <a:p>
              <a:endParaRPr lang="zh-CN" altLang="en-US"/>
            </a:p>
          </p:txBody>
        </p:sp>
        <p:sp>
          <p:nvSpPr>
            <p:cNvPr id="876" name="iṩḻídê">
              <a:extLst>
                <a:ext uri="{FF2B5EF4-FFF2-40B4-BE49-F238E27FC236}">
                  <a16:creationId xmlns:a16="http://schemas.microsoft.com/office/drawing/2014/main" id="{FE3828C9-8AB1-C8C3-EF49-62AC63E148F0}"/>
                </a:ext>
              </a:extLst>
            </p:cNvPr>
            <p:cNvSpPr/>
            <p:nvPr/>
          </p:nvSpPr>
          <p:spPr>
            <a:xfrm>
              <a:off x="1524628" y="1598489"/>
              <a:ext cx="254463" cy="127377"/>
            </a:xfrm>
            <a:custGeom>
              <a:avLst/>
              <a:gdLst>
                <a:gd name="connsiteX0" fmla="*/ 13643 w 254463"/>
                <a:gd name="connsiteY0" fmla="*/ 27557 h 127377"/>
                <a:gd name="connsiteX1" fmla="*/ 56601 w 254463"/>
                <a:gd name="connsiteY1" fmla="*/ 34510 h 127377"/>
                <a:gd name="connsiteX2" fmla="*/ 94034 w 254463"/>
                <a:gd name="connsiteY2" fmla="*/ 10031 h 127377"/>
                <a:gd name="connsiteX3" fmla="*/ 191189 w 254463"/>
                <a:gd name="connsiteY3" fmla="*/ 10602 h 127377"/>
                <a:gd name="connsiteX4" fmla="*/ 238338 w 254463"/>
                <a:gd name="connsiteY4" fmla="*/ 54989 h 127377"/>
                <a:gd name="connsiteX5" fmla="*/ 245291 w 254463"/>
                <a:gd name="connsiteY5" fmla="*/ 74896 h 127377"/>
                <a:gd name="connsiteX6" fmla="*/ 235766 w 254463"/>
                <a:gd name="connsiteY6" fmla="*/ 81183 h 127377"/>
                <a:gd name="connsiteX7" fmla="*/ 204524 w 254463"/>
                <a:gd name="connsiteY7" fmla="*/ 98328 h 127377"/>
                <a:gd name="connsiteX8" fmla="*/ 185474 w 254463"/>
                <a:gd name="connsiteY8" fmla="*/ 104995 h 127377"/>
                <a:gd name="connsiteX9" fmla="*/ 131467 w 254463"/>
                <a:gd name="connsiteY9" fmla="*/ 126998 h 127377"/>
                <a:gd name="connsiteX10" fmla="*/ 79461 w 254463"/>
                <a:gd name="connsiteY10" fmla="*/ 115949 h 127377"/>
                <a:gd name="connsiteX11" fmla="*/ 115084 w 254463"/>
                <a:gd name="connsiteY11" fmla="*/ 108424 h 127377"/>
                <a:gd name="connsiteX12" fmla="*/ 56696 w 254463"/>
                <a:gd name="connsiteY12" fmla="*/ 81564 h 127377"/>
                <a:gd name="connsiteX13" fmla="*/ 19072 w 254463"/>
                <a:gd name="connsiteY13" fmla="*/ 94518 h 127377"/>
                <a:gd name="connsiteX14" fmla="*/ 22 w 254463"/>
                <a:gd name="connsiteY14" fmla="*/ 58894 h 127377"/>
                <a:gd name="connsiteX15" fmla="*/ 13643 w 254463"/>
                <a:gd name="connsiteY15" fmla="*/ 27557 h 12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463" h="127377">
                  <a:moveTo>
                    <a:pt x="13643" y="27557"/>
                  </a:moveTo>
                  <a:cubicBezTo>
                    <a:pt x="27550" y="14222"/>
                    <a:pt x="44695" y="24699"/>
                    <a:pt x="56601" y="34510"/>
                  </a:cubicBezTo>
                  <a:cubicBezTo>
                    <a:pt x="67269" y="23871"/>
                    <a:pt x="80004" y="15536"/>
                    <a:pt x="94034" y="10031"/>
                  </a:cubicBezTo>
                  <a:cubicBezTo>
                    <a:pt x="124971" y="-3885"/>
                    <a:pt x="160423" y="-3676"/>
                    <a:pt x="191189" y="10602"/>
                  </a:cubicBezTo>
                  <a:cubicBezTo>
                    <a:pt x="213859" y="20127"/>
                    <a:pt x="241386" y="55560"/>
                    <a:pt x="238338" y="54989"/>
                  </a:cubicBezTo>
                  <a:cubicBezTo>
                    <a:pt x="273199" y="66895"/>
                    <a:pt x="239576" y="74896"/>
                    <a:pt x="245291" y="74896"/>
                  </a:cubicBezTo>
                  <a:cubicBezTo>
                    <a:pt x="245291" y="74896"/>
                    <a:pt x="257197" y="79659"/>
                    <a:pt x="235766" y="81183"/>
                  </a:cubicBezTo>
                  <a:cubicBezTo>
                    <a:pt x="225870" y="87793"/>
                    <a:pt x="215421" y="93527"/>
                    <a:pt x="204524" y="98328"/>
                  </a:cubicBezTo>
                  <a:cubicBezTo>
                    <a:pt x="198323" y="100966"/>
                    <a:pt x="191961" y="103185"/>
                    <a:pt x="185474" y="104995"/>
                  </a:cubicBezTo>
                  <a:cubicBezTo>
                    <a:pt x="170082" y="117568"/>
                    <a:pt x="151270" y="125236"/>
                    <a:pt x="131467" y="126998"/>
                  </a:cubicBezTo>
                  <a:cubicBezTo>
                    <a:pt x="113370" y="128046"/>
                    <a:pt x="82985" y="122140"/>
                    <a:pt x="79461" y="115949"/>
                  </a:cubicBezTo>
                  <a:cubicBezTo>
                    <a:pt x="77460" y="112520"/>
                    <a:pt x="96606" y="110805"/>
                    <a:pt x="115084" y="108424"/>
                  </a:cubicBezTo>
                  <a:cubicBezTo>
                    <a:pt x="93329" y="105652"/>
                    <a:pt x="72955" y="96280"/>
                    <a:pt x="56696" y="81564"/>
                  </a:cubicBezTo>
                  <a:cubicBezTo>
                    <a:pt x="46600" y="90613"/>
                    <a:pt x="32407" y="100614"/>
                    <a:pt x="19072" y="94518"/>
                  </a:cubicBezTo>
                  <a:cubicBezTo>
                    <a:pt x="6433" y="87260"/>
                    <a:pt x="-968" y="73439"/>
                    <a:pt x="22" y="58894"/>
                  </a:cubicBezTo>
                  <a:cubicBezTo>
                    <a:pt x="-321" y="46940"/>
                    <a:pt x="4670" y="35453"/>
                    <a:pt x="13643" y="27557"/>
                  </a:cubicBezTo>
                  <a:close/>
                </a:path>
              </a:pathLst>
            </a:custGeom>
            <a:grpFill/>
            <a:ln w="9525" cap="flat">
              <a:noFill/>
              <a:prstDash val="solid"/>
              <a:miter/>
            </a:ln>
          </p:spPr>
          <p:txBody>
            <a:bodyPr rtlCol="0" anchor="ctr"/>
            <a:lstStyle/>
            <a:p>
              <a:endParaRPr lang="zh-CN" altLang="en-US"/>
            </a:p>
          </p:txBody>
        </p:sp>
        <p:sp>
          <p:nvSpPr>
            <p:cNvPr id="877" name="iśļïḓè">
              <a:extLst>
                <a:ext uri="{FF2B5EF4-FFF2-40B4-BE49-F238E27FC236}">
                  <a16:creationId xmlns:a16="http://schemas.microsoft.com/office/drawing/2014/main" id="{77E124AE-3615-CB2B-F6F5-F39149BDFF5A}"/>
                </a:ext>
              </a:extLst>
            </p:cNvPr>
            <p:cNvSpPr/>
            <p:nvPr/>
          </p:nvSpPr>
          <p:spPr>
            <a:xfrm>
              <a:off x="962647" y="1180040"/>
              <a:ext cx="255113" cy="127317"/>
            </a:xfrm>
            <a:custGeom>
              <a:avLst/>
              <a:gdLst>
                <a:gd name="connsiteX0" fmla="*/ 13839 w 255113"/>
                <a:gd name="connsiteY0" fmla="*/ 27573 h 127317"/>
                <a:gd name="connsiteX1" fmla="*/ 56702 w 255113"/>
                <a:gd name="connsiteY1" fmla="*/ 34526 h 127317"/>
                <a:gd name="connsiteX2" fmla="*/ 94135 w 255113"/>
                <a:gd name="connsiteY2" fmla="*/ 9952 h 127317"/>
                <a:gd name="connsiteX3" fmla="*/ 191385 w 255113"/>
                <a:gd name="connsiteY3" fmla="*/ 10618 h 127317"/>
                <a:gd name="connsiteX4" fmla="*/ 239010 w 255113"/>
                <a:gd name="connsiteY4" fmla="*/ 55005 h 127317"/>
                <a:gd name="connsiteX5" fmla="*/ 245964 w 255113"/>
                <a:gd name="connsiteY5" fmla="*/ 74912 h 127317"/>
                <a:gd name="connsiteX6" fmla="*/ 236439 w 255113"/>
                <a:gd name="connsiteY6" fmla="*/ 81199 h 127317"/>
                <a:gd name="connsiteX7" fmla="*/ 205196 w 255113"/>
                <a:gd name="connsiteY7" fmla="*/ 98344 h 127317"/>
                <a:gd name="connsiteX8" fmla="*/ 186146 w 255113"/>
                <a:gd name="connsiteY8" fmla="*/ 105011 h 127317"/>
                <a:gd name="connsiteX9" fmla="*/ 132045 w 255113"/>
                <a:gd name="connsiteY9" fmla="*/ 126919 h 127317"/>
                <a:gd name="connsiteX10" fmla="*/ 80038 w 255113"/>
                <a:gd name="connsiteY10" fmla="*/ 115965 h 127317"/>
                <a:gd name="connsiteX11" fmla="*/ 115757 w 255113"/>
                <a:gd name="connsiteY11" fmla="*/ 108440 h 127317"/>
                <a:gd name="connsiteX12" fmla="*/ 57178 w 255113"/>
                <a:gd name="connsiteY12" fmla="*/ 81485 h 127317"/>
                <a:gd name="connsiteX13" fmla="*/ 19078 w 255113"/>
                <a:gd name="connsiteY13" fmla="*/ 94438 h 127317"/>
                <a:gd name="connsiteX14" fmla="*/ 28 w 255113"/>
                <a:gd name="connsiteY14" fmla="*/ 58720 h 127317"/>
                <a:gd name="connsiteX15" fmla="*/ 13839 w 255113"/>
                <a:gd name="connsiteY15" fmla="*/ 27573 h 12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5113" h="127317">
                  <a:moveTo>
                    <a:pt x="13839" y="27573"/>
                  </a:moveTo>
                  <a:cubicBezTo>
                    <a:pt x="27650" y="14238"/>
                    <a:pt x="44796" y="24716"/>
                    <a:pt x="56702" y="34526"/>
                  </a:cubicBezTo>
                  <a:cubicBezTo>
                    <a:pt x="67400" y="23896"/>
                    <a:pt x="80131" y="15543"/>
                    <a:pt x="94135" y="9952"/>
                  </a:cubicBezTo>
                  <a:cubicBezTo>
                    <a:pt x="125126" y="-3888"/>
                    <a:pt x="160588" y="-3650"/>
                    <a:pt x="191385" y="10618"/>
                  </a:cubicBezTo>
                  <a:cubicBezTo>
                    <a:pt x="214055" y="20143"/>
                    <a:pt x="241487" y="55577"/>
                    <a:pt x="239010" y="55005"/>
                  </a:cubicBezTo>
                  <a:cubicBezTo>
                    <a:pt x="273872" y="66911"/>
                    <a:pt x="240153" y="74912"/>
                    <a:pt x="245964" y="74912"/>
                  </a:cubicBezTo>
                  <a:cubicBezTo>
                    <a:pt x="245964" y="74912"/>
                    <a:pt x="257870" y="79675"/>
                    <a:pt x="236439" y="81199"/>
                  </a:cubicBezTo>
                  <a:cubicBezTo>
                    <a:pt x="226528" y="87790"/>
                    <a:pt x="216076" y="93524"/>
                    <a:pt x="205196" y="98344"/>
                  </a:cubicBezTo>
                  <a:cubicBezTo>
                    <a:pt x="198993" y="100963"/>
                    <a:pt x="192630" y="103192"/>
                    <a:pt x="186146" y="105011"/>
                  </a:cubicBezTo>
                  <a:cubicBezTo>
                    <a:pt x="170728" y="117594"/>
                    <a:pt x="151873" y="125223"/>
                    <a:pt x="132045" y="126919"/>
                  </a:cubicBezTo>
                  <a:cubicBezTo>
                    <a:pt x="114042" y="128062"/>
                    <a:pt x="83562" y="122061"/>
                    <a:pt x="80038" y="115965"/>
                  </a:cubicBezTo>
                  <a:cubicBezTo>
                    <a:pt x="78133" y="112536"/>
                    <a:pt x="97278" y="110821"/>
                    <a:pt x="115757" y="108440"/>
                  </a:cubicBezTo>
                  <a:cubicBezTo>
                    <a:pt x="93938" y="105640"/>
                    <a:pt x="73497" y="96239"/>
                    <a:pt x="57178" y="81485"/>
                  </a:cubicBezTo>
                  <a:cubicBezTo>
                    <a:pt x="47653" y="90533"/>
                    <a:pt x="32889" y="100535"/>
                    <a:pt x="19078" y="94438"/>
                  </a:cubicBezTo>
                  <a:cubicBezTo>
                    <a:pt x="6405" y="87171"/>
                    <a:pt x="-996" y="73293"/>
                    <a:pt x="28" y="58720"/>
                  </a:cubicBezTo>
                  <a:cubicBezTo>
                    <a:pt x="-241" y="46794"/>
                    <a:pt x="4824" y="35374"/>
                    <a:pt x="13839" y="27573"/>
                  </a:cubicBezTo>
                  <a:close/>
                </a:path>
              </a:pathLst>
            </a:custGeom>
            <a:grpFill/>
            <a:ln w="9525" cap="flat">
              <a:noFill/>
              <a:prstDash val="solid"/>
              <a:miter/>
            </a:ln>
          </p:spPr>
          <p:txBody>
            <a:bodyPr rtlCol="0" anchor="ctr"/>
            <a:lstStyle/>
            <a:p>
              <a:endParaRPr lang="zh-CN" altLang="en-US"/>
            </a:p>
          </p:txBody>
        </p:sp>
        <p:sp>
          <p:nvSpPr>
            <p:cNvPr id="878" name="íṥḻídè">
              <a:extLst>
                <a:ext uri="{FF2B5EF4-FFF2-40B4-BE49-F238E27FC236}">
                  <a16:creationId xmlns:a16="http://schemas.microsoft.com/office/drawing/2014/main" id="{9B0BD004-6BC9-37DB-3BBF-6C39BC1A7E32}"/>
                </a:ext>
              </a:extLst>
            </p:cNvPr>
            <p:cNvSpPr/>
            <p:nvPr/>
          </p:nvSpPr>
          <p:spPr>
            <a:xfrm>
              <a:off x="876462" y="1555021"/>
              <a:ext cx="172868" cy="86711"/>
            </a:xfrm>
            <a:custGeom>
              <a:avLst/>
              <a:gdLst>
                <a:gd name="connsiteX0" fmla="*/ 9537 w 172868"/>
                <a:gd name="connsiteY0" fmla="*/ 18828 h 86711"/>
                <a:gd name="connsiteX1" fmla="*/ 38683 w 172868"/>
                <a:gd name="connsiteY1" fmla="*/ 23590 h 86711"/>
                <a:gd name="connsiteX2" fmla="*/ 64210 w 172868"/>
                <a:gd name="connsiteY2" fmla="*/ 6921 h 86711"/>
                <a:gd name="connsiteX3" fmla="*/ 130219 w 172868"/>
                <a:gd name="connsiteY3" fmla="*/ 6921 h 86711"/>
                <a:gd name="connsiteX4" fmla="*/ 161937 w 172868"/>
                <a:gd name="connsiteY4" fmla="*/ 37496 h 86711"/>
                <a:gd name="connsiteX5" fmla="*/ 166699 w 172868"/>
                <a:gd name="connsiteY5" fmla="*/ 51022 h 86711"/>
                <a:gd name="connsiteX6" fmla="*/ 160413 w 172868"/>
                <a:gd name="connsiteY6" fmla="*/ 55308 h 86711"/>
                <a:gd name="connsiteX7" fmla="*/ 139077 w 172868"/>
                <a:gd name="connsiteY7" fmla="*/ 66929 h 86711"/>
                <a:gd name="connsiteX8" fmla="*/ 126218 w 172868"/>
                <a:gd name="connsiteY8" fmla="*/ 71501 h 86711"/>
                <a:gd name="connsiteX9" fmla="*/ 89547 w 172868"/>
                <a:gd name="connsiteY9" fmla="*/ 86360 h 86711"/>
                <a:gd name="connsiteX10" fmla="*/ 54114 w 172868"/>
                <a:gd name="connsiteY10" fmla="*/ 78930 h 86711"/>
                <a:gd name="connsiteX11" fmla="*/ 78403 w 172868"/>
                <a:gd name="connsiteY11" fmla="*/ 73787 h 86711"/>
                <a:gd name="connsiteX12" fmla="*/ 38683 w 172868"/>
                <a:gd name="connsiteY12" fmla="*/ 55594 h 86711"/>
                <a:gd name="connsiteX13" fmla="*/ 13061 w 172868"/>
                <a:gd name="connsiteY13" fmla="*/ 64357 h 86711"/>
                <a:gd name="connsiteX14" fmla="*/ 12 w 172868"/>
                <a:gd name="connsiteY14" fmla="*/ 39878 h 86711"/>
                <a:gd name="connsiteX15" fmla="*/ 9537 w 172868"/>
                <a:gd name="connsiteY15" fmla="*/ 18828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868" h="86711">
                  <a:moveTo>
                    <a:pt x="9537" y="18828"/>
                  </a:moveTo>
                  <a:cubicBezTo>
                    <a:pt x="19062" y="9303"/>
                    <a:pt x="30587" y="16922"/>
                    <a:pt x="38683" y="23590"/>
                  </a:cubicBezTo>
                  <a:cubicBezTo>
                    <a:pt x="45962" y="16341"/>
                    <a:pt x="54651" y="10674"/>
                    <a:pt x="64210" y="6921"/>
                  </a:cubicBezTo>
                  <a:cubicBezTo>
                    <a:pt x="85172" y="-2651"/>
                    <a:pt x="109257" y="-2651"/>
                    <a:pt x="130219" y="6921"/>
                  </a:cubicBezTo>
                  <a:cubicBezTo>
                    <a:pt x="143210" y="14265"/>
                    <a:pt x="154124" y="24781"/>
                    <a:pt x="161937" y="37496"/>
                  </a:cubicBezTo>
                  <a:cubicBezTo>
                    <a:pt x="185559" y="45593"/>
                    <a:pt x="162699" y="51022"/>
                    <a:pt x="166699" y="51022"/>
                  </a:cubicBezTo>
                  <a:cubicBezTo>
                    <a:pt x="166699" y="51022"/>
                    <a:pt x="174700" y="54261"/>
                    <a:pt x="160413" y="55308"/>
                  </a:cubicBezTo>
                  <a:cubicBezTo>
                    <a:pt x="153650" y="59795"/>
                    <a:pt x="146511" y="63681"/>
                    <a:pt x="139077" y="66929"/>
                  </a:cubicBezTo>
                  <a:cubicBezTo>
                    <a:pt x="134896" y="68738"/>
                    <a:pt x="130601" y="70262"/>
                    <a:pt x="126218" y="71501"/>
                  </a:cubicBezTo>
                  <a:cubicBezTo>
                    <a:pt x="115758" y="80016"/>
                    <a:pt x="102983" y="85188"/>
                    <a:pt x="89547" y="86360"/>
                  </a:cubicBezTo>
                  <a:cubicBezTo>
                    <a:pt x="77260" y="87122"/>
                    <a:pt x="56495" y="83121"/>
                    <a:pt x="54114" y="78930"/>
                  </a:cubicBezTo>
                  <a:cubicBezTo>
                    <a:pt x="52780" y="76549"/>
                    <a:pt x="65830" y="75501"/>
                    <a:pt x="78403" y="73787"/>
                  </a:cubicBezTo>
                  <a:cubicBezTo>
                    <a:pt x="63623" y="71901"/>
                    <a:pt x="49768" y="65548"/>
                    <a:pt x="38683" y="55594"/>
                  </a:cubicBezTo>
                  <a:cubicBezTo>
                    <a:pt x="31825" y="61690"/>
                    <a:pt x="22110" y="68643"/>
                    <a:pt x="13061" y="64357"/>
                  </a:cubicBezTo>
                  <a:cubicBezTo>
                    <a:pt x="4324" y="59423"/>
                    <a:pt x="-765" y="49879"/>
                    <a:pt x="12" y="39878"/>
                  </a:cubicBezTo>
                  <a:cubicBezTo>
                    <a:pt x="-81" y="31801"/>
                    <a:pt x="3407" y="24095"/>
                    <a:pt x="9537" y="18828"/>
                  </a:cubicBez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218541457"/>
      </p:ext>
    </p:extLst>
  </p:cSld>
  <p:clrMapOvr>
    <a:overrideClrMapping bg1="dk1" tx1="lt1" bg2="dk2" tx2="lt2" accent1="accent1" accent2="accent2" accent3="accent3" accent4="accent4" accent5="accent5" accent6="accent6" hlink="hlink" folHlink="folHlink"/>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407174362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397800" y="431800"/>
            <a:ext cx="93964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59743430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95DC6DA8-D137-41D2-A934-63CB8FFB8B81}"/>
              </a:ext>
            </a:extLst>
          </p:cNvPr>
          <p:cNvSpPr>
            <a:spLocks noGrp="1"/>
          </p:cNvSpPr>
          <p:nvPr>
            <p:ph type="title"/>
          </p:nvPr>
        </p:nvSpPr>
        <p:spPr/>
        <p:txBody>
          <a:bodyPr/>
          <a:lstStyle/>
          <a:p>
            <a:r>
              <a:rPr lang="en-US" altLang="zh-CN" dirty="0"/>
              <a:t>Click to edit Master title style</a:t>
            </a:r>
            <a:endParaRPr lang="zh-CN" altLang="en-US" dirty="0"/>
          </a:p>
        </p:txBody>
      </p:sp>
      <p:sp>
        <p:nvSpPr>
          <p:cNvPr id="3" name="内容占位符 2">
            <a:extLst>
              <a:ext uri="{FF2B5EF4-FFF2-40B4-BE49-F238E27FC236}">
                <a16:creationId xmlns:a16="http://schemas.microsoft.com/office/drawing/2014/main" id="{0CED916A-3E34-4B9E-8F9F-7A8921A30F99}"/>
              </a:ext>
            </a:extLst>
          </p:cNvPr>
          <p:cNvSpPr>
            <a:spLocks noGrp="1"/>
          </p:cNvSpPr>
          <p:nvPr>
            <p:ph idx="1"/>
          </p:nvPr>
        </p:nvSpPr>
        <p:spPr/>
        <p:txBody>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endParaRPr lang="zh-CN" altLang="en-US" dirty="0"/>
          </a:p>
        </p:txBody>
      </p:sp>
      <p:sp>
        <p:nvSpPr>
          <p:cNvPr id="4" name="日期占位符 3">
            <a:extLst>
              <a:ext uri="{FF2B5EF4-FFF2-40B4-BE49-F238E27FC236}">
                <a16:creationId xmlns:a16="http://schemas.microsoft.com/office/drawing/2014/main" id="{57FE6FF3-E480-4C96-9DE0-054940E7CBC6}"/>
              </a:ext>
            </a:extLst>
          </p:cNvPr>
          <p:cNvSpPr>
            <a:spLocks noGrp="1"/>
          </p:cNvSpPr>
          <p:nvPr>
            <p:ph type="dt" sz="half" idx="10"/>
          </p:nvPr>
        </p:nvSpPr>
        <p:spPr/>
        <p:txBody>
          <a:bodyPr/>
          <a:lstStyle/>
          <a:p>
            <a:endParaRPr lang="zh-CN" altLang="en-US"/>
          </a:p>
        </p:txBody>
      </p:sp>
      <p:sp>
        <p:nvSpPr>
          <p:cNvPr id="5" name="页脚占位符 4">
            <a:extLst>
              <a:ext uri="{FF2B5EF4-FFF2-40B4-BE49-F238E27FC236}">
                <a16:creationId xmlns:a16="http://schemas.microsoft.com/office/drawing/2014/main" id="{055DFAA1-D4C3-4306-A3AE-0641E3581966}"/>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A3E0EBE-EC20-4150-A2C6-9837F3449581}"/>
              </a:ext>
            </a:extLst>
          </p:cNvPr>
          <p:cNvSpPr>
            <a:spLocks noGrp="1"/>
          </p:cNvSpPr>
          <p:nvPr>
            <p:ph type="sldNum" sz="quarter" idx="12"/>
          </p:nvPr>
        </p:nvSpPr>
        <p:spPr/>
        <p:txBody>
          <a:bodyPr/>
          <a:lstStyle/>
          <a:p>
            <a:fld id="{7F65B630-C7FF-41C0-9923-C5E5E29EED81}" type="slidenum">
              <a:rPr lang="zh-CN" altLang="en-US" smtClean="0"/>
              <a:t>‹#›</a:t>
            </a:fld>
            <a:endParaRPr lang="zh-CN" altLang="en-US"/>
          </a:p>
        </p:txBody>
      </p:sp>
    </p:spTree>
    <p:extLst>
      <p:ext uri="{BB962C8B-B14F-4D97-AF65-F5344CB8AC3E}">
        <p14:creationId xmlns:p14="http://schemas.microsoft.com/office/powerpoint/2010/main" val="8237429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目录">
    <p:bg>
      <p:bgRef idx="1001">
        <a:schemeClr val="bg1"/>
      </p:bgRef>
    </p:bg>
    <p:spTree>
      <p:nvGrpSpPr>
        <p:cNvPr id="1" name=""/>
        <p:cNvGrpSpPr/>
        <p:nvPr/>
      </p:nvGrpSpPr>
      <p:grpSpPr>
        <a:xfrm>
          <a:off x="0" y="0"/>
          <a:ext cx="0" cy="0"/>
          <a:chOff x="0" y="0"/>
          <a:chExt cx="0" cy="0"/>
        </a:xfrm>
      </p:grpSpPr>
      <p:sp>
        <p:nvSpPr>
          <p:cNvPr id="2" name="iŝ1îďê">
            <a:extLst>
              <a:ext uri="{FF2B5EF4-FFF2-40B4-BE49-F238E27FC236}">
                <a16:creationId xmlns:a16="http://schemas.microsoft.com/office/drawing/2014/main" id="{B95950C3-F0A8-1651-B7CD-68395160EE4B}"/>
              </a:ext>
            </a:extLst>
          </p:cNvPr>
          <p:cNvSpPr/>
          <p:nvPr userDrawn="1"/>
        </p:nvSpPr>
        <p:spPr>
          <a:xfrm>
            <a:off x="0" y="0"/>
            <a:ext cx="12192000" cy="6858000"/>
          </a:xfrm>
          <a:prstGeom prst="rect">
            <a:avLst/>
          </a:prstGeom>
          <a:gradFill>
            <a:gsLst>
              <a:gs pos="0">
                <a:schemeClr val="accent3"/>
              </a:gs>
              <a:gs pos="75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ïṡḷíḍè">
            <a:extLst>
              <a:ext uri="{FF2B5EF4-FFF2-40B4-BE49-F238E27FC236}">
                <a16:creationId xmlns:a16="http://schemas.microsoft.com/office/drawing/2014/main" id="{E833A0A1-6199-9A13-9464-5CE4502D0B4A}"/>
              </a:ext>
            </a:extLst>
          </p:cNvPr>
          <p:cNvSpPr/>
          <p:nvPr userDrawn="1"/>
        </p:nvSpPr>
        <p:spPr>
          <a:xfrm>
            <a:off x="1" y="1946632"/>
            <a:ext cx="12190233" cy="4911368"/>
          </a:xfrm>
          <a:custGeom>
            <a:avLst/>
            <a:gdLst>
              <a:gd name="connsiteX0" fmla="*/ 12027910 w 12190233"/>
              <a:gd name="connsiteY0" fmla="*/ 511 h 4911368"/>
              <a:gd name="connsiteX1" fmla="*/ 12190233 w 12190233"/>
              <a:gd name="connsiteY1" fmla="*/ 21042 h 4911368"/>
              <a:gd name="connsiteX2" fmla="*/ 12190233 w 12190233"/>
              <a:gd name="connsiteY2" fmla="*/ 4911368 h 4911368"/>
              <a:gd name="connsiteX3" fmla="*/ 0 w 12190233"/>
              <a:gd name="connsiteY3" fmla="*/ 4911368 h 4911368"/>
              <a:gd name="connsiteX4" fmla="*/ 0 w 12190233"/>
              <a:gd name="connsiteY4" fmla="*/ 1184512 h 4911368"/>
              <a:gd name="connsiteX5" fmla="*/ 143824 w 12190233"/>
              <a:gd name="connsiteY5" fmla="*/ 1009867 h 4911368"/>
              <a:gd name="connsiteX6" fmla="*/ 275397 w 12190233"/>
              <a:gd name="connsiteY6" fmla="*/ 851210 h 4911368"/>
              <a:gd name="connsiteX7" fmla="*/ 403255 w 12190233"/>
              <a:gd name="connsiteY7" fmla="*/ 719567 h 4911368"/>
              <a:gd name="connsiteX8" fmla="*/ 1894478 w 12190233"/>
              <a:gd name="connsiteY8" fmla="*/ 1306190 h 4911368"/>
              <a:gd name="connsiteX9" fmla="*/ 1964937 w 12190233"/>
              <a:gd name="connsiteY9" fmla="*/ 1769119 h 4911368"/>
              <a:gd name="connsiteX10" fmla="*/ 2463252 w 12190233"/>
              <a:gd name="connsiteY10" fmla="*/ 2756730 h 4911368"/>
              <a:gd name="connsiteX11" fmla="*/ 3030952 w 12190233"/>
              <a:gd name="connsiteY11" fmla="*/ 3185216 h 4911368"/>
              <a:gd name="connsiteX12" fmla="*/ 3216022 w 12190233"/>
              <a:gd name="connsiteY12" fmla="*/ 3440745 h 4911368"/>
              <a:gd name="connsiteX13" fmla="*/ 3588182 w 12190233"/>
              <a:gd name="connsiteY13" fmla="*/ 3625941 h 4911368"/>
              <a:gd name="connsiteX14" fmla="*/ 4901967 w 12190233"/>
              <a:gd name="connsiteY14" fmla="*/ 3252205 h 4911368"/>
              <a:gd name="connsiteX15" fmla="*/ 4972299 w 12190233"/>
              <a:gd name="connsiteY15" fmla="*/ 3218017 h 4911368"/>
              <a:gd name="connsiteX16" fmla="*/ 7294951 w 12190233"/>
              <a:gd name="connsiteY16" fmla="*/ 3083914 h 4911368"/>
              <a:gd name="connsiteX17" fmla="*/ 7399849 w 12190233"/>
              <a:gd name="connsiteY17" fmla="*/ 3099809 h 4911368"/>
              <a:gd name="connsiteX18" fmla="*/ 8336681 w 12190233"/>
              <a:gd name="connsiteY18" fmla="*/ 2903259 h 4911368"/>
              <a:gd name="connsiteX19" fmla="*/ 8700641 w 12190233"/>
              <a:gd name="connsiteY19" fmla="*/ 2635367 h 4911368"/>
              <a:gd name="connsiteX20" fmla="*/ 9247526 w 12190233"/>
              <a:gd name="connsiteY20" fmla="*/ 2366593 h 4911368"/>
              <a:gd name="connsiteX21" fmla="*/ 9330221 w 12190233"/>
              <a:gd name="connsiteY21" fmla="*/ 2362303 h 4911368"/>
              <a:gd name="connsiteX22" fmla="*/ 9655513 w 12190233"/>
              <a:gd name="connsiteY22" fmla="*/ 2249772 h 4911368"/>
              <a:gd name="connsiteX23" fmla="*/ 10431939 w 12190233"/>
              <a:gd name="connsiteY23" fmla="*/ 1682450 h 4911368"/>
              <a:gd name="connsiteX24" fmla="*/ 10523212 w 12190233"/>
              <a:gd name="connsiteY24" fmla="*/ 1767479 h 4911368"/>
              <a:gd name="connsiteX25" fmla="*/ 11172913 w 12190233"/>
              <a:gd name="connsiteY25" fmla="*/ 1209240 h 4911368"/>
              <a:gd name="connsiteX26" fmla="*/ 11570304 w 12190233"/>
              <a:gd name="connsiteY26" fmla="*/ 179053 h 4911368"/>
              <a:gd name="connsiteX27" fmla="*/ 11595536 w 12190233"/>
              <a:gd name="connsiteY27" fmla="*/ 150100 h 4911368"/>
              <a:gd name="connsiteX28" fmla="*/ 12027910 w 12190233"/>
              <a:gd name="connsiteY28" fmla="*/ 511 h 491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90233" h="4911368">
                <a:moveTo>
                  <a:pt x="12027910" y="511"/>
                </a:moveTo>
                <a:cubicBezTo>
                  <a:pt x="12082433" y="2411"/>
                  <a:pt x="12137185" y="9562"/>
                  <a:pt x="12190233" y="21042"/>
                </a:cubicBezTo>
                <a:lnTo>
                  <a:pt x="12190233" y="4911368"/>
                </a:lnTo>
                <a:lnTo>
                  <a:pt x="0" y="4911368"/>
                </a:lnTo>
                <a:lnTo>
                  <a:pt x="0" y="1184512"/>
                </a:lnTo>
                <a:lnTo>
                  <a:pt x="143824" y="1009867"/>
                </a:lnTo>
                <a:cubicBezTo>
                  <a:pt x="190052" y="953996"/>
                  <a:pt x="234238" y="900790"/>
                  <a:pt x="275397" y="851210"/>
                </a:cubicBezTo>
                <a:cubicBezTo>
                  <a:pt x="314806" y="804324"/>
                  <a:pt x="357536" y="760328"/>
                  <a:pt x="403255" y="719567"/>
                </a:cubicBezTo>
                <a:cubicBezTo>
                  <a:pt x="1003126" y="188704"/>
                  <a:pt x="1772045" y="627221"/>
                  <a:pt x="1894478" y="1306190"/>
                </a:cubicBezTo>
                <a:cubicBezTo>
                  <a:pt x="1918700" y="1456631"/>
                  <a:pt x="1940273" y="1614831"/>
                  <a:pt x="1964937" y="1769119"/>
                </a:cubicBezTo>
                <a:cubicBezTo>
                  <a:pt x="2041891" y="2250782"/>
                  <a:pt x="2149503" y="2696363"/>
                  <a:pt x="2463252" y="2756730"/>
                </a:cubicBezTo>
                <a:cubicBezTo>
                  <a:pt x="2785264" y="2817852"/>
                  <a:pt x="2912681" y="3000272"/>
                  <a:pt x="3030952" y="3185216"/>
                </a:cubicBezTo>
                <a:cubicBezTo>
                  <a:pt x="3087722" y="3274283"/>
                  <a:pt x="3142663" y="3363790"/>
                  <a:pt x="3216022" y="3440745"/>
                </a:cubicBezTo>
                <a:cubicBezTo>
                  <a:pt x="3302817" y="3531325"/>
                  <a:pt x="3416862" y="3603864"/>
                  <a:pt x="3588182" y="3625941"/>
                </a:cubicBezTo>
                <a:cubicBezTo>
                  <a:pt x="3852730" y="3660129"/>
                  <a:pt x="4253716" y="3574470"/>
                  <a:pt x="4901967" y="3252205"/>
                </a:cubicBezTo>
                <a:cubicBezTo>
                  <a:pt x="4925180" y="3240410"/>
                  <a:pt x="4948582" y="3228930"/>
                  <a:pt x="4972299" y="3218017"/>
                </a:cubicBezTo>
                <a:cubicBezTo>
                  <a:pt x="5651584" y="2905593"/>
                  <a:pt x="6534106" y="2971383"/>
                  <a:pt x="7294951" y="3083914"/>
                </a:cubicBezTo>
                <a:cubicBezTo>
                  <a:pt x="7330149" y="3089087"/>
                  <a:pt x="7365220" y="3094448"/>
                  <a:pt x="7399849" y="3099809"/>
                </a:cubicBezTo>
                <a:cubicBezTo>
                  <a:pt x="7780209" y="3161310"/>
                  <a:pt x="8130985" y="3015286"/>
                  <a:pt x="8336681" y="2903259"/>
                </a:cubicBezTo>
                <a:cubicBezTo>
                  <a:pt x="8475706" y="2827691"/>
                  <a:pt x="8587857" y="2728281"/>
                  <a:pt x="8700641" y="2635367"/>
                </a:cubicBezTo>
                <a:cubicBezTo>
                  <a:pt x="8857137" y="2506499"/>
                  <a:pt x="9014957" y="2389994"/>
                  <a:pt x="9247526" y="2366593"/>
                </a:cubicBezTo>
                <a:cubicBezTo>
                  <a:pt x="9274081" y="2363943"/>
                  <a:pt x="9301583" y="2362303"/>
                  <a:pt x="9330221" y="2362303"/>
                </a:cubicBezTo>
                <a:cubicBezTo>
                  <a:pt x="9430830" y="2361672"/>
                  <a:pt x="9595968" y="2326285"/>
                  <a:pt x="9655513" y="2249772"/>
                </a:cubicBezTo>
                <a:cubicBezTo>
                  <a:pt x="9888775" y="1956272"/>
                  <a:pt x="9909653" y="1235544"/>
                  <a:pt x="10431939" y="1682450"/>
                </a:cubicBezTo>
                <a:cubicBezTo>
                  <a:pt x="10460702" y="1707006"/>
                  <a:pt x="10491105" y="1735354"/>
                  <a:pt x="10523212" y="1767479"/>
                </a:cubicBezTo>
                <a:cubicBezTo>
                  <a:pt x="10986834" y="2212620"/>
                  <a:pt x="10766314" y="1274463"/>
                  <a:pt x="11172913" y="1209240"/>
                </a:cubicBezTo>
                <a:cubicBezTo>
                  <a:pt x="11617739" y="1132096"/>
                  <a:pt x="11417656" y="373521"/>
                  <a:pt x="11570304" y="179053"/>
                </a:cubicBezTo>
                <a:cubicBezTo>
                  <a:pt x="11578504" y="168960"/>
                  <a:pt x="11586893" y="159309"/>
                  <a:pt x="11595536" y="150100"/>
                </a:cubicBezTo>
                <a:cubicBezTo>
                  <a:pt x="11702830" y="36371"/>
                  <a:pt x="11864342" y="-5190"/>
                  <a:pt x="12027910" y="511"/>
                </a:cubicBezTo>
                <a:close/>
              </a:path>
            </a:pathLst>
          </a:custGeom>
          <a:solidFill>
            <a:schemeClr val="accent1">
              <a:lumMod val="90000"/>
              <a:lumOff val="10000"/>
              <a:alpha val="70000"/>
            </a:schemeClr>
          </a:solidFill>
          <a:ln w="5041" cap="flat">
            <a:noFill/>
            <a:prstDash val="solid"/>
            <a:miter/>
          </a:ln>
        </p:spPr>
        <p:txBody>
          <a:bodyPr rtlCol="0" anchor="ctr"/>
          <a:lstStyle/>
          <a:p>
            <a:endParaRPr lang="zh-CN" altLang="en-US"/>
          </a:p>
        </p:txBody>
      </p:sp>
      <p:sp>
        <p:nvSpPr>
          <p:cNvPr id="7" name="íšlïḓe">
            <a:extLst>
              <a:ext uri="{FF2B5EF4-FFF2-40B4-BE49-F238E27FC236}">
                <a16:creationId xmlns:a16="http://schemas.microsoft.com/office/drawing/2014/main" id="{69EFBD36-4D78-F993-785D-27B4EFFB4F76}"/>
              </a:ext>
            </a:extLst>
          </p:cNvPr>
          <p:cNvSpPr/>
          <p:nvPr userDrawn="1"/>
        </p:nvSpPr>
        <p:spPr>
          <a:xfrm>
            <a:off x="0" y="4851152"/>
            <a:ext cx="12190108" cy="2006848"/>
          </a:xfrm>
          <a:custGeom>
            <a:avLst/>
            <a:gdLst>
              <a:gd name="connsiteX0" fmla="*/ 12190108 w 12190108"/>
              <a:gd name="connsiteY0" fmla="*/ 0 h 2006848"/>
              <a:gd name="connsiteX1" fmla="*/ 12190108 w 12190108"/>
              <a:gd name="connsiteY1" fmla="*/ 2006848 h 2006848"/>
              <a:gd name="connsiteX2" fmla="*/ 0 w 12190108"/>
              <a:gd name="connsiteY2" fmla="*/ 2006848 h 2006848"/>
              <a:gd name="connsiteX3" fmla="*/ 0 w 12190108"/>
              <a:gd name="connsiteY3" fmla="*/ 406285 h 2006848"/>
              <a:gd name="connsiteX4" fmla="*/ 182536 w 12190108"/>
              <a:gd name="connsiteY4" fmla="*/ 472618 h 2006848"/>
              <a:gd name="connsiteX5" fmla="*/ 750184 w 12190108"/>
              <a:gd name="connsiteY5" fmla="*/ 705525 h 2006848"/>
              <a:gd name="connsiteX6" fmla="*/ 987671 w 12190108"/>
              <a:gd name="connsiteY6" fmla="*/ 807838 h 2006848"/>
              <a:gd name="connsiteX7" fmla="*/ 2714112 w 12190108"/>
              <a:gd name="connsiteY7" fmla="*/ 1370809 h 2006848"/>
              <a:gd name="connsiteX8" fmla="*/ 2847837 w 12190108"/>
              <a:gd name="connsiteY8" fmla="*/ 1389732 h 2006848"/>
              <a:gd name="connsiteX9" fmla="*/ 3430613 w 12190108"/>
              <a:gd name="connsiteY9" fmla="*/ 1402347 h 2006848"/>
              <a:gd name="connsiteX10" fmla="*/ 4883674 w 12190108"/>
              <a:gd name="connsiteY10" fmla="*/ 1174699 h 2006848"/>
              <a:gd name="connsiteX11" fmla="*/ 6984167 w 12190108"/>
              <a:gd name="connsiteY11" fmla="*/ 853002 h 2006848"/>
              <a:gd name="connsiteX12" fmla="*/ 7363013 w 12190108"/>
              <a:gd name="connsiteY12" fmla="*/ 842090 h 2006848"/>
              <a:gd name="connsiteX13" fmla="*/ 8386577 w 12190108"/>
              <a:gd name="connsiteY13" fmla="*/ 872367 h 2006848"/>
              <a:gd name="connsiteX14" fmla="*/ 8941662 w 12190108"/>
              <a:gd name="connsiteY14" fmla="*/ 772578 h 2006848"/>
              <a:gd name="connsiteX15" fmla="*/ 9551624 w 12190108"/>
              <a:gd name="connsiteY15" fmla="*/ 508976 h 2006848"/>
              <a:gd name="connsiteX16" fmla="*/ 9943779 w 12190108"/>
              <a:gd name="connsiteY16" fmla="*/ 300377 h 2006848"/>
              <a:gd name="connsiteX17" fmla="*/ 10730107 w 12190108"/>
              <a:gd name="connsiteY17" fmla="*/ 97519 h 2006848"/>
              <a:gd name="connsiteX18" fmla="*/ 10836015 w 12190108"/>
              <a:gd name="connsiteY18" fmla="*/ 87868 h 2006848"/>
              <a:gd name="connsiteX19" fmla="*/ 10988032 w 12190108"/>
              <a:gd name="connsiteY19" fmla="*/ 79100 h 2006848"/>
              <a:gd name="connsiteX20" fmla="*/ 11084416 w 12190108"/>
              <a:gd name="connsiteY20" fmla="*/ 75884 h 2006848"/>
              <a:gd name="connsiteX21" fmla="*/ 11216059 w 12190108"/>
              <a:gd name="connsiteY21" fmla="*/ 73297 h 2006848"/>
              <a:gd name="connsiteX22" fmla="*/ 11225142 w 12190108"/>
              <a:gd name="connsiteY22" fmla="*/ 73297 h 2006848"/>
              <a:gd name="connsiteX23" fmla="*/ 11294969 w 12190108"/>
              <a:gd name="connsiteY23" fmla="*/ 72287 h 2006848"/>
              <a:gd name="connsiteX24" fmla="*/ 11579576 w 12190108"/>
              <a:gd name="connsiteY24" fmla="*/ 66862 h 2006848"/>
              <a:gd name="connsiteX25" fmla="*/ 11674887 w 12190108"/>
              <a:gd name="connsiteY25" fmla="*/ 63014 h 2006848"/>
              <a:gd name="connsiteX26" fmla="*/ 11681762 w 12190108"/>
              <a:gd name="connsiteY26" fmla="*/ 62637 h 2006848"/>
              <a:gd name="connsiteX27" fmla="*/ 11798205 w 12190108"/>
              <a:gd name="connsiteY27" fmla="*/ 55256 h 2006848"/>
              <a:gd name="connsiteX28" fmla="*/ 11855668 w 12190108"/>
              <a:gd name="connsiteY28" fmla="*/ 50337 h 2006848"/>
              <a:gd name="connsiteX29" fmla="*/ 11870617 w 12190108"/>
              <a:gd name="connsiteY29" fmla="*/ 48886 h 2006848"/>
              <a:gd name="connsiteX30" fmla="*/ 11937984 w 12190108"/>
              <a:gd name="connsiteY30" fmla="*/ 41821 h 2006848"/>
              <a:gd name="connsiteX31" fmla="*/ 12061428 w 12190108"/>
              <a:gd name="connsiteY31" fmla="*/ 25105 h 2006848"/>
              <a:gd name="connsiteX32" fmla="*/ 12076567 w 12190108"/>
              <a:gd name="connsiteY32" fmla="*/ 22771 h 2006848"/>
              <a:gd name="connsiteX33" fmla="*/ 12102618 w 12190108"/>
              <a:gd name="connsiteY33" fmla="*/ 18419 h 2006848"/>
              <a:gd name="connsiteX34" fmla="*/ 12137121 w 12190108"/>
              <a:gd name="connsiteY34" fmla="*/ 11796 h 2006848"/>
              <a:gd name="connsiteX35" fmla="*/ 12190108 w 12190108"/>
              <a:gd name="connsiteY35" fmla="*/ 0 h 200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0108" h="2006848">
                <a:moveTo>
                  <a:pt x="12190108" y="0"/>
                </a:moveTo>
                <a:lnTo>
                  <a:pt x="12190108" y="2006848"/>
                </a:lnTo>
                <a:lnTo>
                  <a:pt x="0" y="2006848"/>
                </a:lnTo>
                <a:lnTo>
                  <a:pt x="0" y="406285"/>
                </a:lnTo>
                <a:lnTo>
                  <a:pt x="182536" y="472618"/>
                </a:lnTo>
                <a:cubicBezTo>
                  <a:pt x="366607" y="542608"/>
                  <a:pt x="555415" y="622736"/>
                  <a:pt x="750184" y="705525"/>
                </a:cubicBezTo>
                <a:cubicBezTo>
                  <a:pt x="828608" y="739418"/>
                  <a:pt x="907770" y="773524"/>
                  <a:pt x="987671" y="807838"/>
                </a:cubicBezTo>
                <a:cubicBezTo>
                  <a:pt x="1530520" y="1040658"/>
                  <a:pt x="2114242" y="1276191"/>
                  <a:pt x="2714112" y="1370809"/>
                </a:cubicBezTo>
                <a:cubicBezTo>
                  <a:pt x="2758645" y="1378125"/>
                  <a:pt x="2803115" y="1384369"/>
                  <a:pt x="2847837" y="1389732"/>
                </a:cubicBezTo>
                <a:cubicBezTo>
                  <a:pt x="3037891" y="1411556"/>
                  <a:pt x="3231414" y="1413890"/>
                  <a:pt x="3430613" y="1402347"/>
                </a:cubicBezTo>
                <a:cubicBezTo>
                  <a:pt x="3876637" y="1376548"/>
                  <a:pt x="4351677" y="1281174"/>
                  <a:pt x="4883674" y="1174699"/>
                </a:cubicBezTo>
                <a:cubicBezTo>
                  <a:pt x="5494457" y="1052518"/>
                  <a:pt x="6180618" y="915701"/>
                  <a:pt x="6984167" y="853002"/>
                </a:cubicBezTo>
                <a:cubicBezTo>
                  <a:pt x="7110702" y="842594"/>
                  <a:pt x="7238181" y="840197"/>
                  <a:pt x="7363013" y="842090"/>
                </a:cubicBezTo>
                <a:cubicBezTo>
                  <a:pt x="7765890" y="847956"/>
                  <a:pt x="8142781" y="898734"/>
                  <a:pt x="8386577" y="872367"/>
                </a:cubicBezTo>
                <a:cubicBezTo>
                  <a:pt x="8612647" y="846442"/>
                  <a:pt x="8792860" y="812254"/>
                  <a:pt x="8941662" y="772578"/>
                </a:cubicBezTo>
                <a:cubicBezTo>
                  <a:pt x="9223619" y="697390"/>
                  <a:pt x="9393930" y="602899"/>
                  <a:pt x="9551624" y="508976"/>
                </a:cubicBezTo>
                <a:cubicBezTo>
                  <a:pt x="9674059" y="436058"/>
                  <a:pt x="9789238" y="363455"/>
                  <a:pt x="9943779" y="300377"/>
                </a:cubicBezTo>
                <a:cubicBezTo>
                  <a:pt x="10226242" y="178952"/>
                  <a:pt x="10483220" y="123632"/>
                  <a:pt x="10730107" y="97519"/>
                </a:cubicBezTo>
                <a:cubicBezTo>
                  <a:pt x="10765620" y="93671"/>
                  <a:pt x="10800881" y="90580"/>
                  <a:pt x="10836015" y="87868"/>
                </a:cubicBezTo>
                <a:cubicBezTo>
                  <a:pt x="10887108" y="84021"/>
                  <a:pt x="10937570" y="81245"/>
                  <a:pt x="10988032" y="79100"/>
                </a:cubicBezTo>
                <a:cubicBezTo>
                  <a:pt x="11020201" y="77794"/>
                  <a:pt x="11052309" y="76722"/>
                  <a:pt x="11084416" y="75884"/>
                </a:cubicBezTo>
                <a:cubicBezTo>
                  <a:pt x="11128381" y="74748"/>
                  <a:pt x="11171904" y="73927"/>
                  <a:pt x="11216059" y="73297"/>
                </a:cubicBezTo>
                <a:lnTo>
                  <a:pt x="11225142" y="73297"/>
                </a:lnTo>
                <a:cubicBezTo>
                  <a:pt x="11248418" y="72918"/>
                  <a:pt x="11271631" y="72287"/>
                  <a:pt x="11294969" y="72287"/>
                </a:cubicBezTo>
                <a:cubicBezTo>
                  <a:pt x="11389271" y="71153"/>
                  <a:pt x="11483762" y="70079"/>
                  <a:pt x="11579576" y="66862"/>
                </a:cubicBezTo>
                <a:cubicBezTo>
                  <a:pt x="11611178" y="65898"/>
                  <a:pt x="11642970" y="64611"/>
                  <a:pt x="11674887" y="63014"/>
                </a:cubicBezTo>
                <a:lnTo>
                  <a:pt x="11681762" y="62637"/>
                </a:lnTo>
                <a:cubicBezTo>
                  <a:pt x="11720177" y="60744"/>
                  <a:pt x="11759033" y="58284"/>
                  <a:pt x="11798205" y="55256"/>
                </a:cubicBezTo>
                <a:cubicBezTo>
                  <a:pt x="11817317" y="53787"/>
                  <a:pt x="11836429" y="52147"/>
                  <a:pt x="11855668" y="50337"/>
                </a:cubicBezTo>
                <a:cubicBezTo>
                  <a:pt x="11860651" y="49958"/>
                  <a:pt x="11865571" y="49516"/>
                  <a:pt x="11870617" y="48886"/>
                </a:cubicBezTo>
                <a:cubicBezTo>
                  <a:pt x="11892947" y="46804"/>
                  <a:pt x="11915340" y="44534"/>
                  <a:pt x="11937984" y="41821"/>
                </a:cubicBezTo>
                <a:cubicBezTo>
                  <a:pt x="11978733" y="37154"/>
                  <a:pt x="12019861" y="31413"/>
                  <a:pt x="12061428" y="25105"/>
                </a:cubicBezTo>
                <a:cubicBezTo>
                  <a:pt x="12066411" y="24411"/>
                  <a:pt x="12071521" y="23591"/>
                  <a:pt x="12076567" y="22771"/>
                </a:cubicBezTo>
                <a:cubicBezTo>
                  <a:pt x="12085082" y="21447"/>
                  <a:pt x="12093724" y="19996"/>
                  <a:pt x="12102618" y="18419"/>
                </a:cubicBezTo>
                <a:cubicBezTo>
                  <a:pt x="12113845" y="16464"/>
                  <a:pt x="12125389" y="14192"/>
                  <a:pt x="12137121" y="11796"/>
                </a:cubicBezTo>
                <a:cubicBezTo>
                  <a:pt x="12154341" y="8327"/>
                  <a:pt x="12172067" y="4289"/>
                  <a:pt x="12190108" y="0"/>
                </a:cubicBezTo>
                <a:close/>
              </a:path>
            </a:pathLst>
          </a:custGeom>
          <a:solidFill>
            <a:schemeClr val="accent1"/>
          </a:solidFill>
          <a:ln w="5041" cap="flat">
            <a:noFill/>
            <a:prstDash val="solid"/>
            <a:miter/>
          </a:ln>
        </p:spPr>
        <p:txBody>
          <a:bodyPr rtlCol="0" anchor="ctr"/>
          <a:lstStyle/>
          <a:p>
            <a:endParaRPr lang="zh-CN" altLang="en-US"/>
          </a:p>
        </p:txBody>
      </p:sp>
      <p:sp>
        <p:nvSpPr>
          <p:cNvPr id="3" name="页脚占位符 2">
            <a:extLst>
              <a:ext uri="{FF2B5EF4-FFF2-40B4-BE49-F238E27FC236}">
                <a16:creationId xmlns:a16="http://schemas.microsoft.com/office/drawing/2014/main" id="{CAEA95BB-0FD6-4D94-81DB-8D38069818E5}"/>
              </a:ext>
            </a:extLst>
          </p:cNvPr>
          <p:cNvSpPr>
            <a:spLocks noGrp="1"/>
          </p:cNvSpPr>
          <p:nvPr>
            <p:ph type="ftr" sz="quarter" idx="10"/>
          </p:nvPr>
        </p:nvSpPr>
        <p:spPr/>
        <p:txBody>
          <a:bodyPr/>
          <a:lstStyle/>
          <a:p>
            <a:endParaRPr lang="zh-CN" altLang="en-US" dirty="0"/>
          </a:p>
        </p:txBody>
      </p:sp>
      <p:sp>
        <p:nvSpPr>
          <p:cNvPr id="4" name="日期占位符 3">
            <a:extLst>
              <a:ext uri="{FF2B5EF4-FFF2-40B4-BE49-F238E27FC236}">
                <a16:creationId xmlns:a16="http://schemas.microsoft.com/office/drawing/2014/main" id="{16C2568E-3CA5-4FDE-A375-CB503A7EDE34}"/>
              </a:ext>
            </a:extLst>
          </p:cNvPr>
          <p:cNvSpPr>
            <a:spLocks noGrp="1"/>
          </p:cNvSpPr>
          <p:nvPr>
            <p:ph type="dt" sz="half" idx="11"/>
          </p:nvPr>
        </p:nvSpPr>
        <p:spPr/>
        <p:txBody>
          <a:bodyPr/>
          <a:lstStyle/>
          <a:p>
            <a:endParaRPr lang="en-US" altLang="zh-CN"/>
          </a:p>
        </p:txBody>
      </p:sp>
      <p:sp>
        <p:nvSpPr>
          <p:cNvPr id="5" name="灯片编号占位符 4">
            <a:extLst>
              <a:ext uri="{FF2B5EF4-FFF2-40B4-BE49-F238E27FC236}">
                <a16:creationId xmlns:a16="http://schemas.microsoft.com/office/drawing/2014/main" id="{75F0C40C-9B5F-BA60-78B6-D41D7380584C}"/>
              </a:ext>
            </a:extLst>
          </p:cNvPr>
          <p:cNvSpPr>
            <a:spLocks noGrp="1"/>
          </p:cNvSpPr>
          <p:nvPr>
            <p:ph type="sldNum" sz="quarter" idx="12"/>
          </p:nvPr>
        </p:nvSpPr>
        <p:spPr>
          <a:xfrm>
            <a:off x="8857452" y="6438900"/>
            <a:ext cx="2661448" cy="215900"/>
          </a:xfrm>
        </p:spPr>
        <p:txBody>
          <a:bodyPr/>
          <a:lstStyle>
            <a:lvl1pPr>
              <a:defRPr>
                <a:solidFill>
                  <a:schemeClr val="tx1"/>
                </a:solidFill>
              </a:defRPr>
            </a:lvl1pPr>
          </a:lstStyle>
          <a:p>
            <a:fld id="{7F65B630-C7FF-41C0-9923-C5E5E29EED81}" type="slidenum">
              <a:rPr lang="en-US" altLang="zh-CN" smtClean="0"/>
              <a:pPr/>
              <a:t>‹#›</a:t>
            </a:fld>
            <a:endParaRPr lang="en-US" dirty="0"/>
          </a:p>
        </p:txBody>
      </p:sp>
      <p:grpSp>
        <p:nvGrpSpPr>
          <p:cNvPr id="258" name="图形 256">
            <a:extLst>
              <a:ext uri="{FF2B5EF4-FFF2-40B4-BE49-F238E27FC236}">
                <a16:creationId xmlns:a16="http://schemas.microsoft.com/office/drawing/2014/main" id="{B5BE2974-8EDC-C27F-FB3F-417EC07B7023}"/>
              </a:ext>
            </a:extLst>
          </p:cNvPr>
          <p:cNvGrpSpPr/>
          <p:nvPr/>
        </p:nvGrpSpPr>
        <p:grpSpPr>
          <a:xfrm>
            <a:off x="8108699" y="203200"/>
            <a:ext cx="3835991" cy="2826072"/>
            <a:chOff x="9131957" y="396645"/>
            <a:chExt cx="2749801" cy="2025848"/>
          </a:xfrm>
        </p:grpSpPr>
        <p:sp>
          <p:nvSpPr>
            <p:cNvPr id="259" name="iṧlîḑe">
              <a:extLst>
                <a:ext uri="{FF2B5EF4-FFF2-40B4-BE49-F238E27FC236}">
                  <a16:creationId xmlns:a16="http://schemas.microsoft.com/office/drawing/2014/main" id="{DB75ED25-0F8E-FFA8-2F18-2443190DC926}"/>
                </a:ext>
              </a:extLst>
            </p:cNvPr>
            <p:cNvSpPr/>
            <p:nvPr/>
          </p:nvSpPr>
          <p:spPr>
            <a:xfrm>
              <a:off x="10524758" y="511099"/>
              <a:ext cx="1031591" cy="1132536"/>
            </a:xfrm>
            <a:custGeom>
              <a:avLst/>
              <a:gdLst>
                <a:gd name="connsiteX0" fmla="*/ 134767 w 1031591"/>
                <a:gd name="connsiteY0" fmla="*/ 1068477 h 1132536"/>
                <a:gd name="connsiteX1" fmla="*/ 161914 w 1031591"/>
                <a:gd name="connsiteY1" fmla="*/ 895598 h 1132536"/>
                <a:gd name="connsiteX2" fmla="*/ 199061 w 1031591"/>
                <a:gd name="connsiteY2" fmla="*/ 819398 h 1132536"/>
                <a:gd name="connsiteX3" fmla="*/ 254878 w 1031591"/>
                <a:gd name="connsiteY3" fmla="*/ 755104 h 1132536"/>
                <a:gd name="connsiteX4" fmla="*/ 409945 w 1031591"/>
                <a:gd name="connsiteY4" fmla="*/ 659854 h 1132536"/>
                <a:gd name="connsiteX5" fmla="*/ 589682 w 1031591"/>
                <a:gd name="connsiteY5" fmla="*/ 587464 h 1132536"/>
                <a:gd name="connsiteX6" fmla="*/ 770657 w 1031591"/>
                <a:gd name="connsiteY6" fmla="*/ 506025 h 1132536"/>
                <a:gd name="connsiteX7" fmla="*/ 856382 w 1031591"/>
                <a:gd name="connsiteY7" fmla="*/ 453733 h 1132536"/>
                <a:gd name="connsiteX8" fmla="*/ 932582 w 1031591"/>
                <a:gd name="connsiteY8" fmla="*/ 387725 h 1132536"/>
                <a:gd name="connsiteX9" fmla="*/ 965157 w 1031591"/>
                <a:gd name="connsiteY9" fmla="*/ 348577 h 1132536"/>
                <a:gd name="connsiteX10" fmla="*/ 992113 w 1031591"/>
                <a:gd name="connsiteY10" fmla="*/ 305334 h 1132536"/>
                <a:gd name="connsiteX11" fmla="*/ 1012402 w 1031591"/>
                <a:gd name="connsiteY11" fmla="*/ 258566 h 1132536"/>
                <a:gd name="connsiteX12" fmla="*/ 1025069 w 1031591"/>
                <a:gd name="connsiteY12" fmla="*/ 209417 h 1132536"/>
                <a:gd name="connsiteX13" fmla="*/ 1029260 w 1031591"/>
                <a:gd name="connsiteY13" fmla="*/ 108833 h 1132536"/>
                <a:gd name="connsiteX14" fmla="*/ 1011639 w 1031591"/>
                <a:gd name="connsiteY14" fmla="*/ 10535 h 1132536"/>
                <a:gd name="connsiteX15" fmla="*/ 996018 w 1031591"/>
                <a:gd name="connsiteY15" fmla="*/ 1486 h 1132536"/>
                <a:gd name="connsiteX16" fmla="*/ 996018 w 1031591"/>
                <a:gd name="connsiteY16" fmla="*/ 1486 h 1132536"/>
                <a:gd name="connsiteX17" fmla="*/ 986397 w 1031591"/>
                <a:gd name="connsiteY17" fmla="*/ 16631 h 1132536"/>
                <a:gd name="connsiteX18" fmla="*/ 986493 w 1031591"/>
                <a:gd name="connsiteY18" fmla="*/ 17012 h 1132536"/>
                <a:gd name="connsiteX19" fmla="*/ 986493 w 1031591"/>
                <a:gd name="connsiteY19" fmla="*/ 17012 h 1132536"/>
                <a:gd name="connsiteX20" fmla="*/ 986493 w 1031591"/>
                <a:gd name="connsiteY20" fmla="*/ 17012 h 1132536"/>
                <a:gd name="connsiteX21" fmla="*/ 999066 w 1031591"/>
                <a:gd name="connsiteY21" fmla="*/ 204083 h 1132536"/>
                <a:gd name="connsiteX22" fmla="*/ 986208 w 1031591"/>
                <a:gd name="connsiteY22" fmla="*/ 248850 h 1132536"/>
                <a:gd name="connsiteX23" fmla="*/ 966204 w 1031591"/>
                <a:gd name="connsiteY23" fmla="*/ 290855 h 1132536"/>
                <a:gd name="connsiteX24" fmla="*/ 939915 w 1031591"/>
                <a:gd name="connsiteY24" fmla="*/ 328955 h 1132536"/>
                <a:gd name="connsiteX25" fmla="*/ 908388 w 1031591"/>
                <a:gd name="connsiteY25" fmla="*/ 363246 h 1132536"/>
                <a:gd name="connsiteX26" fmla="*/ 833808 w 1031591"/>
                <a:gd name="connsiteY26" fmla="*/ 420396 h 1132536"/>
                <a:gd name="connsiteX27" fmla="*/ 749797 w 1031591"/>
                <a:gd name="connsiteY27" fmla="*/ 464306 h 1132536"/>
                <a:gd name="connsiteX28" fmla="*/ 569394 w 1031591"/>
                <a:gd name="connsiteY28" fmla="*/ 530029 h 1132536"/>
                <a:gd name="connsiteX29" fmla="*/ 381465 w 1031591"/>
                <a:gd name="connsiteY29" fmla="*/ 588607 h 1132536"/>
                <a:gd name="connsiteX30" fmla="*/ 286882 w 1031591"/>
                <a:gd name="connsiteY30" fmla="*/ 626707 h 1132536"/>
                <a:gd name="connsiteX31" fmla="*/ 195823 w 1031591"/>
                <a:gd name="connsiteY31" fmla="*/ 680809 h 1132536"/>
                <a:gd name="connsiteX32" fmla="*/ 116193 w 1031591"/>
                <a:gd name="connsiteY32" fmla="*/ 756247 h 1132536"/>
                <a:gd name="connsiteX33" fmla="*/ 57329 w 1031591"/>
                <a:gd name="connsiteY33" fmla="*/ 849782 h 1132536"/>
                <a:gd name="connsiteX34" fmla="*/ 36279 w 1031591"/>
                <a:gd name="connsiteY34" fmla="*/ 900265 h 1132536"/>
                <a:gd name="connsiteX35" fmla="*/ 20182 w 1031591"/>
                <a:gd name="connsiteY35" fmla="*/ 951891 h 1132536"/>
                <a:gd name="connsiteX36" fmla="*/ -202 w 1031591"/>
                <a:gd name="connsiteY36" fmla="*/ 1056094 h 1132536"/>
                <a:gd name="connsiteX37" fmla="*/ -202 w 1031591"/>
                <a:gd name="connsiteY37" fmla="*/ 1056761 h 1132536"/>
                <a:gd name="connsiteX38" fmla="*/ 57624 w 1031591"/>
                <a:gd name="connsiteY38" fmla="*/ 1132932 h 1132536"/>
                <a:gd name="connsiteX39" fmla="*/ 57806 w 1031591"/>
                <a:gd name="connsiteY39" fmla="*/ 1132961 h 1132536"/>
                <a:gd name="connsiteX40" fmla="*/ 133977 w 1031591"/>
                <a:gd name="connsiteY40" fmla="*/ 1075134 h 1132536"/>
                <a:gd name="connsiteX41" fmla="*/ 134006 w 1031591"/>
                <a:gd name="connsiteY41" fmla="*/ 1074953 h 1132536"/>
                <a:gd name="connsiteX42" fmla="*/ 134767 w 1031591"/>
                <a:gd name="connsiteY42" fmla="*/ 1068477 h 1132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31591" h="1132536">
                  <a:moveTo>
                    <a:pt x="134767" y="1068477"/>
                  </a:moveTo>
                  <a:cubicBezTo>
                    <a:pt x="134424" y="1009764"/>
                    <a:pt x="143588" y="951376"/>
                    <a:pt x="161914" y="895598"/>
                  </a:cubicBezTo>
                  <a:cubicBezTo>
                    <a:pt x="171001" y="868718"/>
                    <a:pt x="183440" y="843115"/>
                    <a:pt x="199061" y="819398"/>
                  </a:cubicBezTo>
                  <a:cubicBezTo>
                    <a:pt x="214968" y="795747"/>
                    <a:pt x="233732" y="774154"/>
                    <a:pt x="254878" y="755104"/>
                  </a:cubicBezTo>
                  <a:cubicBezTo>
                    <a:pt x="298217" y="716338"/>
                    <a:pt x="352414" y="686334"/>
                    <a:pt x="409945" y="659854"/>
                  </a:cubicBezTo>
                  <a:cubicBezTo>
                    <a:pt x="467475" y="633375"/>
                    <a:pt x="528722" y="612229"/>
                    <a:pt x="589682" y="587464"/>
                  </a:cubicBezTo>
                  <a:cubicBezTo>
                    <a:pt x="651594" y="564004"/>
                    <a:pt x="712078" y="536810"/>
                    <a:pt x="770657" y="506025"/>
                  </a:cubicBezTo>
                  <a:cubicBezTo>
                    <a:pt x="800280" y="490309"/>
                    <a:pt x="828855" y="472849"/>
                    <a:pt x="856382" y="453733"/>
                  </a:cubicBezTo>
                  <a:cubicBezTo>
                    <a:pt x="883719" y="434112"/>
                    <a:pt x="909245" y="412014"/>
                    <a:pt x="932582" y="387725"/>
                  </a:cubicBezTo>
                  <a:cubicBezTo>
                    <a:pt x="944202" y="375342"/>
                    <a:pt x="955061" y="362293"/>
                    <a:pt x="965157" y="348577"/>
                  </a:cubicBezTo>
                  <a:cubicBezTo>
                    <a:pt x="975063" y="334766"/>
                    <a:pt x="984111" y="320288"/>
                    <a:pt x="992113" y="305334"/>
                  </a:cubicBezTo>
                  <a:cubicBezTo>
                    <a:pt x="1000019" y="290284"/>
                    <a:pt x="1006781" y="274663"/>
                    <a:pt x="1012402" y="258566"/>
                  </a:cubicBezTo>
                  <a:cubicBezTo>
                    <a:pt x="1017735" y="242469"/>
                    <a:pt x="1021927" y="226085"/>
                    <a:pt x="1025069" y="209417"/>
                  </a:cubicBezTo>
                  <a:cubicBezTo>
                    <a:pt x="1030784" y="176175"/>
                    <a:pt x="1032213" y="142360"/>
                    <a:pt x="1029260" y="108833"/>
                  </a:cubicBezTo>
                  <a:cubicBezTo>
                    <a:pt x="1026212" y="75590"/>
                    <a:pt x="1020307" y="42729"/>
                    <a:pt x="1011639" y="10535"/>
                  </a:cubicBezTo>
                  <a:cubicBezTo>
                    <a:pt x="1009830" y="3772"/>
                    <a:pt x="1002877" y="-324"/>
                    <a:pt x="996018" y="1486"/>
                  </a:cubicBezTo>
                  <a:cubicBezTo>
                    <a:pt x="996018" y="1486"/>
                    <a:pt x="996018" y="1486"/>
                    <a:pt x="996018" y="1486"/>
                  </a:cubicBezTo>
                  <a:cubicBezTo>
                    <a:pt x="989160" y="3010"/>
                    <a:pt x="984874" y="9773"/>
                    <a:pt x="986397" y="16631"/>
                  </a:cubicBezTo>
                  <a:cubicBezTo>
                    <a:pt x="986397" y="16726"/>
                    <a:pt x="986493" y="16917"/>
                    <a:pt x="986493" y="17012"/>
                  </a:cubicBezTo>
                  <a:lnTo>
                    <a:pt x="986493" y="17012"/>
                  </a:lnTo>
                  <a:lnTo>
                    <a:pt x="986493" y="17012"/>
                  </a:lnTo>
                  <a:cubicBezTo>
                    <a:pt x="1004495" y="77877"/>
                    <a:pt x="1011734" y="142646"/>
                    <a:pt x="999066" y="204083"/>
                  </a:cubicBezTo>
                  <a:cubicBezTo>
                    <a:pt x="995922" y="219323"/>
                    <a:pt x="991637" y="234277"/>
                    <a:pt x="986208" y="248850"/>
                  </a:cubicBezTo>
                  <a:cubicBezTo>
                    <a:pt x="980587" y="263329"/>
                    <a:pt x="973920" y="277330"/>
                    <a:pt x="966204" y="290855"/>
                  </a:cubicBezTo>
                  <a:cubicBezTo>
                    <a:pt x="958394" y="304191"/>
                    <a:pt x="949631" y="316954"/>
                    <a:pt x="939915" y="328955"/>
                  </a:cubicBezTo>
                  <a:cubicBezTo>
                    <a:pt x="930105" y="341052"/>
                    <a:pt x="919627" y="352482"/>
                    <a:pt x="908388" y="363246"/>
                  </a:cubicBezTo>
                  <a:cubicBezTo>
                    <a:pt x="885528" y="384867"/>
                    <a:pt x="860572" y="404012"/>
                    <a:pt x="833808" y="420396"/>
                  </a:cubicBezTo>
                  <a:cubicBezTo>
                    <a:pt x="806851" y="436893"/>
                    <a:pt x="778753" y="451561"/>
                    <a:pt x="749797" y="464306"/>
                  </a:cubicBezTo>
                  <a:cubicBezTo>
                    <a:pt x="691027" y="489814"/>
                    <a:pt x="630829" y="511759"/>
                    <a:pt x="569394" y="530029"/>
                  </a:cubicBezTo>
                  <a:cubicBezTo>
                    <a:pt x="507671" y="549079"/>
                    <a:pt x="444711" y="566319"/>
                    <a:pt x="381465" y="588607"/>
                  </a:cubicBezTo>
                  <a:cubicBezTo>
                    <a:pt x="349270" y="599570"/>
                    <a:pt x="317647" y="612296"/>
                    <a:pt x="286882" y="626707"/>
                  </a:cubicBezTo>
                  <a:cubicBezTo>
                    <a:pt x="254973" y="641909"/>
                    <a:pt x="224493" y="660016"/>
                    <a:pt x="195823" y="680809"/>
                  </a:cubicBezTo>
                  <a:cubicBezTo>
                    <a:pt x="166267" y="702574"/>
                    <a:pt x="139520" y="727910"/>
                    <a:pt x="116193" y="756247"/>
                  </a:cubicBezTo>
                  <a:cubicBezTo>
                    <a:pt x="92962" y="785003"/>
                    <a:pt x="73198" y="816397"/>
                    <a:pt x="57329" y="849782"/>
                  </a:cubicBezTo>
                  <a:cubicBezTo>
                    <a:pt x="49404" y="866213"/>
                    <a:pt x="42375" y="883072"/>
                    <a:pt x="36279" y="900265"/>
                  </a:cubicBezTo>
                  <a:cubicBezTo>
                    <a:pt x="29992" y="917315"/>
                    <a:pt x="24944" y="934555"/>
                    <a:pt x="20182" y="951891"/>
                  </a:cubicBezTo>
                  <a:cubicBezTo>
                    <a:pt x="11324" y="986190"/>
                    <a:pt x="4513" y="1020985"/>
                    <a:pt x="-202" y="1056094"/>
                  </a:cubicBezTo>
                  <a:lnTo>
                    <a:pt x="-202" y="1056761"/>
                  </a:lnTo>
                  <a:cubicBezTo>
                    <a:pt x="-5269" y="1093766"/>
                    <a:pt x="20620" y="1127875"/>
                    <a:pt x="57624" y="1132932"/>
                  </a:cubicBezTo>
                  <a:cubicBezTo>
                    <a:pt x="57691" y="1132942"/>
                    <a:pt x="57748" y="1132951"/>
                    <a:pt x="57806" y="1132961"/>
                  </a:cubicBezTo>
                  <a:cubicBezTo>
                    <a:pt x="94810" y="1138028"/>
                    <a:pt x="128919" y="1112139"/>
                    <a:pt x="133977" y="1075134"/>
                  </a:cubicBezTo>
                  <a:cubicBezTo>
                    <a:pt x="133987" y="1075077"/>
                    <a:pt x="133996" y="1075010"/>
                    <a:pt x="134006" y="1074953"/>
                  </a:cubicBezTo>
                  <a:cubicBezTo>
                    <a:pt x="134482" y="1074097"/>
                    <a:pt x="134672" y="1071048"/>
                    <a:pt x="134767" y="1068477"/>
                  </a:cubicBezTo>
                  <a:close/>
                </a:path>
              </a:pathLst>
            </a:custGeom>
            <a:solidFill>
              <a:schemeClr val="accent3"/>
            </a:solidFill>
            <a:ln w="9525" cap="flat">
              <a:noFill/>
              <a:prstDash val="solid"/>
              <a:miter/>
            </a:ln>
          </p:spPr>
          <p:txBody>
            <a:bodyPr rtlCol="0" anchor="ctr"/>
            <a:lstStyle/>
            <a:p>
              <a:endParaRPr lang="zh-CN" altLang="en-US"/>
            </a:p>
          </p:txBody>
        </p:sp>
        <p:sp>
          <p:nvSpPr>
            <p:cNvPr id="260" name="íSḷîḋè">
              <a:extLst>
                <a:ext uri="{FF2B5EF4-FFF2-40B4-BE49-F238E27FC236}">
                  <a16:creationId xmlns:a16="http://schemas.microsoft.com/office/drawing/2014/main" id="{5B6336B4-F6CE-5988-3530-2BB5FDD27F42}"/>
                </a:ext>
              </a:extLst>
            </p:cNvPr>
            <p:cNvSpPr/>
            <p:nvPr/>
          </p:nvSpPr>
          <p:spPr>
            <a:xfrm>
              <a:off x="9965512" y="2125919"/>
              <a:ext cx="1708308" cy="296574"/>
            </a:xfrm>
            <a:custGeom>
              <a:avLst/>
              <a:gdLst>
                <a:gd name="connsiteX0" fmla="*/ 1707473 w 1708308"/>
                <a:gd name="connsiteY0" fmla="*/ 1058 h 296574"/>
                <a:gd name="connsiteX1" fmla="*/ -835 w 1708308"/>
                <a:gd name="connsiteY1" fmla="*/ 114119 h 296574"/>
                <a:gd name="connsiteX2" fmla="*/ 278629 w 1708308"/>
                <a:gd name="connsiteY2" fmla="*/ 137455 h 296574"/>
                <a:gd name="connsiteX3" fmla="*/ 1707473 w 1708308"/>
                <a:gd name="connsiteY3" fmla="*/ 1058 h 296574"/>
              </a:gdLst>
              <a:ahLst/>
              <a:cxnLst>
                <a:cxn ang="0">
                  <a:pos x="connsiteX0" y="connsiteY0"/>
                </a:cxn>
                <a:cxn ang="0">
                  <a:pos x="connsiteX1" y="connsiteY1"/>
                </a:cxn>
                <a:cxn ang="0">
                  <a:pos x="connsiteX2" y="connsiteY2"/>
                </a:cxn>
                <a:cxn ang="0">
                  <a:pos x="connsiteX3" y="connsiteY3"/>
                </a:cxn>
              </a:cxnLst>
              <a:rect l="l" t="t" r="r" b="b"/>
              <a:pathLst>
                <a:path w="1708308" h="296574">
                  <a:moveTo>
                    <a:pt x="1707473" y="1058"/>
                  </a:moveTo>
                  <a:cubicBezTo>
                    <a:pt x="907374" y="594370"/>
                    <a:pt x="-835" y="114119"/>
                    <a:pt x="-835" y="114119"/>
                  </a:cubicBezTo>
                  <a:cubicBezTo>
                    <a:pt x="58125" y="107452"/>
                    <a:pt x="203858" y="134503"/>
                    <a:pt x="278629" y="137455"/>
                  </a:cubicBezTo>
                  <a:cubicBezTo>
                    <a:pt x="278629" y="137455"/>
                    <a:pt x="1056249" y="425682"/>
                    <a:pt x="1707473" y="1058"/>
                  </a:cubicBezTo>
                  <a:close/>
                </a:path>
              </a:pathLst>
            </a:custGeom>
            <a:solidFill>
              <a:srgbClr val="EBFAFA"/>
            </a:solidFill>
            <a:ln w="9525" cap="flat">
              <a:noFill/>
              <a:prstDash val="solid"/>
              <a:miter/>
            </a:ln>
          </p:spPr>
          <p:txBody>
            <a:bodyPr rtlCol="0" anchor="ctr"/>
            <a:lstStyle/>
            <a:p>
              <a:endParaRPr lang="zh-CN" altLang="en-US"/>
            </a:p>
          </p:txBody>
        </p:sp>
        <p:sp>
          <p:nvSpPr>
            <p:cNvPr id="261" name="iṧliḓe">
              <a:extLst>
                <a:ext uri="{FF2B5EF4-FFF2-40B4-BE49-F238E27FC236}">
                  <a16:creationId xmlns:a16="http://schemas.microsoft.com/office/drawing/2014/main" id="{7C0B352C-1025-8339-6F8B-2BE0A0EC5FD3}"/>
                </a:ext>
              </a:extLst>
            </p:cNvPr>
            <p:cNvSpPr/>
            <p:nvPr/>
          </p:nvSpPr>
          <p:spPr>
            <a:xfrm>
              <a:off x="9131957" y="536197"/>
              <a:ext cx="298937" cy="1222724"/>
            </a:xfrm>
            <a:custGeom>
              <a:avLst/>
              <a:gdLst>
                <a:gd name="connsiteX0" fmla="*/ 289223 w 298937"/>
                <a:gd name="connsiteY0" fmla="*/ 1223782 h 1222724"/>
                <a:gd name="connsiteX1" fmla="*/ 88627 w 298937"/>
                <a:gd name="connsiteY1" fmla="*/ 1058 h 1222724"/>
                <a:gd name="connsiteX2" fmla="*/ 293129 w 298937"/>
                <a:gd name="connsiteY2" fmla="*/ 1106910 h 1222724"/>
                <a:gd name="connsiteX3" fmla="*/ 289223 w 298937"/>
                <a:gd name="connsiteY3" fmla="*/ 1223782 h 1222724"/>
              </a:gdLst>
              <a:ahLst/>
              <a:cxnLst>
                <a:cxn ang="0">
                  <a:pos x="connsiteX0" y="connsiteY0"/>
                </a:cxn>
                <a:cxn ang="0">
                  <a:pos x="connsiteX1" y="connsiteY1"/>
                </a:cxn>
                <a:cxn ang="0">
                  <a:pos x="connsiteX2" y="connsiteY2"/>
                </a:cxn>
                <a:cxn ang="0">
                  <a:pos x="connsiteX3" y="connsiteY3"/>
                </a:cxn>
              </a:cxnLst>
              <a:rect l="l" t="t" r="r" b="b"/>
              <a:pathLst>
                <a:path w="298937" h="1222724">
                  <a:moveTo>
                    <a:pt x="289223" y="1223782"/>
                  </a:moveTo>
                  <a:cubicBezTo>
                    <a:pt x="-208362" y="892693"/>
                    <a:pt x="84151" y="11916"/>
                    <a:pt x="88627" y="1058"/>
                  </a:cubicBezTo>
                  <a:cubicBezTo>
                    <a:pt x="21952" y="281474"/>
                    <a:pt x="-47104" y="817160"/>
                    <a:pt x="293129" y="1106910"/>
                  </a:cubicBezTo>
                  <a:cubicBezTo>
                    <a:pt x="300892" y="1145648"/>
                    <a:pt x="299549" y="1185654"/>
                    <a:pt x="289223" y="1223782"/>
                  </a:cubicBezTo>
                  <a:close/>
                </a:path>
              </a:pathLst>
            </a:custGeom>
            <a:solidFill>
              <a:srgbClr val="EBFAFA"/>
            </a:solidFill>
            <a:ln w="9525" cap="flat">
              <a:noFill/>
              <a:prstDash val="solid"/>
              <a:miter/>
            </a:ln>
          </p:spPr>
          <p:txBody>
            <a:bodyPr rtlCol="0" anchor="ctr"/>
            <a:lstStyle/>
            <a:p>
              <a:endParaRPr lang="zh-CN" altLang="en-US"/>
            </a:p>
          </p:txBody>
        </p:sp>
        <p:sp>
          <p:nvSpPr>
            <p:cNvPr id="262" name="ïṣlîḓé">
              <a:extLst>
                <a:ext uri="{FF2B5EF4-FFF2-40B4-BE49-F238E27FC236}">
                  <a16:creationId xmlns:a16="http://schemas.microsoft.com/office/drawing/2014/main" id="{60202851-1778-D3DC-E388-2DE162DB1790}"/>
                </a:ext>
              </a:extLst>
            </p:cNvPr>
            <p:cNvSpPr/>
            <p:nvPr/>
          </p:nvSpPr>
          <p:spPr>
            <a:xfrm>
              <a:off x="9166654" y="422992"/>
              <a:ext cx="2715105" cy="1934905"/>
            </a:xfrm>
            <a:custGeom>
              <a:avLst/>
              <a:gdLst>
                <a:gd name="connsiteX0" fmla="*/ 2681592 w 2715105"/>
                <a:gd name="connsiteY0" fmla="*/ 1494912 h 1934905"/>
                <a:gd name="connsiteX1" fmla="*/ 1718139 w 2715105"/>
                <a:gd name="connsiteY1" fmla="*/ 1261930 h 1934905"/>
                <a:gd name="connsiteX2" fmla="*/ 983571 w 2715105"/>
                <a:gd name="connsiteY2" fmla="*/ 701669 h 1934905"/>
                <a:gd name="connsiteX3" fmla="*/ 130035 w 2715105"/>
                <a:gd name="connsiteY3" fmla="*/ 20156 h 1934905"/>
                <a:gd name="connsiteX4" fmla="*/ 96374 w 2715105"/>
                <a:gd name="connsiteY4" fmla="*/ 2249 h 1934905"/>
                <a:gd name="connsiteX5" fmla="*/ 78314 w 2715105"/>
                <a:gd name="connsiteY5" fmla="*/ 20728 h 1934905"/>
                <a:gd name="connsiteX6" fmla="*/ 258432 w 2715105"/>
                <a:gd name="connsiteY6" fmla="*/ 1220115 h 1934905"/>
                <a:gd name="connsiteX7" fmla="*/ 334632 w 2715105"/>
                <a:gd name="connsiteY7" fmla="*/ 1645978 h 1934905"/>
                <a:gd name="connsiteX8" fmla="*/ 1077582 w 2715105"/>
                <a:gd name="connsiteY8" fmla="*/ 1840383 h 1934905"/>
                <a:gd name="connsiteX9" fmla="*/ 2704929 w 2715105"/>
                <a:gd name="connsiteY9" fmla="*/ 1546823 h 1934905"/>
                <a:gd name="connsiteX10" fmla="*/ 2705881 w 2715105"/>
                <a:gd name="connsiteY10" fmla="*/ 1504131 h 1934905"/>
                <a:gd name="connsiteX11" fmla="*/ 2681592 w 2715105"/>
                <a:gd name="connsiteY11" fmla="*/ 1494912 h 1934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15105" h="1934905">
                  <a:moveTo>
                    <a:pt x="2681592" y="1494912"/>
                  </a:moveTo>
                  <a:cubicBezTo>
                    <a:pt x="2487377" y="1510723"/>
                    <a:pt x="2001222" y="1520439"/>
                    <a:pt x="1718139" y="1261930"/>
                  </a:cubicBezTo>
                  <a:cubicBezTo>
                    <a:pt x="1718139" y="1261930"/>
                    <a:pt x="1541735" y="770059"/>
                    <a:pt x="983571" y="701669"/>
                  </a:cubicBezTo>
                  <a:cubicBezTo>
                    <a:pt x="983571" y="701669"/>
                    <a:pt x="327584" y="639948"/>
                    <a:pt x="130035" y="20156"/>
                  </a:cubicBezTo>
                  <a:cubicBezTo>
                    <a:pt x="125682" y="5964"/>
                    <a:pt x="110604" y="-2133"/>
                    <a:pt x="96374" y="2249"/>
                  </a:cubicBezTo>
                  <a:cubicBezTo>
                    <a:pt x="87601" y="4916"/>
                    <a:pt x="80801" y="11869"/>
                    <a:pt x="78314" y="20728"/>
                  </a:cubicBezTo>
                  <a:cubicBezTo>
                    <a:pt x="11639" y="254375"/>
                    <a:pt x="-125044" y="893503"/>
                    <a:pt x="258432" y="1220115"/>
                  </a:cubicBezTo>
                  <a:cubicBezTo>
                    <a:pt x="258432" y="1220115"/>
                    <a:pt x="204997" y="1489863"/>
                    <a:pt x="334632" y="1645978"/>
                  </a:cubicBezTo>
                  <a:cubicBezTo>
                    <a:pt x="414833" y="1742276"/>
                    <a:pt x="753732" y="1894390"/>
                    <a:pt x="1077582" y="1840383"/>
                  </a:cubicBezTo>
                  <a:cubicBezTo>
                    <a:pt x="1077582" y="1840383"/>
                    <a:pt x="2025796" y="2191856"/>
                    <a:pt x="2704929" y="1546823"/>
                  </a:cubicBezTo>
                  <a:cubicBezTo>
                    <a:pt x="2717025" y="1535298"/>
                    <a:pt x="2717406" y="1516181"/>
                    <a:pt x="2705881" y="1504131"/>
                  </a:cubicBezTo>
                  <a:cubicBezTo>
                    <a:pt x="2699594" y="1497559"/>
                    <a:pt x="2690642" y="1494169"/>
                    <a:pt x="2681592" y="1494912"/>
                  </a:cubicBezTo>
                  <a:close/>
                </a:path>
              </a:pathLst>
            </a:custGeom>
            <a:gradFill>
              <a:gsLst>
                <a:gs pos="64000">
                  <a:schemeClr val="accent3"/>
                </a:gs>
                <a:gs pos="100000">
                  <a:schemeClr val="accent2">
                    <a:lumMod val="60000"/>
                    <a:lumOff val="40000"/>
                  </a:schemeClr>
                </a:gs>
              </a:gsLst>
              <a:lin ang="6838374" scaled="1"/>
            </a:gradFill>
            <a:ln w="47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63" name="išḷïḋe">
              <a:extLst>
                <a:ext uri="{FF2B5EF4-FFF2-40B4-BE49-F238E27FC236}">
                  <a16:creationId xmlns:a16="http://schemas.microsoft.com/office/drawing/2014/main" id="{CCDB979F-3DFC-152B-7FE5-26AB4091F1C1}"/>
                </a:ext>
              </a:extLst>
            </p:cNvPr>
            <p:cNvSpPr/>
            <p:nvPr/>
          </p:nvSpPr>
          <p:spPr>
            <a:xfrm>
              <a:off x="9659080" y="1542321"/>
              <a:ext cx="192104" cy="212858"/>
            </a:xfrm>
            <a:custGeom>
              <a:avLst/>
              <a:gdLst>
                <a:gd name="connsiteX0" fmla="*/ 167199 w 192104"/>
                <a:gd name="connsiteY0" fmla="*/ 155078 h 212858"/>
                <a:gd name="connsiteX1" fmla="*/ 31563 w 192104"/>
                <a:gd name="connsiteY1" fmla="*/ 202703 h 212858"/>
                <a:gd name="connsiteX2" fmla="*/ 23277 w 192104"/>
                <a:gd name="connsiteY2" fmla="*/ 59828 h 212858"/>
                <a:gd name="connsiteX3" fmla="*/ 158817 w 192104"/>
                <a:gd name="connsiteY3" fmla="*/ 12203 h 212858"/>
                <a:gd name="connsiteX4" fmla="*/ 167199 w 192104"/>
                <a:gd name="connsiteY4" fmla="*/ 155078 h 212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104" h="212858">
                  <a:moveTo>
                    <a:pt x="167199" y="155078"/>
                  </a:moveTo>
                  <a:cubicBezTo>
                    <a:pt x="132052" y="207656"/>
                    <a:pt x="71282" y="228897"/>
                    <a:pt x="31563" y="202703"/>
                  </a:cubicBezTo>
                  <a:cubicBezTo>
                    <a:pt x="-8156" y="176509"/>
                    <a:pt x="-11871" y="112025"/>
                    <a:pt x="23277" y="59828"/>
                  </a:cubicBezTo>
                  <a:cubicBezTo>
                    <a:pt x="58424" y="7631"/>
                    <a:pt x="119098" y="-13991"/>
                    <a:pt x="158817" y="12203"/>
                  </a:cubicBezTo>
                  <a:cubicBezTo>
                    <a:pt x="198536" y="38397"/>
                    <a:pt x="202346" y="102405"/>
                    <a:pt x="167199" y="155078"/>
                  </a:cubicBezTo>
                  <a:close/>
                </a:path>
              </a:pathLst>
            </a:custGeom>
            <a:solidFill>
              <a:srgbClr val="EBFAFA"/>
            </a:solidFill>
            <a:ln w="9525" cap="flat">
              <a:noFill/>
              <a:prstDash val="solid"/>
              <a:miter/>
            </a:ln>
          </p:spPr>
          <p:txBody>
            <a:bodyPr rtlCol="0" anchor="ctr"/>
            <a:lstStyle/>
            <a:p>
              <a:endParaRPr lang="zh-CN" altLang="en-US"/>
            </a:p>
          </p:txBody>
        </p:sp>
        <p:sp>
          <p:nvSpPr>
            <p:cNvPr id="264" name="ïśļîḍé">
              <a:extLst>
                <a:ext uri="{FF2B5EF4-FFF2-40B4-BE49-F238E27FC236}">
                  <a16:creationId xmlns:a16="http://schemas.microsoft.com/office/drawing/2014/main" id="{165D067A-4EAE-7CEF-76EE-6329C59D6000}"/>
                </a:ext>
              </a:extLst>
            </p:cNvPr>
            <p:cNvSpPr/>
            <p:nvPr/>
          </p:nvSpPr>
          <p:spPr>
            <a:xfrm>
              <a:off x="9997312" y="1853449"/>
              <a:ext cx="192104" cy="212834"/>
            </a:xfrm>
            <a:custGeom>
              <a:avLst/>
              <a:gdLst>
                <a:gd name="connsiteX0" fmla="*/ 167199 w 192104"/>
                <a:gd name="connsiteY0" fmla="*/ 155037 h 212834"/>
                <a:gd name="connsiteX1" fmla="*/ 31563 w 192104"/>
                <a:gd name="connsiteY1" fmla="*/ 202662 h 212834"/>
                <a:gd name="connsiteX2" fmla="*/ 23277 w 192104"/>
                <a:gd name="connsiteY2" fmla="*/ 59787 h 212834"/>
                <a:gd name="connsiteX3" fmla="*/ 158817 w 192104"/>
                <a:gd name="connsiteY3" fmla="*/ 12162 h 212834"/>
                <a:gd name="connsiteX4" fmla="*/ 167199 w 192104"/>
                <a:gd name="connsiteY4" fmla="*/ 155037 h 212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104" h="212834">
                  <a:moveTo>
                    <a:pt x="167199" y="155037"/>
                  </a:moveTo>
                  <a:cubicBezTo>
                    <a:pt x="132052" y="207710"/>
                    <a:pt x="71283" y="228855"/>
                    <a:pt x="31563" y="202662"/>
                  </a:cubicBezTo>
                  <a:cubicBezTo>
                    <a:pt x="-8156" y="176468"/>
                    <a:pt x="-11871" y="111983"/>
                    <a:pt x="23277" y="59787"/>
                  </a:cubicBezTo>
                  <a:cubicBezTo>
                    <a:pt x="58424" y="7589"/>
                    <a:pt x="119098" y="-13937"/>
                    <a:pt x="158817" y="12162"/>
                  </a:cubicBezTo>
                  <a:cubicBezTo>
                    <a:pt x="198536" y="38260"/>
                    <a:pt x="202347" y="102458"/>
                    <a:pt x="167199" y="155037"/>
                  </a:cubicBezTo>
                  <a:close/>
                </a:path>
              </a:pathLst>
            </a:custGeom>
            <a:solidFill>
              <a:srgbClr val="EBFAFA"/>
            </a:solidFill>
            <a:ln w="9525" cap="flat">
              <a:noFill/>
              <a:prstDash val="solid"/>
              <a:miter/>
            </a:ln>
          </p:spPr>
          <p:txBody>
            <a:bodyPr rtlCol="0" anchor="ctr"/>
            <a:lstStyle/>
            <a:p>
              <a:endParaRPr lang="zh-CN" altLang="en-US"/>
            </a:p>
          </p:txBody>
        </p:sp>
        <p:sp>
          <p:nvSpPr>
            <p:cNvPr id="265" name="ïṣlïḍê">
              <a:extLst>
                <a:ext uri="{FF2B5EF4-FFF2-40B4-BE49-F238E27FC236}">
                  <a16:creationId xmlns:a16="http://schemas.microsoft.com/office/drawing/2014/main" id="{4AD2493E-83EF-AC8E-96FF-26EABFBD4286}"/>
                </a:ext>
              </a:extLst>
            </p:cNvPr>
            <p:cNvSpPr/>
            <p:nvPr/>
          </p:nvSpPr>
          <p:spPr>
            <a:xfrm>
              <a:off x="10137775" y="1126726"/>
              <a:ext cx="649721" cy="383046"/>
            </a:xfrm>
            <a:custGeom>
              <a:avLst/>
              <a:gdLst>
                <a:gd name="connsiteX0" fmla="*/ 35785 w 649721"/>
                <a:gd name="connsiteY0" fmla="*/ 1079 h 383046"/>
                <a:gd name="connsiteX1" fmla="*/ 576995 w 649721"/>
                <a:gd name="connsiteY1" fmla="*/ 71659 h 383046"/>
                <a:gd name="connsiteX2" fmla="*/ 632145 w 649721"/>
                <a:gd name="connsiteY2" fmla="*/ 139001 h 383046"/>
                <a:gd name="connsiteX3" fmla="*/ 645480 w 649721"/>
                <a:gd name="connsiteY3" fmla="*/ 375506 h 383046"/>
                <a:gd name="connsiteX4" fmla="*/ 35785 w 649721"/>
                <a:gd name="connsiteY4" fmla="*/ 1079 h 383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721" h="383046">
                  <a:moveTo>
                    <a:pt x="35785" y="1079"/>
                  </a:moveTo>
                  <a:cubicBezTo>
                    <a:pt x="267814" y="-826"/>
                    <a:pt x="463267" y="127856"/>
                    <a:pt x="576995" y="71659"/>
                  </a:cubicBezTo>
                  <a:lnTo>
                    <a:pt x="632145" y="139001"/>
                  </a:lnTo>
                  <a:cubicBezTo>
                    <a:pt x="632145" y="139001"/>
                    <a:pt x="580043" y="299878"/>
                    <a:pt x="645480" y="375506"/>
                  </a:cubicBezTo>
                  <a:cubicBezTo>
                    <a:pt x="710917" y="451135"/>
                    <a:pt x="-190815" y="2984"/>
                    <a:pt x="35785" y="1079"/>
                  </a:cubicBezTo>
                  <a:close/>
                </a:path>
              </a:pathLst>
            </a:custGeom>
            <a:solidFill>
              <a:schemeClr val="accent3"/>
            </a:solidFill>
            <a:ln w="9525" cap="flat">
              <a:noFill/>
              <a:prstDash val="solid"/>
              <a:miter/>
            </a:ln>
          </p:spPr>
          <p:txBody>
            <a:bodyPr rtlCol="0" anchor="ctr"/>
            <a:lstStyle/>
            <a:p>
              <a:endParaRPr lang="zh-CN" altLang="en-US"/>
            </a:p>
          </p:txBody>
        </p:sp>
        <p:sp>
          <p:nvSpPr>
            <p:cNvPr id="266" name="i$1íḍé">
              <a:extLst>
                <a:ext uri="{FF2B5EF4-FFF2-40B4-BE49-F238E27FC236}">
                  <a16:creationId xmlns:a16="http://schemas.microsoft.com/office/drawing/2014/main" id="{65001B6B-8F3E-10FB-55AA-74CB62F9973F}"/>
                </a:ext>
              </a:extLst>
            </p:cNvPr>
            <p:cNvSpPr/>
            <p:nvPr/>
          </p:nvSpPr>
          <p:spPr>
            <a:xfrm>
              <a:off x="9166612" y="463616"/>
              <a:ext cx="974064" cy="1178432"/>
            </a:xfrm>
            <a:custGeom>
              <a:avLst/>
              <a:gdLst>
                <a:gd name="connsiteX0" fmla="*/ 973229 w 974064"/>
                <a:gd name="connsiteY0" fmla="*/ 780489 h 1178432"/>
                <a:gd name="connsiteX1" fmla="*/ 551939 w 974064"/>
                <a:gd name="connsiteY1" fmla="*/ 943461 h 1178432"/>
                <a:gd name="connsiteX2" fmla="*/ 258473 w 974064"/>
                <a:gd name="connsiteY2" fmla="*/ 1179491 h 1178432"/>
                <a:gd name="connsiteX3" fmla="*/ 72545 w 974064"/>
                <a:gd name="connsiteY3" fmla="*/ 1058 h 1178432"/>
                <a:gd name="connsiteX4" fmla="*/ 284286 w 974064"/>
                <a:gd name="connsiteY4" fmla="*/ 938508 h 1178432"/>
                <a:gd name="connsiteX5" fmla="*/ 524983 w 974064"/>
                <a:gd name="connsiteY5" fmla="*/ 880787 h 1178432"/>
                <a:gd name="connsiteX6" fmla="*/ 973229 w 974064"/>
                <a:gd name="connsiteY6" fmla="*/ 780489 h 117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4064" h="1178432">
                  <a:moveTo>
                    <a:pt x="973229" y="780489"/>
                  </a:moveTo>
                  <a:cubicBezTo>
                    <a:pt x="973229" y="780489"/>
                    <a:pt x="681764" y="739436"/>
                    <a:pt x="551939" y="943461"/>
                  </a:cubicBezTo>
                  <a:cubicBezTo>
                    <a:pt x="460213" y="1087575"/>
                    <a:pt x="357533" y="1020804"/>
                    <a:pt x="258473" y="1179491"/>
                  </a:cubicBezTo>
                  <a:cubicBezTo>
                    <a:pt x="-114145" y="862213"/>
                    <a:pt x="4251" y="249946"/>
                    <a:pt x="72545" y="1058"/>
                  </a:cubicBezTo>
                  <a:cubicBezTo>
                    <a:pt x="55400" y="113167"/>
                    <a:pt x="-46803" y="863927"/>
                    <a:pt x="284286" y="938508"/>
                  </a:cubicBezTo>
                  <a:cubicBezTo>
                    <a:pt x="284286" y="938508"/>
                    <a:pt x="421065" y="971179"/>
                    <a:pt x="524983" y="880787"/>
                  </a:cubicBezTo>
                  <a:cubicBezTo>
                    <a:pt x="524983" y="880787"/>
                    <a:pt x="646046" y="682000"/>
                    <a:pt x="973229" y="780489"/>
                  </a:cubicBezTo>
                  <a:close/>
                </a:path>
              </a:pathLst>
            </a:custGeom>
            <a:solidFill>
              <a:schemeClr val="accent2"/>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67" name="i$1iďe">
              <a:extLst>
                <a:ext uri="{FF2B5EF4-FFF2-40B4-BE49-F238E27FC236}">
                  <a16:creationId xmlns:a16="http://schemas.microsoft.com/office/drawing/2014/main" id="{482D564E-A350-EDB2-227C-1214FE1F2F87}"/>
                </a:ext>
              </a:extLst>
            </p:cNvPr>
            <p:cNvSpPr/>
            <p:nvPr/>
          </p:nvSpPr>
          <p:spPr>
            <a:xfrm rot="-2845199">
              <a:off x="9610492" y="1539269"/>
              <a:ext cx="224218" cy="196595"/>
            </a:xfrm>
            <a:custGeom>
              <a:avLst/>
              <a:gdLst>
                <a:gd name="connsiteX0" fmla="*/ 223383 w 224218"/>
                <a:gd name="connsiteY0" fmla="*/ 99356 h 196595"/>
                <a:gd name="connsiteX1" fmla="*/ 111274 w 224218"/>
                <a:gd name="connsiteY1" fmla="*/ 197654 h 196595"/>
                <a:gd name="connsiteX2" fmla="*/ -835 w 224218"/>
                <a:gd name="connsiteY2" fmla="*/ 99356 h 196595"/>
                <a:gd name="connsiteX3" fmla="*/ 111274 w 224218"/>
                <a:gd name="connsiteY3" fmla="*/ 1058 h 196595"/>
                <a:gd name="connsiteX4" fmla="*/ 223383 w 224218"/>
                <a:gd name="connsiteY4" fmla="*/ 99356 h 19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218" h="196595">
                  <a:moveTo>
                    <a:pt x="223383" y="99356"/>
                  </a:moveTo>
                  <a:cubicBezTo>
                    <a:pt x="223383" y="153644"/>
                    <a:pt x="173191" y="197654"/>
                    <a:pt x="111274" y="197654"/>
                  </a:cubicBezTo>
                  <a:cubicBezTo>
                    <a:pt x="49358" y="197654"/>
                    <a:pt x="-835" y="153644"/>
                    <a:pt x="-835" y="99356"/>
                  </a:cubicBezTo>
                  <a:cubicBezTo>
                    <a:pt x="-835" y="45067"/>
                    <a:pt x="49357" y="1058"/>
                    <a:pt x="111274" y="1058"/>
                  </a:cubicBezTo>
                  <a:cubicBezTo>
                    <a:pt x="173190" y="1058"/>
                    <a:pt x="223383" y="45067"/>
                    <a:pt x="223383" y="99356"/>
                  </a:cubicBezTo>
                  <a:close/>
                </a:path>
              </a:pathLst>
            </a:custGeom>
            <a:solidFill>
              <a:srgbClr val="FFFFFF"/>
            </a:solidFill>
            <a:ln w="9525" cap="flat">
              <a:noFill/>
              <a:prstDash val="solid"/>
              <a:miter/>
            </a:ln>
          </p:spPr>
          <p:txBody>
            <a:bodyPr rtlCol="0" anchor="ctr"/>
            <a:lstStyle/>
            <a:p>
              <a:endParaRPr lang="zh-CN" altLang="en-US"/>
            </a:p>
          </p:txBody>
        </p:sp>
        <p:sp>
          <p:nvSpPr>
            <p:cNvPr id="268" name="ïṩ1îḑé">
              <a:extLst>
                <a:ext uri="{FF2B5EF4-FFF2-40B4-BE49-F238E27FC236}">
                  <a16:creationId xmlns:a16="http://schemas.microsoft.com/office/drawing/2014/main" id="{19C11671-49C8-B258-971F-07C5E014CA2A}"/>
                </a:ext>
              </a:extLst>
            </p:cNvPr>
            <p:cNvSpPr/>
            <p:nvPr/>
          </p:nvSpPr>
          <p:spPr>
            <a:xfrm>
              <a:off x="9623374" y="1531374"/>
              <a:ext cx="203674" cy="202591"/>
            </a:xfrm>
            <a:custGeom>
              <a:avLst/>
              <a:gdLst>
                <a:gd name="connsiteX0" fmla="*/ 23739 w 203674"/>
                <a:gd name="connsiteY0" fmla="*/ 45248 h 202591"/>
                <a:gd name="connsiteX1" fmla="*/ 169186 w 203674"/>
                <a:gd name="connsiteY1" fmla="*/ 29532 h 202591"/>
                <a:gd name="connsiteX2" fmla="*/ 165757 w 203674"/>
                <a:gd name="connsiteY2" fmla="*/ 175836 h 202591"/>
                <a:gd name="connsiteX3" fmla="*/ 128324 w 203674"/>
                <a:gd name="connsiteY3" fmla="*/ 203649 h 202591"/>
                <a:gd name="connsiteX4" fmla="*/ 170329 w 203674"/>
                <a:gd name="connsiteY4" fmla="*/ 173550 h 202591"/>
                <a:gd name="connsiteX5" fmla="*/ 173854 w 203674"/>
                <a:gd name="connsiteY5" fmla="*/ 24484 h 202591"/>
                <a:gd name="connsiteX6" fmla="*/ 25645 w 203674"/>
                <a:gd name="connsiteY6" fmla="*/ 40581 h 202591"/>
                <a:gd name="connsiteX7" fmla="*/ -835 w 203674"/>
                <a:gd name="connsiteY7" fmla="*/ 84967 h 202591"/>
                <a:gd name="connsiteX8" fmla="*/ 23739 w 203674"/>
                <a:gd name="connsiteY8" fmla="*/ 45248 h 20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674" h="202591">
                  <a:moveTo>
                    <a:pt x="23739" y="45248"/>
                  </a:moveTo>
                  <a:cubicBezTo>
                    <a:pt x="64888" y="576"/>
                    <a:pt x="130038" y="-6568"/>
                    <a:pt x="169186" y="29532"/>
                  </a:cubicBezTo>
                  <a:cubicBezTo>
                    <a:pt x="208334" y="65632"/>
                    <a:pt x="207286" y="131069"/>
                    <a:pt x="165757" y="175836"/>
                  </a:cubicBezTo>
                  <a:cubicBezTo>
                    <a:pt x="155156" y="187390"/>
                    <a:pt x="142450" y="196829"/>
                    <a:pt x="128324" y="203649"/>
                  </a:cubicBezTo>
                  <a:cubicBezTo>
                    <a:pt x="144278" y="196658"/>
                    <a:pt x="158585" y="186409"/>
                    <a:pt x="170329" y="173550"/>
                  </a:cubicBezTo>
                  <a:cubicBezTo>
                    <a:pt x="212239" y="127925"/>
                    <a:pt x="213859" y="61155"/>
                    <a:pt x="173854" y="24484"/>
                  </a:cubicBezTo>
                  <a:cubicBezTo>
                    <a:pt x="133848" y="-12188"/>
                    <a:pt x="67554" y="-5044"/>
                    <a:pt x="25645" y="40581"/>
                  </a:cubicBezTo>
                  <a:cubicBezTo>
                    <a:pt x="13814" y="53363"/>
                    <a:pt x="4794" y="68480"/>
                    <a:pt x="-835" y="84967"/>
                  </a:cubicBezTo>
                  <a:cubicBezTo>
                    <a:pt x="4794" y="70299"/>
                    <a:pt x="13128" y="56831"/>
                    <a:pt x="23739" y="45248"/>
                  </a:cubicBezTo>
                  <a:close/>
                </a:path>
              </a:pathLst>
            </a:custGeom>
            <a:solidFill>
              <a:srgbClr val="063452"/>
            </a:solidFill>
            <a:ln w="9525" cap="flat">
              <a:noFill/>
              <a:prstDash val="solid"/>
              <a:miter/>
            </a:ln>
          </p:spPr>
          <p:txBody>
            <a:bodyPr rtlCol="0" anchor="ctr"/>
            <a:lstStyle/>
            <a:p>
              <a:endParaRPr lang="zh-CN" altLang="en-US"/>
            </a:p>
          </p:txBody>
        </p:sp>
        <p:sp>
          <p:nvSpPr>
            <p:cNvPr id="269" name="íṥḷîďê">
              <a:extLst>
                <a:ext uri="{FF2B5EF4-FFF2-40B4-BE49-F238E27FC236}">
                  <a16:creationId xmlns:a16="http://schemas.microsoft.com/office/drawing/2014/main" id="{D2B4FE3E-1B3B-2802-FF6A-DD7A275225AC}"/>
                </a:ext>
              </a:extLst>
            </p:cNvPr>
            <p:cNvSpPr/>
            <p:nvPr/>
          </p:nvSpPr>
          <p:spPr>
            <a:xfrm>
              <a:off x="9637654" y="1565733"/>
              <a:ext cx="159168" cy="160688"/>
            </a:xfrm>
            <a:custGeom>
              <a:avLst/>
              <a:gdLst>
                <a:gd name="connsiteX0" fmla="*/ 134142 w 159168"/>
                <a:gd name="connsiteY0" fmla="*/ 132333 h 160688"/>
                <a:gd name="connsiteX1" fmla="*/ 21651 w 159168"/>
                <a:gd name="connsiteY1" fmla="*/ 143572 h 160688"/>
                <a:gd name="connsiteX2" fmla="*/ 23271 w 159168"/>
                <a:gd name="connsiteY2" fmla="*/ 30511 h 160688"/>
                <a:gd name="connsiteX3" fmla="*/ 135857 w 159168"/>
                <a:gd name="connsiteY3" fmla="*/ 19271 h 160688"/>
                <a:gd name="connsiteX4" fmla="*/ 134142 w 159168"/>
                <a:gd name="connsiteY4" fmla="*/ 132333 h 160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68" h="160688">
                  <a:moveTo>
                    <a:pt x="134142" y="132333"/>
                  </a:moveTo>
                  <a:cubicBezTo>
                    <a:pt x="102614" y="166623"/>
                    <a:pt x="52227" y="171671"/>
                    <a:pt x="21651" y="143572"/>
                  </a:cubicBezTo>
                  <a:cubicBezTo>
                    <a:pt x="-8924" y="115473"/>
                    <a:pt x="-8257" y="64800"/>
                    <a:pt x="23271" y="30511"/>
                  </a:cubicBezTo>
                  <a:cubicBezTo>
                    <a:pt x="54799" y="-3779"/>
                    <a:pt x="105186" y="-8923"/>
                    <a:pt x="135857" y="19271"/>
                  </a:cubicBezTo>
                  <a:cubicBezTo>
                    <a:pt x="166527" y="47465"/>
                    <a:pt x="165670" y="98043"/>
                    <a:pt x="134142" y="132333"/>
                  </a:cubicBezTo>
                  <a:close/>
                </a:path>
              </a:pathLst>
            </a:custGeom>
            <a:solidFill>
              <a:srgbClr val="5EBEDB"/>
            </a:solidFill>
            <a:ln w="9525" cap="flat">
              <a:noFill/>
              <a:prstDash val="solid"/>
              <a:miter/>
            </a:ln>
          </p:spPr>
          <p:txBody>
            <a:bodyPr rtlCol="0" anchor="ctr"/>
            <a:lstStyle/>
            <a:p>
              <a:endParaRPr lang="zh-CN" altLang="en-US"/>
            </a:p>
          </p:txBody>
        </p:sp>
        <p:sp>
          <p:nvSpPr>
            <p:cNvPr id="270" name="ïṩľïḋe">
              <a:extLst>
                <a:ext uri="{FF2B5EF4-FFF2-40B4-BE49-F238E27FC236}">
                  <a16:creationId xmlns:a16="http://schemas.microsoft.com/office/drawing/2014/main" id="{5DAACD8B-AB2E-29CF-076D-D5EE850668F1}"/>
                </a:ext>
              </a:extLst>
            </p:cNvPr>
            <p:cNvSpPr/>
            <p:nvPr/>
          </p:nvSpPr>
          <p:spPr>
            <a:xfrm rot="-2845199">
              <a:off x="9651219" y="1598602"/>
              <a:ext cx="122681" cy="106108"/>
            </a:xfrm>
            <a:custGeom>
              <a:avLst/>
              <a:gdLst>
                <a:gd name="connsiteX0" fmla="*/ 121847 w 122681"/>
                <a:gd name="connsiteY0" fmla="*/ 54112 h 106108"/>
                <a:gd name="connsiteX1" fmla="*/ 60506 w 122681"/>
                <a:gd name="connsiteY1" fmla="*/ 107166 h 106108"/>
                <a:gd name="connsiteX2" fmla="*/ -835 w 122681"/>
                <a:gd name="connsiteY2" fmla="*/ 54112 h 106108"/>
                <a:gd name="connsiteX3" fmla="*/ 60506 w 122681"/>
                <a:gd name="connsiteY3" fmla="*/ 1058 h 106108"/>
                <a:gd name="connsiteX4" fmla="*/ 121847 w 122681"/>
                <a:gd name="connsiteY4" fmla="*/ 54112 h 106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681" h="106108">
                  <a:moveTo>
                    <a:pt x="121847" y="54112"/>
                  </a:moveTo>
                  <a:cubicBezTo>
                    <a:pt x="121847" y="83413"/>
                    <a:pt x="94383" y="107166"/>
                    <a:pt x="60506" y="107166"/>
                  </a:cubicBezTo>
                  <a:cubicBezTo>
                    <a:pt x="26628" y="107166"/>
                    <a:pt x="-835" y="83413"/>
                    <a:pt x="-835" y="54112"/>
                  </a:cubicBezTo>
                  <a:cubicBezTo>
                    <a:pt x="-835" y="24811"/>
                    <a:pt x="26628" y="1058"/>
                    <a:pt x="60506" y="1058"/>
                  </a:cubicBezTo>
                  <a:cubicBezTo>
                    <a:pt x="94383" y="1058"/>
                    <a:pt x="121847" y="24811"/>
                    <a:pt x="121847" y="54112"/>
                  </a:cubicBezTo>
                  <a:close/>
                </a:path>
              </a:pathLst>
            </a:custGeom>
            <a:solidFill>
              <a:srgbClr val="063452"/>
            </a:solidFill>
            <a:ln w="9525" cap="flat">
              <a:noFill/>
              <a:prstDash val="solid"/>
              <a:miter/>
            </a:ln>
          </p:spPr>
          <p:txBody>
            <a:bodyPr rtlCol="0" anchor="ctr"/>
            <a:lstStyle/>
            <a:p>
              <a:endParaRPr lang="zh-CN" altLang="en-US"/>
            </a:p>
          </p:txBody>
        </p:sp>
        <p:sp>
          <p:nvSpPr>
            <p:cNvPr id="271" name="ïşlíḍé">
              <a:extLst>
                <a:ext uri="{FF2B5EF4-FFF2-40B4-BE49-F238E27FC236}">
                  <a16:creationId xmlns:a16="http://schemas.microsoft.com/office/drawing/2014/main" id="{D8CDC797-2BD0-BB1B-7A3F-1C42A6C1D1CD}"/>
                </a:ext>
              </a:extLst>
            </p:cNvPr>
            <p:cNvSpPr/>
            <p:nvPr/>
          </p:nvSpPr>
          <p:spPr>
            <a:xfrm>
              <a:off x="9689178" y="1578872"/>
              <a:ext cx="41785" cy="41538"/>
            </a:xfrm>
            <a:custGeom>
              <a:avLst/>
              <a:gdLst>
                <a:gd name="connsiteX0" fmla="*/ 36136 w 41785"/>
                <a:gd name="connsiteY0" fmla="*/ 36517 h 41538"/>
                <a:gd name="connsiteX1" fmla="*/ 6704 w 41785"/>
                <a:gd name="connsiteY1" fmla="*/ 36517 h 41538"/>
                <a:gd name="connsiteX2" fmla="*/ 3942 w 41785"/>
                <a:gd name="connsiteY2" fmla="*/ 7180 h 41538"/>
                <a:gd name="connsiteX3" fmla="*/ 33440 w 41785"/>
                <a:gd name="connsiteY3" fmla="*/ 7152 h 41538"/>
                <a:gd name="connsiteX4" fmla="*/ 33469 w 41785"/>
                <a:gd name="connsiteY4" fmla="*/ 7180 h 41538"/>
                <a:gd name="connsiteX5" fmla="*/ 36136 w 41785"/>
                <a:gd name="connsiteY5" fmla="*/ 36517 h 4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85" h="41538">
                  <a:moveTo>
                    <a:pt x="36136" y="36517"/>
                  </a:moveTo>
                  <a:cubicBezTo>
                    <a:pt x="28002" y="44623"/>
                    <a:pt x="14838" y="44623"/>
                    <a:pt x="6704" y="36517"/>
                  </a:cubicBezTo>
                  <a:cubicBezTo>
                    <a:pt x="-2145" y="29173"/>
                    <a:pt x="-3384" y="16048"/>
                    <a:pt x="3942" y="7180"/>
                  </a:cubicBezTo>
                  <a:cubicBezTo>
                    <a:pt x="12076" y="-974"/>
                    <a:pt x="25287" y="-983"/>
                    <a:pt x="33440" y="7152"/>
                  </a:cubicBezTo>
                  <a:cubicBezTo>
                    <a:pt x="33450" y="7161"/>
                    <a:pt x="33460" y="7171"/>
                    <a:pt x="33469" y="7180"/>
                  </a:cubicBezTo>
                  <a:cubicBezTo>
                    <a:pt x="42289" y="14552"/>
                    <a:pt x="43480" y="27678"/>
                    <a:pt x="36136" y="36517"/>
                  </a:cubicBezTo>
                  <a:close/>
                </a:path>
              </a:pathLst>
            </a:custGeom>
            <a:solidFill>
              <a:srgbClr val="FFFFFF"/>
            </a:solidFill>
            <a:ln w="9525" cap="flat">
              <a:noFill/>
              <a:prstDash val="solid"/>
              <a:miter/>
            </a:ln>
          </p:spPr>
          <p:txBody>
            <a:bodyPr rtlCol="0" anchor="ctr"/>
            <a:lstStyle/>
            <a:p>
              <a:endParaRPr lang="zh-CN" altLang="en-US"/>
            </a:p>
          </p:txBody>
        </p:sp>
        <p:sp>
          <p:nvSpPr>
            <p:cNvPr id="272" name="îŝļiḓe">
              <a:extLst>
                <a:ext uri="{FF2B5EF4-FFF2-40B4-BE49-F238E27FC236}">
                  <a16:creationId xmlns:a16="http://schemas.microsoft.com/office/drawing/2014/main" id="{02FDB97D-CDFD-FA83-4A35-581DE0752B60}"/>
                </a:ext>
              </a:extLst>
            </p:cNvPr>
            <p:cNvSpPr/>
            <p:nvPr/>
          </p:nvSpPr>
          <p:spPr>
            <a:xfrm>
              <a:off x="9692914" y="1682695"/>
              <a:ext cx="20368" cy="20245"/>
            </a:xfrm>
            <a:custGeom>
              <a:avLst/>
              <a:gdLst>
                <a:gd name="connsiteX0" fmla="*/ 17255 w 20368"/>
                <a:gd name="connsiteY0" fmla="*/ 18324 h 20245"/>
                <a:gd name="connsiteX1" fmla="*/ 2776 w 20368"/>
                <a:gd name="connsiteY1" fmla="*/ 18324 h 20245"/>
                <a:gd name="connsiteX2" fmla="*/ 1443 w 20368"/>
                <a:gd name="connsiteY2" fmla="*/ 4037 h 20245"/>
                <a:gd name="connsiteX3" fmla="*/ 15921 w 20368"/>
                <a:gd name="connsiteY3" fmla="*/ 4037 h 20245"/>
                <a:gd name="connsiteX4" fmla="*/ 17255 w 20368"/>
                <a:gd name="connsiteY4" fmla="*/ 18324 h 2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68" h="20245">
                  <a:moveTo>
                    <a:pt x="17255" y="18324"/>
                  </a:moveTo>
                  <a:cubicBezTo>
                    <a:pt x="13244" y="22296"/>
                    <a:pt x="6787" y="22296"/>
                    <a:pt x="2776" y="18324"/>
                  </a:cubicBezTo>
                  <a:cubicBezTo>
                    <a:pt x="-1462" y="14705"/>
                    <a:pt x="-2052" y="8371"/>
                    <a:pt x="1443" y="4037"/>
                  </a:cubicBezTo>
                  <a:cubicBezTo>
                    <a:pt x="5453" y="65"/>
                    <a:pt x="11911" y="65"/>
                    <a:pt x="15921" y="4037"/>
                  </a:cubicBezTo>
                  <a:cubicBezTo>
                    <a:pt x="20160" y="7656"/>
                    <a:pt x="20750" y="13990"/>
                    <a:pt x="17255" y="18324"/>
                  </a:cubicBezTo>
                  <a:close/>
                </a:path>
              </a:pathLst>
            </a:custGeom>
            <a:solidFill>
              <a:srgbClr val="FFFFFF"/>
            </a:solidFill>
            <a:ln w="9525" cap="flat">
              <a:noFill/>
              <a:prstDash val="solid"/>
              <a:miter/>
            </a:ln>
          </p:spPr>
          <p:txBody>
            <a:bodyPr rtlCol="0" anchor="ctr"/>
            <a:lstStyle/>
            <a:p>
              <a:endParaRPr lang="zh-CN" altLang="en-US"/>
            </a:p>
          </p:txBody>
        </p:sp>
        <p:sp>
          <p:nvSpPr>
            <p:cNvPr id="273" name="iṣľíḓe">
              <a:extLst>
                <a:ext uri="{FF2B5EF4-FFF2-40B4-BE49-F238E27FC236}">
                  <a16:creationId xmlns:a16="http://schemas.microsoft.com/office/drawing/2014/main" id="{2AF2DF7D-A827-6CB9-FC79-67026C87F388}"/>
                </a:ext>
              </a:extLst>
            </p:cNvPr>
            <p:cNvSpPr/>
            <p:nvPr/>
          </p:nvSpPr>
          <p:spPr>
            <a:xfrm rot="-2845199">
              <a:off x="9948336" y="1849988"/>
              <a:ext cx="224218" cy="196595"/>
            </a:xfrm>
            <a:custGeom>
              <a:avLst/>
              <a:gdLst>
                <a:gd name="connsiteX0" fmla="*/ 223383 w 224218"/>
                <a:gd name="connsiteY0" fmla="*/ 99356 h 196595"/>
                <a:gd name="connsiteX1" fmla="*/ 111274 w 224218"/>
                <a:gd name="connsiteY1" fmla="*/ 197654 h 196595"/>
                <a:gd name="connsiteX2" fmla="*/ -835 w 224218"/>
                <a:gd name="connsiteY2" fmla="*/ 99356 h 196595"/>
                <a:gd name="connsiteX3" fmla="*/ 111274 w 224218"/>
                <a:gd name="connsiteY3" fmla="*/ 1058 h 196595"/>
                <a:gd name="connsiteX4" fmla="*/ 223383 w 224218"/>
                <a:gd name="connsiteY4" fmla="*/ 99356 h 196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218" h="196595">
                  <a:moveTo>
                    <a:pt x="223383" y="99356"/>
                  </a:moveTo>
                  <a:cubicBezTo>
                    <a:pt x="223383" y="153644"/>
                    <a:pt x="173191" y="197654"/>
                    <a:pt x="111274" y="197654"/>
                  </a:cubicBezTo>
                  <a:cubicBezTo>
                    <a:pt x="49358" y="197654"/>
                    <a:pt x="-835" y="153644"/>
                    <a:pt x="-835" y="99356"/>
                  </a:cubicBezTo>
                  <a:cubicBezTo>
                    <a:pt x="-835" y="45067"/>
                    <a:pt x="49357" y="1058"/>
                    <a:pt x="111274" y="1058"/>
                  </a:cubicBezTo>
                  <a:cubicBezTo>
                    <a:pt x="173190" y="1058"/>
                    <a:pt x="223383" y="45067"/>
                    <a:pt x="223383" y="99356"/>
                  </a:cubicBezTo>
                  <a:close/>
                </a:path>
              </a:pathLst>
            </a:custGeom>
            <a:solidFill>
              <a:srgbClr val="FFFFFF"/>
            </a:solidFill>
            <a:ln w="9525" cap="flat">
              <a:noFill/>
              <a:prstDash val="solid"/>
              <a:miter/>
            </a:ln>
          </p:spPr>
          <p:txBody>
            <a:bodyPr rtlCol="0" anchor="ctr"/>
            <a:lstStyle/>
            <a:p>
              <a:endParaRPr lang="zh-CN" altLang="en-US"/>
            </a:p>
          </p:txBody>
        </p:sp>
        <p:sp>
          <p:nvSpPr>
            <p:cNvPr id="274" name="íṡ1îḍê">
              <a:extLst>
                <a:ext uri="{FF2B5EF4-FFF2-40B4-BE49-F238E27FC236}">
                  <a16:creationId xmlns:a16="http://schemas.microsoft.com/office/drawing/2014/main" id="{7E1FD0DA-C134-2A42-CE3C-F9EEF4AE51AD}"/>
                </a:ext>
              </a:extLst>
            </p:cNvPr>
            <p:cNvSpPr/>
            <p:nvPr/>
          </p:nvSpPr>
          <p:spPr>
            <a:xfrm>
              <a:off x="9961512" y="1842365"/>
              <a:ext cx="203674" cy="202591"/>
            </a:xfrm>
            <a:custGeom>
              <a:avLst/>
              <a:gdLst>
                <a:gd name="connsiteX0" fmla="*/ 23739 w 203674"/>
                <a:gd name="connsiteY0" fmla="*/ 45153 h 202591"/>
                <a:gd name="connsiteX1" fmla="*/ 169186 w 203674"/>
                <a:gd name="connsiteY1" fmla="*/ 29532 h 202591"/>
                <a:gd name="connsiteX2" fmla="*/ 165757 w 203674"/>
                <a:gd name="connsiteY2" fmla="*/ 175836 h 202591"/>
                <a:gd name="connsiteX3" fmla="*/ 128324 w 203674"/>
                <a:gd name="connsiteY3" fmla="*/ 203649 h 202591"/>
                <a:gd name="connsiteX4" fmla="*/ 170329 w 203674"/>
                <a:gd name="connsiteY4" fmla="*/ 173550 h 202591"/>
                <a:gd name="connsiteX5" fmla="*/ 173854 w 203674"/>
                <a:gd name="connsiteY5" fmla="*/ 24483 h 202591"/>
                <a:gd name="connsiteX6" fmla="*/ 25645 w 203674"/>
                <a:gd name="connsiteY6" fmla="*/ 40581 h 202591"/>
                <a:gd name="connsiteX7" fmla="*/ -835 w 203674"/>
                <a:gd name="connsiteY7" fmla="*/ 84968 h 202591"/>
                <a:gd name="connsiteX8" fmla="*/ 23739 w 203674"/>
                <a:gd name="connsiteY8" fmla="*/ 45153 h 202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674" h="202591">
                  <a:moveTo>
                    <a:pt x="23739" y="45153"/>
                  </a:moveTo>
                  <a:cubicBezTo>
                    <a:pt x="64888" y="957"/>
                    <a:pt x="129657" y="-6663"/>
                    <a:pt x="169186" y="29532"/>
                  </a:cubicBezTo>
                  <a:cubicBezTo>
                    <a:pt x="208715" y="65727"/>
                    <a:pt x="207286" y="131068"/>
                    <a:pt x="165757" y="175836"/>
                  </a:cubicBezTo>
                  <a:cubicBezTo>
                    <a:pt x="155156" y="187390"/>
                    <a:pt x="142450" y="196829"/>
                    <a:pt x="128324" y="203649"/>
                  </a:cubicBezTo>
                  <a:cubicBezTo>
                    <a:pt x="144278" y="196658"/>
                    <a:pt x="158585" y="186408"/>
                    <a:pt x="170329" y="173550"/>
                  </a:cubicBezTo>
                  <a:cubicBezTo>
                    <a:pt x="212239" y="127925"/>
                    <a:pt x="213859" y="61155"/>
                    <a:pt x="173854" y="24483"/>
                  </a:cubicBezTo>
                  <a:cubicBezTo>
                    <a:pt x="133848" y="-12188"/>
                    <a:pt x="67554" y="-5044"/>
                    <a:pt x="25645" y="40581"/>
                  </a:cubicBezTo>
                  <a:cubicBezTo>
                    <a:pt x="13814" y="53364"/>
                    <a:pt x="4794" y="68480"/>
                    <a:pt x="-835" y="84968"/>
                  </a:cubicBezTo>
                  <a:cubicBezTo>
                    <a:pt x="4756" y="70252"/>
                    <a:pt x="13091" y="56745"/>
                    <a:pt x="23739" y="45153"/>
                  </a:cubicBezTo>
                  <a:close/>
                </a:path>
              </a:pathLst>
            </a:custGeom>
            <a:solidFill>
              <a:srgbClr val="063452"/>
            </a:solidFill>
            <a:ln w="9525" cap="flat">
              <a:noFill/>
              <a:prstDash val="solid"/>
              <a:miter/>
            </a:ln>
          </p:spPr>
          <p:txBody>
            <a:bodyPr rtlCol="0" anchor="ctr"/>
            <a:lstStyle/>
            <a:p>
              <a:endParaRPr lang="zh-CN" altLang="en-US"/>
            </a:p>
          </p:txBody>
        </p:sp>
        <p:sp>
          <p:nvSpPr>
            <p:cNvPr id="275" name="iṣliḍê">
              <a:extLst>
                <a:ext uri="{FF2B5EF4-FFF2-40B4-BE49-F238E27FC236}">
                  <a16:creationId xmlns:a16="http://schemas.microsoft.com/office/drawing/2014/main" id="{3B8526FE-0EB7-DCE7-3F98-5D0EE8D25E10}"/>
                </a:ext>
              </a:extLst>
            </p:cNvPr>
            <p:cNvSpPr/>
            <p:nvPr/>
          </p:nvSpPr>
          <p:spPr>
            <a:xfrm rot="-2845199">
              <a:off x="9971736" y="1881539"/>
              <a:ext cx="168782" cy="150494"/>
            </a:xfrm>
            <a:custGeom>
              <a:avLst/>
              <a:gdLst>
                <a:gd name="connsiteX0" fmla="*/ 167948 w 168782"/>
                <a:gd name="connsiteY0" fmla="*/ 76305 h 150494"/>
                <a:gd name="connsiteX1" fmla="*/ 83557 w 168782"/>
                <a:gd name="connsiteY1" fmla="*/ 151553 h 150494"/>
                <a:gd name="connsiteX2" fmla="*/ -835 w 168782"/>
                <a:gd name="connsiteY2" fmla="*/ 76305 h 150494"/>
                <a:gd name="connsiteX3" fmla="*/ 83557 w 168782"/>
                <a:gd name="connsiteY3" fmla="*/ 1058 h 150494"/>
                <a:gd name="connsiteX4" fmla="*/ 167948 w 168782"/>
                <a:gd name="connsiteY4" fmla="*/ 76305 h 150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782" h="150494">
                  <a:moveTo>
                    <a:pt x="167948" y="76305"/>
                  </a:moveTo>
                  <a:cubicBezTo>
                    <a:pt x="167948" y="117863"/>
                    <a:pt x="130165" y="151553"/>
                    <a:pt x="83557" y="151553"/>
                  </a:cubicBezTo>
                  <a:cubicBezTo>
                    <a:pt x="36948" y="151553"/>
                    <a:pt x="-835" y="117864"/>
                    <a:pt x="-835" y="76305"/>
                  </a:cubicBezTo>
                  <a:cubicBezTo>
                    <a:pt x="-835" y="34748"/>
                    <a:pt x="36948" y="1058"/>
                    <a:pt x="83557" y="1058"/>
                  </a:cubicBezTo>
                  <a:cubicBezTo>
                    <a:pt x="130165" y="1058"/>
                    <a:pt x="167948" y="34747"/>
                    <a:pt x="167948" y="76305"/>
                  </a:cubicBezTo>
                  <a:close/>
                </a:path>
              </a:pathLst>
            </a:custGeom>
            <a:solidFill>
              <a:srgbClr val="5EBEDB"/>
            </a:solidFill>
            <a:ln w="9525" cap="flat">
              <a:noFill/>
              <a:prstDash val="solid"/>
              <a:miter/>
            </a:ln>
          </p:spPr>
          <p:txBody>
            <a:bodyPr rtlCol="0" anchor="ctr"/>
            <a:lstStyle/>
            <a:p>
              <a:endParaRPr lang="zh-CN" altLang="en-US"/>
            </a:p>
          </p:txBody>
        </p:sp>
        <p:sp>
          <p:nvSpPr>
            <p:cNvPr id="276" name="íṡ1iḋe">
              <a:extLst>
                <a:ext uri="{FF2B5EF4-FFF2-40B4-BE49-F238E27FC236}">
                  <a16:creationId xmlns:a16="http://schemas.microsoft.com/office/drawing/2014/main" id="{545EBDFB-40F4-5D38-09DB-2D43608A1425}"/>
                </a:ext>
              </a:extLst>
            </p:cNvPr>
            <p:cNvSpPr/>
            <p:nvPr/>
          </p:nvSpPr>
          <p:spPr>
            <a:xfrm>
              <a:off x="9993277" y="1904823"/>
              <a:ext cx="113910" cy="115238"/>
            </a:xfrm>
            <a:custGeom>
              <a:avLst/>
              <a:gdLst>
                <a:gd name="connsiteX0" fmla="*/ 95130 w 113910"/>
                <a:gd name="connsiteY0" fmla="*/ 94423 h 115238"/>
                <a:gd name="connsiteX1" fmla="*/ 14644 w 113910"/>
                <a:gd name="connsiteY1" fmla="*/ 103948 h 115238"/>
                <a:gd name="connsiteX2" fmla="*/ 17025 w 113910"/>
                <a:gd name="connsiteY2" fmla="*/ 22891 h 115238"/>
                <a:gd name="connsiteX3" fmla="*/ 97606 w 113910"/>
                <a:gd name="connsiteY3" fmla="*/ 13366 h 115238"/>
                <a:gd name="connsiteX4" fmla="*/ 95130 w 113910"/>
                <a:gd name="connsiteY4" fmla="*/ 94423 h 115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910" h="115238">
                  <a:moveTo>
                    <a:pt x="95130" y="94423"/>
                  </a:moveTo>
                  <a:cubicBezTo>
                    <a:pt x="72270" y="119379"/>
                    <a:pt x="36171" y="123570"/>
                    <a:pt x="14644" y="103948"/>
                  </a:cubicBezTo>
                  <a:cubicBezTo>
                    <a:pt x="-6883" y="84327"/>
                    <a:pt x="-5835" y="47846"/>
                    <a:pt x="17025" y="22891"/>
                  </a:cubicBezTo>
                  <a:cubicBezTo>
                    <a:pt x="39885" y="-2065"/>
                    <a:pt x="76080" y="-6160"/>
                    <a:pt x="97606" y="13366"/>
                  </a:cubicBezTo>
                  <a:cubicBezTo>
                    <a:pt x="119133" y="32892"/>
                    <a:pt x="118085" y="69563"/>
                    <a:pt x="95130" y="94423"/>
                  </a:cubicBezTo>
                  <a:close/>
                </a:path>
              </a:pathLst>
            </a:custGeom>
            <a:solidFill>
              <a:srgbClr val="063452"/>
            </a:solidFill>
            <a:ln w="9525" cap="flat">
              <a:noFill/>
              <a:prstDash val="solid"/>
              <a:miter/>
            </a:ln>
          </p:spPr>
          <p:txBody>
            <a:bodyPr rtlCol="0" anchor="ctr"/>
            <a:lstStyle/>
            <a:p>
              <a:endParaRPr lang="zh-CN" altLang="en-US"/>
            </a:p>
          </p:txBody>
        </p:sp>
        <p:sp>
          <p:nvSpPr>
            <p:cNvPr id="277" name="ïṣḻîďê">
              <a:extLst>
                <a:ext uri="{FF2B5EF4-FFF2-40B4-BE49-F238E27FC236}">
                  <a16:creationId xmlns:a16="http://schemas.microsoft.com/office/drawing/2014/main" id="{8F1BB63C-8CC4-0678-C041-5B15B5970079}"/>
                </a:ext>
              </a:extLst>
            </p:cNvPr>
            <p:cNvSpPr/>
            <p:nvPr/>
          </p:nvSpPr>
          <p:spPr>
            <a:xfrm>
              <a:off x="10027315" y="1889578"/>
              <a:ext cx="41785" cy="41538"/>
            </a:xfrm>
            <a:custGeom>
              <a:avLst/>
              <a:gdLst>
                <a:gd name="connsiteX0" fmla="*/ 36136 w 41785"/>
                <a:gd name="connsiteY0" fmla="*/ 36517 h 41538"/>
                <a:gd name="connsiteX1" fmla="*/ 6704 w 41785"/>
                <a:gd name="connsiteY1" fmla="*/ 36517 h 41538"/>
                <a:gd name="connsiteX2" fmla="*/ 3942 w 41785"/>
                <a:gd name="connsiteY2" fmla="*/ 7180 h 41538"/>
                <a:gd name="connsiteX3" fmla="*/ 33440 w 41785"/>
                <a:gd name="connsiteY3" fmla="*/ 7151 h 41538"/>
                <a:gd name="connsiteX4" fmla="*/ 33469 w 41785"/>
                <a:gd name="connsiteY4" fmla="*/ 7180 h 41538"/>
                <a:gd name="connsiteX5" fmla="*/ 36136 w 41785"/>
                <a:gd name="connsiteY5" fmla="*/ 36517 h 4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85" h="41538">
                  <a:moveTo>
                    <a:pt x="36136" y="36517"/>
                  </a:moveTo>
                  <a:cubicBezTo>
                    <a:pt x="28002" y="44623"/>
                    <a:pt x="14838" y="44623"/>
                    <a:pt x="6704" y="36517"/>
                  </a:cubicBezTo>
                  <a:cubicBezTo>
                    <a:pt x="-2145" y="29173"/>
                    <a:pt x="-3384" y="16048"/>
                    <a:pt x="3942" y="7180"/>
                  </a:cubicBezTo>
                  <a:cubicBezTo>
                    <a:pt x="12076" y="-973"/>
                    <a:pt x="25287" y="-983"/>
                    <a:pt x="33440" y="7151"/>
                  </a:cubicBezTo>
                  <a:cubicBezTo>
                    <a:pt x="33450" y="7161"/>
                    <a:pt x="33460" y="7170"/>
                    <a:pt x="33469" y="7180"/>
                  </a:cubicBezTo>
                  <a:cubicBezTo>
                    <a:pt x="42289" y="14552"/>
                    <a:pt x="43480" y="27678"/>
                    <a:pt x="36136" y="36517"/>
                  </a:cubicBezTo>
                  <a:close/>
                </a:path>
              </a:pathLst>
            </a:custGeom>
            <a:solidFill>
              <a:srgbClr val="FFFFFF"/>
            </a:solidFill>
            <a:ln w="9525" cap="flat">
              <a:noFill/>
              <a:prstDash val="solid"/>
              <a:miter/>
            </a:ln>
          </p:spPr>
          <p:txBody>
            <a:bodyPr rtlCol="0" anchor="ctr"/>
            <a:lstStyle/>
            <a:p>
              <a:endParaRPr lang="zh-CN" altLang="en-US"/>
            </a:p>
          </p:txBody>
        </p:sp>
        <p:sp>
          <p:nvSpPr>
            <p:cNvPr id="278" name="iśḻîḑè">
              <a:extLst>
                <a:ext uri="{FF2B5EF4-FFF2-40B4-BE49-F238E27FC236}">
                  <a16:creationId xmlns:a16="http://schemas.microsoft.com/office/drawing/2014/main" id="{E2CE3BAA-4252-96B9-C8FD-0CA0AAAB4EBA}"/>
                </a:ext>
              </a:extLst>
            </p:cNvPr>
            <p:cNvSpPr/>
            <p:nvPr/>
          </p:nvSpPr>
          <p:spPr>
            <a:xfrm>
              <a:off x="10031356" y="1993407"/>
              <a:ext cx="20349" cy="20238"/>
            </a:xfrm>
            <a:custGeom>
              <a:avLst/>
              <a:gdLst>
                <a:gd name="connsiteX0" fmla="*/ 17237 w 20349"/>
                <a:gd name="connsiteY0" fmla="*/ 18317 h 20238"/>
                <a:gd name="connsiteX1" fmla="*/ 2758 w 20349"/>
                <a:gd name="connsiteY1" fmla="*/ 18317 h 20238"/>
                <a:gd name="connsiteX2" fmla="*/ 1520 w 20349"/>
                <a:gd name="connsiteY2" fmla="*/ 4030 h 20238"/>
                <a:gd name="connsiteX3" fmla="*/ 15903 w 20349"/>
                <a:gd name="connsiteY3" fmla="*/ 4030 h 20238"/>
                <a:gd name="connsiteX4" fmla="*/ 17237 w 20349"/>
                <a:gd name="connsiteY4" fmla="*/ 18317 h 20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49" h="20238">
                  <a:moveTo>
                    <a:pt x="17237" y="18317"/>
                  </a:moveTo>
                  <a:cubicBezTo>
                    <a:pt x="13226" y="22289"/>
                    <a:pt x="6769" y="22289"/>
                    <a:pt x="2758" y="18317"/>
                  </a:cubicBezTo>
                  <a:cubicBezTo>
                    <a:pt x="-1499" y="14698"/>
                    <a:pt x="-2052" y="8325"/>
                    <a:pt x="1520" y="4030"/>
                  </a:cubicBezTo>
                  <a:cubicBezTo>
                    <a:pt x="5492" y="67"/>
                    <a:pt x="11931" y="67"/>
                    <a:pt x="15903" y="4030"/>
                  </a:cubicBezTo>
                  <a:cubicBezTo>
                    <a:pt x="20142" y="7649"/>
                    <a:pt x="20732" y="13983"/>
                    <a:pt x="17237" y="18317"/>
                  </a:cubicBezTo>
                  <a:close/>
                </a:path>
              </a:pathLst>
            </a:custGeom>
            <a:solidFill>
              <a:srgbClr val="FFFFFF"/>
            </a:solidFill>
            <a:ln w="9525" cap="flat">
              <a:noFill/>
              <a:prstDash val="solid"/>
              <a:miter/>
            </a:ln>
          </p:spPr>
          <p:txBody>
            <a:bodyPr rtlCol="0" anchor="ctr"/>
            <a:lstStyle/>
            <a:p>
              <a:endParaRPr lang="zh-CN" altLang="en-US"/>
            </a:p>
          </p:txBody>
        </p:sp>
        <p:sp>
          <p:nvSpPr>
            <p:cNvPr id="279" name="îṩļíḍê">
              <a:extLst>
                <a:ext uri="{FF2B5EF4-FFF2-40B4-BE49-F238E27FC236}">
                  <a16:creationId xmlns:a16="http://schemas.microsoft.com/office/drawing/2014/main" id="{F7F9DDDA-D2D9-EE72-658D-5FF1236685E6}"/>
                </a:ext>
              </a:extLst>
            </p:cNvPr>
            <p:cNvSpPr/>
            <p:nvPr/>
          </p:nvSpPr>
          <p:spPr>
            <a:xfrm>
              <a:off x="9621374" y="1727107"/>
              <a:ext cx="2260276" cy="630756"/>
            </a:xfrm>
            <a:custGeom>
              <a:avLst/>
              <a:gdLst>
                <a:gd name="connsiteX0" fmla="*/ 2226396 w 2260276"/>
                <a:gd name="connsiteY0" fmla="*/ 190796 h 630756"/>
                <a:gd name="connsiteX1" fmla="*/ 2162578 w 2260276"/>
                <a:gd name="connsiteY1" fmla="*/ 194987 h 630756"/>
                <a:gd name="connsiteX2" fmla="*/ 755069 w 2260276"/>
                <a:gd name="connsiteY2" fmla="*/ 464925 h 630756"/>
                <a:gd name="connsiteX3" fmla="*/ 850319 w 2260276"/>
                <a:gd name="connsiteY3" fmla="*/ 337672 h 630756"/>
                <a:gd name="connsiteX4" fmla="*/ 1031770 w 2260276"/>
                <a:gd name="connsiteY4" fmla="*/ 1058 h 630756"/>
                <a:gd name="connsiteX5" fmla="*/ 783358 w 2260276"/>
                <a:gd name="connsiteY5" fmla="*/ 266996 h 630756"/>
                <a:gd name="connsiteX6" fmla="*/ -835 w 2260276"/>
                <a:gd name="connsiteY6" fmla="*/ 428254 h 630756"/>
                <a:gd name="connsiteX7" fmla="*/ 623052 w 2260276"/>
                <a:gd name="connsiteY7" fmla="*/ 536268 h 630756"/>
                <a:gd name="connsiteX8" fmla="*/ 2250113 w 2260276"/>
                <a:gd name="connsiteY8" fmla="*/ 242993 h 630756"/>
                <a:gd name="connsiteX9" fmla="*/ 2250970 w 2260276"/>
                <a:gd name="connsiteY9" fmla="*/ 200035 h 630756"/>
                <a:gd name="connsiteX10" fmla="*/ 2226396 w 2260276"/>
                <a:gd name="connsiteY10" fmla="*/ 190796 h 63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0276" h="630756">
                  <a:moveTo>
                    <a:pt x="2226396" y="190796"/>
                  </a:moveTo>
                  <a:cubicBezTo>
                    <a:pt x="2207346" y="192320"/>
                    <a:pt x="2186199" y="193844"/>
                    <a:pt x="2162578" y="194987"/>
                  </a:cubicBezTo>
                  <a:cubicBezTo>
                    <a:pt x="2162578" y="194987"/>
                    <a:pt x="1637560" y="702098"/>
                    <a:pt x="755069" y="464925"/>
                  </a:cubicBezTo>
                  <a:cubicBezTo>
                    <a:pt x="755069" y="464925"/>
                    <a:pt x="825553" y="435303"/>
                    <a:pt x="850319" y="337672"/>
                  </a:cubicBezTo>
                  <a:cubicBezTo>
                    <a:pt x="850319" y="337672"/>
                    <a:pt x="1003290" y="183652"/>
                    <a:pt x="1031770" y="1058"/>
                  </a:cubicBezTo>
                  <a:cubicBezTo>
                    <a:pt x="1031770" y="1058"/>
                    <a:pt x="936520" y="224134"/>
                    <a:pt x="783358" y="266996"/>
                  </a:cubicBezTo>
                  <a:cubicBezTo>
                    <a:pt x="783358" y="266996"/>
                    <a:pt x="577332" y="622659"/>
                    <a:pt x="-835" y="428254"/>
                  </a:cubicBezTo>
                  <a:cubicBezTo>
                    <a:pt x="145469" y="506169"/>
                    <a:pt x="388452" y="575416"/>
                    <a:pt x="623052" y="536268"/>
                  </a:cubicBezTo>
                  <a:cubicBezTo>
                    <a:pt x="623052" y="536268"/>
                    <a:pt x="1570980" y="887550"/>
                    <a:pt x="2250113" y="242993"/>
                  </a:cubicBezTo>
                  <a:cubicBezTo>
                    <a:pt x="2262210" y="231382"/>
                    <a:pt x="2262590" y="212141"/>
                    <a:pt x="2250970" y="200035"/>
                  </a:cubicBezTo>
                  <a:cubicBezTo>
                    <a:pt x="2244588" y="193377"/>
                    <a:pt x="2235539" y="189977"/>
                    <a:pt x="2226396" y="190796"/>
                  </a:cubicBezTo>
                  <a:close/>
                </a:path>
              </a:pathLst>
            </a:custGeom>
            <a:solidFill>
              <a:schemeClr val="accent2"/>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80" name="iṡļídê">
              <a:extLst>
                <a:ext uri="{FF2B5EF4-FFF2-40B4-BE49-F238E27FC236}">
                  <a16:creationId xmlns:a16="http://schemas.microsoft.com/office/drawing/2014/main" id="{BD6BCFB3-30E5-BF82-5BEC-23D7D287EE77}"/>
                </a:ext>
              </a:extLst>
            </p:cNvPr>
            <p:cNvSpPr/>
            <p:nvPr/>
          </p:nvSpPr>
          <p:spPr>
            <a:xfrm>
              <a:off x="9932044" y="1319077"/>
              <a:ext cx="642437" cy="439912"/>
            </a:xfrm>
            <a:custGeom>
              <a:avLst/>
              <a:gdLst>
                <a:gd name="connsiteX0" fmla="*/ 7297 w 642437"/>
                <a:gd name="connsiteY0" fmla="*/ 78856 h 439912"/>
                <a:gd name="connsiteX1" fmla="*/ 458305 w 642437"/>
                <a:gd name="connsiteY1" fmla="*/ 50281 h 439912"/>
                <a:gd name="connsiteX2" fmla="*/ 633185 w 642437"/>
                <a:gd name="connsiteY2" fmla="*/ 308599 h 439912"/>
                <a:gd name="connsiteX3" fmla="*/ 235611 w 642437"/>
                <a:gd name="connsiteY3" fmla="*/ 407850 h 439912"/>
                <a:gd name="connsiteX4" fmla="*/ 7297 w 642437"/>
                <a:gd name="connsiteY4" fmla="*/ 78856 h 4399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2437" h="439912">
                  <a:moveTo>
                    <a:pt x="7297" y="78856"/>
                  </a:moveTo>
                  <a:cubicBezTo>
                    <a:pt x="38253" y="-17632"/>
                    <a:pt x="273235" y="-21061"/>
                    <a:pt x="458305" y="50281"/>
                  </a:cubicBezTo>
                  <a:cubicBezTo>
                    <a:pt x="623755" y="113908"/>
                    <a:pt x="661093" y="223255"/>
                    <a:pt x="633185" y="308599"/>
                  </a:cubicBezTo>
                  <a:cubicBezTo>
                    <a:pt x="599466" y="412231"/>
                    <a:pt x="442018" y="487097"/>
                    <a:pt x="235611" y="407850"/>
                  </a:cubicBezTo>
                  <a:cubicBezTo>
                    <a:pt x="59399" y="340127"/>
                    <a:pt x="-29279" y="192870"/>
                    <a:pt x="7297" y="78856"/>
                  </a:cubicBezTo>
                  <a:close/>
                </a:path>
              </a:pathLst>
            </a:custGeom>
            <a:solidFill>
              <a:schemeClr val="accent2">
                <a:alpha val="18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81" name="iṩlîḓè">
              <a:extLst>
                <a:ext uri="{FF2B5EF4-FFF2-40B4-BE49-F238E27FC236}">
                  <a16:creationId xmlns:a16="http://schemas.microsoft.com/office/drawing/2014/main" id="{C5DA5141-823A-44CB-A4F1-53E741D59CCC}"/>
                </a:ext>
              </a:extLst>
            </p:cNvPr>
            <p:cNvSpPr/>
            <p:nvPr/>
          </p:nvSpPr>
          <p:spPr>
            <a:xfrm>
              <a:off x="10471575" y="1082815"/>
              <a:ext cx="190116" cy="149239"/>
            </a:xfrm>
            <a:custGeom>
              <a:avLst/>
              <a:gdLst>
                <a:gd name="connsiteX0" fmla="*/ -835 w 190116"/>
                <a:gd name="connsiteY0" fmla="*/ 117094 h 149239"/>
                <a:gd name="connsiteX1" fmla="*/ 88224 w 190116"/>
                <a:gd name="connsiteY1" fmla="*/ 18320 h 149239"/>
                <a:gd name="connsiteX2" fmla="*/ 189189 w 190116"/>
                <a:gd name="connsiteY2" fmla="*/ 115189 h 149239"/>
                <a:gd name="connsiteX3" fmla="*/ -835 w 190116"/>
                <a:gd name="connsiteY3" fmla="*/ 117094 h 149239"/>
              </a:gdLst>
              <a:ahLst/>
              <a:cxnLst>
                <a:cxn ang="0">
                  <a:pos x="connsiteX0" y="connsiteY0"/>
                </a:cxn>
                <a:cxn ang="0">
                  <a:pos x="connsiteX1" y="connsiteY1"/>
                </a:cxn>
                <a:cxn ang="0">
                  <a:pos x="connsiteX2" y="connsiteY2"/>
                </a:cxn>
                <a:cxn ang="0">
                  <a:pos x="connsiteX3" y="connsiteY3"/>
                </a:cxn>
              </a:cxnLst>
              <a:rect l="l" t="t" r="r" b="b"/>
              <a:pathLst>
                <a:path w="190116" h="149239">
                  <a:moveTo>
                    <a:pt x="-835" y="117094"/>
                  </a:moveTo>
                  <a:cubicBezTo>
                    <a:pt x="-835" y="117094"/>
                    <a:pt x="72698" y="72136"/>
                    <a:pt x="88224" y="18320"/>
                  </a:cubicBezTo>
                  <a:cubicBezTo>
                    <a:pt x="103750" y="-35497"/>
                    <a:pt x="184522" y="47656"/>
                    <a:pt x="189189" y="115189"/>
                  </a:cubicBezTo>
                  <a:cubicBezTo>
                    <a:pt x="193856" y="182721"/>
                    <a:pt x="20596" y="135287"/>
                    <a:pt x="-835" y="117094"/>
                  </a:cubicBezTo>
                  <a:close/>
                </a:path>
              </a:pathLst>
            </a:custGeom>
            <a:solidFill>
              <a:schemeClr val="accent3"/>
            </a:solidFill>
            <a:ln w="9525" cap="flat">
              <a:noFill/>
              <a:prstDash val="solid"/>
              <a:miter/>
            </a:ln>
          </p:spPr>
          <p:txBody>
            <a:bodyPr rtlCol="0" anchor="ctr"/>
            <a:lstStyle/>
            <a:p>
              <a:endParaRPr lang="zh-CN" altLang="en-US"/>
            </a:p>
          </p:txBody>
        </p:sp>
        <p:sp>
          <p:nvSpPr>
            <p:cNvPr id="282" name="iSlíḑe">
              <a:extLst>
                <a:ext uri="{FF2B5EF4-FFF2-40B4-BE49-F238E27FC236}">
                  <a16:creationId xmlns:a16="http://schemas.microsoft.com/office/drawing/2014/main" id="{1E7EF1C4-FA2D-9850-6FEA-3250067B8C1A}"/>
                </a:ext>
              </a:extLst>
            </p:cNvPr>
            <p:cNvSpPr/>
            <p:nvPr/>
          </p:nvSpPr>
          <p:spPr>
            <a:xfrm>
              <a:off x="10720350" y="1342670"/>
              <a:ext cx="159560" cy="198318"/>
            </a:xfrm>
            <a:custGeom>
              <a:avLst/>
              <a:gdLst>
                <a:gd name="connsiteX0" fmla="*/ 28044 w 159560"/>
                <a:gd name="connsiteY0" fmla="*/ 199376 h 198318"/>
                <a:gd name="connsiteX1" fmla="*/ 142344 w 159560"/>
                <a:gd name="connsiteY1" fmla="*/ 131082 h 198318"/>
                <a:gd name="connsiteX2" fmla="*/ 33093 w 159560"/>
                <a:gd name="connsiteY2" fmla="*/ 2208 h 198318"/>
                <a:gd name="connsiteX3" fmla="*/ 28044 w 159560"/>
                <a:gd name="connsiteY3" fmla="*/ 199376 h 198318"/>
              </a:gdLst>
              <a:ahLst/>
              <a:cxnLst>
                <a:cxn ang="0">
                  <a:pos x="connsiteX0" y="connsiteY0"/>
                </a:cxn>
                <a:cxn ang="0">
                  <a:pos x="connsiteX1" y="connsiteY1"/>
                </a:cxn>
                <a:cxn ang="0">
                  <a:pos x="connsiteX2" y="connsiteY2"/>
                </a:cxn>
                <a:cxn ang="0">
                  <a:pos x="connsiteX3" y="connsiteY3"/>
                </a:cxn>
              </a:cxnLst>
              <a:rect l="l" t="t" r="r" b="b"/>
              <a:pathLst>
                <a:path w="159560" h="198318">
                  <a:moveTo>
                    <a:pt x="28044" y="199376"/>
                  </a:moveTo>
                  <a:cubicBezTo>
                    <a:pt x="28044" y="199376"/>
                    <a:pt x="86433" y="135940"/>
                    <a:pt x="142344" y="131082"/>
                  </a:cubicBezTo>
                  <a:cubicBezTo>
                    <a:pt x="198256" y="126224"/>
                    <a:pt x="98339" y="19830"/>
                    <a:pt x="33093" y="2208"/>
                  </a:cubicBezTo>
                  <a:cubicBezTo>
                    <a:pt x="-32154" y="-15413"/>
                    <a:pt x="14328" y="174801"/>
                    <a:pt x="28044" y="199376"/>
                  </a:cubicBezTo>
                  <a:close/>
                </a:path>
              </a:pathLst>
            </a:custGeom>
            <a:solidFill>
              <a:schemeClr val="accent3"/>
            </a:solidFill>
            <a:ln w="9525" cap="flat">
              <a:noFill/>
              <a:prstDash val="solid"/>
              <a:miter/>
            </a:ln>
          </p:spPr>
          <p:txBody>
            <a:bodyPr rtlCol="0" anchor="ctr"/>
            <a:lstStyle/>
            <a:p>
              <a:endParaRPr lang="zh-CN" altLang="en-US"/>
            </a:p>
          </p:txBody>
        </p:sp>
        <p:sp>
          <p:nvSpPr>
            <p:cNvPr id="283" name="iṧľiḍe">
              <a:extLst>
                <a:ext uri="{FF2B5EF4-FFF2-40B4-BE49-F238E27FC236}">
                  <a16:creationId xmlns:a16="http://schemas.microsoft.com/office/drawing/2014/main" id="{75D1F3A0-2B60-2A21-3F40-D783860B4D62}"/>
                </a:ext>
              </a:extLst>
            </p:cNvPr>
            <p:cNvSpPr/>
            <p:nvPr/>
          </p:nvSpPr>
          <p:spPr>
            <a:xfrm>
              <a:off x="9332386" y="682786"/>
              <a:ext cx="459009" cy="495220"/>
            </a:xfrm>
            <a:custGeom>
              <a:avLst/>
              <a:gdLst>
                <a:gd name="connsiteX0" fmla="*/ -835 w 459009"/>
                <a:gd name="connsiteY0" fmla="*/ 1058 h 495220"/>
                <a:gd name="connsiteX1" fmla="*/ 458175 w 459009"/>
                <a:gd name="connsiteY1" fmla="*/ 418729 h 495220"/>
                <a:gd name="connsiteX2" fmla="*/ 323777 w 459009"/>
                <a:gd name="connsiteY2" fmla="*/ 489499 h 495220"/>
                <a:gd name="connsiteX3" fmla="*/ -835 w 459009"/>
                <a:gd name="connsiteY3" fmla="*/ 1058 h 495220"/>
              </a:gdLst>
              <a:ahLst/>
              <a:cxnLst>
                <a:cxn ang="0">
                  <a:pos x="connsiteX0" y="connsiteY0"/>
                </a:cxn>
                <a:cxn ang="0">
                  <a:pos x="connsiteX1" y="connsiteY1"/>
                </a:cxn>
                <a:cxn ang="0">
                  <a:pos x="connsiteX2" y="connsiteY2"/>
                </a:cxn>
                <a:cxn ang="0">
                  <a:pos x="connsiteX3" y="connsiteY3"/>
                </a:cxn>
              </a:cxnLst>
              <a:rect l="l" t="t" r="r" b="b"/>
              <a:pathLst>
                <a:path w="459009" h="495220">
                  <a:moveTo>
                    <a:pt x="-835" y="1058"/>
                  </a:moveTo>
                  <a:cubicBezTo>
                    <a:pt x="-835" y="1058"/>
                    <a:pt x="203095" y="338147"/>
                    <a:pt x="458175" y="418729"/>
                  </a:cubicBezTo>
                  <a:cubicBezTo>
                    <a:pt x="458175" y="418729"/>
                    <a:pt x="341398" y="435684"/>
                    <a:pt x="323777" y="489499"/>
                  </a:cubicBezTo>
                  <a:cubicBezTo>
                    <a:pt x="306155" y="543316"/>
                    <a:pt x="-359" y="267091"/>
                    <a:pt x="-835" y="1058"/>
                  </a:cubicBezTo>
                  <a:close/>
                </a:path>
              </a:pathLst>
            </a:custGeom>
            <a:solidFill>
              <a:schemeClr val="accent2">
                <a:alpha val="18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84" name="iṥ1ïḑe">
              <a:extLst>
                <a:ext uri="{FF2B5EF4-FFF2-40B4-BE49-F238E27FC236}">
                  <a16:creationId xmlns:a16="http://schemas.microsoft.com/office/drawing/2014/main" id="{6141B174-01E0-4C39-5AA2-6D5BAE5D502E}"/>
                </a:ext>
              </a:extLst>
            </p:cNvPr>
            <p:cNvSpPr/>
            <p:nvPr/>
          </p:nvSpPr>
          <p:spPr>
            <a:xfrm>
              <a:off x="11460939" y="396645"/>
              <a:ext cx="137241" cy="159703"/>
            </a:xfrm>
            <a:custGeom>
              <a:avLst/>
              <a:gdLst>
                <a:gd name="connsiteX0" fmla="*/ 78030 w 137241"/>
                <a:gd name="connsiteY0" fmla="*/ 10783 h 159703"/>
                <a:gd name="connsiteX1" fmla="*/ 45454 w 137241"/>
                <a:gd name="connsiteY1" fmla="*/ 5449 h 159703"/>
                <a:gd name="connsiteX2" fmla="*/ 37930 w 137241"/>
                <a:gd name="connsiteY2" fmla="*/ 14594 h 159703"/>
                <a:gd name="connsiteX3" fmla="*/ 8021 w 137241"/>
                <a:gd name="connsiteY3" fmla="*/ 151754 h 159703"/>
                <a:gd name="connsiteX4" fmla="*/ 134037 w 137241"/>
                <a:gd name="connsiteY4" fmla="*/ 138894 h 159703"/>
                <a:gd name="connsiteX5" fmla="*/ 78030 w 137241"/>
                <a:gd name="connsiteY5" fmla="*/ 10783 h 15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241" h="159703">
                  <a:moveTo>
                    <a:pt x="78030" y="10783"/>
                  </a:moveTo>
                  <a:cubicBezTo>
                    <a:pt x="70505" y="306"/>
                    <a:pt x="55932" y="-2075"/>
                    <a:pt x="45454" y="5449"/>
                  </a:cubicBezTo>
                  <a:cubicBezTo>
                    <a:pt x="42216" y="7830"/>
                    <a:pt x="39644" y="10974"/>
                    <a:pt x="37930" y="14594"/>
                  </a:cubicBezTo>
                  <a:cubicBezTo>
                    <a:pt x="16022" y="61362"/>
                    <a:pt x="-16743" y="140800"/>
                    <a:pt x="8021" y="151754"/>
                  </a:cubicBezTo>
                  <a:cubicBezTo>
                    <a:pt x="43549" y="167374"/>
                    <a:pt x="122321" y="162422"/>
                    <a:pt x="134037" y="138894"/>
                  </a:cubicBezTo>
                  <a:cubicBezTo>
                    <a:pt x="146705" y="113177"/>
                    <a:pt x="105748" y="49074"/>
                    <a:pt x="78030" y="10783"/>
                  </a:cubicBezTo>
                  <a:close/>
                </a:path>
              </a:pathLst>
            </a:custGeom>
            <a:solidFill>
              <a:schemeClr val="accent3"/>
            </a:solidFill>
            <a:ln w="9525" cap="flat">
              <a:noFill/>
              <a:prstDash val="solid"/>
              <a:miter/>
            </a:ln>
          </p:spPr>
          <p:txBody>
            <a:bodyPr rtlCol="0" anchor="ctr"/>
            <a:lstStyle/>
            <a:p>
              <a:endParaRPr lang="zh-CN" altLang="en-US"/>
            </a:p>
          </p:txBody>
        </p:sp>
      </p:grpSp>
      <p:grpSp>
        <p:nvGrpSpPr>
          <p:cNvPr id="287" name="图形 1050">
            <a:extLst>
              <a:ext uri="{FF2B5EF4-FFF2-40B4-BE49-F238E27FC236}">
                <a16:creationId xmlns:a16="http://schemas.microsoft.com/office/drawing/2014/main" id="{05874B69-FFAC-5BA7-39BF-BBFE07C84401}"/>
              </a:ext>
            </a:extLst>
          </p:cNvPr>
          <p:cNvGrpSpPr/>
          <p:nvPr userDrawn="1"/>
        </p:nvGrpSpPr>
        <p:grpSpPr>
          <a:xfrm>
            <a:off x="2870362" y="910370"/>
            <a:ext cx="2069938" cy="900549"/>
            <a:chOff x="876462" y="1063389"/>
            <a:chExt cx="1522722" cy="662477"/>
          </a:xfrm>
          <a:solidFill>
            <a:schemeClr val="accent2">
              <a:alpha val="40000"/>
            </a:schemeClr>
          </a:solidFill>
        </p:grpSpPr>
        <p:sp>
          <p:nvSpPr>
            <p:cNvPr id="288" name="íş1idê">
              <a:extLst>
                <a:ext uri="{FF2B5EF4-FFF2-40B4-BE49-F238E27FC236}">
                  <a16:creationId xmlns:a16="http://schemas.microsoft.com/office/drawing/2014/main" id="{DFF415EC-6150-021F-7971-5680ED3D03A2}"/>
                </a:ext>
              </a:extLst>
            </p:cNvPr>
            <p:cNvSpPr/>
            <p:nvPr/>
          </p:nvSpPr>
          <p:spPr>
            <a:xfrm>
              <a:off x="1937115" y="1335882"/>
              <a:ext cx="462069" cy="231415"/>
            </a:xfrm>
            <a:custGeom>
              <a:avLst/>
              <a:gdLst>
                <a:gd name="connsiteX0" fmla="*/ 24542 w 462069"/>
                <a:gd name="connsiteY0" fmla="*/ 50324 h 231415"/>
                <a:gd name="connsiteX1" fmla="*/ 102552 w 462069"/>
                <a:gd name="connsiteY1" fmla="*/ 62992 h 231415"/>
                <a:gd name="connsiteX2" fmla="*/ 170560 w 462069"/>
                <a:gd name="connsiteY2" fmla="*/ 18320 h 231415"/>
                <a:gd name="connsiteX3" fmla="*/ 347154 w 462069"/>
                <a:gd name="connsiteY3" fmla="*/ 19463 h 231415"/>
                <a:gd name="connsiteX4" fmla="*/ 432879 w 462069"/>
                <a:gd name="connsiteY4" fmla="*/ 100140 h 231415"/>
                <a:gd name="connsiteX5" fmla="*/ 445547 w 462069"/>
                <a:gd name="connsiteY5" fmla="*/ 136335 h 231415"/>
                <a:gd name="connsiteX6" fmla="*/ 428783 w 462069"/>
                <a:gd name="connsiteY6" fmla="*/ 147669 h 231415"/>
                <a:gd name="connsiteX7" fmla="*/ 371633 w 462069"/>
                <a:gd name="connsiteY7" fmla="*/ 178911 h 231415"/>
                <a:gd name="connsiteX8" fmla="*/ 337248 w 462069"/>
                <a:gd name="connsiteY8" fmla="*/ 190913 h 231415"/>
                <a:gd name="connsiteX9" fmla="*/ 239045 w 462069"/>
                <a:gd name="connsiteY9" fmla="*/ 230918 h 231415"/>
                <a:gd name="connsiteX10" fmla="*/ 144462 w 462069"/>
                <a:gd name="connsiteY10" fmla="*/ 210820 h 231415"/>
                <a:gd name="connsiteX11" fmla="*/ 209327 w 462069"/>
                <a:gd name="connsiteY11" fmla="*/ 197200 h 231415"/>
                <a:gd name="connsiteX12" fmla="*/ 103123 w 462069"/>
                <a:gd name="connsiteY12" fmla="*/ 148432 h 231415"/>
                <a:gd name="connsiteX13" fmla="*/ 34734 w 462069"/>
                <a:gd name="connsiteY13" fmla="*/ 171863 h 231415"/>
                <a:gd name="connsiteX14" fmla="*/ -32 w 462069"/>
                <a:gd name="connsiteY14" fmla="*/ 107188 h 231415"/>
                <a:gd name="connsiteX15" fmla="*/ 24542 w 462069"/>
                <a:gd name="connsiteY15" fmla="*/ 50324 h 23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69" h="231415">
                  <a:moveTo>
                    <a:pt x="24542" y="50324"/>
                  </a:moveTo>
                  <a:cubicBezTo>
                    <a:pt x="49688" y="26035"/>
                    <a:pt x="80835" y="44990"/>
                    <a:pt x="102552" y="62992"/>
                  </a:cubicBezTo>
                  <a:cubicBezTo>
                    <a:pt x="121945" y="43628"/>
                    <a:pt x="145081" y="28426"/>
                    <a:pt x="170560" y="18320"/>
                  </a:cubicBezTo>
                  <a:cubicBezTo>
                    <a:pt x="226825" y="-6845"/>
                    <a:pt x="291223" y="-6426"/>
                    <a:pt x="347154" y="19463"/>
                  </a:cubicBezTo>
                  <a:cubicBezTo>
                    <a:pt x="388397" y="37370"/>
                    <a:pt x="438308" y="101187"/>
                    <a:pt x="432879" y="100140"/>
                  </a:cubicBezTo>
                  <a:cubicBezTo>
                    <a:pt x="496125" y="121761"/>
                    <a:pt x="435070" y="136335"/>
                    <a:pt x="445547" y="136335"/>
                  </a:cubicBezTo>
                  <a:cubicBezTo>
                    <a:pt x="445547" y="136335"/>
                    <a:pt x="467074" y="145002"/>
                    <a:pt x="428783" y="147669"/>
                  </a:cubicBezTo>
                  <a:cubicBezTo>
                    <a:pt x="410676" y="159719"/>
                    <a:pt x="391550" y="170177"/>
                    <a:pt x="371633" y="178911"/>
                  </a:cubicBezTo>
                  <a:cubicBezTo>
                    <a:pt x="360470" y="183712"/>
                    <a:pt x="348973" y="187722"/>
                    <a:pt x="337248" y="190913"/>
                  </a:cubicBezTo>
                  <a:cubicBezTo>
                    <a:pt x="309244" y="213754"/>
                    <a:pt x="275040" y="227689"/>
                    <a:pt x="239045" y="230918"/>
                  </a:cubicBezTo>
                  <a:cubicBezTo>
                    <a:pt x="206184" y="232918"/>
                    <a:pt x="150844" y="222060"/>
                    <a:pt x="144462" y="210820"/>
                  </a:cubicBezTo>
                  <a:cubicBezTo>
                    <a:pt x="140938" y="204629"/>
                    <a:pt x="175704" y="201295"/>
                    <a:pt x="209327" y="197200"/>
                  </a:cubicBezTo>
                  <a:cubicBezTo>
                    <a:pt x="163798" y="189389"/>
                    <a:pt x="125126" y="171387"/>
                    <a:pt x="103123" y="148432"/>
                  </a:cubicBezTo>
                  <a:cubicBezTo>
                    <a:pt x="84835" y="164814"/>
                    <a:pt x="58927" y="183388"/>
                    <a:pt x="34734" y="171863"/>
                  </a:cubicBezTo>
                  <a:cubicBezTo>
                    <a:pt x="15684" y="162910"/>
                    <a:pt x="-32" y="139954"/>
                    <a:pt x="-32" y="107188"/>
                  </a:cubicBezTo>
                  <a:cubicBezTo>
                    <a:pt x="-690" y="85529"/>
                    <a:pt x="8311" y="64688"/>
                    <a:pt x="24542" y="50324"/>
                  </a:cubicBezTo>
                  <a:close/>
                </a:path>
              </a:pathLst>
            </a:custGeom>
            <a:grpFill/>
            <a:ln w="9525" cap="flat">
              <a:noFill/>
              <a:prstDash val="solid"/>
              <a:miter/>
            </a:ln>
          </p:spPr>
          <p:txBody>
            <a:bodyPr rtlCol="0" anchor="ctr"/>
            <a:lstStyle/>
            <a:p>
              <a:endParaRPr lang="zh-CN" altLang="en-US"/>
            </a:p>
          </p:txBody>
        </p:sp>
        <p:sp>
          <p:nvSpPr>
            <p:cNvPr id="289" name="îṣľiḍé">
              <a:extLst>
                <a:ext uri="{FF2B5EF4-FFF2-40B4-BE49-F238E27FC236}">
                  <a16:creationId xmlns:a16="http://schemas.microsoft.com/office/drawing/2014/main" id="{D1840C09-FCDB-BA87-07C1-085C5FB9258C}"/>
                </a:ext>
              </a:extLst>
            </p:cNvPr>
            <p:cNvSpPr/>
            <p:nvPr/>
          </p:nvSpPr>
          <p:spPr>
            <a:xfrm>
              <a:off x="1599356" y="1063389"/>
              <a:ext cx="359313" cy="180115"/>
            </a:xfrm>
            <a:custGeom>
              <a:avLst/>
              <a:gdLst>
                <a:gd name="connsiteX0" fmla="*/ 19020 w 359313"/>
                <a:gd name="connsiteY0" fmla="*/ 39449 h 180115"/>
                <a:gd name="connsiteX1" fmla="*/ 79599 w 359313"/>
                <a:gd name="connsiteY1" fmla="*/ 48974 h 180115"/>
                <a:gd name="connsiteX2" fmla="*/ 132558 w 359313"/>
                <a:gd name="connsiteY2" fmla="*/ 14208 h 180115"/>
                <a:gd name="connsiteX3" fmla="*/ 269908 w 359313"/>
                <a:gd name="connsiteY3" fmla="*/ 15065 h 180115"/>
                <a:gd name="connsiteX4" fmla="*/ 336583 w 359313"/>
                <a:gd name="connsiteY4" fmla="*/ 77835 h 180115"/>
                <a:gd name="connsiteX5" fmla="*/ 346108 w 359313"/>
                <a:gd name="connsiteY5" fmla="*/ 105933 h 180115"/>
                <a:gd name="connsiteX6" fmla="*/ 333059 w 359313"/>
                <a:gd name="connsiteY6" fmla="*/ 114792 h 180115"/>
                <a:gd name="connsiteX7" fmla="*/ 288863 w 359313"/>
                <a:gd name="connsiteY7" fmla="*/ 139080 h 180115"/>
                <a:gd name="connsiteX8" fmla="*/ 262098 w 359313"/>
                <a:gd name="connsiteY8" fmla="*/ 148605 h 180115"/>
                <a:gd name="connsiteX9" fmla="*/ 185898 w 359313"/>
                <a:gd name="connsiteY9" fmla="*/ 179657 h 180115"/>
                <a:gd name="connsiteX10" fmla="*/ 112365 w 359313"/>
                <a:gd name="connsiteY10" fmla="*/ 164131 h 180115"/>
                <a:gd name="connsiteX11" fmla="*/ 162848 w 359313"/>
                <a:gd name="connsiteY11" fmla="*/ 153463 h 180115"/>
                <a:gd name="connsiteX12" fmla="*/ 80266 w 359313"/>
                <a:gd name="connsiteY12" fmla="*/ 115363 h 180115"/>
                <a:gd name="connsiteX13" fmla="*/ 27021 w 359313"/>
                <a:gd name="connsiteY13" fmla="*/ 133651 h 180115"/>
                <a:gd name="connsiteX14" fmla="*/ 65 w 359313"/>
                <a:gd name="connsiteY14" fmla="*/ 83264 h 180115"/>
                <a:gd name="connsiteX15" fmla="*/ 19020 w 359313"/>
                <a:gd name="connsiteY15" fmla="*/ 39449 h 18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3" h="180115">
                  <a:moveTo>
                    <a:pt x="19020" y="39449"/>
                  </a:moveTo>
                  <a:cubicBezTo>
                    <a:pt x="38641" y="20399"/>
                    <a:pt x="62835" y="35353"/>
                    <a:pt x="79599" y="48974"/>
                  </a:cubicBezTo>
                  <a:cubicBezTo>
                    <a:pt x="94677" y="33877"/>
                    <a:pt x="112708" y="22047"/>
                    <a:pt x="132558" y="14208"/>
                  </a:cubicBezTo>
                  <a:cubicBezTo>
                    <a:pt x="176316" y="-5376"/>
                    <a:pt x="226398" y="-5062"/>
                    <a:pt x="269908" y="15065"/>
                  </a:cubicBezTo>
                  <a:cubicBezTo>
                    <a:pt x="302008" y="28971"/>
                    <a:pt x="340774" y="78692"/>
                    <a:pt x="336583" y="77835"/>
                  </a:cubicBezTo>
                  <a:cubicBezTo>
                    <a:pt x="385828" y="94694"/>
                    <a:pt x="338298" y="105933"/>
                    <a:pt x="346108" y="105933"/>
                  </a:cubicBezTo>
                  <a:cubicBezTo>
                    <a:pt x="346108" y="105933"/>
                    <a:pt x="362873" y="112696"/>
                    <a:pt x="333059" y="114792"/>
                  </a:cubicBezTo>
                  <a:cubicBezTo>
                    <a:pt x="319057" y="124155"/>
                    <a:pt x="304265" y="132279"/>
                    <a:pt x="288863" y="139080"/>
                  </a:cubicBezTo>
                  <a:cubicBezTo>
                    <a:pt x="280176" y="142890"/>
                    <a:pt x="271233" y="146072"/>
                    <a:pt x="262098" y="148605"/>
                  </a:cubicBezTo>
                  <a:cubicBezTo>
                    <a:pt x="240371" y="166341"/>
                    <a:pt x="213835" y="177152"/>
                    <a:pt x="185898" y="179657"/>
                  </a:cubicBezTo>
                  <a:cubicBezTo>
                    <a:pt x="160466" y="181276"/>
                    <a:pt x="117413" y="172799"/>
                    <a:pt x="112365" y="164131"/>
                  </a:cubicBezTo>
                  <a:cubicBezTo>
                    <a:pt x="109603" y="159273"/>
                    <a:pt x="136654" y="156892"/>
                    <a:pt x="162848" y="153463"/>
                  </a:cubicBezTo>
                  <a:cubicBezTo>
                    <a:pt x="127415" y="147462"/>
                    <a:pt x="97411" y="133460"/>
                    <a:pt x="80266" y="115363"/>
                  </a:cubicBezTo>
                  <a:cubicBezTo>
                    <a:pt x="65978" y="128127"/>
                    <a:pt x="45881" y="142605"/>
                    <a:pt x="27021" y="133651"/>
                  </a:cubicBezTo>
                  <a:cubicBezTo>
                    <a:pt x="9104" y="123421"/>
                    <a:pt x="-1373" y="103838"/>
                    <a:pt x="65" y="83264"/>
                  </a:cubicBezTo>
                  <a:cubicBezTo>
                    <a:pt x="-316" y="66595"/>
                    <a:pt x="6609" y="50593"/>
                    <a:pt x="19020" y="39449"/>
                  </a:cubicBezTo>
                  <a:close/>
                </a:path>
              </a:pathLst>
            </a:custGeom>
            <a:grpFill/>
            <a:ln w="9525" cap="flat">
              <a:noFill/>
              <a:prstDash val="solid"/>
              <a:miter/>
            </a:ln>
          </p:spPr>
          <p:txBody>
            <a:bodyPr rtlCol="0" anchor="ctr"/>
            <a:lstStyle/>
            <a:p>
              <a:endParaRPr lang="zh-CN" altLang="en-US" dirty="0"/>
            </a:p>
          </p:txBody>
        </p:sp>
        <p:sp>
          <p:nvSpPr>
            <p:cNvPr id="290" name="îṥļîḑè">
              <a:extLst>
                <a:ext uri="{FF2B5EF4-FFF2-40B4-BE49-F238E27FC236}">
                  <a16:creationId xmlns:a16="http://schemas.microsoft.com/office/drawing/2014/main" id="{53989D7F-1B3F-94BF-405D-FC23B2FBCA87}"/>
                </a:ext>
              </a:extLst>
            </p:cNvPr>
            <p:cNvSpPr/>
            <p:nvPr/>
          </p:nvSpPr>
          <p:spPr>
            <a:xfrm>
              <a:off x="1187208" y="1354811"/>
              <a:ext cx="359314" cy="180519"/>
            </a:xfrm>
            <a:custGeom>
              <a:avLst/>
              <a:gdLst>
                <a:gd name="connsiteX0" fmla="*/ 19116 w 359314"/>
                <a:gd name="connsiteY0" fmla="*/ 39396 h 180519"/>
                <a:gd name="connsiteX1" fmla="*/ 79695 w 359314"/>
                <a:gd name="connsiteY1" fmla="*/ 48921 h 180519"/>
                <a:gd name="connsiteX2" fmla="*/ 132654 w 359314"/>
                <a:gd name="connsiteY2" fmla="*/ 14251 h 180519"/>
                <a:gd name="connsiteX3" fmla="*/ 269910 w 359314"/>
                <a:gd name="connsiteY3" fmla="*/ 15108 h 180519"/>
                <a:gd name="connsiteX4" fmla="*/ 336585 w 359314"/>
                <a:gd name="connsiteY4" fmla="*/ 77782 h 180519"/>
                <a:gd name="connsiteX5" fmla="*/ 346110 w 359314"/>
                <a:gd name="connsiteY5" fmla="*/ 106357 h 180519"/>
                <a:gd name="connsiteX6" fmla="*/ 333060 w 359314"/>
                <a:gd name="connsiteY6" fmla="*/ 115216 h 180519"/>
                <a:gd name="connsiteX7" fmla="*/ 288864 w 359314"/>
                <a:gd name="connsiteY7" fmla="*/ 139504 h 180519"/>
                <a:gd name="connsiteX8" fmla="*/ 262194 w 359314"/>
                <a:gd name="connsiteY8" fmla="*/ 149029 h 180519"/>
                <a:gd name="connsiteX9" fmla="*/ 185994 w 359314"/>
                <a:gd name="connsiteY9" fmla="*/ 180081 h 180519"/>
                <a:gd name="connsiteX10" fmla="*/ 112461 w 359314"/>
                <a:gd name="connsiteY10" fmla="*/ 164460 h 180519"/>
                <a:gd name="connsiteX11" fmla="*/ 162849 w 359314"/>
                <a:gd name="connsiteY11" fmla="*/ 153887 h 180519"/>
                <a:gd name="connsiteX12" fmla="*/ 80267 w 359314"/>
                <a:gd name="connsiteY12" fmla="*/ 115787 h 180519"/>
                <a:gd name="connsiteX13" fmla="*/ 27117 w 359314"/>
                <a:gd name="connsiteY13" fmla="*/ 133980 h 180519"/>
                <a:gd name="connsiteX14" fmla="*/ 66 w 359314"/>
                <a:gd name="connsiteY14" fmla="*/ 83688 h 180519"/>
                <a:gd name="connsiteX15" fmla="*/ 19116 w 359314"/>
                <a:gd name="connsiteY15" fmla="*/ 39396 h 1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4" h="180519">
                  <a:moveTo>
                    <a:pt x="19116" y="39396"/>
                  </a:moveTo>
                  <a:cubicBezTo>
                    <a:pt x="38643" y="20346"/>
                    <a:pt x="62836" y="35301"/>
                    <a:pt x="79695" y="48921"/>
                  </a:cubicBezTo>
                  <a:cubicBezTo>
                    <a:pt x="94773" y="33834"/>
                    <a:pt x="112804" y="22032"/>
                    <a:pt x="132654" y="14251"/>
                  </a:cubicBezTo>
                  <a:cubicBezTo>
                    <a:pt x="176365" y="-5390"/>
                    <a:pt x="226447" y="-5076"/>
                    <a:pt x="269910" y="15108"/>
                  </a:cubicBezTo>
                  <a:cubicBezTo>
                    <a:pt x="302009" y="29014"/>
                    <a:pt x="340775" y="78639"/>
                    <a:pt x="336585" y="77782"/>
                  </a:cubicBezTo>
                  <a:cubicBezTo>
                    <a:pt x="385829" y="94642"/>
                    <a:pt x="338299" y="106357"/>
                    <a:pt x="346110" y="106357"/>
                  </a:cubicBezTo>
                  <a:cubicBezTo>
                    <a:pt x="346110" y="106357"/>
                    <a:pt x="362874" y="113120"/>
                    <a:pt x="333060" y="115216"/>
                  </a:cubicBezTo>
                  <a:cubicBezTo>
                    <a:pt x="319049" y="124559"/>
                    <a:pt x="304266" y="132684"/>
                    <a:pt x="288864" y="139504"/>
                  </a:cubicBezTo>
                  <a:cubicBezTo>
                    <a:pt x="280196" y="143257"/>
                    <a:pt x="271281" y="146438"/>
                    <a:pt x="262194" y="149029"/>
                  </a:cubicBezTo>
                  <a:cubicBezTo>
                    <a:pt x="240449" y="166727"/>
                    <a:pt x="213922" y="177538"/>
                    <a:pt x="185994" y="180081"/>
                  </a:cubicBezTo>
                  <a:cubicBezTo>
                    <a:pt x="160467" y="181605"/>
                    <a:pt x="117414" y="173223"/>
                    <a:pt x="112461" y="164460"/>
                  </a:cubicBezTo>
                  <a:cubicBezTo>
                    <a:pt x="109699" y="159697"/>
                    <a:pt x="136750" y="157316"/>
                    <a:pt x="162849" y="153887"/>
                  </a:cubicBezTo>
                  <a:cubicBezTo>
                    <a:pt x="127511" y="147791"/>
                    <a:pt x="97412" y="133789"/>
                    <a:pt x="80267" y="115787"/>
                  </a:cubicBezTo>
                  <a:cubicBezTo>
                    <a:pt x="66075" y="128551"/>
                    <a:pt x="45977" y="142933"/>
                    <a:pt x="27117" y="133980"/>
                  </a:cubicBezTo>
                  <a:cubicBezTo>
                    <a:pt x="9147" y="123845"/>
                    <a:pt x="-1382" y="104271"/>
                    <a:pt x="66" y="83688"/>
                  </a:cubicBezTo>
                  <a:cubicBezTo>
                    <a:pt x="-547" y="66810"/>
                    <a:pt x="6445" y="50560"/>
                    <a:pt x="19116" y="39396"/>
                  </a:cubicBezTo>
                  <a:close/>
                </a:path>
              </a:pathLst>
            </a:custGeom>
            <a:grpFill/>
            <a:ln w="9525" cap="flat">
              <a:noFill/>
              <a:prstDash val="solid"/>
              <a:miter/>
            </a:ln>
          </p:spPr>
          <p:txBody>
            <a:bodyPr rtlCol="0" anchor="ctr"/>
            <a:lstStyle/>
            <a:p>
              <a:endParaRPr lang="zh-CN" altLang="en-US"/>
            </a:p>
          </p:txBody>
        </p:sp>
        <p:sp>
          <p:nvSpPr>
            <p:cNvPr id="291" name="ïśḻîḋé">
              <a:extLst>
                <a:ext uri="{FF2B5EF4-FFF2-40B4-BE49-F238E27FC236}">
                  <a16:creationId xmlns:a16="http://schemas.microsoft.com/office/drawing/2014/main" id="{5AFB1D21-F049-5CDB-0465-6E2B8211D00C}"/>
                </a:ext>
              </a:extLst>
            </p:cNvPr>
            <p:cNvSpPr/>
            <p:nvPr/>
          </p:nvSpPr>
          <p:spPr>
            <a:xfrm>
              <a:off x="1524628" y="1598489"/>
              <a:ext cx="254463" cy="127377"/>
            </a:xfrm>
            <a:custGeom>
              <a:avLst/>
              <a:gdLst>
                <a:gd name="connsiteX0" fmla="*/ 13643 w 254463"/>
                <a:gd name="connsiteY0" fmla="*/ 27557 h 127377"/>
                <a:gd name="connsiteX1" fmla="*/ 56601 w 254463"/>
                <a:gd name="connsiteY1" fmla="*/ 34510 h 127377"/>
                <a:gd name="connsiteX2" fmla="*/ 94034 w 254463"/>
                <a:gd name="connsiteY2" fmla="*/ 10031 h 127377"/>
                <a:gd name="connsiteX3" fmla="*/ 191189 w 254463"/>
                <a:gd name="connsiteY3" fmla="*/ 10602 h 127377"/>
                <a:gd name="connsiteX4" fmla="*/ 238338 w 254463"/>
                <a:gd name="connsiteY4" fmla="*/ 54989 h 127377"/>
                <a:gd name="connsiteX5" fmla="*/ 245291 w 254463"/>
                <a:gd name="connsiteY5" fmla="*/ 74896 h 127377"/>
                <a:gd name="connsiteX6" fmla="*/ 235766 w 254463"/>
                <a:gd name="connsiteY6" fmla="*/ 81183 h 127377"/>
                <a:gd name="connsiteX7" fmla="*/ 204524 w 254463"/>
                <a:gd name="connsiteY7" fmla="*/ 98328 h 127377"/>
                <a:gd name="connsiteX8" fmla="*/ 185474 w 254463"/>
                <a:gd name="connsiteY8" fmla="*/ 104995 h 127377"/>
                <a:gd name="connsiteX9" fmla="*/ 131467 w 254463"/>
                <a:gd name="connsiteY9" fmla="*/ 126998 h 127377"/>
                <a:gd name="connsiteX10" fmla="*/ 79461 w 254463"/>
                <a:gd name="connsiteY10" fmla="*/ 115949 h 127377"/>
                <a:gd name="connsiteX11" fmla="*/ 115084 w 254463"/>
                <a:gd name="connsiteY11" fmla="*/ 108424 h 127377"/>
                <a:gd name="connsiteX12" fmla="*/ 56696 w 254463"/>
                <a:gd name="connsiteY12" fmla="*/ 81564 h 127377"/>
                <a:gd name="connsiteX13" fmla="*/ 19072 w 254463"/>
                <a:gd name="connsiteY13" fmla="*/ 94518 h 127377"/>
                <a:gd name="connsiteX14" fmla="*/ 22 w 254463"/>
                <a:gd name="connsiteY14" fmla="*/ 58894 h 127377"/>
                <a:gd name="connsiteX15" fmla="*/ 13643 w 254463"/>
                <a:gd name="connsiteY15" fmla="*/ 27557 h 12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463" h="127377">
                  <a:moveTo>
                    <a:pt x="13643" y="27557"/>
                  </a:moveTo>
                  <a:cubicBezTo>
                    <a:pt x="27550" y="14222"/>
                    <a:pt x="44695" y="24699"/>
                    <a:pt x="56601" y="34510"/>
                  </a:cubicBezTo>
                  <a:cubicBezTo>
                    <a:pt x="67269" y="23871"/>
                    <a:pt x="80004" y="15536"/>
                    <a:pt x="94034" y="10031"/>
                  </a:cubicBezTo>
                  <a:cubicBezTo>
                    <a:pt x="124971" y="-3885"/>
                    <a:pt x="160423" y="-3676"/>
                    <a:pt x="191189" y="10602"/>
                  </a:cubicBezTo>
                  <a:cubicBezTo>
                    <a:pt x="213859" y="20127"/>
                    <a:pt x="241386" y="55560"/>
                    <a:pt x="238338" y="54989"/>
                  </a:cubicBezTo>
                  <a:cubicBezTo>
                    <a:pt x="273199" y="66895"/>
                    <a:pt x="239576" y="74896"/>
                    <a:pt x="245291" y="74896"/>
                  </a:cubicBezTo>
                  <a:cubicBezTo>
                    <a:pt x="245291" y="74896"/>
                    <a:pt x="257197" y="79659"/>
                    <a:pt x="235766" y="81183"/>
                  </a:cubicBezTo>
                  <a:cubicBezTo>
                    <a:pt x="225870" y="87793"/>
                    <a:pt x="215421" y="93527"/>
                    <a:pt x="204524" y="98328"/>
                  </a:cubicBezTo>
                  <a:cubicBezTo>
                    <a:pt x="198323" y="100966"/>
                    <a:pt x="191961" y="103185"/>
                    <a:pt x="185474" y="104995"/>
                  </a:cubicBezTo>
                  <a:cubicBezTo>
                    <a:pt x="170082" y="117568"/>
                    <a:pt x="151270" y="125236"/>
                    <a:pt x="131467" y="126998"/>
                  </a:cubicBezTo>
                  <a:cubicBezTo>
                    <a:pt x="113370" y="128046"/>
                    <a:pt x="82985" y="122140"/>
                    <a:pt x="79461" y="115949"/>
                  </a:cubicBezTo>
                  <a:cubicBezTo>
                    <a:pt x="77460" y="112520"/>
                    <a:pt x="96606" y="110805"/>
                    <a:pt x="115084" y="108424"/>
                  </a:cubicBezTo>
                  <a:cubicBezTo>
                    <a:pt x="93329" y="105652"/>
                    <a:pt x="72955" y="96280"/>
                    <a:pt x="56696" y="81564"/>
                  </a:cubicBezTo>
                  <a:cubicBezTo>
                    <a:pt x="46600" y="90613"/>
                    <a:pt x="32407" y="100614"/>
                    <a:pt x="19072" y="94518"/>
                  </a:cubicBezTo>
                  <a:cubicBezTo>
                    <a:pt x="6433" y="87260"/>
                    <a:pt x="-968" y="73439"/>
                    <a:pt x="22" y="58894"/>
                  </a:cubicBezTo>
                  <a:cubicBezTo>
                    <a:pt x="-321" y="46940"/>
                    <a:pt x="4670" y="35453"/>
                    <a:pt x="13643" y="27557"/>
                  </a:cubicBezTo>
                  <a:close/>
                </a:path>
              </a:pathLst>
            </a:custGeom>
            <a:grpFill/>
            <a:ln w="9525" cap="flat">
              <a:noFill/>
              <a:prstDash val="solid"/>
              <a:miter/>
            </a:ln>
          </p:spPr>
          <p:txBody>
            <a:bodyPr rtlCol="0" anchor="ctr"/>
            <a:lstStyle/>
            <a:p>
              <a:endParaRPr lang="zh-CN" altLang="en-US"/>
            </a:p>
          </p:txBody>
        </p:sp>
        <p:sp>
          <p:nvSpPr>
            <p:cNvPr id="292" name="íṧḻíḋé">
              <a:extLst>
                <a:ext uri="{FF2B5EF4-FFF2-40B4-BE49-F238E27FC236}">
                  <a16:creationId xmlns:a16="http://schemas.microsoft.com/office/drawing/2014/main" id="{C1FB852A-0673-05E3-7639-FA6A3B72FB1C}"/>
                </a:ext>
              </a:extLst>
            </p:cNvPr>
            <p:cNvSpPr/>
            <p:nvPr/>
          </p:nvSpPr>
          <p:spPr>
            <a:xfrm>
              <a:off x="962647" y="1180040"/>
              <a:ext cx="255113" cy="127317"/>
            </a:xfrm>
            <a:custGeom>
              <a:avLst/>
              <a:gdLst>
                <a:gd name="connsiteX0" fmla="*/ 13839 w 255113"/>
                <a:gd name="connsiteY0" fmla="*/ 27573 h 127317"/>
                <a:gd name="connsiteX1" fmla="*/ 56702 w 255113"/>
                <a:gd name="connsiteY1" fmla="*/ 34526 h 127317"/>
                <a:gd name="connsiteX2" fmla="*/ 94135 w 255113"/>
                <a:gd name="connsiteY2" fmla="*/ 9952 h 127317"/>
                <a:gd name="connsiteX3" fmla="*/ 191385 w 255113"/>
                <a:gd name="connsiteY3" fmla="*/ 10618 h 127317"/>
                <a:gd name="connsiteX4" fmla="*/ 239010 w 255113"/>
                <a:gd name="connsiteY4" fmla="*/ 55005 h 127317"/>
                <a:gd name="connsiteX5" fmla="*/ 245964 w 255113"/>
                <a:gd name="connsiteY5" fmla="*/ 74912 h 127317"/>
                <a:gd name="connsiteX6" fmla="*/ 236439 w 255113"/>
                <a:gd name="connsiteY6" fmla="*/ 81199 h 127317"/>
                <a:gd name="connsiteX7" fmla="*/ 205196 w 255113"/>
                <a:gd name="connsiteY7" fmla="*/ 98344 h 127317"/>
                <a:gd name="connsiteX8" fmla="*/ 186146 w 255113"/>
                <a:gd name="connsiteY8" fmla="*/ 105011 h 127317"/>
                <a:gd name="connsiteX9" fmla="*/ 132045 w 255113"/>
                <a:gd name="connsiteY9" fmla="*/ 126919 h 127317"/>
                <a:gd name="connsiteX10" fmla="*/ 80038 w 255113"/>
                <a:gd name="connsiteY10" fmla="*/ 115965 h 127317"/>
                <a:gd name="connsiteX11" fmla="*/ 115757 w 255113"/>
                <a:gd name="connsiteY11" fmla="*/ 108440 h 127317"/>
                <a:gd name="connsiteX12" fmla="*/ 57178 w 255113"/>
                <a:gd name="connsiteY12" fmla="*/ 81485 h 127317"/>
                <a:gd name="connsiteX13" fmla="*/ 19078 w 255113"/>
                <a:gd name="connsiteY13" fmla="*/ 94438 h 127317"/>
                <a:gd name="connsiteX14" fmla="*/ 28 w 255113"/>
                <a:gd name="connsiteY14" fmla="*/ 58720 h 127317"/>
                <a:gd name="connsiteX15" fmla="*/ 13839 w 255113"/>
                <a:gd name="connsiteY15" fmla="*/ 27573 h 12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5113" h="127317">
                  <a:moveTo>
                    <a:pt x="13839" y="27573"/>
                  </a:moveTo>
                  <a:cubicBezTo>
                    <a:pt x="27650" y="14238"/>
                    <a:pt x="44796" y="24716"/>
                    <a:pt x="56702" y="34526"/>
                  </a:cubicBezTo>
                  <a:cubicBezTo>
                    <a:pt x="67400" y="23896"/>
                    <a:pt x="80131" y="15543"/>
                    <a:pt x="94135" y="9952"/>
                  </a:cubicBezTo>
                  <a:cubicBezTo>
                    <a:pt x="125126" y="-3888"/>
                    <a:pt x="160588" y="-3650"/>
                    <a:pt x="191385" y="10618"/>
                  </a:cubicBezTo>
                  <a:cubicBezTo>
                    <a:pt x="214055" y="20143"/>
                    <a:pt x="241487" y="55577"/>
                    <a:pt x="239010" y="55005"/>
                  </a:cubicBezTo>
                  <a:cubicBezTo>
                    <a:pt x="273872" y="66911"/>
                    <a:pt x="240153" y="74912"/>
                    <a:pt x="245964" y="74912"/>
                  </a:cubicBezTo>
                  <a:cubicBezTo>
                    <a:pt x="245964" y="74912"/>
                    <a:pt x="257870" y="79675"/>
                    <a:pt x="236439" y="81199"/>
                  </a:cubicBezTo>
                  <a:cubicBezTo>
                    <a:pt x="226528" y="87790"/>
                    <a:pt x="216076" y="93524"/>
                    <a:pt x="205196" y="98344"/>
                  </a:cubicBezTo>
                  <a:cubicBezTo>
                    <a:pt x="198993" y="100963"/>
                    <a:pt x="192630" y="103192"/>
                    <a:pt x="186146" y="105011"/>
                  </a:cubicBezTo>
                  <a:cubicBezTo>
                    <a:pt x="170728" y="117594"/>
                    <a:pt x="151873" y="125223"/>
                    <a:pt x="132045" y="126919"/>
                  </a:cubicBezTo>
                  <a:cubicBezTo>
                    <a:pt x="114042" y="128062"/>
                    <a:pt x="83562" y="122061"/>
                    <a:pt x="80038" y="115965"/>
                  </a:cubicBezTo>
                  <a:cubicBezTo>
                    <a:pt x="78133" y="112536"/>
                    <a:pt x="97278" y="110821"/>
                    <a:pt x="115757" y="108440"/>
                  </a:cubicBezTo>
                  <a:cubicBezTo>
                    <a:pt x="93938" y="105640"/>
                    <a:pt x="73497" y="96239"/>
                    <a:pt x="57178" y="81485"/>
                  </a:cubicBezTo>
                  <a:cubicBezTo>
                    <a:pt x="47653" y="90533"/>
                    <a:pt x="32889" y="100535"/>
                    <a:pt x="19078" y="94438"/>
                  </a:cubicBezTo>
                  <a:cubicBezTo>
                    <a:pt x="6405" y="87171"/>
                    <a:pt x="-996" y="73293"/>
                    <a:pt x="28" y="58720"/>
                  </a:cubicBezTo>
                  <a:cubicBezTo>
                    <a:pt x="-241" y="46794"/>
                    <a:pt x="4824" y="35374"/>
                    <a:pt x="13839" y="27573"/>
                  </a:cubicBezTo>
                  <a:close/>
                </a:path>
              </a:pathLst>
            </a:custGeom>
            <a:grpFill/>
            <a:ln w="9525" cap="flat">
              <a:noFill/>
              <a:prstDash val="solid"/>
              <a:miter/>
            </a:ln>
          </p:spPr>
          <p:txBody>
            <a:bodyPr rtlCol="0" anchor="ctr"/>
            <a:lstStyle/>
            <a:p>
              <a:endParaRPr lang="zh-CN" altLang="en-US"/>
            </a:p>
          </p:txBody>
        </p:sp>
        <p:sp>
          <p:nvSpPr>
            <p:cNvPr id="293" name="ïśḻiḋê">
              <a:extLst>
                <a:ext uri="{FF2B5EF4-FFF2-40B4-BE49-F238E27FC236}">
                  <a16:creationId xmlns:a16="http://schemas.microsoft.com/office/drawing/2014/main" id="{B1697AA2-0536-8647-A3BA-6BD8108E8120}"/>
                </a:ext>
              </a:extLst>
            </p:cNvPr>
            <p:cNvSpPr/>
            <p:nvPr/>
          </p:nvSpPr>
          <p:spPr>
            <a:xfrm>
              <a:off x="876462" y="1555021"/>
              <a:ext cx="172868" cy="86711"/>
            </a:xfrm>
            <a:custGeom>
              <a:avLst/>
              <a:gdLst>
                <a:gd name="connsiteX0" fmla="*/ 9537 w 172868"/>
                <a:gd name="connsiteY0" fmla="*/ 18828 h 86711"/>
                <a:gd name="connsiteX1" fmla="*/ 38683 w 172868"/>
                <a:gd name="connsiteY1" fmla="*/ 23590 h 86711"/>
                <a:gd name="connsiteX2" fmla="*/ 64210 w 172868"/>
                <a:gd name="connsiteY2" fmla="*/ 6921 h 86711"/>
                <a:gd name="connsiteX3" fmla="*/ 130219 w 172868"/>
                <a:gd name="connsiteY3" fmla="*/ 6921 h 86711"/>
                <a:gd name="connsiteX4" fmla="*/ 161937 w 172868"/>
                <a:gd name="connsiteY4" fmla="*/ 37496 h 86711"/>
                <a:gd name="connsiteX5" fmla="*/ 166699 w 172868"/>
                <a:gd name="connsiteY5" fmla="*/ 51022 h 86711"/>
                <a:gd name="connsiteX6" fmla="*/ 160413 w 172868"/>
                <a:gd name="connsiteY6" fmla="*/ 55308 h 86711"/>
                <a:gd name="connsiteX7" fmla="*/ 139077 w 172868"/>
                <a:gd name="connsiteY7" fmla="*/ 66929 h 86711"/>
                <a:gd name="connsiteX8" fmla="*/ 126218 w 172868"/>
                <a:gd name="connsiteY8" fmla="*/ 71501 h 86711"/>
                <a:gd name="connsiteX9" fmla="*/ 89547 w 172868"/>
                <a:gd name="connsiteY9" fmla="*/ 86360 h 86711"/>
                <a:gd name="connsiteX10" fmla="*/ 54114 w 172868"/>
                <a:gd name="connsiteY10" fmla="*/ 78930 h 86711"/>
                <a:gd name="connsiteX11" fmla="*/ 78403 w 172868"/>
                <a:gd name="connsiteY11" fmla="*/ 73787 h 86711"/>
                <a:gd name="connsiteX12" fmla="*/ 38683 w 172868"/>
                <a:gd name="connsiteY12" fmla="*/ 55594 h 86711"/>
                <a:gd name="connsiteX13" fmla="*/ 13061 w 172868"/>
                <a:gd name="connsiteY13" fmla="*/ 64357 h 86711"/>
                <a:gd name="connsiteX14" fmla="*/ 12 w 172868"/>
                <a:gd name="connsiteY14" fmla="*/ 39878 h 86711"/>
                <a:gd name="connsiteX15" fmla="*/ 9537 w 172868"/>
                <a:gd name="connsiteY15" fmla="*/ 18828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868" h="86711">
                  <a:moveTo>
                    <a:pt x="9537" y="18828"/>
                  </a:moveTo>
                  <a:cubicBezTo>
                    <a:pt x="19062" y="9303"/>
                    <a:pt x="30587" y="16922"/>
                    <a:pt x="38683" y="23590"/>
                  </a:cubicBezTo>
                  <a:cubicBezTo>
                    <a:pt x="45962" y="16341"/>
                    <a:pt x="54651" y="10674"/>
                    <a:pt x="64210" y="6921"/>
                  </a:cubicBezTo>
                  <a:cubicBezTo>
                    <a:pt x="85172" y="-2651"/>
                    <a:pt x="109257" y="-2651"/>
                    <a:pt x="130219" y="6921"/>
                  </a:cubicBezTo>
                  <a:cubicBezTo>
                    <a:pt x="143210" y="14265"/>
                    <a:pt x="154124" y="24781"/>
                    <a:pt x="161937" y="37496"/>
                  </a:cubicBezTo>
                  <a:cubicBezTo>
                    <a:pt x="185559" y="45593"/>
                    <a:pt x="162699" y="51022"/>
                    <a:pt x="166699" y="51022"/>
                  </a:cubicBezTo>
                  <a:cubicBezTo>
                    <a:pt x="166699" y="51022"/>
                    <a:pt x="174700" y="54261"/>
                    <a:pt x="160413" y="55308"/>
                  </a:cubicBezTo>
                  <a:cubicBezTo>
                    <a:pt x="153650" y="59795"/>
                    <a:pt x="146511" y="63681"/>
                    <a:pt x="139077" y="66929"/>
                  </a:cubicBezTo>
                  <a:cubicBezTo>
                    <a:pt x="134896" y="68738"/>
                    <a:pt x="130601" y="70262"/>
                    <a:pt x="126218" y="71501"/>
                  </a:cubicBezTo>
                  <a:cubicBezTo>
                    <a:pt x="115758" y="80016"/>
                    <a:pt x="102983" y="85188"/>
                    <a:pt x="89547" y="86360"/>
                  </a:cubicBezTo>
                  <a:cubicBezTo>
                    <a:pt x="77260" y="87122"/>
                    <a:pt x="56495" y="83121"/>
                    <a:pt x="54114" y="78930"/>
                  </a:cubicBezTo>
                  <a:cubicBezTo>
                    <a:pt x="52780" y="76549"/>
                    <a:pt x="65830" y="75501"/>
                    <a:pt x="78403" y="73787"/>
                  </a:cubicBezTo>
                  <a:cubicBezTo>
                    <a:pt x="63623" y="71901"/>
                    <a:pt x="49768" y="65548"/>
                    <a:pt x="38683" y="55594"/>
                  </a:cubicBezTo>
                  <a:cubicBezTo>
                    <a:pt x="31825" y="61690"/>
                    <a:pt x="22110" y="68643"/>
                    <a:pt x="13061" y="64357"/>
                  </a:cubicBezTo>
                  <a:cubicBezTo>
                    <a:pt x="4324" y="59423"/>
                    <a:pt x="-765" y="49879"/>
                    <a:pt x="12" y="39878"/>
                  </a:cubicBezTo>
                  <a:cubicBezTo>
                    <a:pt x="-81" y="31801"/>
                    <a:pt x="3407" y="24095"/>
                    <a:pt x="9537" y="18828"/>
                  </a:cubicBezTo>
                  <a:close/>
                </a:path>
              </a:pathLst>
            </a:custGeom>
            <a:grpFill/>
            <a:ln w="9525" cap="flat">
              <a:noFill/>
              <a:prstDash val="solid"/>
              <a:miter/>
            </a:ln>
          </p:spPr>
          <p:txBody>
            <a:bodyPr rtlCol="0" anchor="ctr"/>
            <a:lstStyle/>
            <a:p>
              <a:endParaRPr lang="zh-CN" altLang="en-US"/>
            </a:p>
          </p:txBody>
        </p:sp>
      </p:grpSp>
      <p:grpSp>
        <p:nvGrpSpPr>
          <p:cNvPr id="294" name="图形 1050_1">
            <a:extLst>
              <a:ext uri="{FF2B5EF4-FFF2-40B4-BE49-F238E27FC236}">
                <a16:creationId xmlns:a16="http://schemas.microsoft.com/office/drawing/2014/main" id="{640083EF-BD2F-A79D-F945-061066269ECB}"/>
              </a:ext>
            </a:extLst>
          </p:cNvPr>
          <p:cNvGrpSpPr/>
          <p:nvPr userDrawn="1"/>
        </p:nvGrpSpPr>
        <p:grpSpPr>
          <a:xfrm flipH="1">
            <a:off x="9776568" y="438296"/>
            <a:ext cx="1228223" cy="534352"/>
            <a:chOff x="876462" y="1063389"/>
            <a:chExt cx="1522722" cy="662477"/>
          </a:xfrm>
          <a:solidFill>
            <a:schemeClr val="accent2">
              <a:alpha val="40000"/>
            </a:schemeClr>
          </a:solidFill>
        </p:grpSpPr>
        <p:sp>
          <p:nvSpPr>
            <p:cNvPr id="295" name="íšḻíḓê">
              <a:extLst>
                <a:ext uri="{FF2B5EF4-FFF2-40B4-BE49-F238E27FC236}">
                  <a16:creationId xmlns:a16="http://schemas.microsoft.com/office/drawing/2014/main" id="{D6C06DF1-9BED-246B-4DF5-B62C5A011462}"/>
                </a:ext>
              </a:extLst>
            </p:cNvPr>
            <p:cNvSpPr/>
            <p:nvPr/>
          </p:nvSpPr>
          <p:spPr>
            <a:xfrm>
              <a:off x="1937115" y="1335882"/>
              <a:ext cx="462069" cy="231415"/>
            </a:xfrm>
            <a:custGeom>
              <a:avLst/>
              <a:gdLst>
                <a:gd name="connsiteX0" fmla="*/ 24542 w 462069"/>
                <a:gd name="connsiteY0" fmla="*/ 50324 h 231415"/>
                <a:gd name="connsiteX1" fmla="*/ 102552 w 462069"/>
                <a:gd name="connsiteY1" fmla="*/ 62992 h 231415"/>
                <a:gd name="connsiteX2" fmla="*/ 170560 w 462069"/>
                <a:gd name="connsiteY2" fmla="*/ 18320 h 231415"/>
                <a:gd name="connsiteX3" fmla="*/ 347154 w 462069"/>
                <a:gd name="connsiteY3" fmla="*/ 19463 h 231415"/>
                <a:gd name="connsiteX4" fmla="*/ 432879 w 462069"/>
                <a:gd name="connsiteY4" fmla="*/ 100140 h 231415"/>
                <a:gd name="connsiteX5" fmla="*/ 445547 w 462069"/>
                <a:gd name="connsiteY5" fmla="*/ 136335 h 231415"/>
                <a:gd name="connsiteX6" fmla="*/ 428783 w 462069"/>
                <a:gd name="connsiteY6" fmla="*/ 147669 h 231415"/>
                <a:gd name="connsiteX7" fmla="*/ 371633 w 462069"/>
                <a:gd name="connsiteY7" fmla="*/ 178911 h 231415"/>
                <a:gd name="connsiteX8" fmla="*/ 337248 w 462069"/>
                <a:gd name="connsiteY8" fmla="*/ 190913 h 231415"/>
                <a:gd name="connsiteX9" fmla="*/ 239045 w 462069"/>
                <a:gd name="connsiteY9" fmla="*/ 230918 h 231415"/>
                <a:gd name="connsiteX10" fmla="*/ 144462 w 462069"/>
                <a:gd name="connsiteY10" fmla="*/ 210820 h 231415"/>
                <a:gd name="connsiteX11" fmla="*/ 209327 w 462069"/>
                <a:gd name="connsiteY11" fmla="*/ 197200 h 231415"/>
                <a:gd name="connsiteX12" fmla="*/ 103123 w 462069"/>
                <a:gd name="connsiteY12" fmla="*/ 148432 h 231415"/>
                <a:gd name="connsiteX13" fmla="*/ 34734 w 462069"/>
                <a:gd name="connsiteY13" fmla="*/ 171863 h 231415"/>
                <a:gd name="connsiteX14" fmla="*/ -32 w 462069"/>
                <a:gd name="connsiteY14" fmla="*/ 107188 h 231415"/>
                <a:gd name="connsiteX15" fmla="*/ 24542 w 462069"/>
                <a:gd name="connsiteY15" fmla="*/ 50324 h 23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69" h="231415">
                  <a:moveTo>
                    <a:pt x="24542" y="50324"/>
                  </a:moveTo>
                  <a:cubicBezTo>
                    <a:pt x="49688" y="26035"/>
                    <a:pt x="80835" y="44990"/>
                    <a:pt x="102552" y="62992"/>
                  </a:cubicBezTo>
                  <a:cubicBezTo>
                    <a:pt x="121945" y="43628"/>
                    <a:pt x="145081" y="28426"/>
                    <a:pt x="170560" y="18320"/>
                  </a:cubicBezTo>
                  <a:cubicBezTo>
                    <a:pt x="226825" y="-6845"/>
                    <a:pt x="291223" y="-6426"/>
                    <a:pt x="347154" y="19463"/>
                  </a:cubicBezTo>
                  <a:cubicBezTo>
                    <a:pt x="388397" y="37370"/>
                    <a:pt x="438308" y="101187"/>
                    <a:pt x="432879" y="100140"/>
                  </a:cubicBezTo>
                  <a:cubicBezTo>
                    <a:pt x="496125" y="121761"/>
                    <a:pt x="435070" y="136335"/>
                    <a:pt x="445547" y="136335"/>
                  </a:cubicBezTo>
                  <a:cubicBezTo>
                    <a:pt x="445547" y="136335"/>
                    <a:pt x="467074" y="145002"/>
                    <a:pt x="428783" y="147669"/>
                  </a:cubicBezTo>
                  <a:cubicBezTo>
                    <a:pt x="410676" y="159719"/>
                    <a:pt x="391550" y="170177"/>
                    <a:pt x="371633" y="178911"/>
                  </a:cubicBezTo>
                  <a:cubicBezTo>
                    <a:pt x="360470" y="183712"/>
                    <a:pt x="348973" y="187722"/>
                    <a:pt x="337248" y="190913"/>
                  </a:cubicBezTo>
                  <a:cubicBezTo>
                    <a:pt x="309244" y="213754"/>
                    <a:pt x="275040" y="227689"/>
                    <a:pt x="239045" y="230918"/>
                  </a:cubicBezTo>
                  <a:cubicBezTo>
                    <a:pt x="206184" y="232918"/>
                    <a:pt x="150844" y="222060"/>
                    <a:pt x="144462" y="210820"/>
                  </a:cubicBezTo>
                  <a:cubicBezTo>
                    <a:pt x="140938" y="204629"/>
                    <a:pt x="175704" y="201295"/>
                    <a:pt x="209327" y="197200"/>
                  </a:cubicBezTo>
                  <a:cubicBezTo>
                    <a:pt x="163798" y="189389"/>
                    <a:pt x="125126" y="171387"/>
                    <a:pt x="103123" y="148432"/>
                  </a:cubicBezTo>
                  <a:cubicBezTo>
                    <a:pt x="84835" y="164814"/>
                    <a:pt x="58927" y="183388"/>
                    <a:pt x="34734" y="171863"/>
                  </a:cubicBezTo>
                  <a:cubicBezTo>
                    <a:pt x="15684" y="162910"/>
                    <a:pt x="-32" y="139954"/>
                    <a:pt x="-32" y="107188"/>
                  </a:cubicBezTo>
                  <a:cubicBezTo>
                    <a:pt x="-690" y="85529"/>
                    <a:pt x="8311" y="64688"/>
                    <a:pt x="24542" y="50324"/>
                  </a:cubicBezTo>
                  <a:close/>
                </a:path>
              </a:pathLst>
            </a:custGeom>
            <a:grpFill/>
            <a:ln w="9525" cap="flat">
              <a:noFill/>
              <a:prstDash val="solid"/>
              <a:miter/>
            </a:ln>
          </p:spPr>
          <p:txBody>
            <a:bodyPr rtlCol="0" anchor="ctr"/>
            <a:lstStyle/>
            <a:p>
              <a:endParaRPr lang="zh-CN" altLang="en-US"/>
            </a:p>
          </p:txBody>
        </p:sp>
        <p:sp>
          <p:nvSpPr>
            <p:cNvPr id="296" name="îşľïḑê">
              <a:extLst>
                <a:ext uri="{FF2B5EF4-FFF2-40B4-BE49-F238E27FC236}">
                  <a16:creationId xmlns:a16="http://schemas.microsoft.com/office/drawing/2014/main" id="{1E6051BA-3600-A0D2-CB3F-840FD9957556}"/>
                </a:ext>
              </a:extLst>
            </p:cNvPr>
            <p:cNvSpPr/>
            <p:nvPr/>
          </p:nvSpPr>
          <p:spPr>
            <a:xfrm>
              <a:off x="1599356" y="1063389"/>
              <a:ext cx="359313" cy="180115"/>
            </a:xfrm>
            <a:custGeom>
              <a:avLst/>
              <a:gdLst>
                <a:gd name="connsiteX0" fmla="*/ 19020 w 359313"/>
                <a:gd name="connsiteY0" fmla="*/ 39449 h 180115"/>
                <a:gd name="connsiteX1" fmla="*/ 79599 w 359313"/>
                <a:gd name="connsiteY1" fmla="*/ 48974 h 180115"/>
                <a:gd name="connsiteX2" fmla="*/ 132558 w 359313"/>
                <a:gd name="connsiteY2" fmla="*/ 14208 h 180115"/>
                <a:gd name="connsiteX3" fmla="*/ 269908 w 359313"/>
                <a:gd name="connsiteY3" fmla="*/ 15065 h 180115"/>
                <a:gd name="connsiteX4" fmla="*/ 336583 w 359313"/>
                <a:gd name="connsiteY4" fmla="*/ 77835 h 180115"/>
                <a:gd name="connsiteX5" fmla="*/ 346108 w 359313"/>
                <a:gd name="connsiteY5" fmla="*/ 105933 h 180115"/>
                <a:gd name="connsiteX6" fmla="*/ 333059 w 359313"/>
                <a:gd name="connsiteY6" fmla="*/ 114792 h 180115"/>
                <a:gd name="connsiteX7" fmla="*/ 288863 w 359313"/>
                <a:gd name="connsiteY7" fmla="*/ 139080 h 180115"/>
                <a:gd name="connsiteX8" fmla="*/ 262098 w 359313"/>
                <a:gd name="connsiteY8" fmla="*/ 148605 h 180115"/>
                <a:gd name="connsiteX9" fmla="*/ 185898 w 359313"/>
                <a:gd name="connsiteY9" fmla="*/ 179657 h 180115"/>
                <a:gd name="connsiteX10" fmla="*/ 112365 w 359313"/>
                <a:gd name="connsiteY10" fmla="*/ 164131 h 180115"/>
                <a:gd name="connsiteX11" fmla="*/ 162848 w 359313"/>
                <a:gd name="connsiteY11" fmla="*/ 153463 h 180115"/>
                <a:gd name="connsiteX12" fmla="*/ 80266 w 359313"/>
                <a:gd name="connsiteY12" fmla="*/ 115363 h 180115"/>
                <a:gd name="connsiteX13" fmla="*/ 27021 w 359313"/>
                <a:gd name="connsiteY13" fmla="*/ 133651 h 180115"/>
                <a:gd name="connsiteX14" fmla="*/ 65 w 359313"/>
                <a:gd name="connsiteY14" fmla="*/ 83264 h 180115"/>
                <a:gd name="connsiteX15" fmla="*/ 19020 w 359313"/>
                <a:gd name="connsiteY15" fmla="*/ 39449 h 18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3" h="180115">
                  <a:moveTo>
                    <a:pt x="19020" y="39449"/>
                  </a:moveTo>
                  <a:cubicBezTo>
                    <a:pt x="38641" y="20399"/>
                    <a:pt x="62835" y="35353"/>
                    <a:pt x="79599" y="48974"/>
                  </a:cubicBezTo>
                  <a:cubicBezTo>
                    <a:pt x="94677" y="33877"/>
                    <a:pt x="112708" y="22047"/>
                    <a:pt x="132558" y="14208"/>
                  </a:cubicBezTo>
                  <a:cubicBezTo>
                    <a:pt x="176316" y="-5376"/>
                    <a:pt x="226398" y="-5062"/>
                    <a:pt x="269908" y="15065"/>
                  </a:cubicBezTo>
                  <a:cubicBezTo>
                    <a:pt x="302008" y="28971"/>
                    <a:pt x="340774" y="78692"/>
                    <a:pt x="336583" y="77835"/>
                  </a:cubicBezTo>
                  <a:cubicBezTo>
                    <a:pt x="385828" y="94694"/>
                    <a:pt x="338298" y="105933"/>
                    <a:pt x="346108" y="105933"/>
                  </a:cubicBezTo>
                  <a:cubicBezTo>
                    <a:pt x="346108" y="105933"/>
                    <a:pt x="362873" y="112696"/>
                    <a:pt x="333059" y="114792"/>
                  </a:cubicBezTo>
                  <a:cubicBezTo>
                    <a:pt x="319057" y="124155"/>
                    <a:pt x="304265" y="132279"/>
                    <a:pt x="288863" y="139080"/>
                  </a:cubicBezTo>
                  <a:cubicBezTo>
                    <a:pt x="280176" y="142890"/>
                    <a:pt x="271233" y="146072"/>
                    <a:pt x="262098" y="148605"/>
                  </a:cubicBezTo>
                  <a:cubicBezTo>
                    <a:pt x="240371" y="166341"/>
                    <a:pt x="213835" y="177152"/>
                    <a:pt x="185898" y="179657"/>
                  </a:cubicBezTo>
                  <a:cubicBezTo>
                    <a:pt x="160466" y="181276"/>
                    <a:pt x="117413" y="172799"/>
                    <a:pt x="112365" y="164131"/>
                  </a:cubicBezTo>
                  <a:cubicBezTo>
                    <a:pt x="109603" y="159273"/>
                    <a:pt x="136654" y="156892"/>
                    <a:pt x="162848" y="153463"/>
                  </a:cubicBezTo>
                  <a:cubicBezTo>
                    <a:pt x="127415" y="147462"/>
                    <a:pt x="97411" y="133460"/>
                    <a:pt x="80266" y="115363"/>
                  </a:cubicBezTo>
                  <a:cubicBezTo>
                    <a:pt x="65978" y="128127"/>
                    <a:pt x="45881" y="142605"/>
                    <a:pt x="27021" y="133651"/>
                  </a:cubicBezTo>
                  <a:cubicBezTo>
                    <a:pt x="9104" y="123421"/>
                    <a:pt x="-1373" y="103838"/>
                    <a:pt x="65" y="83264"/>
                  </a:cubicBezTo>
                  <a:cubicBezTo>
                    <a:pt x="-316" y="66595"/>
                    <a:pt x="6609" y="50593"/>
                    <a:pt x="19020" y="39449"/>
                  </a:cubicBezTo>
                  <a:close/>
                </a:path>
              </a:pathLst>
            </a:custGeom>
            <a:grpFill/>
            <a:ln w="9525" cap="flat">
              <a:noFill/>
              <a:prstDash val="solid"/>
              <a:miter/>
            </a:ln>
          </p:spPr>
          <p:txBody>
            <a:bodyPr rtlCol="0" anchor="ctr"/>
            <a:lstStyle/>
            <a:p>
              <a:endParaRPr lang="zh-CN" altLang="en-US" dirty="0"/>
            </a:p>
          </p:txBody>
        </p:sp>
        <p:sp>
          <p:nvSpPr>
            <p:cNvPr id="297" name="îṥḻîďe">
              <a:extLst>
                <a:ext uri="{FF2B5EF4-FFF2-40B4-BE49-F238E27FC236}">
                  <a16:creationId xmlns:a16="http://schemas.microsoft.com/office/drawing/2014/main" id="{FCC9E7E2-DC80-35E2-0B5E-B9886AEA8877}"/>
                </a:ext>
              </a:extLst>
            </p:cNvPr>
            <p:cNvSpPr/>
            <p:nvPr/>
          </p:nvSpPr>
          <p:spPr>
            <a:xfrm>
              <a:off x="1187208" y="1354811"/>
              <a:ext cx="359314" cy="180519"/>
            </a:xfrm>
            <a:custGeom>
              <a:avLst/>
              <a:gdLst>
                <a:gd name="connsiteX0" fmla="*/ 19116 w 359314"/>
                <a:gd name="connsiteY0" fmla="*/ 39396 h 180519"/>
                <a:gd name="connsiteX1" fmla="*/ 79695 w 359314"/>
                <a:gd name="connsiteY1" fmla="*/ 48921 h 180519"/>
                <a:gd name="connsiteX2" fmla="*/ 132654 w 359314"/>
                <a:gd name="connsiteY2" fmla="*/ 14251 h 180519"/>
                <a:gd name="connsiteX3" fmla="*/ 269910 w 359314"/>
                <a:gd name="connsiteY3" fmla="*/ 15108 h 180519"/>
                <a:gd name="connsiteX4" fmla="*/ 336585 w 359314"/>
                <a:gd name="connsiteY4" fmla="*/ 77782 h 180519"/>
                <a:gd name="connsiteX5" fmla="*/ 346110 w 359314"/>
                <a:gd name="connsiteY5" fmla="*/ 106357 h 180519"/>
                <a:gd name="connsiteX6" fmla="*/ 333060 w 359314"/>
                <a:gd name="connsiteY6" fmla="*/ 115216 h 180519"/>
                <a:gd name="connsiteX7" fmla="*/ 288864 w 359314"/>
                <a:gd name="connsiteY7" fmla="*/ 139504 h 180519"/>
                <a:gd name="connsiteX8" fmla="*/ 262194 w 359314"/>
                <a:gd name="connsiteY8" fmla="*/ 149029 h 180519"/>
                <a:gd name="connsiteX9" fmla="*/ 185994 w 359314"/>
                <a:gd name="connsiteY9" fmla="*/ 180081 h 180519"/>
                <a:gd name="connsiteX10" fmla="*/ 112461 w 359314"/>
                <a:gd name="connsiteY10" fmla="*/ 164460 h 180519"/>
                <a:gd name="connsiteX11" fmla="*/ 162849 w 359314"/>
                <a:gd name="connsiteY11" fmla="*/ 153887 h 180519"/>
                <a:gd name="connsiteX12" fmla="*/ 80267 w 359314"/>
                <a:gd name="connsiteY12" fmla="*/ 115787 h 180519"/>
                <a:gd name="connsiteX13" fmla="*/ 27117 w 359314"/>
                <a:gd name="connsiteY13" fmla="*/ 133980 h 180519"/>
                <a:gd name="connsiteX14" fmla="*/ 66 w 359314"/>
                <a:gd name="connsiteY14" fmla="*/ 83688 h 180519"/>
                <a:gd name="connsiteX15" fmla="*/ 19116 w 359314"/>
                <a:gd name="connsiteY15" fmla="*/ 39396 h 1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4" h="180519">
                  <a:moveTo>
                    <a:pt x="19116" y="39396"/>
                  </a:moveTo>
                  <a:cubicBezTo>
                    <a:pt x="38643" y="20346"/>
                    <a:pt x="62836" y="35301"/>
                    <a:pt x="79695" y="48921"/>
                  </a:cubicBezTo>
                  <a:cubicBezTo>
                    <a:pt x="94773" y="33834"/>
                    <a:pt x="112804" y="22032"/>
                    <a:pt x="132654" y="14251"/>
                  </a:cubicBezTo>
                  <a:cubicBezTo>
                    <a:pt x="176365" y="-5390"/>
                    <a:pt x="226447" y="-5076"/>
                    <a:pt x="269910" y="15108"/>
                  </a:cubicBezTo>
                  <a:cubicBezTo>
                    <a:pt x="302009" y="29014"/>
                    <a:pt x="340775" y="78639"/>
                    <a:pt x="336585" y="77782"/>
                  </a:cubicBezTo>
                  <a:cubicBezTo>
                    <a:pt x="385829" y="94642"/>
                    <a:pt x="338299" y="106357"/>
                    <a:pt x="346110" y="106357"/>
                  </a:cubicBezTo>
                  <a:cubicBezTo>
                    <a:pt x="346110" y="106357"/>
                    <a:pt x="362874" y="113120"/>
                    <a:pt x="333060" y="115216"/>
                  </a:cubicBezTo>
                  <a:cubicBezTo>
                    <a:pt x="319049" y="124559"/>
                    <a:pt x="304266" y="132684"/>
                    <a:pt x="288864" y="139504"/>
                  </a:cubicBezTo>
                  <a:cubicBezTo>
                    <a:pt x="280196" y="143257"/>
                    <a:pt x="271281" y="146438"/>
                    <a:pt x="262194" y="149029"/>
                  </a:cubicBezTo>
                  <a:cubicBezTo>
                    <a:pt x="240449" y="166727"/>
                    <a:pt x="213922" y="177538"/>
                    <a:pt x="185994" y="180081"/>
                  </a:cubicBezTo>
                  <a:cubicBezTo>
                    <a:pt x="160467" y="181605"/>
                    <a:pt x="117414" y="173223"/>
                    <a:pt x="112461" y="164460"/>
                  </a:cubicBezTo>
                  <a:cubicBezTo>
                    <a:pt x="109699" y="159697"/>
                    <a:pt x="136750" y="157316"/>
                    <a:pt x="162849" y="153887"/>
                  </a:cubicBezTo>
                  <a:cubicBezTo>
                    <a:pt x="127511" y="147791"/>
                    <a:pt x="97412" y="133789"/>
                    <a:pt x="80267" y="115787"/>
                  </a:cubicBezTo>
                  <a:cubicBezTo>
                    <a:pt x="66075" y="128551"/>
                    <a:pt x="45977" y="142933"/>
                    <a:pt x="27117" y="133980"/>
                  </a:cubicBezTo>
                  <a:cubicBezTo>
                    <a:pt x="9147" y="123845"/>
                    <a:pt x="-1382" y="104271"/>
                    <a:pt x="66" y="83688"/>
                  </a:cubicBezTo>
                  <a:cubicBezTo>
                    <a:pt x="-547" y="66810"/>
                    <a:pt x="6445" y="50560"/>
                    <a:pt x="19116" y="39396"/>
                  </a:cubicBezTo>
                  <a:close/>
                </a:path>
              </a:pathLst>
            </a:custGeom>
            <a:grpFill/>
            <a:ln w="9525" cap="flat">
              <a:noFill/>
              <a:prstDash val="solid"/>
              <a:miter/>
            </a:ln>
          </p:spPr>
          <p:txBody>
            <a:bodyPr rtlCol="0" anchor="ctr"/>
            <a:lstStyle/>
            <a:p>
              <a:endParaRPr lang="zh-CN" altLang="en-US"/>
            </a:p>
          </p:txBody>
        </p:sp>
        <p:sp>
          <p:nvSpPr>
            <p:cNvPr id="298" name="iṧļíḓè">
              <a:extLst>
                <a:ext uri="{FF2B5EF4-FFF2-40B4-BE49-F238E27FC236}">
                  <a16:creationId xmlns:a16="http://schemas.microsoft.com/office/drawing/2014/main" id="{24E13146-E1DC-3973-35AB-046D94CCA145}"/>
                </a:ext>
              </a:extLst>
            </p:cNvPr>
            <p:cNvSpPr/>
            <p:nvPr/>
          </p:nvSpPr>
          <p:spPr>
            <a:xfrm>
              <a:off x="1524628" y="1598489"/>
              <a:ext cx="254463" cy="127377"/>
            </a:xfrm>
            <a:custGeom>
              <a:avLst/>
              <a:gdLst>
                <a:gd name="connsiteX0" fmla="*/ 13643 w 254463"/>
                <a:gd name="connsiteY0" fmla="*/ 27557 h 127377"/>
                <a:gd name="connsiteX1" fmla="*/ 56601 w 254463"/>
                <a:gd name="connsiteY1" fmla="*/ 34510 h 127377"/>
                <a:gd name="connsiteX2" fmla="*/ 94034 w 254463"/>
                <a:gd name="connsiteY2" fmla="*/ 10031 h 127377"/>
                <a:gd name="connsiteX3" fmla="*/ 191189 w 254463"/>
                <a:gd name="connsiteY3" fmla="*/ 10602 h 127377"/>
                <a:gd name="connsiteX4" fmla="*/ 238338 w 254463"/>
                <a:gd name="connsiteY4" fmla="*/ 54989 h 127377"/>
                <a:gd name="connsiteX5" fmla="*/ 245291 w 254463"/>
                <a:gd name="connsiteY5" fmla="*/ 74896 h 127377"/>
                <a:gd name="connsiteX6" fmla="*/ 235766 w 254463"/>
                <a:gd name="connsiteY6" fmla="*/ 81183 h 127377"/>
                <a:gd name="connsiteX7" fmla="*/ 204524 w 254463"/>
                <a:gd name="connsiteY7" fmla="*/ 98328 h 127377"/>
                <a:gd name="connsiteX8" fmla="*/ 185474 w 254463"/>
                <a:gd name="connsiteY8" fmla="*/ 104995 h 127377"/>
                <a:gd name="connsiteX9" fmla="*/ 131467 w 254463"/>
                <a:gd name="connsiteY9" fmla="*/ 126998 h 127377"/>
                <a:gd name="connsiteX10" fmla="*/ 79461 w 254463"/>
                <a:gd name="connsiteY10" fmla="*/ 115949 h 127377"/>
                <a:gd name="connsiteX11" fmla="*/ 115084 w 254463"/>
                <a:gd name="connsiteY11" fmla="*/ 108424 h 127377"/>
                <a:gd name="connsiteX12" fmla="*/ 56696 w 254463"/>
                <a:gd name="connsiteY12" fmla="*/ 81564 h 127377"/>
                <a:gd name="connsiteX13" fmla="*/ 19072 w 254463"/>
                <a:gd name="connsiteY13" fmla="*/ 94518 h 127377"/>
                <a:gd name="connsiteX14" fmla="*/ 22 w 254463"/>
                <a:gd name="connsiteY14" fmla="*/ 58894 h 127377"/>
                <a:gd name="connsiteX15" fmla="*/ 13643 w 254463"/>
                <a:gd name="connsiteY15" fmla="*/ 27557 h 12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463" h="127377">
                  <a:moveTo>
                    <a:pt x="13643" y="27557"/>
                  </a:moveTo>
                  <a:cubicBezTo>
                    <a:pt x="27550" y="14222"/>
                    <a:pt x="44695" y="24699"/>
                    <a:pt x="56601" y="34510"/>
                  </a:cubicBezTo>
                  <a:cubicBezTo>
                    <a:pt x="67269" y="23871"/>
                    <a:pt x="80004" y="15536"/>
                    <a:pt x="94034" y="10031"/>
                  </a:cubicBezTo>
                  <a:cubicBezTo>
                    <a:pt x="124971" y="-3885"/>
                    <a:pt x="160423" y="-3676"/>
                    <a:pt x="191189" y="10602"/>
                  </a:cubicBezTo>
                  <a:cubicBezTo>
                    <a:pt x="213859" y="20127"/>
                    <a:pt x="241386" y="55560"/>
                    <a:pt x="238338" y="54989"/>
                  </a:cubicBezTo>
                  <a:cubicBezTo>
                    <a:pt x="273199" y="66895"/>
                    <a:pt x="239576" y="74896"/>
                    <a:pt x="245291" y="74896"/>
                  </a:cubicBezTo>
                  <a:cubicBezTo>
                    <a:pt x="245291" y="74896"/>
                    <a:pt x="257197" y="79659"/>
                    <a:pt x="235766" y="81183"/>
                  </a:cubicBezTo>
                  <a:cubicBezTo>
                    <a:pt x="225870" y="87793"/>
                    <a:pt x="215421" y="93527"/>
                    <a:pt x="204524" y="98328"/>
                  </a:cubicBezTo>
                  <a:cubicBezTo>
                    <a:pt x="198323" y="100966"/>
                    <a:pt x="191961" y="103185"/>
                    <a:pt x="185474" y="104995"/>
                  </a:cubicBezTo>
                  <a:cubicBezTo>
                    <a:pt x="170082" y="117568"/>
                    <a:pt x="151270" y="125236"/>
                    <a:pt x="131467" y="126998"/>
                  </a:cubicBezTo>
                  <a:cubicBezTo>
                    <a:pt x="113370" y="128046"/>
                    <a:pt x="82985" y="122140"/>
                    <a:pt x="79461" y="115949"/>
                  </a:cubicBezTo>
                  <a:cubicBezTo>
                    <a:pt x="77460" y="112520"/>
                    <a:pt x="96606" y="110805"/>
                    <a:pt x="115084" y="108424"/>
                  </a:cubicBezTo>
                  <a:cubicBezTo>
                    <a:pt x="93329" y="105652"/>
                    <a:pt x="72955" y="96280"/>
                    <a:pt x="56696" y="81564"/>
                  </a:cubicBezTo>
                  <a:cubicBezTo>
                    <a:pt x="46600" y="90613"/>
                    <a:pt x="32407" y="100614"/>
                    <a:pt x="19072" y="94518"/>
                  </a:cubicBezTo>
                  <a:cubicBezTo>
                    <a:pt x="6433" y="87260"/>
                    <a:pt x="-968" y="73439"/>
                    <a:pt x="22" y="58894"/>
                  </a:cubicBezTo>
                  <a:cubicBezTo>
                    <a:pt x="-321" y="46940"/>
                    <a:pt x="4670" y="35453"/>
                    <a:pt x="13643" y="27557"/>
                  </a:cubicBezTo>
                  <a:close/>
                </a:path>
              </a:pathLst>
            </a:custGeom>
            <a:grpFill/>
            <a:ln w="9525" cap="flat">
              <a:noFill/>
              <a:prstDash val="solid"/>
              <a:miter/>
            </a:ln>
          </p:spPr>
          <p:txBody>
            <a:bodyPr rtlCol="0" anchor="ctr"/>
            <a:lstStyle/>
            <a:p>
              <a:endParaRPr lang="zh-CN" altLang="en-US"/>
            </a:p>
          </p:txBody>
        </p:sp>
        <p:sp>
          <p:nvSpPr>
            <p:cNvPr id="299" name="ïslïḋe">
              <a:extLst>
                <a:ext uri="{FF2B5EF4-FFF2-40B4-BE49-F238E27FC236}">
                  <a16:creationId xmlns:a16="http://schemas.microsoft.com/office/drawing/2014/main" id="{5ADC451D-A7CF-1573-725E-588C41EF6609}"/>
                </a:ext>
              </a:extLst>
            </p:cNvPr>
            <p:cNvSpPr/>
            <p:nvPr/>
          </p:nvSpPr>
          <p:spPr>
            <a:xfrm>
              <a:off x="962647" y="1180040"/>
              <a:ext cx="255113" cy="127317"/>
            </a:xfrm>
            <a:custGeom>
              <a:avLst/>
              <a:gdLst>
                <a:gd name="connsiteX0" fmla="*/ 13839 w 255113"/>
                <a:gd name="connsiteY0" fmla="*/ 27573 h 127317"/>
                <a:gd name="connsiteX1" fmla="*/ 56702 w 255113"/>
                <a:gd name="connsiteY1" fmla="*/ 34526 h 127317"/>
                <a:gd name="connsiteX2" fmla="*/ 94135 w 255113"/>
                <a:gd name="connsiteY2" fmla="*/ 9952 h 127317"/>
                <a:gd name="connsiteX3" fmla="*/ 191385 w 255113"/>
                <a:gd name="connsiteY3" fmla="*/ 10618 h 127317"/>
                <a:gd name="connsiteX4" fmla="*/ 239010 w 255113"/>
                <a:gd name="connsiteY4" fmla="*/ 55005 h 127317"/>
                <a:gd name="connsiteX5" fmla="*/ 245964 w 255113"/>
                <a:gd name="connsiteY5" fmla="*/ 74912 h 127317"/>
                <a:gd name="connsiteX6" fmla="*/ 236439 w 255113"/>
                <a:gd name="connsiteY6" fmla="*/ 81199 h 127317"/>
                <a:gd name="connsiteX7" fmla="*/ 205196 w 255113"/>
                <a:gd name="connsiteY7" fmla="*/ 98344 h 127317"/>
                <a:gd name="connsiteX8" fmla="*/ 186146 w 255113"/>
                <a:gd name="connsiteY8" fmla="*/ 105011 h 127317"/>
                <a:gd name="connsiteX9" fmla="*/ 132045 w 255113"/>
                <a:gd name="connsiteY9" fmla="*/ 126919 h 127317"/>
                <a:gd name="connsiteX10" fmla="*/ 80038 w 255113"/>
                <a:gd name="connsiteY10" fmla="*/ 115965 h 127317"/>
                <a:gd name="connsiteX11" fmla="*/ 115757 w 255113"/>
                <a:gd name="connsiteY11" fmla="*/ 108440 h 127317"/>
                <a:gd name="connsiteX12" fmla="*/ 57178 w 255113"/>
                <a:gd name="connsiteY12" fmla="*/ 81485 h 127317"/>
                <a:gd name="connsiteX13" fmla="*/ 19078 w 255113"/>
                <a:gd name="connsiteY13" fmla="*/ 94438 h 127317"/>
                <a:gd name="connsiteX14" fmla="*/ 28 w 255113"/>
                <a:gd name="connsiteY14" fmla="*/ 58720 h 127317"/>
                <a:gd name="connsiteX15" fmla="*/ 13839 w 255113"/>
                <a:gd name="connsiteY15" fmla="*/ 27573 h 12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5113" h="127317">
                  <a:moveTo>
                    <a:pt x="13839" y="27573"/>
                  </a:moveTo>
                  <a:cubicBezTo>
                    <a:pt x="27650" y="14238"/>
                    <a:pt x="44796" y="24716"/>
                    <a:pt x="56702" y="34526"/>
                  </a:cubicBezTo>
                  <a:cubicBezTo>
                    <a:pt x="67400" y="23896"/>
                    <a:pt x="80131" y="15543"/>
                    <a:pt x="94135" y="9952"/>
                  </a:cubicBezTo>
                  <a:cubicBezTo>
                    <a:pt x="125126" y="-3888"/>
                    <a:pt x="160588" y="-3650"/>
                    <a:pt x="191385" y="10618"/>
                  </a:cubicBezTo>
                  <a:cubicBezTo>
                    <a:pt x="214055" y="20143"/>
                    <a:pt x="241487" y="55577"/>
                    <a:pt x="239010" y="55005"/>
                  </a:cubicBezTo>
                  <a:cubicBezTo>
                    <a:pt x="273872" y="66911"/>
                    <a:pt x="240153" y="74912"/>
                    <a:pt x="245964" y="74912"/>
                  </a:cubicBezTo>
                  <a:cubicBezTo>
                    <a:pt x="245964" y="74912"/>
                    <a:pt x="257870" y="79675"/>
                    <a:pt x="236439" y="81199"/>
                  </a:cubicBezTo>
                  <a:cubicBezTo>
                    <a:pt x="226528" y="87790"/>
                    <a:pt x="216076" y="93524"/>
                    <a:pt x="205196" y="98344"/>
                  </a:cubicBezTo>
                  <a:cubicBezTo>
                    <a:pt x="198993" y="100963"/>
                    <a:pt x="192630" y="103192"/>
                    <a:pt x="186146" y="105011"/>
                  </a:cubicBezTo>
                  <a:cubicBezTo>
                    <a:pt x="170728" y="117594"/>
                    <a:pt x="151873" y="125223"/>
                    <a:pt x="132045" y="126919"/>
                  </a:cubicBezTo>
                  <a:cubicBezTo>
                    <a:pt x="114042" y="128062"/>
                    <a:pt x="83562" y="122061"/>
                    <a:pt x="80038" y="115965"/>
                  </a:cubicBezTo>
                  <a:cubicBezTo>
                    <a:pt x="78133" y="112536"/>
                    <a:pt x="97278" y="110821"/>
                    <a:pt x="115757" y="108440"/>
                  </a:cubicBezTo>
                  <a:cubicBezTo>
                    <a:pt x="93938" y="105640"/>
                    <a:pt x="73497" y="96239"/>
                    <a:pt x="57178" y="81485"/>
                  </a:cubicBezTo>
                  <a:cubicBezTo>
                    <a:pt x="47653" y="90533"/>
                    <a:pt x="32889" y="100535"/>
                    <a:pt x="19078" y="94438"/>
                  </a:cubicBezTo>
                  <a:cubicBezTo>
                    <a:pt x="6405" y="87171"/>
                    <a:pt x="-996" y="73293"/>
                    <a:pt x="28" y="58720"/>
                  </a:cubicBezTo>
                  <a:cubicBezTo>
                    <a:pt x="-241" y="46794"/>
                    <a:pt x="4824" y="35374"/>
                    <a:pt x="13839" y="27573"/>
                  </a:cubicBezTo>
                  <a:close/>
                </a:path>
              </a:pathLst>
            </a:custGeom>
            <a:grpFill/>
            <a:ln w="9525" cap="flat">
              <a:noFill/>
              <a:prstDash val="solid"/>
              <a:miter/>
            </a:ln>
          </p:spPr>
          <p:txBody>
            <a:bodyPr rtlCol="0" anchor="ctr"/>
            <a:lstStyle/>
            <a:p>
              <a:endParaRPr lang="zh-CN" altLang="en-US"/>
            </a:p>
          </p:txBody>
        </p:sp>
        <p:sp>
          <p:nvSpPr>
            <p:cNvPr id="300" name="îṡlîḋé">
              <a:extLst>
                <a:ext uri="{FF2B5EF4-FFF2-40B4-BE49-F238E27FC236}">
                  <a16:creationId xmlns:a16="http://schemas.microsoft.com/office/drawing/2014/main" id="{0AAF478F-16DB-8DFA-586F-298D1B5BB0F5}"/>
                </a:ext>
              </a:extLst>
            </p:cNvPr>
            <p:cNvSpPr/>
            <p:nvPr/>
          </p:nvSpPr>
          <p:spPr>
            <a:xfrm>
              <a:off x="876462" y="1555021"/>
              <a:ext cx="172868" cy="86711"/>
            </a:xfrm>
            <a:custGeom>
              <a:avLst/>
              <a:gdLst>
                <a:gd name="connsiteX0" fmla="*/ 9537 w 172868"/>
                <a:gd name="connsiteY0" fmla="*/ 18828 h 86711"/>
                <a:gd name="connsiteX1" fmla="*/ 38683 w 172868"/>
                <a:gd name="connsiteY1" fmla="*/ 23590 h 86711"/>
                <a:gd name="connsiteX2" fmla="*/ 64210 w 172868"/>
                <a:gd name="connsiteY2" fmla="*/ 6921 h 86711"/>
                <a:gd name="connsiteX3" fmla="*/ 130219 w 172868"/>
                <a:gd name="connsiteY3" fmla="*/ 6921 h 86711"/>
                <a:gd name="connsiteX4" fmla="*/ 161937 w 172868"/>
                <a:gd name="connsiteY4" fmla="*/ 37496 h 86711"/>
                <a:gd name="connsiteX5" fmla="*/ 166699 w 172868"/>
                <a:gd name="connsiteY5" fmla="*/ 51022 h 86711"/>
                <a:gd name="connsiteX6" fmla="*/ 160413 w 172868"/>
                <a:gd name="connsiteY6" fmla="*/ 55308 h 86711"/>
                <a:gd name="connsiteX7" fmla="*/ 139077 w 172868"/>
                <a:gd name="connsiteY7" fmla="*/ 66929 h 86711"/>
                <a:gd name="connsiteX8" fmla="*/ 126218 w 172868"/>
                <a:gd name="connsiteY8" fmla="*/ 71501 h 86711"/>
                <a:gd name="connsiteX9" fmla="*/ 89547 w 172868"/>
                <a:gd name="connsiteY9" fmla="*/ 86360 h 86711"/>
                <a:gd name="connsiteX10" fmla="*/ 54114 w 172868"/>
                <a:gd name="connsiteY10" fmla="*/ 78930 h 86711"/>
                <a:gd name="connsiteX11" fmla="*/ 78403 w 172868"/>
                <a:gd name="connsiteY11" fmla="*/ 73787 h 86711"/>
                <a:gd name="connsiteX12" fmla="*/ 38683 w 172868"/>
                <a:gd name="connsiteY12" fmla="*/ 55594 h 86711"/>
                <a:gd name="connsiteX13" fmla="*/ 13061 w 172868"/>
                <a:gd name="connsiteY13" fmla="*/ 64357 h 86711"/>
                <a:gd name="connsiteX14" fmla="*/ 12 w 172868"/>
                <a:gd name="connsiteY14" fmla="*/ 39878 h 86711"/>
                <a:gd name="connsiteX15" fmla="*/ 9537 w 172868"/>
                <a:gd name="connsiteY15" fmla="*/ 18828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868" h="86711">
                  <a:moveTo>
                    <a:pt x="9537" y="18828"/>
                  </a:moveTo>
                  <a:cubicBezTo>
                    <a:pt x="19062" y="9303"/>
                    <a:pt x="30587" y="16922"/>
                    <a:pt x="38683" y="23590"/>
                  </a:cubicBezTo>
                  <a:cubicBezTo>
                    <a:pt x="45962" y="16341"/>
                    <a:pt x="54651" y="10674"/>
                    <a:pt x="64210" y="6921"/>
                  </a:cubicBezTo>
                  <a:cubicBezTo>
                    <a:pt x="85172" y="-2651"/>
                    <a:pt x="109257" y="-2651"/>
                    <a:pt x="130219" y="6921"/>
                  </a:cubicBezTo>
                  <a:cubicBezTo>
                    <a:pt x="143210" y="14265"/>
                    <a:pt x="154124" y="24781"/>
                    <a:pt x="161937" y="37496"/>
                  </a:cubicBezTo>
                  <a:cubicBezTo>
                    <a:pt x="185559" y="45593"/>
                    <a:pt x="162699" y="51022"/>
                    <a:pt x="166699" y="51022"/>
                  </a:cubicBezTo>
                  <a:cubicBezTo>
                    <a:pt x="166699" y="51022"/>
                    <a:pt x="174700" y="54261"/>
                    <a:pt x="160413" y="55308"/>
                  </a:cubicBezTo>
                  <a:cubicBezTo>
                    <a:pt x="153650" y="59795"/>
                    <a:pt x="146511" y="63681"/>
                    <a:pt x="139077" y="66929"/>
                  </a:cubicBezTo>
                  <a:cubicBezTo>
                    <a:pt x="134896" y="68738"/>
                    <a:pt x="130601" y="70262"/>
                    <a:pt x="126218" y="71501"/>
                  </a:cubicBezTo>
                  <a:cubicBezTo>
                    <a:pt x="115758" y="80016"/>
                    <a:pt x="102983" y="85188"/>
                    <a:pt x="89547" y="86360"/>
                  </a:cubicBezTo>
                  <a:cubicBezTo>
                    <a:pt x="77260" y="87122"/>
                    <a:pt x="56495" y="83121"/>
                    <a:pt x="54114" y="78930"/>
                  </a:cubicBezTo>
                  <a:cubicBezTo>
                    <a:pt x="52780" y="76549"/>
                    <a:pt x="65830" y="75501"/>
                    <a:pt x="78403" y="73787"/>
                  </a:cubicBezTo>
                  <a:cubicBezTo>
                    <a:pt x="63623" y="71901"/>
                    <a:pt x="49768" y="65548"/>
                    <a:pt x="38683" y="55594"/>
                  </a:cubicBezTo>
                  <a:cubicBezTo>
                    <a:pt x="31825" y="61690"/>
                    <a:pt x="22110" y="68643"/>
                    <a:pt x="13061" y="64357"/>
                  </a:cubicBezTo>
                  <a:cubicBezTo>
                    <a:pt x="4324" y="59423"/>
                    <a:pt x="-765" y="49879"/>
                    <a:pt x="12" y="39878"/>
                  </a:cubicBezTo>
                  <a:cubicBezTo>
                    <a:pt x="-81" y="31801"/>
                    <a:pt x="3407" y="24095"/>
                    <a:pt x="9537" y="18828"/>
                  </a:cubicBez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1929775993"/>
      </p:ext>
    </p:extLst>
  </p:cSld>
  <p:clrMapOvr>
    <a:overrideClrMapping bg1="dk1" tx1="lt1" bg2="dk2" tx2="lt2" accent1="accent1" accent2="accent2" accent3="accent3" accent4="accent4" accent5="accent5" accent6="accent6" hlink="hlink" folHlink="folHlink"/>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节标题">
    <p:bg>
      <p:bgPr>
        <a:gradFill>
          <a:gsLst>
            <a:gs pos="0">
              <a:schemeClr val="accent3"/>
            </a:gs>
            <a:gs pos="34000">
              <a:schemeClr val="accent2"/>
            </a:gs>
          </a:gsLst>
          <a:lin ang="5400000" scaled="0"/>
        </a:gradFill>
        <a:effectLst/>
      </p:bgPr>
    </p:bg>
    <p:spTree>
      <p:nvGrpSpPr>
        <p:cNvPr id="1" name=""/>
        <p:cNvGrpSpPr/>
        <p:nvPr/>
      </p:nvGrpSpPr>
      <p:grpSpPr>
        <a:xfrm>
          <a:off x="0" y="0"/>
          <a:ext cx="0" cy="0"/>
          <a:chOff x="0" y="0"/>
          <a:chExt cx="0" cy="0"/>
        </a:xfrm>
      </p:grpSpPr>
      <p:grpSp>
        <p:nvGrpSpPr>
          <p:cNvPr id="469" name="图形 5">
            <a:extLst>
              <a:ext uri="{FF2B5EF4-FFF2-40B4-BE49-F238E27FC236}">
                <a16:creationId xmlns:a16="http://schemas.microsoft.com/office/drawing/2014/main" id="{BE77BD73-7826-902B-CCF4-663FC379B690}"/>
              </a:ext>
            </a:extLst>
          </p:cNvPr>
          <p:cNvGrpSpPr/>
          <p:nvPr userDrawn="1"/>
        </p:nvGrpSpPr>
        <p:grpSpPr>
          <a:xfrm flipH="1">
            <a:off x="9219344" y="1055701"/>
            <a:ext cx="1928020" cy="2655199"/>
            <a:chOff x="1066727" y="2001500"/>
            <a:chExt cx="1928020" cy="2655199"/>
          </a:xfrm>
        </p:grpSpPr>
        <p:sp>
          <p:nvSpPr>
            <p:cNvPr id="470" name="îṩḷïḑe">
              <a:extLst>
                <a:ext uri="{FF2B5EF4-FFF2-40B4-BE49-F238E27FC236}">
                  <a16:creationId xmlns:a16="http://schemas.microsoft.com/office/drawing/2014/main" id="{A7614096-A348-4016-D02D-479F98EE9DCB}"/>
                </a:ext>
              </a:extLst>
            </p:cNvPr>
            <p:cNvSpPr/>
            <p:nvPr/>
          </p:nvSpPr>
          <p:spPr>
            <a:xfrm>
              <a:off x="1254303" y="2830421"/>
              <a:ext cx="202919" cy="1791652"/>
            </a:xfrm>
            <a:custGeom>
              <a:avLst/>
              <a:gdLst>
                <a:gd name="connsiteX0" fmla="*/ 89235 w 202919"/>
                <a:gd name="connsiteY0" fmla="*/ 977 h 1791652"/>
                <a:gd name="connsiteX1" fmla="*/ 137495 w 202919"/>
                <a:gd name="connsiteY1" fmla="*/ 460292 h 1791652"/>
                <a:gd name="connsiteX2" fmla="*/ 74636 w 202919"/>
                <a:gd name="connsiteY2" fmla="*/ 918762 h 1791652"/>
                <a:gd name="connsiteX3" fmla="*/ 28789 w 202919"/>
                <a:gd name="connsiteY3" fmla="*/ 1143050 h 1791652"/>
                <a:gd name="connsiteX4" fmla="*/ 34460 w 202919"/>
                <a:gd name="connsiteY4" fmla="*/ 1369752 h 1791652"/>
                <a:gd name="connsiteX5" fmla="*/ 202646 w 202919"/>
                <a:gd name="connsiteY5" fmla="*/ 1792630 h 1791652"/>
                <a:gd name="connsiteX6" fmla="*/ 83564 w 202919"/>
                <a:gd name="connsiteY6" fmla="*/ 1594643 h 1791652"/>
                <a:gd name="connsiteX7" fmla="*/ 13708 w 202919"/>
                <a:gd name="connsiteY7" fmla="*/ 1373250 h 1791652"/>
                <a:gd name="connsiteX8" fmla="*/ 4056 w 202919"/>
                <a:gd name="connsiteY8" fmla="*/ 1140396 h 1791652"/>
                <a:gd name="connsiteX9" fmla="*/ 48093 w 202919"/>
                <a:gd name="connsiteY9" fmla="*/ 912488 h 1791652"/>
                <a:gd name="connsiteX10" fmla="*/ 117105 w 202919"/>
                <a:gd name="connsiteY10" fmla="*/ 459689 h 1791652"/>
                <a:gd name="connsiteX11" fmla="*/ 114210 w 202919"/>
                <a:gd name="connsiteY11" fmla="*/ 230454 h 1791652"/>
                <a:gd name="connsiteX12" fmla="*/ 89235 w 202919"/>
                <a:gd name="connsiteY12" fmla="*/ 977 h 179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19" h="1791652">
                  <a:moveTo>
                    <a:pt x="89235" y="977"/>
                  </a:moveTo>
                  <a:cubicBezTo>
                    <a:pt x="123222" y="151669"/>
                    <a:pt x="139413" y="305823"/>
                    <a:pt x="137495" y="460292"/>
                  </a:cubicBezTo>
                  <a:cubicBezTo>
                    <a:pt x="134008" y="615001"/>
                    <a:pt x="112919" y="768818"/>
                    <a:pt x="74636" y="918762"/>
                  </a:cubicBezTo>
                  <a:cubicBezTo>
                    <a:pt x="54560" y="992467"/>
                    <a:pt x="39250" y="1067378"/>
                    <a:pt x="28789" y="1143050"/>
                  </a:cubicBezTo>
                  <a:cubicBezTo>
                    <a:pt x="20597" y="1218529"/>
                    <a:pt x="22503" y="1294767"/>
                    <a:pt x="34460" y="1369752"/>
                  </a:cubicBezTo>
                  <a:cubicBezTo>
                    <a:pt x="57263" y="1520323"/>
                    <a:pt x="118915" y="1663776"/>
                    <a:pt x="202646" y="1792630"/>
                  </a:cubicBezTo>
                  <a:cubicBezTo>
                    <a:pt x="156039" y="1731050"/>
                    <a:pt x="116128" y="1664681"/>
                    <a:pt x="83564" y="1594643"/>
                  </a:cubicBezTo>
                  <a:cubicBezTo>
                    <a:pt x="51399" y="1523942"/>
                    <a:pt x="27945" y="1449609"/>
                    <a:pt x="13708" y="1373250"/>
                  </a:cubicBezTo>
                  <a:cubicBezTo>
                    <a:pt x="-782" y="1296517"/>
                    <a:pt x="-4028" y="1218070"/>
                    <a:pt x="4056" y="1140396"/>
                  </a:cubicBezTo>
                  <a:cubicBezTo>
                    <a:pt x="13829" y="1063566"/>
                    <a:pt x="28548" y="987435"/>
                    <a:pt x="48093" y="912488"/>
                  </a:cubicBezTo>
                  <a:cubicBezTo>
                    <a:pt x="87160" y="764438"/>
                    <a:pt x="110300" y="612649"/>
                    <a:pt x="117105" y="459689"/>
                  </a:cubicBezTo>
                  <a:cubicBezTo>
                    <a:pt x="120411" y="383281"/>
                    <a:pt x="119446" y="306752"/>
                    <a:pt x="114210" y="230454"/>
                  </a:cubicBezTo>
                  <a:cubicBezTo>
                    <a:pt x="109383" y="153479"/>
                    <a:pt x="100335" y="77107"/>
                    <a:pt x="89235" y="977"/>
                  </a:cubicBezTo>
                  <a:close/>
                </a:path>
              </a:pathLst>
            </a:custGeom>
            <a:solidFill>
              <a:srgbClr val="EB4B88"/>
            </a:solidFill>
            <a:ln w="12025" cap="flat">
              <a:noFill/>
              <a:prstDash val="solid"/>
              <a:miter/>
            </a:ln>
          </p:spPr>
          <p:txBody>
            <a:bodyPr rtlCol="0" anchor="ctr"/>
            <a:lstStyle/>
            <a:p>
              <a:endParaRPr lang="zh-CN" altLang="en-US"/>
            </a:p>
          </p:txBody>
        </p:sp>
        <p:sp>
          <p:nvSpPr>
            <p:cNvPr id="471" name="îŝľíḍê">
              <a:extLst>
                <a:ext uri="{FF2B5EF4-FFF2-40B4-BE49-F238E27FC236}">
                  <a16:creationId xmlns:a16="http://schemas.microsoft.com/office/drawing/2014/main" id="{E2219702-BA20-344C-A10C-162E103F9850}"/>
                </a:ext>
              </a:extLst>
            </p:cNvPr>
            <p:cNvSpPr/>
            <p:nvPr/>
          </p:nvSpPr>
          <p:spPr>
            <a:xfrm>
              <a:off x="1311960" y="2892314"/>
              <a:ext cx="330822" cy="1764385"/>
            </a:xfrm>
            <a:custGeom>
              <a:avLst/>
              <a:gdLst>
                <a:gd name="connsiteX0" fmla="*/ -274 w 330822"/>
                <a:gd name="connsiteY0" fmla="*/ 977 h 1764385"/>
                <a:gd name="connsiteX1" fmla="*/ 103485 w 330822"/>
                <a:gd name="connsiteY1" fmla="*/ 450881 h 1764385"/>
                <a:gd name="connsiteX2" fmla="*/ 96850 w 330822"/>
                <a:gd name="connsiteY2" fmla="*/ 913694 h 1764385"/>
                <a:gd name="connsiteX3" fmla="*/ 78752 w 330822"/>
                <a:gd name="connsiteY3" fmla="*/ 1141844 h 1764385"/>
                <a:gd name="connsiteX4" fmla="*/ 111931 w 330822"/>
                <a:gd name="connsiteY4" fmla="*/ 1366132 h 1764385"/>
                <a:gd name="connsiteX5" fmla="*/ 330549 w 330822"/>
                <a:gd name="connsiteY5" fmla="*/ 1765363 h 1764385"/>
                <a:gd name="connsiteX6" fmla="*/ 188182 w 330822"/>
                <a:gd name="connsiteY6" fmla="*/ 1583422 h 1764385"/>
                <a:gd name="connsiteX7" fmla="*/ 91662 w 330822"/>
                <a:gd name="connsiteY7" fmla="*/ 1372164 h 1764385"/>
                <a:gd name="connsiteX8" fmla="*/ 53657 w 330822"/>
                <a:gd name="connsiteY8" fmla="*/ 1142205 h 1764385"/>
                <a:gd name="connsiteX9" fmla="*/ 69583 w 330822"/>
                <a:gd name="connsiteY9" fmla="*/ 910558 h 1764385"/>
                <a:gd name="connsiteX10" fmla="*/ 82492 w 330822"/>
                <a:gd name="connsiteY10" fmla="*/ 452812 h 1764385"/>
                <a:gd name="connsiteX11" fmla="*/ 51606 w 330822"/>
                <a:gd name="connsiteY11" fmla="*/ 225265 h 1764385"/>
                <a:gd name="connsiteX12" fmla="*/ -274 w 330822"/>
                <a:gd name="connsiteY12" fmla="*/ 977 h 176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822" h="1764385">
                  <a:moveTo>
                    <a:pt x="-274" y="977"/>
                  </a:moveTo>
                  <a:cubicBezTo>
                    <a:pt x="51775" y="146372"/>
                    <a:pt x="86594" y="297378"/>
                    <a:pt x="103485" y="450881"/>
                  </a:cubicBezTo>
                  <a:cubicBezTo>
                    <a:pt x="118832" y="604902"/>
                    <a:pt x="116612" y="760179"/>
                    <a:pt x="96850" y="913694"/>
                  </a:cubicBezTo>
                  <a:cubicBezTo>
                    <a:pt x="85931" y="989281"/>
                    <a:pt x="79886" y="1065484"/>
                    <a:pt x="78752" y="1141844"/>
                  </a:cubicBezTo>
                  <a:cubicBezTo>
                    <a:pt x="79838" y="1217745"/>
                    <a:pt x="90998" y="1293163"/>
                    <a:pt x="111931" y="1366132"/>
                  </a:cubicBezTo>
                  <a:cubicBezTo>
                    <a:pt x="152952" y="1512842"/>
                    <a:pt x="231857" y="1647729"/>
                    <a:pt x="330549" y="1765363"/>
                  </a:cubicBezTo>
                  <a:cubicBezTo>
                    <a:pt x="276811" y="1709900"/>
                    <a:pt x="229094" y="1648912"/>
                    <a:pt x="188182" y="1583422"/>
                  </a:cubicBezTo>
                  <a:cubicBezTo>
                    <a:pt x="147559" y="1517186"/>
                    <a:pt x="115140" y="1446243"/>
                    <a:pt x="91662" y="1372164"/>
                  </a:cubicBezTo>
                  <a:cubicBezTo>
                    <a:pt x="67821" y="1297784"/>
                    <a:pt x="55020" y="1220302"/>
                    <a:pt x="53657" y="1142205"/>
                  </a:cubicBezTo>
                  <a:cubicBezTo>
                    <a:pt x="53971" y="1064724"/>
                    <a:pt x="59291" y="987351"/>
                    <a:pt x="69583" y="910558"/>
                  </a:cubicBezTo>
                  <a:cubicBezTo>
                    <a:pt x="90154" y="758864"/>
                    <a:pt x="94485" y="605422"/>
                    <a:pt x="82492" y="452812"/>
                  </a:cubicBezTo>
                  <a:cubicBezTo>
                    <a:pt x="76351" y="376452"/>
                    <a:pt x="66048" y="300491"/>
                    <a:pt x="51606" y="225265"/>
                  </a:cubicBezTo>
                  <a:cubicBezTo>
                    <a:pt x="38334" y="149377"/>
                    <a:pt x="19996" y="75176"/>
                    <a:pt x="-274" y="977"/>
                  </a:cubicBezTo>
                  <a:close/>
                </a:path>
              </a:pathLst>
            </a:custGeom>
            <a:solidFill>
              <a:srgbClr val="EB4B88"/>
            </a:solidFill>
            <a:ln w="12025" cap="flat">
              <a:noFill/>
              <a:prstDash val="solid"/>
              <a:miter/>
            </a:ln>
          </p:spPr>
          <p:txBody>
            <a:bodyPr rtlCol="0" anchor="ctr"/>
            <a:lstStyle/>
            <a:p>
              <a:endParaRPr lang="zh-CN" altLang="en-US"/>
            </a:p>
          </p:txBody>
        </p:sp>
        <p:sp>
          <p:nvSpPr>
            <p:cNvPr id="472" name="îŝ1iḋè">
              <a:extLst>
                <a:ext uri="{FF2B5EF4-FFF2-40B4-BE49-F238E27FC236}">
                  <a16:creationId xmlns:a16="http://schemas.microsoft.com/office/drawing/2014/main" id="{F0FEE5B6-BB4E-2A40-64AD-9337B2A3F3E7}"/>
                </a:ext>
              </a:extLst>
            </p:cNvPr>
            <p:cNvSpPr/>
            <p:nvPr/>
          </p:nvSpPr>
          <p:spPr>
            <a:xfrm>
              <a:off x="2256408" y="2551599"/>
              <a:ext cx="738339" cy="1643373"/>
            </a:xfrm>
            <a:custGeom>
              <a:avLst/>
              <a:gdLst>
                <a:gd name="connsiteX0" fmla="*/ -274 w 738339"/>
                <a:gd name="connsiteY0" fmla="*/ 977 h 1643373"/>
                <a:gd name="connsiteX1" fmla="*/ 167912 w 738339"/>
                <a:gd name="connsiteY1" fmla="*/ 430973 h 1643373"/>
                <a:gd name="connsiteX2" fmla="*/ 434549 w 738339"/>
                <a:gd name="connsiteY2" fmla="*/ 809332 h 1643373"/>
                <a:gd name="connsiteX3" fmla="*/ 578243 w 738339"/>
                <a:gd name="connsiteY3" fmla="*/ 987532 h 1643373"/>
                <a:gd name="connsiteX4" fmla="*/ 677418 w 738339"/>
                <a:gd name="connsiteY4" fmla="*/ 1191431 h 1643373"/>
                <a:gd name="connsiteX5" fmla="*/ 722299 w 738339"/>
                <a:gd name="connsiteY5" fmla="*/ 1644350 h 1643373"/>
                <a:gd name="connsiteX6" fmla="*/ 737139 w 738339"/>
                <a:gd name="connsiteY6" fmla="*/ 1413788 h 1643373"/>
                <a:gd name="connsiteX7" fmla="*/ 697325 w 738339"/>
                <a:gd name="connsiteY7" fmla="*/ 1184553 h 1643373"/>
                <a:gd name="connsiteX8" fmla="*/ 598995 w 738339"/>
                <a:gd name="connsiteY8" fmla="*/ 973778 h 1643373"/>
                <a:gd name="connsiteX9" fmla="*/ 455180 w 738339"/>
                <a:gd name="connsiteY9" fmla="*/ 791717 h 1643373"/>
                <a:gd name="connsiteX10" fmla="*/ 186131 w 738339"/>
                <a:gd name="connsiteY10" fmla="*/ 421081 h 1643373"/>
                <a:gd name="connsiteX11" fmla="*/ 83216 w 738339"/>
                <a:gd name="connsiteY11" fmla="*/ 215976 h 1643373"/>
                <a:gd name="connsiteX12" fmla="*/ -274 w 738339"/>
                <a:gd name="connsiteY12" fmla="*/ 977 h 16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339" h="1643373">
                  <a:moveTo>
                    <a:pt x="-274" y="977"/>
                  </a:moveTo>
                  <a:cubicBezTo>
                    <a:pt x="38769" y="150402"/>
                    <a:pt x="95209" y="294724"/>
                    <a:pt x="167912" y="430973"/>
                  </a:cubicBezTo>
                  <a:cubicBezTo>
                    <a:pt x="242088" y="566838"/>
                    <a:pt x="331550" y="693785"/>
                    <a:pt x="434549" y="809332"/>
                  </a:cubicBezTo>
                  <a:cubicBezTo>
                    <a:pt x="484981" y="867486"/>
                    <a:pt x="536257" y="924311"/>
                    <a:pt x="578243" y="987532"/>
                  </a:cubicBezTo>
                  <a:cubicBezTo>
                    <a:pt x="620230" y="1050777"/>
                    <a:pt x="653577" y="1119354"/>
                    <a:pt x="677418" y="1191431"/>
                  </a:cubicBezTo>
                  <a:cubicBezTo>
                    <a:pt x="726401" y="1336211"/>
                    <a:pt x="737743" y="1491487"/>
                    <a:pt x="722299" y="1644350"/>
                  </a:cubicBezTo>
                  <a:cubicBezTo>
                    <a:pt x="735329" y="1568233"/>
                    <a:pt x="740313" y="1490956"/>
                    <a:pt x="737139" y="1413788"/>
                  </a:cubicBezTo>
                  <a:cubicBezTo>
                    <a:pt x="733218" y="1336042"/>
                    <a:pt x="719850" y="1259067"/>
                    <a:pt x="697325" y="1184553"/>
                  </a:cubicBezTo>
                  <a:cubicBezTo>
                    <a:pt x="675029" y="1109859"/>
                    <a:pt x="641898" y="1038844"/>
                    <a:pt x="598995" y="973778"/>
                  </a:cubicBezTo>
                  <a:cubicBezTo>
                    <a:pt x="555054" y="910039"/>
                    <a:pt x="507024" y="849219"/>
                    <a:pt x="455180" y="791717"/>
                  </a:cubicBezTo>
                  <a:cubicBezTo>
                    <a:pt x="352543" y="678113"/>
                    <a:pt x="262357" y="553855"/>
                    <a:pt x="186131" y="421081"/>
                  </a:cubicBezTo>
                  <a:cubicBezTo>
                    <a:pt x="148150" y="354626"/>
                    <a:pt x="113789" y="286157"/>
                    <a:pt x="83216" y="215976"/>
                  </a:cubicBezTo>
                  <a:cubicBezTo>
                    <a:pt x="51847" y="145636"/>
                    <a:pt x="24822" y="73729"/>
                    <a:pt x="-274" y="977"/>
                  </a:cubicBezTo>
                  <a:close/>
                </a:path>
              </a:pathLst>
            </a:custGeom>
            <a:solidFill>
              <a:srgbClr val="EB4B88"/>
            </a:solidFill>
            <a:ln w="12025" cap="flat">
              <a:noFill/>
              <a:prstDash val="solid"/>
              <a:miter/>
            </a:ln>
          </p:spPr>
          <p:txBody>
            <a:bodyPr rtlCol="0" anchor="ctr"/>
            <a:lstStyle/>
            <a:p>
              <a:endParaRPr lang="zh-CN" altLang="en-US"/>
            </a:p>
          </p:txBody>
        </p:sp>
        <p:sp>
          <p:nvSpPr>
            <p:cNvPr id="473" name="ïşľíde">
              <a:extLst>
                <a:ext uri="{FF2B5EF4-FFF2-40B4-BE49-F238E27FC236}">
                  <a16:creationId xmlns:a16="http://schemas.microsoft.com/office/drawing/2014/main" id="{B3D783E7-B912-3534-8D38-27C80138D174}"/>
                </a:ext>
              </a:extLst>
            </p:cNvPr>
            <p:cNvSpPr/>
            <p:nvPr/>
          </p:nvSpPr>
          <p:spPr>
            <a:xfrm>
              <a:off x="2320594" y="2646429"/>
              <a:ext cx="550164" cy="1723847"/>
            </a:xfrm>
            <a:custGeom>
              <a:avLst/>
              <a:gdLst>
                <a:gd name="connsiteX0" fmla="*/ -274 w 550164"/>
                <a:gd name="connsiteY0" fmla="*/ 977 h 1723847"/>
                <a:gd name="connsiteX1" fmla="*/ 110604 w 550164"/>
                <a:gd name="connsiteY1" fmla="*/ 449191 h 1723847"/>
                <a:gd name="connsiteX2" fmla="*/ 325723 w 550164"/>
                <a:gd name="connsiteY2" fmla="*/ 859401 h 1723847"/>
                <a:gd name="connsiteX3" fmla="*/ 445045 w 550164"/>
                <a:gd name="connsiteY3" fmla="*/ 1054734 h 1723847"/>
                <a:gd name="connsiteX4" fmla="*/ 516832 w 550164"/>
                <a:gd name="connsiteY4" fmla="*/ 1269853 h 1723847"/>
                <a:gd name="connsiteX5" fmla="*/ 502354 w 550164"/>
                <a:gd name="connsiteY5" fmla="*/ 1724824 h 1723847"/>
                <a:gd name="connsiteX6" fmla="*/ 546874 w 550164"/>
                <a:gd name="connsiteY6" fmla="*/ 1497761 h 1723847"/>
                <a:gd name="connsiteX7" fmla="*/ 537222 w 550164"/>
                <a:gd name="connsiteY7" fmla="*/ 1265751 h 1723847"/>
                <a:gd name="connsiteX8" fmla="*/ 467125 w 550164"/>
                <a:gd name="connsiteY8" fmla="*/ 1043393 h 1723847"/>
                <a:gd name="connsiteX9" fmla="*/ 348284 w 550164"/>
                <a:gd name="connsiteY9" fmla="*/ 844079 h 1723847"/>
                <a:gd name="connsiteX10" fmla="*/ 129787 w 550164"/>
                <a:gd name="connsiteY10" fmla="*/ 441591 h 1723847"/>
                <a:gd name="connsiteX11" fmla="*/ 54501 w 550164"/>
                <a:gd name="connsiteY11" fmla="*/ 224421 h 1723847"/>
                <a:gd name="connsiteX12" fmla="*/ -274 w 550164"/>
                <a:gd name="connsiteY12" fmla="*/ 977 h 17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4" h="1723847">
                  <a:moveTo>
                    <a:pt x="-274" y="977"/>
                  </a:moveTo>
                  <a:cubicBezTo>
                    <a:pt x="19091" y="154190"/>
                    <a:pt x="56299" y="304617"/>
                    <a:pt x="110604" y="449191"/>
                  </a:cubicBezTo>
                  <a:cubicBezTo>
                    <a:pt x="166465" y="593670"/>
                    <a:pt x="238650" y="731296"/>
                    <a:pt x="325723" y="859401"/>
                  </a:cubicBezTo>
                  <a:cubicBezTo>
                    <a:pt x="368312" y="923587"/>
                    <a:pt x="411626" y="986567"/>
                    <a:pt x="445045" y="1054734"/>
                  </a:cubicBezTo>
                  <a:cubicBezTo>
                    <a:pt x="478405" y="1122938"/>
                    <a:pt x="502547" y="1195280"/>
                    <a:pt x="516832" y="1269853"/>
                  </a:cubicBezTo>
                  <a:cubicBezTo>
                    <a:pt x="546633" y="1419218"/>
                    <a:pt x="537102" y="1575218"/>
                    <a:pt x="502354" y="1724824"/>
                  </a:cubicBezTo>
                  <a:cubicBezTo>
                    <a:pt x="525169" y="1650926"/>
                    <a:pt x="540093" y="1574808"/>
                    <a:pt x="546874" y="1497761"/>
                  </a:cubicBezTo>
                  <a:cubicBezTo>
                    <a:pt x="553015" y="1420316"/>
                    <a:pt x="549770" y="1342412"/>
                    <a:pt x="537222" y="1265751"/>
                  </a:cubicBezTo>
                  <a:cubicBezTo>
                    <a:pt x="524795" y="1188620"/>
                    <a:pt x="501172" y="1113708"/>
                    <a:pt x="467125" y="1043393"/>
                  </a:cubicBezTo>
                  <a:cubicBezTo>
                    <a:pt x="431846" y="974466"/>
                    <a:pt x="392152" y="907891"/>
                    <a:pt x="348284" y="844079"/>
                  </a:cubicBezTo>
                  <a:cubicBezTo>
                    <a:pt x="261332" y="718072"/>
                    <a:pt x="188085" y="583150"/>
                    <a:pt x="129787" y="441591"/>
                  </a:cubicBezTo>
                  <a:cubicBezTo>
                    <a:pt x="100698" y="370649"/>
                    <a:pt x="75567" y="298150"/>
                    <a:pt x="54501" y="224421"/>
                  </a:cubicBezTo>
                  <a:cubicBezTo>
                    <a:pt x="32664" y="151187"/>
                    <a:pt x="15169" y="76383"/>
                    <a:pt x="-274" y="977"/>
                  </a:cubicBezTo>
                  <a:close/>
                </a:path>
              </a:pathLst>
            </a:custGeom>
            <a:solidFill>
              <a:srgbClr val="EB4B88"/>
            </a:solidFill>
            <a:ln w="12025" cap="flat">
              <a:noFill/>
              <a:prstDash val="solid"/>
              <a:miter/>
            </a:ln>
          </p:spPr>
          <p:txBody>
            <a:bodyPr rtlCol="0" anchor="ctr"/>
            <a:lstStyle/>
            <a:p>
              <a:endParaRPr lang="zh-CN" altLang="en-US"/>
            </a:p>
          </p:txBody>
        </p:sp>
        <p:sp>
          <p:nvSpPr>
            <p:cNvPr id="474" name="ïṣľídé">
              <a:extLst>
                <a:ext uri="{FF2B5EF4-FFF2-40B4-BE49-F238E27FC236}">
                  <a16:creationId xmlns:a16="http://schemas.microsoft.com/office/drawing/2014/main" id="{C7556628-DBDE-86D8-954B-4E20BD28BBD9}"/>
                </a:ext>
              </a:extLst>
            </p:cNvPr>
            <p:cNvSpPr/>
            <p:nvPr/>
          </p:nvSpPr>
          <p:spPr>
            <a:xfrm>
              <a:off x="1280918" y="2614113"/>
              <a:ext cx="1494750" cy="1864145"/>
            </a:xfrm>
            <a:custGeom>
              <a:avLst/>
              <a:gdLst>
                <a:gd name="connsiteX0" fmla="*/ 1436582 w 1494750"/>
                <a:gd name="connsiteY0" fmla="*/ 1088981 h 1864145"/>
                <a:gd name="connsiteX1" fmla="*/ 1364192 w 1494750"/>
                <a:gd name="connsiteY1" fmla="*/ 998252 h 1864145"/>
                <a:gd name="connsiteX2" fmla="*/ 1325463 w 1494750"/>
                <a:gd name="connsiteY2" fmla="*/ 957352 h 1864145"/>
                <a:gd name="connsiteX3" fmla="*/ 1289268 w 1494750"/>
                <a:gd name="connsiteY3" fmla="*/ 919709 h 1864145"/>
                <a:gd name="connsiteX4" fmla="*/ 1071013 w 1494750"/>
                <a:gd name="connsiteY4" fmla="*/ 629064 h 1864145"/>
                <a:gd name="connsiteX5" fmla="*/ 1055328 w 1494750"/>
                <a:gd name="connsiteY5" fmla="*/ 582372 h 1864145"/>
                <a:gd name="connsiteX6" fmla="*/ 1066549 w 1494750"/>
                <a:gd name="connsiteY6" fmla="*/ 466307 h 1864145"/>
                <a:gd name="connsiteX7" fmla="*/ 1051226 w 1494750"/>
                <a:gd name="connsiteY7" fmla="*/ 346381 h 1864145"/>
                <a:gd name="connsiteX8" fmla="*/ 1115412 w 1494750"/>
                <a:gd name="connsiteY8" fmla="*/ 176023 h 1864145"/>
                <a:gd name="connsiteX9" fmla="*/ 1049899 w 1494750"/>
                <a:gd name="connsiteY9" fmla="*/ 143326 h 1864145"/>
                <a:gd name="connsiteX10" fmla="*/ 989574 w 1494750"/>
                <a:gd name="connsiteY10" fmla="*/ 154668 h 1864145"/>
                <a:gd name="connsiteX11" fmla="*/ 968581 w 1494750"/>
                <a:gd name="connsiteY11" fmla="*/ 173127 h 1864145"/>
                <a:gd name="connsiteX12" fmla="*/ 951931 w 1494750"/>
                <a:gd name="connsiteY12" fmla="*/ 152013 h 1864145"/>
                <a:gd name="connsiteX13" fmla="*/ 809564 w 1494750"/>
                <a:gd name="connsiteY13" fmla="*/ 44273 h 1864145"/>
                <a:gd name="connsiteX14" fmla="*/ 753462 w 1494750"/>
                <a:gd name="connsiteY14" fmla="*/ 61164 h 1864145"/>
                <a:gd name="connsiteX15" fmla="*/ 723300 w 1494750"/>
                <a:gd name="connsiteY15" fmla="*/ 115456 h 1864145"/>
                <a:gd name="connsiteX16" fmla="*/ 921407 w 1494750"/>
                <a:gd name="connsiteY16" fmla="*/ 441211 h 1864145"/>
                <a:gd name="connsiteX17" fmla="*/ 956154 w 1494750"/>
                <a:gd name="connsiteY17" fmla="*/ 652349 h 1864145"/>
                <a:gd name="connsiteX18" fmla="*/ 939021 w 1494750"/>
                <a:gd name="connsiteY18" fmla="*/ 757194 h 1864145"/>
                <a:gd name="connsiteX19" fmla="*/ 920562 w 1494750"/>
                <a:gd name="connsiteY19" fmla="*/ 877120 h 1864145"/>
                <a:gd name="connsiteX20" fmla="*/ 924423 w 1494750"/>
                <a:gd name="connsiteY20" fmla="*/ 958559 h 1864145"/>
                <a:gd name="connsiteX21" fmla="*/ 881954 w 1494750"/>
                <a:gd name="connsiteY21" fmla="*/ 902456 h 1864145"/>
                <a:gd name="connsiteX22" fmla="*/ 818492 w 1494750"/>
                <a:gd name="connsiteY22" fmla="*/ 817277 h 1864145"/>
                <a:gd name="connsiteX23" fmla="*/ 752376 w 1494750"/>
                <a:gd name="connsiteY23" fmla="*/ 613741 h 1864145"/>
                <a:gd name="connsiteX24" fmla="*/ 778919 w 1494750"/>
                <a:gd name="connsiteY24" fmla="*/ 233935 h 1864145"/>
                <a:gd name="connsiteX25" fmla="*/ 727160 w 1494750"/>
                <a:gd name="connsiteY25" fmla="*/ 199549 h 1864145"/>
                <a:gd name="connsiteX26" fmla="*/ 669610 w 1494750"/>
                <a:gd name="connsiteY26" fmla="*/ 210287 h 1864145"/>
                <a:gd name="connsiteX27" fmla="*/ 622315 w 1494750"/>
                <a:gd name="connsiteY27" fmla="*/ 265666 h 1864145"/>
                <a:gd name="connsiteX28" fmla="*/ 602408 w 1494750"/>
                <a:gd name="connsiteY28" fmla="*/ 214872 h 1864145"/>
                <a:gd name="connsiteX29" fmla="*/ 534362 w 1494750"/>
                <a:gd name="connsiteY29" fmla="*/ 109062 h 1864145"/>
                <a:gd name="connsiteX30" fmla="*/ 391994 w 1494750"/>
                <a:gd name="connsiteY30" fmla="*/ 1200 h 1864145"/>
                <a:gd name="connsiteX31" fmla="*/ 335771 w 1494750"/>
                <a:gd name="connsiteY31" fmla="*/ 18212 h 1864145"/>
                <a:gd name="connsiteX32" fmla="*/ 305730 w 1494750"/>
                <a:gd name="connsiteY32" fmla="*/ 72384 h 1864145"/>
                <a:gd name="connsiteX33" fmla="*/ 374741 w 1494750"/>
                <a:gd name="connsiteY33" fmla="*/ 200273 h 1864145"/>
                <a:gd name="connsiteX34" fmla="*/ 352904 w 1494750"/>
                <a:gd name="connsiteY34" fmla="*/ 191104 h 1864145"/>
                <a:gd name="connsiteX35" fmla="*/ 295233 w 1494750"/>
                <a:gd name="connsiteY35" fmla="*/ 201841 h 1864145"/>
                <a:gd name="connsiteX36" fmla="*/ 218379 w 1494750"/>
                <a:gd name="connsiteY36" fmla="*/ 363030 h 1864145"/>
                <a:gd name="connsiteX37" fmla="*/ 210054 w 1494750"/>
                <a:gd name="connsiteY37" fmla="*/ 410446 h 1864145"/>
                <a:gd name="connsiteX38" fmla="*/ 101469 w 1494750"/>
                <a:gd name="connsiteY38" fmla="*/ 322854 h 1864145"/>
                <a:gd name="connsiteX39" fmla="*/ 42954 w 1494750"/>
                <a:gd name="connsiteY39" fmla="*/ 340469 h 1864145"/>
                <a:gd name="connsiteX40" fmla="*/ -239 w 1494750"/>
                <a:gd name="connsiteY40" fmla="*/ 399587 h 1864145"/>
                <a:gd name="connsiteX41" fmla="*/ 152987 w 1494750"/>
                <a:gd name="connsiteY41" fmla="*/ 541592 h 1864145"/>
                <a:gd name="connsiteX42" fmla="*/ 213312 w 1494750"/>
                <a:gd name="connsiteY42" fmla="*/ 646316 h 1864145"/>
                <a:gd name="connsiteX43" fmla="*/ 246973 w 1494750"/>
                <a:gd name="connsiteY43" fmla="*/ 781565 h 1864145"/>
                <a:gd name="connsiteX44" fmla="*/ 186648 w 1494750"/>
                <a:gd name="connsiteY44" fmla="*/ 1140016 h 1864145"/>
                <a:gd name="connsiteX45" fmla="*/ 171567 w 1494750"/>
                <a:gd name="connsiteY45" fmla="*/ 1190207 h 1864145"/>
                <a:gd name="connsiteX46" fmla="*/ 155883 w 1494750"/>
                <a:gd name="connsiteY46" fmla="*/ 1244258 h 1864145"/>
                <a:gd name="connsiteX47" fmla="*/ 133321 w 1494750"/>
                <a:gd name="connsiteY47" fmla="*/ 1358151 h 1864145"/>
                <a:gd name="connsiteX48" fmla="*/ 140439 w 1494750"/>
                <a:gd name="connsiteY48" fmla="*/ 1485919 h 1864145"/>
                <a:gd name="connsiteX49" fmla="*/ 168309 w 1494750"/>
                <a:gd name="connsiteY49" fmla="*/ 1549864 h 1864145"/>
                <a:gd name="connsiteX50" fmla="*/ 219465 w 1494750"/>
                <a:gd name="connsiteY50" fmla="*/ 1598848 h 1864145"/>
                <a:gd name="connsiteX51" fmla="*/ 341080 w 1494750"/>
                <a:gd name="connsiteY51" fmla="*/ 1615136 h 1864145"/>
                <a:gd name="connsiteX52" fmla="*/ 431929 w 1494750"/>
                <a:gd name="connsiteY52" fmla="*/ 1537316 h 1864145"/>
                <a:gd name="connsiteX53" fmla="*/ 447614 w 1494750"/>
                <a:gd name="connsiteY53" fmla="*/ 1476991 h 1864145"/>
                <a:gd name="connsiteX54" fmla="*/ 433257 w 1494750"/>
                <a:gd name="connsiteY54" fmla="*/ 1413409 h 1864145"/>
                <a:gd name="connsiteX55" fmla="*/ 392115 w 1494750"/>
                <a:gd name="connsiteY55" fmla="*/ 1371906 h 1864145"/>
                <a:gd name="connsiteX56" fmla="*/ 340718 w 1494750"/>
                <a:gd name="connsiteY56" fmla="*/ 1359841 h 1864145"/>
                <a:gd name="connsiteX57" fmla="*/ 384514 w 1494750"/>
                <a:gd name="connsiteY57" fmla="*/ 1383971 h 1864145"/>
                <a:gd name="connsiteX58" fmla="*/ 412143 w 1494750"/>
                <a:gd name="connsiteY58" fmla="*/ 1426077 h 1864145"/>
                <a:gd name="connsiteX59" fmla="*/ 395011 w 1494750"/>
                <a:gd name="connsiteY59" fmla="*/ 1511377 h 1864145"/>
                <a:gd name="connsiteX60" fmla="*/ 327447 w 1494750"/>
                <a:gd name="connsiteY60" fmla="*/ 1553605 h 1864145"/>
                <a:gd name="connsiteX61" fmla="*/ 252403 w 1494750"/>
                <a:gd name="connsiteY61" fmla="*/ 1535145 h 1864145"/>
                <a:gd name="connsiteX62" fmla="*/ 215363 w 1494750"/>
                <a:gd name="connsiteY62" fmla="*/ 1468305 h 1864145"/>
                <a:gd name="connsiteX63" fmla="*/ 216087 w 1494750"/>
                <a:gd name="connsiteY63" fmla="*/ 1375767 h 1864145"/>
                <a:gd name="connsiteX64" fmla="*/ 239251 w 1494750"/>
                <a:gd name="connsiteY64" fmla="*/ 1276350 h 1864145"/>
                <a:gd name="connsiteX65" fmla="*/ 254333 w 1494750"/>
                <a:gd name="connsiteY65" fmla="*/ 1226522 h 1864145"/>
                <a:gd name="connsiteX66" fmla="*/ 270862 w 1494750"/>
                <a:gd name="connsiteY66" fmla="*/ 1173074 h 1864145"/>
                <a:gd name="connsiteX67" fmla="*/ 320690 w 1494750"/>
                <a:gd name="connsiteY67" fmla="*/ 964591 h 1864145"/>
                <a:gd name="connsiteX68" fmla="*/ 331790 w 1494750"/>
                <a:gd name="connsiteY68" fmla="*/ 801593 h 1864145"/>
                <a:gd name="connsiteX69" fmla="*/ 370639 w 1494750"/>
                <a:gd name="connsiteY69" fmla="*/ 858781 h 1864145"/>
                <a:gd name="connsiteX70" fmla="*/ 439289 w 1494750"/>
                <a:gd name="connsiteY70" fmla="*/ 958196 h 1864145"/>
                <a:gd name="connsiteX71" fmla="*/ 500821 w 1494750"/>
                <a:gd name="connsiteY71" fmla="*/ 1043979 h 1864145"/>
                <a:gd name="connsiteX72" fmla="*/ 537860 w 1494750"/>
                <a:gd name="connsiteY72" fmla="*/ 1135070 h 1864145"/>
                <a:gd name="connsiteX73" fmla="*/ 552097 w 1494750"/>
                <a:gd name="connsiteY73" fmla="*/ 1235088 h 1864145"/>
                <a:gd name="connsiteX74" fmla="*/ 543410 w 1494750"/>
                <a:gd name="connsiteY74" fmla="*/ 1340536 h 1864145"/>
                <a:gd name="connsiteX75" fmla="*/ 536292 w 1494750"/>
                <a:gd name="connsiteY75" fmla="*/ 1462876 h 1864145"/>
                <a:gd name="connsiteX76" fmla="*/ 615921 w 1494750"/>
                <a:gd name="connsiteY76" fmla="*/ 1695851 h 1864145"/>
                <a:gd name="connsiteX77" fmla="*/ 778195 w 1494750"/>
                <a:gd name="connsiteY77" fmla="*/ 1856436 h 1864145"/>
                <a:gd name="connsiteX78" fmla="*/ 654167 w 1494750"/>
                <a:gd name="connsiteY78" fmla="*/ 1671118 h 1864145"/>
                <a:gd name="connsiteX79" fmla="*/ 609164 w 1494750"/>
                <a:gd name="connsiteY79" fmla="*/ 1466013 h 1864145"/>
                <a:gd name="connsiteX80" fmla="*/ 624608 w 1494750"/>
                <a:gd name="connsiteY80" fmla="*/ 1361771 h 1864145"/>
                <a:gd name="connsiteX81" fmla="*/ 640895 w 1494750"/>
                <a:gd name="connsiteY81" fmla="*/ 1241121 h 1864145"/>
                <a:gd name="connsiteX82" fmla="*/ 639327 w 1494750"/>
                <a:gd name="connsiteY82" fmla="*/ 1192137 h 1864145"/>
                <a:gd name="connsiteX83" fmla="*/ 693499 w 1494750"/>
                <a:gd name="connsiteY83" fmla="*/ 1268267 h 1864145"/>
                <a:gd name="connsiteX84" fmla="*/ 747791 w 1494750"/>
                <a:gd name="connsiteY84" fmla="*/ 1471442 h 1864145"/>
                <a:gd name="connsiteX85" fmla="*/ 722938 w 1494750"/>
                <a:gd name="connsiteY85" fmla="*/ 1692955 h 1864145"/>
                <a:gd name="connsiteX86" fmla="*/ 794241 w 1494750"/>
                <a:gd name="connsiteY86" fmla="*/ 1475785 h 1864145"/>
                <a:gd name="connsiteX87" fmla="*/ 758046 w 1494750"/>
                <a:gd name="connsiteY87" fmla="*/ 1232193 h 1864145"/>
                <a:gd name="connsiteX88" fmla="*/ 695429 w 1494750"/>
                <a:gd name="connsiteY88" fmla="*/ 1126866 h 1864145"/>
                <a:gd name="connsiteX89" fmla="*/ 639327 w 1494750"/>
                <a:gd name="connsiteY89" fmla="*/ 1037102 h 1864145"/>
                <a:gd name="connsiteX90" fmla="*/ 606028 w 1494750"/>
                <a:gd name="connsiteY90" fmla="*/ 941909 h 1864145"/>
                <a:gd name="connsiteX91" fmla="*/ 597099 w 1494750"/>
                <a:gd name="connsiteY91" fmla="*/ 843941 h 1864145"/>
                <a:gd name="connsiteX92" fmla="*/ 612301 w 1494750"/>
                <a:gd name="connsiteY92" fmla="*/ 739338 h 1864145"/>
                <a:gd name="connsiteX93" fmla="*/ 621350 w 1494750"/>
                <a:gd name="connsiteY93" fmla="*/ 672376 h 1864145"/>
                <a:gd name="connsiteX94" fmla="*/ 635225 w 1494750"/>
                <a:gd name="connsiteY94" fmla="*/ 702660 h 1864145"/>
                <a:gd name="connsiteX95" fmla="*/ 743810 w 1494750"/>
                <a:gd name="connsiteY95" fmla="*/ 867950 h 1864145"/>
                <a:gd name="connsiteX96" fmla="*/ 812460 w 1494750"/>
                <a:gd name="connsiteY96" fmla="*/ 967245 h 1864145"/>
                <a:gd name="connsiteX97" fmla="*/ 873991 w 1494750"/>
                <a:gd name="connsiteY97" fmla="*/ 1053028 h 1864145"/>
                <a:gd name="connsiteX98" fmla="*/ 911151 w 1494750"/>
                <a:gd name="connsiteY98" fmla="*/ 1144239 h 1864145"/>
                <a:gd name="connsiteX99" fmla="*/ 925268 w 1494750"/>
                <a:gd name="connsiteY99" fmla="*/ 1244137 h 1864145"/>
                <a:gd name="connsiteX100" fmla="*/ 916701 w 1494750"/>
                <a:gd name="connsiteY100" fmla="*/ 1349585 h 1864145"/>
                <a:gd name="connsiteX101" fmla="*/ 909462 w 1494750"/>
                <a:gd name="connsiteY101" fmla="*/ 1471924 h 1864145"/>
                <a:gd name="connsiteX102" fmla="*/ 989091 w 1494750"/>
                <a:gd name="connsiteY102" fmla="*/ 1705020 h 1864145"/>
                <a:gd name="connsiteX103" fmla="*/ 1152331 w 1494750"/>
                <a:gd name="connsiteY103" fmla="*/ 1865123 h 1864145"/>
                <a:gd name="connsiteX104" fmla="*/ 1028423 w 1494750"/>
                <a:gd name="connsiteY104" fmla="*/ 1679804 h 1864145"/>
                <a:gd name="connsiteX105" fmla="*/ 983300 w 1494750"/>
                <a:gd name="connsiteY105" fmla="*/ 1474699 h 1864145"/>
                <a:gd name="connsiteX106" fmla="*/ 998743 w 1494750"/>
                <a:gd name="connsiteY106" fmla="*/ 1370578 h 1864145"/>
                <a:gd name="connsiteX107" fmla="*/ 1015031 w 1494750"/>
                <a:gd name="connsiteY107" fmla="*/ 1249928 h 1864145"/>
                <a:gd name="connsiteX108" fmla="*/ 1011049 w 1494750"/>
                <a:gd name="connsiteY108" fmla="*/ 1176694 h 1864145"/>
                <a:gd name="connsiteX109" fmla="*/ 1049416 w 1494750"/>
                <a:gd name="connsiteY109" fmla="*/ 1226763 h 1864145"/>
                <a:gd name="connsiteX110" fmla="*/ 1111068 w 1494750"/>
                <a:gd name="connsiteY110" fmla="*/ 1312184 h 1864145"/>
                <a:gd name="connsiteX111" fmla="*/ 1165361 w 1494750"/>
                <a:gd name="connsiteY111" fmla="*/ 1515358 h 1864145"/>
                <a:gd name="connsiteX112" fmla="*/ 1140386 w 1494750"/>
                <a:gd name="connsiteY112" fmla="*/ 1736993 h 1864145"/>
                <a:gd name="connsiteX113" fmla="*/ 1211811 w 1494750"/>
                <a:gd name="connsiteY113" fmla="*/ 1519823 h 1864145"/>
                <a:gd name="connsiteX114" fmla="*/ 1175616 w 1494750"/>
                <a:gd name="connsiteY114" fmla="*/ 1276110 h 1864145"/>
                <a:gd name="connsiteX115" fmla="*/ 1112999 w 1494750"/>
                <a:gd name="connsiteY115" fmla="*/ 1170902 h 1864145"/>
                <a:gd name="connsiteX116" fmla="*/ 1056897 w 1494750"/>
                <a:gd name="connsiteY116" fmla="*/ 1081139 h 1864145"/>
                <a:gd name="connsiteX117" fmla="*/ 1023476 w 1494750"/>
                <a:gd name="connsiteY117" fmla="*/ 985826 h 1864145"/>
                <a:gd name="connsiteX118" fmla="*/ 1014669 w 1494750"/>
                <a:gd name="connsiteY118" fmla="*/ 887858 h 1864145"/>
                <a:gd name="connsiteX119" fmla="*/ 1029871 w 1494750"/>
                <a:gd name="connsiteY119" fmla="*/ 783375 h 1864145"/>
                <a:gd name="connsiteX120" fmla="*/ 1035662 w 1494750"/>
                <a:gd name="connsiteY120" fmla="*/ 743560 h 1864145"/>
                <a:gd name="connsiteX121" fmla="*/ 1088628 w 1494750"/>
                <a:gd name="connsiteY121" fmla="*/ 825602 h 1864145"/>
                <a:gd name="connsiteX122" fmla="*/ 1228702 w 1494750"/>
                <a:gd name="connsiteY122" fmla="*/ 987876 h 1864145"/>
                <a:gd name="connsiteX123" fmla="*/ 1268034 w 1494750"/>
                <a:gd name="connsiteY123" fmla="*/ 1027691 h 1864145"/>
                <a:gd name="connsiteX124" fmla="*/ 1304229 w 1494750"/>
                <a:gd name="connsiteY124" fmla="*/ 1065093 h 1864145"/>
                <a:gd name="connsiteX125" fmla="*/ 1370466 w 1494750"/>
                <a:gd name="connsiteY125" fmla="*/ 1142791 h 1864145"/>
                <a:gd name="connsiteX126" fmla="*/ 1414021 w 1494750"/>
                <a:gd name="connsiteY126" fmla="*/ 1223868 h 1864145"/>
                <a:gd name="connsiteX127" fmla="*/ 1411849 w 1494750"/>
                <a:gd name="connsiteY127" fmla="*/ 1300240 h 1864145"/>
                <a:gd name="connsiteX128" fmla="*/ 1353696 w 1494750"/>
                <a:gd name="connsiteY128" fmla="*/ 1351153 h 1864145"/>
                <a:gd name="connsiteX129" fmla="*/ 1274308 w 1494750"/>
                <a:gd name="connsiteY129" fmla="*/ 1344759 h 1864145"/>
                <a:gd name="connsiteX130" fmla="*/ 1219895 w 1494750"/>
                <a:gd name="connsiteY130" fmla="*/ 1276833 h 1864145"/>
                <a:gd name="connsiteX131" fmla="*/ 1225083 w 1494750"/>
                <a:gd name="connsiteY131" fmla="*/ 1226643 h 1864145"/>
                <a:gd name="connsiteX132" fmla="*/ 1253073 w 1494750"/>
                <a:gd name="connsiteY132" fmla="*/ 1185501 h 1864145"/>
                <a:gd name="connsiteX133" fmla="*/ 1213018 w 1494750"/>
                <a:gd name="connsiteY133" fmla="*/ 1219765 h 1864145"/>
                <a:gd name="connsiteX134" fmla="*/ 1195403 w 1494750"/>
                <a:gd name="connsiteY134" fmla="*/ 1275626 h 1864145"/>
                <a:gd name="connsiteX135" fmla="*/ 1211932 w 1494750"/>
                <a:gd name="connsiteY135" fmla="*/ 1338606 h 1864145"/>
                <a:gd name="connsiteX136" fmla="*/ 1253677 w 1494750"/>
                <a:gd name="connsiteY136" fmla="*/ 1385298 h 1864145"/>
                <a:gd name="connsiteX137" fmla="*/ 1370104 w 1494750"/>
                <a:gd name="connsiteY137" fmla="*/ 1412565 h 1864145"/>
                <a:gd name="connsiteX138" fmla="*/ 1470726 w 1494750"/>
                <a:gd name="connsiteY138" fmla="*/ 1342226 h 1864145"/>
                <a:gd name="connsiteX139" fmla="*/ 1493529 w 1494750"/>
                <a:gd name="connsiteY139" fmla="*/ 1275265 h 1864145"/>
                <a:gd name="connsiteX140" fmla="*/ 1489065 w 1494750"/>
                <a:gd name="connsiteY140" fmla="*/ 1205650 h 1864145"/>
                <a:gd name="connsiteX141" fmla="*/ 1436582 w 1494750"/>
                <a:gd name="connsiteY141" fmla="*/ 1088981 h 1864145"/>
                <a:gd name="connsiteX142" fmla="*/ 538584 w 1494750"/>
                <a:gd name="connsiteY142" fmla="*/ 608553 h 1864145"/>
                <a:gd name="connsiteX143" fmla="*/ 521331 w 1494750"/>
                <a:gd name="connsiteY143" fmla="*/ 713519 h 1864145"/>
                <a:gd name="connsiteX144" fmla="*/ 502872 w 1494750"/>
                <a:gd name="connsiteY144" fmla="*/ 833324 h 1864145"/>
                <a:gd name="connsiteX145" fmla="*/ 503958 w 1494750"/>
                <a:gd name="connsiteY145" fmla="*/ 888943 h 1864145"/>
                <a:gd name="connsiteX146" fmla="*/ 444236 w 1494750"/>
                <a:gd name="connsiteY146" fmla="*/ 808591 h 1864145"/>
                <a:gd name="connsiteX147" fmla="*/ 378120 w 1494750"/>
                <a:gd name="connsiteY147" fmla="*/ 605054 h 1864145"/>
                <a:gd name="connsiteX148" fmla="*/ 416728 w 1494750"/>
                <a:gd name="connsiteY148" fmla="*/ 249619 h 1864145"/>
                <a:gd name="connsiteX149" fmla="*/ 503716 w 1494750"/>
                <a:gd name="connsiteY149" fmla="*/ 397415 h 1864145"/>
                <a:gd name="connsiteX150" fmla="*/ 538584 w 1494750"/>
                <a:gd name="connsiteY150" fmla="*/ 608553 h 18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94750" h="1864145">
                  <a:moveTo>
                    <a:pt x="1436582" y="1088981"/>
                  </a:moveTo>
                  <a:cubicBezTo>
                    <a:pt x="1414672" y="1057033"/>
                    <a:pt x="1390482" y="1026702"/>
                    <a:pt x="1364192" y="998252"/>
                  </a:cubicBezTo>
                  <a:cubicBezTo>
                    <a:pt x="1351283" y="984136"/>
                    <a:pt x="1339338" y="971348"/>
                    <a:pt x="1325463" y="957352"/>
                  </a:cubicBezTo>
                  <a:cubicBezTo>
                    <a:pt x="1305556" y="937324"/>
                    <a:pt x="1291440" y="922243"/>
                    <a:pt x="1289268" y="919709"/>
                  </a:cubicBezTo>
                  <a:cubicBezTo>
                    <a:pt x="1189370" y="817519"/>
                    <a:pt x="1114447" y="740906"/>
                    <a:pt x="1071013" y="629064"/>
                  </a:cubicBezTo>
                  <a:cubicBezTo>
                    <a:pt x="1064618" y="612655"/>
                    <a:pt x="1058948" y="596970"/>
                    <a:pt x="1055328" y="582372"/>
                  </a:cubicBezTo>
                  <a:cubicBezTo>
                    <a:pt x="1063050" y="516376"/>
                    <a:pt x="1067393" y="480181"/>
                    <a:pt x="1066549" y="466307"/>
                  </a:cubicBezTo>
                  <a:cubicBezTo>
                    <a:pt x="1065813" y="425889"/>
                    <a:pt x="1060673" y="385676"/>
                    <a:pt x="1051226" y="346381"/>
                  </a:cubicBezTo>
                  <a:cubicBezTo>
                    <a:pt x="1078252" y="252273"/>
                    <a:pt x="1132423" y="212942"/>
                    <a:pt x="1115412" y="176023"/>
                  </a:cubicBezTo>
                  <a:cubicBezTo>
                    <a:pt x="1109621" y="163234"/>
                    <a:pt x="1094178" y="148394"/>
                    <a:pt x="1049899" y="143326"/>
                  </a:cubicBezTo>
                  <a:cubicBezTo>
                    <a:pt x="1029087" y="140346"/>
                    <a:pt x="1007876" y="144328"/>
                    <a:pt x="989574" y="154668"/>
                  </a:cubicBezTo>
                  <a:cubicBezTo>
                    <a:pt x="981587" y="159590"/>
                    <a:pt x="974481" y="165828"/>
                    <a:pt x="968581" y="173127"/>
                  </a:cubicBezTo>
                  <a:cubicBezTo>
                    <a:pt x="962789" y="165406"/>
                    <a:pt x="957119" y="158408"/>
                    <a:pt x="951931" y="152013"/>
                  </a:cubicBezTo>
                  <a:cubicBezTo>
                    <a:pt x="910669" y="100737"/>
                    <a:pt x="867476" y="46444"/>
                    <a:pt x="809564" y="44273"/>
                  </a:cubicBezTo>
                  <a:cubicBezTo>
                    <a:pt x="789415" y="42789"/>
                    <a:pt x="769436" y="48797"/>
                    <a:pt x="753462" y="61164"/>
                  </a:cubicBezTo>
                  <a:cubicBezTo>
                    <a:pt x="737982" y="75666"/>
                    <a:pt x="727426" y="94656"/>
                    <a:pt x="723300" y="115456"/>
                  </a:cubicBezTo>
                  <a:cubicBezTo>
                    <a:pt x="706529" y="196292"/>
                    <a:pt x="851550" y="259512"/>
                    <a:pt x="921407" y="441211"/>
                  </a:cubicBezTo>
                  <a:cubicBezTo>
                    <a:pt x="935885" y="478733"/>
                    <a:pt x="967133" y="559690"/>
                    <a:pt x="956154" y="652349"/>
                  </a:cubicBezTo>
                  <a:cubicBezTo>
                    <a:pt x="954706" y="664414"/>
                    <a:pt x="949518" y="695421"/>
                    <a:pt x="939021" y="757194"/>
                  </a:cubicBezTo>
                  <a:cubicBezTo>
                    <a:pt x="924061" y="844544"/>
                    <a:pt x="921769" y="851783"/>
                    <a:pt x="920562" y="877120"/>
                  </a:cubicBezTo>
                  <a:cubicBezTo>
                    <a:pt x="919319" y="904327"/>
                    <a:pt x="920610" y="931594"/>
                    <a:pt x="924423" y="958559"/>
                  </a:cubicBezTo>
                  <a:cubicBezTo>
                    <a:pt x="915012" y="946494"/>
                    <a:pt x="901861" y="928878"/>
                    <a:pt x="881954" y="902456"/>
                  </a:cubicBezTo>
                  <a:cubicBezTo>
                    <a:pt x="844191" y="852387"/>
                    <a:pt x="825369" y="827291"/>
                    <a:pt x="818492" y="817277"/>
                  </a:cubicBezTo>
                  <a:cubicBezTo>
                    <a:pt x="766251" y="739941"/>
                    <a:pt x="756719" y="653676"/>
                    <a:pt x="752376" y="613741"/>
                  </a:cubicBezTo>
                  <a:cubicBezTo>
                    <a:pt x="731262" y="420701"/>
                    <a:pt x="830919" y="297879"/>
                    <a:pt x="778919" y="233935"/>
                  </a:cubicBezTo>
                  <a:cubicBezTo>
                    <a:pt x="765720" y="217309"/>
                    <a:pt x="747598" y="205280"/>
                    <a:pt x="727160" y="199549"/>
                  </a:cubicBezTo>
                  <a:cubicBezTo>
                    <a:pt x="707313" y="195858"/>
                    <a:pt x="686791" y="199682"/>
                    <a:pt x="669610" y="210287"/>
                  </a:cubicBezTo>
                  <a:cubicBezTo>
                    <a:pt x="648376" y="223269"/>
                    <a:pt x="631811" y="242657"/>
                    <a:pt x="622315" y="265666"/>
                  </a:cubicBezTo>
                  <a:cubicBezTo>
                    <a:pt x="616693" y="248353"/>
                    <a:pt x="610045" y="231389"/>
                    <a:pt x="602408" y="214872"/>
                  </a:cubicBezTo>
                  <a:cubicBezTo>
                    <a:pt x="584383" y="176819"/>
                    <a:pt x="561508" y="141251"/>
                    <a:pt x="534362" y="109062"/>
                  </a:cubicBezTo>
                  <a:cubicBezTo>
                    <a:pt x="493099" y="57785"/>
                    <a:pt x="449303" y="3373"/>
                    <a:pt x="391994" y="1200"/>
                  </a:cubicBezTo>
                  <a:cubicBezTo>
                    <a:pt x="371798" y="-295"/>
                    <a:pt x="351758" y="5762"/>
                    <a:pt x="335771" y="18212"/>
                  </a:cubicBezTo>
                  <a:cubicBezTo>
                    <a:pt x="320328" y="32666"/>
                    <a:pt x="309808" y="51620"/>
                    <a:pt x="305730" y="72384"/>
                  </a:cubicBezTo>
                  <a:cubicBezTo>
                    <a:pt x="297164" y="113526"/>
                    <a:pt x="330584" y="150324"/>
                    <a:pt x="374741" y="200273"/>
                  </a:cubicBezTo>
                  <a:cubicBezTo>
                    <a:pt x="367901" y="196256"/>
                    <a:pt x="360553" y="193179"/>
                    <a:pt x="352904" y="191104"/>
                  </a:cubicBezTo>
                  <a:cubicBezTo>
                    <a:pt x="333009" y="187424"/>
                    <a:pt x="312462" y="191261"/>
                    <a:pt x="295233" y="201841"/>
                  </a:cubicBezTo>
                  <a:cubicBezTo>
                    <a:pt x="245284" y="230074"/>
                    <a:pt x="231409" y="298361"/>
                    <a:pt x="218379" y="363030"/>
                  </a:cubicBezTo>
                  <a:cubicBezTo>
                    <a:pt x="215483" y="376664"/>
                    <a:pt x="212467" y="392469"/>
                    <a:pt x="210054" y="410446"/>
                  </a:cubicBezTo>
                  <a:cubicBezTo>
                    <a:pt x="181701" y="365564"/>
                    <a:pt x="146351" y="325991"/>
                    <a:pt x="101469" y="322854"/>
                  </a:cubicBezTo>
                  <a:cubicBezTo>
                    <a:pt x="80561" y="322106"/>
                    <a:pt x="59978" y="328295"/>
                    <a:pt x="42954" y="340469"/>
                  </a:cubicBezTo>
                  <a:cubicBezTo>
                    <a:pt x="6035" y="364599"/>
                    <a:pt x="-842" y="385471"/>
                    <a:pt x="-239" y="399587"/>
                  </a:cubicBezTo>
                  <a:cubicBezTo>
                    <a:pt x="1812" y="443745"/>
                    <a:pt x="79994" y="451587"/>
                    <a:pt x="152987" y="541592"/>
                  </a:cubicBezTo>
                  <a:cubicBezTo>
                    <a:pt x="178070" y="573384"/>
                    <a:pt x="198399" y="608661"/>
                    <a:pt x="213312" y="646316"/>
                  </a:cubicBezTo>
                  <a:cubicBezTo>
                    <a:pt x="230854" y="689581"/>
                    <a:pt x="242195" y="735115"/>
                    <a:pt x="246973" y="781565"/>
                  </a:cubicBezTo>
                  <a:cubicBezTo>
                    <a:pt x="259762" y="900767"/>
                    <a:pt x="228393" y="1003319"/>
                    <a:pt x="186648" y="1140016"/>
                  </a:cubicBezTo>
                  <a:cubicBezTo>
                    <a:pt x="185683" y="1143395"/>
                    <a:pt x="180013" y="1163181"/>
                    <a:pt x="171567" y="1190207"/>
                  </a:cubicBezTo>
                  <a:cubicBezTo>
                    <a:pt x="165655" y="1209028"/>
                    <a:pt x="160950" y="1226402"/>
                    <a:pt x="155883" y="1244258"/>
                  </a:cubicBezTo>
                  <a:cubicBezTo>
                    <a:pt x="145688" y="1281647"/>
                    <a:pt x="138147" y="1319700"/>
                    <a:pt x="133321" y="1358151"/>
                  </a:cubicBezTo>
                  <a:cubicBezTo>
                    <a:pt x="127674" y="1400813"/>
                    <a:pt x="130088" y="1444151"/>
                    <a:pt x="140439" y="1485919"/>
                  </a:cubicBezTo>
                  <a:cubicBezTo>
                    <a:pt x="146363" y="1508554"/>
                    <a:pt x="155762" y="1530126"/>
                    <a:pt x="168309" y="1549864"/>
                  </a:cubicBezTo>
                  <a:cubicBezTo>
                    <a:pt x="181509" y="1569796"/>
                    <a:pt x="198991" y="1586530"/>
                    <a:pt x="219465" y="1598848"/>
                  </a:cubicBezTo>
                  <a:cubicBezTo>
                    <a:pt x="256106" y="1620565"/>
                    <a:pt x="300011" y="1626441"/>
                    <a:pt x="341080" y="1615136"/>
                  </a:cubicBezTo>
                  <a:cubicBezTo>
                    <a:pt x="381160" y="1603505"/>
                    <a:pt x="414279" y="1575140"/>
                    <a:pt x="431929" y="1537316"/>
                  </a:cubicBezTo>
                  <a:cubicBezTo>
                    <a:pt x="441099" y="1518447"/>
                    <a:pt x="446432" y="1497936"/>
                    <a:pt x="447614" y="1476991"/>
                  </a:cubicBezTo>
                  <a:cubicBezTo>
                    <a:pt x="449448" y="1454828"/>
                    <a:pt x="444441" y="1432628"/>
                    <a:pt x="433257" y="1413409"/>
                  </a:cubicBezTo>
                  <a:cubicBezTo>
                    <a:pt x="422531" y="1396904"/>
                    <a:pt x="408523" y="1382776"/>
                    <a:pt x="392115" y="1371906"/>
                  </a:cubicBezTo>
                  <a:cubicBezTo>
                    <a:pt x="377179" y="1361409"/>
                    <a:pt x="358767" y="1357090"/>
                    <a:pt x="340718" y="1359841"/>
                  </a:cubicBezTo>
                  <a:cubicBezTo>
                    <a:pt x="357718" y="1362422"/>
                    <a:pt x="373246" y="1370976"/>
                    <a:pt x="384514" y="1383971"/>
                  </a:cubicBezTo>
                  <a:cubicBezTo>
                    <a:pt x="396422" y="1396036"/>
                    <a:pt x="405809" y="1410344"/>
                    <a:pt x="412143" y="1426077"/>
                  </a:cubicBezTo>
                  <a:cubicBezTo>
                    <a:pt x="420299" y="1455613"/>
                    <a:pt x="413941" y="1487271"/>
                    <a:pt x="395011" y="1511377"/>
                  </a:cubicBezTo>
                  <a:cubicBezTo>
                    <a:pt x="379821" y="1534723"/>
                    <a:pt x="355088" y="1550178"/>
                    <a:pt x="327447" y="1553605"/>
                  </a:cubicBezTo>
                  <a:cubicBezTo>
                    <a:pt x="301000" y="1557127"/>
                    <a:pt x="274192" y="1550540"/>
                    <a:pt x="252403" y="1535145"/>
                  </a:cubicBezTo>
                  <a:cubicBezTo>
                    <a:pt x="232218" y="1518206"/>
                    <a:pt x="219031" y="1494389"/>
                    <a:pt x="215363" y="1468305"/>
                  </a:cubicBezTo>
                  <a:cubicBezTo>
                    <a:pt x="210187" y="1437648"/>
                    <a:pt x="210428" y="1406327"/>
                    <a:pt x="216087" y="1375767"/>
                  </a:cubicBezTo>
                  <a:cubicBezTo>
                    <a:pt x="221673" y="1342165"/>
                    <a:pt x="229407" y="1308962"/>
                    <a:pt x="239251" y="1276350"/>
                  </a:cubicBezTo>
                  <a:cubicBezTo>
                    <a:pt x="244078" y="1259942"/>
                    <a:pt x="249266" y="1241965"/>
                    <a:pt x="254333" y="1226522"/>
                  </a:cubicBezTo>
                  <a:cubicBezTo>
                    <a:pt x="263743" y="1197566"/>
                    <a:pt x="269897" y="1176090"/>
                    <a:pt x="270862" y="1173074"/>
                  </a:cubicBezTo>
                  <a:cubicBezTo>
                    <a:pt x="292326" y="1104834"/>
                    <a:pt x="308975" y="1035159"/>
                    <a:pt x="320690" y="964591"/>
                  </a:cubicBezTo>
                  <a:cubicBezTo>
                    <a:pt x="329691" y="910745"/>
                    <a:pt x="333419" y="856163"/>
                    <a:pt x="331790" y="801593"/>
                  </a:cubicBezTo>
                  <a:lnTo>
                    <a:pt x="370639" y="858781"/>
                  </a:lnTo>
                  <a:cubicBezTo>
                    <a:pt x="407920" y="913797"/>
                    <a:pt x="426259" y="941547"/>
                    <a:pt x="439289" y="958196"/>
                  </a:cubicBezTo>
                  <a:cubicBezTo>
                    <a:pt x="461827" y="985282"/>
                    <a:pt x="482385" y="1013949"/>
                    <a:pt x="500821" y="1043979"/>
                  </a:cubicBezTo>
                  <a:cubicBezTo>
                    <a:pt x="517458" y="1072416"/>
                    <a:pt x="529922" y="1103097"/>
                    <a:pt x="537860" y="1135070"/>
                  </a:cubicBezTo>
                  <a:cubicBezTo>
                    <a:pt x="546764" y="1167681"/>
                    <a:pt x="551554" y="1201282"/>
                    <a:pt x="552097" y="1235088"/>
                  </a:cubicBezTo>
                  <a:cubicBezTo>
                    <a:pt x="551916" y="1270403"/>
                    <a:pt x="549008" y="1305656"/>
                    <a:pt x="543410" y="1340536"/>
                  </a:cubicBezTo>
                  <a:cubicBezTo>
                    <a:pt x="536979" y="1380978"/>
                    <a:pt x="534603" y="1421963"/>
                    <a:pt x="536292" y="1462876"/>
                  </a:cubicBezTo>
                  <a:cubicBezTo>
                    <a:pt x="541950" y="1546172"/>
                    <a:pt x="569410" y="1626513"/>
                    <a:pt x="615921" y="1695851"/>
                  </a:cubicBezTo>
                  <a:cubicBezTo>
                    <a:pt x="658619" y="1759783"/>
                    <a:pt x="713816" y="1814414"/>
                    <a:pt x="778195" y="1856436"/>
                  </a:cubicBezTo>
                  <a:cubicBezTo>
                    <a:pt x="728246" y="1800877"/>
                    <a:pt x="686489" y="1738477"/>
                    <a:pt x="654167" y="1671118"/>
                  </a:cubicBezTo>
                  <a:cubicBezTo>
                    <a:pt x="623498" y="1607149"/>
                    <a:pt x="608091" y="1536942"/>
                    <a:pt x="609164" y="1466013"/>
                  </a:cubicBezTo>
                  <a:cubicBezTo>
                    <a:pt x="611614" y="1430915"/>
                    <a:pt x="616778" y="1396072"/>
                    <a:pt x="624608" y="1361771"/>
                  </a:cubicBezTo>
                  <a:cubicBezTo>
                    <a:pt x="633596" y="1322113"/>
                    <a:pt x="639050" y="1281744"/>
                    <a:pt x="640895" y="1241121"/>
                  </a:cubicBezTo>
                  <a:cubicBezTo>
                    <a:pt x="641282" y="1224773"/>
                    <a:pt x="640751" y="1208424"/>
                    <a:pt x="639327" y="1192137"/>
                  </a:cubicBezTo>
                  <a:cubicBezTo>
                    <a:pt x="659307" y="1216086"/>
                    <a:pt x="677416" y="1241543"/>
                    <a:pt x="693499" y="1268267"/>
                  </a:cubicBezTo>
                  <a:cubicBezTo>
                    <a:pt x="727100" y="1330873"/>
                    <a:pt x="745680" y="1400427"/>
                    <a:pt x="747791" y="1471442"/>
                  </a:cubicBezTo>
                  <a:cubicBezTo>
                    <a:pt x="750120" y="1546087"/>
                    <a:pt x="741747" y="1620686"/>
                    <a:pt x="722938" y="1692955"/>
                  </a:cubicBezTo>
                  <a:cubicBezTo>
                    <a:pt x="761171" y="1626139"/>
                    <a:pt x="785434" y="1552253"/>
                    <a:pt x="794241" y="1475785"/>
                  </a:cubicBezTo>
                  <a:cubicBezTo>
                    <a:pt x="803773" y="1392814"/>
                    <a:pt x="791286" y="1308805"/>
                    <a:pt x="758046" y="1232193"/>
                  </a:cubicBezTo>
                  <a:cubicBezTo>
                    <a:pt x="740673" y="1195117"/>
                    <a:pt x="719692" y="1159839"/>
                    <a:pt x="695429" y="1126866"/>
                  </a:cubicBezTo>
                  <a:cubicBezTo>
                    <a:pt x="674460" y="1098428"/>
                    <a:pt x="655699" y="1068410"/>
                    <a:pt x="639327" y="1037102"/>
                  </a:cubicBezTo>
                  <a:cubicBezTo>
                    <a:pt x="624354" y="1006855"/>
                    <a:pt x="613170" y="974882"/>
                    <a:pt x="606028" y="941909"/>
                  </a:cubicBezTo>
                  <a:cubicBezTo>
                    <a:pt x="598354" y="909852"/>
                    <a:pt x="595350" y="876854"/>
                    <a:pt x="597099" y="843941"/>
                  </a:cubicBezTo>
                  <a:cubicBezTo>
                    <a:pt x="599657" y="808759"/>
                    <a:pt x="604736" y="773795"/>
                    <a:pt x="612301" y="739338"/>
                  </a:cubicBezTo>
                  <a:cubicBezTo>
                    <a:pt x="614956" y="725221"/>
                    <a:pt x="617489" y="704831"/>
                    <a:pt x="621350" y="672376"/>
                  </a:cubicBezTo>
                  <a:cubicBezTo>
                    <a:pt x="626659" y="684441"/>
                    <a:pt x="631485" y="694938"/>
                    <a:pt x="635225" y="702660"/>
                  </a:cubicBezTo>
                  <a:cubicBezTo>
                    <a:pt x="643429" y="719672"/>
                    <a:pt x="676970" y="769017"/>
                    <a:pt x="743810" y="867950"/>
                  </a:cubicBezTo>
                  <a:cubicBezTo>
                    <a:pt x="781091" y="922846"/>
                    <a:pt x="799550" y="950595"/>
                    <a:pt x="812460" y="967245"/>
                  </a:cubicBezTo>
                  <a:cubicBezTo>
                    <a:pt x="835069" y="994271"/>
                    <a:pt x="855640" y="1022949"/>
                    <a:pt x="873991" y="1053028"/>
                  </a:cubicBezTo>
                  <a:cubicBezTo>
                    <a:pt x="890713" y="1081477"/>
                    <a:pt x="903237" y="1112206"/>
                    <a:pt x="911151" y="1144239"/>
                  </a:cubicBezTo>
                  <a:cubicBezTo>
                    <a:pt x="919959" y="1176827"/>
                    <a:pt x="924700" y="1210379"/>
                    <a:pt x="925268" y="1244137"/>
                  </a:cubicBezTo>
                  <a:cubicBezTo>
                    <a:pt x="925135" y="1279451"/>
                    <a:pt x="922263" y="1314705"/>
                    <a:pt x="916701" y="1349585"/>
                  </a:cubicBezTo>
                  <a:cubicBezTo>
                    <a:pt x="910174" y="1390015"/>
                    <a:pt x="907749" y="1431000"/>
                    <a:pt x="909462" y="1471924"/>
                  </a:cubicBezTo>
                  <a:cubicBezTo>
                    <a:pt x="915145" y="1555257"/>
                    <a:pt x="942605" y="1635635"/>
                    <a:pt x="989091" y="1705020"/>
                  </a:cubicBezTo>
                  <a:cubicBezTo>
                    <a:pt x="1032067" y="1768917"/>
                    <a:pt x="1087614" y="1823390"/>
                    <a:pt x="1152331" y="1865123"/>
                  </a:cubicBezTo>
                  <a:cubicBezTo>
                    <a:pt x="1102358" y="1809612"/>
                    <a:pt x="1060625" y="1747199"/>
                    <a:pt x="1028423" y="1679804"/>
                  </a:cubicBezTo>
                  <a:cubicBezTo>
                    <a:pt x="997790" y="1615824"/>
                    <a:pt x="982347" y="1545629"/>
                    <a:pt x="983300" y="1474699"/>
                  </a:cubicBezTo>
                  <a:cubicBezTo>
                    <a:pt x="985749" y="1439651"/>
                    <a:pt x="990913" y="1404831"/>
                    <a:pt x="998743" y="1370578"/>
                  </a:cubicBezTo>
                  <a:cubicBezTo>
                    <a:pt x="1007840" y="1330945"/>
                    <a:pt x="1013294" y="1290563"/>
                    <a:pt x="1015031" y="1249928"/>
                  </a:cubicBezTo>
                  <a:cubicBezTo>
                    <a:pt x="1015634" y="1225448"/>
                    <a:pt x="1014307" y="1200968"/>
                    <a:pt x="1011049" y="1176694"/>
                  </a:cubicBezTo>
                  <a:cubicBezTo>
                    <a:pt x="1023718" y="1194550"/>
                    <a:pt x="1036748" y="1211321"/>
                    <a:pt x="1049416" y="1226763"/>
                  </a:cubicBezTo>
                  <a:cubicBezTo>
                    <a:pt x="1072147" y="1253596"/>
                    <a:pt x="1092766" y="1282154"/>
                    <a:pt x="1111068" y="1312184"/>
                  </a:cubicBezTo>
                  <a:cubicBezTo>
                    <a:pt x="1144573" y="1374825"/>
                    <a:pt x="1163165" y="1444356"/>
                    <a:pt x="1165361" y="1515358"/>
                  </a:cubicBezTo>
                  <a:cubicBezTo>
                    <a:pt x="1167641" y="1590053"/>
                    <a:pt x="1159232" y="1664687"/>
                    <a:pt x="1140386" y="1736993"/>
                  </a:cubicBezTo>
                  <a:cubicBezTo>
                    <a:pt x="1178645" y="1670176"/>
                    <a:pt x="1202943" y="1596303"/>
                    <a:pt x="1211811" y="1519823"/>
                  </a:cubicBezTo>
                  <a:cubicBezTo>
                    <a:pt x="1221222" y="1436815"/>
                    <a:pt x="1208747" y="1352794"/>
                    <a:pt x="1175616" y="1276110"/>
                  </a:cubicBezTo>
                  <a:cubicBezTo>
                    <a:pt x="1158267" y="1239057"/>
                    <a:pt x="1137286" y="1203816"/>
                    <a:pt x="1112999" y="1170902"/>
                  </a:cubicBezTo>
                  <a:cubicBezTo>
                    <a:pt x="1092054" y="1142441"/>
                    <a:pt x="1073293" y="1112435"/>
                    <a:pt x="1056897" y="1081139"/>
                  </a:cubicBezTo>
                  <a:cubicBezTo>
                    <a:pt x="1041839" y="1050880"/>
                    <a:pt x="1030607" y="1018859"/>
                    <a:pt x="1023476" y="985826"/>
                  </a:cubicBezTo>
                  <a:cubicBezTo>
                    <a:pt x="1015839" y="953768"/>
                    <a:pt x="1012871" y="920771"/>
                    <a:pt x="1014669" y="887858"/>
                  </a:cubicBezTo>
                  <a:cubicBezTo>
                    <a:pt x="1017155" y="852700"/>
                    <a:pt x="1022234" y="817784"/>
                    <a:pt x="1029871" y="783375"/>
                  </a:cubicBezTo>
                  <a:cubicBezTo>
                    <a:pt x="1031681" y="773602"/>
                    <a:pt x="1033491" y="760934"/>
                    <a:pt x="1035662" y="743560"/>
                  </a:cubicBezTo>
                  <a:cubicBezTo>
                    <a:pt x="1051829" y="771841"/>
                    <a:pt x="1069504" y="799228"/>
                    <a:pt x="1088628" y="825602"/>
                  </a:cubicBezTo>
                  <a:cubicBezTo>
                    <a:pt x="1131494" y="882875"/>
                    <a:pt x="1178307" y="937095"/>
                    <a:pt x="1228702" y="987876"/>
                  </a:cubicBezTo>
                  <a:cubicBezTo>
                    <a:pt x="1230995" y="990169"/>
                    <a:pt x="1246317" y="1006336"/>
                    <a:pt x="1268034" y="1027691"/>
                  </a:cubicBezTo>
                  <a:cubicBezTo>
                    <a:pt x="1280099" y="1039153"/>
                    <a:pt x="1292164" y="1052666"/>
                    <a:pt x="1304229" y="1065093"/>
                  </a:cubicBezTo>
                  <a:cubicBezTo>
                    <a:pt x="1327973" y="1089524"/>
                    <a:pt x="1350100" y="1115488"/>
                    <a:pt x="1370466" y="1142791"/>
                  </a:cubicBezTo>
                  <a:cubicBezTo>
                    <a:pt x="1389589" y="1167078"/>
                    <a:pt x="1404332" y="1194514"/>
                    <a:pt x="1414021" y="1223868"/>
                  </a:cubicBezTo>
                  <a:cubicBezTo>
                    <a:pt x="1422840" y="1248710"/>
                    <a:pt x="1422068" y="1275940"/>
                    <a:pt x="1411849" y="1300240"/>
                  </a:cubicBezTo>
                  <a:cubicBezTo>
                    <a:pt x="1399555" y="1323911"/>
                    <a:pt x="1378791" y="1342093"/>
                    <a:pt x="1353696" y="1351153"/>
                  </a:cubicBezTo>
                  <a:cubicBezTo>
                    <a:pt x="1327587" y="1360805"/>
                    <a:pt x="1298534" y="1358465"/>
                    <a:pt x="1274308" y="1344759"/>
                  </a:cubicBezTo>
                  <a:cubicBezTo>
                    <a:pt x="1246414" y="1332043"/>
                    <a:pt x="1226217" y="1306827"/>
                    <a:pt x="1219895" y="1276833"/>
                  </a:cubicBezTo>
                  <a:cubicBezTo>
                    <a:pt x="1218278" y="1259918"/>
                    <a:pt x="1220040" y="1242858"/>
                    <a:pt x="1225083" y="1226643"/>
                  </a:cubicBezTo>
                  <a:cubicBezTo>
                    <a:pt x="1229257" y="1210053"/>
                    <a:pt x="1239175" y="1195479"/>
                    <a:pt x="1253073" y="1185501"/>
                  </a:cubicBezTo>
                  <a:cubicBezTo>
                    <a:pt x="1235821" y="1191353"/>
                    <a:pt x="1221475" y="1203623"/>
                    <a:pt x="1213018" y="1219765"/>
                  </a:cubicBezTo>
                  <a:cubicBezTo>
                    <a:pt x="1203330" y="1236959"/>
                    <a:pt x="1197333" y="1255985"/>
                    <a:pt x="1195403" y="1275626"/>
                  </a:cubicBezTo>
                  <a:cubicBezTo>
                    <a:pt x="1194413" y="1297815"/>
                    <a:pt x="1200169" y="1319772"/>
                    <a:pt x="1211932" y="1338606"/>
                  </a:cubicBezTo>
                  <a:cubicBezTo>
                    <a:pt x="1222634" y="1356764"/>
                    <a:pt x="1236822" y="1372630"/>
                    <a:pt x="1253677" y="1385298"/>
                  </a:cubicBezTo>
                  <a:cubicBezTo>
                    <a:pt x="1286747" y="1410743"/>
                    <a:pt x="1329180" y="1420672"/>
                    <a:pt x="1370104" y="1412565"/>
                  </a:cubicBezTo>
                  <a:cubicBezTo>
                    <a:pt x="1411813" y="1403769"/>
                    <a:pt x="1448141" y="1378373"/>
                    <a:pt x="1470726" y="1342226"/>
                  </a:cubicBezTo>
                  <a:cubicBezTo>
                    <a:pt x="1483165" y="1321860"/>
                    <a:pt x="1490959" y="1298997"/>
                    <a:pt x="1493529" y="1275265"/>
                  </a:cubicBezTo>
                  <a:cubicBezTo>
                    <a:pt x="1495676" y="1251967"/>
                    <a:pt x="1494168" y="1228477"/>
                    <a:pt x="1489065" y="1205650"/>
                  </a:cubicBezTo>
                  <a:cubicBezTo>
                    <a:pt x="1479027" y="1163821"/>
                    <a:pt x="1461231" y="1124235"/>
                    <a:pt x="1436582" y="1088981"/>
                  </a:cubicBezTo>
                  <a:close/>
                  <a:moveTo>
                    <a:pt x="538584" y="608553"/>
                  </a:moveTo>
                  <a:cubicBezTo>
                    <a:pt x="537136" y="620618"/>
                    <a:pt x="531828" y="651625"/>
                    <a:pt x="521331" y="713519"/>
                  </a:cubicBezTo>
                  <a:cubicBezTo>
                    <a:pt x="506371" y="800869"/>
                    <a:pt x="504199" y="807988"/>
                    <a:pt x="502872" y="833324"/>
                  </a:cubicBezTo>
                  <a:cubicBezTo>
                    <a:pt x="502027" y="851868"/>
                    <a:pt x="502389" y="870447"/>
                    <a:pt x="503958" y="888943"/>
                  </a:cubicBezTo>
                  <a:cubicBezTo>
                    <a:pt x="468848" y="842252"/>
                    <a:pt x="450751" y="818363"/>
                    <a:pt x="444236" y="808591"/>
                  </a:cubicBezTo>
                  <a:cubicBezTo>
                    <a:pt x="391874" y="731374"/>
                    <a:pt x="382463" y="645110"/>
                    <a:pt x="378120" y="605054"/>
                  </a:cubicBezTo>
                  <a:cubicBezTo>
                    <a:pt x="359298" y="434213"/>
                    <a:pt x="435187" y="318390"/>
                    <a:pt x="416728" y="249619"/>
                  </a:cubicBezTo>
                  <a:cubicBezTo>
                    <a:pt x="453224" y="294067"/>
                    <a:pt x="482578" y="343931"/>
                    <a:pt x="503716" y="397415"/>
                  </a:cubicBezTo>
                  <a:cubicBezTo>
                    <a:pt x="518195" y="434455"/>
                    <a:pt x="548960" y="515531"/>
                    <a:pt x="538584" y="608553"/>
                  </a:cubicBezTo>
                  <a:close/>
                </a:path>
              </a:pathLst>
            </a:custGeom>
            <a:solidFill>
              <a:srgbClr val="FF7AAD"/>
            </a:solidFill>
            <a:ln w="12025" cap="flat">
              <a:noFill/>
              <a:prstDash val="solid"/>
              <a:miter/>
            </a:ln>
          </p:spPr>
          <p:txBody>
            <a:bodyPr rtlCol="0" anchor="ctr"/>
            <a:lstStyle/>
            <a:p>
              <a:endParaRPr lang="zh-CN" altLang="en-US"/>
            </a:p>
          </p:txBody>
        </p:sp>
        <p:sp>
          <p:nvSpPr>
            <p:cNvPr id="475" name="išľíḓé">
              <a:extLst>
                <a:ext uri="{FF2B5EF4-FFF2-40B4-BE49-F238E27FC236}">
                  <a16:creationId xmlns:a16="http://schemas.microsoft.com/office/drawing/2014/main" id="{7533138D-E058-0959-33E2-A6107F9CD476}"/>
                </a:ext>
              </a:extLst>
            </p:cNvPr>
            <p:cNvSpPr/>
            <p:nvPr/>
          </p:nvSpPr>
          <p:spPr>
            <a:xfrm>
              <a:off x="1245737" y="2710132"/>
              <a:ext cx="1229218" cy="506371"/>
            </a:xfrm>
            <a:custGeom>
              <a:avLst/>
              <a:gdLst>
                <a:gd name="connsiteX0" fmla="*/ 62813 w 1229218"/>
                <a:gd name="connsiteY0" fmla="*/ 256394 h 506371"/>
                <a:gd name="connsiteX1" fmla="*/ 4539 w 1229218"/>
                <a:gd name="connsiteY1" fmla="*/ 410826 h 506371"/>
                <a:gd name="connsiteX2" fmla="*/ 120725 w 1229218"/>
                <a:gd name="connsiteY2" fmla="*/ 505777 h 506371"/>
                <a:gd name="connsiteX3" fmla="*/ 280948 w 1229218"/>
                <a:gd name="connsiteY3" fmla="*/ 432422 h 506371"/>
                <a:gd name="connsiteX4" fmla="*/ 429468 w 1229218"/>
                <a:gd name="connsiteY4" fmla="*/ 487921 h 506371"/>
                <a:gd name="connsiteX5" fmla="*/ 546861 w 1229218"/>
                <a:gd name="connsiteY5" fmla="*/ 391401 h 506371"/>
                <a:gd name="connsiteX6" fmla="*/ 688504 w 1229218"/>
                <a:gd name="connsiteY6" fmla="*/ 439661 h 506371"/>
                <a:gd name="connsiteX7" fmla="*/ 785024 w 1229218"/>
                <a:gd name="connsiteY7" fmla="*/ 342417 h 506371"/>
                <a:gd name="connsiteX8" fmla="*/ 942955 w 1229218"/>
                <a:gd name="connsiteY8" fmla="*/ 362445 h 506371"/>
                <a:gd name="connsiteX9" fmla="*/ 1015345 w 1229218"/>
                <a:gd name="connsiteY9" fmla="*/ 251326 h 506371"/>
                <a:gd name="connsiteX10" fmla="*/ 1180635 w 1229218"/>
                <a:gd name="connsiteY10" fmla="*/ 238537 h 506371"/>
                <a:gd name="connsiteX11" fmla="*/ 1228895 w 1229218"/>
                <a:gd name="connsiteY11" fmla="*/ 128143 h 506371"/>
                <a:gd name="connsiteX12" fmla="*/ 1121999 w 1229218"/>
                <a:gd name="connsiteY12" fmla="*/ 977 h 506371"/>
                <a:gd name="connsiteX13" fmla="*/ 620337 w 1229218"/>
                <a:gd name="connsiteY13" fmla="*/ 260978 h 506371"/>
                <a:gd name="connsiteX14" fmla="*/ 62813 w 1229218"/>
                <a:gd name="connsiteY14" fmla="*/ 256394 h 5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9218" h="506371">
                  <a:moveTo>
                    <a:pt x="62813" y="256394"/>
                  </a:moveTo>
                  <a:cubicBezTo>
                    <a:pt x="12297" y="290067"/>
                    <a:pt x="-11133" y="352177"/>
                    <a:pt x="4539" y="410826"/>
                  </a:cubicBezTo>
                  <a:cubicBezTo>
                    <a:pt x="27583" y="488766"/>
                    <a:pt x="114813" y="504691"/>
                    <a:pt x="120725" y="505777"/>
                  </a:cubicBezTo>
                  <a:cubicBezTo>
                    <a:pt x="183849" y="514573"/>
                    <a:pt x="246358" y="485954"/>
                    <a:pt x="280948" y="432422"/>
                  </a:cubicBezTo>
                  <a:cubicBezTo>
                    <a:pt x="316769" y="476423"/>
                    <a:pt x="373571" y="497645"/>
                    <a:pt x="429468" y="487921"/>
                  </a:cubicBezTo>
                  <a:cubicBezTo>
                    <a:pt x="513199" y="472840"/>
                    <a:pt x="545051" y="395624"/>
                    <a:pt x="546861" y="391401"/>
                  </a:cubicBezTo>
                  <a:cubicBezTo>
                    <a:pt x="580389" y="434062"/>
                    <a:pt x="635900" y="452981"/>
                    <a:pt x="688504" y="439661"/>
                  </a:cubicBezTo>
                  <a:cubicBezTo>
                    <a:pt x="735762" y="426848"/>
                    <a:pt x="772573" y="389772"/>
                    <a:pt x="785024" y="342417"/>
                  </a:cubicBezTo>
                  <a:cubicBezTo>
                    <a:pt x="828590" y="380807"/>
                    <a:pt x="891184" y="388746"/>
                    <a:pt x="942955" y="362445"/>
                  </a:cubicBezTo>
                  <a:cubicBezTo>
                    <a:pt x="1006658" y="328663"/>
                    <a:pt x="1015345" y="256997"/>
                    <a:pt x="1015345" y="251326"/>
                  </a:cubicBezTo>
                  <a:cubicBezTo>
                    <a:pt x="1067888" y="281212"/>
                    <a:pt x="1133316" y="276144"/>
                    <a:pt x="1180635" y="238537"/>
                  </a:cubicBezTo>
                  <a:cubicBezTo>
                    <a:pt x="1212318" y="210740"/>
                    <a:pt x="1230005" y="170286"/>
                    <a:pt x="1228895" y="128143"/>
                  </a:cubicBezTo>
                  <a:cubicBezTo>
                    <a:pt x="1223273" y="67612"/>
                    <a:pt x="1180671" y="16927"/>
                    <a:pt x="1121999" y="977"/>
                  </a:cubicBezTo>
                  <a:cubicBezTo>
                    <a:pt x="978570" y="127383"/>
                    <a:pt x="806319" y="216663"/>
                    <a:pt x="620337" y="260978"/>
                  </a:cubicBezTo>
                  <a:cubicBezTo>
                    <a:pt x="436852" y="304448"/>
                    <a:pt x="245562" y="302868"/>
                    <a:pt x="62813" y="256394"/>
                  </a:cubicBezTo>
                  <a:close/>
                </a:path>
              </a:pathLst>
            </a:custGeom>
            <a:solidFill>
              <a:srgbClr val="FF9EC3"/>
            </a:solidFill>
            <a:ln w="12025" cap="flat">
              <a:noFill/>
              <a:prstDash val="solid"/>
              <a:miter/>
            </a:ln>
          </p:spPr>
          <p:txBody>
            <a:bodyPr rtlCol="0" anchor="ctr"/>
            <a:lstStyle/>
            <a:p>
              <a:endParaRPr lang="zh-CN" altLang="en-US"/>
            </a:p>
          </p:txBody>
        </p:sp>
        <p:sp>
          <p:nvSpPr>
            <p:cNvPr id="476" name="ïṩḷíďê">
              <a:extLst>
                <a:ext uri="{FF2B5EF4-FFF2-40B4-BE49-F238E27FC236}">
                  <a16:creationId xmlns:a16="http://schemas.microsoft.com/office/drawing/2014/main" id="{A7E9D67E-FC06-1FD6-EBA2-5B48E724745A}"/>
                </a:ext>
              </a:extLst>
            </p:cNvPr>
            <p:cNvSpPr/>
            <p:nvPr/>
          </p:nvSpPr>
          <p:spPr>
            <a:xfrm>
              <a:off x="1066727" y="2001620"/>
              <a:ext cx="1515912" cy="1108263"/>
            </a:xfrm>
            <a:custGeom>
              <a:avLst/>
              <a:gdLst>
                <a:gd name="connsiteX0" fmla="*/ 1484156 w 1515912"/>
                <a:gd name="connsiteY0" fmla="*/ 709249 h 1108263"/>
                <a:gd name="connsiteX1" fmla="*/ 828906 w 1515912"/>
                <a:gd name="connsiteY1" fmla="*/ 1057082 h 1108263"/>
                <a:gd name="connsiteX2" fmla="*/ 6797 w 1515912"/>
                <a:gd name="connsiteY2" fmla="*/ 976367 h 1108263"/>
                <a:gd name="connsiteX3" fmla="*/ 67122 w 1515912"/>
                <a:gd name="connsiteY3" fmla="*/ 777657 h 1108263"/>
                <a:gd name="connsiteX4" fmla="*/ 192839 w 1515912"/>
                <a:gd name="connsiteY4" fmla="*/ 236300 h 1108263"/>
                <a:gd name="connsiteX5" fmla="*/ 192839 w 1515912"/>
                <a:gd name="connsiteY5" fmla="*/ 236300 h 1108263"/>
                <a:gd name="connsiteX6" fmla="*/ 280069 w 1515912"/>
                <a:gd name="connsiteY6" fmla="*/ 161015 h 1108263"/>
                <a:gd name="connsiteX7" fmla="*/ 581694 w 1515912"/>
                <a:gd name="connsiteY7" fmla="*/ 29506 h 1108263"/>
                <a:gd name="connsiteX8" fmla="*/ 1377984 w 1515912"/>
                <a:gd name="connsiteY8" fmla="*/ 444663 h 1108263"/>
                <a:gd name="connsiteX9" fmla="*/ 1381845 w 1515912"/>
                <a:gd name="connsiteY9" fmla="*/ 457814 h 1108263"/>
                <a:gd name="connsiteX10" fmla="*/ 1514560 w 1515912"/>
                <a:gd name="connsiteY10" fmla="*/ 605731 h 1108263"/>
                <a:gd name="connsiteX11" fmla="*/ 1484156 w 1515912"/>
                <a:gd name="connsiteY11" fmla="*/ 709249 h 110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5912" h="1108263">
                  <a:moveTo>
                    <a:pt x="1484156" y="709249"/>
                  </a:moveTo>
                  <a:cubicBezTo>
                    <a:pt x="1385826" y="854029"/>
                    <a:pt x="1079617" y="995430"/>
                    <a:pt x="828906" y="1057082"/>
                  </a:cubicBezTo>
                  <a:cubicBezTo>
                    <a:pt x="511114" y="1135264"/>
                    <a:pt x="67122" y="1138521"/>
                    <a:pt x="6797" y="976367"/>
                  </a:cubicBezTo>
                  <a:cubicBezTo>
                    <a:pt x="-17333" y="912061"/>
                    <a:pt x="24653" y="835569"/>
                    <a:pt x="67122" y="777657"/>
                  </a:cubicBezTo>
                  <a:cubicBezTo>
                    <a:pt x="15242" y="522482"/>
                    <a:pt x="83530" y="351159"/>
                    <a:pt x="192839" y="236300"/>
                  </a:cubicBezTo>
                  <a:lnTo>
                    <a:pt x="192839" y="236300"/>
                  </a:lnTo>
                  <a:cubicBezTo>
                    <a:pt x="219406" y="208442"/>
                    <a:pt x="248628" y="183227"/>
                    <a:pt x="280069" y="161015"/>
                  </a:cubicBezTo>
                  <a:cubicBezTo>
                    <a:pt x="380571" y="89590"/>
                    <a:pt x="494826" y="50499"/>
                    <a:pt x="581694" y="29506"/>
                  </a:cubicBezTo>
                  <a:cubicBezTo>
                    <a:pt x="800432" y="-23700"/>
                    <a:pt x="1228861" y="-55914"/>
                    <a:pt x="1377984" y="444663"/>
                  </a:cubicBezTo>
                  <a:cubicBezTo>
                    <a:pt x="1379311" y="449006"/>
                    <a:pt x="1380638" y="453350"/>
                    <a:pt x="1381845" y="457814"/>
                  </a:cubicBezTo>
                  <a:cubicBezTo>
                    <a:pt x="1439033" y="488821"/>
                    <a:pt x="1506959" y="537805"/>
                    <a:pt x="1514560" y="605731"/>
                  </a:cubicBezTo>
                  <a:cubicBezTo>
                    <a:pt x="1519386" y="639633"/>
                    <a:pt x="1507803" y="674501"/>
                    <a:pt x="1484156" y="709249"/>
                  </a:cubicBezTo>
                  <a:close/>
                </a:path>
              </a:pathLst>
            </a:custGeom>
            <a:solidFill>
              <a:srgbClr val="FF7AAD"/>
            </a:solidFill>
            <a:ln w="12025" cap="flat">
              <a:noFill/>
              <a:prstDash val="solid"/>
              <a:miter/>
            </a:ln>
          </p:spPr>
          <p:txBody>
            <a:bodyPr rtlCol="0" anchor="ctr"/>
            <a:lstStyle/>
            <a:p>
              <a:endParaRPr lang="zh-CN" altLang="en-US"/>
            </a:p>
          </p:txBody>
        </p:sp>
        <p:sp>
          <p:nvSpPr>
            <p:cNvPr id="477" name="iṥḻîḍé">
              <a:extLst>
                <a:ext uri="{FF2B5EF4-FFF2-40B4-BE49-F238E27FC236}">
                  <a16:creationId xmlns:a16="http://schemas.microsoft.com/office/drawing/2014/main" id="{50611483-7DCF-85AF-1DDD-75C0836E54BC}"/>
                </a:ext>
              </a:extLst>
            </p:cNvPr>
            <p:cNvSpPr/>
            <p:nvPr/>
          </p:nvSpPr>
          <p:spPr>
            <a:xfrm>
              <a:off x="1347311" y="2001500"/>
              <a:ext cx="1098156" cy="490856"/>
            </a:xfrm>
            <a:custGeom>
              <a:avLst/>
              <a:gdLst>
                <a:gd name="connsiteX0" fmla="*/ 1097882 w 1098156"/>
                <a:gd name="connsiteY0" fmla="*/ 444663 h 490856"/>
                <a:gd name="connsiteX1" fmla="*/ 550493 w 1098156"/>
                <a:gd name="connsiteY1" fmla="*/ 464450 h 490856"/>
                <a:gd name="connsiteX2" fmla="*/ -274 w 1098156"/>
                <a:gd name="connsiteY2" fmla="*/ 161015 h 490856"/>
                <a:gd name="connsiteX3" fmla="*/ 301351 w 1098156"/>
                <a:gd name="connsiteY3" fmla="*/ 29506 h 490856"/>
                <a:gd name="connsiteX4" fmla="*/ 1097882 w 1098156"/>
                <a:gd name="connsiteY4" fmla="*/ 444663 h 49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56" h="490856">
                  <a:moveTo>
                    <a:pt x="1097882" y="444663"/>
                  </a:moveTo>
                  <a:cubicBezTo>
                    <a:pt x="963599" y="497629"/>
                    <a:pt x="763923" y="508487"/>
                    <a:pt x="550493" y="464450"/>
                  </a:cubicBezTo>
                  <a:cubicBezTo>
                    <a:pt x="290251" y="410640"/>
                    <a:pt x="81044" y="289869"/>
                    <a:pt x="-274" y="161015"/>
                  </a:cubicBezTo>
                  <a:cubicBezTo>
                    <a:pt x="100228" y="89590"/>
                    <a:pt x="214483" y="50499"/>
                    <a:pt x="301351" y="29506"/>
                  </a:cubicBezTo>
                  <a:cubicBezTo>
                    <a:pt x="519969" y="-23700"/>
                    <a:pt x="948397" y="-55914"/>
                    <a:pt x="1097882" y="444663"/>
                  </a:cubicBezTo>
                  <a:close/>
                </a:path>
              </a:pathLst>
            </a:custGeom>
            <a:solidFill>
              <a:schemeClr val="tx1">
                <a:alpha val="20000"/>
              </a:schemeClr>
            </a:solidFill>
            <a:ln w="12025" cap="flat">
              <a:noFill/>
              <a:prstDash val="solid"/>
              <a:miter/>
            </a:ln>
          </p:spPr>
          <p:txBody>
            <a:bodyPr rtlCol="0" anchor="ctr"/>
            <a:lstStyle/>
            <a:p>
              <a:endParaRPr lang="zh-CN" altLang="en-US"/>
            </a:p>
          </p:txBody>
        </p:sp>
        <p:grpSp>
          <p:nvGrpSpPr>
            <p:cNvPr id="478" name="图形 5">
              <a:extLst>
                <a:ext uri="{FF2B5EF4-FFF2-40B4-BE49-F238E27FC236}">
                  <a16:creationId xmlns:a16="http://schemas.microsoft.com/office/drawing/2014/main" id="{F2429B6F-FAF4-9DDB-6845-784525929F08}"/>
                </a:ext>
              </a:extLst>
            </p:cNvPr>
            <p:cNvGrpSpPr/>
            <p:nvPr/>
          </p:nvGrpSpPr>
          <p:grpSpPr>
            <a:xfrm>
              <a:off x="1831799" y="2043503"/>
              <a:ext cx="400675" cy="245016"/>
              <a:chOff x="1831799" y="2043503"/>
              <a:chExt cx="400675" cy="245016"/>
            </a:xfrm>
            <a:solidFill>
              <a:srgbClr val="999999"/>
            </a:solidFill>
          </p:grpSpPr>
          <p:sp>
            <p:nvSpPr>
              <p:cNvPr id="490" name="ïşľiḓe">
                <a:extLst>
                  <a:ext uri="{FF2B5EF4-FFF2-40B4-BE49-F238E27FC236}">
                    <a16:creationId xmlns:a16="http://schemas.microsoft.com/office/drawing/2014/main" id="{B85BEC64-96A8-5AA7-12A1-EA4A38D734C6}"/>
                  </a:ext>
                </a:extLst>
              </p:cNvPr>
              <p:cNvSpPr/>
              <p:nvPr/>
            </p:nvSpPr>
            <p:spPr>
              <a:xfrm>
                <a:off x="2078682" y="2075987"/>
                <a:ext cx="67099" cy="67063"/>
              </a:xfrm>
              <a:custGeom>
                <a:avLst/>
                <a:gdLst>
                  <a:gd name="connsiteX0" fmla="*/ 2028 w 67099"/>
                  <a:gd name="connsiteY0" fmla="*/ 22341 h 67063"/>
                  <a:gd name="connsiteX1" fmla="*/ 45462 w 67099"/>
                  <a:gd name="connsiteY1" fmla="*/ 3278 h 67063"/>
                  <a:gd name="connsiteX2" fmla="*/ 64524 w 67099"/>
                  <a:gd name="connsiteY2" fmla="*/ 46713 h 67063"/>
                  <a:gd name="connsiteX3" fmla="*/ 21090 w 67099"/>
                  <a:gd name="connsiteY3" fmla="*/ 65775 h 67063"/>
                  <a:gd name="connsiteX4" fmla="*/ 2028 w 67099"/>
                  <a:gd name="connsiteY4" fmla="*/ 22341 h 67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99" h="67063">
                    <a:moveTo>
                      <a:pt x="2028" y="22341"/>
                    </a:moveTo>
                    <a:cubicBezTo>
                      <a:pt x="8760" y="5088"/>
                      <a:pt x="28208" y="-3454"/>
                      <a:pt x="45462" y="3278"/>
                    </a:cubicBezTo>
                    <a:cubicBezTo>
                      <a:pt x="62715" y="10011"/>
                      <a:pt x="71257" y="29460"/>
                      <a:pt x="64524" y="46713"/>
                    </a:cubicBezTo>
                    <a:cubicBezTo>
                      <a:pt x="57744" y="63917"/>
                      <a:pt x="38343" y="72435"/>
                      <a:pt x="21090" y="65775"/>
                    </a:cubicBezTo>
                    <a:cubicBezTo>
                      <a:pt x="3837" y="59043"/>
                      <a:pt x="-4705" y="39594"/>
                      <a:pt x="2028" y="22341"/>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91" name="í$lîdê">
                <a:extLst>
                  <a:ext uri="{FF2B5EF4-FFF2-40B4-BE49-F238E27FC236}">
                    <a16:creationId xmlns:a16="http://schemas.microsoft.com/office/drawing/2014/main" id="{A4799B56-0E21-C782-2C18-1E9D06389EAA}"/>
                  </a:ext>
                </a:extLst>
              </p:cNvPr>
              <p:cNvSpPr/>
              <p:nvPr/>
            </p:nvSpPr>
            <p:spPr>
              <a:xfrm>
                <a:off x="1972148" y="2043503"/>
                <a:ext cx="66978" cy="67158"/>
              </a:xfrm>
              <a:custGeom>
                <a:avLst/>
                <a:gdLst>
                  <a:gd name="connsiteX0" fmla="*/ 64404 w 66978"/>
                  <a:gd name="connsiteY0" fmla="*/ 46742 h 67158"/>
                  <a:gd name="connsiteX1" fmla="*/ 21392 w 66978"/>
                  <a:gd name="connsiteY1" fmla="*/ 65925 h 67158"/>
                  <a:gd name="connsiteX2" fmla="*/ 21090 w 66978"/>
                  <a:gd name="connsiteY2" fmla="*/ 65805 h 67158"/>
                  <a:gd name="connsiteX3" fmla="*/ 2027 w 66978"/>
                  <a:gd name="connsiteY3" fmla="*/ 22371 h 67158"/>
                  <a:gd name="connsiteX4" fmla="*/ 45039 w 66978"/>
                  <a:gd name="connsiteY4" fmla="*/ 3188 h 67158"/>
                  <a:gd name="connsiteX5" fmla="*/ 45341 w 66978"/>
                  <a:gd name="connsiteY5" fmla="*/ 3308 h 67158"/>
                  <a:gd name="connsiteX6" fmla="*/ 64404 w 66978"/>
                  <a:gd name="connsiteY6" fmla="*/ 46742 h 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78" h="67158">
                    <a:moveTo>
                      <a:pt x="64404" y="46742"/>
                    </a:moveTo>
                    <a:cubicBezTo>
                      <a:pt x="57828" y="63911"/>
                      <a:pt x="38573" y="72501"/>
                      <a:pt x="21392" y="65925"/>
                    </a:cubicBezTo>
                    <a:cubicBezTo>
                      <a:pt x="21295" y="65889"/>
                      <a:pt x="21187" y="65841"/>
                      <a:pt x="21090" y="65805"/>
                    </a:cubicBezTo>
                    <a:cubicBezTo>
                      <a:pt x="3837" y="59072"/>
                      <a:pt x="-4705" y="39624"/>
                      <a:pt x="2027" y="22371"/>
                    </a:cubicBezTo>
                    <a:cubicBezTo>
                      <a:pt x="8603" y="5203"/>
                      <a:pt x="27859" y="-3388"/>
                      <a:pt x="45039" y="3188"/>
                    </a:cubicBezTo>
                    <a:cubicBezTo>
                      <a:pt x="45136" y="3224"/>
                      <a:pt x="45244" y="3272"/>
                      <a:pt x="45341" y="3308"/>
                    </a:cubicBezTo>
                    <a:cubicBezTo>
                      <a:pt x="62594" y="10041"/>
                      <a:pt x="71136" y="29490"/>
                      <a:pt x="64404" y="46742"/>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92" name="îśļîḋé">
                <a:extLst>
                  <a:ext uri="{FF2B5EF4-FFF2-40B4-BE49-F238E27FC236}">
                    <a16:creationId xmlns:a16="http://schemas.microsoft.com/office/drawing/2014/main" id="{63345588-5BFA-9EA6-5D14-6ADFBB6DAA52}"/>
                  </a:ext>
                </a:extLst>
              </p:cNvPr>
              <p:cNvSpPr/>
              <p:nvPr/>
            </p:nvSpPr>
            <p:spPr>
              <a:xfrm>
                <a:off x="1997332" y="2184549"/>
                <a:ext cx="51400" cy="51391"/>
              </a:xfrm>
              <a:custGeom>
                <a:avLst/>
                <a:gdLst>
                  <a:gd name="connsiteX0" fmla="*/ 1456 w 51400"/>
                  <a:gd name="connsiteY0" fmla="*/ 17418 h 51391"/>
                  <a:gd name="connsiteX1" fmla="*/ 34756 w 51400"/>
                  <a:gd name="connsiteY1" fmla="*/ 2698 h 51391"/>
                  <a:gd name="connsiteX2" fmla="*/ 49366 w 51400"/>
                  <a:gd name="connsiteY2" fmla="*/ 35973 h 51391"/>
                  <a:gd name="connsiteX3" fmla="*/ 49354 w 51400"/>
                  <a:gd name="connsiteY3" fmla="*/ 35998 h 51391"/>
                  <a:gd name="connsiteX4" fmla="*/ 16079 w 51400"/>
                  <a:gd name="connsiteY4" fmla="*/ 50608 h 51391"/>
                  <a:gd name="connsiteX5" fmla="*/ 16055 w 51400"/>
                  <a:gd name="connsiteY5" fmla="*/ 50597 h 51391"/>
                  <a:gd name="connsiteX6" fmla="*/ 1456 w 51400"/>
                  <a:gd name="connsiteY6" fmla="*/ 1741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0" h="51391">
                    <a:moveTo>
                      <a:pt x="1456" y="17418"/>
                    </a:moveTo>
                    <a:cubicBezTo>
                      <a:pt x="6620" y="4194"/>
                      <a:pt x="21496" y="-2393"/>
                      <a:pt x="34756" y="2698"/>
                    </a:cubicBezTo>
                    <a:cubicBezTo>
                      <a:pt x="47979" y="7850"/>
                      <a:pt x="54518" y="22750"/>
                      <a:pt x="49366" y="35973"/>
                    </a:cubicBezTo>
                    <a:cubicBezTo>
                      <a:pt x="49354" y="35986"/>
                      <a:pt x="49354" y="35998"/>
                      <a:pt x="49354" y="35998"/>
                    </a:cubicBezTo>
                    <a:cubicBezTo>
                      <a:pt x="44202" y="49221"/>
                      <a:pt x="29302" y="55760"/>
                      <a:pt x="16079" y="50608"/>
                    </a:cubicBezTo>
                    <a:cubicBezTo>
                      <a:pt x="16067" y="50608"/>
                      <a:pt x="16067" y="50597"/>
                      <a:pt x="16055" y="50597"/>
                    </a:cubicBezTo>
                    <a:cubicBezTo>
                      <a:pt x="2892" y="45432"/>
                      <a:pt x="-3635" y="30617"/>
                      <a:pt x="1456" y="17418"/>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93" name="íśḻîḋé">
                <a:extLst>
                  <a:ext uri="{FF2B5EF4-FFF2-40B4-BE49-F238E27FC236}">
                    <a16:creationId xmlns:a16="http://schemas.microsoft.com/office/drawing/2014/main" id="{429C0E82-8737-9B95-FFD4-C095934C6E9E}"/>
                  </a:ext>
                </a:extLst>
              </p:cNvPr>
              <p:cNvSpPr/>
              <p:nvPr/>
            </p:nvSpPr>
            <p:spPr>
              <a:xfrm>
                <a:off x="1831799" y="2104193"/>
                <a:ext cx="103381" cy="103354"/>
              </a:xfrm>
              <a:custGeom>
                <a:avLst/>
                <a:gdLst>
                  <a:gd name="connsiteX0" fmla="*/ 3267 w 103381"/>
                  <a:gd name="connsiteY0" fmla="*/ 33829 h 103354"/>
                  <a:gd name="connsiteX1" fmla="*/ 70107 w 103381"/>
                  <a:gd name="connsiteY1" fmla="*/ 4511 h 103354"/>
                  <a:gd name="connsiteX2" fmla="*/ 99606 w 103381"/>
                  <a:gd name="connsiteY2" fmla="*/ 71315 h 103354"/>
                  <a:gd name="connsiteX3" fmla="*/ 99546 w 103381"/>
                  <a:gd name="connsiteY3" fmla="*/ 71472 h 103354"/>
                  <a:gd name="connsiteX4" fmla="*/ 32585 w 103381"/>
                  <a:gd name="connsiteY4" fmla="*/ 100791 h 103354"/>
                  <a:gd name="connsiteX5" fmla="*/ 3267 w 103381"/>
                  <a:gd name="connsiteY5" fmla="*/ 33829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81" h="103354">
                    <a:moveTo>
                      <a:pt x="3267" y="33829"/>
                    </a:moveTo>
                    <a:cubicBezTo>
                      <a:pt x="13643" y="7287"/>
                      <a:pt x="43552" y="-5828"/>
                      <a:pt x="70107" y="4511"/>
                    </a:cubicBezTo>
                    <a:cubicBezTo>
                      <a:pt x="96699" y="14815"/>
                      <a:pt x="109910" y="44724"/>
                      <a:pt x="99606" y="71315"/>
                    </a:cubicBezTo>
                    <a:cubicBezTo>
                      <a:pt x="99582" y="71364"/>
                      <a:pt x="99570" y="71424"/>
                      <a:pt x="99546" y="71472"/>
                    </a:cubicBezTo>
                    <a:cubicBezTo>
                      <a:pt x="89122" y="98028"/>
                      <a:pt x="59176" y="111142"/>
                      <a:pt x="32585" y="100791"/>
                    </a:cubicBezTo>
                    <a:cubicBezTo>
                      <a:pt x="6030" y="90366"/>
                      <a:pt x="-7085" y="60421"/>
                      <a:pt x="3267" y="33829"/>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94" name="îṡ1îḋé">
                <a:extLst>
                  <a:ext uri="{FF2B5EF4-FFF2-40B4-BE49-F238E27FC236}">
                    <a16:creationId xmlns:a16="http://schemas.microsoft.com/office/drawing/2014/main" id="{3AB2FBDB-A3AE-A3BE-78BA-FC6249FB54B9}"/>
                  </a:ext>
                </a:extLst>
              </p:cNvPr>
              <p:cNvSpPr/>
              <p:nvPr/>
            </p:nvSpPr>
            <p:spPr>
              <a:xfrm>
                <a:off x="2129060" y="2185142"/>
                <a:ext cx="103414" cy="103376"/>
              </a:xfrm>
              <a:custGeom>
                <a:avLst/>
                <a:gdLst>
                  <a:gd name="connsiteX0" fmla="*/ 3288 w 103414"/>
                  <a:gd name="connsiteY0" fmla="*/ 33836 h 103376"/>
                  <a:gd name="connsiteX1" fmla="*/ 70248 w 103414"/>
                  <a:gd name="connsiteY1" fmla="*/ 4518 h 103376"/>
                  <a:gd name="connsiteX2" fmla="*/ 99639 w 103414"/>
                  <a:gd name="connsiteY2" fmla="*/ 71189 h 103376"/>
                  <a:gd name="connsiteX3" fmla="*/ 99566 w 103414"/>
                  <a:gd name="connsiteY3" fmla="*/ 71358 h 103376"/>
                  <a:gd name="connsiteX4" fmla="*/ 32967 w 103414"/>
                  <a:gd name="connsiteY4" fmla="*/ 100893 h 103376"/>
                  <a:gd name="connsiteX5" fmla="*/ 32726 w 103414"/>
                  <a:gd name="connsiteY5" fmla="*/ 100797 h 103376"/>
                  <a:gd name="connsiteX6" fmla="*/ 3227 w 103414"/>
                  <a:gd name="connsiteY6" fmla="*/ 33993 h 103376"/>
                  <a:gd name="connsiteX7" fmla="*/ 3288 w 103414"/>
                  <a:gd name="connsiteY7" fmla="*/ 33836 h 10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14" h="103376">
                    <a:moveTo>
                      <a:pt x="3288" y="33836"/>
                    </a:moveTo>
                    <a:cubicBezTo>
                      <a:pt x="13712" y="7281"/>
                      <a:pt x="43657" y="-5834"/>
                      <a:pt x="70248" y="4518"/>
                    </a:cubicBezTo>
                    <a:cubicBezTo>
                      <a:pt x="96767" y="14809"/>
                      <a:pt x="109930" y="44658"/>
                      <a:pt x="99639" y="71189"/>
                    </a:cubicBezTo>
                    <a:cubicBezTo>
                      <a:pt x="99614" y="71250"/>
                      <a:pt x="99590" y="71298"/>
                      <a:pt x="99566" y="71358"/>
                    </a:cubicBezTo>
                    <a:cubicBezTo>
                      <a:pt x="89323" y="97901"/>
                      <a:pt x="59511" y="111124"/>
                      <a:pt x="32967" y="100893"/>
                    </a:cubicBezTo>
                    <a:cubicBezTo>
                      <a:pt x="32883" y="100857"/>
                      <a:pt x="32811" y="100833"/>
                      <a:pt x="32726" y="100797"/>
                    </a:cubicBezTo>
                    <a:cubicBezTo>
                      <a:pt x="6135" y="90493"/>
                      <a:pt x="-7076" y="60584"/>
                      <a:pt x="3227" y="33993"/>
                    </a:cubicBezTo>
                    <a:cubicBezTo>
                      <a:pt x="3251" y="33944"/>
                      <a:pt x="3263" y="33885"/>
                      <a:pt x="3288" y="33836"/>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479" name="iṡlïḑe">
              <a:extLst>
                <a:ext uri="{FF2B5EF4-FFF2-40B4-BE49-F238E27FC236}">
                  <a16:creationId xmlns:a16="http://schemas.microsoft.com/office/drawing/2014/main" id="{EC280BC6-A960-946D-3F46-23A65C6A5A69}"/>
                </a:ext>
              </a:extLst>
            </p:cNvPr>
            <p:cNvSpPr/>
            <p:nvPr/>
          </p:nvSpPr>
          <p:spPr>
            <a:xfrm>
              <a:off x="1485085" y="2356858"/>
              <a:ext cx="194744" cy="194658"/>
            </a:xfrm>
            <a:custGeom>
              <a:avLst/>
              <a:gdLst>
                <a:gd name="connsiteX0" fmla="*/ 191688 w 194744"/>
                <a:gd name="connsiteY0" fmla="*/ 75308 h 194658"/>
                <a:gd name="connsiteX1" fmla="*/ 120215 w 194744"/>
                <a:gd name="connsiteY1" fmla="*/ 192798 h 194658"/>
                <a:gd name="connsiteX2" fmla="*/ 120143 w 194744"/>
                <a:gd name="connsiteY2" fmla="*/ 192821 h 194658"/>
                <a:gd name="connsiteX3" fmla="*/ 2557 w 194744"/>
                <a:gd name="connsiteY3" fmla="*/ 121493 h 194658"/>
                <a:gd name="connsiteX4" fmla="*/ 2509 w 194744"/>
                <a:gd name="connsiteY4" fmla="*/ 121276 h 194658"/>
                <a:gd name="connsiteX5" fmla="*/ 73982 w 194744"/>
                <a:gd name="connsiteY5" fmla="*/ 3787 h 194658"/>
                <a:gd name="connsiteX6" fmla="*/ 74055 w 194744"/>
                <a:gd name="connsiteY6" fmla="*/ 3763 h 194658"/>
                <a:gd name="connsiteX7" fmla="*/ 191688 w 194744"/>
                <a:gd name="connsiteY7" fmla="*/ 75308 h 19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744" h="194658">
                  <a:moveTo>
                    <a:pt x="191688" y="75308"/>
                  </a:moveTo>
                  <a:cubicBezTo>
                    <a:pt x="204393" y="127490"/>
                    <a:pt x="172396" y="180093"/>
                    <a:pt x="120215" y="192798"/>
                  </a:cubicBezTo>
                  <a:cubicBezTo>
                    <a:pt x="120191" y="192810"/>
                    <a:pt x="120167" y="192810"/>
                    <a:pt x="120143" y="192821"/>
                  </a:cubicBezTo>
                  <a:cubicBezTo>
                    <a:pt x="67974" y="205598"/>
                    <a:pt x="15334" y="173663"/>
                    <a:pt x="2557" y="121493"/>
                  </a:cubicBezTo>
                  <a:cubicBezTo>
                    <a:pt x="2545" y="121421"/>
                    <a:pt x="2521" y="121349"/>
                    <a:pt x="2509" y="121276"/>
                  </a:cubicBezTo>
                  <a:cubicBezTo>
                    <a:pt x="-10195" y="69095"/>
                    <a:pt x="21801" y="16492"/>
                    <a:pt x="73982" y="3787"/>
                  </a:cubicBezTo>
                  <a:cubicBezTo>
                    <a:pt x="74006" y="3776"/>
                    <a:pt x="74031" y="3763"/>
                    <a:pt x="74055" y="3763"/>
                  </a:cubicBezTo>
                  <a:cubicBezTo>
                    <a:pt x="126296" y="-8954"/>
                    <a:pt x="178960" y="23067"/>
                    <a:pt x="191688" y="75308"/>
                  </a:cubicBezTo>
                  <a:close/>
                </a:path>
              </a:pathLst>
            </a:custGeom>
            <a:solidFill>
              <a:srgbClr val="FFFFFF"/>
            </a:solidFill>
            <a:ln w="12025" cap="flat">
              <a:noFill/>
              <a:prstDash val="solid"/>
              <a:miter/>
            </a:ln>
          </p:spPr>
          <p:txBody>
            <a:bodyPr rtlCol="0" anchor="ctr"/>
            <a:lstStyle/>
            <a:p>
              <a:endParaRPr lang="zh-CN" altLang="en-US"/>
            </a:p>
          </p:txBody>
        </p:sp>
        <p:sp>
          <p:nvSpPr>
            <p:cNvPr id="480" name="íş1ídé">
              <a:extLst>
                <a:ext uri="{FF2B5EF4-FFF2-40B4-BE49-F238E27FC236}">
                  <a16:creationId xmlns:a16="http://schemas.microsoft.com/office/drawing/2014/main" id="{C936AAB3-326E-5C4C-97EE-9B46DD9FA5E9}"/>
                </a:ext>
              </a:extLst>
            </p:cNvPr>
            <p:cNvSpPr/>
            <p:nvPr/>
          </p:nvSpPr>
          <p:spPr>
            <a:xfrm>
              <a:off x="1511576" y="2383326"/>
              <a:ext cx="141703" cy="141722"/>
            </a:xfrm>
            <a:custGeom>
              <a:avLst/>
              <a:gdLst>
                <a:gd name="connsiteX0" fmla="*/ 139379 w 141703"/>
                <a:gd name="connsiteY0" fmla="*/ 55115 h 141722"/>
                <a:gd name="connsiteX1" fmla="*/ 87547 w 141703"/>
                <a:gd name="connsiteY1" fmla="*/ 140619 h 141722"/>
                <a:gd name="connsiteX2" fmla="*/ 87378 w 141703"/>
                <a:gd name="connsiteY2" fmla="*/ 140656 h 141722"/>
                <a:gd name="connsiteX3" fmla="*/ 1753 w 141703"/>
                <a:gd name="connsiteY3" fmla="*/ 88692 h 141722"/>
                <a:gd name="connsiteX4" fmla="*/ 1717 w 141703"/>
                <a:gd name="connsiteY4" fmla="*/ 88535 h 141722"/>
                <a:gd name="connsiteX5" fmla="*/ 53838 w 141703"/>
                <a:gd name="connsiteY5" fmla="*/ 2994 h 141722"/>
                <a:gd name="connsiteX6" fmla="*/ 139379 w 141703"/>
                <a:gd name="connsiteY6" fmla="*/ 55103 h 141722"/>
                <a:gd name="connsiteX7" fmla="*/ 139379 w 141703"/>
                <a:gd name="connsiteY7" fmla="*/ 55115 h 1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03" h="141722">
                  <a:moveTo>
                    <a:pt x="139379" y="55115"/>
                  </a:moveTo>
                  <a:cubicBezTo>
                    <a:pt x="148681" y="93035"/>
                    <a:pt x="125468" y="131317"/>
                    <a:pt x="87547" y="140619"/>
                  </a:cubicBezTo>
                  <a:cubicBezTo>
                    <a:pt x="87487" y="140632"/>
                    <a:pt x="87439" y="140644"/>
                    <a:pt x="87378" y="140656"/>
                  </a:cubicBezTo>
                  <a:cubicBezTo>
                    <a:pt x="49386" y="149946"/>
                    <a:pt x="11055" y="126685"/>
                    <a:pt x="1753" y="88692"/>
                  </a:cubicBezTo>
                  <a:cubicBezTo>
                    <a:pt x="1741" y="88643"/>
                    <a:pt x="1729" y="88583"/>
                    <a:pt x="1717" y="88535"/>
                  </a:cubicBezTo>
                  <a:cubicBezTo>
                    <a:pt x="-7440" y="50530"/>
                    <a:pt x="15857" y="12272"/>
                    <a:pt x="53838" y="2994"/>
                  </a:cubicBezTo>
                  <a:cubicBezTo>
                    <a:pt x="91843" y="-6236"/>
                    <a:pt x="130137" y="17086"/>
                    <a:pt x="139379" y="55103"/>
                  </a:cubicBezTo>
                  <a:cubicBezTo>
                    <a:pt x="139379" y="55103"/>
                    <a:pt x="139379" y="55115"/>
                    <a:pt x="139379" y="55115"/>
                  </a:cubicBezTo>
                  <a:close/>
                </a:path>
              </a:pathLst>
            </a:custGeom>
            <a:solidFill>
              <a:srgbClr val="0A3352"/>
            </a:solidFill>
            <a:ln w="12025" cap="flat">
              <a:noFill/>
              <a:prstDash val="solid"/>
              <a:miter/>
            </a:ln>
          </p:spPr>
          <p:txBody>
            <a:bodyPr rtlCol="0" anchor="ctr"/>
            <a:lstStyle/>
            <a:p>
              <a:endParaRPr lang="zh-CN" altLang="en-US"/>
            </a:p>
          </p:txBody>
        </p:sp>
        <p:sp>
          <p:nvSpPr>
            <p:cNvPr id="481" name="isľïḓé">
              <a:extLst>
                <a:ext uri="{FF2B5EF4-FFF2-40B4-BE49-F238E27FC236}">
                  <a16:creationId xmlns:a16="http://schemas.microsoft.com/office/drawing/2014/main" id="{D95B7A2D-8B01-C5AD-8587-B99559904983}"/>
                </a:ext>
              </a:extLst>
            </p:cNvPr>
            <p:cNvSpPr/>
            <p:nvPr/>
          </p:nvSpPr>
          <p:spPr>
            <a:xfrm>
              <a:off x="1512596" y="2393722"/>
              <a:ext cx="48831" cy="48813"/>
            </a:xfrm>
            <a:custGeom>
              <a:avLst/>
              <a:gdLst>
                <a:gd name="connsiteX0" fmla="*/ 44010 w 48831"/>
                <a:gd name="connsiteY0" fmla="*/ 11298 h 48813"/>
                <a:gd name="connsiteX1" fmla="*/ 38533 w 48831"/>
                <a:gd name="connsiteY1" fmla="*/ 44983 h 48813"/>
                <a:gd name="connsiteX2" fmla="*/ 38219 w 48831"/>
                <a:gd name="connsiteY2" fmla="*/ 45201 h 48813"/>
                <a:gd name="connsiteX3" fmla="*/ 4521 w 48831"/>
                <a:gd name="connsiteY3" fmla="*/ 39820 h 48813"/>
                <a:gd name="connsiteX4" fmla="*/ 4316 w 48831"/>
                <a:gd name="connsiteY4" fmla="*/ 39530 h 48813"/>
                <a:gd name="connsiteX5" fmla="*/ 9698 w 48831"/>
                <a:gd name="connsiteY5" fmla="*/ 5833 h 48813"/>
                <a:gd name="connsiteX6" fmla="*/ 9987 w 48831"/>
                <a:gd name="connsiteY6" fmla="*/ 5628 h 48813"/>
                <a:gd name="connsiteX7" fmla="*/ 43709 w 48831"/>
                <a:gd name="connsiteY7" fmla="*/ 10876 h 48813"/>
                <a:gd name="connsiteX8" fmla="*/ 44010 w 48831"/>
                <a:gd name="connsiteY8" fmla="*/ 11298 h 4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31" h="48813">
                  <a:moveTo>
                    <a:pt x="44010" y="11298"/>
                  </a:moveTo>
                  <a:cubicBezTo>
                    <a:pt x="51792" y="22108"/>
                    <a:pt x="49343" y="37189"/>
                    <a:pt x="38533" y="44983"/>
                  </a:cubicBezTo>
                  <a:cubicBezTo>
                    <a:pt x="38424" y="45056"/>
                    <a:pt x="38328" y="45128"/>
                    <a:pt x="38219" y="45201"/>
                  </a:cubicBezTo>
                  <a:cubicBezTo>
                    <a:pt x="27433" y="53019"/>
                    <a:pt x="12340" y="50606"/>
                    <a:pt x="4521" y="39820"/>
                  </a:cubicBezTo>
                  <a:cubicBezTo>
                    <a:pt x="4449" y="39723"/>
                    <a:pt x="4389" y="39627"/>
                    <a:pt x="4316" y="39530"/>
                  </a:cubicBezTo>
                  <a:cubicBezTo>
                    <a:pt x="-3502" y="28745"/>
                    <a:pt x="-1089" y="13651"/>
                    <a:pt x="9698" y="5833"/>
                  </a:cubicBezTo>
                  <a:cubicBezTo>
                    <a:pt x="9794" y="5760"/>
                    <a:pt x="9891" y="5700"/>
                    <a:pt x="9987" y="5628"/>
                  </a:cubicBezTo>
                  <a:cubicBezTo>
                    <a:pt x="20749" y="-2239"/>
                    <a:pt x="35842" y="114"/>
                    <a:pt x="43709" y="10876"/>
                  </a:cubicBezTo>
                  <a:cubicBezTo>
                    <a:pt x="43805" y="11009"/>
                    <a:pt x="43914" y="11154"/>
                    <a:pt x="44010" y="11298"/>
                  </a:cubicBezTo>
                  <a:close/>
                </a:path>
              </a:pathLst>
            </a:custGeom>
            <a:solidFill>
              <a:srgbClr val="FFFFFF"/>
            </a:solidFill>
            <a:ln w="12025" cap="flat">
              <a:noFill/>
              <a:prstDash val="solid"/>
              <a:miter/>
            </a:ln>
          </p:spPr>
          <p:txBody>
            <a:bodyPr rtlCol="0" anchor="ctr"/>
            <a:lstStyle/>
            <a:p>
              <a:endParaRPr lang="zh-CN" altLang="en-US"/>
            </a:p>
          </p:txBody>
        </p:sp>
        <p:sp>
          <p:nvSpPr>
            <p:cNvPr id="482" name="íṩlíḋe">
              <a:extLst>
                <a:ext uri="{FF2B5EF4-FFF2-40B4-BE49-F238E27FC236}">
                  <a16:creationId xmlns:a16="http://schemas.microsoft.com/office/drawing/2014/main" id="{DAF4C1BF-3470-8CD4-D7DE-129F43D9BB4C}"/>
                </a:ext>
              </a:extLst>
            </p:cNvPr>
            <p:cNvSpPr/>
            <p:nvPr/>
          </p:nvSpPr>
          <p:spPr>
            <a:xfrm>
              <a:off x="1839793" y="2270495"/>
              <a:ext cx="194720" cy="194754"/>
            </a:xfrm>
            <a:custGeom>
              <a:avLst/>
              <a:gdLst>
                <a:gd name="connsiteX0" fmla="*/ 191691 w 194720"/>
                <a:gd name="connsiteY0" fmla="*/ 75286 h 194754"/>
                <a:gd name="connsiteX1" fmla="*/ 120025 w 194720"/>
                <a:gd name="connsiteY1" fmla="*/ 192920 h 194754"/>
                <a:gd name="connsiteX2" fmla="*/ 2585 w 194720"/>
                <a:gd name="connsiteY2" fmla="*/ 121688 h 194754"/>
                <a:gd name="connsiteX3" fmla="*/ 2512 w 194720"/>
                <a:gd name="connsiteY3" fmla="*/ 121375 h 194754"/>
                <a:gd name="connsiteX4" fmla="*/ 74057 w 194720"/>
                <a:gd name="connsiteY4" fmla="*/ 3741 h 194754"/>
                <a:gd name="connsiteX5" fmla="*/ 191691 w 194720"/>
                <a:gd name="connsiteY5" fmla="*/ 75286 h 19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20" h="194754">
                  <a:moveTo>
                    <a:pt x="191691" y="75286"/>
                  </a:moveTo>
                  <a:cubicBezTo>
                    <a:pt x="204335" y="127551"/>
                    <a:pt x="172267" y="180192"/>
                    <a:pt x="120025" y="192920"/>
                  </a:cubicBezTo>
                  <a:cubicBezTo>
                    <a:pt x="67928" y="205685"/>
                    <a:pt x="15349" y="173785"/>
                    <a:pt x="2585" y="121688"/>
                  </a:cubicBezTo>
                  <a:cubicBezTo>
                    <a:pt x="2560" y="121579"/>
                    <a:pt x="2536" y="121483"/>
                    <a:pt x="2512" y="121375"/>
                  </a:cubicBezTo>
                  <a:cubicBezTo>
                    <a:pt x="-10204" y="69133"/>
                    <a:pt x="21816" y="16469"/>
                    <a:pt x="74057" y="3741"/>
                  </a:cubicBezTo>
                  <a:cubicBezTo>
                    <a:pt x="126287" y="-8915"/>
                    <a:pt x="178902" y="23093"/>
                    <a:pt x="191691" y="75286"/>
                  </a:cubicBezTo>
                  <a:close/>
                </a:path>
              </a:pathLst>
            </a:custGeom>
            <a:solidFill>
              <a:srgbClr val="FFFFFF"/>
            </a:solidFill>
            <a:ln w="12025" cap="flat">
              <a:noFill/>
              <a:prstDash val="solid"/>
              <a:miter/>
            </a:ln>
          </p:spPr>
          <p:txBody>
            <a:bodyPr rtlCol="0" anchor="ctr"/>
            <a:lstStyle/>
            <a:p>
              <a:endParaRPr lang="zh-CN" altLang="en-US"/>
            </a:p>
          </p:txBody>
        </p:sp>
        <p:sp>
          <p:nvSpPr>
            <p:cNvPr id="483" name="î$ļîḑè">
              <a:extLst>
                <a:ext uri="{FF2B5EF4-FFF2-40B4-BE49-F238E27FC236}">
                  <a16:creationId xmlns:a16="http://schemas.microsoft.com/office/drawing/2014/main" id="{FF83B74A-7FCB-EA6C-D275-91A0C8312A31}"/>
                </a:ext>
              </a:extLst>
            </p:cNvPr>
            <p:cNvSpPr/>
            <p:nvPr/>
          </p:nvSpPr>
          <p:spPr>
            <a:xfrm>
              <a:off x="1866107" y="2296791"/>
              <a:ext cx="142113" cy="142109"/>
            </a:xfrm>
            <a:custGeom>
              <a:avLst/>
              <a:gdLst>
                <a:gd name="connsiteX0" fmla="*/ 139800 w 142113"/>
                <a:gd name="connsiteY0" fmla="*/ 55265 h 142109"/>
                <a:gd name="connsiteX1" fmla="*/ 87715 w 142113"/>
                <a:gd name="connsiteY1" fmla="*/ 141011 h 142109"/>
                <a:gd name="connsiteX2" fmla="*/ 87558 w 142113"/>
                <a:gd name="connsiteY2" fmla="*/ 141047 h 142109"/>
                <a:gd name="connsiteX3" fmla="*/ 1812 w 142113"/>
                <a:gd name="connsiteY3" fmla="*/ 88962 h 142109"/>
                <a:gd name="connsiteX4" fmla="*/ 1776 w 142113"/>
                <a:gd name="connsiteY4" fmla="*/ 88805 h 142109"/>
                <a:gd name="connsiteX5" fmla="*/ 53836 w 142113"/>
                <a:gd name="connsiteY5" fmla="*/ 3035 h 142109"/>
                <a:gd name="connsiteX6" fmla="*/ 53897 w 142113"/>
                <a:gd name="connsiteY6" fmla="*/ 3023 h 142109"/>
                <a:gd name="connsiteX7" fmla="*/ 139787 w 142113"/>
                <a:gd name="connsiteY7" fmla="*/ 55204 h 142109"/>
                <a:gd name="connsiteX8" fmla="*/ 139800 w 142113"/>
                <a:gd name="connsiteY8" fmla="*/ 55265 h 1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13" h="142109">
                  <a:moveTo>
                    <a:pt x="139800" y="55265"/>
                  </a:moveTo>
                  <a:cubicBezTo>
                    <a:pt x="149090" y="93330"/>
                    <a:pt x="125768" y="131720"/>
                    <a:pt x="87715" y="141011"/>
                  </a:cubicBezTo>
                  <a:cubicBezTo>
                    <a:pt x="87655" y="141023"/>
                    <a:pt x="87607" y="141034"/>
                    <a:pt x="87558" y="141047"/>
                  </a:cubicBezTo>
                  <a:cubicBezTo>
                    <a:pt x="49493" y="150336"/>
                    <a:pt x="11102" y="127015"/>
                    <a:pt x="1812" y="88962"/>
                  </a:cubicBezTo>
                  <a:cubicBezTo>
                    <a:pt x="1800" y="88902"/>
                    <a:pt x="1788" y="88854"/>
                    <a:pt x="1776" y="88805"/>
                  </a:cubicBezTo>
                  <a:cubicBezTo>
                    <a:pt x="-7538" y="50752"/>
                    <a:pt x="15771" y="12350"/>
                    <a:pt x="53836" y="3035"/>
                  </a:cubicBezTo>
                  <a:cubicBezTo>
                    <a:pt x="53849" y="3035"/>
                    <a:pt x="53873" y="3023"/>
                    <a:pt x="53897" y="3023"/>
                  </a:cubicBezTo>
                  <a:cubicBezTo>
                    <a:pt x="92022" y="-6291"/>
                    <a:pt x="130473" y="17079"/>
                    <a:pt x="139787" y="55204"/>
                  </a:cubicBezTo>
                  <a:cubicBezTo>
                    <a:pt x="139787" y="55228"/>
                    <a:pt x="139800" y="55241"/>
                    <a:pt x="139800" y="55265"/>
                  </a:cubicBezTo>
                  <a:close/>
                </a:path>
              </a:pathLst>
            </a:custGeom>
            <a:solidFill>
              <a:srgbClr val="0A3352"/>
            </a:solidFill>
            <a:ln w="12025" cap="flat">
              <a:noFill/>
              <a:prstDash val="solid"/>
              <a:miter/>
            </a:ln>
          </p:spPr>
          <p:txBody>
            <a:bodyPr rtlCol="0" anchor="ctr"/>
            <a:lstStyle/>
            <a:p>
              <a:endParaRPr lang="zh-CN" altLang="en-US"/>
            </a:p>
          </p:txBody>
        </p:sp>
        <p:sp>
          <p:nvSpPr>
            <p:cNvPr id="484" name="ïṧḻîḑê">
              <a:extLst>
                <a:ext uri="{FF2B5EF4-FFF2-40B4-BE49-F238E27FC236}">
                  <a16:creationId xmlns:a16="http://schemas.microsoft.com/office/drawing/2014/main" id="{954AD395-C13C-FA22-20A0-7B4F583BCD52}"/>
                </a:ext>
              </a:extLst>
            </p:cNvPr>
            <p:cNvSpPr/>
            <p:nvPr/>
          </p:nvSpPr>
          <p:spPr>
            <a:xfrm>
              <a:off x="1870444" y="2303295"/>
              <a:ext cx="48753" cy="48753"/>
            </a:xfrm>
            <a:custGeom>
              <a:avLst/>
              <a:gdLst>
                <a:gd name="connsiteX0" fmla="*/ 43890 w 48753"/>
                <a:gd name="connsiteY0" fmla="*/ 11237 h 48753"/>
                <a:gd name="connsiteX1" fmla="*/ 38508 w 48753"/>
                <a:gd name="connsiteY1" fmla="*/ 44935 h 48753"/>
                <a:gd name="connsiteX2" fmla="*/ 38219 w 48753"/>
                <a:gd name="connsiteY2" fmla="*/ 45140 h 48753"/>
                <a:gd name="connsiteX3" fmla="*/ 4522 w 48753"/>
                <a:gd name="connsiteY3" fmla="*/ 39759 h 48753"/>
                <a:gd name="connsiteX4" fmla="*/ 4316 w 48753"/>
                <a:gd name="connsiteY4" fmla="*/ 39470 h 48753"/>
                <a:gd name="connsiteX5" fmla="*/ 9697 w 48753"/>
                <a:gd name="connsiteY5" fmla="*/ 5772 h 48753"/>
                <a:gd name="connsiteX6" fmla="*/ 9987 w 48753"/>
                <a:gd name="connsiteY6" fmla="*/ 5567 h 48753"/>
                <a:gd name="connsiteX7" fmla="*/ 43685 w 48753"/>
                <a:gd name="connsiteY7" fmla="*/ 10948 h 48753"/>
                <a:gd name="connsiteX8" fmla="*/ 43890 w 48753"/>
                <a:gd name="connsiteY8" fmla="*/ 11237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53" h="48753">
                  <a:moveTo>
                    <a:pt x="43890" y="11237"/>
                  </a:moveTo>
                  <a:cubicBezTo>
                    <a:pt x="51708" y="22024"/>
                    <a:pt x="49295" y="37117"/>
                    <a:pt x="38508" y="44935"/>
                  </a:cubicBezTo>
                  <a:cubicBezTo>
                    <a:pt x="38412" y="45008"/>
                    <a:pt x="38316" y="45068"/>
                    <a:pt x="38219" y="45140"/>
                  </a:cubicBezTo>
                  <a:cubicBezTo>
                    <a:pt x="27433" y="52958"/>
                    <a:pt x="12340" y="50545"/>
                    <a:pt x="4522" y="39759"/>
                  </a:cubicBezTo>
                  <a:cubicBezTo>
                    <a:pt x="4449" y="39663"/>
                    <a:pt x="4389" y="39566"/>
                    <a:pt x="4316" y="39470"/>
                  </a:cubicBezTo>
                  <a:cubicBezTo>
                    <a:pt x="-3502" y="28684"/>
                    <a:pt x="-1089" y="13590"/>
                    <a:pt x="9697" y="5772"/>
                  </a:cubicBezTo>
                  <a:cubicBezTo>
                    <a:pt x="9794" y="5700"/>
                    <a:pt x="9891" y="5639"/>
                    <a:pt x="9987" y="5567"/>
                  </a:cubicBezTo>
                  <a:cubicBezTo>
                    <a:pt x="20773" y="-2251"/>
                    <a:pt x="35866" y="162"/>
                    <a:pt x="43685" y="10948"/>
                  </a:cubicBezTo>
                  <a:cubicBezTo>
                    <a:pt x="43757" y="11045"/>
                    <a:pt x="43817" y="11141"/>
                    <a:pt x="43890" y="11237"/>
                  </a:cubicBezTo>
                  <a:close/>
                </a:path>
              </a:pathLst>
            </a:custGeom>
            <a:solidFill>
              <a:srgbClr val="FFFFFF"/>
            </a:solidFill>
            <a:ln w="12025" cap="flat">
              <a:noFill/>
              <a:prstDash val="solid"/>
              <a:miter/>
            </a:ln>
          </p:spPr>
          <p:txBody>
            <a:bodyPr rtlCol="0" anchor="ctr"/>
            <a:lstStyle/>
            <a:p>
              <a:endParaRPr lang="zh-CN" altLang="en-US"/>
            </a:p>
          </p:txBody>
        </p:sp>
        <p:sp>
          <p:nvSpPr>
            <p:cNvPr id="485" name="îşḷíḍe">
              <a:extLst>
                <a:ext uri="{FF2B5EF4-FFF2-40B4-BE49-F238E27FC236}">
                  <a16:creationId xmlns:a16="http://schemas.microsoft.com/office/drawing/2014/main" id="{0F0420B4-A4F8-2872-5549-C377A8E81A3A}"/>
                </a:ext>
              </a:extLst>
            </p:cNvPr>
            <p:cNvSpPr/>
            <p:nvPr/>
          </p:nvSpPr>
          <p:spPr>
            <a:xfrm>
              <a:off x="1684299" y="2595914"/>
              <a:ext cx="264128" cy="128054"/>
            </a:xfrm>
            <a:custGeom>
              <a:avLst/>
              <a:gdLst>
                <a:gd name="connsiteX0" fmla="*/ 147993 w 264128"/>
                <a:gd name="connsiteY0" fmla="*/ 125451 h 128054"/>
                <a:gd name="connsiteX1" fmla="*/ 138823 w 264128"/>
                <a:gd name="connsiteY1" fmla="*/ 127261 h 128054"/>
                <a:gd name="connsiteX2" fmla="*/ 4419 w 264128"/>
                <a:gd name="connsiteY2" fmla="*/ 83585 h 128054"/>
                <a:gd name="connsiteX3" fmla="*/ 3454 w 264128"/>
                <a:gd name="connsiteY3" fmla="*/ 63316 h 128054"/>
                <a:gd name="connsiteX4" fmla="*/ 23723 w 264128"/>
                <a:gd name="connsiteY4" fmla="*/ 62351 h 128054"/>
                <a:gd name="connsiteX5" fmla="*/ 134239 w 264128"/>
                <a:gd name="connsiteY5" fmla="*/ 98546 h 128054"/>
                <a:gd name="connsiteX6" fmla="*/ 236791 w 264128"/>
                <a:gd name="connsiteY6" fmla="*/ 8541 h 128054"/>
                <a:gd name="connsiteX7" fmla="*/ 256240 w 264128"/>
                <a:gd name="connsiteY7" fmla="*/ 2690 h 128054"/>
                <a:gd name="connsiteX8" fmla="*/ 256336 w 264128"/>
                <a:gd name="connsiteY8" fmla="*/ 2750 h 128054"/>
                <a:gd name="connsiteX9" fmla="*/ 262128 w 264128"/>
                <a:gd name="connsiteY9" fmla="*/ 22296 h 128054"/>
                <a:gd name="connsiteX10" fmla="*/ 147993 w 264128"/>
                <a:gd name="connsiteY10" fmla="*/ 125451 h 1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28" h="128054">
                  <a:moveTo>
                    <a:pt x="147993" y="125451"/>
                  </a:moveTo>
                  <a:cubicBezTo>
                    <a:pt x="144977" y="126175"/>
                    <a:pt x="141960" y="126778"/>
                    <a:pt x="138823" y="127261"/>
                  </a:cubicBezTo>
                  <a:cubicBezTo>
                    <a:pt x="66433" y="139326"/>
                    <a:pt x="6953" y="85878"/>
                    <a:pt x="4419" y="83585"/>
                  </a:cubicBezTo>
                  <a:cubicBezTo>
                    <a:pt x="-1444" y="78253"/>
                    <a:pt x="-1867" y="69180"/>
                    <a:pt x="3454" y="63316"/>
                  </a:cubicBezTo>
                  <a:cubicBezTo>
                    <a:pt x="8811" y="57525"/>
                    <a:pt x="17835" y="57091"/>
                    <a:pt x="23723" y="62351"/>
                  </a:cubicBezTo>
                  <a:cubicBezTo>
                    <a:pt x="24327" y="62351"/>
                    <a:pt x="75844" y="108801"/>
                    <a:pt x="134239" y="98546"/>
                  </a:cubicBezTo>
                  <a:cubicBezTo>
                    <a:pt x="173329" y="91910"/>
                    <a:pt x="207956" y="61627"/>
                    <a:pt x="236791" y="8541"/>
                  </a:cubicBezTo>
                  <a:cubicBezTo>
                    <a:pt x="240543" y="1556"/>
                    <a:pt x="249254" y="-1063"/>
                    <a:pt x="256240" y="2690"/>
                  </a:cubicBezTo>
                  <a:cubicBezTo>
                    <a:pt x="256264" y="2714"/>
                    <a:pt x="256300" y="2726"/>
                    <a:pt x="256336" y="2750"/>
                  </a:cubicBezTo>
                  <a:cubicBezTo>
                    <a:pt x="263298" y="6574"/>
                    <a:pt x="265892" y="15298"/>
                    <a:pt x="262128" y="22296"/>
                  </a:cubicBezTo>
                  <a:cubicBezTo>
                    <a:pt x="230879" y="80087"/>
                    <a:pt x="192513" y="114592"/>
                    <a:pt x="147993" y="125451"/>
                  </a:cubicBezTo>
                  <a:close/>
                </a:path>
              </a:pathLst>
            </a:custGeom>
            <a:solidFill>
              <a:srgbClr val="D6496E"/>
            </a:solidFill>
            <a:ln w="12025" cap="flat">
              <a:noFill/>
              <a:prstDash val="solid"/>
              <a:miter/>
            </a:ln>
          </p:spPr>
          <p:txBody>
            <a:bodyPr rtlCol="0" anchor="ctr"/>
            <a:lstStyle/>
            <a:p>
              <a:endParaRPr lang="zh-CN" altLang="en-US"/>
            </a:p>
          </p:txBody>
        </p:sp>
        <p:sp>
          <p:nvSpPr>
            <p:cNvPr id="486" name="íşlíḍe">
              <a:extLst>
                <a:ext uri="{FF2B5EF4-FFF2-40B4-BE49-F238E27FC236}">
                  <a16:creationId xmlns:a16="http://schemas.microsoft.com/office/drawing/2014/main" id="{3530894D-75C3-72C7-C052-40052F947452}"/>
                </a:ext>
              </a:extLst>
            </p:cNvPr>
            <p:cNvSpPr/>
            <p:nvPr/>
          </p:nvSpPr>
          <p:spPr>
            <a:xfrm>
              <a:off x="1381564" y="2658258"/>
              <a:ext cx="232061" cy="187391"/>
            </a:xfrm>
            <a:custGeom>
              <a:avLst/>
              <a:gdLst>
                <a:gd name="connsiteX0" fmla="*/ 229697 w 232061"/>
                <a:gd name="connsiteY0" fmla="*/ 66968 h 187391"/>
                <a:gd name="connsiteX1" fmla="*/ 137520 w 232061"/>
                <a:gd name="connsiteY1" fmla="*/ 184119 h 187391"/>
                <a:gd name="connsiteX2" fmla="*/ 1789 w 232061"/>
                <a:gd name="connsiteY2" fmla="*/ 122467 h 187391"/>
                <a:gd name="connsiteX3" fmla="*/ 93965 w 232061"/>
                <a:gd name="connsiteY3" fmla="*/ 5195 h 187391"/>
                <a:gd name="connsiteX4" fmla="*/ 229697 w 232061"/>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61" h="187391">
                  <a:moveTo>
                    <a:pt x="229697" y="66968"/>
                  </a:moveTo>
                  <a:cubicBezTo>
                    <a:pt x="241762" y="116313"/>
                    <a:pt x="200379" y="168796"/>
                    <a:pt x="137520" y="184119"/>
                  </a:cubicBezTo>
                  <a:cubicBezTo>
                    <a:pt x="74661" y="199441"/>
                    <a:pt x="13733" y="172054"/>
                    <a:pt x="1789" y="122467"/>
                  </a:cubicBezTo>
                  <a:cubicBezTo>
                    <a:pt x="-10156" y="72880"/>
                    <a:pt x="30986" y="20517"/>
                    <a:pt x="93965" y="5195"/>
                  </a:cubicBezTo>
                  <a:cubicBezTo>
                    <a:pt x="156945" y="-10128"/>
                    <a:pt x="217632" y="17622"/>
                    <a:pt x="229697" y="66968"/>
                  </a:cubicBezTo>
                  <a:close/>
                </a:path>
              </a:pathLst>
            </a:custGeom>
            <a:solidFill>
              <a:schemeClr val="tx1">
                <a:alpha val="20000"/>
              </a:schemeClr>
            </a:solidFill>
            <a:ln w="12025" cap="flat">
              <a:noFill/>
              <a:prstDash val="solid"/>
              <a:miter/>
            </a:ln>
          </p:spPr>
          <p:txBody>
            <a:bodyPr rtlCol="0" anchor="ctr"/>
            <a:lstStyle/>
            <a:p>
              <a:endParaRPr lang="zh-CN" altLang="en-US"/>
            </a:p>
          </p:txBody>
        </p:sp>
        <p:sp>
          <p:nvSpPr>
            <p:cNvPr id="487" name="íŝļîḋê">
              <a:extLst>
                <a:ext uri="{FF2B5EF4-FFF2-40B4-BE49-F238E27FC236}">
                  <a16:creationId xmlns:a16="http://schemas.microsoft.com/office/drawing/2014/main" id="{9ED050EB-764E-A63C-E4BE-FB14BC7CD824}"/>
                </a:ext>
              </a:extLst>
            </p:cNvPr>
            <p:cNvSpPr/>
            <p:nvPr/>
          </p:nvSpPr>
          <p:spPr>
            <a:xfrm>
              <a:off x="2040888" y="2497793"/>
              <a:ext cx="232094" cy="187391"/>
            </a:xfrm>
            <a:custGeom>
              <a:avLst/>
              <a:gdLst>
                <a:gd name="connsiteX0" fmla="*/ 229725 w 232094"/>
                <a:gd name="connsiteY0" fmla="*/ 66968 h 187391"/>
                <a:gd name="connsiteX1" fmla="*/ 137549 w 232094"/>
                <a:gd name="connsiteY1" fmla="*/ 184119 h 187391"/>
                <a:gd name="connsiteX2" fmla="*/ 1817 w 232094"/>
                <a:gd name="connsiteY2" fmla="*/ 122467 h 187391"/>
                <a:gd name="connsiteX3" fmla="*/ 93994 w 232094"/>
                <a:gd name="connsiteY3" fmla="*/ 5195 h 187391"/>
                <a:gd name="connsiteX4" fmla="*/ 229725 w 232094"/>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94" h="187391">
                  <a:moveTo>
                    <a:pt x="229725" y="66968"/>
                  </a:moveTo>
                  <a:cubicBezTo>
                    <a:pt x="241790" y="116314"/>
                    <a:pt x="200528" y="168796"/>
                    <a:pt x="137549" y="184119"/>
                  </a:cubicBezTo>
                  <a:cubicBezTo>
                    <a:pt x="74569" y="199442"/>
                    <a:pt x="13882" y="172054"/>
                    <a:pt x="1817" y="122467"/>
                  </a:cubicBezTo>
                  <a:cubicBezTo>
                    <a:pt x="-10248" y="72880"/>
                    <a:pt x="31135" y="20518"/>
                    <a:pt x="93994" y="5195"/>
                  </a:cubicBezTo>
                  <a:cubicBezTo>
                    <a:pt x="156852" y="-10127"/>
                    <a:pt x="217781" y="17622"/>
                    <a:pt x="229725" y="66968"/>
                  </a:cubicBezTo>
                  <a:close/>
                </a:path>
              </a:pathLst>
            </a:custGeom>
            <a:solidFill>
              <a:schemeClr val="tx1">
                <a:alpha val="20000"/>
              </a:schemeClr>
            </a:solidFill>
            <a:ln w="12025" cap="flat">
              <a:noFill/>
              <a:prstDash val="solid"/>
              <a:miter/>
            </a:ln>
          </p:spPr>
          <p:txBody>
            <a:bodyPr rtlCol="0" anchor="ctr"/>
            <a:lstStyle/>
            <a:p>
              <a:endParaRPr lang="zh-CN" altLang="en-US"/>
            </a:p>
          </p:txBody>
        </p:sp>
        <p:sp>
          <p:nvSpPr>
            <p:cNvPr id="488" name="íš1idè">
              <a:extLst>
                <a:ext uri="{FF2B5EF4-FFF2-40B4-BE49-F238E27FC236}">
                  <a16:creationId xmlns:a16="http://schemas.microsoft.com/office/drawing/2014/main" id="{68B141F6-0C35-3C27-FBA9-8777F70A0321}"/>
                </a:ext>
              </a:extLst>
            </p:cNvPr>
            <p:cNvSpPr/>
            <p:nvPr/>
          </p:nvSpPr>
          <p:spPr>
            <a:xfrm>
              <a:off x="1260322" y="2236823"/>
              <a:ext cx="12065" cy="12065"/>
            </a:xfrm>
            <a:custGeom>
              <a:avLst/>
              <a:gdLst>
                <a:gd name="connsiteX0" fmla="*/ -274 w 12065"/>
                <a:gd name="connsiteY0" fmla="*/ 977 h 12065"/>
                <a:gd name="connsiteX1" fmla="*/ -274 w 12065"/>
                <a:gd name="connsiteY1" fmla="*/ 977 h 12065"/>
              </a:gdLst>
              <a:ahLst/>
              <a:cxnLst>
                <a:cxn ang="0">
                  <a:pos x="connsiteX0" y="connsiteY0"/>
                </a:cxn>
                <a:cxn ang="0">
                  <a:pos x="connsiteX1" y="connsiteY1"/>
                </a:cxn>
              </a:cxnLst>
              <a:rect l="l" t="t" r="r" b="b"/>
              <a:pathLst>
                <a:path w="12065" h="12065">
                  <a:moveTo>
                    <a:pt x="-274" y="977"/>
                  </a:moveTo>
                  <a:lnTo>
                    <a:pt x="-274" y="977"/>
                  </a:lnTo>
                  <a:close/>
                </a:path>
              </a:pathLst>
            </a:custGeom>
            <a:solidFill>
              <a:srgbClr val="FCDBE8"/>
            </a:solidFill>
            <a:ln w="12025" cap="flat">
              <a:noFill/>
              <a:prstDash val="solid"/>
              <a:miter/>
            </a:ln>
          </p:spPr>
          <p:txBody>
            <a:bodyPr rtlCol="0" anchor="ctr"/>
            <a:lstStyle/>
            <a:p>
              <a:endParaRPr lang="zh-CN" altLang="en-US"/>
            </a:p>
          </p:txBody>
        </p:sp>
        <p:sp>
          <p:nvSpPr>
            <p:cNvPr id="489" name="îṥľîḍe">
              <a:extLst>
                <a:ext uri="{FF2B5EF4-FFF2-40B4-BE49-F238E27FC236}">
                  <a16:creationId xmlns:a16="http://schemas.microsoft.com/office/drawing/2014/main" id="{BCE85C65-E474-376F-103F-BC7AA4913D7C}"/>
                </a:ext>
              </a:extLst>
            </p:cNvPr>
            <p:cNvSpPr/>
            <p:nvPr/>
          </p:nvSpPr>
          <p:spPr>
            <a:xfrm>
              <a:off x="1066727" y="2236943"/>
              <a:ext cx="1484429" cy="872939"/>
            </a:xfrm>
            <a:custGeom>
              <a:avLst/>
              <a:gdLst>
                <a:gd name="connsiteX0" fmla="*/ 1484156 w 1484429"/>
                <a:gd name="connsiteY0" fmla="*/ 473925 h 872939"/>
                <a:gd name="connsiteX1" fmla="*/ 828906 w 1484429"/>
                <a:gd name="connsiteY1" fmla="*/ 821759 h 872939"/>
                <a:gd name="connsiteX2" fmla="*/ 6797 w 1484429"/>
                <a:gd name="connsiteY2" fmla="*/ 741044 h 872939"/>
                <a:gd name="connsiteX3" fmla="*/ 67122 w 1484429"/>
                <a:gd name="connsiteY3" fmla="*/ 542334 h 872939"/>
                <a:gd name="connsiteX4" fmla="*/ 192839 w 1484429"/>
                <a:gd name="connsiteY4" fmla="*/ 977 h 872939"/>
                <a:gd name="connsiteX5" fmla="*/ 97525 w 1484429"/>
                <a:gd name="connsiteY5" fmla="*/ 410463 h 872939"/>
                <a:gd name="connsiteX6" fmla="*/ 234463 w 1484429"/>
                <a:gd name="connsiteY6" fmla="*/ 570325 h 872939"/>
                <a:gd name="connsiteX7" fmla="*/ 113813 w 1484429"/>
                <a:gd name="connsiteY7" fmla="*/ 674204 h 872939"/>
                <a:gd name="connsiteX8" fmla="*/ 1483312 w 1484429"/>
                <a:gd name="connsiteY8" fmla="*/ 474166 h 8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429" h="872939">
                  <a:moveTo>
                    <a:pt x="1484156" y="473925"/>
                  </a:moveTo>
                  <a:cubicBezTo>
                    <a:pt x="1385826" y="618705"/>
                    <a:pt x="1079617" y="760107"/>
                    <a:pt x="828906" y="821759"/>
                  </a:cubicBezTo>
                  <a:cubicBezTo>
                    <a:pt x="511114" y="899940"/>
                    <a:pt x="67122" y="903197"/>
                    <a:pt x="6797" y="741044"/>
                  </a:cubicBezTo>
                  <a:cubicBezTo>
                    <a:pt x="-17333" y="676738"/>
                    <a:pt x="24653" y="600246"/>
                    <a:pt x="67122" y="542334"/>
                  </a:cubicBezTo>
                  <a:cubicBezTo>
                    <a:pt x="15242" y="287159"/>
                    <a:pt x="83530" y="115836"/>
                    <a:pt x="192839" y="977"/>
                  </a:cubicBezTo>
                  <a:cubicBezTo>
                    <a:pt x="188978" y="7371"/>
                    <a:pt x="41544" y="252653"/>
                    <a:pt x="97525" y="410463"/>
                  </a:cubicBezTo>
                  <a:cubicBezTo>
                    <a:pt x="154231" y="570325"/>
                    <a:pt x="234463" y="570325"/>
                    <a:pt x="234463" y="570325"/>
                  </a:cubicBezTo>
                  <a:cubicBezTo>
                    <a:pt x="234463" y="570325"/>
                    <a:pt x="76653" y="597832"/>
                    <a:pt x="113813" y="674204"/>
                  </a:cubicBezTo>
                  <a:cubicBezTo>
                    <a:pt x="186203" y="822966"/>
                    <a:pt x="1172155" y="743940"/>
                    <a:pt x="1483312" y="474166"/>
                  </a:cubicBezTo>
                  <a:close/>
                </a:path>
              </a:pathLst>
            </a:custGeom>
            <a:solidFill>
              <a:schemeClr val="accent5">
                <a:lumMod val="75000"/>
                <a:alpha val="50000"/>
              </a:schemeClr>
            </a:solidFill>
            <a:ln w="12025" cap="flat">
              <a:noFill/>
              <a:prstDash val="solid"/>
              <a:miter/>
            </a:ln>
          </p:spPr>
          <p:txBody>
            <a:bodyPr rtlCol="0" anchor="ctr"/>
            <a:lstStyle/>
            <a:p>
              <a:endParaRPr lang="zh-CN" altLang="en-US"/>
            </a:p>
          </p:txBody>
        </p:sp>
      </p:grpSp>
      <p:grpSp>
        <p:nvGrpSpPr>
          <p:cNvPr id="6" name="组合 5">
            <a:extLst>
              <a:ext uri="{FF2B5EF4-FFF2-40B4-BE49-F238E27FC236}">
                <a16:creationId xmlns:a16="http://schemas.microsoft.com/office/drawing/2014/main" id="{869990D2-445E-4BF4-87C8-8382CBDC2138}"/>
              </a:ext>
            </a:extLst>
          </p:cNvPr>
          <p:cNvGrpSpPr/>
          <p:nvPr userDrawn="1"/>
        </p:nvGrpSpPr>
        <p:grpSpPr>
          <a:xfrm>
            <a:off x="-11327" y="0"/>
            <a:ext cx="12247987" cy="6904481"/>
            <a:chOff x="-11327" y="0"/>
            <a:chExt cx="12247987" cy="6904481"/>
          </a:xfrm>
        </p:grpSpPr>
        <p:sp>
          <p:nvSpPr>
            <p:cNvPr id="7" name="îṩļîḋê">
              <a:extLst>
                <a:ext uri="{FF2B5EF4-FFF2-40B4-BE49-F238E27FC236}">
                  <a16:creationId xmlns:a16="http://schemas.microsoft.com/office/drawing/2014/main" id="{C758140D-0056-A8D9-C626-9A2D17B4E8F7}"/>
                </a:ext>
              </a:extLst>
            </p:cNvPr>
            <p:cNvSpPr/>
            <p:nvPr/>
          </p:nvSpPr>
          <p:spPr>
            <a:xfrm>
              <a:off x="1" y="1946632"/>
              <a:ext cx="12190233" cy="4911368"/>
            </a:xfrm>
            <a:custGeom>
              <a:avLst/>
              <a:gdLst>
                <a:gd name="connsiteX0" fmla="*/ 12027910 w 12190233"/>
                <a:gd name="connsiteY0" fmla="*/ 511 h 4911368"/>
                <a:gd name="connsiteX1" fmla="*/ 12190233 w 12190233"/>
                <a:gd name="connsiteY1" fmla="*/ 21042 h 4911368"/>
                <a:gd name="connsiteX2" fmla="*/ 12190233 w 12190233"/>
                <a:gd name="connsiteY2" fmla="*/ 4911368 h 4911368"/>
                <a:gd name="connsiteX3" fmla="*/ 0 w 12190233"/>
                <a:gd name="connsiteY3" fmla="*/ 4911368 h 4911368"/>
                <a:gd name="connsiteX4" fmla="*/ 0 w 12190233"/>
                <a:gd name="connsiteY4" fmla="*/ 1184512 h 4911368"/>
                <a:gd name="connsiteX5" fmla="*/ 143824 w 12190233"/>
                <a:gd name="connsiteY5" fmla="*/ 1009867 h 4911368"/>
                <a:gd name="connsiteX6" fmla="*/ 275397 w 12190233"/>
                <a:gd name="connsiteY6" fmla="*/ 851210 h 4911368"/>
                <a:gd name="connsiteX7" fmla="*/ 403255 w 12190233"/>
                <a:gd name="connsiteY7" fmla="*/ 719567 h 4911368"/>
                <a:gd name="connsiteX8" fmla="*/ 1894478 w 12190233"/>
                <a:gd name="connsiteY8" fmla="*/ 1306190 h 4911368"/>
                <a:gd name="connsiteX9" fmla="*/ 1964937 w 12190233"/>
                <a:gd name="connsiteY9" fmla="*/ 1769119 h 4911368"/>
                <a:gd name="connsiteX10" fmla="*/ 2463252 w 12190233"/>
                <a:gd name="connsiteY10" fmla="*/ 2756730 h 4911368"/>
                <a:gd name="connsiteX11" fmla="*/ 3030952 w 12190233"/>
                <a:gd name="connsiteY11" fmla="*/ 3185216 h 4911368"/>
                <a:gd name="connsiteX12" fmla="*/ 3216022 w 12190233"/>
                <a:gd name="connsiteY12" fmla="*/ 3440745 h 4911368"/>
                <a:gd name="connsiteX13" fmla="*/ 3588182 w 12190233"/>
                <a:gd name="connsiteY13" fmla="*/ 3625941 h 4911368"/>
                <a:gd name="connsiteX14" fmla="*/ 4901967 w 12190233"/>
                <a:gd name="connsiteY14" fmla="*/ 3252205 h 4911368"/>
                <a:gd name="connsiteX15" fmla="*/ 4972299 w 12190233"/>
                <a:gd name="connsiteY15" fmla="*/ 3218017 h 4911368"/>
                <a:gd name="connsiteX16" fmla="*/ 7294951 w 12190233"/>
                <a:gd name="connsiteY16" fmla="*/ 3083914 h 4911368"/>
                <a:gd name="connsiteX17" fmla="*/ 7399849 w 12190233"/>
                <a:gd name="connsiteY17" fmla="*/ 3099809 h 4911368"/>
                <a:gd name="connsiteX18" fmla="*/ 8336681 w 12190233"/>
                <a:gd name="connsiteY18" fmla="*/ 2903259 h 4911368"/>
                <a:gd name="connsiteX19" fmla="*/ 8700641 w 12190233"/>
                <a:gd name="connsiteY19" fmla="*/ 2635367 h 4911368"/>
                <a:gd name="connsiteX20" fmla="*/ 9247526 w 12190233"/>
                <a:gd name="connsiteY20" fmla="*/ 2366593 h 4911368"/>
                <a:gd name="connsiteX21" fmla="*/ 9330221 w 12190233"/>
                <a:gd name="connsiteY21" fmla="*/ 2362303 h 4911368"/>
                <a:gd name="connsiteX22" fmla="*/ 9655513 w 12190233"/>
                <a:gd name="connsiteY22" fmla="*/ 2249772 h 4911368"/>
                <a:gd name="connsiteX23" fmla="*/ 10431939 w 12190233"/>
                <a:gd name="connsiteY23" fmla="*/ 1682450 h 4911368"/>
                <a:gd name="connsiteX24" fmla="*/ 10523212 w 12190233"/>
                <a:gd name="connsiteY24" fmla="*/ 1767479 h 4911368"/>
                <a:gd name="connsiteX25" fmla="*/ 11172913 w 12190233"/>
                <a:gd name="connsiteY25" fmla="*/ 1209240 h 4911368"/>
                <a:gd name="connsiteX26" fmla="*/ 11570304 w 12190233"/>
                <a:gd name="connsiteY26" fmla="*/ 179053 h 4911368"/>
                <a:gd name="connsiteX27" fmla="*/ 11595536 w 12190233"/>
                <a:gd name="connsiteY27" fmla="*/ 150100 h 4911368"/>
                <a:gd name="connsiteX28" fmla="*/ 12027910 w 12190233"/>
                <a:gd name="connsiteY28" fmla="*/ 511 h 491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90233" h="4911368">
                  <a:moveTo>
                    <a:pt x="12027910" y="511"/>
                  </a:moveTo>
                  <a:cubicBezTo>
                    <a:pt x="12082433" y="2411"/>
                    <a:pt x="12137185" y="9562"/>
                    <a:pt x="12190233" y="21042"/>
                  </a:cubicBezTo>
                  <a:lnTo>
                    <a:pt x="12190233" y="4911368"/>
                  </a:lnTo>
                  <a:lnTo>
                    <a:pt x="0" y="4911368"/>
                  </a:lnTo>
                  <a:lnTo>
                    <a:pt x="0" y="1184512"/>
                  </a:lnTo>
                  <a:lnTo>
                    <a:pt x="143824" y="1009867"/>
                  </a:lnTo>
                  <a:cubicBezTo>
                    <a:pt x="190052" y="953996"/>
                    <a:pt x="234238" y="900790"/>
                    <a:pt x="275397" y="851210"/>
                  </a:cubicBezTo>
                  <a:cubicBezTo>
                    <a:pt x="314806" y="804324"/>
                    <a:pt x="357536" y="760328"/>
                    <a:pt x="403255" y="719567"/>
                  </a:cubicBezTo>
                  <a:cubicBezTo>
                    <a:pt x="1003126" y="188704"/>
                    <a:pt x="1772045" y="627221"/>
                    <a:pt x="1894478" y="1306190"/>
                  </a:cubicBezTo>
                  <a:cubicBezTo>
                    <a:pt x="1918700" y="1456631"/>
                    <a:pt x="1940273" y="1614831"/>
                    <a:pt x="1964937" y="1769119"/>
                  </a:cubicBezTo>
                  <a:cubicBezTo>
                    <a:pt x="2041891" y="2250782"/>
                    <a:pt x="2149503" y="2696363"/>
                    <a:pt x="2463252" y="2756730"/>
                  </a:cubicBezTo>
                  <a:cubicBezTo>
                    <a:pt x="2785264" y="2817852"/>
                    <a:pt x="2912681" y="3000272"/>
                    <a:pt x="3030952" y="3185216"/>
                  </a:cubicBezTo>
                  <a:cubicBezTo>
                    <a:pt x="3087722" y="3274283"/>
                    <a:pt x="3142663" y="3363790"/>
                    <a:pt x="3216022" y="3440745"/>
                  </a:cubicBezTo>
                  <a:cubicBezTo>
                    <a:pt x="3302817" y="3531325"/>
                    <a:pt x="3416862" y="3603864"/>
                    <a:pt x="3588182" y="3625941"/>
                  </a:cubicBezTo>
                  <a:cubicBezTo>
                    <a:pt x="3852730" y="3660129"/>
                    <a:pt x="4253716" y="3574470"/>
                    <a:pt x="4901967" y="3252205"/>
                  </a:cubicBezTo>
                  <a:cubicBezTo>
                    <a:pt x="4925180" y="3240410"/>
                    <a:pt x="4948582" y="3228930"/>
                    <a:pt x="4972299" y="3218017"/>
                  </a:cubicBezTo>
                  <a:cubicBezTo>
                    <a:pt x="5651584" y="2905593"/>
                    <a:pt x="6534106" y="2971383"/>
                    <a:pt x="7294951" y="3083914"/>
                  </a:cubicBezTo>
                  <a:cubicBezTo>
                    <a:pt x="7330149" y="3089087"/>
                    <a:pt x="7365220" y="3094448"/>
                    <a:pt x="7399849" y="3099809"/>
                  </a:cubicBezTo>
                  <a:cubicBezTo>
                    <a:pt x="7780209" y="3161310"/>
                    <a:pt x="8130985" y="3015286"/>
                    <a:pt x="8336681" y="2903259"/>
                  </a:cubicBezTo>
                  <a:cubicBezTo>
                    <a:pt x="8475706" y="2827691"/>
                    <a:pt x="8587857" y="2728281"/>
                    <a:pt x="8700641" y="2635367"/>
                  </a:cubicBezTo>
                  <a:cubicBezTo>
                    <a:pt x="8857137" y="2506499"/>
                    <a:pt x="9014957" y="2389994"/>
                    <a:pt x="9247526" y="2366593"/>
                  </a:cubicBezTo>
                  <a:cubicBezTo>
                    <a:pt x="9274081" y="2363943"/>
                    <a:pt x="9301583" y="2362303"/>
                    <a:pt x="9330221" y="2362303"/>
                  </a:cubicBezTo>
                  <a:cubicBezTo>
                    <a:pt x="9430830" y="2361672"/>
                    <a:pt x="9595968" y="2326285"/>
                    <a:pt x="9655513" y="2249772"/>
                  </a:cubicBezTo>
                  <a:cubicBezTo>
                    <a:pt x="9888775" y="1956272"/>
                    <a:pt x="9909653" y="1235544"/>
                    <a:pt x="10431939" y="1682450"/>
                  </a:cubicBezTo>
                  <a:cubicBezTo>
                    <a:pt x="10460702" y="1707006"/>
                    <a:pt x="10491105" y="1735354"/>
                    <a:pt x="10523212" y="1767479"/>
                  </a:cubicBezTo>
                  <a:cubicBezTo>
                    <a:pt x="10986834" y="2212620"/>
                    <a:pt x="10766314" y="1274463"/>
                    <a:pt x="11172913" y="1209240"/>
                  </a:cubicBezTo>
                  <a:cubicBezTo>
                    <a:pt x="11617739" y="1132096"/>
                    <a:pt x="11417656" y="373521"/>
                    <a:pt x="11570304" y="179053"/>
                  </a:cubicBezTo>
                  <a:cubicBezTo>
                    <a:pt x="11578504" y="168960"/>
                    <a:pt x="11586893" y="159309"/>
                    <a:pt x="11595536" y="150100"/>
                  </a:cubicBezTo>
                  <a:cubicBezTo>
                    <a:pt x="11702830" y="36371"/>
                    <a:pt x="11864342" y="-5190"/>
                    <a:pt x="12027910" y="511"/>
                  </a:cubicBezTo>
                  <a:close/>
                </a:path>
              </a:pathLst>
            </a:custGeom>
            <a:solidFill>
              <a:schemeClr val="accent1">
                <a:lumMod val="90000"/>
                <a:lumOff val="10000"/>
                <a:alpha val="70000"/>
              </a:schemeClr>
            </a:solidFill>
            <a:ln w="5041" cap="flat">
              <a:noFill/>
              <a:prstDash val="solid"/>
              <a:miter/>
            </a:ln>
          </p:spPr>
          <p:txBody>
            <a:bodyPr rtlCol="0" anchor="ctr"/>
            <a:lstStyle/>
            <a:p>
              <a:endParaRPr lang="zh-CN" altLang="en-US"/>
            </a:p>
          </p:txBody>
        </p:sp>
        <p:sp>
          <p:nvSpPr>
            <p:cNvPr id="8" name="ïşḻiďè">
              <a:extLst>
                <a:ext uri="{FF2B5EF4-FFF2-40B4-BE49-F238E27FC236}">
                  <a16:creationId xmlns:a16="http://schemas.microsoft.com/office/drawing/2014/main" id="{9457D0FD-8A38-FFEE-A650-4213DE4D1327}"/>
                </a:ext>
              </a:extLst>
            </p:cNvPr>
            <p:cNvSpPr/>
            <p:nvPr/>
          </p:nvSpPr>
          <p:spPr>
            <a:xfrm>
              <a:off x="1764" y="0"/>
              <a:ext cx="12190234" cy="4054087"/>
            </a:xfrm>
            <a:custGeom>
              <a:avLst/>
              <a:gdLst>
                <a:gd name="connsiteX0" fmla="*/ 0 w 12190234"/>
                <a:gd name="connsiteY0" fmla="*/ 0 h 4054087"/>
                <a:gd name="connsiteX1" fmla="*/ 12190234 w 12190234"/>
                <a:gd name="connsiteY1" fmla="*/ 0 h 4054087"/>
                <a:gd name="connsiteX2" fmla="*/ 12190234 w 12190234"/>
                <a:gd name="connsiteY2" fmla="*/ 3111276 h 4054087"/>
                <a:gd name="connsiteX3" fmla="*/ 11169698 w 12190234"/>
                <a:gd name="connsiteY3" fmla="*/ 2938695 h 4054087"/>
                <a:gd name="connsiteX4" fmla="*/ 10450989 w 12190234"/>
                <a:gd name="connsiteY4" fmla="*/ 2462648 h 4054087"/>
                <a:gd name="connsiteX5" fmla="*/ 8936174 w 12190234"/>
                <a:gd name="connsiteY5" fmla="*/ 2988085 h 4054087"/>
                <a:gd name="connsiteX6" fmla="*/ 7182610 w 12190234"/>
                <a:gd name="connsiteY6" fmla="*/ 3936272 h 4054087"/>
                <a:gd name="connsiteX7" fmla="*/ 6044371 w 12190234"/>
                <a:gd name="connsiteY7" fmla="*/ 3174355 h 4054087"/>
                <a:gd name="connsiteX8" fmla="*/ 3112261 w 12190234"/>
                <a:gd name="connsiteY8" fmla="*/ 3414050 h 4054087"/>
                <a:gd name="connsiteX9" fmla="*/ 0 w 12190234"/>
                <a:gd name="connsiteY9" fmla="*/ 3097589 h 405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0234" h="4054087">
                  <a:moveTo>
                    <a:pt x="0" y="0"/>
                  </a:moveTo>
                  <a:lnTo>
                    <a:pt x="12190234" y="0"/>
                  </a:lnTo>
                  <a:lnTo>
                    <a:pt x="12190234" y="3111276"/>
                  </a:lnTo>
                  <a:cubicBezTo>
                    <a:pt x="11843305" y="3157134"/>
                    <a:pt x="11481365" y="3099733"/>
                    <a:pt x="11169698" y="2938695"/>
                  </a:cubicBezTo>
                  <a:cubicBezTo>
                    <a:pt x="10913664" y="2806233"/>
                    <a:pt x="10696046" y="2612647"/>
                    <a:pt x="10450989" y="2462648"/>
                  </a:cubicBezTo>
                  <a:cubicBezTo>
                    <a:pt x="9802360" y="2034160"/>
                    <a:pt x="9220971" y="2296752"/>
                    <a:pt x="8936174" y="2988085"/>
                  </a:cubicBezTo>
                  <a:cubicBezTo>
                    <a:pt x="8619460" y="3827021"/>
                    <a:pt x="8113577" y="4285092"/>
                    <a:pt x="7182610" y="3936272"/>
                  </a:cubicBezTo>
                  <a:cubicBezTo>
                    <a:pt x="6739048" y="3781478"/>
                    <a:pt x="6457215" y="3374122"/>
                    <a:pt x="6044371" y="3174355"/>
                  </a:cubicBezTo>
                  <a:cubicBezTo>
                    <a:pt x="5080164" y="2750598"/>
                    <a:pt x="4098798" y="3570988"/>
                    <a:pt x="3112261" y="3414050"/>
                  </a:cubicBezTo>
                  <a:cubicBezTo>
                    <a:pt x="2091156" y="3291868"/>
                    <a:pt x="1017004" y="2615548"/>
                    <a:pt x="0" y="3097589"/>
                  </a:cubicBezTo>
                  <a:close/>
                </a:path>
              </a:pathLst>
            </a:custGeom>
            <a:solidFill>
              <a:schemeClr val="accent3">
                <a:alpha val="10000"/>
              </a:schemeClr>
            </a:solidFill>
            <a:ln w="5041" cap="flat">
              <a:noFill/>
              <a:prstDash val="solid"/>
              <a:miter/>
            </a:ln>
          </p:spPr>
          <p:txBody>
            <a:bodyPr rtlCol="0" anchor="ctr"/>
            <a:lstStyle/>
            <a:p>
              <a:endParaRPr lang="zh-CN" altLang="en-US"/>
            </a:p>
          </p:txBody>
        </p:sp>
        <p:sp>
          <p:nvSpPr>
            <p:cNvPr id="10" name="ïśḻíḍê">
              <a:extLst>
                <a:ext uri="{FF2B5EF4-FFF2-40B4-BE49-F238E27FC236}">
                  <a16:creationId xmlns:a16="http://schemas.microsoft.com/office/drawing/2014/main" id="{8AB59F52-D1E8-F33B-4035-6CA1CB7EEFC6}"/>
                </a:ext>
              </a:extLst>
            </p:cNvPr>
            <p:cNvSpPr/>
            <p:nvPr/>
          </p:nvSpPr>
          <p:spPr>
            <a:xfrm>
              <a:off x="0" y="4851152"/>
              <a:ext cx="12190108" cy="2006848"/>
            </a:xfrm>
            <a:custGeom>
              <a:avLst/>
              <a:gdLst>
                <a:gd name="connsiteX0" fmla="*/ 12190108 w 12190108"/>
                <a:gd name="connsiteY0" fmla="*/ 0 h 2006848"/>
                <a:gd name="connsiteX1" fmla="*/ 12190108 w 12190108"/>
                <a:gd name="connsiteY1" fmla="*/ 2006848 h 2006848"/>
                <a:gd name="connsiteX2" fmla="*/ 0 w 12190108"/>
                <a:gd name="connsiteY2" fmla="*/ 2006848 h 2006848"/>
                <a:gd name="connsiteX3" fmla="*/ 0 w 12190108"/>
                <a:gd name="connsiteY3" fmla="*/ 406285 h 2006848"/>
                <a:gd name="connsiteX4" fmla="*/ 182536 w 12190108"/>
                <a:gd name="connsiteY4" fmla="*/ 472618 h 2006848"/>
                <a:gd name="connsiteX5" fmla="*/ 750184 w 12190108"/>
                <a:gd name="connsiteY5" fmla="*/ 705525 h 2006848"/>
                <a:gd name="connsiteX6" fmla="*/ 987671 w 12190108"/>
                <a:gd name="connsiteY6" fmla="*/ 807838 h 2006848"/>
                <a:gd name="connsiteX7" fmla="*/ 2714112 w 12190108"/>
                <a:gd name="connsiteY7" fmla="*/ 1370809 h 2006848"/>
                <a:gd name="connsiteX8" fmla="*/ 2847837 w 12190108"/>
                <a:gd name="connsiteY8" fmla="*/ 1389732 h 2006848"/>
                <a:gd name="connsiteX9" fmla="*/ 3430613 w 12190108"/>
                <a:gd name="connsiteY9" fmla="*/ 1402347 h 2006848"/>
                <a:gd name="connsiteX10" fmla="*/ 4883674 w 12190108"/>
                <a:gd name="connsiteY10" fmla="*/ 1174699 h 2006848"/>
                <a:gd name="connsiteX11" fmla="*/ 6984167 w 12190108"/>
                <a:gd name="connsiteY11" fmla="*/ 853002 h 2006848"/>
                <a:gd name="connsiteX12" fmla="*/ 7363013 w 12190108"/>
                <a:gd name="connsiteY12" fmla="*/ 842090 h 2006848"/>
                <a:gd name="connsiteX13" fmla="*/ 8386577 w 12190108"/>
                <a:gd name="connsiteY13" fmla="*/ 872367 h 2006848"/>
                <a:gd name="connsiteX14" fmla="*/ 8941662 w 12190108"/>
                <a:gd name="connsiteY14" fmla="*/ 772578 h 2006848"/>
                <a:gd name="connsiteX15" fmla="*/ 9551624 w 12190108"/>
                <a:gd name="connsiteY15" fmla="*/ 508976 h 2006848"/>
                <a:gd name="connsiteX16" fmla="*/ 9943779 w 12190108"/>
                <a:gd name="connsiteY16" fmla="*/ 300377 h 2006848"/>
                <a:gd name="connsiteX17" fmla="*/ 10730107 w 12190108"/>
                <a:gd name="connsiteY17" fmla="*/ 97519 h 2006848"/>
                <a:gd name="connsiteX18" fmla="*/ 10836015 w 12190108"/>
                <a:gd name="connsiteY18" fmla="*/ 87868 h 2006848"/>
                <a:gd name="connsiteX19" fmla="*/ 10988032 w 12190108"/>
                <a:gd name="connsiteY19" fmla="*/ 79100 h 2006848"/>
                <a:gd name="connsiteX20" fmla="*/ 11084416 w 12190108"/>
                <a:gd name="connsiteY20" fmla="*/ 75884 h 2006848"/>
                <a:gd name="connsiteX21" fmla="*/ 11216059 w 12190108"/>
                <a:gd name="connsiteY21" fmla="*/ 73297 h 2006848"/>
                <a:gd name="connsiteX22" fmla="*/ 11225142 w 12190108"/>
                <a:gd name="connsiteY22" fmla="*/ 73297 h 2006848"/>
                <a:gd name="connsiteX23" fmla="*/ 11294969 w 12190108"/>
                <a:gd name="connsiteY23" fmla="*/ 72287 h 2006848"/>
                <a:gd name="connsiteX24" fmla="*/ 11579576 w 12190108"/>
                <a:gd name="connsiteY24" fmla="*/ 66862 h 2006848"/>
                <a:gd name="connsiteX25" fmla="*/ 11674887 w 12190108"/>
                <a:gd name="connsiteY25" fmla="*/ 63014 h 2006848"/>
                <a:gd name="connsiteX26" fmla="*/ 11681762 w 12190108"/>
                <a:gd name="connsiteY26" fmla="*/ 62637 h 2006848"/>
                <a:gd name="connsiteX27" fmla="*/ 11798205 w 12190108"/>
                <a:gd name="connsiteY27" fmla="*/ 55256 h 2006848"/>
                <a:gd name="connsiteX28" fmla="*/ 11855668 w 12190108"/>
                <a:gd name="connsiteY28" fmla="*/ 50337 h 2006848"/>
                <a:gd name="connsiteX29" fmla="*/ 11870617 w 12190108"/>
                <a:gd name="connsiteY29" fmla="*/ 48886 h 2006848"/>
                <a:gd name="connsiteX30" fmla="*/ 11937984 w 12190108"/>
                <a:gd name="connsiteY30" fmla="*/ 41821 h 2006848"/>
                <a:gd name="connsiteX31" fmla="*/ 12061428 w 12190108"/>
                <a:gd name="connsiteY31" fmla="*/ 25105 h 2006848"/>
                <a:gd name="connsiteX32" fmla="*/ 12076567 w 12190108"/>
                <a:gd name="connsiteY32" fmla="*/ 22771 h 2006848"/>
                <a:gd name="connsiteX33" fmla="*/ 12102618 w 12190108"/>
                <a:gd name="connsiteY33" fmla="*/ 18419 h 2006848"/>
                <a:gd name="connsiteX34" fmla="*/ 12137121 w 12190108"/>
                <a:gd name="connsiteY34" fmla="*/ 11796 h 2006848"/>
                <a:gd name="connsiteX35" fmla="*/ 12190108 w 12190108"/>
                <a:gd name="connsiteY35" fmla="*/ 0 h 200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0108" h="2006848">
                  <a:moveTo>
                    <a:pt x="12190108" y="0"/>
                  </a:moveTo>
                  <a:lnTo>
                    <a:pt x="12190108" y="2006848"/>
                  </a:lnTo>
                  <a:lnTo>
                    <a:pt x="0" y="2006848"/>
                  </a:lnTo>
                  <a:lnTo>
                    <a:pt x="0" y="406285"/>
                  </a:lnTo>
                  <a:lnTo>
                    <a:pt x="182536" y="472618"/>
                  </a:lnTo>
                  <a:cubicBezTo>
                    <a:pt x="366607" y="542608"/>
                    <a:pt x="555415" y="622736"/>
                    <a:pt x="750184" y="705525"/>
                  </a:cubicBezTo>
                  <a:cubicBezTo>
                    <a:pt x="828608" y="739418"/>
                    <a:pt x="907770" y="773524"/>
                    <a:pt x="987671" y="807838"/>
                  </a:cubicBezTo>
                  <a:cubicBezTo>
                    <a:pt x="1530520" y="1040658"/>
                    <a:pt x="2114242" y="1276191"/>
                    <a:pt x="2714112" y="1370809"/>
                  </a:cubicBezTo>
                  <a:cubicBezTo>
                    <a:pt x="2758645" y="1378125"/>
                    <a:pt x="2803115" y="1384369"/>
                    <a:pt x="2847837" y="1389732"/>
                  </a:cubicBezTo>
                  <a:cubicBezTo>
                    <a:pt x="3037891" y="1411556"/>
                    <a:pt x="3231414" y="1413890"/>
                    <a:pt x="3430613" y="1402347"/>
                  </a:cubicBezTo>
                  <a:cubicBezTo>
                    <a:pt x="3876637" y="1376548"/>
                    <a:pt x="4351677" y="1281174"/>
                    <a:pt x="4883674" y="1174699"/>
                  </a:cubicBezTo>
                  <a:cubicBezTo>
                    <a:pt x="5494457" y="1052518"/>
                    <a:pt x="6180618" y="915701"/>
                    <a:pt x="6984167" y="853002"/>
                  </a:cubicBezTo>
                  <a:cubicBezTo>
                    <a:pt x="7110702" y="842594"/>
                    <a:pt x="7238181" y="840197"/>
                    <a:pt x="7363013" y="842090"/>
                  </a:cubicBezTo>
                  <a:cubicBezTo>
                    <a:pt x="7765890" y="847956"/>
                    <a:pt x="8142781" y="898734"/>
                    <a:pt x="8386577" y="872367"/>
                  </a:cubicBezTo>
                  <a:cubicBezTo>
                    <a:pt x="8612647" y="846442"/>
                    <a:pt x="8792860" y="812254"/>
                    <a:pt x="8941662" y="772578"/>
                  </a:cubicBezTo>
                  <a:cubicBezTo>
                    <a:pt x="9223619" y="697390"/>
                    <a:pt x="9393930" y="602899"/>
                    <a:pt x="9551624" y="508976"/>
                  </a:cubicBezTo>
                  <a:cubicBezTo>
                    <a:pt x="9674059" y="436058"/>
                    <a:pt x="9789238" y="363455"/>
                    <a:pt x="9943779" y="300377"/>
                  </a:cubicBezTo>
                  <a:cubicBezTo>
                    <a:pt x="10226242" y="178952"/>
                    <a:pt x="10483220" y="123632"/>
                    <a:pt x="10730107" y="97519"/>
                  </a:cubicBezTo>
                  <a:cubicBezTo>
                    <a:pt x="10765620" y="93671"/>
                    <a:pt x="10800881" y="90580"/>
                    <a:pt x="10836015" y="87868"/>
                  </a:cubicBezTo>
                  <a:cubicBezTo>
                    <a:pt x="10887108" y="84021"/>
                    <a:pt x="10937570" y="81245"/>
                    <a:pt x="10988032" y="79100"/>
                  </a:cubicBezTo>
                  <a:cubicBezTo>
                    <a:pt x="11020201" y="77794"/>
                    <a:pt x="11052309" y="76722"/>
                    <a:pt x="11084416" y="75884"/>
                  </a:cubicBezTo>
                  <a:cubicBezTo>
                    <a:pt x="11128381" y="74748"/>
                    <a:pt x="11171904" y="73927"/>
                    <a:pt x="11216059" y="73297"/>
                  </a:cubicBezTo>
                  <a:lnTo>
                    <a:pt x="11225142" y="73297"/>
                  </a:lnTo>
                  <a:cubicBezTo>
                    <a:pt x="11248418" y="72918"/>
                    <a:pt x="11271631" y="72287"/>
                    <a:pt x="11294969" y="72287"/>
                  </a:cubicBezTo>
                  <a:cubicBezTo>
                    <a:pt x="11389271" y="71153"/>
                    <a:pt x="11483762" y="70079"/>
                    <a:pt x="11579576" y="66862"/>
                  </a:cubicBezTo>
                  <a:cubicBezTo>
                    <a:pt x="11611178" y="65898"/>
                    <a:pt x="11642970" y="64611"/>
                    <a:pt x="11674887" y="63014"/>
                  </a:cubicBezTo>
                  <a:lnTo>
                    <a:pt x="11681762" y="62637"/>
                  </a:lnTo>
                  <a:cubicBezTo>
                    <a:pt x="11720177" y="60744"/>
                    <a:pt x="11759033" y="58284"/>
                    <a:pt x="11798205" y="55256"/>
                  </a:cubicBezTo>
                  <a:cubicBezTo>
                    <a:pt x="11817317" y="53787"/>
                    <a:pt x="11836429" y="52147"/>
                    <a:pt x="11855668" y="50337"/>
                  </a:cubicBezTo>
                  <a:cubicBezTo>
                    <a:pt x="11860651" y="49958"/>
                    <a:pt x="11865571" y="49516"/>
                    <a:pt x="11870617" y="48886"/>
                  </a:cubicBezTo>
                  <a:cubicBezTo>
                    <a:pt x="11892947" y="46804"/>
                    <a:pt x="11915340" y="44534"/>
                    <a:pt x="11937984" y="41821"/>
                  </a:cubicBezTo>
                  <a:cubicBezTo>
                    <a:pt x="11978733" y="37154"/>
                    <a:pt x="12019861" y="31413"/>
                    <a:pt x="12061428" y="25105"/>
                  </a:cubicBezTo>
                  <a:cubicBezTo>
                    <a:pt x="12066411" y="24411"/>
                    <a:pt x="12071521" y="23591"/>
                    <a:pt x="12076567" y="22771"/>
                  </a:cubicBezTo>
                  <a:cubicBezTo>
                    <a:pt x="12085082" y="21447"/>
                    <a:pt x="12093724" y="19996"/>
                    <a:pt x="12102618" y="18419"/>
                  </a:cubicBezTo>
                  <a:cubicBezTo>
                    <a:pt x="12113845" y="16464"/>
                    <a:pt x="12125389" y="14192"/>
                    <a:pt x="12137121" y="11796"/>
                  </a:cubicBezTo>
                  <a:cubicBezTo>
                    <a:pt x="12154341" y="8327"/>
                    <a:pt x="12172067" y="4289"/>
                    <a:pt x="12190108" y="0"/>
                  </a:cubicBezTo>
                  <a:close/>
                </a:path>
              </a:pathLst>
            </a:custGeom>
            <a:solidFill>
              <a:schemeClr val="accent1"/>
            </a:solidFill>
            <a:ln w="5041" cap="flat">
              <a:noFill/>
              <a:prstDash val="solid"/>
              <a:miter/>
            </a:ln>
          </p:spPr>
          <p:txBody>
            <a:bodyPr rtlCol="0" anchor="ctr"/>
            <a:lstStyle/>
            <a:p>
              <a:endParaRPr lang="zh-CN" altLang="en-US"/>
            </a:p>
          </p:txBody>
        </p:sp>
        <p:grpSp>
          <p:nvGrpSpPr>
            <p:cNvPr id="11" name="组合 10">
              <a:extLst>
                <a:ext uri="{FF2B5EF4-FFF2-40B4-BE49-F238E27FC236}">
                  <a16:creationId xmlns:a16="http://schemas.microsoft.com/office/drawing/2014/main" id="{8C7AE9A3-D33C-272A-44FF-64A5A4ED67E1}"/>
                </a:ext>
              </a:extLst>
            </p:cNvPr>
            <p:cNvGrpSpPr/>
            <p:nvPr userDrawn="1"/>
          </p:nvGrpSpPr>
          <p:grpSpPr>
            <a:xfrm>
              <a:off x="-11327" y="2977841"/>
              <a:ext cx="12247987" cy="3926640"/>
              <a:chOff x="-11327" y="2977841"/>
              <a:chExt cx="12247987" cy="3926640"/>
            </a:xfrm>
          </p:grpSpPr>
          <p:grpSp>
            <p:nvGrpSpPr>
              <p:cNvPr id="12" name="图形 25">
                <a:extLst>
                  <a:ext uri="{FF2B5EF4-FFF2-40B4-BE49-F238E27FC236}">
                    <a16:creationId xmlns:a16="http://schemas.microsoft.com/office/drawing/2014/main" id="{FA046A7C-0082-BE98-7D71-41E14E77C68F}"/>
                  </a:ext>
                </a:extLst>
              </p:cNvPr>
              <p:cNvGrpSpPr/>
              <p:nvPr/>
            </p:nvGrpSpPr>
            <p:grpSpPr>
              <a:xfrm>
                <a:off x="-11327" y="4594920"/>
                <a:ext cx="3538298" cy="2309561"/>
                <a:chOff x="-11327" y="4310718"/>
                <a:chExt cx="3973702" cy="2593763"/>
              </a:xfrm>
            </p:grpSpPr>
            <p:sp>
              <p:nvSpPr>
                <p:cNvPr id="359" name="ïṡļïḍé">
                  <a:extLst>
                    <a:ext uri="{FF2B5EF4-FFF2-40B4-BE49-F238E27FC236}">
                      <a16:creationId xmlns:a16="http://schemas.microsoft.com/office/drawing/2014/main" id="{47B48FEA-86B3-9FEC-6185-5420F3270164}"/>
                    </a:ext>
                  </a:extLst>
                </p:cNvPr>
                <p:cNvSpPr/>
                <p:nvPr/>
              </p:nvSpPr>
              <p:spPr>
                <a:xfrm>
                  <a:off x="1903486" y="5083161"/>
                  <a:ext cx="671940" cy="1238816"/>
                </a:xfrm>
                <a:custGeom>
                  <a:avLst/>
                  <a:gdLst>
                    <a:gd name="connsiteX0" fmla="*/ 640749 w 671940"/>
                    <a:gd name="connsiteY0" fmla="*/ -2315 h 1238816"/>
                    <a:gd name="connsiteX1" fmla="*/ 587737 w 671940"/>
                    <a:gd name="connsiteY1" fmla="*/ 320482 h 1238816"/>
                    <a:gd name="connsiteX2" fmla="*/ 435460 w 671940"/>
                    <a:gd name="connsiteY2" fmla="*/ 804935 h 1238816"/>
                    <a:gd name="connsiteX3" fmla="*/ 56714 w 671940"/>
                    <a:gd name="connsiteY3" fmla="*/ 1236501 h 1238816"/>
                    <a:gd name="connsiteX4" fmla="*/ 2680 w 671940"/>
                    <a:gd name="connsiteY4" fmla="*/ 1202626 h 1238816"/>
                    <a:gd name="connsiteX5" fmla="*/ 326054 w 671940"/>
                    <a:gd name="connsiteY5" fmla="*/ 710520 h 1238816"/>
                    <a:gd name="connsiteX6" fmla="*/ 488345 w 671940"/>
                    <a:gd name="connsiteY6" fmla="*/ 240931 h 1238816"/>
                    <a:gd name="connsiteX7" fmla="*/ 640749 w 671940"/>
                    <a:gd name="connsiteY7" fmla="*/ -2315 h 123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940" h="1238816">
                      <a:moveTo>
                        <a:pt x="640749" y="-2315"/>
                      </a:moveTo>
                      <a:cubicBezTo>
                        <a:pt x="640749" y="-2315"/>
                        <a:pt x="744989" y="178413"/>
                        <a:pt x="587737" y="320482"/>
                      </a:cubicBezTo>
                      <a:cubicBezTo>
                        <a:pt x="462062" y="434036"/>
                        <a:pt x="549970" y="729466"/>
                        <a:pt x="435460" y="804935"/>
                      </a:cubicBezTo>
                      <a:cubicBezTo>
                        <a:pt x="230043" y="940306"/>
                        <a:pt x="56714" y="1236501"/>
                        <a:pt x="56714" y="1236501"/>
                      </a:cubicBezTo>
                      <a:lnTo>
                        <a:pt x="2680" y="1202626"/>
                      </a:lnTo>
                      <a:cubicBezTo>
                        <a:pt x="2680" y="1202626"/>
                        <a:pt x="41532" y="877277"/>
                        <a:pt x="326054" y="710520"/>
                      </a:cubicBezTo>
                      <a:cubicBezTo>
                        <a:pt x="539189" y="585738"/>
                        <a:pt x="226598" y="514864"/>
                        <a:pt x="488345" y="240931"/>
                      </a:cubicBezTo>
                      <a:cubicBezTo>
                        <a:pt x="613572" y="109834"/>
                        <a:pt x="640749" y="-2315"/>
                        <a:pt x="640749" y="-2315"/>
                      </a:cubicBezTo>
                      <a:close/>
                    </a:path>
                  </a:pathLst>
                </a:custGeom>
                <a:solidFill>
                  <a:srgbClr val="74A83C"/>
                </a:solidFill>
                <a:ln w="6375" cap="flat">
                  <a:noFill/>
                  <a:prstDash val="solid"/>
                  <a:miter/>
                </a:ln>
              </p:spPr>
              <p:txBody>
                <a:bodyPr rtlCol="0" anchor="ctr"/>
                <a:lstStyle/>
                <a:p>
                  <a:endParaRPr lang="zh-CN" altLang="en-US"/>
                </a:p>
              </p:txBody>
            </p:sp>
            <p:sp>
              <p:nvSpPr>
                <p:cNvPr id="360" name="îŝḷíďê">
                  <a:extLst>
                    <a:ext uri="{FF2B5EF4-FFF2-40B4-BE49-F238E27FC236}">
                      <a16:creationId xmlns:a16="http://schemas.microsoft.com/office/drawing/2014/main" id="{F0CB56BD-D095-F997-C0B9-98BFD88B7F27}"/>
                    </a:ext>
                  </a:extLst>
                </p:cNvPr>
                <p:cNvSpPr/>
                <p:nvPr/>
              </p:nvSpPr>
              <p:spPr>
                <a:xfrm>
                  <a:off x="1939403" y="5188741"/>
                  <a:ext cx="608977" cy="1083668"/>
                </a:xfrm>
                <a:custGeom>
                  <a:avLst/>
                  <a:gdLst>
                    <a:gd name="connsiteX0" fmla="*/ 2680 w 608977"/>
                    <a:gd name="connsiteY0" fmla="*/ 1079951 h 1083668"/>
                    <a:gd name="connsiteX1" fmla="*/ 6826 w 608977"/>
                    <a:gd name="connsiteY1" fmla="*/ 1081354 h 1083668"/>
                    <a:gd name="connsiteX2" fmla="*/ 252114 w 608977"/>
                    <a:gd name="connsiteY2" fmla="*/ 728764 h 1083668"/>
                    <a:gd name="connsiteX3" fmla="*/ 417150 w 608977"/>
                    <a:gd name="connsiteY3" fmla="*/ 388040 h 1083668"/>
                    <a:gd name="connsiteX4" fmla="*/ 439414 w 608977"/>
                    <a:gd name="connsiteY4" fmla="*/ 274487 h 1083668"/>
                    <a:gd name="connsiteX5" fmla="*/ 611658 w 608977"/>
                    <a:gd name="connsiteY5" fmla="*/ -466 h 1083668"/>
                    <a:gd name="connsiteX6" fmla="*/ 607640 w 608977"/>
                    <a:gd name="connsiteY6" fmla="*/ -2315 h 1083668"/>
                    <a:gd name="connsiteX7" fmla="*/ 436480 w 608977"/>
                    <a:gd name="connsiteY7" fmla="*/ 270978 h 1083668"/>
                    <a:gd name="connsiteX8" fmla="*/ 412557 w 608977"/>
                    <a:gd name="connsiteY8" fmla="*/ 388168 h 1083668"/>
                    <a:gd name="connsiteX9" fmla="*/ 249755 w 608977"/>
                    <a:gd name="connsiteY9" fmla="*/ 724937 h 1083668"/>
                    <a:gd name="connsiteX10" fmla="*/ 2680 w 608977"/>
                    <a:gd name="connsiteY10" fmla="*/ 1079951 h 108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977" h="1083668">
                      <a:moveTo>
                        <a:pt x="2680" y="1079951"/>
                      </a:moveTo>
                      <a:lnTo>
                        <a:pt x="6826" y="1081354"/>
                      </a:lnTo>
                      <a:cubicBezTo>
                        <a:pt x="7720" y="1078739"/>
                        <a:pt x="97032" y="818012"/>
                        <a:pt x="252114" y="728764"/>
                      </a:cubicBezTo>
                      <a:cubicBezTo>
                        <a:pt x="421743" y="631223"/>
                        <a:pt x="419064" y="490684"/>
                        <a:pt x="417150" y="388040"/>
                      </a:cubicBezTo>
                      <a:cubicBezTo>
                        <a:pt x="416130" y="334963"/>
                        <a:pt x="415364" y="292986"/>
                        <a:pt x="439414" y="274487"/>
                      </a:cubicBezTo>
                      <a:cubicBezTo>
                        <a:pt x="510991" y="219433"/>
                        <a:pt x="607766" y="8466"/>
                        <a:pt x="611658" y="-466"/>
                      </a:cubicBezTo>
                      <a:lnTo>
                        <a:pt x="607640" y="-2315"/>
                      </a:lnTo>
                      <a:cubicBezTo>
                        <a:pt x="606682" y="-147"/>
                        <a:pt x="507291" y="216625"/>
                        <a:pt x="436480" y="270978"/>
                      </a:cubicBezTo>
                      <a:cubicBezTo>
                        <a:pt x="410962" y="290818"/>
                        <a:pt x="411536" y="333752"/>
                        <a:pt x="412557" y="388168"/>
                      </a:cubicBezTo>
                      <a:cubicBezTo>
                        <a:pt x="414471" y="489664"/>
                        <a:pt x="417086" y="628735"/>
                        <a:pt x="249755" y="724937"/>
                      </a:cubicBezTo>
                      <a:cubicBezTo>
                        <a:pt x="93395" y="815014"/>
                        <a:pt x="3573" y="1077336"/>
                        <a:pt x="2680" y="1079951"/>
                      </a:cubicBezTo>
                      <a:close/>
                    </a:path>
                  </a:pathLst>
                </a:custGeom>
                <a:solidFill>
                  <a:srgbClr val="376915"/>
                </a:solidFill>
                <a:ln w="6375" cap="flat">
                  <a:noFill/>
                  <a:prstDash val="solid"/>
                  <a:miter/>
                </a:ln>
              </p:spPr>
              <p:txBody>
                <a:bodyPr rtlCol="0" anchor="ctr"/>
                <a:lstStyle/>
                <a:p>
                  <a:endParaRPr lang="zh-CN" altLang="en-US"/>
                </a:p>
              </p:txBody>
            </p:sp>
            <p:sp>
              <p:nvSpPr>
                <p:cNvPr id="361" name="ïṣļiḑê">
                  <a:extLst>
                    <a:ext uri="{FF2B5EF4-FFF2-40B4-BE49-F238E27FC236}">
                      <a16:creationId xmlns:a16="http://schemas.microsoft.com/office/drawing/2014/main" id="{AD904F57-2FB2-6FC1-A167-8270C9998F29}"/>
                    </a:ext>
                  </a:extLst>
                </p:cNvPr>
                <p:cNvSpPr/>
                <p:nvPr/>
              </p:nvSpPr>
              <p:spPr>
                <a:xfrm>
                  <a:off x="1486875" y="4853566"/>
                  <a:ext cx="252534" cy="1382736"/>
                </a:xfrm>
                <a:custGeom>
                  <a:avLst/>
                  <a:gdLst>
                    <a:gd name="connsiteX0" fmla="*/ 47564 w 252534"/>
                    <a:gd name="connsiteY0" fmla="*/ -2315 h 1382736"/>
                    <a:gd name="connsiteX1" fmla="*/ 151421 w 252534"/>
                    <a:gd name="connsiteY1" fmla="*/ 311488 h 1382736"/>
                    <a:gd name="connsiteX2" fmla="*/ 242199 w 252534"/>
                    <a:gd name="connsiteY2" fmla="*/ 816609 h 1382736"/>
                    <a:gd name="connsiteX3" fmla="*/ 105361 w 252534"/>
                    <a:gd name="connsiteY3" fmla="*/ 1380421 h 1382736"/>
                    <a:gd name="connsiteX4" fmla="*/ 41184 w 252534"/>
                    <a:gd name="connsiteY4" fmla="*/ 1375445 h 1382736"/>
                    <a:gd name="connsiteX5" fmla="*/ 99940 w 252534"/>
                    <a:gd name="connsiteY5" fmla="*/ 783372 h 1382736"/>
                    <a:gd name="connsiteX6" fmla="*/ 25110 w 252534"/>
                    <a:gd name="connsiteY6" fmla="*/ 286926 h 1382736"/>
                    <a:gd name="connsiteX7" fmla="*/ 47564 w 252534"/>
                    <a:gd name="connsiteY7" fmla="*/ -2315 h 138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34" h="1382736">
                      <a:moveTo>
                        <a:pt x="47564" y="-2315"/>
                      </a:moveTo>
                      <a:cubicBezTo>
                        <a:pt x="47564" y="-2315"/>
                        <a:pt x="225550" y="110664"/>
                        <a:pt x="151421" y="311488"/>
                      </a:cubicBezTo>
                      <a:cubicBezTo>
                        <a:pt x="92093" y="472121"/>
                        <a:pt x="309311" y="695400"/>
                        <a:pt x="242199" y="816609"/>
                      </a:cubicBezTo>
                      <a:cubicBezTo>
                        <a:pt x="121757" y="1034083"/>
                        <a:pt x="105361" y="1380421"/>
                        <a:pt x="105361" y="1380421"/>
                      </a:cubicBezTo>
                      <a:lnTo>
                        <a:pt x="41184" y="1375445"/>
                      </a:lnTo>
                      <a:cubicBezTo>
                        <a:pt x="41184" y="1375445"/>
                        <a:pt x="-76643" y="1065852"/>
                        <a:pt x="99940" y="783372"/>
                      </a:cubicBezTo>
                      <a:cubicBezTo>
                        <a:pt x="232249" y="571704"/>
                        <a:pt x="-80789" y="654828"/>
                        <a:pt x="25110" y="286926"/>
                      </a:cubicBezTo>
                      <a:cubicBezTo>
                        <a:pt x="75762" y="110856"/>
                        <a:pt x="47564" y="-2315"/>
                        <a:pt x="47564" y="-2315"/>
                      </a:cubicBezTo>
                      <a:close/>
                    </a:path>
                  </a:pathLst>
                </a:custGeom>
                <a:solidFill>
                  <a:srgbClr val="74A83C"/>
                </a:solidFill>
                <a:ln w="6375" cap="flat">
                  <a:noFill/>
                  <a:prstDash val="solid"/>
                  <a:miter/>
                </a:ln>
              </p:spPr>
              <p:txBody>
                <a:bodyPr rtlCol="0" anchor="ctr"/>
                <a:lstStyle/>
                <a:p>
                  <a:endParaRPr lang="zh-CN" altLang="en-US"/>
                </a:p>
              </p:txBody>
            </p:sp>
            <p:sp>
              <p:nvSpPr>
                <p:cNvPr id="362" name="îŝľïḓè">
                  <a:extLst>
                    <a:ext uri="{FF2B5EF4-FFF2-40B4-BE49-F238E27FC236}">
                      <a16:creationId xmlns:a16="http://schemas.microsoft.com/office/drawing/2014/main" id="{2B317C93-3E7C-CF87-7EFD-D4160951B679}"/>
                    </a:ext>
                  </a:extLst>
                </p:cNvPr>
                <p:cNvSpPr/>
                <p:nvPr/>
              </p:nvSpPr>
              <p:spPr>
                <a:xfrm>
                  <a:off x="1539916" y="4946451"/>
                  <a:ext cx="124276" cy="1252786"/>
                </a:xfrm>
                <a:custGeom>
                  <a:avLst/>
                  <a:gdLst>
                    <a:gd name="connsiteX0" fmla="*/ 12258 w 124276"/>
                    <a:gd name="connsiteY0" fmla="*/ 1250472 h 1252786"/>
                    <a:gd name="connsiteX1" fmla="*/ 16661 w 124276"/>
                    <a:gd name="connsiteY1" fmla="*/ 1249770 h 1252786"/>
                    <a:gd name="connsiteX2" fmla="*/ 70950 w 124276"/>
                    <a:gd name="connsiteY2" fmla="*/ 819160 h 1252786"/>
                    <a:gd name="connsiteX3" fmla="*/ 58955 w 124276"/>
                    <a:gd name="connsiteY3" fmla="*/ 436778 h 1252786"/>
                    <a:gd name="connsiteX4" fmla="*/ 25655 w 124276"/>
                    <a:gd name="connsiteY4" fmla="*/ 324692 h 1252786"/>
                    <a:gd name="connsiteX5" fmla="*/ 51173 w 124276"/>
                    <a:gd name="connsiteY5" fmla="*/ -2315 h 1252786"/>
                    <a:gd name="connsiteX6" fmla="*/ 46707 w 124276"/>
                    <a:gd name="connsiteY6" fmla="*/ -2315 h 1252786"/>
                    <a:gd name="connsiteX7" fmla="*/ 21571 w 124276"/>
                    <a:gd name="connsiteY7" fmla="*/ 322588 h 1252786"/>
                    <a:gd name="connsiteX8" fmla="*/ 55063 w 124276"/>
                    <a:gd name="connsiteY8" fmla="*/ 438693 h 1252786"/>
                    <a:gd name="connsiteX9" fmla="*/ 67185 w 124276"/>
                    <a:gd name="connsiteY9" fmla="*/ 816481 h 1252786"/>
                    <a:gd name="connsiteX10" fmla="*/ 12258 w 124276"/>
                    <a:gd name="connsiteY10" fmla="*/ 1250472 h 125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276" h="1252786">
                      <a:moveTo>
                        <a:pt x="12258" y="1250472"/>
                      </a:moveTo>
                      <a:lnTo>
                        <a:pt x="16661" y="1249770"/>
                      </a:lnTo>
                      <a:cubicBezTo>
                        <a:pt x="16214" y="1246963"/>
                        <a:pt x="-26083" y="971692"/>
                        <a:pt x="70950" y="819160"/>
                      </a:cubicBezTo>
                      <a:cubicBezTo>
                        <a:pt x="177038" y="652339"/>
                        <a:pt x="108779" y="527749"/>
                        <a:pt x="58955" y="436778"/>
                      </a:cubicBezTo>
                      <a:cubicBezTo>
                        <a:pt x="33438" y="389699"/>
                        <a:pt x="12769" y="352507"/>
                        <a:pt x="25655" y="324692"/>
                      </a:cubicBezTo>
                      <a:cubicBezTo>
                        <a:pt x="63932" y="241760"/>
                        <a:pt x="51684" y="7636"/>
                        <a:pt x="51173" y="-2315"/>
                      </a:cubicBezTo>
                      <a:lnTo>
                        <a:pt x="46707" y="-2315"/>
                      </a:lnTo>
                      <a:cubicBezTo>
                        <a:pt x="46707" y="108"/>
                        <a:pt x="59466" y="240739"/>
                        <a:pt x="21571" y="322588"/>
                      </a:cubicBezTo>
                      <a:cubicBezTo>
                        <a:pt x="7792" y="352443"/>
                        <a:pt x="28653" y="390464"/>
                        <a:pt x="55063" y="438693"/>
                      </a:cubicBezTo>
                      <a:cubicBezTo>
                        <a:pt x="104314" y="528643"/>
                        <a:pt x="171871" y="651892"/>
                        <a:pt x="67185" y="816481"/>
                      </a:cubicBezTo>
                      <a:cubicBezTo>
                        <a:pt x="-30739" y="970734"/>
                        <a:pt x="11812" y="1247665"/>
                        <a:pt x="12258" y="1250472"/>
                      </a:cubicBezTo>
                      <a:close/>
                    </a:path>
                  </a:pathLst>
                </a:custGeom>
                <a:solidFill>
                  <a:srgbClr val="376915"/>
                </a:solidFill>
                <a:ln w="6375" cap="flat">
                  <a:noFill/>
                  <a:prstDash val="solid"/>
                  <a:miter/>
                </a:ln>
              </p:spPr>
              <p:txBody>
                <a:bodyPr rtlCol="0" anchor="ctr"/>
                <a:lstStyle/>
                <a:p>
                  <a:endParaRPr lang="zh-CN" altLang="en-US"/>
                </a:p>
              </p:txBody>
            </p:sp>
            <p:sp>
              <p:nvSpPr>
                <p:cNvPr id="363" name="ïsḻïdê">
                  <a:extLst>
                    <a:ext uri="{FF2B5EF4-FFF2-40B4-BE49-F238E27FC236}">
                      <a16:creationId xmlns:a16="http://schemas.microsoft.com/office/drawing/2014/main" id="{D2E34885-AA33-79BF-1EB6-C7E755681CC5}"/>
                    </a:ext>
                  </a:extLst>
                </p:cNvPr>
                <p:cNvSpPr/>
                <p:nvPr/>
              </p:nvSpPr>
              <p:spPr>
                <a:xfrm>
                  <a:off x="1800195" y="5155758"/>
                  <a:ext cx="254245" cy="1201433"/>
                </a:xfrm>
                <a:custGeom>
                  <a:avLst/>
                  <a:gdLst>
                    <a:gd name="connsiteX0" fmla="*/ 214868 w 254245"/>
                    <a:gd name="connsiteY0" fmla="*/ -2315 h 1201433"/>
                    <a:gd name="connsiteX1" fmla="*/ 239621 w 254245"/>
                    <a:gd name="connsiteY1" fmla="*/ 200103 h 1201433"/>
                    <a:gd name="connsiteX2" fmla="*/ 197261 w 254245"/>
                    <a:gd name="connsiteY2" fmla="*/ 474801 h 1201433"/>
                    <a:gd name="connsiteX3" fmla="*/ 185842 w 254245"/>
                    <a:gd name="connsiteY3" fmla="*/ 766340 h 1201433"/>
                    <a:gd name="connsiteX4" fmla="*/ 149862 w 254245"/>
                    <a:gd name="connsiteY4" fmla="*/ 1073573 h 1201433"/>
                    <a:gd name="connsiteX5" fmla="*/ 122367 w 254245"/>
                    <a:gd name="connsiteY5" fmla="*/ 1197013 h 1201433"/>
                    <a:gd name="connsiteX6" fmla="*/ 98252 w 254245"/>
                    <a:gd name="connsiteY6" fmla="*/ 1199119 h 1201433"/>
                    <a:gd name="connsiteX7" fmla="*/ 27378 w 254245"/>
                    <a:gd name="connsiteY7" fmla="*/ 879319 h 1201433"/>
                    <a:gd name="connsiteX8" fmla="*/ 59275 w 254245"/>
                    <a:gd name="connsiteY8" fmla="*/ 529473 h 1201433"/>
                    <a:gd name="connsiteX9" fmla="*/ 214868 w 254245"/>
                    <a:gd name="connsiteY9" fmla="*/ -2315 h 120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245" h="1201433">
                      <a:moveTo>
                        <a:pt x="214868" y="-2315"/>
                      </a:moveTo>
                      <a:cubicBezTo>
                        <a:pt x="214868" y="-2315"/>
                        <a:pt x="209383" y="141094"/>
                        <a:pt x="239621" y="200103"/>
                      </a:cubicBezTo>
                      <a:cubicBezTo>
                        <a:pt x="302266" y="322462"/>
                        <a:pt x="172827" y="399843"/>
                        <a:pt x="197261" y="474801"/>
                      </a:cubicBezTo>
                      <a:cubicBezTo>
                        <a:pt x="244023" y="617891"/>
                        <a:pt x="158538" y="598880"/>
                        <a:pt x="185842" y="766340"/>
                      </a:cubicBezTo>
                      <a:cubicBezTo>
                        <a:pt x="205874" y="888952"/>
                        <a:pt x="108077" y="946877"/>
                        <a:pt x="149862" y="1073573"/>
                      </a:cubicBezTo>
                      <a:cubicBezTo>
                        <a:pt x="168298" y="1129393"/>
                        <a:pt x="122367" y="1197013"/>
                        <a:pt x="122367" y="1197013"/>
                      </a:cubicBezTo>
                      <a:lnTo>
                        <a:pt x="98252" y="1199119"/>
                      </a:lnTo>
                      <a:cubicBezTo>
                        <a:pt x="98252" y="1199119"/>
                        <a:pt x="-55937" y="1001357"/>
                        <a:pt x="27378" y="879319"/>
                      </a:cubicBezTo>
                      <a:cubicBezTo>
                        <a:pt x="110692" y="757281"/>
                        <a:pt x="-68313" y="738462"/>
                        <a:pt x="59275" y="529473"/>
                      </a:cubicBezTo>
                      <a:cubicBezTo>
                        <a:pt x="123834" y="423191"/>
                        <a:pt x="-46177" y="379812"/>
                        <a:pt x="214868" y="-2315"/>
                      </a:cubicBezTo>
                      <a:close/>
                    </a:path>
                  </a:pathLst>
                </a:custGeom>
                <a:solidFill>
                  <a:srgbClr val="74A83C"/>
                </a:solidFill>
                <a:ln w="6375" cap="flat">
                  <a:noFill/>
                  <a:prstDash val="solid"/>
                  <a:miter/>
                </a:ln>
              </p:spPr>
              <p:txBody>
                <a:bodyPr rtlCol="0" anchor="ctr"/>
                <a:lstStyle/>
                <a:p>
                  <a:endParaRPr lang="zh-CN" altLang="en-US"/>
                </a:p>
              </p:txBody>
            </p:sp>
            <p:sp>
              <p:nvSpPr>
                <p:cNvPr id="364" name="íSlîďe">
                  <a:extLst>
                    <a:ext uri="{FF2B5EF4-FFF2-40B4-BE49-F238E27FC236}">
                      <a16:creationId xmlns:a16="http://schemas.microsoft.com/office/drawing/2014/main" id="{87B8F5B9-E51C-C521-2B05-8FFC9CDBD72B}"/>
                    </a:ext>
                  </a:extLst>
                </p:cNvPr>
                <p:cNvSpPr/>
                <p:nvPr/>
              </p:nvSpPr>
              <p:spPr>
                <a:xfrm>
                  <a:off x="1890407" y="5325259"/>
                  <a:ext cx="86570" cy="1031549"/>
                </a:xfrm>
                <a:custGeom>
                  <a:avLst/>
                  <a:gdLst>
                    <a:gd name="connsiteX0" fmla="*/ 17930 w 86570"/>
                    <a:gd name="connsiteY0" fmla="*/ 1029235 h 1031549"/>
                    <a:gd name="connsiteX1" fmla="*/ 84849 w 86570"/>
                    <a:gd name="connsiteY1" fmla="*/ -2315 h 1031549"/>
                    <a:gd name="connsiteX2" fmla="*/ 89251 w 86570"/>
                    <a:gd name="connsiteY2" fmla="*/ -1676 h 1031549"/>
                    <a:gd name="connsiteX3" fmla="*/ 22139 w 86570"/>
                    <a:gd name="connsiteY3" fmla="*/ 1027959 h 1031549"/>
                  </a:gdLst>
                  <a:ahLst/>
                  <a:cxnLst>
                    <a:cxn ang="0">
                      <a:pos x="connsiteX0" y="connsiteY0"/>
                    </a:cxn>
                    <a:cxn ang="0">
                      <a:pos x="connsiteX1" y="connsiteY1"/>
                    </a:cxn>
                    <a:cxn ang="0">
                      <a:pos x="connsiteX2" y="connsiteY2"/>
                    </a:cxn>
                    <a:cxn ang="0">
                      <a:pos x="connsiteX3" y="connsiteY3"/>
                    </a:cxn>
                  </a:cxnLst>
                  <a:rect l="l" t="t" r="r" b="b"/>
                  <a:pathLst>
                    <a:path w="86570" h="1031549">
                      <a:moveTo>
                        <a:pt x="17930" y="1029235"/>
                      </a:moveTo>
                      <a:cubicBezTo>
                        <a:pt x="-39485" y="834918"/>
                        <a:pt x="83638" y="6042"/>
                        <a:pt x="84849" y="-2315"/>
                      </a:cubicBezTo>
                      <a:lnTo>
                        <a:pt x="89251" y="-1676"/>
                      </a:lnTo>
                      <a:cubicBezTo>
                        <a:pt x="87975" y="6679"/>
                        <a:pt x="-35148" y="834599"/>
                        <a:pt x="22139" y="1027959"/>
                      </a:cubicBezTo>
                      <a:close/>
                    </a:path>
                  </a:pathLst>
                </a:custGeom>
                <a:solidFill>
                  <a:srgbClr val="376915"/>
                </a:solidFill>
                <a:ln w="6375" cap="flat">
                  <a:noFill/>
                  <a:prstDash val="solid"/>
                  <a:miter/>
                </a:ln>
              </p:spPr>
              <p:txBody>
                <a:bodyPr rtlCol="0" anchor="ctr"/>
                <a:lstStyle/>
                <a:p>
                  <a:endParaRPr lang="zh-CN" altLang="en-US"/>
                </a:p>
              </p:txBody>
            </p:sp>
            <p:sp>
              <p:nvSpPr>
                <p:cNvPr id="365" name="îŝ1ïdé">
                  <a:extLst>
                    <a:ext uri="{FF2B5EF4-FFF2-40B4-BE49-F238E27FC236}">
                      <a16:creationId xmlns:a16="http://schemas.microsoft.com/office/drawing/2014/main" id="{0CB136EA-0C45-453A-C8CA-E364930DAF5E}"/>
                    </a:ext>
                  </a:extLst>
                </p:cNvPr>
                <p:cNvSpPr/>
                <p:nvPr/>
              </p:nvSpPr>
              <p:spPr>
                <a:xfrm>
                  <a:off x="1931677" y="4752325"/>
                  <a:ext cx="419737" cy="1636636"/>
                </a:xfrm>
                <a:custGeom>
                  <a:avLst/>
                  <a:gdLst>
                    <a:gd name="connsiteX0" fmla="*/ 351577 w 419737"/>
                    <a:gd name="connsiteY0" fmla="*/ -2315 h 1636636"/>
                    <a:gd name="connsiteX1" fmla="*/ 397828 w 419737"/>
                    <a:gd name="connsiteY1" fmla="*/ 444754 h 1636636"/>
                    <a:gd name="connsiteX2" fmla="*/ 252760 w 419737"/>
                    <a:gd name="connsiteY2" fmla="*/ 1096602 h 1636636"/>
                    <a:gd name="connsiteX3" fmla="*/ 98952 w 419737"/>
                    <a:gd name="connsiteY3" fmla="*/ 1634322 h 1636636"/>
                    <a:gd name="connsiteX4" fmla="*/ 28142 w 419737"/>
                    <a:gd name="connsiteY4" fmla="*/ 1618565 h 1636636"/>
                    <a:gd name="connsiteX5" fmla="*/ 97613 w 419737"/>
                    <a:gd name="connsiteY5" fmla="*/ 987323 h 1636636"/>
                    <a:gd name="connsiteX6" fmla="*/ 351577 w 419737"/>
                    <a:gd name="connsiteY6" fmla="*/ -2315 h 163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737" h="1636636">
                      <a:moveTo>
                        <a:pt x="351577" y="-2315"/>
                      </a:moveTo>
                      <a:cubicBezTo>
                        <a:pt x="351577" y="-2315"/>
                        <a:pt x="300542" y="109133"/>
                        <a:pt x="397828" y="444754"/>
                      </a:cubicBezTo>
                      <a:cubicBezTo>
                        <a:pt x="495114" y="780374"/>
                        <a:pt x="273749" y="1052648"/>
                        <a:pt x="252760" y="1096602"/>
                      </a:cubicBezTo>
                      <a:cubicBezTo>
                        <a:pt x="231772" y="1140557"/>
                        <a:pt x="47088" y="1428331"/>
                        <a:pt x="98952" y="1634322"/>
                      </a:cubicBezTo>
                      <a:lnTo>
                        <a:pt x="28142" y="1618565"/>
                      </a:lnTo>
                      <a:cubicBezTo>
                        <a:pt x="28142" y="1618565"/>
                        <a:pt x="-62256" y="1367217"/>
                        <a:pt x="97613" y="987323"/>
                      </a:cubicBezTo>
                      <a:cubicBezTo>
                        <a:pt x="326379" y="443798"/>
                        <a:pt x="64632" y="228555"/>
                        <a:pt x="351577" y="-2315"/>
                      </a:cubicBezTo>
                      <a:close/>
                    </a:path>
                  </a:pathLst>
                </a:custGeom>
                <a:solidFill>
                  <a:srgbClr val="8DD155"/>
                </a:solidFill>
                <a:ln w="6375" cap="flat">
                  <a:noFill/>
                  <a:prstDash val="solid"/>
                  <a:miter/>
                </a:ln>
              </p:spPr>
              <p:txBody>
                <a:bodyPr rtlCol="0" anchor="ctr"/>
                <a:lstStyle/>
                <a:p>
                  <a:endParaRPr lang="zh-CN" altLang="en-US"/>
                </a:p>
              </p:txBody>
            </p:sp>
            <p:sp>
              <p:nvSpPr>
                <p:cNvPr id="366" name="iś1iḋè">
                  <a:extLst>
                    <a:ext uri="{FF2B5EF4-FFF2-40B4-BE49-F238E27FC236}">
                      <a16:creationId xmlns:a16="http://schemas.microsoft.com/office/drawing/2014/main" id="{49E620F2-669A-414E-1E0D-B1277E05A33A}"/>
                    </a:ext>
                  </a:extLst>
                </p:cNvPr>
                <p:cNvSpPr/>
                <p:nvPr/>
              </p:nvSpPr>
              <p:spPr>
                <a:xfrm>
                  <a:off x="1964415" y="4926993"/>
                  <a:ext cx="298153" cy="1310520"/>
                </a:xfrm>
                <a:custGeom>
                  <a:avLst/>
                  <a:gdLst>
                    <a:gd name="connsiteX0" fmla="*/ 4781 w 298153"/>
                    <a:gd name="connsiteY0" fmla="*/ 1308206 h 1310520"/>
                    <a:gd name="connsiteX1" fmla="*/ 9119 w 298153"/>
                    <a:gd name="connsiteY1" fmla="*/ 1307695 h 1310520"/>
                    <a:gd name="connsiteX2" fmla="*/ 161141 w 298153"/>
                    <a:gd name="connsiteY2" fmla="*/ 823882 h 1310520"/>
                    <a:gd name="connsiteX3" fmla="*/ 296639 w 298153"/>
                    <a:gd name="connsiteY3" fmla="*/ 385298 h 1310520"/>
                    <a:gd name="connsiteX4" fmla="*/ 270802 w 298153"/>
                    <a:gd name="connsiteY4" fmla="*/ -1742 h 1310520"/>
                    <a:gd name="connsiteX5" fmla="*/ 266465 w 298153"/>
                    <a:gd name="connsiteY5" fmla="*/ -2315 h 1310520"/>
                    <a:gd name="connsiteX6" fmla="*/ 292302 w 298153"/>
                    <a:gd name="connsiteY6" fmla="*/ 386190 h 1310520"/>
                    <a:gd name="connsiteX7" fmla="*/ 157185 w 298153"/>
                    <a:gd name="connsiteY7" fmla="*/ 821968 h 1310520"/>
                    <a:gd name="connsiteX8" fmla="*/ 4781 w 298153"/>
                    <a:gd name="connsiteY8" fmla="*/ 1308206 h 13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153" h="1310520">
                      <a:moveTo>
                        <a:pt x="4781" y="1308206"/>
                      </a:moveTo>
                      <a:lnTo>
                        <a:pt x="9119" y="1307695"/>
                      </a:lnTo>
                      <a:cubicBezTo>
                        <a:pt x="-7404" y="1170156"/>
                        <a:pt x="78336" y="994148"/>
                        <a:pt x="161141" y="823882"/>
                      </a:cubicBezTo>
                      <a:cubicBezTo>
                        <a:pt x="242797" y="656167"/>
                        <a:pt x="319860" y="497830"/>
                        <a:pt x="296639" y="385298"/>
                      </a:cubicBezTo>
                      <a:cubicBezTo>
                        <a:pt x="250452" y="162019"/>
                        <a:pt x="270611" y="-147"/>
                        <a:pt x="270802" y="-1742"/>
                      </a:cubicBezTo>
                      <a:lnTo>
                        <a:pt x="266465" y="-2315"/>
                      </a:lnTo>
                      <a:cubicBezTo>
                        <a:pt x="266465" y="-656"/>
                        <a:pt x="245987" y="161955"/>
                        <a:pt x="292302" y="386190"/>
                      </a:cubicBezTo>
                      <a:cubicBezTo>
                        <a:pt x="315203" y="497255"/>
                        <a:pt x="238458" y="654955"/>
                        <a:pt x="157185" y="821968"/>
                      </a:cubicBezTo>
                      <a:cubicBezTo>
                        <a:pt x="74061" y="992936"/>
                        <a:pt x="-11933" y="1169582"/>
                        <a:pt x="4781" y="1308206"/>
                      </a:cubicBezTo>
                      <a:close/>
                    </a:path>
                  </a:pathLst>
                </a:custGeom>
                <a:solidFill>
                  <a:srgbClr val="376915"/>
                </a:solidFill>
                <a:ln w="6375" cap="flat">
                  <a:noFill/>
                  <a:prstDash val="solid"/>
                  <a:miter/>
                </a:ln>
              </p:spPr>
              <p:txBody>
                <a:bodyPr rtlCol="0" anchor="ctr"/>
                <a:lstStyle/>
                <a:p>
                  <a:endParaRPr lang="zh-CN" altLang="en-US"/>
                </a:p>
              </p:txBody>
            </p:sp>
            <p:sp>
              <p:nvSpPr>
                <p:cNvPr id="367" name="îṧļïďé">
                  <a:extLst>
                    <a:ext uri="{FF2B5EF4-FFF2-40B4-BE49-F238E27FC236}">
                      <a16:creationId xmlns:a16="http://schemas.microsoft.com/office/drawing/2014/main" id="{8745AFC8-9774-0A5C-C6C5-77A5246C227B}"/>
                    </a:ext>
                  </a:extLst>
                </p:cNvPr>
                <p:cNvSpPr/>
                <p:nvPr/>
              </p:nvSpPr>
              <p:spPr>
                <a:xfrm>
                  <a:off x="1631751" y="4682662"/>
                  <a:ext cx="372686" cy="1636509"/>
                </a:xfrm>
                <a:custGeom>
                  <a:avLst/>
                  <a:gdLst>
                    <a:gd name="connsiteX0" fmla="*/ 312119 w 372686"/>
                    <a:gd name="connsiteY0" fmla="*/ -2315 h 1636509"/>
                    <a:gd name="connsiteX1" fmla="*/ 120737 w 372686"/>
                    <a:gd name="connsiteY1" fmla="*/ 404244 h 1636509"/>
                    <a:gd name="connsiteX2" fmla="*/ 41886 w 372686"/>
                    <a:gd name="connsiteY2" fmla="*/ 1067319 h 1636509"/>
                    <a:gd name="connsiteX3" fmla="*/ 9033 w 372686"/>
                    <a:gd name="connsiteY3" fmla="*/ 1625645 h 1636509"/>
                    <a:gd name="connsiteX4" fmla="*/ 81057 w 372686"/>
                    <a:gd name="connsiteY4" fmla="*/ 1634194 h 1636509"/>
                    <a:gd name="connsiteX5" fmla="*/ 224402 w 372686"/>
                    <a:gd name="connsiteY5" fmla="*/ 1015392 h 1636509"/>
                    <a:gd name="connsiteX6" fmla="*/ 312119 w 372686"/>
                    <a:gd name="connsiteY6" fmla="*/ -2315 h 1636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686" h="1636509">
                      <a:moveTo>
                        <a:pt x="312119" y="-2315"/>
                      </a:moveTo>
                      <a:cubicBezTo>
                        <a:pt x="312119" y="-2315"/>
                        <a:pt x="323347" y="119722"/>
                        <a:pt x="120737" y="404244"/>
                      </a:cubicBezTo>
                      <a:cubicBezTo>
                        <a:pt x="-81873" y="688767"/>
                        <a:pt x="36591" y="1018965"/>
                        <a:pt x="41886" y="1067319"/>
                      </a:cubicBezTo>
                      <a:cubicBezTo>
                        <a:pt x="47182" y="1115676"/>
                        <a:pt x="126094" y="1448489"/>
                        <a:pt x="9033" y="1625645"/>
                      </a:cubicBezTo>
                      <a:lnTo>
                        <a:pt x="81057" y="1634194"/>
                      </a:lnTo>
                      <a:cubicBezTo>
                        <a:pt x="81057" y="1634194"/>
                        <a:pt x="249536" y="1426991"/>
                        <a:pt x="224402" y="1015392"/>
                      </a:cubicBezTo>
                      <a:cubicBezTo>
                        <a:pt x="188166" y="427019"/>
                        <a:pt x="506244" y="310531"/>
                        <a:pt x="312119" y="-2315"/>
                      </a:cubicBezTo>
                      <a:close/>
                    </a:path>
                  </a:pathLst>
                </a:custGeom>
                <a:solidFill>
                  <a:srgbClr val="8DD155"/>
                </a:solidFill>
                <a:ln w="6375" cap="flat">
                  <a:noFill/>
                  <a:prstDash val="solid"/>
                  <a:miter/>
                </a:ln>
              </p:spPr>
              <p:txBody>
                <a:bodyPr rtlCol="0" anchor="ctr"/>
                <a:lstStyle/>
                <a:p>
                  <a:endParaRPr lang="zh-CN" altLang="en-US"/>
                </a:p>
              </p:txBody>
            </p:sp>
            <p:sp>
              <p:nvSpPr>
                <p:cNvPr id="368" name="íSļídè">
                  <a:extLst>
                    <a:ext uri="{FF2B5EF4-FFF2-40B4-BE49-F238E27FC236}">
                      <a16:creationId xmlns:a16="http://schemas.microsoft.com/office/drawing/2014/main" id="{928F0712-EE06-98FF-B163-0392C4D9BB1B}"/>
                    </a:ext>
                  </a:extLst>
                </p:cNvPr>
                <p:cNvSpPr/>
                <p:nvPr/>
              </p:nvSpPr>
              <p:spPr>
                <a:xfrm>
                  <a:off x="1737357" y="4864092"/>
                  <a:ext cx="195667" cy="1324173"/>
                </a:xfrm>
                <a:custGeom>
                  <a:avLst/>
                  <a:gdLst>
                    <a:gd name="connsiteX0" fmla="*/ 11494 w 195667"/>
                    <a:gd name="connsiteY0" fmla="*/ 1321859 h 1324173"/>
                    <a:gd name="connsiteX1" fmla="*/ 7538 w 195667"/>
                    <a:gd name="connsiteY1" fmla="*/ 1319881 h 1324173"/>
                    <a:gd name="connsiteX2" fmla="*/ 24253 w 195667"/>
                    <a:gd name="connsiteY2" fmla="*/ 813037 h 1324173"/>
                    <a:gd name="connsiteX3" fmla="*/ 41605 w 195667"/>
                    <a:gd name="connsiteY3" fmla="*/ 354421 h 1324173"/>
                    <a:gd name="connsiteX4" fmla="*/ 194074 w 195667"/>
                    <a:gd name="connsiteY4" fmla="*/ -2315 h 1324173"/>
                    <a:gd name="connsiteX5" fmla="*/ 198347 w 195667"/>
                    <a:gd name="connsiteY5" fmla="*/ -1357 h 1324173"/>
                    <a:gd name="connsiteX6" fmla="*/ 45242 w 195667"/>
                    <a:gd name="connsiteY6" fmla="*/ 356654 h 1324173"/>
                    <a:gd name="connsiteX7" fmla="*/ 28527 w 195667"/>
                    <a:gd name="connsiteY7" fmla="*/ 812526 h 1324173"/>
                    <a:gd name="connsiteX8" fmla="*/ 11494 w 195667"/>
                    <a:gd name="connsiteY8" fmla="*/ 1321859 h 132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67" h="1324173">
                      <a:moveTo>
                        <a:pt x="11494" y="1321859"/>
                      </a:moveTo>
                      <a:lnTo>
                        <a:pt x="7538" y="1319881"/>
                      </a:lnTo>
                      <a:cubicBezTo>
                        <a:pt x="68654" y="1195610"/>
                        <a:pt x="45815" y="1000910"/>
                        <a:pt x="24253" y="813037"/>
                      </a:cubicBezTo>
                      <a:cubicBezTo>
                        <a:pt x="2754" y="628034"/>
                        <a:pt x="-17532" y="452856"/>
                        <a:pt x="41605" y="354421"/>
                      </a:cubicBezTo>
                      <a:cubicBezTo>
                        <a:pt x="159113" y="158765"/>
                        <a:pt x="193754" y="-720"/>
                        <a:pt x="194074" y="-2315"/>
                      </a:cubicBezTo>
                      <a:lnTo>
                        <a:pt x="198347" y="-1357"/>
                      </a:lnTo>
                      <a:cubicBezTo>
                        <a:pt x="198347" y="238"/>
                        <a:pt x="163325" y="160360"/>
                        <a:pt x="45242" y="356654"/>
                      </a:cubicBezTo>
                      <a:cubicBezTo>
                        <a:pt x="-13131" y="453813"/>
                        <a:pt x="6965" y="628098"/>
                        <a:pt x="28527" y="812526"/>
                      </a:cubicBezTo>
                      <a:cubicBezTo>
                        <a:pt x="50218" y="1001102"/>
                        <a:pt x="72865" y="1196440"/>
                        <a:pt x="11494" y="1321859"/>
                      </a:cubicBezTo>
                      <a:close/>
                    </a:path>
                  </a:pathLst>
                </a:custGeom>
                <a:solidFill>
                  <a:srgbClr val="376915"/>
                </a:solidFill>
                <a:ln w="6375" cap="flat">
                  <a:noFill/>
                  <a:prstDash val="solid"/>
                  <a:miter/>
                </a:ln>
              </p:spPr>
              <p:txBody>
                <a:bodyPr rtlCol="0" anchor="ctr"/>
                <a:lstStyle/>
                <a:p>
                  <a:endParaRPr lang="zh-CN" altLang="en-US"/>
                </a:p>
              </p:txBody>
            </p:sp>
            <p:sp>
              <p:nvSpPr>
                <p:cNvPr id="369" name="îŝļïdê">
                  <a:extLst>
                    <a:ext uri="{FF2B5EF4-FFF2-40B4-BE49-F238E27FC236}">
                      <a16:creationId xmlns:a16="http://schemas.microsoft.com/office/drawing/2014/main" id="{27A64313-A8C1-2158-519D-E65CFBE7C9A3}"/>
                    </a:ext>
                  </a:extLst>
                </p:cNvPr>
                <p:cNvSpPr/>
                <p:nvPr/>
              </p:nvSpPr>
              <p:spPr>
                <a:xfrm>
                  <a:off x="2021824" y="5295532"/>
                  <a:ext cx="633470" cy="1006287"/>
                </a:xfrm>
                <a:custGeom>
                  <a:avLst/>
                  <a:gdLst>
                    <a:gd name="connsiteX0" fmla="*/ 598963 w 633470"/>
                    <a:gd name="connsiteY0" fmla="*/ -2315 h 1006287"/>
                    <a:gd name="connsiteX1" fmla="*/ 445348 w 633470"/>
                    <a:gd name="connsiteY1" fmla="*/ 536745 h 1006287"/>
                    <a:gd name="connsiteX2" fmla="*/ 31069 w 633470"/>
                    <a:gd name="connsiteY2" fmla="*/ 1003972 h 1006287"/>
                    <a:gd name="connsiteX3" fmla="*/ 2680 w 633470"/>
                    <a:gd name="connsiteY3" fmla="*/ 945281 h 1006287"/>
                    <a:gd name="connsiteX4" fmla="*/ 226662 w 633470"/>
                    <a:gd name="connsiteY4" fmla="*/ 552438 h 1006287"/>
                    <a:gd name="connsiteX5" fmla="*/ 598963 w 633470"/>
                    <a:gd name="connsiteY5" fmla="*/ -2315 h 100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470" h="1006287">
                      <a:moveTo>
                        <a:pt x="598963" y="-2315"/>
                      </a:moveTo>
                      <a:cubicBezTo>
                        <a:pt x="598963" y="-2315"/>
                        <a:pt x="749326" y="360736"/>
                        <a:pt x="445348" y="536745"/>
                      </a:cubicBezTo>
                      <a:cubicBezTo>
                        <a:pt x="265066" y="641111"/>
                        <a:pt x="456129" y="907962"/>
                        <a:pt x="31069" y="1003972"/>
                      </a:cubicBezTo>
                      <a:lnTo>
                        <a:pt x="2680" y="945281"/>
                      </a:lnTo>
                      <a:cubicBezTo>
                        <a:pt x="2680" y="945281"/>
                        <a:pt x="169247" y="802957"/>
                        <a:pt x="226662" y="552438"/>
                      </a:cubicBezTo>
                      <a:cubicBezTo>
                        <a:pt x="288734" y="281632"/>
                        <a:pt x="566429" y="278251"/>
                        <a:pt x="598963" y="-2315"/>
                      </a:cubicBezTo>
                      <a:close/>
                    </a:path>
                  </a:pathLst>
                </a:custGeom>
                <a:solidFill>
                  <a:srgbClr val="8DD155"/>
                </a:solidFill>
                <a:ln w="6375" cap="flat">
                  <a:noFill/>
                  <a:prstDash val="solid"/>
                  <a:miter/>
                </a:ln>
              </p:spPr>
              <p:txBody>
                <a:bodyPr rtlCol="0" anchor="ctr"/>
                <a:lstStyle/>
                <a:p>
                  <a:endParaRPr lang="zh-CN" altLang="en-US"/>
                </a:p>
              </p:txBody>
            </p:sp>
            <p:sp>
              <p:nvSpPr>
                <p:cNvPr id="370" name="îśḷíḍê">
                  <a:extLst>
                    <a:ext uri="{FF2B5EF4-FFF2-40B4-BE49-F238E27FC236}">
                      <a16:creationId xmlns:a16="http://schemas.microsoft.com/office/drawing/2014/main" id="{6DBC87E0-7981-330D-7235-99A3B384DB2A}"/>
                    </a:ext>
                  </a:extLst>
                </p:cNvPr>
                <p:cNvSpPr/>
                <p:nvPr/>
              </p:nvSpPr>
              <p:spPr>
                <a:xfrm>
                  <a:off x="2142586" y="5467520"/>
                  <a:ext cx="465187" cy="733312"/>
                </a:xfrm>
                <a:custGeom>
                  <a:avLst/>
                  <a:gdLst>
                    <a:gd name="connsiteX0" fmla="*/ 5680 w 465187"/>
                    <a:gd name="connsiteY0" fmla="*/ 730997 h 733312"/>
                    <a:gd name="connsiteX1" fmla="*/ 121721 w 465187"/>
                    <a:gd name="connsiteY1" fmla="*/ 504656 h 733312"/>
                    <a:gd name="connsiteX2" fmla="*/ 220155 w 465187"/>
                    <a:gd name="connsiteY2" fmla="*/ 336241 h 733312"/>
                    <a:gd name="connsiteX3" fmla="*/ 467868 w 465187"/>
                    <a:gd name="connsiteY3" fmla="*/ -401 h 733312"/>
                    <a:gd name="connsiteX4" fmla="*/ 463848 w 465187"/>
                    <a:gd name="connsiteY4" fmla="*/ -2315 h 733312"/>
                    <a:gd name="connsiteX5" fmla="*/ 217922 w 465187"/>
                    <a:gd name="connsiteY5" fmla="*/ 332476 h 733312"/>
                    <a:gd name="connsiteX6" fmla="*/ 117510 w 465187"/>
                    <a:gd name="connsiteY6" fmla="*/ 503444 h 733312"/>
                    <a:gd name="connsiteX7" fmla="*/ 2680 w 465187"/>
                    <a:gd name="connsiteY7" fmla="*/ 727935 h 73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187" h="733312">
                      <a:moveTo>
                        <a:pt x="5680" y="730997"/>
                      </a:moveTo>
                      <a:cubicBezTo>
                        <a:pt x="76299" y="658527"/>
                        <a:pt x="100413" y="576808"/>
                        <a:pt x="121721" y="504656"/>
                      </a:cubicBezTo>
                      <a:cubicBezTo>
                        <a:pt x="143027" y="432505"/>
                        <a:pt x="161401" y="370689"/>
                        <a:pt x="220155" y="336241"/>
                      </a:cubicBezTo>
                      <a:cubicBezTo>
                        <a:pt x="338238" y="267279"/>
                        <a:pt x="466592" y="2278"/>
                        <a:pt x="467868" y="-401"/>
                      </a:cubicBezTo>
                      <a:lnTo>
                        <a:pt x="463848" y="-2315"/>
                      </a:lnTo>
                      <a:cubicBezTo>
                        <a:pt x="462572" y="300"/>
                        <a:pt x="334857" y="264153"/>
                        <a:pt x="217922" y="332476"/>
                      </a:cubicBezTo>
                      <a:cubicBezTo>
                        <a:pt x="157637" y="367627"/>
                        <a:pt x="139073" y="430591"/>
                        <a:pt x="117510" y="503444"/>
                      </a:cubicBezTo>
                      <a:cubicBezTo>
                        <a:pt x="96331" y="575021"/>
                        <a:pt x="72345" y="656550"/>
                        <a:pt x="2680" y="727935"/>
                      </a:cubicBezTo>
                      <a:close/>
                    </a:path>
                  </a:pathLst>
                </a:custGeom>
                <a:solidFill>
                  <a:srgbClr val="376915"/>
                </a:solidFill>
                <a:ln w="6375" cap="flat">
                  <a:noFill/>
                  <a:prstDash val="solid"/>
                  <a:miter/>
                </a:ln>
              </p:spPr>
              <p:txBody>
                <a:bodyPr rtlCol="0" anchor="ctr"/>
                <a:lstStyle/>
                <a:p>
                  <a:endParaRPr lang="zh-CN" altLang="en-US"/>
                </a:p>
              </p:txBody>
            </p:sp>
            <p:sp>
              <p:nvSpPr>
                <p:cNvPr id="371" name="ïṣḷïḓé">
                  <a:extLst>
                    <a:ext uri="{FF2B5EF4-FFF2-40B4-BE49-F238E27FC236}">
                      <a16:creationId xmlns:a16="http://schemas.microsoft.com/office/drawing/2014/main" id="{0B3E872E-21F9-A37A-70EB-7D51F17B6672}"/>
                    </a:ext>
                  </a:extLst>
                </p:cNvPr>
                <p:cNvSpPr/>
                <p:nvPr/>
              </p:nvSpPr>
              <p:spPr>
                <a:xfrm>
                  <a:off x="1318239" y="5149315"/>
                  <a:ext cx="376476" cy="1119521"/>
                </a:xfrm>
                <a:custGeom>
                  <a:avLst/>
                  <a:gdLst>
                    <a:gd name="connsiteX0" fmla="*/ 2680 w 376476"/>
                    <a:gd name="connsiteY0" fmla="*/ -2315 h 1119521"/>
                    <a:gd name="connsiteX1" fmla="*/ 264683 w 376476"/>
                    <a:gd name="connsiteY1" fmla="*/ 493238 h 1119521"/>
                    <a:gd name="connsiteX2" fmla="*/ 288861 w 376476"/>
                    <a:gd name="connsiteY2" fmla="*/ 1117207 h 1119521"/>
                    <a:gd name="connsiteX3" fmla="*/ 227810 w 376476"/>
                    <a:gd name="connsiteY3" fmla="*/ 1094497 h 1119521"/>
                    <a:gd name="connsiteX4" fmla="*/ 117701 w 376476"/>
                    <a:gd name="connsiteY4" fmla="*/ 655849 h 1119521"/>
                    <a:gd name="connsiteX5" fmla="*/ 2680 w 376476"/>
                    <a:gd name="connsiteY5" fmla="*/ -2315 h 111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76" h="1119521">
                      <a:moveTo>
                        <a:pt x="2680" y="-2315"/>
                      </a:moveTo>
                      <a:cubicBezTo>
                        <a:pt x="2680" y="-2315"/>
                        <a:pt x="362416" y="155831"/>
                        <a:pt x="264683" y="493238"/>
                      </a:cubicBezTo>
                      <a:cubicBezTo>
                        <a:pt x="206758" y="693296"/>
                        <a:pt x="529365" y="753772"/>
                        <a:pt x="288861" y="1117207"/>
                      </a:cubicBezTo>
                      <a:lnTo>
                        <a:pt x="227810" y="1094497"/>
                      </a:lnTo>
                      <a:cubicBezTo>
                        <a:pt x="227810" y="1094497"/>
                        <a:pt x="249565" y="876448"/>
                        <a:pt x="117701" y="655849"/>
                      </a:cubicBezTo>
                      <a:cubicBezTo>
                        <a:pt x="-24877" y="417386"/>
                        <a:pt x="173266" y="222815"/>
                        <a:pt x="2680" y="-2315"/>
                      </a:cubicBezTo>
                      <a:close/>
                    </a:path>
                  </a:pathLst>
                </a:custGeom>
                <a:solidFill>
                  <a:srgbClr val="8DD155"/>
                </a:solidFill>
                <a:ln w="6375" cap="flat">
                  <a:noFill/>
                  <a:prstDash val="solid"/>
                  <a:miter/>
                </a:ln>
              </p:spPr>
              <p:txBody>
                <a:bodyPr rtlCol="0" anchor="ctr"/>
                <a:lstStyle/>
                <a:p>
                  <a:endParaRPr lang="zh-CN" altLang="en-US"/>
                </a:p>
              </p:txBody>
            </p:sp>
            <p:sp>
              <p:nvSpPr>
                <p:cNvPr id="372" name="iṧḻîdè">
                  <a:extLst>
                    <a:ext uri="{FF2B5EF4-FFF2-40B4-BE49-F238E27FC236}">
                      <a16:creationId xmlns:a16="http://schemas.microsoft.com/office/drawing/2014/main" id="{CE6B02BD-E3A6-1931-6132-77E19F2DE7E9}"/>
                    </a:ext>
                  </a:extLst>
                </p:cNvPr>
                <p:cNvSpPr/>
                <p:nvPr/>
              </p:nvSpPr>
              <p:spPr>
                <a:xfrm>
                  <a:off x="1426881" y="5281879"/>
                  <a:ext cx="176594" cy="848013"/>
                </a:xfrm>
                <a:custGeom>
                  <a:avLst/>
                  <a:gdLst>
                    <a:gd name="connsiteX0" fmla="*/ 179262 w 176594"/>
                    <a:gd name="connsiteY0" fmla="*/ 845699 h 848013"/>
                    <a:gd name="connsiteX1" fmla="*/ 106474 w 176594"/>
                    <a:gd name="connsiteY1" fmla="*/ 602006 h 848013"/>
                    <a:gd name="connsiteX2" fmla="*/ 60989 w 176594"/>
                    <a:gd name="connsiteY2" fmla="*/ 412346 h 848013"/>
                    <a:gd name="connsiteX3" fmla="*/ 6892 w 176594"/>
                    <a:gd name="connsiteY3" fmla="*/ -2315 h 848013"/>
                    <a:gd name="connsiteX4" fmla="*/ 2680 w 176594"/>
                    <a:gd name="connsiteY4" fmla="*/ -976 h 848013"/>
                    <a:gd name="connsiteX5" fmla="*/ 56714 w 176594"/>
                    <a:gd name="connsiteY5" fmla="*/ 410943 h 848013"/>
                    <a:gd name="connsiteX6" fmla="*/ 102519 w 176594"/>
                    <a:gd name="connsiteY6" fmla="*/ 603856 h 848013"/>
                    <a:gd name="connsiteX7" fmla="*/ 174861 w 176594"/>
                    <a:gd name="connsiteY7" fmla="*/ 845509 h 84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94" h="848013">
                      <a:moveTo>
                        <a:pt x="179262" y="845699"/>
                      </a:moveTo>
                      <a:cubicBezTo>
                        <a:pt x="180092" y="744522"/>
                        <a:pt x="140986" y="668798"/>
                        <a:pt x="106474" y="602006"/>
                      </a:cubicBezTo>
                      <a:cubicBezTo>
                        <a:pt x="71962" y="535214"/>
                        <a:pt x="42296" y="477735"/>
                        <a:pt x="60989" y="412346"/>
                      </a:cubicBezTo>
                      <a:cubicBezTo>
                        <a:pt x="98499" y="280868"/>
                        <a:pt x="7784" y="683"/>
                        <a:pt x="6892" y="-2315"/>
                      </a:cubicBezTo>
                      <a:lnTo>
                        <a:pt x="2680" y="-976"/>
                      </a:lnTo>
                      <a:cubicBezTo>
                        <a:pt x="3574" y="1833"/>
                        <a:pt x="93906" y="280740"/>
                        <a:pt x="56714" y="410943"/>
                      </a:cubicBezTo>
                      <a:cubicBezTo>
                        <a:pt x="37576" y="478055"/>
                        <a:pt x="67686" y="536362"/>
                        <a:pt x="102519" y="603856"/>
                      </a:cubicBezTo>
                      <a:cubicBezTo>
                        <a:pt x="136776" y="670203"/>
                        <a:pt x="175627" y="745415"/>
                        <a:pt x="174861" y="845509"/>
                      </a:cubicBezTo>
                      <a:close/>
                    </a:path>
                  </a:pathLst>
                </a:custGeom>
                <a:solidFill>
                  <a:srgbClr val="376915"/>
                </a:solidFill>
                <a:ln w="6375" cap="flat">
                  <a:noFill/>
                  <a:prstDash val="solid"/>
                  <a:miter/>
                </a:ln>
              </p:spPr>
              <p:txBody>
                <a:bodyPr rtlCol="0" anchor="ctr"/>
                <a:lstStyle/>
                <a:p>
                  <a:endParaRPr lang="zh-CN" altLang="en-US"/>
                </a:p>
              </p:txBody>
            </p:sp>
            <p:sp>
              <p:nvSpPr>
                <p:cNvPr id="373" name="iṩ1îdê">
                  <a:extLst>
                    <a:ext uri="{FF2B5EF4-FFF2-40B4-BE49-F238E27FC236}">
                      <a16:creationId xmlns:a16="http://schemas.microsoft.com/office/drawing/2014/main" id="{F83831A5-7B2D-A6F6-350E-2B6C169A69FC}"/>
                    </a:ext>
                  </a:extLst>
                </p:cNvPr>
                <p:cNvSpPr/>
                <p:nvPr/>
              </p:nvSpPr>
              <p:spPr>
                <a:xfrm>
                  <a:off x="1974859" y="6239228"/>
                  <a:ext cx="384112" cy="218952"/>
                </a:xfrm>
                <a:custGeom>
                  <a:avLst/>
                  <a:gdLst>
                    <a:gd name="connsiteX0" fmla="*/ 256148 w 384112"/>
                    <a:gd name="connsiteY0" fmla="*/ 37501 h 218952"/>
                    <a:gd name="connsiteX1" fmla="*/ 359941 w 384112"/>
                    <a:gd name="connsiteY1" fmla="*/ 136637 h 218952"/>
                    <a:gd name="connsiteX2" fmla="*/ 169707 w 384112"/>
                    <a:gd name="connsiteY2" fmla="*/ 196475 h 218952"/>
                    <a:gd name="connsiteX3" fmla="*/ 20174 w 384112"/>
                    <a:gd name="connsiteY3" fmla="*/ 39798 h 218952"/>
                    <a:gd name="connsiteX4" fmla="*/ 256148 w 384112"/>
                    <a:gd name="connsiteY4" fmla="*/ 37501 h 218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12" h="218952">
                      <a:moveTo>
                        <a:pt x="256148" y="37501"/>
                      </a:moveTo>
                      <a:cubicBezTo>
                        <a:pt x="256148" y="37501"/>
                        <a:pt x="291490" y="102698"/>
                        <a:pt x="359941" y="136637"/>
                      </a:cubicBezTo>
                      <a:cubicBezTo>
                        <a:pt x="428392" y="170576"/>
                        <a:pt x="366320" y="255103"/>
                        <a:pt x="169707" y="196475"/>
                      </a:cubicBezTo>
                      <a:cubicBezTo>
                        <a:pt x="-26907" y="137849"/>
                        <a:pt x="-8088" y="133192"/>
                        <a:pt x="20174" y="39798"/>
                      </a:cubicBezTo>
                      <a:cubicBezTo>
                        <a:pt x="48434" y="-53597"/>
                        <a:pt x="256148" y="37501"/>
                        <a:pt x="256148" y="37501"/>
                      </a:cubicBezTo>
                      <a:close/>
                    </a:path>
                  </a:pathLst>
                </a:custGeom>
                <a:solidFill>
                  <a:srgbClr val="4D4D4D"/>
                </a:solidFill>
                <a:ln w="6375" cap="flat">
                  <a:noFill/>
                  <a:prstDash val="solid"/>
                  <a:miter/>
                </a:ln>
              </p:spPr>
              <p:txBody>
                <a:bodyPr rtlCol="0" anchor="ctr"/>
                <a:lstStyle/>
                <a:p>
                  <a:endParaRPr lang="zh-CN" altLang="en-US"/>
                </a:p>
              </p:txBody>
            </p:sp>
            <p:sp>
              <p:nvSpPr>
                <p:cNvPr id="374" name="îṡļîḋè">
                  <a:extLst>
                    <a:ext uri="{FF2B5EF4-FFF2-40B4-BE49-F238E27FC236}">
                      <a16:creationId xmlns:a16="http://schemas.microsoft.com/office/drawing/2014/main" id="{99325905-08EC-A176-501F-C679447598B7}"/>
                    </a:ext>
                  </a:extLst>
                </p:cNvPr>
                <p:cNvSpPr/>
                <p:nvPr/>
              </p:nvSpPr>
              <p:spPr>
                <a:xfrm>
                  <a:off x="1974917" y="6239365"/>
                  <a:ext cx="377871" cy="218823"/>
                </a:xfrm>
                <a:custGeom>
                  <a:avLst/>
                  <a:gdLst>
                    <a:gd name="connsiteX0" fmla="*/ 20116 w 377871"/>
                    <a:gd name="connsiteY0" fmla="*/ 39662 h 218823"/>
                    <a:gd name="connsiteX1" fmla="*/ 90671 w 377871"/>
                    <a:gd name="connsiteY1" fmla="*/ -2315 h 218823"/>
                    <a:gd name="connsiteX2" fmla="*/ 84291 w 377871"/>
                    <a:gd name="connsiteY2" fmla="*/ 11336 h 218823"/>
                    <a:gd name="connsiteX3" fmla="*/ 233826 w 377871"/>
                    <a:gd name="connsiteY3" fmla="*/ 168015 h 218823"/>
                    <a:gd name="connsiteX4" fmla="*/ 380552 w 377871"/>
                    <a:gd name="connsiteY4" fmla="*/ 186642 h 218823"/>
                    <a:gd name="connsiteX5" fmla="*/ 169329 w 377871"/>
                    <a:gd name="connsiteY5" fmla="*/ 196339 h 218823"/>
                    <a:gd name="connsiteX6" fmla="*/ 20116 w 377871"/>
                    <a:gd name="connsiteY6" fmla="*/ 39662 h 21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871" h="218823">
                      <a:moveTo>
                        <a:pt x="20116" y="39662"/>
                      </a:moveTo>
                      <a:cubicBezTo>
                        <a:pt x="29238" y="9550"/>
                        <a:pt x="57115" y="-1359"/>
                        <a:pt x="90671" y="-2315"/>
                      </a:cubicBezTo>
                      <a:cubicBezTo>
                        <a:pt x="87928" y="1895"/>
                        <a:pt x="85759" y="6488"/>
                        <a:pt x="84291" y="11336"/>
                      </a:cubicBezTo>
                      <a:cubicBezTo>
                        <a:pt x="56031" y="104732"/>
                        <a:pt x="37532" y="109325"/>
                        <a:pt x="233826" y="168015"/>
                      </a:cubicBezTo>
                      <a:cubicBezTo>
                        <a:pt x="296407" y="186706"/>
                        <a:pt x="345338" y="190790"/>
                        <a:pt x="380552" y="186642"/>
                      </a:cubicBezTo>
                      <a:cubicBezTo>
                        <a:pt x="360839" y="214074"/>
                        <a:pt x="290730" y="232639"/>
                        <a:pt x="169329" y="196339"/>
                      </a:cubicBezTo>
                      <a:cubicBezTo>
                        <a:pt x="-26646" y="137713"/>
                        <a:pt x="-8146" y="133056"/>
                        <a:pt x="20116" y="39662"/>
                      </a:cubicBezTo>
                      <a:close/>
                    </a:path>
                  </a:pathLst>
                </a:custGeom>
                <a:solidFill>
                  <a:srgbClr val="383838"/>
                </a:solidFill>
                <a:ln w="6375" cap="flat">
                  <a:noFill/>
                  <a:prstDash val="solid"/>
                  <a:miter/>
                </a:ln>
              </p:spPr>
              <p:txBody>
                <a:bodyPr rtlCol="0" anchor="ctr"/>
                <a:lstStyle/>
                <a:p>
                  <a:endParaRPr lang="zh-CN" altLang="en-US"/>
                </a:p>
              </p:txBody>
            </p:sp>
            <p:sp>
              <p:nvSpPr>
                <p:cNvPr id="375" name="ïslíḍê">
                  <a:extLst>
                    <a:ext uri="{FF2B5EF4-FFF2-40B4-BE49-F238E27FC236}">
                      <a16:creationId xmlns:a16="http://schemas.microsoft.com/office/drawing/2014/main" id="{9F2075FE-EFA5-440D-FAF6-349FF8EEB8BD}"/>
                    </a:ext>
                  </a:extLst>
                </p:cNvPr>
                <p:cNvSpPr/>
                <p:nvPr/>
              </p:nvSpPr>
              <p:spPr>
                <a:xfrm>
                  <a:off x="2112936" y="6272961"/>
                  <a:ext cx="160540" cy="92155"/>
                </a:xfrm>
                <a:custGeom>
                  <a:avLst/>
                  <a:gdLst>
                    <a:gd name="connsiteX0" fmla="*/ 2986 w 160540"/>
                    <a:gd name="connsiteY0" fmla="*/ 5874 h 92155"/>
                    <a:gd name="connsiteX1" fmla="*/ 101675 w 160540"/>
                    <a:gd name="connsiteY1" fmla="*/ 13274 h 92155"/>
                    <a:gd name="connsiteX2" fmla="*/ 162727 w 160540"/>
                    <a:gd name="connsiteY2" fmla="*/ 88871 h 92155"/>
                    <a:gd name="connsiteX3" fmla="*/ 84770 w 160540"/>
                    <a:gd name="connsiteY3" fmla="*/ 38600 h 92155"/>
                    <a:gd name="connsiteX4" fmla="*/ 2986 w 160540"/>
                    <a:gd name="connsiteY4" fmla="*/ 5874 h 92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40" h="92155">
                      <a:moveTo>
                        <a:pt x="2986" y="5874"/>
                      </a:moveTo>
                      <a:cubicBezTo>
                        <a:pt x="7643" y="-1144"/>
                        <a:pt x="64802" y="-11351"/>
                        <a:pt x="101675" y="13274"/>
                      </a:cubicBezTo>
                      <a:cubicBezTo>
                        <a:pt x="138548" y="37899"/>
                        <a:pt x="167383" y="81853"/>
                        <a:pt x="162727" y="88871"/>
                      </a:cubicBezTo>
                      <a:cubicBezTo>
                        <a:pt x="158070" y="95887"/>
                        <a:pt x="121642" y="63353"/>
                        <a:pt x="84770" y="38600"/>
                      </a:cubicBezTo>
                      <a:cubicBezTo>
                        <a:pt x="47897" y="13849"/>
                        <a:pt x="-1671" y="12827"/>
                        <a:pt x="2986" y="5874"/>
                      </a:cubicBezTo>
                      <a:close/>
                    </a:path>
                  </a:pathLst>
                </a:custGeom>
                <a:solidFill>
                  <a:srgbClr val="666666"/>
                </a:solidFill>
                <a:ln w="6375" cap="flat">
                  <a:noFill/>
                  <a:prstDash val="solid"/>
                  <a:miter/>
                </a:ln>
              </p:spPr>
              <p:txBody>
                <a:bodyPr rtlCol="0" anchor="ctr"/>
                <a:lstStyle/>
                <a:p>
                  <a:endParaRPr lang="zh-CN" altLang="en-US"/>
                </a:p>
              </p:txBody>
            </p:sp>
            <p:sp>
              <p:nvSpPr>
                <p:cNvPr id="376" name="î$ľîdè">
                  <a:extLst>
                    <a:ext uri="{FF2B5EF4-FFF2-40B4-BE49-F238E27FC236}">
                      <a16:creationId xmlns:a16="http://schemas.microsoft.com/office/drawing/2014/main" id="{6869473E-E965-005E-76B7-193C9642D136}"/>
                    </a:ext>
                  </a:extLst>
                </p:cNvPr>
                <p:cNvSpPr/>
                <p:nvPr/>
              </p:nvSpPr>
              <p:spPr>
                <a:xfrm>
                  <a:off x="1748555" y="6168149"/>
                  <a:ext cx="274080" cy="231358"/>
                </a:xfrm>
                <a:custGeom>
                  <a:avLst/>
                  <a:gdLst>
                    <a:gd name="connsiteX0" fmla="*/ 57008 w 274080"/>
                    <a:gd name="connsiteY0" fmla="*/ 207014 h 231358"/>
                    <a:gd name="connsiteX1" fmla="*/ 2911 w 274080"/>
                    <a:gd name="connsiteY1" fmla="*/ 114577 h 231358"/>
                    <a:gd name="connsiteX2" fmla="*/ 162014 w 274080"/>
                    <a:gd name="connsiteY2" fmla="*/ 12506 h 231358"/>
                    <a:gd name="connsiteX3" fmla="*/ 179875 w 274080"/>
                    <a:gd name="connsiteY3" fmla="*/ 228897 h 231358"/>
                    <a:gd name="connsiteX4" fmla="*/ 57008 w 274080"/>
                    <a:gd name="connsiteY4" fmla="*/ 207014 h 231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80" h="231358">
                      <a:moveTo>
                        <a:pt x="57008" y="207014"/>
                      </a:moveTo>
                      <a:lnTo>
                        <a:pt x="2911" y="114577"/>
                      </a:lnTo>
                      <a:cubicBezTo>
                        <a:pt x="2911" y="114577"/>
                        <a:pt x="-10230" y="-51925"/>
                        <a:pt x="162014" y="12506"/>
                      </a:cubicBezTo>
                      <a:cubicBezTo>
                        <a:pt x="334258" y="76939"/>
                        <a:pt x="289155" y="234510"/>
                        <a:pt x="179875" y="228897"/>
                      </a:cubicBezTo>
                      <a:cubicBezTo>
                        <a:pt x="70597" y="223282"/>
                        <a:pt x="57008" y="207014"/>
                        <a:pt x="57008" y="207014"/>
                      </a:cubicBezTo>
                      <a:close/>
                    </a:path>
                  </a:pathLst>
                </a:custGeom>
                <a:solidFill>
                  <a:srgbClr val="4C4C4C"/>
                </a:solidFill>
                <a:ln w="6375" cap="flat">
                  <a:noFill/>
                  <a:prstDash val="solid"/>
                  <a:miter/>
                </a:ln>
              </p:spPr>
              <p:txBody>
                <a:bodyPr rtlCol="0" anchor="ctr"/>
                <a:lstStyle/>
                <a:p>
                  <a:endParaRPr lang="zh-CN" altLang="en-US"/>
                </a:p>
              </p:txBody>
            </p:sp>
            <p:sp>
              <p:nvSpPr>
                <p:cNvPr id="377" name="ïṩľïdè">
                  <a:extLst>
                    <a:ext uri="{FF2B5EF4-FFF2-40B4-BE49-F238E27FC236}">
                      <a16:creationId xmlns:a16="http://schemas.microsoft.com/office/drawing/2014/main" id="{6FDAC876-4522-D416-D917-CCF32A840322}"/>
                    </a:ext>
                  </a:extLst>
                </p:cNvPr>
                <p:cNvSpPr/>
                <p:nvPr/>
              </p:nvSpPr>
              <p:spPr>
                <a:xfrm>
                  <a:off x="1748579" y="6222013"/>
                  <a:ext cx="274008" cy="177418"/>
                </a:xfrm>
                <a:custGeom>
                  <a:avLst/>
                  <a:gdLst>
                    <a:gd name="connsiteX0" fmla="*/ 47225 w 274008"/>
                    <a:gd name="connsiteY0" fmla="*/ 57204 h 177418"/>
                    <a:gd name="connsiteX1" fmla="*/ 170155 w 274008"/>
                    <a:gd name="connsiteY1" fmla="*/ 78831 h 177418"/>
                    <a:gd name="connsiteX2" fmla="*/ 258574 w 274008"/>
                    <a:gd name="connsiteY2" fmla="*/ 28243 h 177418"/>
                    <a:gd name="connsiteX3" fmla="*/ 179852 w 274008"/>
                    <a:gd name="connsiteY3" fmla="*/ 174969 h 177418"/>
                    <a:gd name="connsiteX4" fmla="*/ 56984 w 274008"/>
                    <a:gd name="connsiteY4" fmla="*/ 153342 h 177418"/>
                    <a:gd name="connsiteX5" fmla="*/ 2887 w 274008"/>
                    <a:gd name="connsiteY5" fmla="*/ 60904 h 177418"/>
                    <a:gd name="connsiteX6" fmla="*/ 12328 w 274008"/>
                    <a:gd name="connsiteY6" fmla="*/ -2315 h 17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08" h="177418">
                      <a:moveTo>
                        <a:pt x="47225" y="57204"/>
                      </a:moveTo>
                      <a:cubicBezTo>
                        <a:pt x="47225" y="57204"/>
                        <a:pt x="60940" y="73152"/>
                        <a:pt x="170155" y="78831"/>
                      </a:cubicBezTo>
                      <a:cubicBezTo>
                        <a:pt x="207283" y="82084"/>
                        <a:pt x="242562" y="61925"/>
                        <a:pt x="258574" y="28243"/>
                      </a:cubicBezTo>
                      <a:cubicBezTo>
                        <a:pt x="304122" y="97778"/>
                        <a:pt x="258574" y="178860"/>
                        <a:pt x="179852" y="174969"/>
                      </a:cubicBezTo>
                      <a:cubicBezTo>
                        <a:pt x="70637" y="169290"/>
                        <a:pt x="56984" y="153342"/>
                        <a:pt x="56984" y="153342"/>
                      </a:cubicBezTo>
                      <a:lnTo>
                        <a:pt x="2887" y="60904"/>
                      </a:lnTo>
                      <a:cubicBezTo>
                        <a:pt x="1803" y="39407"/>
                        <a:pt x="4993" y="17907"/>
                        <a:pt x="12328" y="-2315"/>
                      </a:cubicBezTo>
                      <a:close/>
                    </a:path>
                  </a:pathLst>
                </a:custGeom>
                <a:solidFill>
                  <a:srgbClr val="383838"/>
                </a:solidFill>
                <a:ln w="6375" cap="flat">
                  <a:noFill/>
                  <a:prstDash val="solid"/>
                  <a:miter/>
                </a:ln>
              </p:spPr>
              <p:txBody>
                <a:bodyPr rtlCol="0" anchor="ctr"/>
                <a:lstStyle/>
                <a:p>
                  <a:endParaRPr lang="zh-CN" altLang="en-US"/>
                </a:p>
              </p:txBody>
            </p:sp>
            <p:sp>
              <p:nvSpPr>
                <p:cNvPr id="378" name="íSļiḓé">
                  <a:extLst>
                    <a:ext uri="{FF2B5EF4-FFF2-40B4-BE49-F238E27FC236}">
                      <a16:creationId xmlns:a16="http://schemas.microsoft.com/office/drawing/2014/main" id="{78F54F05-1BA4-DA9F-1131-6783EF57A481}"/>
                    </a:ext>
                  </a:extLst>
                </p:cNvPr>
                <p:cNvSpPr/>
                <p:nvPr/>
              </p:nvSpPr>
              <p:spPr>
                <a:xfrm>
                  <a:off x="1770471" y="6185223"/>
                  <a:ext cx="144388" cy="49034"/>
                </a:xfrm>
                <a:custGeom>
                  <a:avLst/>
                  <a:gdLst>
                    <a:gd name="connsiteX0" fmla="*/ 2750 w 144388"/>
                    <a:gd name="connsiteY0" fmla="*/ 45000 h 49034"/>
                    <a:gd name="connsiteX1" fmla="*/ 76814 w 144388"/>
                    <a:gd name="connsiteY1" fmla="*/ 31349 h 49034"/>
                    <a:gd name="connsiteX2" fmla="*/ 146988 w 144388"/>
                    <a:gd name="connsiteY2" fmla="*/ 28287 h 49034"/>
                    <a:gd name="connsiteX3" fmla="*/ 84024 w 144388"/>
                    <a:gd name="connsiteY3" fmla="*/ -1506 h 49034"/>
                    <a:gd name="connsiteX4" fmla="*/ 2750 w 144388"/>
                    <a:gd name="connsiteY4" fmla="*/ 45000 h 4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88" h="49034">
                      <a:moveTo>
                        <a:pt x="2750" y="45000"/>
                      </a:moveTo>
                      <a:cubicBezTo>
                        <a:pt x="708" y="54058"/>
                        <a:pt x="43961" y="24012"/>
                        <a:pt x="76814" y="31349"/>
                      </a:cubicBezTo>
                      <a:cubicBezTo>
                        <a:pt x="109669" y="38685"/>
                        <a:pt x="145074" y="37345"/>
                        <a:pt x="146988" y="28287"/>
                      </a:cubicBezTo>
                      <a:cubicBezTo>
                        <a:pt x="148902" y="19227"/>
                        <a:pt x="116877" y="5831"/>
                        <a:pt x="84024" y="-1506"/>
                      </a:cubicBezTo>
                      <a:cubicBezTo>
                        <a:pt x="51169" y="-8842"/>
                        <a:pt x="4790" y="35878"/>
                        <a:pt x="2750" y="45000"/>
                      </a:cubicBezTo>
                      <a:close/>
                    </a:path>
                  </a:pathLst>
                </a:custGeom>
                <a:solidFill>
                  <a:srgbClr val="666666"/>
                </a:solidFill>
                <a:ln w="6375" cap="flat">
                  <a:noFill/>
                  <a:prstDash val="solid"/>
                  <a:miter/>
                </a:ln>
              </p:spPr>
              <p:txBody>
                <a:bodyPr rtlCol="0" anchor="ctr"/>
                <a:lstStyle/>
                <a:p>
                  <a:endParaRPr lang="zh-CN" altLang="en-US"/>
                </a:p>
              </p:txBody>
            </p:sp>
            <p:sp>
              <p:nvSpPr>
                <p:cNvPr id="379" name="îs1ïďe">
                  <a:extLst>
                    <a:ext uri="{FF2B5EF4-FFF2-40B4-BE49-F238E27FC236}">
                      <a16:creationId xmlns:a16="http://schemas.microsoft.com/office/drawing/2014/main" id="{FBF06E25-05FA-163F-ABFE-7B9F780EB761}"/>
                    </a:ext>
                  </a:extLst>
                </p:cNvPr>
                <p:cNvSpPr/>
                <p:nvPr/>
              </p:nvSpPr>
              <p:spPr>
                <a:xfrm>
                  <a:off x="1329182" y="6112860"/>
                  <a:ext cx="438488" cy="219224"/>
                </a:xfrm>
                <a:custGeom>
                  <a:avLst/>
                  <a:gdLst>
                    <a:gd name="connsiteX0" fmla="*/ 201876 w 438488"/>
                    <a:gd name="connsiteY0" fmla="*/ -2315 h 219224"/>
                    <a:gd name="connsiteX1" fmla="*/ 48771 w 438488"/>
                    <a:gd name="connsiteY1" fmla="*/ 49040 h 219224"/>
                    <a:gd name="connsiteX2" fmla="*/ 213805 w 438488"/>
                    <a:gd name="connsiteY2" fmla="*/ 200487 h 219224"/>
                    <a:gd name="connsiteX3" fmla="*/ 440466 w 438488"/>
                    <a:gd name="connsiteY3" fmla="*/ 112387 h 219224"/>
                    <a:gd name="connsiteX4" fmla="*/ 201876 w 438488"/>
                    <a:gd name="connsiteY4" fmla="*/ -2315 h 21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488" h="219224">
                      <a:moveTo>
                        <a:pt x="201876" y="-2315"/>
                      </a:moveTo>
                      <a:cubicBezTo>
                        <a:pt x="201876" y="-2315"/>
                        <a:pt x="134893" y="47125"/>
                        <a:pt x="48771" y="49040"/>
                      </a:cubicBezTo>
                      <a:cubicBezTo>
                        <a:pt x="-37351" y="50954"/>
                        <a:pt x="-13748" y="166612"/>
                        <a:pt x="213805" y="200487"/>
                      </a:cubicBezTo>
                      <a:cubicBezTo>
                        <a:pt x="441358" y="234362"/>
                        <a:pt x="424709" y="220837"/>
                        <a:pt x="440466" y="112387"/>
                      </a:cubicBezTo>
                      <a:cubicBezTo>
                        <a:pt x="456223" y="3937"/>
                        <a:pt x="201876" y="-2315"/>
                        <a:pt x="201876" y="-2315"/>
                      </a:cubicBezTo>
                      <a:close/>
                    </a:path>
                  </a:pathLst>
                </a:custGeom>
                <a:solidFill>
                  <a:srgbClr val="4D4D4D"/>
                </a:solidFill>
                <a:ln w="6375" cap="flat">
                  <a:noFill/>
                  <a:prstDash val="solid"/>
                  <a:miter/>
                </a:ln>
              </p:spPr>
              <p:txBody>
                <a:bodyPr rtlCol="0" anchor="ctr"/>
                <a:lstStyle/>
                <a:p>
                  <a:endParaRPr lang="zh-CN" altLang="en-US"/>
                </a:p>
              </p:txBody>
            </p:sp>
            <p:sp>
              <p:nvSpPr>
                <p:cNvPr id="380" name="í$ľíďé">
                  <a:extLst>
                    <a:ext uri="{FF2B5EF4-FFF2-40B4-BE49-F238E27FC236}">
                      <a16:creationId xmlns:a16="http://schemas.microsoft.com/office/drawing/2014/main" id="{A9E5A402-E89D-E4D8-EFAC-A88B53234C29}"/>
                    </a:ext>
                  </a:extLst>
                </p:cNvPr>
                <p:cNvSpPr/>
                <p:nvPr/>
              </p:nvSpPr>
              <p:spPr>
                <a:xfrm>
                  <a:off x="1329743" y="6162365"/>
                  <a:ext cx="438244" cy="169719"/>
                </a:xfrm>
                <a:custGeom>
                  <a:avLst/>
                  <a:gdLst>
                    <a:gd name="connsiteX0" fmla="*/ 180900 w 438244"/>
                    <a:gd name="connsiteY0" fmla="*/ 83360 h 169719"/>
                    <a:gd name="connsiteX1" fmla="*/ 407242 w 438244"/>
                    <a:gd name="connsiteY1" fmla="*/ -2315 h 169719"/>
                    <a:gd name="connsiteX2" fmla="*/ 440224 w 438244"/>
                    <a:gd name="connsiteY2" fmla="*/ 62882 h 169719"/>
                    <a:gd name="connsiteX3" fmla="*/ 213564 w 438244"/>
                    <a:gd name="connsiteY3" fmla="*/ 150982 h 169719"/>
                    <a:gd name="connsiteX4" fmla="*/ 5531 w 438244"/>
                    <a:gd name="connsiteY4" fmla="*/ 20588 h 169719"/>
                    <a:gd name="connsiteX5" fmla="*/ 180900 w 438244"/>
                    <a:gd name="connsiteY5" fmla="*/ 83360 h 16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44" h="169719">
                      <a:moveTo>
                        <a:pt x="180900" y="83360"/>
                      </a:moveTo>
                      <a:cubicBezTo>
                        <a:pt x="406668" y="116916"/>
                        <a:pt x="392123" y="103839"/>
                        <a:pt x="407242" y="-2315"/>
                      </a:cubicBezTo>
                      <a:cubicBezTo>
                        <a:pt x="430208" y="13761"/>
                        <a:pt x="444306" y="34877"/>
                        <a:pt x="440224" y="62882"/>
                      </a:cubicBezTo>
                      <a:cubicBezTo>
                        <a:pt x="424467" y="171332"/>
                        <a:pt x="441053" y="184857"/>
                        <a:pt x="213564" y="150982"/>
                      </a:cubicBezTo>
                      <a:cubicBezTo>
                        <a:pt x="45020" y="125912"/>
                        <a:pt x="-11310" y="55994"/>
                        <a:pt x="5531" y="20588"/>
                      </a:cubicBezTo>
                      <a:cubicBezTo>
                        <a:pt x="38385" y="46169"/>
                        <a:pt x="95098" y="70601"/>
                        <a:pt x="180900" y="83360"/>
                      </a:cubicBezTo>
                      <a:close/>
                    </a:path>
                  </a:pathLst>
                </a:custGeom>
                <a:solidFill>
                  <a:srgbClr val="383838"/>
                </a:solidFill>
                <a:ln w="6375" cap="flat">
                  <a:noFill/>
                  <a:prstDash val="solid"/>
                  <a:miter/>
                </a:ln>
              </p:spPr>
              <p:txBody>
                <a:bodyPr rtlCol="0" anchor="ctr"/>
                <a:lstStyle/>
                <a:p>
                  <a:endParaRPr lang="zh-CN" altLang="en-US"/>
                </a:p>
              </p:txBody>
            </p:sp>
            <p:sp>
              <p:nvSpPr>
                <p:cNvPr id="381" name="íšlïdê">
                  <a:extLst>
                    <a:ext uri="{FF2B5EF4-FFF2-40B4-BE49-F238E27FC236}">
                      <a16:creationId xmlns:a16="http://schemas.microsoft.com/office/drawing/2014/main" id="{36C4D5EB-F51A-5B1B-D49B-84BEB852D82C}"/>
                    </a:ext>
                  </a:extLst>
                </p:cNvPr>
                <p:cNvSpPr/>
                <p:nvPr/>
              </p:nvSpPr>
              <p:spPr>
                <a:xfrm>
                  <a:off x="1442479" y="6129366"/>
                  <a:ext cx="201971" cy="51700"/>
                </a:xfrm>
                <a:custGeom>
                  <a:avLst/>
                  <a:gdLst>
                    <a:gd name="connsiteX0" fmla="*/ 204621 w 201971"/>
                    <a:gd name="connsiteY0" fmla="*/ 38084 h 51700"/>
                    <a:gd name="connsiteX1" fmla="*/ 100764 w 201971"/>
                    <a:gd name="connsiteY1" fmla="*/ -1341 h 51700"/>
                    <a:gd name="connsiteX2" fmla="*/ 2712 w 201971"/>
                    <a:gd name="connsiteY2" fmla="*/ 46441 h 51700"/>
                    <a:gd name="connsiteX3" fmla="*/ 105868 w 201971"/>
                    <a:gd name="connsiteY3" fmla="*/ 32407 h 51700"/>
                    <a:gd name="connsiteX4" fmla="*/ 204621 w 201971"/>
                    <a:gd name="connsiteY4" fmla="*/ 38084 h 5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71" h="51700">
                      <a:moveTo>
                        <a:pt x="204621" y="38084"/>
                      </a:moveTo>
                      <a:cubicBezTo>
                        <a:pt x="203218" y="28770"/>
                        <a:pt x="149949" y="-8804"/>
                        <a:pt x="100764" y="-1341"/>
                      </a:cubicBezTo>
                      <a:cubicBezTo>
                        <a:pt x="51579" y="6124"/>
                        <a:pt x="1245" y="36936"/>
                        <a:pt x="2712" y="46441"/>
                      </a:cubicBezTo>
                      <a:cubicBezTo>
                        <a:pt x="4179" y="55946"/>
                        <a:pt x="56683" y="40062"/>
                        <a:pt x="105868" y="32407"/>
                      </a:cubicBezTo>
                      <a:cubicBezTo>
                        <a:pt x="155053" y="24752"/>
                        <a:pt x="206088" y="47399"/>
                        <a:pt x="204621" y="38084"/>
                      </a:cubicBezTo>
                      <a:close/>
                    </a:path>
                  </a:pathLst>
                </a:custGeom>
                <a:solidFill>
                  <a:srgbClr val="666666"/>
                </a:solidFill>
                <a:ln w="6375" cap="flat">
                  <a:noFill/>
                  <a:prstDash val="solid"/>
                  <a:miter/>
                </a:ln>
              </p:spPr>
              <p:txBody>
                <a:bodyPr rtlCol="0" anchor="ctr"/>
                <a:lstStyle/>
                <a:p>
                  <a:endParaRPr lang="zh-CN" altLang="en-US"/>
                </a:p>
              </p:txBody>
            </p:sp>
            <p:sp>
              <p:nvSpPr>
                <p:cNvPr id="382" name="ïṩľïḑé">
                  <a:extLst>
                    <a:ext uri="{FF2B5EF4-FFF2-40B4-BE49-F238E27FC236}">
                      <a16:creationId xmlns:a16="http://schemas.microsoft.com/office/drawing/2014/main" id="{80B7BEBC-256D-45B6-B5D2-F953ED02C378}"/>
                    </a:ext>
                  </a:extLst>
                </p:cNvPr>
                <p:cNvSpPr/>
                <p:nvPr/>
              </p:nvSpPr>
              <p:spPr>
                <a:xfrm>
                  <a:off x="1773403" y="6307041"/>
                  <a:ext cx="384074" cy="218906"/>
                </a:xfrm>
                <a:custGeom>
                  <a:avLst/>
                  <a:gdLst>
                    <a:gd name="connsiteX0" fmla="*/ 256142 w 384074"/>
                    <a:gd name="connsiteY0" fmla="*/ 37500 h 218906"/>
                    <a:gd name="connsiteX1" fmla="*/ 359935 w 384074"/>
                    <a:gd name="connsiteY1" fmla="*/ 136573 h 218906"/>
                    <a:gd name="connsiteX2" fmla="*/ 169637 w 384074"/>
                    <a:gd name="connsiteY2" fmla="*/ 196412 h 218906"/>
                    <a:gd name="connsiteX3" fmla="*/ 20104 w 384074"/>
                    <a:gd name="connsiteY3" fmla="*/ 39797 h 218906"/>
                    <a:gd name="connsiteX4" fmla="*/ 256142 w 384074"/>
                    <a:gd name="connsiteY4" fmla="*/ 37500 h 21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074" h="218906">
                      <a:moveTo>
                        <a:pt x="256142" y="37500"/>
                      </a:moveTo>
                      <a:cubicBezTo>
                        <a:pt x="256142" y="37500"/>
                        <a:pt x="291420" y="102699"/>
                        <a:pt x="359935" y="136573"/>
                      </a:cubicBezTo>
                      <a:cubicBezTo>
                        <a:pt x="428450" y="170448"/>
                        <a:pt x="365931" y="255102"/>
                        <a:pt x="169637" y="196412"/>
                      </a:cubicBezTo>
                      <a:cubicBezTo>
                        <a:pt x="-26658" y="137722"/>
                        <a:pt x="-8156" y="133191"/>
                        <a:pt x="20104" y="39797"/>
                      </a:cubicBezTo>
                      <a:cubicBezTo>
                        <a:pt x="48364" y="-53596"/>
                        <a:pt x="256142" y="37500"/>
                        <a:pt x="256142" y="37500"/>
                      </a:cubicBezTo>
                      <a:close/>
                    </a:path>
                  </a:pathLst>
                </a:custGeom>
                <a:solidFill>
                  <a:srgbClr val="4D4D4D"/>
                </a:solidFill>
                <a:ln w="6375" cap="flat">
                  <a:noFill/>
                  <a:prstDash val="solid"/>
                  <a:miter/>
                </a:ln>
              </p:spPr>
              <p:txBody>
                <a:bodyPr rtlCol="0" anchor="ctr"/>
                <a:lstStyle/>
                <a:p>
                  <a:endParaRPr lang="zh-CN" altLang="en-US"/>
                </a:p>
              </p:txBody>
            </p:sp>
            <p:sp>
              <p:nvSpPr>
                <p:cNvPr id="383" name="îṥlíḋe">
                  <a:extLst>
                    <a:ext uri="{FF2B5EF4-FFF2-40B4-BE49-F238E27FC236}">
                      <a16:creationId xmlns:a16="http://schemas.microsoft.com/office/drawing/2014/main" id="{9DC73ABA-6694-F303-2197-549B7FA49768}"/>
                    </a:ext>
                  </a:extLst>
                </p:cNvPr>
                <p:cNvSpPr/>
                <p:nvPr/>
              </p:nvSpPr>
              <p:spPr>
                <a:xfrm>
                  <a:off x="1773403" y="6307943"/>
                  <a:ext cx="383027" cy="217858"/>
                </a:xfrm>
                <a:custGeom>
                  <a:avLst/>
                  <a:gdLst>
                    <a:gd name="connsiteX0" fmla="*/ 20104 w 383027"/>
                    <a:gd name="connsiteY0" fmla="*/ 38896 h 217858"/>
                    <a:gd name="connsiteX1" fmla="*/ 78221 w 383027"/>
                    <a:gd name="connsiteY1" fmla="*/ -2315 h 217858"/>
                    <a:gd name="connsiteX2" fmla="*/ 76307 w 383027"/>
                    <a:gd name="connsiteY2" fmla="*/ 2789 h 217858"/>
                    <a:gd name="connsiteX3" fmla="*/ 225840 w 383027"/>
                    <a:gd name="connsiteY3" fmla="*/ 159466 h 217858"/>
                    <a:gd name="connsiteX4" fmla="*/ 385708 w 383027"/>
                    <a:gd name="connsiteY4" fmla="*/ 176117 h 217858"/>
                    <a:gd name="connsiteX5" fmla="*/ 169637 w 383027"/>
                    <a:gd name="connsiteY5" fmla="*/ 195255 h 217858"/>
                    <a:gd name="connsiteX6" fmla="*/ 20104 w 383027"/>
                    <a:gd name="connsiteY6" fmla="*/ 38896 h 217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027" h="217858">
                      <a:moveTo>
                        <a:pt x="20104" y="38896"/>
                      </a:moveTo>
                      <a:cubicBezTo>
                        <a:pt x="28078" y="12486"/>
                        <a:pt x="50342" y="619"/>
                        <a:pt x="78221" y="-2315"/>
                      </a:cubicBezTo>
                      <a:cubicBezTo>
                        <a:pt x="77583" y="-592"/>
                        <a:pt x="76816" y="1002"/>
                        <a:pt x="76307" y="2789"/>
                      </a:cubicBezTo>
                      <a:cubicBezTo>
                        <a:pt x="48045" y="96183"/>
                        <a:pt x="29545" y="100840"/>
                        <a:pt x="225840" y="159466"/>
                      </a:cubicBezTo>
                      <a:cubicBezTo>
                        <a:pt x="296396" y="180518"/>
                        <a:pt x="349600" y="183071"/>
                        <a:pt x="385708" y="176117"/>
                      </a:cubicBezTo>
                      <a:cubicBezTo>
                        <a:pt x="376712" y="208014"/>
                        <a:pt x="305008" y="235955"/>
                        <a:pt x="169637" y="195255"/>
                      </a:cubicBezTo>
                      <a:cubicBezTo>
                        <a:pt x="-26658" y="136884"/>
                        <a:pt x="-8156" y="132290"/>
                        <a:pt x="20104" y="38896"/>
                      </a:cubicBezTo>
                      <a:close/>
                    </a:path>
                  </a:pathLst>
                </a:custGeom>
                <a:solidFill>
                  <a:srgbClr val="383838"/>
                </a:solidFill>
                <a:ln w="6375" cap="flat">
                  <a:noFill/>
                  <a:prstDash val="solid"/>
                  <a:miter/>
                </a:ln>
              </p:spPr>
              <p:txBody>
                <a:bodyPr rtlCol="0" anchor="ctr"/>
                <a:lstStyle/>
                <a:p>
                  <a:endParaRPr lang="zh-CN" altLang="en-US"/>
                </a:p>
              </p:txBody>
            </p:sp>
            <p:sp>
              <p:nvSpPr>
                <p:cNvPr id="384" name="îṧlîḓè">
                  <a:extLst>
                    <a:ext uri="{FF2B5EF4-FFF2-40B4-BE49-F238E27FC236}">
                      <a16:creationId xmlns:a16="http://schemas.microsoft.com/office/drawing/2014/main" id="{208A9891-5B21-E4AF-51F5-839A2790B833}"/>
                    </a:ext>
                  </a:extLst>
                </p:cNvPr>
                <p:cNvSpPr/>
                <p:nvPr/>
              </p:nvSpPr>
              <p:spPr>
                <a:xfrm>
                  <a:off x="1911690" y="6340767"/>
                  <a:ext cx="160580" cy="92082"/>
                </a:xfrm>
                <a:custGeom>
                  <a:avLst/>
                  <a:gdLst>
                    <a:gd name="connsiteX0" fmla="*/ 3026 w 160580"/>
                    <a:gd name="connsiteY0" fmla="*/ 5816 h 92082"/>
                    <a:gd name="connsiteX1" fmla="*/ 101715 w 160580"/>
                    <a:gd name="connsiteY1" fmla="*/ 13280 h 92082"/>
                    <a:gd name="connsiteX2" fmla="*/ 162766 w 160580"/>
                    <a:gd name="connsiteY2" fmla="*/ 88813 h 92082"/>
                    <a:gd name="connsiteX3" fmla="*/ 84810 w 160580"/>
                    <a:gd name="connsiteY3" fmla="*/ 38544 h 92082"/>
                    <a:gd name="connsiteX4" fmla="*/ 3026 w 160580"/>
                    <a:gd name="connsiteY4" fmla="*/ 5816 h 9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80" h="92082">
                      <a:moveTo>
                        <a:pt x="3026" y="5816"/>
                      </a:moveTo>
                      <a:cubicBezTo>
                        <a:pt x="7682" y="-1136"/>
                        <a:pt x="64842" y="-11344"/>
                        <a:pt x="101715" y="13280"/>
                      </a:cubicBezTo>
                      <a:cubicBezTo>
                        <a:pt x="138588" y="37905"/>
                        <a:pt x="167423" y="81858"/>
                        <a:pt x="162766" y="88813"/>
                      </a:cubicBezTo>
                      <a:cubicBezTo>
                        <a:pt x="158109" y="95767"/>
                        <a:pt x="121683" y="63295"/>
                        <a:pt x="84810" y="38544"/>
                      </a:cubicBezTo>
                      <a:cubicBezTo>
                        <a:pt x="47937" y="13791"/>
                        <a:pt x="-1951" y="12834"/>
                        <a:pt x="3026" y="5816"/>
                      </a:cubicBezTo>
                      <a:close/>
                    </a:path>
                  </a:pathLst>
                </a:custGeom>
                <a:solidFill>
                  <a:srgbClr val="666666"/>
                </a:solidFill>
                <a:ln w="6375" cap="flat">
                  <a:noFill/>
                  <a:prstDash val="solid"/>
                  <a:miter/>
                </a:ln>
              </p:spPr>
              <p:txBody>
                <a:bodyPr rtlCol="0" anchor="ctr"/>
                <a:lstStyle/>
                <a:p>
                  <a:endParaRPr lang="zh-CN" altLang="en-US"/>
                </a:p>
              </p:txBody>
            </p:sp>
            <p:sp>
              <p:nvSpPr>
                <p:cNvPr id="385" name="ïṧlíḍê">
                  <a:extLst>
                    <a:ext uri="{FF2B5EF4-FFF2-40B4-BE49-F238E27FC236}">
                      <a16:creationId xmlns:a16="http://schemas.microsoft.com/office/drawing/2014/main" id="{01DB2974-9936-283F-BEE0-DBA3A445DB73}"/>
                    </a:ext>
                  </a:extLst>
                </p:cNvPr>
                <p:cNvSpPr/>
                <p:nvPr/>
              </p:nvSpPr>
              <p:spPr>
                <a:xfrm>
                  <a:off x="1605461" y="6256124"/>
                  <a:ext cx="248240" cy="193372"/>
                </a:xfrm>
                <a:custGeom>
                  <a:avLst/>
                  <a:gdLst>
                    <a:gd name="connsiteX0" fmla="*/ 158254 w 248240"/>
                    <a:gd name="connsiteY0" fmla="*/ 190362 h 193372"/>
                    <a:gd name="connsiteX1" fmla="*/ 234807 w 248240"/>
                    <a:gd name="connsiteY1" fmla="*/ 137604 h 193372"/>
                    <a:gd name="connsiteX2" fmla="*/ 147408 w 248240"/>
                    <a:gd name="connsiteY2" fmla="*/ -1467 h 193372"/>
                    <a:gd name="connsiteX3" fmla="*/ 53631 w 248240"/>
                    <a:gd name="connsiteY3" fmla="*/ 162100 h 193372"/>
                    <a:gd name="connsiteX4" fmla="*/ 158254 w 248240"/>
                    <a:gd name="connsiteY4" fmla="*/ 190362 h 19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40" h="193372">
                      <a:moveTo>
                        <a:pt x="158254" y="190362"/>
                      </a:moveTo>
                      <a:lnTo>
                        <a:pt x="234807" y="137604"/>
                      </a:lnTo>
                      <a:cubicBezTo>
                        <a:pt x="234807" y="137604"/>
                        <a:pt x="306512" y="11547"/>
                        <a:pt x="147408" y="-1467"/>
                      </a:cubicBezTo>
                      <a:cubicBezTo>
                        <a:pt x="-11694" y="-14482"/>
                        <a:pt x="-34341" y="126121"/>
                        <a:pt x="53631" y="162100"/>
                      </a:cubicBezTo>
                      <a:cubicBezTo>
                        <a:pt x="141603" y="198081"/>
                        <a:pt x="158254" y="190362"/>
                        <a:pt x="158254" y="190362"/>
                      </a:cubicBezTo>
                      <a:close/>
                    </a:path>
                  </a:pathLst>
                </a:custGeom>
                <a:solidFill>
                  <a:srgbClr val="4C4C4C"/>
                </a:solidFill>
                <a:ln w="6375" cap="flat">
                  <a:noFill/>
                  <a:prstDash val="solid"/>
                  <a:miter/>
                </a:ln>
              </p:spPr>
              <p:txBody>
                <a:bodyPr rtlCol="0" anchor="ctr"/>
                <a:lstStyle/>
                <a:p>
                  <a:endParaRPr lang="zh-CN" altLang="en-US"/>
                </a:p>
              </p:txBody>
            </p:sp>
            <p:sp>
              <p:nvSpPr>
                <p:cNvPr id="386" name="ïṥľîḑe">
                  <a:extLst>
                    <a:ext uri="{FF2B5EF4-FFF2-40B4-BE49-F238E27FC236}">
                      <a16:creationId xmlns:a16="http://schemas.microsoft.com/office/drawing/2014/main" id="{3CD7AE00-8108-3FA3-A08A-DD41B181A944}"/>
                    </a:ext>
                  </a:extLst>
                </p:cNvPr>
                <p:cNvSpPr/>
                <p:nvPr/>
              </p:nvSpPr>
              <p:spPr>
                <a:xfrm>
                  <a:off x="1605423" y="6273813"/>
                  <a:ext cx="239500" cy="175520"/>
                </a:xfrm>
                <a:custGeom>
                  <a:avLst/>
                  <a:gdLst>
                    <a:gd name="connsiteX0" fmla="*/ 50160 w 239500"/>
                    <a:gd name="connsiteY0" fmla="*/ -2315 h 175520"/>
                    <a:gd name="connsiteX1" fmla="*/ 91500 w 239500"/>
                    <a:gd name="connsiteY1" fmla="*/ 107284 h 175520"/>
                    <a:gd name="connsiteX2" fmla="*/ 196122 w 239500"/>
                    <a:gd name="connsiteY2" fmla="*/ 135545 h 175520"/>
                    <a:gd name="connsiteX3" fmla="*/ 242181 w 239500"/>
                    <a:gd name="connsiteY3" fmla="*/ 103648 h 175520"/>
                    <a:gd name="connsiteX4" fmla="*/ 234845 w 239500"/>
                    <a:gd name="connsiteY4" fmla="*/ 119788 h 175520"/>
                    <a:gd name="connsiteX5" fmla="*/ 158292 w 239500"/>
                    <a:gd name="connsiteY5" fmla="*/ 172546 h 175520"/>
                    <a:gd name="connsiteX6" fmla="*/ 53669 w 239500"/>
                    <a:gd name="connsiteY6" fmla="*/ 144284 h 175520"/>
                    <a:gd name="connsiteX7" fmla="*/ 50160 w 239500"/>
                    <a:gd name="connsiteY7" fmla="*/ -2315 h 17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500" h="175520">
                      <a:moveTo>
                        <a:pt x="50160" y="-2315"/>
                      </a:moveTo>
                      <a:cubicBezTo>
                        <a:pt x="28662" y="37556"/>
                        <a:pt x="43780" y="87827"/>
                        <a:pt x="91500" y="107284"/>
                      </a:cubicBezTo>
                      <a:cubicBezTo>
                        <a:pt x="179471" y="143072"/>
                        <a:pt x="196122" y="135545"/>
                        <a:pt x="196122" y="135545"/>
                      </a:cubicBezTo>
                      <a:lnTo>
                        <a:pt x="242181" y="103648"/>
                      </a:lnTo>
                      <a:cubicBezTo>
                        <a:pt x="240139" y="109197"/>
                        <a:pt x="237652" y="114556"/>
                        <a:pt x="234845" y="119788"/>
                      </a:cubicBezTo>
                      <a:lnTo>
                        <a:pt x="158292" y="172546"/>
                      </a:lnTo>
                      <a:cubicBezTo>
                        <a:pt x="158292" y="172546"/>
                        <a:pt x="141705" y="180073"/>
                        <a:pt x="53669" y="144284"/>
                      </a:cubicBezTo>
                      <a:cubicBezTo>
                        <a:pt x="-11273" y="118001"/>
                        <a:pt x="-16058" y="34430"/>
                        <a:pt x="50160" y="-2315"/>
                      </a:cubicBezTo>
                      <a:close/>
                    </a:path>
                  </a:pathLst>
                </a:custGeom>
                <a:solidFill>
                  <a:srgbClr val="383838"/>
                </a:solidFill>
                <a:ln w="6375" cap="flat">
                  <a:noFill/>
                  <a:prstDash val="solid"/>
                  <a:miter/>
                </a:ln>
              </p:spPr>
              <p:txBody>
                <a:bodyPr rtlCol="0" anchor="ctr"/>
                <a:lstStyle/>
                <a:p>
                  <a:endParaRPr lang="zh-CN" altLang="en-US"/>
                </a:p>
              </p:txBody>
            </p:sp>
            <p:sp>
              <p:nvSpPr>
                <p:cNvPr id="387" name="ïṩḻîḋè">
                  <a:extLst>
                    <a:ext uri="{FF2B5EF4-FFF2-40B4-BE49-F238E27FC236}">
                      <a16:creationId xmlns:a16="http://schemas.microsoft.com/office/drawing/2014/main" id="{2B3A5997-EED3-1329-1F6B-FB0EF49F1AC4}"/>
                    </a:ext>
                  </a:extLst>
                </p:cNvPr>
                <p:cNvSpPr/>
                <p:nvPr/>
              </p:nvSpPr>
              <p:spPr>
                <a:xfrm>
                  <a:off x="1732378" y="6274843"/>
                  <a:ext cx="107583" cy="72908"/>
                </a:xfrm>
                <a:custGeom>
                  <a:avLst/>
                  <a:gdLst>
                    <a:gd name="connsiteX0" fmla="*/ 110122 w 107583"/>
                    <a:gd name="connsiteY0" fmla="*/ 69572 h 72908"/>
                    <a:gd name="connsiteX1" fmla="*/ 56919 w 107583"/>
                    <a:gd name="connsiteY1" fmla="*/ 31296 h 72908"/>
                    <a:gd name="connsiteX2" fmla="*/ 2758 w 107583"/>
                    <a:gd name="connsiteY2" fmla="*/ 3034 h 72908"/>
                    <a:gd name="connsiteX3" fmla="*/ 63298 w 107583"/>
                    <a:gd name="connsiteY3" fmla="*/ 3034 h 72908"/>
                    <a:gd name="connsiteX4" fmla="*/ 110122 w 107583"/>
                    <a:gd name="connsiteY4" fmla="*/ 69572 h 72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83" h="72908">
                      <a:moveTo>
                        <a:pt x="110122" y="69572"/>
                      </a:moveTo>
                      <a:cubicBezTo>
                        <a:pt x="108399" y="77419"/>
                        <a:pt x="85435" y="37675"/>
                        <a:pt x="56919" y="31296"/>
                      </a:cubicBezTo>
                      <a:cubicBezTo>
                        <a:pt x="28403" y="24916"/>
                        <a:pt x="1035" y="10880"/>
                        <a:pt x="2758" y="3034"/>
                      </a:cubicBezTo>
                      <a:cubicBezTo>
                        <a:pt x="4480" y="-4813"/>
                        <a:pt x="34655" y="-3346"/>
                        <a:pt x="63298" y="3034"/>
                      </a:cubicBezTo>
                      <a:cubicBezTo>
                        <a:pt x="91942" y="9413"/>
                        <a:pt x="112164" y="61660"/>
                        <a:pt x="110122" y="69572"/>
                      </a:cubicBezTo>
                      <a:close/>
                    </a:path>
                  </a:pathLst>
                </a:custGeom>
                <a:solidFill>
                  <a:srgbClr val="666666"/>
                </a:solidFill>
                <a:ln w="6375" cap="flat">
                  <a:noFill/>
                  <a:prstDash val="solid"/>
                  <a:miter/>
                </a:ln>
              </p:spPr>
              <p:txBody>
                <a:bodyPr rtlCol="0" anchor="ctr"/>
                <a:lstStyle/>
                <a:p>
                  <a:endParaRPr lang="zh-CN" altLang="en-US"/>
                </a:p>
              </p:txBody>
            </p:sp>
            <p:sp>
              <p:nvSpPr>
                <p:cNvPr id="388" name="iṧľíḋè">
                  <a:extLst>
                    <a:ext uri="{FF2B5EF4-FFF2-40B4-BE49-F238E27FC236}">
                      <a16:creationId xmlns:a16="http://schemas.microsoft.com/office/drawing/2014/main" id="{494C3785-6AD0-926F-7CF2-8A04AD3A7B92}"/>
                    </a:ext>
                  </a:extLst>
                </p:cNvPr>
                <p:cNvSpPr/>
                <p:nvPr/>
              </p:nvSpPr>
              <p:spPr>
                <a:xfrm>
                  <a:off x="3167630" y="5808755"/>
                  <a:ext cx="755321" cy="715321"/>
                </a:xfrm>
                <a:custGeom>
                  <a:avLst/>
                  <a:gdLst>
                    <a:gd name="connsiteX0" fmla="*/ 111704 w 755321"/>
                    <a:gd name="connsiteY0" fmla="*/ 352125 h 715321"/>
                    <a:gd name="connsiteX1" fmla="*/ 2680 w 755321"/>
                    <a:gd name="connsiteY1" fmla="*/ 164889 h 715321"/>
                    <a:gd name="connsiteX2" fmla="*/ 154892 w 755321"/>
                    <a:gd name="connsiteY2" fmla="*/ 289096 h 715321"/>
                    <a:gd name="connsiteX3" fmla="*/ 87080 w 755321"/>
                    <a:gd name="connsiteY3" fmla="*/ 144985 h 715321"/>
                    <a:gd name="connsiteX4" fmla="*/ 182771 w 755321"/>
                    <a:gd name="connsiteY4" fmla="*/ 242973 h 715321"/>
                    <a:gd name="connsiteX5" fmla="*/ 87080 w 755321"/>
                    <a:gd name="connsiteY5" fmla="*/ 34814 h 715321"/>
                    <a:gd name="connsiteX6" fmla="*/ 252050 w 755321"/>
                    <a:gd name="connsiteY6" fmla="*/ 236146 h 715321"/>
                    <a:gd name="connsiteX7" fmla="*/ 237315 w 755321"/>
                    <a:gd name="connsiteY7" fmla="*/ -2315 h 715321"/>
                    <a:gd name="connsiteX8" fmla="*/ 311060 w 755321"/>
                    <a:gd name="connsiteY8" fmla="*/ 200040 h 715321"/>
                    <a:gd name="connsiteX9" fmla="*/ 328476 w 755321"/>
                    <a:gd name="connsiteY9" fmla="*/ 85210 h 715321"/>
                    <a:gd name="connsiteX10" fmla="*/ 420595 w 755321"/>
                    <a:gd name="connsiteY10" fmla="*/ 7254 h 715321"/>
                    <a:gd name="connsiteX11" fmla="*/ 374600 w 755321"/>
                    <a:gd name="connsiteY11" fmla="*/ 175606 h 715321"/>
                    <a:gd name="connsiteX12" fmla="*/ 433991 w 755321"/>
                    <a:gd name="connsiteY12" fmla="*/ 78065 h 715321"/>
                    <a:gd name="connsiteX13" fmla="*/ 429334 w 755321"/>
                    <a:gd name="connsiteY13" fmla="*/ 150344 h 715321"/>
                    <a:gd name="connsiteX14" fmla="*/ 663714 w 755321"/>
                    <a:gd name="connsiteY14" fmla="*/ 91845 h 715321"/>
                    <a:gd name="connsiteX15" fmla="*/ 484326 w 755321"/>
                    <a:gd name="connsiteY15" fmla="*/ 161316 h 715321"/>
                    <a:gd name="connsiteX16" fmla="*/ 640813 w 755321"/>
                    <a:gd name="connsiteY16" fmla="*/ 163103 h 715321"/>
                    <a:gd name="connsiteX17" fmla="*/ 550607 w 755321"/>
                    <a:gd name="connsiteY17" fmla="*/ 192321 h 715321"/>
                    <a:gd name="connsiteX18" fmla="*/ 747732 w 755321"/>
                    <a:gd name="connsiteY18" fmla="*/ 258666 h 715321"/>
                    <a:gd name="connsiteX19" fmla="*/ 529491 w 755321"/>
                    <a:gd name="connsiteY19" fmla="*/ 261091 h 715321"/>
                    <a:gd name="connsiteX20" fmla="*/ 695355 w 755321"/>
                    <a:gd name="connsiteY20" fmla="*/ 315316 h 715321"/>
                    <a:gd name="connsiteX21" fmla="*/ 604067 w 755321"/>
                    <a:gd name="connsiteY21" fmla="*/ 309829 h 715321"/>
                    <a:gd name="connsiteX22" fmla="*/ 753600 w 755321"/>
                    <a:gd name="connsiteY22" fmla="*/ 409985 h 715321"/>
                    <a:gd name="connsiteX23" fmla="*/ 590606 w 755321"/>
                    <a:gd name="connsiteY23" fmla="*/ 364820 h 715321"/>
                    <a:gd name="connsiteX24" fmla="*/ 758002 w 755321"/>
                    <a:gd name="connsiteY24" fmla="*/ 528962 h 715321"/>
                    <a:gd name="connsiteX25" fmla="*/ 559220 w 755321"/>
                    <a:gd name="connsiteY25" fmla="*/ 444627 h 715321"/>
                    <a:gd name="connsiteX26" fmla="*/ 662438 w 755321"/>
                    <a:gd name="connsiteY26" fmla="*/ 505039 h 715321"/>
                    <a:gd name="connsiteX27" fmla="*/ 543717 w 755321"/>
                    <a:gd name="connsiteY27" fmla="*/ 476969 h 715321"/>
                    <a:gd name="connsiteX28" fmla="*/ 637495 w 755321"/>
                    <a:gd name="connsiteY28" fmla="*/ 574191 h 715321"/>
                    <a:gd name="connsiteX29" fmla="*/ 541804 w 755321"/>
                    <a:gd name="connsiteY29" fmla="*/ 506506 h 715321"/>
                    <a:gd name="connsiteX30" fmla="*/ 609553 w 755321"/>
                    <a:gd name="connsiteY30" fmla="*/ 709945 h 715321"/>
                    <a:gd name="connsiteX31" fmla="*/ 459637 w 755321"/>
                    <a:gd name="connsiteY31" fmla="*/ 498341 h 715321"/>
                    <a:gd name="connsiteX32" fmla="*/ 521007 w 755321"/>
                    <a:gd name="connsiteY32" fmla="*/ 696741 h 715321"/>
                    <a:gd name="connsiteX33" fmla="*/ 441584 w 755321"/>
                    <a:gd name="connsiteY33" fmla="*/ 602389 h 715321"/>
                    <a:gd name="connsiteX34" fmla="*/ 464485 w 755321"/>
                    <a:gd name="connsiteY34" fmla="*/ 713007 h 715321"/>
                    <a:gd name="connsiteX35" fmla="*/ 370006 w 755321"/>
                    <a:gd name="connsiteY35" fmla="*/ 572660 h 715321"/>
                    <a:gd name="connsiteX36" fmla="*/ 162611 w 755321"/>
                    <a:gd name="connsiteY36" fmla="*/ 598880 h 715321"/>
                    <a:gd name="connsiteX37" fmla="*/ 122039 w 755321"/>
                    <a:gd name="connsiteY37" fmla="*/ 433016 h 715321"/>
                    <a:gd name="connsiteX38" fmla="*/ 11866 w 755321"/>
                    <a:gd name="connsiteY38" fmla="*/ 304470 h 715321"/>
                    <a:gd name="connsiteX39" fmla="*/ 111704 w 755321"/>
                    <a:gd name="connsiteY39" fmla="*/ 352125 h 71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55321" h="715321">
                      <a:moveTo>
                        <a:pt x="111704" y="352125"/>
                      </a:moveTo>
                      <a:cubicBezTo>
                        <a:pt x="83124" y="302302"/>
                        <a:pt x="31196" y="214713"/>
                        <a:pt x="2680" y="164889"/>
                      </a:cubicBezTo>
                      <a:cubicBezTo>
                        <a:pt x="51993" y="182049"/>
                        <a:pt x="120189" y="249927"/>
                        <a:pt x="154892" y="289096"/>
                      </a:cubicBezTo>
                      <a:cubicBezTo>
                        <a:pt x="132245" y="241059"/>
                        <a:pt x="109663" y="193022"/>
                        <a:pt x="87080" y="144985"/>
                      </a:cubicBezTo>
                      <a:lnTo>
                        <a:pt x="182771" y="242973"/>
                      </a:lnTo>
                      <a:cubicBezTo>
                        <a:pt x="150810" y="173566"/>
                        <a:pt x="118913" y="104157"/>
                        <a:pt x="87080" y="34814"/>
                      </a:cubicBezTo>
                      <a:cubicBezTo>
                        <a:pt x="154064" y="91654"/>
                        <a:pt x="224109" y="152705"/>
                        <a:pt x="252050" y="236146"/>
                      </a:cubicBezTo>
                      <a:lnTo>
                        <a:pt x="237315" y="-2315"/>
                      </a:lnTo>
                      <a:cubicBezTo>
                        <a:pt x="261875" y="65116"/>
                        <a:pt x="286500" y="132609"/>
                        <a:pt x="311060" y="200040"/>
                      </a:cubicBezTo>
                      <a:cubicBezTo>
                        <a:pt x="300918" y="159977"/>
                        <a:pt x="308828" y="121764"/>
                        <a:pt x="328476" y="85210"/>
                      </a:cubicBezTo>
                      <a:cubicBezTo>
                        <a:pt x="348380" y="48656"/>
                        <a:pt x="381233" y="20842"/>
                        <a:pt x="420595" y="7254"/>
                      </a:cubicBezTo>
                      <a:cubicBezTo>
                        <a:pt x="389527" y="57842"/>
                        <a:pt x="373578" y="116277"/>
                        <a:pt x="374600" y="175606"/>
                      </a:cubicBezTo>
                      <a:cubicBezTo>
                        <a:pt x="385381" y="138415"/>
                        <a:pt x="405922" y="104732"/>
                        <a:pt x="433991" y="78065"/>
                      </a:cubicBezTo>
                      <a:cubicBezTo>
                        <a:pt x="432460" y="102115"/>
                        <a:pt x="430929" y="126229"/>
                        <a:pt x="429334" y="150344"/>
                      </a:cubicBezTo>
                      <a:cubicBezTo>
                        <a:pt x="488599" y="85530"/>
                        <a:pt x="580909" y="62499"/>
                        <a:pt x="663714" y="91845"/>
                      </a:cubicBezTo>
                      <a:cubicBezTo>
                        <a:pt x="596858" y="89165"/>
                        <a:pt x="531916" y="114301"/>
                        <a:pt x="484326" y="161316"/>
                      </a:cubicBezTo>
                      <a:lnTo>
                        <a:pt x="640813" y="163103"/>
                      </a:lnTo>
                      <a:cubicBezTo>
                        <a:pt x="608660" y="164506"/>
                        <a:pt x="577464" y="174586"/>
                        <a:pt x="550607" y="192321"/>
                      </a:cubicBezTo>
                      <a:cubicBezTo>
                        <a:pt x="623142" y="181476"/>
                        <a:pt x="696505" y="206164"/>
                        <a:pt x="747732" y="258666"/>
                      </a:cubicBezTo>
                      <a:cubicBezTo>
                        <a:pt x="675580" y="244632"/>
                        <a:pt x="601323" y="245460"/>
                        <a:pt x="529491" y="261091"/>
                      </a:cubicBezTo>
                      <a:cubicBezTo>
                        <a:pt x="588373" y="265492"/>
                        <a:pt x="645278" y="284120"/>
                        <a:pt x="695355" y="315316"/>
                      </a:cubicBezTo>
                      <a:cubicBezTo>
                        <a:pt x="665883" y="305683"/>
                        <a:pt x="634433" y="303769"/>
                        <a:pt x="604067" y="309829"/>
                      </a:cubicBezTo>
                      <a:cubicBezTo>
                        <a:pt x="664544" y="323608"/>
                        <a:pt x="717811" y="359269"/>
                        <a:pt x="753600" y="409985"/>
                      </a:cubicBezTo>
                      <a:cubicBezTo>
                        <a:pt x="705052" y="378791"/>
                        <a:pt x="648276" y="363034"/>
                        <a:pt x="590606" y="364820"/>
                      </a:cubicBezTo>
                      <a:cubicBezTo>
                        <a:pt x="666394" y="394548"/>
                        <a:pt x="726807" y="453813"/>
                        <a:pt x="758002" y="528962"/>
                      </a:cubicBezTo>
                      <a:cubicBezTo>
                        <a:pt x="702884" y="479649"/>
                        <a:pt x="632966" y="450048"/>
                        <a:pt x="559220" y="444627"/>
                      </a:cubicBezTo>
                      <a:cubicBezTo>
                        <a:pt x="596794" y="458789"/>
                        <a:pt x="631689" y="479202"/>
                        <a:pt x="662438" y="505039"/>
                      </a:cubicBezTo>
                      <a:cubicBezTo>
                        <a:pt x="625565" y="486602"/>
                        <a:pt x="584929" y="477033"/>
                        <a:pt x="543717" y="476969"/>
                      </a:cubicBezTo>
                      <a:cubicBezTo>
                        <a:pt x="585758" y="496874"/>
                        <a:pt x="619122" y="531449"/>
                        <a:pt x="637495" y="574191"/>
                      </a:cubicBezTo>
                      <a:cubicBezTo>
                        <a:pt x="613636" y="541976"/>
                        <a:pt x="580144" y="518244"/>
                        <a:pt x="541804" y="506506"/>
                      </a:cubicBezTo>
                      <a:cubicBezTo>
                        <a:pt x="580336" y="567939"/>
                        <a:pt x="603556" y="637667"/>
                        <a:pt x="609553" y="709945"/>
                      </a:cubicBezTo>
                      <a:cubicBezTo>
                        <a:pt x="586205" y="625546"/>
                        <a:pt x="521708" y="559965"/>
                        <a:pt x="459637" y="498341"/>
                      </a:cubicBezTo>
                      <a:lnTo>
                        <a:pt x="521007" y="696741"/>
                      </a:lnTo>
                      <a:cubicBezTo>
                        <a:pt x="501805" y="659804"/>
                        <a:pt x="474693" y="627587"/>
                        <a:pt x="441584" y="602389"/>
                      </a:cubicBezTo>
                      <a:cubicBezTo>
                        <a:pt x="453832" y="638177"/>
                        <a:pt x="461551" y="675305"/>
                        <a:pt x="464485" y="713007"/>
                      </a:cubicBezTo>
                      <a:cubicBezTo>
                        <a:pt x="446431" y="658273"/>
                        <a:pt x="418873" y="602962"/>
                        <a:pt x="370006" y="572660"/>
                      </a:cubicBezTo>
                      <a:cubicBezTo>
                        <a:pt x="306212" y="532980"/>
                        <a:pt x="207013" y="538020"/>
                        <a:pt x="162611" y="598880"/>
                      </a:cubicBezTo>
                      <a:lnTo>
                        <a:pt x="122039" y="433016"/>
                      </a:lnTo>
                      <a:cubicBezTo>
                        <a:pt x="99711" y="379683"/>
                        <a:pt x="61179" y="334710"/>
                        <a:pt x="11866" y="304470"/>
                      </a:cubicBezTo>
                      <a:cubicBezTo>
                        <a:pt x="48995" y="310531"/>
                        <a:pt x="83635" y="327053"/>
                        <a:pt x="111704" y="352125"/>
                      </a:cubicBezTo>
                      <a:close/>
                    </a:path>
                  </a:pathLst>
                </a:custGeom>
                <a:solidFill>
                  <a:srgbClr val="D44286"/>
                </a:solidFill>
                <a:ln w="6375" cap="flat">
                  <a:noFill/>
                  <a:prstDash val="solid"/>
                  <a:miter/>
                </a:ln>
              </p:spPr>
              <p:txBody>
                <a:bodyPr rtlCol="0" anchor="ctr"/>
                <a:lstStyle/>
                <a:p>
                  <a:endParaRPr lang="zh-CN" altLang="en-US"/>
                </a:p>
              </p:txBody>
            </p:sp>
            <p:sp>
              <p:nvSpPr>
                <p:cNvPr id="389" name="ïşḻiḓe">
                  <a:extLst>
                    <a:ext uri="{FF2B5EF4-FFF2-40B4-BE49-F238E27FC236}">
                      <a16:creationId xmlns:a16="http://schemas.microsoft.com/office/drawing/2014/main" id="{B01A1B53-A723-DB17-1411-996C9CD0B4A0}"/>
                    </a:ext>
                  </a:extLst>
                </p:cNvPr>
                <p:cNvSpPr/>
                <p:nvPr/>
              </p:nvSpPr>
              <p:spPr>
                <a:xfrm>
                  <a:off x="3217198" y="5782215"/>
                  <a:ext cx="745177" cy="734781"/>
                </a:xfrm>
                <a:custGeom>
                  <a:avLst/>
                  <a:gdLst>
                    <a:gd name="connsiteX0" fmla="*/ 123825 w 745177"/>
                    <a:gd name="connsiteY0" fmla="*/ 328075 h 734781"/>
                    <a:gd name="connsiteX1" fmla="*/ 34514 w 745177"/>
                    <a:gd name="connsiteY1" fmla="*/ 156533 h 734781"/>
                    <a:gd name="connsiteX2" fmla="*/ 182005 w 745177"/>
                    <a:gd name="connsiteY2" fmla="*/ 294010 h 734781"/>
                    <a:gd name="connsiteX3" fmla="*/ 115660 w 745177"/>
                    <a:gd name="connsiteY3" fmla="*/ 166422 h 734781"/>
                    <a:gd name="connsiteX4" fmla="*/ 225385 w 745177"/>
                    <a:gd name="connsiteY4" fmla="*/ 303132 h 734781"/>
                    <a:gd name="connsiteX5" fmla="*/ 110556 w 745177"/>
                    <a:gd name="connsiteY5" fmla="*/ 61607 h 734781"/>
                    <a:gd name="connsiteX6" fmla="*/ 278207 w 745177"/>
                    <a:gd name="connsiteY6" fmla="*/ 258731 h 734781"/>
                    <a:gd name="connsiteX7" fmla="*/ 236166 w 745177"/>
                    <a:gd name="connsiteY7" fmla="*/ 49870 h 734781"/>
                    <a:gd name="connsiteX8" fmla="*/ 314697 w 745177"/>
                    <a:gd name="connsiteY8" fmla="*/ 217010 h 734781"/>
                    <a:gd name="connsiteX9" fmla="*/ 308317 w 745177"/>
                    <a:gd name="connsiteY9" fmla="*/ 137970 h 734781"/>
                    <a:gd name="connsiteX10" fmla="*/ 299832 w 745177"/>
                    <a:gd name="connsiteY10" fmla="*/ 59056 h 734781"/>
                    <a:gd name="connsiteX11" fmla="*/ 344043 w 745177"/>
                    <a:gd name="connsiteY11" fmla="*/ -2315 h 734781"/>
                    <a:gd name="connsiteX12" fmla="*/ 364456 w 745177"/>
                    <a:gd name="connsiteY12" fmla="*/ 184602 h 734781"/>
                    <a:gd name="connsiteX13" fmla="*/ 473735 w 745177"/>
                    <a:gd name="connsiteY13" fmla="*/ 38259 h 734781"/>
                    <a:gd name="connsiteX14" fmla="*/ 409941 w 745177"/>
                    <a:gd name="connsiteY14" fmla="*/ 177266 h 734781"/>
                    <a:gd name="connsiteX15" fmla="*/ 678387 w 745177"/>
                    <a:gd name="connsiteY15" fmla="*/ 138990 h 734781"/>
                    <a:gd name="connsiteX16" fmla="*/ 402414 w 745177"/>
                    <a:gd name="connsiteY16" fmla="*/ 251204 h 734781"/>
                    <a:gd name="connsiteX17" fmla="*/ 624353 w 745177"/>
                    <a:gd name="connsiteY17" fmla="*/ 213629 h 734781"/>
                    <a:gd name="connsiteX18" fmla="*/ 443113 w 745177"/>
                    <a:gd name="connsiteY18" fmla="*/ 297136 h 734781"/>
                    <a:gd name="connsiteX19" fmla="*/ 625757 w 745177"/>
                    <a:gd name="connsiteY19" fmla="*/ 297581 h 734781"/>
                    <a:gd name="connsiteX20" fmla="*/ 450706 w 745177"/>
                    <a:gd name="connsiteY20" fmla="*/ 362269 h 734781"/>
                    <a:gd name="connsiteX21" fmla="*/ 660141 w 745177"/>
                    <a:gd name="connsiteY21" fmla="*/ 354422 h 734781"/>
                    <a:gd name="connsiteX22" fmla="*/ 510736 w 745177"/>
                    <a:gd name="connsiteY22" fmla="*/ 402587 h 734781"/>
                    <a:gd name="connsiteX23" fmla="*/ 747858 w 745177"/>
                    <a:gd name="connsiteY23" fmla="*/ 471994 h 734781"/>
                    <a:gd name="connsiteX24" fmla="*/ 510736 w 745177"/>
                    <a:gd name="connsiteY24" fmla="*/ 470783 h 734781"/>
                    <a:gd name="connsiteX25" fmla="*/ 633348 w 745177"/>
                    <a:gd name="connsiteY25" fmla="*/ 581401 h 734781"/>
                    <a:gd name="connsiteX26" fmla="*/ 474629 w 745177"/>
                    <a:gd name="connsiteY26" fmla="*/ 499426 h 734781"/>
                    <a:gd name="connsiteX27" fmla="*/ 589458 w 745177"/>
                    <a:gd name="connsiteY27" fmla="*/ 710521 h 734781"/>
                    <a:gd name="connsiteX28" fmla="*/ 412110 w 745177"/>
                    <a:gd name="connsiteY28" fmla="*/ 496684 h 734781"/>
                    <a:gd name="connsiteX29" fmla="*/ 488216 w 745177"/>
                    <a:gd name="connsiteY29" fmla="*/ 674924 h 734781"/>
                    <a:gd name="connsiteX30" fmla="*/ 408537 w 745177"/>
                    <a:gd name="connsiteY30" fmla="*/ 564368 h 734781"/>
                    <a:gd name="connsiteX31" fmla="*/ 436352 w 745177"/>
                    <a:gd name="connsiteY31" fmla="*/ 660570 h 734781"/>
                    <a:gd name="connsiteX32" fmla="*/ 342575 w 745177"/>
                    <a:gd name="connsiteY32" fmla="*/ 537639 h 734781"/>
                    <a:gd name="connsiteX33" fmla="*/ 349464 w 745177"/>
                    <a:gd name="connsiteY33" fmla="*/ 732466 h 734781"/>
                    <a:gd name="connsiteX34" fmla="*/ 299896 w 745177"/>
                    <a:gd name="connsiteY34" fmla="*/ 581211 h 734781"/>
                    <a:gd name="connsiteX35" fmla="*/ 147429 w 745177"/>
                    <a:gd name="connsiteY35" fmla="*/ 610619 h 734781"/>
                    <a:gd name="connsiteX36" fmla="*/ 73619 w 745177"/>
                    <a:gd name="connsiteY36" fmla="*/ 471931 h 734781"/>
                    <a:gd name="connsiteX37" fmla="*/ 2680 w 745177"/>
                    <a:gd name="connsiteY37" fmla="*/ 273021 h 734781"/>
                    <a:gd name="connsiteX38" fmla="*/ 123825 w 745177"/>
                    <a:gd name="connsiteY38" fmla="*/ 328075 h 7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5177" h="734781">
                      <a:moveTo>
                        <a:pt x="123825" y="328075"/>
                      </a:moveTo>
                      <a:cubicBezTo>
                        <a:pt x="105388" y="265684"/>
                        <a:pt x="75086" y="207441"/>
                        <a:pt x="34514" y="156533"/>
                      </a:cubicBezTo>
                      <a:lnTo>
                        <a:pt x="182005" y="294010"/>
                      </a:lnTo>
                      <a:lnTo>
                        <a:pt x="115660" y="166422"/>
                      </a:lnTo>
                      <a:cubicBezTo>
                        <a:pt x="152213" y="211970"/>
                        <a:pt x="188767" y="257520"/>
                        <a:pt x="225385" y="303132"/>
                      </a:cubicBezTo>
                      <a:lnTo>
                        <a:pt x="110556" y="61607"/>
                      </a:lnTo>
                      <a:cubicBezTo>
                        <a:pt x="191001" y="96949"/>
                        <a:pt x="237441" y="180648"/>
                        <a:pt x="278207" y="258731"/>
                      </a:cubicBezTo>
                      <a:cubicBezTo>
                        <a:pt x="253008" y="191811"/>
                        <a:pt x="238782" y="121319"/>
                        <a:pt x="236166" y="49870"/>
                      </a:cubicBezTo>
                      <a:lnTo>
                        <a:pt x="314697" y="217010"/>
                      </a:lnTo>
                      <a:cubicBezTo>
                        <a:pt x="319545" y="190854"/>
                        <a:pt x="313994" y="163997"/>
                        <a:pt x="308317" y="137970"/>
                      </a:cubicBezTo>
                      <a:cubicBezTo>
                        <a:pt x="302640" y="111941"/>
                        <a:pt x="296325" y="85402"/>
                        <a:pt x="299832" y="59056"/>
                      </a:cubicBezTo>
                      <a:cubicBezTo>
                        <a:pt x="303341" y="32709"/>
                        <a:pt x="318970" y="6106"/>
                        <a:pt x="344043" y="-2315"/>
                      </a:cubicBezTo>
                      <a:cubicBezTo>
                        <a:pt x="330517" y="60587"/>
                        <a:pt x="337727" y="126103"/>
                        <a:pt x="364456" y="184602"/>
                      </a:cubicBezTo>
                      <a:cubicBezTo>
                        <a:pt x="375365" y="121127"/>
                        <a:pt x="416001" y="66774"/>
                        <a:pt x="473735" y="38259"/>
                      </a:cubicBezTo>
                      <a:cubicBezTo>
                        <a:pt x="452492" y="84573"/>
                        <a:pt x="431185" y="130888"/>
                        <a:pt x="409941" y="177266"/>
                      </a:cubicBezTo>
                      <a:cubicBezTo>
                        <a:pt x="489302" y="125337"/>
                        <a:pt x="587672" y="111366"/>
                        <a:pt x="678387" y="138990"/>
                      </a:cubicBezTo>
                      <a:cubicBezTo>
                        <a:pt x="578422" y="152641"/>
                        <a:pt x="483559" y="191237"/>
                        <a:pt x="402414" y="251204"/>
                      </a:cubicBezTo>
                      <a:cubicBezTo>
                        <a:pt x="474437" y="229002"/>
                        <a:pt x="549076" y="216371"/>
                        <a:pt x="624353" y="213629"/>
                      </a:cubicBezTo>
                      <a:cubicBezTo>
                        <a:pt x="556476" y="221092"/>
                        <a:pt x="492873" y="250438"/>
                        <a:pt x="443113" y="297136"/>
                      </a:cubicBezTo>
                      <a:cubicBezTo>
                        <a:pt x="503017" y="281569"/>
                        <a:pt x="565917" y="281696"/>
                        <a:pt x="625757" y="297581"/>
                      </a:cubicBezTo>
                      <a:cubicBezTo>
                        <a:pt x="563238" y="305491"/>
                        <a:pt x="503336" y="327629"/>
                        <a:pt x="450706" y="362269"/>
                      </a:cubicBezTo>
                      <a:cubicBezTo>
                        <a:pt x="517754" y="336624"/>
                        <a:pt x="591372" y="333881"/>
                        <a:pt x="660141" y="354422"/>
                      </a:cubicBezTo>
                      <a:cubicBezTo>
                        <a:pt x="607830" y="361185"/>
                        <a:pt x="557178" y="377515"/>
                        <a:pt x="510736" y="402587"/>
                      </a:cubicBezTo>
                      <a:cubicBezTo>
                        <a:pt x="596538" y="379238"/>
                        <a:pt x="688211" y="406031"/>
                        <a:pt x="747858" y="471994"/>
                      </a:cubicBezTo>
                      <a:cubicBezTo>
                        <a:pt x="669456" y="458471"/>
                        <a:pt x="589330" y="458088"/>
                        <a:pt x="510736" y="470783"/>
                      </a:cubicBezTo>
                      <a:cubicBezTo>
                        <a:pt x="559793" y="497448"/>
                        <a:pt x="601834" y="535342"/>
                        <a:pt x="633348" y="581401"/>
                      </a:cubicBezTo>
                      <a:cubicBezTo>
                        <a:pt x="583524" y="548483"/>
                        <a:pt x="530321" y="521052"/>
                        <a:pt x="474629" y="499426"/>
                      </a:cubicBezTo>
                      <a:cubicBezTo>
                        <a:pt x="541229" y="550270"/>
                        <a:pt x="582951" y="627014"/>
                        <a:pt x="589458" y="710521"/>
                      </a:cubicBezTo>
                      <a:cubicBezTo>
                        <a:pt x="537976" y="626376"/>
                        <a:pt x="493767" y="551737"/>
                        <a:pt x="412110" y="496684"/>
                      </a:cubicBezTo>
                      <a:cubicBezTo>
                        <a:pt x="464293" y="541913"/>
                        <a:pt x="475330" y="606918"/>
                        <a:pt x="488216" y="674924"/>
                      </a:cubicBezTo>
                      <a:cubicBezTo>
                        <a:pt x="475457" y="652979"/>
                        <a:pt x="431568" y="575277"/>
                        <a:pt x="408537" y="564368"/>
                      </a:cubicBezTo>
                      <a:cubicBezTo>
                        <a:pt x="409813" y="576554"/>
                        <a:pt x="435077" y="648384"/>
                        <a:pt x="436352" y="660570"/>
                      </a:cubicBezTo>
                      <a:cubicBezTo>
                        <a:pt x="394950" y="600539"/>
                        <a:pt x="396034" y="576235"/>
                        <a:pt x="342575" y="537639"/>
                      </a:cubicBezTo>
                      <a:cubicBezTo>
                        <a:pt x="357502" y="593075"/>
                        <a:pt x="375684" y="599391"/>
                        <a:pt x="349464" y="732466"/>
                      </a:cubicBezTo>
                      <a:cubicBezTo>
                        <a:pt x="340917" y="701206"/>
                        <a:pt x="319226" y="607110"/>
                        <a:pt x="299896" y="581211"/>
                      </a:cubicBezTo>
                      <a:cubicBezTo>
                        <a:pt x="280566" y="555310"/>
                        <a:pt x="178687" y="604112"/>
                        <a:pt x="147429" y="610619"/>
                      </a:cubicBezTo>
                      <a:lnTo>
                        <a:pt x="73619" y="471931"/>
                      </a:lnTo>
                      <a:cubicBezTo>
                        <a:pt x="105516" y="375603"/>
                        <a:pt x="59520" y="306066"/>
                        <a:pt x="2680" y="273021"/>
                      </a:cubicBezTo>
                      <a:cubicBezTo>
                        <a:pt x="46315" y="283163"/>
                        <a:pt x="87461" y="301856"/>
                        <a:pt x="123825" y="328075"/>
                      </a:cubicBezTo>
                      <a:close/>
                    </a:path>
                  </a:pathLst>
                </a:custGeom>
                <a:solidFill>
                  <a:srgbClr val="FF82BC"/>
                </a:solidFill>
                <a:ln w="6375" cap="flat">
                  <a:noFill/>
                  <a:prstDash val="solid"/>
                  <a:miter/>
                </a:ln>
              </p:spPr>
              <p:txBody>
                <a:bodyPr rtlCol="0" anchor="ctr"/>
                <a:lstStyle/>
                <a:p>
                  <a:endParaRPr lang="zh-CN" altLang="en-US"/>
                </a:p>
              </p:txBody>
            </p:sp>
            <p:sp>
              <p:nvSpPr>
                <p:cNvPr id="390" name="íṧlïdè">
                  <a:extLst>
                    <a:ext uri="{FF2B5EF4-FFF2-40B4-BE49-F238E27FC236}">
                      <a16:creationId xmlns:a16="http://schemas.microsoft.com/office/drawing/2014/main" id="{CE39EADA-7D37-57B6-F3A3-C41C29C56799}"/>
                    </a:ext>
                  </a:extLst>
                </p:cNvPr>
                <p:cNvSpPr/>
                <p:nvPr/>
              </p:nvSpPr>
              <p:spPr>
                <a:xfrm>
                  <a:off x="3294388" y="5992546"/>
                  <a:ext cx="406942" cy="434819"/>
                </a:xfrm>
                <a:custGeom>
                  <a:avLst/>
                  <a:gdLst>
                    <a:gd name="connsiteX0" fmla="*/ 7465 w 406942"/>
                    <a:gd name="connsiteY0" fmla="*/ 81765 h 434819"/>
                    <a:gd name="connsiteX1" fmla="*/ 91036 w 406942"/>
                    <a:gd name="connsiteY1" fmla="*/ 166548 h 434819"/>
                    <a:gd name="connsiteX2" fmla="*/ 120444 w 406942"/>
                    <a:gd name="connsiteY2" fmla="*/ 35259 h 434819"/>
                    <a:gd name="connsiteX3" fmla="*/ 141241 w 406942"/>
                    <a:gd name="connsiteY3" fmla="*/ 169929 h 434819"/>
                    <a:gd name="connsiteX4" fmla="*/ 268829 w 406942"/>
                    <a:gd name="connsiteY4" fmla="*/ -2315 h 434819"/>
                    <a:gd name="connsiteX5" fmla="*/ 197572 w 406942"/>
                    <a:gd name="connsiteY5" fmla="*/ 123104 h 434819"/>
                    <a:gd name="connsiteX6" fmla="*/ 409559 w 406942"/>
                    <a:gd name="connsiteY6" fmla="*/ 86677 h 434819"/>
                    <a:gd name="connsiteX7" fmla="*/ 252116 w 406942"/>
                    <a:gd name="connsiteY7" fmla="*/ 145942 h 434819"/>
                    <a:gd name="connsiteX8" fmla="*/ 355845 w 406942"/>
                    <a:gd name="connsiteY8" fmla="*/ 152002 h 434819"/>
                    <a:gd name="connsiteX9" fmla="*/ 251222 w 406942"/>
                    <a:gd name="connsiteY9" fmla="*/ 193213 h 434819"/>
                    <a:gd name="connsiteX10" fmla="*/ 409623 w 406942"/>
                    <a:gd name="connsiteY10" fmla="*/ 243865 h 434819"/>
                    <a:gd name="connsiteX11" fmla="*/ 266853 w 406942"/>
                    <a:gd name="connsiteY11" fmla="*/ 255668 h 434819"/>
                    <a:gd name="connsiteX12" fmla="*/ 363372 w 406942"/>
                    <a:gd name="connsiteY12" fmla="*/ 321630 h 434819"/>
                    <a:gd name="connsiteX13" fmla="*/ 232211 w 406942"/>
                    <a:gd name="connsiteY13" fmla="*/ 292222 h 434819"/>
                    <a:gd name="connsiteX14" fmla="*/ 316165 w 406942"/>
                    <a:gd name="connsiteY14" fmla="*/ 387019 h 434819"/>
                    <a:gd name="connsiteX15" fmla="*/ 206502 w 406942"/>
                    <a:gd name="connsiteY15" fmla="*/ 318568 h 434819"/>
                    <a:gd name="connsiteX16" fmla="*/ 317824 w 406942"/>
                    <a:gd name="connsiteY16" fmla="*/ 432505 h 434819"/>
                    <a:gd name="connsiteX17" fmla="*/ 180475 w 406942"/>
                    <a:gd name="connsiteY17" fmla="*/ 360736 h 434819"/>
                    <a:gd name="connsiteX18" fmla="*/ 35663 w 406942"/>
                    <a:gd name="connsiteY18" fmla="*/ 415536 h 434819"/>
                    <a:gd name="connsiteX19" fmla="*/ 2680 w 406942"/>
                    <a:gd name="connsiteY19" fmla="*/ 274040 h 434819"/>
                    <a:gd name="connsiteX20" fmla="*/ 7465 w 406942"/>
                    <a:gd name="connsiteY20" fmla="*/ 81765 h 43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6942" h="434819">
                      <a:moveTo>
                        <a:pt x="7465" y="81765"/>
                      </a:moveTo>
                      <a:cubicBezTo>
                        <a:pt x="45614" y="97650"/>
                        <a:pt x="75724" y="128207"/>
                        <a:pt x="91036" y="166548"/>
                      </a:cubicBezTo>
                      <a:cubicBezTo>
                        <a:pt x="91609" y="121189"/>
                        <a:pt x="101625" y="76470"/>
                        <a:pt x="120444" y="35259"/>
                      </a:cubicBezTo>
                      <a:cubicBezTo>
                        <a:pt x="134734" y="78703"/>
                        <a:pt x="141752" y="124188"/>
                        <a:pt x="141241" y="169929"/>
                      </a:cubicBezTo>
                      <a:cubicBezTo>
                        <a:pt x="150173" y="93949"/>
                        <a:pt x="198783" y="28369"/>
                        <a:pt x="268829" y="-2315"/>
                      </a:cubicBezTo>
                      <a:cubicBezTo>
                        <a:pt x="238846" y="35642"/>
                        <a:pt x="214796" y="77937"/>
                        <a:pt x="197572" y="123104"/>
                      </a:cubicBezTo>
                      <a:cubicBezTo>
                        <a:pt x="263471" y="91398"/>
                        <a:pt x="336898" y="78831"/>
                        <a:pt x="409559" y="86677"/>
                      </a:cubicBezTo>
                      <a:cubicBezTo>
                        <a:pt x="355270" y="101287"/>
                        <a:pt x="302576" y="121126"/>
                        <a:pt x="252116" y="145942"/>
                      </a:cubicBezTo>
                      <a:cubicBezTo>
                        <a:pt x="286819" y="144348"/>
                        <a:pt x="321587" y="146324"/>
                        <a:pt x="355845" y="152002"/>
                      </a:cubicBezTo>
                      <a:cubicBezTo>
                        <a:pt x="319611" y="161955"/>
                        <a:pt x="284524" y="175734"/>
                        <a:pt x="251222" y="193213"/>
                      </a:cubicBezTo>
                      <a:cubicBezTo>
                        <a:pt x="309211" y="181985"/>
                        <a:pt x="368923" y="201060"/>
                        <a:pt x="409623" y="243865"/>
                      </a:cubicBezTo>
                      <a:lnTo>
                        <a:pt x="266853" y="255668"/>
                      </a:lnTo>
                      <a:cubicBezTo>
                        <a:pt x="306660" y="263578"/>
                        <a:pt x="341491" y="287437"/>
                        <a:pt x="363372" y="321630"/>
                      </a:cubicBezTo>
                      <a:cubicBezTo>
                        <a:pt x="321395" y="305236"/>
                        <a:pt x="277187" y="295284"/>
                        <a:pt x="232211" y="292222"/>
                      </a:cubicBezTo>
                      <a:cubicBezTo>
                        <a:pt x="271126" y="312125"/>
                        <a:pt x="301109" y="346000"/>
                        <a:pt x="316165" y="387019"/>
                      </a:cubicBezTo>
                      <a:cubicBezTo>
                        <a:pt x="286309" y="354868"/>
                        <a:pt x="248479" y="331263"/>
                        <a:pt x="206502" y="318568"/>
                      </a:cubicBezTo>
                      <a:cubicBezTo>
                        <a:pt x="256517" y="341343"/>
                        <a:pt x="296261" y="381980"/>
                        <a:pt x="317824" y="432505"/>
                      </a:cubicBezTo>
                      <a:cubicBezTo>
                        <a:pt x="284141" y="390400"/>
                        <a:pt x="234317" y="364309"/>
                        <a:pt x="180475" y="360736"/>
                      </a:cubicBezTo>
                      <a:cubicBezTo>
                        <a:pt x="126633" y="357802"/>
                        <a:pt x="74066" y="377705"/>
                        <a:pt x="35663" y="415536"/>
                      </a:cubicBezTo>
                      <a:lnTo>
                        <a:pt x="2680" y="274040"/>
                      </a:lnTo>
                      <a:cubicBezTo>
                        <a:pt x="32791" y="227152"/>
                        <a:pt x="52823" y="113534"/>
                        <a:pt x="7465" y="81765"/>
                      </a:cubicBezTo>
                      <a:close/>
                    </a:path>
                  </a:pathLst>
                </a:custGeom>
                <a:solidFill>
                  <a:srgbClr val="FF9CCC"/>
                </a:solidFill>
                <a:ln w="6375" cap="flat">
                  <a:noFill/>
                  <a:prstDash val="solid"/>
                  <a:miter/>
                </a:ln>
              </p:spPr>
              <p:txBody>
                <a:bodyPr rtlCol="0" anchor="ctr"/>
                <a:lstStyle/>
                <a:p>
                  <a:endParaRPr lang="zh-CN" altLang="en-US"/>
                </a:p>
              </p:txBody>
            </p:sp>
            <p:sp>
              <p:nvSpPr>
                <p:cNvPr id="391" name="îṣ1îďe">
                  <a:extLst>
                    <a:ext uri="{FF2B5EF4-FFF2-40B4-BE49-F238E27FC236}">
                      <a16:creationId xmlns:a16="http://schemas.microsoft.com/office/drawing/2014/main" id="{9757FB31-A3AB-C036-A61E-5A6DDEF9623D}"/>
                    </a:ext>
                  </a:extLst>
                </p:cNvPr>
                <p:cNvSpPr/>
                <p:nvPr/>
              </p:nvSpPr>
              <p:spPr>
                <a:xfrm>
                  <a:off x="2799247" y="6086003"/>
                  <a:ext cx="732137" cy="742434"/>
                </a:xfrm>
                <a:custGeom>
                  <a:avLst/>
                  <a:gdLst>
                    <a:gd name="connsiteX0" fmla="*/ 166029 w 732137"/>
                    <a:gd name="connsiteY0" fmla="*/ 740120 h 742434"/>
                    <a:gd name="connsiteX1" fmla="*/ 162394 w 732137"/>
                    <a:gd name="connsiteY1" fmla="*/ 738844 h 742434"/>
                    <a:gd name="connsiteX2" fmla="*/ 49924 w 732137"/>
                    <a:gd name="connsiteY2" fmla="*/ 677984 h 742434"/>
                    <a:gd name="connsiteX3" fmla="*/ 5268 w 732137"/>
                    <a:gd name="connsiteY3" fmla="*/ 612341 h 742434"/>
                    <a:gd name="connsiteX4" fmla="*/ 43098 w 732137"/>
                    <a:gd name="connsiteY4" fmla="*/ 540509 h 742434"/>
                    <a:gd name="connsiteX5" fmla="*/ 48393 w 732137"/>
                    <a:gd name="connsiteY5" fmla="*/ 539106 h 742434"/>
                    <a:gd name="connsiteX6" fmla="*/ 54773 w 732137"/>
                    <a:gd name="connsiteY6" fmla="*/ 538212 h 742434"/>
                    <a:gd name="connsiteX7" fmla="*/ 143637 w 732137"/>
                    <a:gd name="connsiteY7" fmla="*/ 410624 h 742434"/>
                    <a:gd name="connsiteX8" fmla="*/ 213811 w 732137"/>
                    <a:gd name="connsiteY8" fmla="*/ 314294 h 742434"/>
                    <a:gd name="connsiteX9" fmla="*/ 456675 w 732137"/>
                    <a:gd name="connsiteY9" fmla="*/ 97394 h 742434"/>
                    <a:gd name="connsiteX10" fmla="*/ 464586 w 732137"/>
                    <a:gd name="connsiteY10" fmla="*/ 72835 h 742434"/>
                    <a:gd name="connsiteX11" fmla="*/ 489784 w 732137"/>
                    <a:gd name="connsiteY11" fmla="*/ 146262 h 742434"/>
                    <a:gd name="connsiteX12" fmla="*/ 492846 w 732137"/>
                    <a:gd name="connsiteY12" fmla="*/ 142050 h 742434"/>
                    <a:gd name="connsiteX13" fmla="*/ 499225 w 732137"/>
                    <a:gd name="connsiteY13" fmla="*/ 132928 h 742434"/>
                    <a:gd name="connsiteX14" fmla="*/ 528060 w 732137"/>
                    <a:gd name="connsiteY14" fmla="*/ 78512 h 742434"/>
                    <a:gd name="connsiteX15" fmla="*/ 546051 w 732137"/>
                    <a:gd name="connsiteY15" fmla="*/ 16121 h 742434"/>
                    <a:gd name="connsiteX16" fmla="*/ 548666 w 732137"/>
                    <a:gd name="connsiteY16" fmla="*/ -2315 h 742434"/>
                    <a:gd name="connsiteX17" fmla="*/ 580245 w 732137"/>
                    <a:gd name="connsiteY17" fmla="*/ 60904 h 742434"/>
                    <a:gd name="connsiteX18" fmla="*/ 562127 w 732137"/>
                    <a:gd name="connsiteY18" fmla="*/ 163422 h 742434"/>
                    <a:gd name="connsiteX19" fmla="*/ 628600 w 732137"/>
                    <a:gd name="connsiteY19" fmla="*/ 49295 h 742434"/>
                    <a:gd name="connsiteX20" fmla="*/ 612142 w 732137"/>
                    <a:gd name="connsiteY20" fmla="*/ 175798 h 742434"/>
                    <a:gd name="connsiteX21" fmla="*/ 734818 w 732137"/>
                    <a:gd name="connsiteY21" fmla="*/ 107730 h 742434"/>
                    <a:gd name="connsiteX22" fmla="*/ 637724 w 732137"/>
                    <a:gd name="connsiteY22" fmla="*/ 223962 h 742434"/>
                    <a:gd name="connsiteX23" fmla="*/ 727736 w 732137"/>
                    <a:gd name="connsiteY23" fmla="*/ 265748 h 742434"/>
                    <a:gd name="connsiteX24" fmla="*/ 641486 w 732137"/>
                    <a:gd name="connsiteY24" fmla="*/ 268107 h 742434"/>
                    <a:gd name="connsiteX25" fmla="*/ 625219 w 732137"/>
                    <a:gd name="connsiteY25" fmla="*/ 271171 h 742434"/>
                    <a:gd name="connsiteX26" fmla="*/ 619414 w 732137"/>
                    <a:gd name="connsiteY26" fmla="*/ 272191 h 742434"/>
                    <a:gd name="connsiteX27" fmla="*/ 619414 w 732137"/>
                    <a:gd name="connsiteY27" fmla="*/ 272191 h 742434"/>
                    <a:gd name="connsiteX28" fmla="*/ 611823 w 732137"/>
                    <a:gd name="connsiteY28" fmla="*/ 273403 h 742434"/>
                    <a:gd name="connsiteX29" fmla="*/ 608952 w 732137"/>
                    <a:gd name="connsiteY29" fmla="*/ 273850 h 742434"/>
                    <a:gd name="connsiteX30" fmla="*/ 588729 w 732137"/>
                    <a:gd name="connsiteY30" fmla="*/ 275317 h 742434"/>
                    <a:gd name="connsiteX31" fmla="*/ 595874 w 732137"/>
                    <a:gd name="connsiteY31" fmla="*/ 277167 h 742434"/>
                    <a:gd name="connsiteX32" fmla="*/ 599509 w 732137"/>
                    <a:gd name="connsiteY32" fmla="*/ 278251 h 742434"/>
                    <a:gd name="connsiteX33" fmla="*/ 621456 w 732137"/>
                    <a:gd name="connsiteY33" fmla="*/ 287565 h 742434"/>
                    <a:gd name="connsiteX34" fmla="*/ 649078 w 732137"/>
                    <a:gd name="connsiteY34" fmla="*/ 307278 h 742434"/>
                    <a:gd name="connsiteX35" fmla="*/ 664581 w 732137"/>
                    <a:gd name="connsiteY35" fmla="*/ 324246 h 742434"/>
                    <a:gd name="connsiteX36" fmla="*/ 649908 w 732137"/>
                    <a:gd name="connsiteY36" fmla="*/ 322332 h 742434"/>
                    <a:gd name="connsiteX37" fmla="*/ 418207 w 732137"/>
                    <a:gd name="connsiteY37" fmla="*/ 397865 h 742434"/>
                    <a:gd name="connsiteX38" fmla="*/ 224847 w 732137"/>
                    <a:gd name="connsiteY38" fmla="*/ 688192 h 742434"/>
                    <a:gd name="connsiteX39" fmla="*/ 166029 w 732137"/>
                    <a:gd name="connsiteY39" fmla="*/ 740120 h 74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32137" h="742434">
                      <a:moveTo>
                        <a:pt x="166029" y="740120"/>
                      </a:moveTo>
                      <a:lnTo>
                        <a:pt x="162394" y="738844"/>
                      </a:lnTo>
                      <a:cubicBezTo>
                        <a:pt x="122840" y="725448"/>
                        <a:pt x="81183" y="705991"/>
                        <a:pt x="49924" y="677984"/>
                      </a:cubicBezTo>
                      <a:cubicBezTo>
                        <a:pt x="29383" y="660569"/>
                        <a:pt x="13945" y="637859"/>
                        <a:pt x="5268" y="612341"/>
                      </a:cubicBezTo>
                      <a:cubicBezTo>
                        <a:pt x="-4109" y="582039"/>
                        <a:pt x="12796" y="549887"/>
                        <a:pt x="43098" y="540509"/>
                      </a:cubicBezTo>
                      <a:cubicBezTo>
                        <a:pt x="44820" y="539935"/>
                        <a:pt x="46607" y="539488"/>
                        <a:pt x="48393" y="539106"/>
                      </a:cubicBezTo>
                      <a:cubicBezTo>
                        <a:pt x="50563" y="538978"/>
                        <a:pt x="52667" y="538723"/>
                        <a:pt x="54773" y="538212"/>
                      </a:cubicBezTo>
                      <a:cubicBezTo>
                        <a:pt x="87180" y="530174"/>
                        <a:pt x="105425" y="476396"/>
                        <a:pt x="143637" y="410624"/>
                      </a:cubicBezTo>
                      <a:cubicBezTo>
                        <a:pt x="163414" y="376048"/>
                        <a:pt x="186954" y="343768"/>
                        <a:pt x="213811" y="314294"/>
                      </a:cubicBezTo>
                      <a:cubicBezTo>
                        <a:pt x="292405" y="229959"/>
                        <a:pt x="411255" y="214904"/>
                        <a:pt x="456675" y="97394"/>
                      </a:cubicBezTo>
                      <a:cubicBezTo>
                        <a:pt x="459609" y="89676"/>
                        <a:pt x="462226" y="81446"/>
                        <a:pt x="464586" y="72835"/>
                      </a:cubicBezTo>
                      <a:cubicBezTo>
                        <a:pt x="467456" y="98863"/>
                        <a:pt x="476069" y="123934"/>
                        <a:pt x="489784" y="146262"/>
                      </a:cubicBezTo>
                      <a:cubicBezTo>
                        <a:pt x="490742" y="144795"/>
                        <a:pt x="491826" y="143455"/>
                        <a:pt x="492846" y="142050"/>
                      </a:cubicBezTo>
                      <a:cubicBezTo>
                        <a:pt x="495015" y="138988"/>
                        <a:pt x="497121" y="135990"/>
                        <a:pt x="499225" y="132928"/>
                      </a:cubicBezTo>
                      <a:cubicBezTo>
                        <a:pt x="510709" y="115832"/>
                        <a:pt x="520342" y="97586"/>
                        <a:pt x="528060" y="78512"/>
                      </a:cubicBezTo>
                      <a:cubicBezTo>
                        <a:pt x="536354" y="58417"/>
                        <a:pt x="542350" y="37492"/>
                        <a:pt x="546051" y="16121"/>
                      </a:cubicBezTo>
                      <a:cubicBezTo>
                        <a:pt x="547135" y="9741"/>
                        <a:pt x="548029" y="3809"/>
                        <a:pt x="548666" y="-2315"/>
                      </a:cubicBezTo>
                      <a:cubicBezTo>
                        <a:pt x="567422" y="13506"/>
                        <a:pt x="578840" y="36408"/>
                        <a:pt x="580245" y="60904"/>
                      </a:cubicBezTo>
                      <a:cubicBezTo>
                        <a:pt x="582413" y="88336"/>
                        <a:pt x="575524" y="121636"/>
                        <a:pt x="562127" y="163422"/>
                      </a:cubicBezTo>
                      <a:cubicBezTo>
                        <a:pt x="578203" y="134395"/>
                        <a:pt x="630961" y="82404"/>
                        <a:pt x="628600" y="49295"/>
                      </a:cubicBezTo>
                      <a:cubicBezTo>
                        <a:pt x="645952" y="89484"/>
                        <a:pt x="613481" y="172035"/>
                        <a:pt x="612142" y="175798"/>
                      </a:cubicBezTo>
                      <a:cubicBezTo>
                        <a:pt x="614693" y="174075"/>
                        <a:pt x="698136" y="116916"/>
                        <a:pt x="734818" y="107730"/>
                      </a:cubicBezTo>
                      <a:cubicBezTo>
                        <a:pt x="713957" y="146835"/>
                        <a:pt x="662922" y="181029"/>
                        <a:pt x="637724" y="223962"/>
                      </a:cubicBezTo>
                      <a:cubicBezTo>
                        <a:pt x="652906" y="224345"/>
                        <a:pt x="691502" y="241506"/>
                        <a:pt x="727736" y="265748"/>
                      </a:cubicBezTo>
                      <a:cubicBezTo>
                        <a:pt x="696923" y="258921"/>
                        <a:pt x="667706" y="263259"/>
                        <a:pt x="641486" y="268107"/>
                      </a:cubicBezTo>
                      <a:cubicBezTo>
                        <a:pt x="635937" y="269065"/>
                        <a:pt x="630450" y="270213"/>
                        <a:pt x="625219" y="271171"/>
                      </a:cubicBezTo>
                      <a:lnTo>
                        <a:pt x="619414" y="272191"/>
                      </a:lnTo>
                      <a:lnTo>
                        <a:pt x="619414" y="272191"/>
                      </a:lnTo>
                      <a:lnTo>
                        <a:pt x="611823" y="273403"/>
                      </a:lnTo>
                      <a:lnTo>
                        <a:pt x="608952" y="273850"/>
                      </a:lnTo>
                      <a:cubicBezTo>
                        <a:pt x="602254" y="274806"/>
                        <a:pt x="595491" y="275317"/>
                        <a:pt x="588729" y="275317"/>
                      </a:cubicBezTo>
                      <a:cubicBezTo>
                        <a:pt x="591154" y="275892"/>
                        <a:pt x="593513" y="276465"/>
                        <a:pt x="595874" y="277167"/>
                      </a:cubicBezTo>
                      <a:lnTo>
                        <a:pt x="599509" y="278251"/>
                      </a:lnTo>
                      <a:cubicBezTo>
                        <a:pt x="607102" y="280676"/>
                        <a:pt x="614438" y="283802"/>
                        <a:pt x="621456" y="287565"/>
                      </a:cubicBezTo>
                      <a:cubicBezTo>
                        <a:pt x="631470" y="292860"/>
                        <a:pt x="640786" y="299495"/>
                        <a:pt x="649078" y="307278"/>
                      </a:cubicBezTo>
                      <a:cubicBezTo>
                        <a:pt x="654692" y="312509"/>
                        <a:pt x="659860" y="318186"/>
                        <a:pt x="664581" y="324246"/>
                      </a:cubicBezTo>
                      <a:cubicBezTo>
                        <a:pt x="659604" y="323546"/>
                        <a:pt x="654692" y="322843"/>
                        <a:pt x="649908" y="322332"/>
                      </a:cubicBezTo>
                      <a:cubicBezTo>
                        <a:pt x="539352" y="308362"/>
                        <a:pt x="498780" y="321568"/>
                        <a:pt x="418207" y="397865"/>
                      </a:cubicBezTo>
                      <a:cubicBezTo>
                        <a:pt x="333488" y="478246"/>
                        <a:pt x="306504" y="604749"/>
                        <a:pt x="224847" y="688192"/>
                      </a:cubicBezTo>
                      <a:cubicBezTo>
                        <a:pt x="206156" y="706501"/>
                        <a:pt x="186507" y="723853"/>
                        <a:pt x="166029" y="740120"/>
                      </a:cubicBezTo>
                      <a:close/>
                    </a:path>
                  </a:pathLst>
                </a:custGeom>
                <a:solidFill>
                  <a:srgbClr val="AB1C71"/>
                </a:solidFill>
                <a:ln w="6375" cap="flat">
                  <a:noFill/>
                  <a:prstDash val="solid"/>
                  <a:miter/>
                </a:ln>
              </p:spPr>
              <p:txBody>
                <a:bodyPr rtlCol="0" anchor="ctr"/>
                <a:lstStyle/>
                <a:p>
                  <a:endParaRPr lang="zh-CN" altLang="en-US"/>
                </a:p>
              </p:txBody>
            </p:sp>
            <p:sp>
              <p:nvSpPr>
                <p:cNvPr id="392" name="íšḻiḍê">
                  <a:extLst>
                    <a:ext uri="{FF2B5EF4-FFF2-40B4-BE49-F238E27FC236}">
                      <a16:creationId xmlns:a16="http://schemas.microsoft.com/office/drawing/2014/main" id="{1C6785F8-893D-B5FC-3D20-712CDD9DE52C}"/>
                    </a:ext>
                  </a:extLst>
                </p:cNvPr>
                <p:cNvSpPr/>
                <p:nvPr/>
              </p:nvSpPr>
              <p:spPr>
                <a:xfrm>
                  <a:off x="2799247" y="6161153"/>
                  <a:ext cx="490165" cy="605149"/>
                </a:xfrm>
                <a:custGeom>
                  <a:avLst/>
                  <a:gdLst>
                    <a:gd name="connsiteX0" fmla="*/ 49924 w 490165"/>
                    <a:gd name="connsiteY0" fmla="*/ 602835 h 605149"/>
                    <a:gd name="connsiteX1" fmla="*/ 5268 w 490165"/>
                    <a:gd name="connsiteY1" fmla="*/ 537192 h 605149"/>
                    <a:gd name="connsiteX2" fmla="*/ 43098 w 490165"/>
                    <a:gd name="connsiteY2" fmla="*/ 465360 h 605149"/>
                    <a:gd name="connsiteX3" fmla="*/ 48393 w 490165"/>
                    <a:gd name="connsiteY3" fmla="*/ 463956 h 605149"/>
                    <a:gd name="connsiteX4" fmla="*/ 54773 w 490165"/>
                    <a:gd name="connsiteY4" fmla="*/ 463062 h 605149"/>
                    <a:gd name="connsiteX5" fmla="*/ 143637 w 490165"/>
                    <a:gd name="connsiteY5" fmla="*/ 335474 h 605149"/>
                    <a:gd name="connsiteX6" fmla="*/ 213811 w 490165"/>
                    <a:gd name="connsiteY6" fmla="*/ 239145 h 605149"/>
                    <a:gd name="connsiteX7" fmla="*/ 456675 w 490165"/>
                    <a:gd name="connsiteY7" fmla="*/ 22245 h 605149"/>
                    <a:gd name="connsiteX8" fmla="*/ 464586 w 490165"/>
                    <a:gd name="connsiteY8" fmla="*/ -2315 h 605149"/>
                    <a:gd name="connsiteX9" fmla="*/ 489784 w 490165"/>
                    <a:gd name="connsiteY9" fmla="*/ 71112 h 605149"/>
                    <a:gd name="connsiteX10" fmla="*/ 492846 w 490165"/>
                    <a:gd name="connsiteY10" fmla="*/ 66901 h 605149"/>
                    <a:gd name="connsiteX11" fmla="*/ 488700 w 490165"/>
                    <a:gd name="connsiteY11" fmla="*/ 77683 h 605149"/>
                    <a:gd name="connsiteX12" fmla="*/ 472879 w 490165"/>
                    <a:gd name="connsiteY12" fmla="*/ 106836 h 605149"/>
                    <a:gd name="connsiteX13" fmla="*/ 467137 w 490165"/>
                    <a:gd name="connsiteY13" fmla="*/ 114874 h 605149"/>
                    <a:gd name="connsiteX14" fmla="*/ 366916 w 490165"/>
                    <a:gd name="connsiteY14" fmla="*/ 205844 h 605149"/>
                    <a:gd name="connsiteX15" fmla="*/ 272439 w 490165"/>
                    <a:gd name="connsiteY15" fmla="*/ 341343 h 605149"/>
                    <a:gd name="connsiteX16" fmla="*/ 172855 w 490165"/>
                    <a:gd name="connsiteY16" fmla="*/ 441309 h 605149"/>
                    <a:gd name="connsiteX17" fmla="*/ 49924 w 490165"/>
                    <a:gd name="connsiteY17" fmla="*/ 602835 h 60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65" h="605149">
                      <a:moveTo>
                        <a:pt x="49924" y="602835"/>
                      </a:moveTo>
                      <a:cubicBezTo>
                        <a:pt x="29383" y="585419"/>
                        <a:pt x="13945" y="562709"/>
                        <a:pt x="5268" y="537192"/>
                      </a:cubicBezTo>
                      <a:cubicBezTo>
                        <a:pt x="-4109" y="506890"/>
                        <a:pt x="12796" y="474737"/>
                        <a:pt x="43098" y="465360"/>
                      </a:cubicBezTo>
                      <a:cubicBezTo>
                        <a:pt x="44820" y="464785"/>
                        <a:pt x="46607" y="464338"/>
                        <a:pt x="48393" y="463956"/>
                      </a:cubicBezTo>
                      <a:cubicBezTo>
                        <a:pt x="50563" y="463829"/>
                        <a:pt x="52667" y="463573"/>
                        <a:pt x="54773" y="463062"/>
                      </a:cubicBezTo>
                      <a:cubicBezTo>
                        <a:pt x="87180" y="455024"/>
                        <a:pt x="105425" y="401246"/>
                        <a:pt x="143637" y="335474"/>
                      </a:cubicBezTo>
                      <a:cubicBezTo>
                        <a:pt x="163414" y="300898"/>
                        <a:pt x="186954" y="268618"/>
                        <a:pt x="213811" y="239145"/>
                      </a:cubicBezTo>
                      <a:cubicBezTo>
                        <a:pt x="292405" y="154809"/>
                        <a:pt x="411255" y="139755"/>
                        <a:pt x="456675" y="22245"/>
                      </a:cubicBezTo>
                      <a:cubicBezTo>
                        <a:pt x="459609" y="14526"/>
                        <a:pt x="462226" y="6296"/>
                        <a:pt x="464586" y="-2315"/>
                      </a:cubicBezTo>
                      <a:cubicBezTo>
                        <a:pt x="467456" y="23714"/>
                        <a:pt x="476069" y="48784"/>
                        <a:pt x="489784" y="71112"/>
                      </a:cubicBezTo>
                      <a:cubicBezTo>
                        <a:pt x="490742" y="69645"/>
                        <a:pt x="491826" y="68305"/>
                        <a:pt x="492846" y="66901"/>
                      </a:cubicBezTo>
                      <a:cubicBezTo>
                        <a:pt x="491570" y="70537"/>
                        <a:pt x="490231" y="74110"/>
                        <a:pt x="488700" y="77683"/>
                      </a:cubicBezTo>
                      <a:cubicBezTo>
                        <a:pt x="484362" y="87889"/>
                        <a:pt x="479067" y="97650"/>
                        <a:pt x="472879" y="106836"/>
                      </a:cubicBezTo>
                      <a:cubicBezTo>
                        <a:pt x="470965" y="109580"/>
                        <a:pt x="469179" y="112259"/>
                        <a:pt x="467137" y="114874"/>
                      </a:cubicBezTo>
                      <a:cubicBezTo>
                        <a:pt x="439707" y="150791"/>
                        <a:pt x="399708" y="174777"/>
                        <a:pt x="366916" y="205844"/>
                      </a:cubicBezTo>
                      <a:cubicBezTo>
                        <a:pt x="326600" y="243675"/>
                        <a:pt x="297509" y="291902"/>
                        <a:pt x="272439" y="341343"/>
                      </a:cubicBezTo>
                      <a:cubicBezTo>
                        <a:pt x="256808" y="372284"/>
                        <a:pt x="197034" y="416429"/>
                        <a:pt x="172855" y="441309"/>
                      </a:cubicBezTo>
                      <a:cubicBezTo>
                        <a:pt x="104596" y="512056"/>
                        <a:pt x="64406" y="565835"/>
                        <a:pt x="49924" y="602835"/>
                      </a:cubicBezTo>
                      <a:close/>
                    </a:path>
                  </a:pathLst>
                </a:custGeom>
                <a:solidFill>
                  <a:srgbClr val="999999"/>
                </a:solidFill>
                <a:ln w="6375" cap="flat">
                  <a:noFill/>
                  <a:prstDash val="solid"/>
                  <a:miter/>
                </a:ln>
              </p:spPr>
              <p:txBody>
                <a:bodyPr rtlCol="0" anchor="ctr"/>
                <a:lstStyle/>
                <a:p>
                  <a:endParaRPr lang="zh-CN" altLang="en-US"/>
                </a:p>
              </p:txBody>
            </p:sp>
            <p:sp>
              <p:nvSpPr>
                <p:cNvPr id="393" name="iSļiḑê">
                  <a:extLst>
                    <a:ext uri="{FF2B5EF4-FFF2-40B4-BE49-F238E27FC236}">
                      <a16:creationId xmlns:a16="http://schemas.microsoft.com/office/drawing/2014/main" id="{5DD83D75-AC8F-68BD-6CB1-023279DE4DDE}"/>
                    </a:ext>
                  </a:extLst>
                </p:cNvPr>
                <p:cNvSpPr/>
                <p:nvPr/>
              </p:nvSpPr>
              <p:spPr>
                <a:xfrm>
                  <a:off x="2958960" y="6359566"/>
                  <a:ext cx="488088" cy="468871"/>
                </a:xfrm>
                <a:custGeom>
                  <a:avLst/>
                  <a:gdLst>
                    <a:gd name="connsiteX0" fmla="*/ 6316 w 488088"/>
                    <a:gd name="connsiteY0" fmla="*/ 466557 h 468871"/>
                    <a:gd name="connsiteX1" fmla="*/ 2680 w 488088"/>
                    <a:gd name="connsiteY1" fmla="*/ 465281 h 468871"/>
                    <a:gd name="connsiteX2" fmla="*/ 45294 w 488088"/>
                    <a:gd name="connsiteY2" fmla="*/ 413545 h 468871"/>
                    <a:gd name="connsiteX3" fmla="*/ 76617 w 488088"/>
                    <a:gd name="connsiteY3" fmla="*/ 323659 h 468871"/>
                    <a:gd name="connsiteX4" fmla="*/ 159549 w 488088"/>
                    <a:gd name="connsiteY4" fmla="*/ 221588 h 468871"/>
                    <a:gd name="connsiteX5" fmla="*/ 188576 w 488088"/>
                    <a:gd name="connsiteY5" fmla="*/ 137061 h 468871"/>
                    <a:gd name="connsiteX6" fmla="*/ 304171 w 488088"/>
                    <a:gd name="connsiteY6" fmla="*/ 39903 h 468871"/>
                    <a:gd name="connsiteX7" fmla="*/ 394184 w 488088"/>
                    <a:gd name="connsiteY7" fmla="*/ 1627 h 468871"/>
                    <a:gd name="connsiteX8" fmla="*/ 452682 w 488088"/>
                    <a:gd name="connsiteY8" fmla="*/ -224 h 468871"/>
                    <a:gd name="connsiteX9" fmla="*/ 449812 w 488088"/>
                    <a:gd name="connsiteY9" fmla="*/ 223 h 468871"/>
                    <a:gd name="connsiteX10" fmla="*/ 429590 w 488088"/>
                    <a:gd name="connsiteY10" fmla="*/ 1690 h 468871"/>
                    <a:gd name="connsiteX11" fmla="*/ 436734 w 488088"/>
                    <a:gd name="connsiteY11" fmla="*/ 3541 h 468871"/>
                    <a:gd name="connsiteX12" fmla="*/ 440371 w 488088"/>
                    <a:gd name="connsiteY12" fmla="*/ 4625 h 468871"/>
                    <a:gd name="connsiteX13" fmla="*/ 462315 w 488088"/>
                    <a:gd name="connsiteY13" fmla="*/ 13938 h 468871"/>
                    <a:gd name="connsiteX14" fmla="*/ 489939 w 488088"/>
                    <a:gd name="connsiteY14" fmla="*/ 33651 h 468871"/>
                    <a:gd name="connsiteX15" fmla="*/ 490769 w 488088"/>
                    <a:gd name="connsiteY15" fmla="*/ 48706 h 468871"/>
                    <a:gd name="connsiteX16" fmla="*/ 259068 w 488088"/>
                    <a:gd name="connsiteY16" fmla="*/ 124239 h 468871"/>
                    <a:gd name="connsiteX17" fmla="*/ 65708 w 488088"/>
                    <a:gd name="connsiteY17" fmla="*/ 414565 h 468871"/>
                    <a:gd name="connsiteX18" fmla="*/ 6316 w 488088"/>
                    <a:gd name="connsiteY18" fmla="*/ 466557 h 46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8088" h="468871">
                      <a:moveTo>
                        <a:pt x="6316" y="466557"/>
                      </a:moveTo>
                      <a:lnTo>
                        <a:pt x="2680" y="465281"/>
                      </a:lnTo>
                      <a:cubicBezTo>
                        <a:pt x="21052" y="451949"/>
                        <a:pt x="35725" y="434151"/>
                        <a:pt x="45294" y="413545"/>
                      </a:cubicBezTo>
                      <a:cubicBezTo>
                        <a:pt x="58500" y="384646"/>
                        <a:pt x="61498" y="351665"/>
                        <a:pt x="76617" y="323659"/>
                      </a:cubicBezTo>
                      <a:cubicBezTo>
                        <a:pt x="97605" y="284999"/>
                        <a:pt x="139199" y="260567"/>
                        <a:pt x="159549" y="221588"/>
                      </a:cubicBezTo>
                      <a:cubicBezTo>
                        <a:pt x="173202" y="195051"/>
                        <a:pt x="175753" y="164174"/>
                        <a:pt x="188576" y="137061"/>
                      </a:cubicBezTo>
                      <a:cubicBezTo>
                        <a:pt x="210584" y="90747"/>
                        <a:pt x="258749" y="63826"/>
                        <a:pt x="304171" y="39903"/>
                      </a:cubicBezTo>
                      <a:cubicBezTo>
                        <a:pt x="333005" y="24529"/>
                        <a:pt x="362351" y="9154"/>
                        <a:pt x="394184" y="1627"/>
                      </a:cubicBezTo>
                      <a:cubicBezTo>
                        <a:pt x="413386" y="-2903"/>
                        <a:pt x="433227" y="-3541"/>
                        <a:pt x="452682" y="-224"/>
                      </a:cubicBezTo>
                      <a:lnTo>
                        <a:pt x="449812" y="223"/>
                      </a:lnTo>
                      <a:cubicBezTo>
                        <a:pt x="443113" y="1180"/>
                        <a:pt x="436352" y="1690"/>
                        <a:pt x="429590" y="1690"/>
                      </a:cubicBezTo>
                      <a:cubicBezTo>
                        <a:pt x="432013" y="2265"/>
                        <a:pt x="434374" y="2838"/>
                        <a:pt x="436734" y="3541"/>
                      </a:cubicBezTo>
                      <a:lnTo>
                        <a:pt x="440371" y="4625"/>
                      </a:lnTo>
                      <a:cubicBezTo>
                        <a:pt x="447962" y="7050"/>
                        <a:pt x="455299" y="10176"/>
                        <a:pt x="462315" y="13938"/>
                      </a:cubicBezTo>
                      <a:cubicBezTo>
                        <a:pt x="472332" y="19234"/>
                        <a:pt x="481645" y="25869"/>
                        <a:pt x="489939" y="33651"/>
                      </a:cubicBezTo>
                      <a:lnTo>
                        <a:pt x="490769" y="48706"/>
                      </a:lnTo>
                      <a:cubicBezTo>
                        <a:pt x="380213" y="34735"/>
                        <a:pt x="339640" y="47941"/>
                        <a:pt x="259068" y="124239"/>
                      </a:cubicBezTo>
                      <a:cubicBezTo>
                        <a:pt x="174350" y="204620"/>
                        <a:pt x="147365" y="331122"/>
                        <a:pt x="65708" y="414565"/>
                      </a:cubicBezTo>
                      <a:cubicBezTo>
                        <a:pt x="46825" y="432875"/>
                        <a:pt x="26985" y="450227"/>
                        <a:pt x="6316" y="466557"/>
                      </a:cubicBezTo>
                      <a:close/>
                    </a:path>
                  </a:pathLst>
                </a:custGeom>
                <a:solidFill>
                  <a:srgbClr val="CEC3E0"/>
                </a:solidFill>
                <a:ln w="6375" cap="flat">
                  <a:noFill/>
                  <a:prstDash val="solid"/>
                  <a:miter/>
                </a:ln>
              </p:spPr>
              <p:txBody>
                <a:bodyPr rtlCol="0" anchor="ctr"/>
                <a:lstStyle/>
                <a:p>
                  <a:endParaRPr lang="zh-CN" altLang="en-US"/>
                </a:p>
              </p:txBody>
            </p:sp>
            <p:sp>
              <p:nvSpPr>
                <p:cNvPr id="394" name="ïṩľïḍè">
                  <a:extLst>
                    <a:ext uri="{FF2B5EF4-FFF2-40B4-BE49-F238E27FC236}">
                      <a16:creationId xmlns:a16="http://schemas.microsoft.com/office/drawing/2014/main" id="{71F45633-E697-83AC-7E82-61B6F041ED0C}"/>
                    </a:ext>
                  </a:extLst>
                </p:cNvPr>
                <p:cNvSpPr/>
                <p:nvPr/>
              </p:nvSpPr>
              <p:spPr>
                <a:xfrm>
                  <a:off x="2408545" y="5177257"/>
                  <a:ext cx="1059937" cy="868108"/>
                </a:xfrm>
                <a:custGeom>
                  <a:avLst/>
                  <a:gdLst>
                    <a:gd name="connsiteX0" fmla="*/ 716280 w 1059937"/>
                    <a:gd name="connsiteY0" fmla="*/ 748988 h 868108"/>
                    <a:gd name="connsiteX1" fmla="*/ 985491 w 1059937"/>
                    <a:gd name="connsiteY1" fmla="*/ 733485 h 868108"/>
                    <a:gd name="connsiteX2" fmla="*/ 752005 w 1059937"/>
                    <a:gd name="connsiteY2" fmla="*/ 660888 h 868108"/>
                    <a:gd name="connsiteX3" fmla="*/ 948108 w 1059937"/>
                    <a:gd name="connsiteY3" fmla="*/ 632244 h 868108"/>
                    <a:gd name="connsiteX4" fmla="*/ 780776 w 1059937"/>
                    <a:gd name="connsiteY4" fmla="*/ 600347 h 868108"/>
                    <a:gd name="connsiteX5" fmla="*/ 1062618 w 1059937"/>
                    <a:gd name="connsiteY5" fmla="*/ 556839 h 868108"/>
                    <a:gd name="connsiteX6" fmla="*/ 740267 w 1059937"/>
                    <a:gd name="connsiteY6" fmla="*/ 523858 h 868108"/>
                    <a:gd name="connsiteX7" fmla="*/ 997932 w 1059937"/>
                    <a:gd name="connsiteY7" fmla="*/ 375346 h 868108"/>
                    <a:gd name="connsiteX8" fmla="*/ 737268 w 1059937"/>
                    <a:gd name="connsiteY8" fmla="*/ 437800 h 868108"/>
                    <a:gd name="connsiteX9" fmla="*/ 844187 w 1059937"/>
                    <a:gd name="connsiteY9" fmla="*/ 341087 h 868108"/>
                    <a:gd name="connsiteX10" fmla="*/ 861795 w 1059937"/>
                    <a:gd name="connsiteY10" fmla="*/ 191810 h 868108"/>
                    <a:gd name="connsiteX11" fmla="*/ 718705 w 1059937"/>
                    <a:gd name="connsiteY11" fmla="*/ 355315 h 868108"/>
                    <a:gd name="connsiteX12" fmla="*/ 779054 w 1059937"/>
                    <a:gd name="connsiteY12" fmla="*/ 226577 h 868108"/>
                    <a:gd name="connsiteX13" fmla="*/ 707286 w 1059937"/>
                    <a:gd name="connsiteY13" fmla="*/ 281122 h 868108"/>
                    <a:gd name="connsiteX14" fmla="*/ 606874 w 1059937"/>
                    <a:gd name="connsiteY14" fmla="*/ -2315 h 868108"/>
                    <a:gd name="connsiteX15" fmla="*/ 657909 w 1059937"/>
                    <a:gd name="connsiteY15" fmla="*/ 231617 h 868108"/>
                    <a:gd name="connsiteX16" fmla="*/ 548501 w 1059937"/>
                    <a:gd name="connsiteY16" fmla="*/ 70473 h 868108"/>
                    <a:gd name="connsiteX17" fmla="*/ 580398 w 1059937"/>
                    <a:gd name="connsiteY17" fmla="*/ 184091 h 868108"/>
                    <a:gd name="connsiteX18" fmla="*/ 376257 w 1059937"/>
                    <a:gd name="connsiteY18" fmla="*/ 25117 h 868108"/>
                    <a:gd name="connsiteX19" fmla="*/ 523686 w 1059937"/>
                    <a:gd name="connsiteY19" fmla="*/ 253308 h 868108"/>
                    <a:gd name="connsiteX20" fmla="*/ 353420 w 1059937"/>
                    <a:gd name="connsiteY20" fmla="*/ 118383 h 868108"/>
                    <a:gd name="connsiteX21" fmla="*/ 421871 w 1059937"/>
                    <a:gd name="connsiteY21" fmla="*/ 209353 h 868108"/>
                    <a:gd name="connsiteX22" fmla="*/ 215113 w 1059937"/>
                    <a:gd name="connsiteY22" fmla="*/ 122976 h 868108"/>
                    <a:gd name="connsiteX23" fmla="*/ 374025 w 1059937"/>
                    <a:gd name="connsiteY23" fmla="*/ 261091 h 868108"/>
                    <a:gd name="connsiteX24" fmla="*/ 88675 w 1059937"/>
                    <a:gd name="connsiteY24" fmla="*/ 200167 h 868108"/>
                    <a:gd name="connsiteX25" fmla="*/ 312783 w 1059937"/>
                    <a:gd name="connsiteY25" fmla="*/ 348488 h 868108"/>
                    <a:gd name="connsiteX26" fmla="*/ 179134 w 1059937"/>
                    <a:gd name="connsiteY26" fmla="*/ 282908 h 868108"/>
                    <a:gd name="connsiteX27" fmla="*/ 289818 w 1059937"/>
                    <a:gd name="connsiteY27" fmla="*/ 386765 h 868108"/>
                    <a:gd name="connsiteX28" fmla="*/ 124462 w 1059937"/>
                    <a:gd name="connsiteY28" fmla="*/ 356271 h 868108"/>
                    <a:gd name="connsiteX29" fmla="*/ 260408 w 1059937"/>
                    <a:gd name="connsiteY29" fmla="*/ 408901 h 868108"/>
                    <a:gd name="connsiteX30" fmla="*/ 2680 w 1059937"/>
                    <a:gd name="connsiteY30" fmla="*/ 478308 h 868108"/>
                    <a:gd name="connsiteX31" fmla="*/ 325286 w 1059937"/>
                    <a:gd name="connsiteY31" fmla="*/ 488516 h 868108"/>
                    <a:gd name="connsiteX32" fmla="*/ 77255 w 1059937"/>
                    <a:gd name="connsiteY32" fmla="*/ 561241 h 868108"/>
                    <a:gd name="connsiteX33" fmla="*/ 229723 w 1059937"/>
                    <a:gd name="connsiteY33" fmla="*/ 578784 h 868108"/>
                    <a:gd name="connsiteX34" fmla="*/ 99136 w 1059937"/>
                    <a:gd name="connsiteY34" fmla="*/ 631033 h 868108"/>
                    <a:gd name="connsiteX35" fmla="*/ 309657 w 1059937"/>
                    <a:gd name="connsiteY35" fmla="*/ 632627 h 868108"/>
                    <a:gd name="connsiteX36" fmla="*/ 424997 w 1059937"/>
                    <a:gd name="connsiteY36" fmla="*/ 865793 h 868108"/>
                    <a:gd name="connsiteX37" fmla="*/ 625246 w 1059937"/>
                    <a:gd name="connsiteY37" fmla="*/ 793835 h 868108"/>
                    <a:gd name="connsiteX38" fmla="*/ 834363 w 1059937"/>
                    <a:gd name="connsiteY38" fmla="*/ 819862 h 868108"/>
                    <a:gd name="connsiteX39" fmla="*/ 716280 w 1059937"/>
                    <a:gd name="connsiteY39" fmla="*/ 748988 h 86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59937" h="868108">
                      <a:moveTo>
                        <a:pt x="716280" y="748988"/>
                      </a:moveTo>
                      <a:cubicBezTo>
                        <a:pt x="787603" y="744395"/>
                        <a:pt x="914042" y="738079"/>
                        <a:pt x="985491" y="733485"/>
                      </a:cubicBezTo>
                      <a:cubicBezTo>
                        <a:pt x="933818" y="694060"/>
                        <a:pt x="816500" y="669691"/>
                        <a:pt x="752005" y="660888"/>
                      </a:cubicBezTo>
                      <a:lnTo>
                        <a:pt x="948108" y="632244"/>
                      </a:lnTo>
                      <a:lnTo>
                        <a:pt x="780776" y="600347"/>
                      </a:lnTo>
                      <a:lnTo>
                        <a:pt x="1062618" y="556839"/>
                      </a:lnTo>
                      <a:cubicBezTo>
                        <a:pt x="957613" y="526282"/>
                        <a:pt x="846102" y="495598"/>
                        <a:pt x="740267" y="523858"/>
                      </a:cubicBezTo>
                      <a:lnTo>
                        <a:pt x="997932" y="375346"/>
                      </a:lnTo>
                      <a:lnTo>
                        <a:pt x="737268" y="437800"/>
                      </a:lnTo>
                      <a:cubicBezTo>
                        <a:pt x="785816" y="420830"/>
                        <a:pt x="820201" y="386382"/>
                        <a:pt x="844187" y="341087"/>
                      </a:cubicBezTo>
                      <a:cubicBezTo>
                        <a:pt x="868429" y="295284"/>
                        <a:pt x="874745" y="242017"/>
                        <a:pt x="861795" y="191810"/>
                      </a:cubicBezTo>
                      <a:cubicBezTo>
                        <a:pt x="830664" y="258858"/>
                        <a:pt x="781032" y="315570"/>
                        <a:pt x="718705" y="355315"/>
                      </a:cubicBezTo>
                      <a:cubicBezTo>
                        <a:pt x="749836" y="318506"/>
                        <a:pt x="770697" y="274104"/>
                        <a:pt x="779054" y="226577"/>
                      </a:cubicBezTo>
                      <a:lnTo>
                        <a:pt x="707286" y="281122"/>
                      </a:lnTo>
                      <a:cubicBezTo>
                        <a:pt x="734845" y="178031"/>
                        <a:pt x="693123" y="60331"/>
                        <a:pt x="606874" y="-2315"/>
                      </a:cubicBezTo>
                      <a:cubicBezTo>
                        <a:pt x="655548" y="65242"/>
                        <a:pt x="674049" y="149961"/>
                        <a:pt x="657909" y="231617"/>
                      </a:cubicBezTo>
                      <a:lnTo>
                        <a:pt x="548501" y="70473"/>
                      </a:lnTo>
                      <a:cubicBezTo>
                        <a:pt x="569234" y="104732"/>
                        <a:pt x="580208" y="144028"/>
                        <a:pt x="580398" y="184091"/>
                      </a:cubicBezTo>
                      <a:cubicBezTo>
                        <a:pt x="541804" y="101414"/>
                        <a:pt x="465888" y="42277"/>
                        <a:pt x="376257" y="25117"/>
                      </a:cubicBezTo>
                      <a:cubicBezTo>
                        <a:pt x="440435" y="90378"/>
                        <a:pt x="490577" y="168015"/>
                        <a:pt x="523686" y="253308"/>
                      </a:cubicBezTo>
                      <a:cubicBezTo>
                        <a:pt x="478647" y="195255"/>
                        <a:pt x="420276" y="148940"/>
                        <a:pt x="353420" y="118383"/>
                      </a:cubicBezTo>
                      <a:cubicBezTo>
                        <a:pt x="383658" y="142370"/>
                        <a:pt x="407198" y="173692"/>
                        <a:pt x="421871" y="209353"/>
                      </a:cubicBezTo>
                      <a:cubicBezTo>
                        <a:pt x="365987" y="156022"/>
                        <a:pt x="292305" y="125273"/>
                        <a:pt x="215113" y="122976"/>
                      </a:cubicBezTo>
                      <a:cubicBezTo>
                        <a:pt x="280822" y="151875"/>
                        <a:pt x="336260" y="200040"/>
                        <a:pt x="374025" y="261091"/>
                      </a:cubicBezTo>
                      <a:cubicBezTo>
                        <a:pt x="291093" y="202910"/>
                        <a:pt x="188129" y="180901"/>
                        <a:pt x="88675" y="200167"/>
                      </a:cubicBezTo>
                      <a:cubicBezTo>
                        <a:pt x="177731" y="223452"/>
                        <a:pt x="256517" y="275636"/>
                        <a:pt x="312783" y="348488"/>
                      </a:cubicBezTo>
                      <a:cubicBezTo>
                        <a:pt x="272274" y="319206"/>
                        <a:pt x="227108" y="297070"/>
                        <a:pt x="179134" y="282908"/>
                      </a:cubicBezTo>
                      <a:cubicBezTo>
                        <a:pt x="223599" y="308489"/>
                        <a:pt x="261492" y="344023"/>
                        <a:pt x="289818" y="386765"/>
                      </a:cubicBezTo>
                      <a:cubicBezTo>
                        <a:pt x="240249" y="356782"/>
                        <a:pt x="181432" y="345936"/>
                        <a:pt x="124462" y="356271"/>
                      </a:cubicBezTo>
                      <a:cubicBezTo>
                        <a:pt x="174222" y="358886"/>
                        <a:pt x="221876" y="377324"/>
                        <a:pt x="260408" y="408901"/>
                      </a:cubicBezTo>
                      <a:cubicBezTo>
                        <a:pt x="170204" y="411135"/>
                        <a:pt x="81848" y="434930"/>
                        <a:pt x="2680" y="478308"/>
                      </a:cubicBezTo>
                      <a:cubicBezTo>
                        <a:pt x="106346" y="444627"/>
                        <a:pt x="218750" y="466444"/>
                        <a:pt x="325286" y="488516"/>
                      </a:cubicBezTo>
                      <a:lnTo>
                        <a:pt x="77255" y="561241"/>
                      </a:lnTo>
                      <a:cubicBezTo>
                        <a:pt x="128738" y="555755"/>
                        <a:pt x="180793" y="561752"/>
                        <a:pt x="229723" y="578784"/>
                      </a:cubicBezTo>
                      <a:cubicBezTo>
                        <a:pt x="184174" y="590587"/>
                        <a:pt x="140283" y="608194"/>
                        <a:pt x="99136" y="631033"/>
                      </a:cubicBezTo>
                      <a:cubicBezTo>
                        <a:pt x="168353" y="611894"/>
                        <a:pt x="244715" y="602771"/>
                        <a:pt x="309657" y="632627"/>
                      </a:cubicBezTo>
                      <a:cubicBezTo>
                        <a:pt x="394886" y="671732"/>
                        <a:pt x="457659" y="777951"/>
                        <a:pt x="424997" y="865793"/>
                      </a:cubicBezTo>
                      <a:lnTo>
                        <a:pt x="625246" y="793835"/>
                      </a:lnTo>
                      <a:cubicBezTo>
                        <a:pt x="695930" y="780374"/>
                        <a:pt x="769102" y="789496"/>
                        <a:pt x="834363" y="819862"/>
                      </a:cubicBezTo>
                      <a:cubicBezTo>
                        <a:pt x="802530" y="785478"/>
                        <a:pt x="761574" y="760916"/>
                        <a:pt x="716280" y="748988"/>
                      </a:cubicBezTo>
                      <a:close/>
                    </a:path>
                  </a:pathLst>
                </a:custGeom>
                <a:solidFill>
                  <a:srgbClr val="D44286"/>
                </a:solidFill>
                <a:ln w="6375" cap="flat">
                  <a:noFill/>
                  <a:prstDash val="solid"/>
                  <a:miter/>
                </a:ln>
              </p:spPr>
              <p:txBody>
                <a:bodyPr rtlCol="0" anchor="ctr"/>
                <a:lstStyle/>
                <a:p>
                  <a:endParaRPr lang="zh-CN" altLang="en-US"/>
                </a:p>
              </p:txBody>
            </p:sp>
            <p:sp>
              <p:nvSpPr>
                <p:cNvPr id="395" name="ïŝḷíḍê">
                  <a:extLst>
                    <a:ext uri="{FF2B5EF4-FFF2-40B4-BE49-F238E27FC236}">
                      <a16:creationId xmlns:a16="http://schemas.microsoft.com/office/drawing/2014/main" id="{2F2B6ECC-8637-FAC8-5184-8F206165674D}"/>
                    </a:ext>
                  </a:extLst>
                </p:cNvPr>
                <p:cNvSpPr/>
                <p:nvPr/>
              </p:nvSpPr>
              <p:spPr>
                <a:xfrm>
                  <a:off x="2415689" y="5124180"/>
                  <a:ext cx="1002524" cy="875828"/>
                </a:xfrm>
                <a:custGeom>
                  <a:avLst/>
                  <a:gdLst>
                    <a:gd name="connsiteX0" fmla="*/ 719216 w 1002524"/>
                    <a:gd name="connsiteY0" fmla="*/ 703248 h 875828"/>
                    <a:gd name="connsiteX1" fmla="*/ 958763 w 1002524"/>
                    <a:gd name="connsiteY1" fmla="*/ 678303 h 875828"/>
                    <a:gd name="connsiteX2" fmla="*/ 714687 w 1002524"/>
                    <a:gd name="connsiteY2" fmla="*/ 619677 h 875828"/>
                    <a:gd name="connsiteX3" fmla="*/ 892927 w 1002524"/>
                    <a:gd name="connsiteY3" fmla="*/ 600539 h 875828"/>
                    <a:gd name="connsiteX4" fmla="*/ 675644 w 1002524"/>
                    <a:gd name="connsiteY4" fmla="*/ 580572 h 875828"/>
                    <a:gd name="connsiteX5" fmla="*/ 1005205 w 1002524"/>
                    <a:gd name="connsiteY5" fmla="*/ 533747 h 875828"/>
                    <a:gd name="connsiteX6" fmla="*/ 685405 w 1002524"/>
                    <a:gd name="connsiteY6" fmla="*/ 495470 h 875828"/>
                    <a:gd name="connsiteX7" fmla="*/ 931012 w 1002524"/>
                    <a:gd name="connsiteY7" fmla="*/ 395505 h 875828"/>
                    <a:gd name="connsiteX8" fmla="*/ 703587 w 1002524"/>
                    <a:gd name="connsiteY8" fmla="*/ 428870 h 875828"/>
                    <a:gd name="connsiteX9" fmla="*/ 790090 w 1002524"/>
                    <a:gd name="connsiteY9" fmla="*/ 381343 h 875828"/>
                    <a:gd name="connsiteX10" fmla="*/ 877871 w 1002524"/>
                    <a:gd name="connsiteY10" fmla="*/ 335857 h 875828"/>
                    <a:gd name="connsiteX11" fmla="*/ 911173 w 1002524"/>
                    <a:gd name="connsiteY11" fmla="*/ 247821 h 875828"/>
                    <a:gd name="connsiteX12" fmla="*/ 703140 w 1002524"/>
                    <a:gd name="connsiteY12" fmla="*/ 355123 h 875828"/>
                    <a:gd name="connsiteX13" fmla="*/ 779692 w 1002524"/>
                    <a:gd name="connsiteY13" fmla="*/ 141094 h 875828"/>
                    <a:gd name="connsiteX14" fmla="*/ 679217 w 1002524"/>
                    <a:gd name="connsiteY14" fmla="*/ 302749 h 875828"/>
                    <a:gd name="connsiteX15" fmla="*/ 534596 w 1002524"/>
                    <a:gd name="connsiteY15" fmla="*/ -2315 h 875828"/>
                    <a:gd name="connsiteX16" fmla="*/ 607768 w 1002524"/>
                    <a:gd name="connsiteY16" fmla="*/ 361311 h 875828"/>
                    <a:gd name="connsiteX17" fmla="*/ 494278 w 1002524"/>
                    <a:gd name="connsiteY17" fmla="*/ 105115 h 875828"/>
                    <a:gd name="connsiteX18" fmla="*/ 532107 w 1002524"/>
                    <a:gd name="connsiteY18" fmla="*/ 350658 h 875828"/>
                    <a:gd name="connsiteX19" fmla="*/ 406178 w 1002524"/>
                    <a:gd name="connsiteY19" fmla="*/ 161380 h 875828"/>
                    <a:gd name="connsiteX20" fmla="*/ 459319 w 1002524"/>
                    <a:gd name="connsiteY20" fmla="*/ 387531 h 875828"/>
                    <a:gd name="connsiteX21" fmla="*/ 323565 w 1002524"/>
                    <a:gd name="connsiteY21" fmla="*/ 164761 h 875828"/>
                    <a:gd name="connsiteX22" fmla="*/ 376259 w 1002524"/>
                    <a:gd name="connsiteY22" fmla="*/ 352890 h 875828"/>
                    <a:gd name="connsiteX23" fmla="*/ 141305 w 1002524"/>
                    <a:gd name="connsiteY23" fmla="*/ 154555 h 875828"/>
                    <a:gd name="connsiteX24" fmla="*/ 305511 w 1002524"/>
                    <a:gd name="connsiteY24" fmla="*/ 399779 h 875828"/>
                    <a:gd name="connsiteX25" fmla="*/ 106410 w 1002524"/>
                    <a:gd name="connsiteY25" fmla="*/ 348744 h 875828"/>
                    <a:gd name="connsiteX26" fmla="*/ 300598 w 1002524"/>
                    <a:gd name="connsiteY26" fmla="*/ 457194 h 875828"/>
                    <a:gd name="connsiteX27" fmla="*/ 2680 w 1002524"/>
                    <a:gd name="connsiteY27" fmla="*/ 483286 h 875828"/>
                    <a:gd name="connsiteX28" fmla="*/ 346531 w 1002524"/>
                    <a:gd name="connsiteY28" fmla="*/ 520349 h 875828"/>
                    <a:gd name="connsiteX29" fmla="*/ 109152 w 1002524"/>
                    <a:gd name="connsiteY29" fmla="*/ 563857 h 875828"/>
                    <a:gd name="connsiteX30" fmla="*/ 278718 w 1002524"/>
                    <a:gd name="connsiteY30" fmla="*/ 570556 h 875828"/>
                    <a:gd name="connsiteX31" fmla="*/ 159806 w 1002524"/>
                    <a:gd name="connsiteY31" fmla="*/ 607875 h 875828"/>
                    <a:gd name="connsiteX32" fmla="*/ 351761 w 1002524"/>
                    <a:gd name="connsiteY32" fmla="*/ 620633 h 875828"/>
                    <a:gd name="connsiteX33" fmla="*/ 144878 w 1002524"/>
                    <a:gd name="connsiteY33" fmla="*/ 747393 h 875828"/>
                    <a:gd name="connsiteX34" fmla="*/ 335941 w 1002524"/>
                    <a:gd name="connsiteY34" fmla="*/ 694891 h 875828"/>
                    <a:gd name="connsiteX35" fmla="*/ 410134 w 1002524"/>
                    <a:gd name="connsiteY35" fmla="*/ 873514 h 875828"/>
                    <a:gd name="connsiteX36" fmla="*/ 604770 w 1002524"/>
                    <a:gd name="connsiteY36" fmla="*/ 854759 h 875828"/>
                    <a:gd name="connsiteX37" fmla="*/ 859946 w 1002524"/>
                    <a:gd name="connsiteY37" fmla="*/ 791729 h 875828"/>
                    <a:gd name="connsiteX38" fmla="*/ 719216 w 1002524"/>
                    <a:gd name="connsiteY38" fmla="*/ 703248 h 87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2524" h="875828">
                      <a:moveTo>
                        <a:pt x="719216" y="703248"/>
                      </a:moveTo>
                      <a:cubicBezTo>
                        <a:pt x="796725" y="679517"/>
                        <a:pt x="878062" y="671095"/>
                        <a:pt x="958763" y="678303"/>
                      </a:cubicBezTo>
                      <a:lnTo>
                        <a:pt x="714687" y="619677"/>
                      </a:lnTo>
                      <a:lnTo>
                        <a:pt x="892927" y="600539"/>
                      </a:lnTo>
                      <a:lnTo>
                        <a:pt x="675644" y="580572"/>
                      </a:lnTo>
                      <a:lnTo>
                        <a:pt x="1005205" y="533747"/>
                      </a:lnTo>
                      <a:cubicBezTo>
                        <a:pt x="913213" y="474609"/>
                        <a:pt x="794685" y="483859"/>
                        <a:pt x="685405" y="495470"/>
                      </a:cubicBezTo>
                      <a:cubicBezTo>
                        <a:pt x="772165" y="475630"/>
                        <a:pt x="855097" y="441884"/>
                        <a:pt x="931012" y="395505"/>
                      </a:cubicBezTo>
                      <a:lnTo>
                        <a:pt x="703587" y="428870"/>
                      </a:lnTo>
                      <a:cubicBezTo>
                        <a:pt x="727446" y="405839"/>
                        <a:pt x="759151" y="393144"/>
                        <a:pt x="790090" y="381343"/>
                      </a:cubicBezTo>
                      <a:cubicBezTo>
                        <a:pt x="821031" y="369541"/>
                        <a:pt x="852864" y="357674"/>
                        <a:pt x="877871" y="335857"/>
                      </a:cubicBezTo>
                      <a:cubicBezTo>
                        <a:pt x="902879" y="314040"/>
                        <a:pt x="919656" y="279718"/>
                        <a:pt x="911173" y="247821"/>
                      </a:cubicBezTo>
                      <a:cubicBezTo>
                        <a:pt x="855161" y="305044"/>
                        <a:pt x="782244" y="342684"/>
                        <a:pt x="703140" y="355123"/>
                      </a:cubicBezTo>
                      <a:cubicBezTo>
                        <a:pt x="761383" y="300132"/>
                        <a:pt x="789836" y="220581"/>
                        <a:pt x="779692" y="141094"/>
                      </a:cubicBezTo>
                      <a:lnTo>
                        <a:pt x="679217" y="302749"/>
                      </a:lnTo>
                      <a:cubicBezTo>
                        <a:pt x="678578" y="184666"/>
                        <a:pt x="625630" y="72898"/>
                        <a:pt x="534596" y="-2315"/>
                      </a:cubicBezTo>
                      <a:cubicBezTo>
                        <a:pt x="589139" y="110856"/>
                        <a:pt x="614275" y="235893"/>
                        <a:pt x="607768" y="361311"/>
                      </a:cubicBezTo>
                      <a:cubicBezTo>
                        <a:pt x="581292" y="271299"/>
                        <a:pt x="543144" y="185177"/>
                        <a:pt x="494278" y="105115"/>
                      </a:cubicBezTo>
                      <a:cubicBezTo>
                        <a:pt x="533129" y="180710"/>
                        <a:pt x="546397" y="266896"/>
                        <a:pt x="532107" y="350658"/>
                      </a:cubicBezTo>
                      <a:cubicBezTo>
                        <a:pt x="507164" y="277740"/>
                        <a:pt x="463784" y="212543"/>
                        <a:pt x="406178" y="161380"/>
                      </a:cubicBezTo>
                      <a:cubicBezTo>
                        <a:pt x="440945" y="231681"/>
                        <a:pt x="459127" y="309064"/>
                        <a:pt x="459319" y="387531"/>
                      </a:cubicBezTo>
                      <a:cubicBezTo>
                        <a:pt x="439925" y="300324"/>
                        <a:pt x="392207" y="221984"/>
                        <a:pt x="323565" y="164761"/>
                      </a:cubicBezTo>
                      <a:cubicBezTo>
                        <a:pt x="352528" y="223707"/>
                        <a:pt x="370390" y="287501"/>
                        <a:pt x="376259" y="352890"/>
                      </a:cubicBezTo>
                      <a:cubicBezTo>
                        <a:pt x="341619" y="247757"/>
                        <a:pt x="250776" y="171077"/>
                        <a:pt x="141305" y="154555"/>
                      </a:cubicBezTo>
                      <a:cubicBezTo>
                        <a:pt x="209183" y="226643"/>
                        <a:pt x="264683" y="309511"/>
                        <a:pt x="305511" y="399779"/>
                      </a:cubicBezTo>
                      <a:cubicBezTo>
                        <a:pt x="244142" y="367180"/>
                        <a:pt x="175882" y="349700"/>
                        <a:pt x="106410" y="348744"/>
                      </a:cubicBezTo>
                      <a:cubicBezTo>
                        <a:pt x="174797" y="377898"/>
                        <a:pt x="239930" y="414197"/>
                        <a:pt x="300598" y="457194"/>
                      </a:cubicBezTo>
                      <a:cubicBezTo>
                        <a:pt x="202101" y="423127"/>
                        <a:pt x="93779" y="432632"/>
                        <a:pt x="2680" y="483286"/>
                      </a:cubicBezTo>
                      <a:cubicBezTo>
                        <a:pt x="125420" y="478819"/>
                        <a:pt x="233233" y="473525"/>
                        <a:pt x="346531" y="520349"/>
                      </a:cubicBezTo>
                      <a:cubicBezTo>
                        <a:pt x="263599" y="497257"/>
                        <a:pt x="188641" y="530557"/>
                        <a:pt x="109152" y="563857"/>
                      </a:cubicBezTo>
                      <a:cubicBezTo>
                        <a:pt x="141049" y="562262"/>
                        <a:pt x="251541" y="554224"/>
                        <a:pt x="278718" y="570556"/>
                      </a:cubicBezTo>
                      <a:cubicBezTo>
                        <a:pt x="265258" y="577636"/>
                        <a:pt x="173266" y="600794"/>
                        <a:pt x="159806" y="607875"/>
                      </a:cubicBezTo>
                      <a:cubicBezTo>
                        <a:pt x="250457" y="609533"/>
                        <a:pt x="275017" y="591736"/>
                        <a:pt x="351761" y="620633"/>
                      </a:cubicBezTo>
                      <a:cubicBezTo>
                        <a:pt x="284013" y="643217"/>
                        <a:pt x="264939" y="628735"/>
                        <a:pt x="144878" y="747393"/>
                      </a:cubicBezTo>
                      <a:cubicBezTo>
                        <a:pt x="183154" y="734634"/>
                        <a:pt x="295686" y="692593"/>
                        <a:pt x="335941" y="694891"/>
                      </a:cubicBezTo>
                      <a:cubicBezTo>
                        <a:pt x="376195" y="697186"/>
                        <a:pt x="395206" y="836066"/>
                        <a:pt x="410134" y="873514"/>
                      </a:cubicBezTo>
                      <a:lnTo>
                        <a:pt x="604770" y="854759"/>
                      </a:lnTo>
                      <a:cubicBezTo>
                        <a:pt x="682854" y="755495"/>
                        <a:pt x="786647" y="755431"/>
                        <a:pt x="859946" y="791729"/>
                      </a:cubicBezTo>
                      <a:cubicBezTo>
                        <a:pt x="819372" y="753198"/>
                        <a:pt x="771527" y="723087"/>
                        <a:pt x="719216" y="703248"/>
                      </a:cubicBezTo>
                      <a:close/>
                    </a:path>
                  </a:pathLst>
                </a:custGeom>
                <a:solidFill>
                  <a:srgbClr val="FF82BC"/>
                </a:solidFill>
                <a:ln w="6375" cap="flat">
                  <a:noFill/>
                  <a:prstDash val="solid"/>
                  <a:miter/>
                </a:ln>
              </p:spPr>
              <p:txBody>
                <a:bodyPr rtlCol="0" anchor="ctr"/>
                <a:lstStyle/>
                <a:p>
                  <a:endParaRPr lang="zh-CN" altLang="en-US"/>
                </a:p>
              </p:txBody>
            </p:sp>
            <p:sp>
              <p:nvSpPr>
                <p:cNvPr id="396" name="işľîdé">
                  <a:extLst>
                    <a:ext uri="{FF2B5EF4-FFF2-40B4-BE49-F238E27FC236}">
                      <a16:creationId xmlns:a16="http://schemas.microsoft.com/office/drawing/2014/main" id="{7C0F75BF-4D75-F3A5-7619-1CFCFCD23D35}"/>
                    </a:ext>
                  </a:extLst>
                </p:cNvPr>
                <p:cNvSpPr/>
                <p:nvPr/>
              </p:nvSpPr>
              <p:spPr>
                <a:xfrm>
                  <a:off x="2619257" y="5431348"/>
                  <a:ext cx="577208" cy="614017"/>
                </a:xfrm>
                <a:custGeom>
                  <a:avLst/>
                  <a:gdLst>
                    <a:gd name="connsiteX0" fmla="*/ 579889 w 577208"/>
                    <a:gd name="connsiteY0" fmla="*/ 412029 h 614017"/>
                    <a:gd name="connsiteX1" fmla="*/ 434502 w 577208"/>
                    <a:gd name="connsiteY1" fmla="*/ 383639 h 614017"/>
                    <a:gd name="connsiteX2" fmla="*/ 550479 w 577208"/>
                    <a:gd name="connsiteY2" fmla="*/ 262814 h 614017"/>
                    <a:gd name="connsiteX3" fmla="*/ 396481 w 577208"/>
                    <a:gd name="connsiteY3" fmla="*/ 333753 h 614017"/>
                    <a:gd name="connsiteX4" fmla="*/ 487642 w 577208"/>
                    <a:gd name="connsiteY4" fmla="*/ 82531 h 614017"/>
                    <a:gd name="connsiteX5" fmla="*/ 406432 w 577208"/>
                    <a:gd name="connsiteY5" fmla="*/ 242719 h 614017"/>
                    <a:gd name="connsiteX6" fmla="*/ 298620 w 577208"/>
                    <a:gd name="connsiteY6" fmla="*/ -2315 h 614017"/>
                    <a:gd name="connsiteX7" fmla="*/ 345254 w 577208"/>
                    <a:gd name="connsiteY7" fmla="*/ 201826 h 614017"/>
                    <a:gd name="connsiteX8" fmla="*/ 267744 w 577208"/>
                    <a:gd name="connsiteY8" fmla="*/ 98352 h 614017"/>
                    <a:gd name="connsiteX9" fmla="*/ 296834 w 577208"/>
                    <a:gd name="connsiteY9" fmla="*/ 235256 h 614017"/>
                    <a:gd name="connsiteX10" fmla="*/ 135435 w 577208"/>
                    <a:gd name="connsiteY10" fmla="*/ 105689 h 614017"/>
                    <a:gd name="connsiteX11" fmla="*/ 221239 w 577208"/>
                    <a:gd name="connsiteY11" fmla="*/ 261985 h 614017"/>
                    <a:gd name="connsiteX12" fmla="*/ 86505 w 577208"/>
                    <a:gd name="connsiteY12" fmla="*/ 207185 h 614017"/>
                    <a:gd name="connsiteX13" fmla="*/ 207139 w 577208"/>
                    <a:gd name="connsiteY13" fmla="*/ 323035 h 614017"/>
                    <a:gd name="connsiteX14" fmla="*/ 51035 w 577208"/>
                    <a:gd name="connsiteY14" fmla="*/ 301026 h 614017"/>
                    <a:gd name="connsiteX15" fmla="*/ 197442 w 577208"/>
                    <a:gd name="connsiteY15" fmla="*/ 367882 h 614017"/>
                    <a:gd name="connsiteX16" fmla="*/ 2680 w 577208"/>
                    <a:gd name="connsiteY16" fmla="*/ 330564 h 614017"/>
                    <a:gd name="connsiteX17" fmla="*/ 171607 w 577208"/>
                    <a:gd name="connsiteY17" fmla="*/ 423830 h 614017"/>
                    <a:gd name="connsiteX18" fmla="*/ 214221 w 577208"/>
                    <a:gd name="connsiteY18" fmla="*/ 611703 h 614017"/>
                    <a:gd name="connsiteX19" fmla="*/ 383722 w 577208"/>
                    <a:gd name="connsiteY19" fmla="*/ 548739 h 614017"/>
                    <a:gd name="connsiteX20" fmla="*/ 579889 w 577208"/>
                    <a:gd name="connsiteY20" fmla="*/ 412029 h 61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208" h="614017">
                      <a:moveTo>
                        <a:pt x="579889" y="412029"/>
                      </a:moveTo>
                      <a:cubicBezTo>
                        <a:pt x="537210" y="383321"/>
                        <a:pt x="484835" y="373114"/>
                        <a:pt x="434502" y="383639"/>
                      </a:cubicBezTo>
                      <a:cubicBezTo>
                        <a:pt x="481136" y="351870"/>
                        <a:pt x="520624" y="310723"/>
                        <a:pt x="550479" y="262814"/>
                      </a:cubicBezTo>
                      <a:cubicBezTo>
                        <a:pt x="495616" y="277870"/>
                        <a:pt x="443560" y="301856"/>
                        <a:pt x="396481" y="333753"/>
                      </a:cubicBezTo>
                      <a:cubicBezTo>
                        <a:pt x="469461" y="272255"/>
                        <a:pt x="504165" y="176564"/>
                        <a:pt x="487642" y="82531"/>
                      </a:cubicBezTo>
                      <a:cubicBezTo>
                        <a:pt x="468886" y="139755"/>
                        <a:pt x="441455" y="193726"/>
                        <a:pt x="406432" y="242719"/>
                      </a:cubicBezTo>
                      <a:cubicBezTo>
                        <a:pt x="394056" y="152577"/>
                        <a:pt x="356738" y="67668"/>
                        <a:pt x="298620" y="-2315"/>
                      </a:cubicBezTo>
                      <a:cubicBezTo>
                        <a:pt x="320757" y="64096"/>
                        <a:pt x="336386" y="132419"/>
                        <a:pt x="345254" y="201826"/>
                      </a:cubicBezTo>
                      <a:cubicBezTo>
                        <a:pt x="323118" y="164699"/>
                        <a:pt x="297153" y="130058"/>
                        <a:pt x="267744" y="98352"/>
                      </a:cubicBezTo>
                      <a:cubicBezTo>
                        <a:pt x="282353" y="142817"/>
                        <a:pt x="292113" y="188686"/>
                        <a:pt x="296834" y="235256"/>
                      </a:cubicBezTo>
                      <a:cubicBezTo>
                        <a:pt x="268638" y="167378"/>
                        <a:pt x="207778" y="118512"/>
                        <a:pt x="135435" y="105689"/>
                      </a:cubicBezTo>
                      <a:lnTo>
                        <a:pt x="221239" y="261985"/>
                      </a:lnTo>
                      <a:cubicBezTo>
                        <a:pt x="185705" y="226068"/>
                        <a:pt x="137030" y="206293"/>
                        <a:pt x="86505" y="207185"/>
                      </a:cubicBezTo>
                      <a:cubicBezTo>
                        <a:pt x="132373" y="239402"/>
                        <a:pt x="173074" y="278507"/>
                        <a:pt x="207139" y="323035"/>
                      </a:cubicBezTo>
                      <a:cubicBezTo>
                        <a:pt x="159741" y="296305"/>
                        <a:pt x="103985" y="288459"/>
                        <a:pt x="51035" y="301026"/>
                      </a:cubicBezTo>
                      <a:cubicBezTo>
                        <a:pt x="104941" y="309894"/>
                        <a:pt x="155467" y="332987"/>
                        <a:pt x="197442" y="367882"/>
                      </a:cubicBezTo>
                      <a:cubicBezTo>
                        <a:pt x="139455" y="331584"/>
                        <a:pt x="69982" y="318250"/>
                        <a:pt x="2680" y="330564"/>
                      </a:cubicBezTo>
                      <a:cubicBezTo>
                        <a:pt x="69600" y="336624"/>
                        <a:pt x="130842" y="370435"/>
                        <a:pt x="171607" y="423830"/>
                      </a:cubicBezTo>
                      <a:cubicBezTo>
                        <a:pt x="211606" y="477673"/>
                        <a:pt x="227044" y="545868"/>
                        <a:pt x="214221" y="611703"/>
                      </a:cubicBezTo>
                      <a:lnTo>
                        <a:pt x="383722" y="548739"/>
                      </a:lnTo>
                      <a:cubicBezTo>
                        <a:pt x="411855" y="485647"/>
                        <a:pt x="515776" y="386829"/>
                        <a:pt x="579889" y="412029"/>
                      </a:cubicBezTo>
                      <a:close/>
                    </a:path>
                  </a:pathLst>
                </a:custGeom>
                <a:solidFill>
                  <a:srgbClr val="FF9CCC"/>
                </a:solidFill>
                <a:ln w="6375" cap="flat">
                  <a:noFill/>
                  <a:prstDash val="solid"/>
                  <a:miter/>
                </a:ln>
              </p:spPr>
              <p:txBody>
                <a:bodyPr rtlCol="0" anchor="ctr"/>
                <a:lstStyle/>
                <a:p>
                  <a:endParaRPr lang="zh-CN" altLang="en-US"/>
                </a:p>
              </p:txBody>
            </p:sp>
            <p:sp>
              <p:nvSpPr>
                <p:cNvPr id="397" name="iṩḻídè">
                  <a:extLst>
                    <a:ext uri="{FF2B5EF4-FFF2-40B4-BE49-F238E27FC236}">
                      <a16:creationId xmlns:a16="http://schemas.microsoft.com/office/drawing/2014/main" id="{B3F49F60-F433-F8E6-2A55-1C120E7B67D5}"/>
                    </a:ext>
                  </a:extLst>
                </p:cNvPr>
                <p:cNvSpPr/>
                <p:nvPr/>
              </p:nvSpPr>
              <p:spPr>
                <a:xfrm>
                  <a:off x="2647517" y="5686462"/>
                  <a:ext cx="507162" cy="1110210"/>
                </a:xfrm>
                <a:custGeom>
                  <a:avLst/>
                  <a:gdLst>
                    <a:gd name="connsiteX0" fmla="*/ 2680 w 507162"/>
                    <a:gd name="connsiteY0" fmla="*/ 1022791 h 1110210"/>
                    <a:gd name="connsiteX1" fmla="*/ 6507 w 507162"/>
                    <a:gd name="connsiteY1" fmla="*/ 1025726 h 1110210"/>
                    <a:gd name="connsiteX2" fmla="*/ 146854 w 507162"/>
                    <a:gd name="connsiteY2" fmla="*/ 1100620 h 1110210"/>
                    <a:gd name="connsiteX3" fmla="*/ 245545 w 507162"/>
                    <a:gd name="connsiteY3" fmla="*/ 1101704 h 1110210"/>
                    <a:gd name="connsiteX4" fmla="*/ 293900 w 507162"/>
                    <a:gd name="connsiteY4" fmla="*/ 1012392 h 1110210"/>
                    <a:gd name="connsiteX5" fmla="*/ 291922 w 507162"/>
                    <a:gd name="connsiteY5" fmla="*/ 1006587 h 1110210"/>
                    <a:gd name="connsiteX6" fmla="*/ 288414 w 507162"/>
                    <a:gd name="connsiteY6" fmla="*/ 999252 h 1110210"/>
                    <a:gd name="connsiteX7" fmla="*/ 359480 w 507162"/>
                    <a:gd name="connsiteY7" fmla="*/ 819479 h 1110210"/>
                    <a:gd name="connsiteX8" fmla="*/ 411026 w 507162"/>
                    <a:gd name="connsiteY8" fmla="*/ 680218 h 1110210"/>
                    <a:gd name="connsiteX9" fmla="*/ 469461 w 507162"/>
                    <a:gd name="connsiteY9" fmla="*/ 278952 h 1110210"/>
                    <a:gd name="connsiteX10" fmla="*/ 489493 w 507162"/>
                    <a:gd name="connsiteY10" fmla="*/ 253945 h 1110210"/>
                    <a:gd name="connsiteX11" fmla="*/ 395970 w 507162"/>
                    <a:gd name="connsiteY11" fmla="*/ 278187 h 1110210"/>
                    <a:gd name="connsiteX12" fmla="*/ 398331 w 507162"/>
                    <a:gd name="connsiteY12" fmla="*/ 272189 h 1110210"/>
                    <a:gd name="connsiteX13" fmla="*/ 403435 w 507162"/>
                    <a:gd name="connsiteY13" fmla="*/ 259431 h 1110210"/>
                    <a:gd name="connsiteX14" fmla="*/ 440053 w 507162"/>
                    <a:gd name="connsiteY14" fmla="*/ 192129 h 1110210"/>
                    <a:gd name="connsiteX15" fmla="*/ 492491 w 507162"/>
                    <a:gd name="connsiteY15" fmla="*/ 130567 h 1110210"/>
                    <a:gd name="connsiteX16" fmla="*/ 509843 w 507162"/>
                    <a:gd name="connsiteY16" fmla="*/ 115257 h 1110210"/>
                    <a:gd name="connsiteX17" fmla="*/ 422510 w 507162"/>
                    <a:gd name="connsiteY17" fmla="*/ 125910 h 1110210"/>
                    <a:gd name="connsiteX18" fmla="*/ 328603 w 507162"/>
                    <a:gd name="connsiteY18" fmla="*/ 215222 h 1110210"/>
                    <a:gd name="connsiteX19" fmla="*/ 401330 w 507162"/>
                    <a:gd name="connsiteY19" fmla="*/ 67795 h 1110210"/>
                    <a:gd name="connsiteX20" fmla="*/ 281396 w 507162"/>
                    <a:gd name="connsiteY20" fmla="*/ 171842 h 1110210"/>
                    <a:gd name="connsiteX21" fmla="*/ 267681 w 507162"/>
                    <a:gd name="connsiteY21" fmla="*/ -2315 h 1110210"/>
                    <a:gd name="connsiteX22" fmla="*/ 213774 w 507162"/>
                    <a:gd name="connsiteY22" fmla="*/ 178349 h 1110210"/>
                    <a:gd name="connsiteX23" fmla="*/ 108578 w 507162"/>
                    <a:gd name="connsiteY23" fmla="*/ 113662 h 1110210"/>
                    <a:gd name="connsiteX24" fmla="*/ 165355 w 507162"/>
                    <a:gd name="connsiteY24" fmla="*/ 204760 h 1110210"/>
                    <a:gd name="connsiteX25" fmla="*/ 173393 w 507162"/>
                    <a:gd name="connsiteY25" fmla="*/ 223899 h 1110210"/>
                    <a:gd name="connsiteX26" fmla="*/ 176328 w 507162"/>
                    <a:gd name="connsiteY26" fmla="*/ 230596 h 1110210"/>
                    <a:gd name="connsiteX27" fmla="*/ 176328 w 507162"/>
                    <a:gd name="connsiteY27" fmla="*/ 230596 h 1110210"/>
                    <a:gd name="connsiteX28" fmla="*/ 180282 w 507162"/>
                    <a:gd name="connsiteY28" fmla="*/ 239272 h 1110210"/>
                    <a:gd name="connsiteX29" fmla="*/ 181751 w 507162"/>
                    <a:gd name="connsiteY29" fmla="*/ 242590 h 1110210"/>
                    <a:gd name="connsiteX30" fmla="*/ 194190 w 507162"/>
                    <a:gd name="connsiteY30" fmla="*/ 264471 h 1110210"/>
                    <a:gd name="connsiteX31" fmla="*/ 187300 w 507162"/>
                    <a:gd name="connsiteY31" fmla="*/ 258091 h 1110210"/>
                    <a:gd name="connsiteX32" fmla="*/ 183663 w 507162"/>
                    <a:gd name="connsiteY32" fmla="*/ 255029 h 1110210"/>
                    <a:gd name="connsiteX33" fmla="*/ 158976 w 507162"/>
                    <a:gd name="connsiteY33" fmla="*/ 238698 h 1110210"/>
                    <a:gd name="connsiteX34" fmla="*/ 119488 w 507162"/>
                    <a:gd name="connsiteY34" fmla="*/ 223579 h 1110210"/>
                    <a:gd name="connsiteX35" fmla="*/ 91226 w 507162"/>
                    <a:gd name="connsiteY35" fmla="*/ 219114 h 1110210"/>
                    <a:gd name="connsiteX36" fmla="*/ 103348 w 507162"/>
                    <a:gd name="connsiteY36" fmla="*/ 233084 h 1110210"/>
                    <a:gd name="connsiteX37" fmla="*/ 184174 w 507162"/>
                    <a:gd name="connsiteY37" fmla="*/ 525453 h 1110210"/>
                    <a:gd name="connsiteX38" fmla="*/ 15695 w 507162"/>
                    <a:gd name="connsiteY38" fmla="*/ 925569 h 1110210"/>
                    <a:gd name="connsiteX39" fmla="*/ 2680 w 507162"/>
                    <a:gd name="connsiteY39" fmla="*/ 1022791 h 111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07162" h="1110210">
                      <a:moveTo>
                        <a:pt x="2680" y="1022791"/>
                      </a:moveTo>
                      <a:cubicBezTo>
                        <a:pt x="3892" y="1023748"/>
                        <a:pt x="5168" y="1024769"/>
                        <a:pt x="6507" y="1025726"/>
                      </a:cubicBezTo>
                      <a:cubicBezTo>
                        <a:pt x="47592" y="1057623"/>
                        <a:pt x="96394" y="1087414"/>
                        <a:pt x="146854" y="1100620"/>
                      </a:cubicBezTo>
                      <a:cubicBezTo>
                        <a:pt x="179070" y="1109933"/>
                        <a:pt x="213137" y="1110317"/>
                        <a:pt x="245545" y="1101704"/>
                      </a:cubicBezTo>
                      <a:cubicBezTo>
                        <a:pt x="283566" y="1090412"/>
                        <a:pt x="305255" y="1050413"/>
                        <a:pt x="293900" y="1012392"/>
                      </a:cubicBezTo>
                      <a:cubicBezTo>
                        <a:pt x="293327" y="1010416"/>
                        <a:pt x="292688" y="1008502"/>
                        <a:pt x="291922" y="1006587"/>
                      </a:cubicBezTo>
                      <a:cubicBezTo>
                        <a:pt x="290518" y="1004226"/>
                        <a:pt x="289371" y="1001803"/>
                        <a:pt x="288414" y="999252"/>
                      </a:cubicBezTo>
                      <a:cubicBezTo>
                        <a:pt x="274442" y="960081"/>
                        <a:pt x="317695" y="904134"/>
                        <a:pt x="359480" y="819479"/>
                      </a:cubicBezTo>
                      <a:cubicBezTo>
                        <a:pt x="381744" y="775079"/>
                        <a:pt x="399032" y="728381"/>
                        <a:pt x="411026" y="680218"/>
                      </a:cubicBezTo>
                      <a:cubicBezTo>
                        <a:pt x="444646" y="540699"/>
                        <a:pt x="378491" y="406987"/>
                        <a:pt x="469461" y="278952"/>
                      </a:cubicBezTo>
                      <a:cubicBezTo>
                        <a:pt x="475457" y="270467"/>
                        <a:pt x="482156" y="262111"/>
                        <a:pt x="489493" y="253945"/>
                      </a:cubicBezTo>
                      <a:cubicBezTo>
                        <a:pt x="460467" y="268810"/>
                        <a:pt x="428570" y="277102"/>
                        <a:pt x="395970" y="278187"/>
                      </a:cubicBezTo>
                      <a:cubicBezTo>
                        <a:pt x="396864" y="276209"/>
                        <a:pt x="397501" y="274167"/>
                        <a:pt x="398331" y="272189"/>
                      </a:cubicBezTo>
                      <a:cubicBezTo>
                        <a:pt x="399990" y="267852"/>
                        <a:pt x="401649" y="263514"/>
                        <a:pt x="403435" y="259431"/>
                      </a:cubicBezTo>
                      <a:cubicBezTo>
                        <a:pt x="413258" y="235763"/>
                        <a:pt x="425508" y="213244"/>
                        <a:pt x="440053" y="192129"/>
                      </a:cubicBezTo>
                      <a:cubicBezTo>
                        <a:pt x="455235" y="169737"/>
                        <a:pt x="472842" y="149132"/>
                        <a:pt x="492491" y="130567"/>
                      </a:cubicBezTo>
                      <a:cubicBezTo>
                        <a:pt x="498105" y="125273"/>
                        <a:pt x="503911" y="120105"/>
                        <a:pt x="509843" y="115257"/>
                      </a:cubicBezTo>
                      <a:cubicBezTo>
                        <a:pt x="480497" y="106580"/>
                        <a:pt x="448920" y="110472"/>
                        <a:pt x="422510" y="125910"/>
                      </a:cubicBezTo>
                      <a:cubicBezTo>
                        <a:pt x="392525" y="142497"/>
                        <a:pt x="362734" y="172480"/>
                        <a:pt x="328603" y="215222"/>
                      </a:cubicBezTo>
                      <a:cubicBezTo>
                        <a:pt x="347742" y="178604"/>
                        <a:pt x="365349" y="88081"/>
                        <a:pt x="401330" y="67795"/>
                      </a:cubicBezTo>
                      <a:cubicBezTo>
                        <a:pt x="347679" y="77428"/>
                        <a:pt x="284331" y="167823"/>
                        <a:pt x="281396" y="171842"/>
                      </a:cubicBezTo>
                      <a:cubicBezTo>
                        <a:pt x="281396" y="168015"/>
                        <a:pt x="283374" y="42085"/>
                        <a:pt x="267681" y="-2315"/>
                      </a:cubicBezTo>
                      <a:cubicBezTo>
                        <a:pt x="241525" y="46231"/>
                        <a:pt x="241078" y="122720"/>
                        <a:pt x="213774" y="178349"/>
                      </a:cubicBezTo>
                      <a:cubicBezTo>
                        <a:pt x="202929" y="162847"/>
                        <a:pt x="158657" y="134587"/>
                        <a:pt x="108578" y="113662"/>
                      </a:cubicBezTo>
                      <a:cubicBezTo>
                        <a:pt x="136840" y="140902"/>
                        <a:pt x="152469" y="174203"/>
                        <a:pt x="165355" y="204760"/>
                      </a:cubicBezTo>
                      <a:cubicBezTo>
                        <a:pt x="168226" y="211140"/>
                        <a:pt x="170777" y="217519"/>
                        <a:pt x="173393" y="223899"/>
                      </a:cubicBezTo>
                      <a:lnTo>
                        <a:pt x="176328" y="230596"/>
                      </a:lnTo>
                      <a:lnTo>
                        <a:pt x="176328" y="230596"/>
                      </a:lnTo>
                      <a:cubicBezTo>
                        <a:pt x="177603" y="233531"/>
                        <a:pt x="178943" y="236466"/>
                        <a:pt x="180282" y="239272"/>
                      </a:cubicBezTo>
                      <a:lnTo>
                        <a:pt x="181751" y="242590"/>
                      </a:lnTo>
                      <a:cubicBezTo>
                        <a:pt x="185386" y="250181"/>
                        <a:pt x="189534" y="257454"/>
                        <a:pt x="194190" y="264471"/>
                      </a:cubicBezTo>
                      <a:cubicBezTo>
                        <a:pt x="191957" y="262430"/>
                        <a:pt x="189725" y="260325"/>
                        <a:pt x="187300" y="258091"/>
                      </a:cubicBezTo>
                      <a:lnTo>
                        <a:pt x="183663" y="255029"/>
                      </a:lnTo>
                      <a:cubicBezTo>
                        <a:pt x="175945" y="248841"/>
                        <a:pt x="167715" y="243354"/>
                        <a:pt x="158976" y="238698"/>
                      </a:cubicBezTo>
                      <a:cubicBezTo>
                        <a:pt x="146536" y="231937"/>
                        <a:pt x="133267" y="226833"/>
                        <a:pt x="119488" y="223579"/>
                      </a:cubicBezTo>
                      <a:cubicBezTo>
                        <a:pt x="110236" y="221282"/>
                        <a:pt x="100731" y="219815"/>
                        <a:pt x="91226" y="219114"/>
                      </a:cubicBezTo>
                      <a:cubicBezTo>
                        <a:pt x="95373" y="223835"/>
                        <a:pt x="99456" y="228491"/>
                        <a:pt x="103348" y="233084"/>
                      </a:cubicBezTo>
                      <a:cubicBezTo>
                        <a:pt x="193807" y="338153"/>
                        <a:pt x="208033" y="389380"/>
                        <a:pt x="184174" y="525453"/>
                      </a:cubicBezTo>
                      <a:cubicBezTo>
                        <a:pt x="158657" y="668607"/>
                        <a:pt x="46188" y="783500"/>
                        <a:pt x="15695" y="925569"/>
                      </a:cubicBezTo>
                      <a:cubicBezTo>
                        <a:pt x="9697" y="957722"/>
                        <a:pt x="5359" y="990192"/>
                        <a:pt x="2680" y="1022791"/>
                      </a:cubicBezTo>
                      <a:close/>
                    </a:path>
                  </a:pathLst>
                </a:custGeom>
                <a:solidFill>
                  <a:srgbClr val="AB1C71"/>
                </a:solidFill>
                <a:ln w="6375" cap="flat">
                  <a:noFill/>
                  <a:prstDash val="solid"/>
                  <a:miter/>
                </a:ln>
              </p:spPr>
              <p:txBody>
                <a:bodyPr rtlCol="0" anchor="ctr"/>
                <a:lstStyle/>
                <a:p>
                  <a:endParaRPr lang="zh-CN" altLang="en-US"/>
                </a:p>
              </p:txBody>
            </p:sp>
            <p:sp>
              <p:nvSpPr>
                <p:cNvPr id="398" name="íṧļiďé">
                  <a:extLst>
                    <a:ext uri="{FF2B5EF4-FFF2-40B4-BE49-F238E27FC236}">
                      <a16:creationId xmlns:a16="http://schemas.microsoft.com/office/drawing/2014/main" id="{8F4F0BDB-F027-0357-FEBE-933FDFBFFD99}"/>
                    </a:ext>
                  </a:extLst>
                </p:cNvPr>
                <p:cNvSpPr/>
                <p:nvPr/>
              </p:nvSpPr>
              <p:spPr>
                <a:xfrm>
                  <a:off x="2791755" y="5942722"/>
                  <a:ext cx="342639" cy="853950"/>
                </a:xfrm>
                <a:custGeom>
                  <a:avLst/>
                  <a:gdLst>
                    <a:gd name="connsiteX0" fmla="*/ 2680 w 342639"/>
                    <a:gd name="connsiteY0" fmla="*/ 844360 h 853950"/>
                    <a:gd name="connsiteX1" fmla="*/ 101371 w 342639"/>
                    <a:gd name="connsiteY1" fmla="*/ 845444 h 853950"/>
                    <a:gd name="connsiteX2" fmla="*/ 149726 w 342639"/>
                    <a:gd name="connsiteY2" fmla="*/ 756132 h 853950"/>
                    <a:gd name="connsiteX3" fmla="*/ 147748 w 342639"/>
                    <a:gd name="connsiteY3" fmla="*/ 750327 h 853950"/>
                    <a:gd name="connsiteX4" fmla="*/ 144241 w 342639"/>
                    <a:gd name="connsiteY4" fmla="*/ 742991 h 853950"/>
                    <a:gd name="connsiteX5" fmla="*/ 215307 w 342639"/>
                    <a:gd name="connsiteY5" fmla="*/ 563219 h 853950"/>
                    <a:gd name="connsiteX6" fmla="*/ 266853 w 342639"/>
                    <a:gd name="connsiteY6" fmla="*/ 423957 h 853950"/>
                    <a:gd name="connsiteX7" fmla="*/ 325287 w 342639"/>
                    <a:gd name="connsiteY7" fmla="*/ 22692 h 853950"/>
                    <a:gd name="connsiteX8" fmla="*/ 345320 w 342639"/>
                    <a:gd name="connsiteY8" fmla="*/ -2315 h 853950"/>
                    <a:gd name="connsiteX9" fmla="*/ 251797 w 342639"/>
                    <a:gd name="connsiteY9" fmla="*/ 21927 h 853950"/>
                    <a:gd name="connsiteX10" fmla="*/ 254158 w 342639"/>
                    <a:gd name="connsiteY10" fmla="*/ 15929 h 853950"/>
                    <a:gd name="connsiteX11" fmla="*/ 245736 w 342639"/>
                    <a:gd name="connsiteY11" fmla="*/ 27604 h 853950"/>
                    <a:gd name="connsiteX12" fmla="*/ 226598 w 342639"/>
                    <a:gd name="connsiteY12" fmla="*/ 64094 h 853950"/>
                    <a:gd name="connsiteX13" fmla="*/ 222261 w 342639"/>
                    <a:gd name="connsiteY13" fmla="*/ 75513 h 853950"/>
                    <a:gd name="connsiteX14" fmla="*/ 196743 w 342639"/>
                    <a:gd name="connsiteY14" fmla="*/ 242017 h 853950"/>
                    <a:gd name="connsiteX15" fmla="*/ 121083 w 342639"/>
                    <a:gd name="connsiteY15" fmla="*/ 433399 h 853950"/>
                    <a:gd name="connsiteX16" fmla="*/ 85740 w 342639"/>
                    <a:gd name="connsiteY16" fmla="*/ 605643 h 853950"/>
                    <a:gd name="connsiteX17" fmla="*/ 2680 w 342639"/>
                    <a:gd name="connsiteY17" fmla="*/ 844360 h 85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2639" h="853950">
                      <a:moveTo>
                        <a:pt x="2680" y="844360"/>
                      </a:moveTo>
                      <a:cubicBezTo>
                        <a:pt x="34897" y="853673"/>
                        <a:pt x="68963" y="854056"/>
                        <a:pt x="101371" y="845444"/>
                      </a:cubicBezTo>
                      <a:cubicBezTo>
                        <a:pt x="139392" y="834152"/>
                        <a:pt x="161082" y="794153"/>
                        <a:pt x="149726" y="756132"/>
                      </a:cubicBezTo>
                      <a:cubicBezTo>
                        <a:pt x="149153" y="754155"/>
                        <a:pt x="148514" y="752241"/>
                        <a:pt x="147748" y="750327"/>
                      </a:cubicBezTo>
                      <a:cubicBezTo>
                        <a:pt x="146345" y="747966"/>
                        <a:pt x="145197" y="745543"/>
                        <a:pt x="144241" y="742991"/>
                      </a:cubicBezTo>
                      <a:cubicBezTo>
                        <a:pt x="130269" y="703821"/>
                        <a:pt x="173521" y="647874"/>
                        <a:pt x="215307" y="563219"/>
                      </a:cubicBezTo>
                      <a:cubicBezTo>
                        <a:pt x="237571" y="518818"/>
                        <a:pt x="254859" y="472121"/>
                        <a:pt x="266853" y="423957"/>
                      </a:cubicBezTo>
                      <a:cubicBezTo>
                        <a:pt x="300472" y="284439"/>
                        <a:pt x="234317" y="150727"/>
                        <a:pt x="325287" y="22692"/>
                      </a:cubicBezTo>
                      <a:cubicBezTo>
                        <a:pt x="331284" y="14207"/>
                        <a:pt x="337982" y="5851"/>
                        <a:pt x="345320" y="-2315"/>
                      </a:cubicBezTo>
                      <a:cubicBezTo>
                        <a:pt x="316293" y="12550"/>
                        <a:pt x="284396" y="20842"/>
                        <a:pt x="251797" y="21927"/>
                      </a:cubicBezTo>
                      <a:cubicBezTo>
                        <a:pt x="252691" y="19949"/>
                        <a:pt x="253328" y="17907"/>
                        <a:pt x="254158" y="15929"/>
                      </a:cubicBezTo>
                      <a:cubicBezTo>
                        <a:pt x="251223" y="19694"/>
                        <a:pt x="248479" y="23586"/>
                        <a:pt x="245736" y="27604"/>
                      </a:cubicBezTo>
                      <a:cubicBezTo>
                        <a:pt x="238273" y="39151"/>
                        <a:pt x="231830" y="51399"/>
                        <a:pt x="226598" y="64094"/>
                      </a:cubicBezTo>
                      <a:cubicBezTo>
                        <a:pt x="225067" y="67922"/>
                        <a:pt x="223536" y="71685"/>
                        <a:pt x="222261" y="75513"/>
                      </a:cubicBezTo>
                      <a:cubicBezTo>
                        <a:pt x="203823" y="128654"/>
                        <a:pt x="206376" y="186706"/>
                        <a:pt x="196743" y="242017"/>
                      </a:cubicBezTo>
                      <a:cubicBezTo>
                        <a:pt x="185132" y="309893"/>
                        <a:pt x="155085" y="373240"/>
                        <a:pt x="121083" y="433399"/>
                      </a:cubicBezTo>
                      <a:cubicBezTo>
                        <a:pt x="99713" y="470845"/>
                        <a:pt x="94928" y="563219"/>
                        <a:pt x="85740" y="605643"/>
                      </a:cubicBezTo>
                      <a:cubicBezTo>
                        <a:pt x="59394" y="725257"/>
                        <a:pt x="31198" y="803977"/>
                        <a:pt x="2680" y="844360"/>
                      </a:cubicBezTo>
                      <a:close/>
                    </a:path>
                  </a:pathLst>
                </a:custGeom>
                <a:solidFill>
                  <a:srgbClr val="CEC3E0"/>
                </a:solidFill>
                <a:ln w="6375" cap="flat">
                  <a:noFill/>
                  <a:prstDash val="solid"/>
                  <a:miter/>
                </a:ln>
              </p:spPr>
              <p:txBody>
                <a:bodyPr rtlCol="0" anchor="ctr"/>
                <a:lstStyle/>
                <a:p>
                  <a:endParaRPr lang="zh-CN" altLang="en-US"/>
                </a:p>
              </p:txBody>
            </p:sp>
            <p:sp>
              <p:nvSpPr>
                <p:cNvPr id="399" name="îślídé">
                  <a:extLst>
                    <a:ext uri="{FF2B5EF4-FFF2-40B4-BE49-F238E27FC236}">
                      <a16:creationId xmlns:a16="http://schemas.microsoft.com/office/drawing/2014/main" id="{4F315782-733E-1064-FAA7-EACEEFFE8141}"/>
                    </a:ext>
                  </a:extLst>
                </p:cNvPr>
                <p:cNvSpPr/>
                <p:nvPr/>
              </p:nvSpPr>
              <p:spPr>
                <a:xfrm>
                  <a:off x="2647517" y="5912228"/>
                  <a:ext cx="243073" cy="802274"/>
                </a:xfrm>
                <a:custGeom>
                  <a:avLst/>
                  <a:gdLst>
                    <a:gd name="connsiteX0" fmla="*/ 2680 w 243073"/>
                    <a:gd name="connsiteY0" fmla="*/ 797025 h 802274"/>
                    <a:gd name="connsiteX1" fmla="*/ 6507 w 243073"/>
                    <a:gd name="connsiteY1" fmla="*/ 799959 h 802274"/>
                    <a:gd name="connsiteX2" fmla="*/ 30877 w 243073"/>
                    <a:gd name="connsiteY2" fmla="*/ 720153 h 802274"/>
                    <a:gd name="connsiteX3" fmla="*/ 102709 w 243073"/>
                    <a:gd name="connsiteY3" fmla="*/ 625929 h 802274"/>
                    <a:gd name="connsiteX4" fmla="*/ 151894 w 243073"/>
                    <a:gd name="connsiteY4" fmla="*/ 469889 h 802274"/>
                    <a:gd name="connsiteX5" fmla="*/ 219644 w 243073"/>
                    <a:gd name="connsiteY5" fmla="*/ 381661 h 802274"/>
                    <a:gd name="connsiteX6" fmla="*/ 241078 w 243073"/>
                    <a:gd name="connsiteY6" fmla="*/ 194872 h 802274"/>
                    <a:gd name="connsiteX7" fmla="*/ 218686 w 243073"/>
                    <a:gd name="connsiteY7" fmla="*/ 75322 h 802274"/>
                    <a:gd name="connsiteX8" fmla="*/ 180410 w 243073"/>
                    <a:gd name="connsiteY8" fmla="*/ 13378 h 802274"/>
                    <a:gd name="connsiteX9" fmla="*/ 181877 w 243073"/>
                    <a:gd name="connsiteY9" fmla="*/ 16696 h 802274"/>
                    <a:gd name="connsiteX10" fmla="*/ 194318 w 243073"/>
                    <a:gd name="connsiteY10" fmla="*/ 38576 h 802274"/>
                    <a:gd name="connsiteX11" fmla="*/ 187428 w 243073"/>
                    <a:gd name="connsiteY11" fmla="*/ 32197 h 802274"/>
                    <a:gd name="connsiteX12" fmla="*/ 183791 w 243073"/>
                    <a:gd name="connsiteY12" fmla="*/ 29135 h 802274"/>
                    <a:gd name="connsiteX13" fmla="*/ 159104 w 243073"/>
                    <a:gd name="connsiteY13" fmla="*/ 12803 h 802274"/>
                    <a:gd name="connsiteX14" fmla="*/ 119615 w 243073"/>
                    <a:gd name="connsiteY14" fmla="*/ -2315 h 802274"/>
                    <a:gd name="connsiteX15" fmla="*/ 103475 w 243073"/>
                    <a:gd name="connsiteY15" fmla="*/ 7190 h 802274"/>
                    <a:gd name="connsiteX16" fmla="*/ 184302 w 243073"/>
                    <a:gd name="connsiteY16" fmla="*/ 299559 h 802274"/>
                    <a:gd name="connsiteX17" fmla="*/ 15822 w 243073"/>
                    <a:gd name="connsiteY17" fmla="*/ 699675 h 802274"/>
                    <a:gd name="connsiteX18" fmla="*/ 2680 w 243073"/>
                    <a:gd name="connsiteY18" fmla="*/ 797025 h 8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073" h="802274">
                      <a:moveTo>
                        <a:pt x="2680" y="797025"/>
                      </a:moveTo>
                      <a:cubicBezTo>
                        <a:pt x="3892" y="797981"/>
                        <a:pt x="5168" y="799003"/>
                        <a:pt x="6507" y="799959"/>
                      </a:cubicBezTo>
                      <a:cubicBezTo>
                        <a:pt x="7720" y="771699"/>
                        <a:pt x="16140" y="744267"/>
                        <a:pt x="30877" y="720153"/>
                      </a:cubicBezTo>
                      <a:cubicBezTo>
                        <a:pt x="51865" y="686597"/>
                        <a:pt x="84018" y="660824"/>
                        <a:pt x="102709" y="625929"/>
                      </a:cubicBezTo>
                      <a:cubicBezTo>
                        <a:pt x="128227" y="577572"/>
                        <a:pt x="125165" y="517479"/>
                        <a:pt x="151894" y="469889"/>
                      </a:cubicBezTo>
                      <a:cubicBezTo>
                        <a:pt x="170012" y="437417"/>
                        <a:pt x="200506" y="413430"/>
                        <a:pt x="219644" y="381661"/>
                      </a:cubicBezTo>
                      <a:cubicBezTo>
                        <a:pt x="252561" y="326989"/>
                        <a:pt x="247394" y="258348"/>
                        <a:pt x="241078" y="194872"/>
                      </a:cubicBezTo>
                      <a:cubicBezTo>
                        <a:pt x="237188" y="154364"/>
                        <a:pt x="232976" y="113343"/>
                        <a:pt x="218686" y="75322"/>
                      </a:cubicBezTo>
                      <a:cubicBezTo>
                        <a:pt x="210267" y="52293"/>
                        <a:pt x="197189" y="31241"/>
                        <a:pt x="180410" y="13378"/>
                      </a:cubicBezTo>
                      <a:lnTo>
                        <a:pt x="181877" y="16696"/>
                      </a:lnTo>
                      <a:cubicBezTo>
                        <a:pt x="185514" y="24287"/>
                        <a:pt x="189661" y="31560"/>
                        <a:pt x="194318" y="38576"/>
                      </a:cubicBezTo>
                      <a:cubicBezTo>
                        <a:pt x="192085" y="36536"/>
                        <a:pt x="189851" y="34430"/>
                        <a:pt x="187428" y="32197"/>
                      </a:cubicBezTo>
                      <a:lnTo>
                        <a:pt x="183791" y="29135"/>
                      </a:lnTo>
                      <a:cubicBezTo>
                        <a:pt x="176072" y="22947"/>
                        <a:pt x="167843" y="17462"/>
                        <a:pt x="159104" y="12803"/>
                      </a:cubicBezTo>
                      <a:cubicBezTo>
                        <a:pt x="146664" y="6042"/>
                        <a:pt x="133394" y="939"/>
                        <a:pt x="119615" y="-2315"/>
                      </a:cubicBezTo>
                      <a:lnTo>
                        <a:pt x="103475" y="7190"/>
                      </a:lnTo>
                      <a:cubicBezTo>
                        <a:pt x="193935" y="112259"/>
                        <a:pt x="208161" y="163486"/>
                        <a:pt x="184302" y="299559"/>
                      </a:cubicBezTo>
                      <a:cubicBezTo>
                        <a:pt x="158784" y="442712"/>
                        <a:pt x="46315" y="557606"/>
                        <a:pt x="15822" y="699675"/>
                      </a:cubicBezTo>
                      <a:cubicBezTo>
                        <a:pt x="9825" y="731891"/>
                        <a:pt x="5423" y="764362"/>
                        <a:pt x="2680" y="797025"/>
                      </a:cubicBezTo>
                      <a:close/>
                    </a:path>
                  </a:pathLst>
                </a:custGeom>
                <a:solidFill>
                  <a:srgbClr val="999999"/>
                </a:solidFill>
                <a:ln w="6375" cap="flat">
                  <a:noFill/>
                  <a:prstDash val="solid"/>
                  <a:miter/>
                </a:ln>
              </p:spPr>
              <p:txBody>
                <a:bodyPr rtlCol="0" anchor="ctr"/>
                <a:lstStyle/>
                <a:p>
                  <a:endParaRPr lang="zh-CN" altLang="en-US"/>
                </a:p>
              </p:txBody>
            </p:sp>
            <p:sp>
              <p:nvSpPr>
                <p:cNvPr id="400" name="ïṧlîḑe">
                  <a:extLst>
                    <a:ext uri="{FF2B5EF4-FFF2-40B4-BE49-F238E27FC236}">
                      <a16:creationId xmlns:a16="http://schemas.microsoft.com/office/drawing/2014/main" id="{A8F05E15-39D6-F662-1FF3-FA2BDE9448C3}"/>
                    </a:ext>
                  </a:extLst>
                </p:cNvPr>
                <p:cNvSpPr/>
                <p:nvPr/>
              </p:nvSpPr>
              <p:spPr>
                <a:xfrm>
                  <a:off x="896319" y="5886614"/>
                  <a:ext cx="2560605" cy="1017354"/>
                </a:xfrm>
                <a:custGeom>
                  <a:avLst/>
                  <a:gdLst>
                    <a:gd name="connsiteX0" fmla="*/ 3624 w 2560605"/>
                    <a:gd name="connsiteY0" fmla="*/ 845350 h 1017354"/>
                    <a:gd name="connsiteX1" fmla="*/ 10514 w 2560605"/>
                    <a:gd name="connsiteY1" fmla="*/ 870868 h 1017354"/>
                    <a:gd name="connsiteX2" fmla="*/ 561758 w 2560605"/>
                    <a:gd name="connsiteY2" fmla="*/ 998456 h 1017354"/>
                    <a:gd name="connsiteX3" fmla="*/ 2536567 w 2560605"/>
                    <a:gd name="connsiteY3" fmla="*/ 1001646 h 1017354"/>
                    <a:gd name="connsiteX4" fmla="*/ 2544478 w 2560605"/>
                    <a:gd name="connsiteY4" fmla="*/ 889687 h 1017354"/>
                    <a:gd name="connsiteX5" fmla="*/ 2518323 w 2560605"/>
                    <a:gd name="connsiteY5" fmla="*/ 842097 h 1017354"/>
                    <a:gd name="connsiteX6" fmla="*/ 2383717 w 2560605"/>
                    <a:gd name="connsiteY6" fmla="*/ 700219 h 1017354"/>
                    <a:gd name="connsiteX7" fmla="*/ 2383717 w 2560605"/>
                    <a:gd name="connsiteY7" fmla="*/ 700219 h 1017354"/>
                    <a:gd name="connsiteX8" fmla="*/ 2319923 w 2560605"/>
                    <a:gd name="connsiteY8" fmla="*/ 673106 h 1017354"/>
                    <a:gd name="connsiteX9" fmla="*/ 2229464 w 2560605"/>
                    <a:gd name="connsiteY9" fmla="*/ 625642 h 1017354"/>
                    <a:gd name="connsiteX10" fmla="*/ 2167646 w 2560605"/>
                    <a:gd name="connsiteY10" fmla="*/ 547558 h 1017354"/>
                    <a:gd name="connsiteX11" fmla="*/ 2123373 w 2560605"/>
                    <a:gd name="connsiteY11" fmla="*/ 481596 h 1017354"/>
                    <a:gd name="connsiteX12" fmla="*/ 2077442 w 2560605"/>
                    <a:gd name="connsiteY12" fmla="*/ 436941 h 1017354"/>
                    <a:gd name="connsiteX13" fmla="*/ 1608428 w 2560605"/>
                    <a:gd name="connsiteY13" fmla="*/ 344439 h 1017354"/>
                    <a:gd name="connsiteX14" fmla="*/ 1487219 w 2560605"/>
                    <a:gd name="connsiteY14" fmla="*/ 287025 h 1017354"/>
                    <a:gd name="connsiteX15" fmla="*/ 1429804 w 2560605"/>
                    <a:gd name="connsiteY15" fmla="*/ 235606 h 1017354"/>
                    <a:gd name="connsiteX16" fmla="*/ 1343171 w 2560605"/>
                    <a:gd name="connsiteY16" fmla="*/ 149229 h 1017354"/>
                    <a:gd name="connsiteX17" fmla="*/ 1293795 w 2560605"/>
                    <a:gd name="connsiteY17" fmla="*/ 105785 h 1017354"/>
                    <a:gd name="connsiteX18" fmla="*/ 1149494 w 2560605"/>
                    <a:gd name="connsiteY18" fmla="*/ 44543 h 1017354"/>
                    <a:gd name="connsiteX19" fmla="*/ 936357 w 2560605"/>
                    <a:gd name="connsiteY19" fmla="*/ 17940 h 1017354"/>
                    <a:gd name="connsiteX20" fmla="*/ 678821 w 2560605"/>
                    <a:gd name="connsiteY20" fmla="*/ 4544 h 1017354"/>
                    <a:gd name="connsiteX21" fmla="*/ 658152 w 2560605"/>
                    <a:gd name="connsiteY21" fmla="*/ 9457 h 1017354"/>
                    <a:gd name="connsiteX22" fmla="*/ 452671 w 2560605"/>
                    <a:gd name="connsiteY22" fmla="*/ 161285 h 1017354"/>
                    <a:gd name="connsiteX23" fmla="*/ 434042 w 2560605"/>
                    <a:gd name="connsiteY23" fmla="*/ 199562 h 1017354"/>
                    <a:gd name="connsiteX24" fmla="*/ 418924 w 2560605"/>
                    <a:gd name="connsiteY24" fmla="*/ 238796 h 1017354"/>
                    <a:gd name="connsiteX25" fmla="*/ 351812 w 2560605"/>
                    <a:gd name="connsiteY25" fmla="*/ 348010 h 1017354"/>
                    <a:gd name="connsiteX26" fmla="*/ 297779 w 2560605"/>
                    <a:gd name="connsiteY26" fmla="*/ 404213 h 1017354"/>
                    <a:gd name="connsiteX27" fmla="*/ 240364 w 2560605"/>
                    <a:gd name="connsiteY27" fmla="*/ 481213 h 1017354"/>
                    <a:gd name="connsiteX28" fmla="*/ 161833 w 2560605"/>
                    <a:gd name="connsiteY28" fmla="*/ 550620 h 1017354"/>
                    <a:gd name="connsiteX29" fmla="*/ 109459 w 2560605"/>
                    <a:gd name="connsiteY29" fmla="*/ 592661 h 1017354"/>
                    <a:gd name="connsiteX30" fmla="*/ 7388 w 2560605"/>
                    <a:gd name="connsiteY30" fmla="*/ 793868 h 1017354"/>
                    <a:gd name="connsiteX31" fmla="*/ 3624 w 2560605"/>
                    <a:gd name="connsiteY31" fmla="*/ 845350 h 101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60605" h="1017354">
                      <a:moveTo>
                        <a:pt x="3624" y="845350"/>
                      </a:moveTo>
                      <a:cubicBezTo>
                        <a:pt x="4837" y="854089"/>
                        <a:pt x="7197" y="862702"/>
                        <a:pt x="10514" y="870868"/>
                      </a:cubicBezTo>
                      <a:cubicBezTo>
                        <a:pt x="79157" y="1038773"/>
                        <a:pt x="561758" y="998456"/>
                        <a:pt x="561758" y="998456"/>
                      </a:cubicBezTo>
                      <a:cubicBezTo>
                        <a:pt x="561758" y="998456"/>
                        <a:pt x="2440749" y="1033543"/>
                        <a:pt x="2536567" y="1001646"/>
                      </a:cubicBezTo>
                      <a:cubicBezTo>
                        <a:pt x="2572357" y="989715"/>
                        <a:pt x="2569295" y="943784"/>
                        <a:pt x="2544478" y="889687"/>
                      </a:cubicBezTo>
                      <a:cubicBezTo>
                        <a:pt x="2536823" y="873291"/>
                        <a:pt x="2528082" y="857343"/>
                        <a:pt x="2518323" y="842097"/>
                      </a:cubicBezTo>
                      <a:cubicBezTo>
                        <a:pt x="2483810" y="787680"/>
                        <a:pt x="2433922" y="732561"/>
                        <a:pt x="2383717" y="700219"/>
                      </a:cubicBezTo>
                      <a:lnTo>
                        <a:pt x="2383717" y="700219"/>
                      </a:lnTo>
                      <a:cubicBezTo>
                        <a:pt x="2364451" y="687013"/>
                        <a:pt x="2342762" y="677763"/>
                        <a:pt x="2319923" y="673106"/>
                      </a:cubicBezTo>
                      <a:cubicBezTo>
                        <a:pt x="2285665" y="666853"/>
                        <a:pt x="2254087" y="650331"/>
                        <a:pt x="2229464" y="625642"/>
                      </a:cubicBezTo>
                      <a:cubicBezTo>
                        <a:pt x="2205922" y="602039"/>
                        <a:pt x="2185189" y="575883"/>
                        <a:pt x="2167646" y="547558"/>
                      </a:cubicBezTo>
                      <a:cubicBezTo>
                        <a:pt x="2152400" y="524402"/>
                        <a:pt x="2138174" y="501244"/>
                        <a:pt x="2123373" y="481596"/>
                      </a:cubicBezTo>
                      <a:cubicBezTo>
                        <a:pt x="2111125" y="463861"/>
                        <a:pt x="2095496" y="448678"/>
                        <a:pt x="2077442" y="436941"/>
                      </a:cubicBezTo>
                      <a:cubicBezTo>
                        <a:pt x="2000889" y="392285"/>
                        <a:pt x="1780672" y="366767"/>
                        <a:pt x="1608428" y="344439"/>
                      </a:cubicBezTo>
                      <a:cubicBezTo>
                        <a:pt x="1564410" y="338697"/>
                        <a:pt x="1524793" y="316752"/>
                        <a:pt x="1487219" y="287025"/>
                      </a:cubicBezTo>
                      <a:cubicBezTo>
                        <a:pt x="1467188" y="270884"/>
                        <a:pt x="1448050" y="253723"/>
                        <a:pt x="1429804" y="235606"/>
                      </a:cubicBezTo>
                      <a:cubicBezTo>
                        <a:pt x="1400842" y="207346"/>
                        <a:pt x="1372390" y="177234"/>
                        <a:pt x="1343171" y="149229"/>
                      </a:cubicBezTo>
                      <a:cubicBezTo>
                        <a:pt x="1326969" y="133919"/>
                        <a:pt x="1310701" y="119118"/>
                        <a:pt x="1293795" y="105785"/>
                      </a:cubicBezTo>
                      <a:cubicBezTo>
                        <a:pt x="1249842" y="71145"/>
                        <a:pt x="1202952" y="46330"/>
                        <a:pt x="1149494" y="44543"/>
                      </a:cubicBezTo>
                      <a:cubicBezTo>
                        <a:pt x="1076003" y="41927"/>
                        <a:pt x="1004617" y="29487"/>
                        <a:pt x="936357" y="17940"/>
                      </a:cubicBezTo>
                      <a:cubicBezTo>
                        <a:pt x="843855" y="2566"/>
                        <a:pt x="757096" y="-10959"/>
                        <a:pt x="678821" y="4544"/>
                      </a:cubicBezTo>
                      <a:cubicBezTo>
                        <a:pt x="671803" y="5884"/>
                        <a:pt x="664978" y="7542"/>
                        <a:pt x="658152" y="9457"/>
                      </a:cubicBezTo>
                      <a:cubicBezTo>
                        <a:pt x="551616" y="38482"/>
                        <a:pt x="492798" y="87732"/>
                        <a:pt x="452671" y="161285"/>
                      </a:cubicBezTo>
                      <a:cubicBezTo>
                        <a:pt x="445972" y="173535"/>
                        <a:pt x="439912" y="186421"/>
                        <a:pt x="434042" y="199562"/>
                      </a:cubicBezTo>
                      <a:cubicBezTo>
                        <a:pt x="428174" y="212704"/>
                        <a:pt x="423772" y="225079"/>
                        <a:pt x="418924" y="238796"/>
                      </a:cubicBezTo>
                      <a:cubicBezTo>
                        <a:pt x="403932" y="279240"/>
                        <a:pt x="381094" y="316369"/>
                        <a:pt x="351812" y="348010"/>
                      </a:cubicBezTo>
                      <a:cubicBezTo>
                        <a:pt x="333694" y="368426"/>
                        <a:pt x="314939" y="386670"/>
                        <a:pt x="297779" y="404213"/>
                      </a:cubicBezTo>
                      <a:cubicBezTo>
                        <a:pt x="272581" y="429731"/>
                        <a:pt x="250890" y="453973"/>
                        <a:pt x="240364" y="481213"/>
                      </a:cubicBezTo>
                      <a:cubicBezTo>
                        <a:pt x="228689" y="511132"/>
                        <a:pt x="198132" y="526188"/>
                        <a:pt x="161833" y="550620"/>
                      </a:cubicBezTo>
                      <a:cubicBezTo>
                        <a:pt x="143078" y="562934"/>
                        <a:pt x="125535" y="577032"/>
                        <a:pt x="109459" y="592661"/>
                      </a:cubicBezTo>
                      <a:cubicBezTo>
                        <a:pt x="70671" y="630938"/>
                        <a:pt x="32140" y="690011"/>
                        <a:pt x="7388" y="793868"/>
                      </a:cubicBezTo>
                      <a:cubicBezTo>
                        <a:pt x="2859" y="810645"/>
                        <a:pt x="1584" y="828125"/>
                        <a:pt x="3624" y="845350"/>
                      </a:cubicBezTo>
                      <a:close/>
                    </a:path>
                  </a:pathLst>
                </a:custGeom>
                <a:solidFill>
                  <a:srgbClr val="6C8BFA"/>
                </a:solidFill>
                <a:ln w="6375" cap="flat">
                  <a:noFill/>
                  <a:prstDash val="solid"/>
                  <a:miter/>
                </a:ln>
              </p:spPr>
              <p:txBody>
                <a:bodyPr rtlCol="0" anchor="ctr"/>
                <a:lstStyle/>
                <a:p>
                  <a:endParaRPr lang="zh-CN" altLang="en-US"/>
                </a:p>
              </p:txBody>
            </p:sp>
            <p:sp>
              <p:nvSpPr>
                <p:cNvPr id="401" name="íşľidè">
                  <a:extLst>
                    <a:ext uri="{FF2B5EF4-FFF2-40B4-BE49-F238E27FC236}">
                      <a16:creationId xmlns:a16="http://schemas.microsoft.com/office/drawing/2014/main" id="{1FB34E87-F3AC-0094-972A-C10D546866AF}"/>
                    </a:ext>
                  </a:extLst>
                </p:cNvPr>
                <p:cNvSpPr/>
                <p:nvPr/>
              </p:nvSpPr>
              <p:spPr>
                <a:xfrm>
                  <a:off x="1829677" y="5907572"/>
                  <a:ext cx="1293105" cy="620328"/>
                </a:xfrm>
                <a:custGeom>
                  <a:avLst/>
                  <a:gdLst>
                    <a:gd name="connsiteX0" fmla="*/ 71387 w 1293105"/>
                    <a:gd name="connsiteY0" fmla="*/ 206419 h 620328"/>
                    <a:gd name="connsiteX1" fmla="*/ 287648 w 1293105"/>
                    <a:gd name="connsiteY1" fmla="*/ 447816 h 620328"/>
                    <a:gd name="connsiteX2" fmla="*/ 796023 w 1293105"/>
                    <a:gd name="connsiteY2" fmla="*/ 525645 h 620328"/>
                    <a:gd name="connsiteX3" fmla="*/ 1295786 w 1293105"/>
                    <a:gd name="connsiteY3" fmla="*/ 605387 h 620328"/>
                    <a:gd name="connsiteX4" fmla="*/ 1233970 w 1293105"/>
                    <a:gd name="connsiteY4" fmla="*/ 527303 h 620328"/>
                    <a:gd name="connsiteX5" fmla="*/ 1189696 w 1293105"/>
                    <a:gd name="connsiteY5" fmla="*/ 461340 h 620328"/>
                    <a:gd name="connsiteX6" fmla="*/ 1143764 w 1293105"/>
                    <a:gd name="connsiteY6" fmla="*/ 416684 h 620328"/>
                    <a:gd name="connsiteX7" fmla="*/ 674750 w 1293105"/>
                    <a:gd name="connsiteY7" fmla="*/ 324183 h 620328"/>
                    <a:gd name="connsiteX8" fmla="*/ 553541 w 1293105"/>
                    <a:gd name="connsiteY8" fmla="*/ 266768 h 620328"/>
                    <a:gd name="connsiteX9" fmla="*/ 496127 w 1293105"/>
                    <a:gd name="connsiteY9" fmla="*/ 215350 h 620328"/>
                    <a:gd name="connsiteX10" fmla="*/ 409495 w 1293105"/>
                    <a:gd name="connsiteY10" fmla="*/ 128974 h 620328"/>
                    <a:gd name="connsiteX11" fmla="*/ 360119 w 1293105"/>
                    <a:gd name="connsiteY11" fmla="*/ 85530 h 620328"/>
                    <a:gd name="connsiteX12" fmla="*/ 215816 w 1293105"/>
                    <a:gd name="connsiteY12" fmla="*/ 24287 h 620328"/>
                    <a:gd name="connsiteX13" fmla="*/ 2680 w 1293105"/>
                    <a:gd name="connsiteY13" fmla="*/ -2315 h 620328"/>
                    <a:gd name="connsiteX14" fmla="*/ 71387 w 1293105"/>
                    <a:gd name="connsiteY14" fmla="*/ 206419 h 62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3105" h="620328">
                      <a:moveTo>
                        <a:pt x="71387" y="206419"/>
                      </a:moveTo>
                      <a:cubicBezTo>
                        <a:pt x="41913" y="410560"/>
                        <a:pt x="-8420" y="498788"/>
                        <a:pt x="287648" y="447816"/>
                      </a:cubicBezTo>
                      <a:cubicBezTo>
                        <a:pt x="583716" y="396845"/>
                        <a:pt x="783264" y="480031"/>
                        <a:pt x="796023" y="525645"/>
                      </a:cubicBezTo>
                      <a:cubicBezTo>
                        <a:pt x="804699" y="556202"/>
                        <a:pt x="1135662" y="652149"/>
                        <a:pt x="1295786" y="605387"/>
                      </a:cubicBezTo>
                      <a:cubicBezTo>
                        <a:pt x="1272246" y="581784"/>
                        <a:pt x="1251513" y="555628"/>
                        <a:pt x="1233970" y="527303"/>
                      </a:cubicBezTo>
                      <a:cubicBezTo>
                        <a:pt x="1218722" y="504145"/>
                        <a:pt x="1204496" y="480989"/>
                        <a:pt x="1189696" y="461340"/>
                      </a:cubicBezTo>
                      <a:cubicBezTo>
                        <a:pt x="1177448" y="443605"/>
                        <a:pt x="1161818" y="428423"/>
                        <a:pt x="1143764" y="416684"/>
                      </a:cubicBezTo>
                      <a:cubicBezTo>
                        <a:pt x="1067211" y="372028"/>
                        <a:pt x="846994" y="346510"/>
                        <a:pt x="674750" y="324183"/>
                      </a:cubicBezTo>
                      <a:cubicBezTo>
                        <a:pt x="630733" y="318442"/>
                        <a:pt x="591117" y="296497"/>
                        <a:pt x="553541" y="266768"/>
                      </a:cubicBezTo>
                      <a:cubicBezTo>
                        <a:pt x="533511" y="250628"/>
                        <a:pt x="514372" y="233468"/>
                        <a:pt x="496127" y="215350"/>
                      </a:cubicBezTo>
                      <a:cubicBezTo>
                        <a:pt x="467164" y="187089"/>
                        <a:pt x="438712" y="156979"/>
                        <a:pt x="409495" y="128974"/>
                      </a:cubicBezTo>
                      <a:cubicBezTo>
                        <a:pt x="393291" y="113662"/>
                        <a:pt x="377024" y="98862"/>
                        <a:pt x="360119" y="85530"/>
                      </a:cubicBezTo>
                      <a:cubicBezTo>
                        <a:pt x="316164" y="50890"/>
                        <a:pt x="269275" y="26073"/>
                        <a:pt x="215816" y="24287"/>
                      </a:cubicBezTo>
                      <a:cubicBezTo>
                        <a:pt x="142325" y="21672"/>
                        <a:pt x="70940" y="9232"/>
                        <a:pt x="2680" y="-2315"/>
                      </a:cubicBezTo>
                      <a:cubicBezTo>
                        <a:pt x="48229" y="52611"/>
                        <a:pt x="83443" y="123487"/>
                        <a:pt x="71387" y="206419"/>
                      </a:cubicBezTo>
                      <a:close/>
                    </a:path>
                  </a:pathLst>
                </a:custGeom>
                <a:solidFill>
                  <a:srgbClr val="82A2FB"/>
                </a:solidFill>
                <a:ln w="6375" cap="flat">
                  <a:noFill/>
                  <a:prstDash val="solid"/>
                  <a:miter/>
                </a:ln>
              </p:spPr>
              <p:txBody>
                <a:bodyPr rtlCol="0" anchor="ctr"/>
                <a:lstStyle/>
                <a:p>
                  <a:endParaRPr lang="zh-CN" altLang="en-US"/>
                </a:p>
              </p:txBody>
            </p:sp>
            <p:sp>
              <p:nvSpPr>
                <p:cNvPr id="402" name="íṥ1ïďe">
                  <a:extLst>
                    <a:ext uri="{FF2B5EF4-FFF2-40B4-BE49-F238E27FC236}">
                      <a16:creationId xmlns:a16="http://schemas.microsoft.com/office/drawing/2014/main" id="{3C4DF931-46F5-94B6-8AF3-B967F4E10A44}"/>
                    </a:ext>
                  </a:extLst>
                </p:cNvPr>
                <p:cNvSpPr/>
                <p:nvPr/>
              </p:nvSpPr>
              <p:spPr>
                <a:xfrm>
                  <a:off x="896195" y="5893601"/>
                  <a:ext cx="2560729" cy="1010367"/>
                </a:xfrm>
                <a:custGeom>
                  <a:avLst/>
                  <a:gdLst>
                    <a:gd name="connsiteX0" fmla="*/ 3748 w 2560729"/>
                    <a:gd name="connsiteY0" fmla="*/ 838363 h 1010367"/>
                    <a:gd name="connsiteX1" fmla="*/ 10638 w 2560729"/>
                    <a:gd name="connsiteY1" fmla="*/ 863881 h 1010367"/>
                    <a:gd name="connsiteX2" fmla="*/ 561882 w 2560729"/>
                    <a:gd name="connsiteY2" fmla="*/ 991469 h 1010367"/>
                    <a:gd name="connsiteX3" fmla="*/ 2536692 w 2560729"/>
                    <a:gd name="connsiteY3" fmla="*/ 994659 h 1010367"/>
                    <a:gd name="connsiteX4" fmla="*/ 2544602 w 2560729"/>
                    <a:gd name="connsiteY4" fmla="*/ 882700 h 1010367"/>
                    <a:gd name="connsiteX5" fmla="*/ 2518447 w 2560729"/>
                    <a:gd name="connsiteY5" fmla="*/ 835110 h 1010367"/>
                    <a:gd name="connsiteX6" fmla="*/ 2383841 w 2560729"/>
                    <a:gd name="connsiteY6" fmla="*/ 693232 h 1010367"/>
                    <a:gd name="connsiteX7" fmla="*/ 2383841 w 2560729"/>
                    <a:gd name="connsiteY7" fmla="*/ 693232 h 1010367"/>
                    <a:gd name="connsiteX8" fmla="*/ 515504 w 2560729"/>
                    <a:gd name="connsiteY8" fmla="*/ 693232 h 1010367"/>
                    <a:gd name="connsiteX9" fmla="*/ 719199 w 2560729"/>
                    <a:gd name="connsiteY9" fmla="*/ 241378 h 1010367"/>
                    <a:gd name="connsiteX10" fmla="*/ 678498 w 2560729"/>
                    <a:gd name="connsiteY10" fmla="*/ -2315 h 1010367"/>
                    <a:gd name="connsiteX11" fmla="*/ 657829 w 2560729"/>
                    <a:gd name="connsiteY11" fmla="*/ 2597 h 1010367"/>
                    <a:gd name="connsiteX12" fmla="*/ 452348 w 2560729"/>
                    <a:gd name="connsiteY12" fmla="*/ 154426 h 1010367"/>
                    <a:gd name="connsiteX13" fmla="*/ 433721 w 2560729"/>
                    <a:gd name="connsiteY13" fmla="*/ 192702 h 1010367"/>
                    <a:gd name="connsiteX14" fmla="*/ 418601 w 2560729"/>
                    <a:gd name="connsiteY14" fmla="*/ 231937 h 1010367"/>
                    <a:gd name="connsiteX15" fmla="*/ 351490 w 2560729"/>
                    <a:gd name="connsiteY15" fmla="*/ 341151 h 1010367"/>
                    <a:gd name="connsiteX16" fmla="*/ 297456 w 2560729"/>
                    <a:gd name="connsiteY16" fmla="*/ 397354 h 1010367"/>
                    <a:gd name="connsiteX17" fmla="*/ 240042 w 2560729"/>
                    <a:gd name="connsiteY17" fmla="*/ 474354 h 1010367"/>
                    <a:gd name="connsiteX18" fmla="*/ 161511 w 2560729"/>
                    <a:gd name="connsiteY18" fmla="*/ 543761 h 1010367"/>
                    <a:gd name="connsiteX19" fmla="*/ 109136 w 2560729"/>
                    <a:gd name="connsiteY19" fmla="*/ 585802 h 1010367"/>
                    <a:gd name="connsiteX20" fmla="*/ 7065 w 2560729"/>
                    <a:gd name="connsiteY20" fmla="*/ 787009 h 1010367"/>
                    <a:gd name="connsiteX21" fmla="*/ 3748 w 2560729"/>
                    <a:gd name="connsiteY21" fmla="*/ 838363 h 101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0729" h="1010367">
                      <a:moveTo>
                        <a:pt x="3748" y="838363"/>
                      </a:moveTo>
                      <a:cubicBezTo>
                        <a:pt x="4961" y="847102"/>
                        <a:pt x="7321" y="855715"/>
                        <a:pt x="10638" y="863881"/>
                      </a:cubicBezTo>
                      <a:cubicBezTo>
                        <a:pt x="79281" y="1031786"/>
                        <a:pt x="561882" y="991469"/>
                        <a:pt x="561882" y="991469"/>
                      </a:cubicBezTo>
                      <a:cubicBezTo>
                        <a:pt x="561882" y="991469"/>
                        <a:pt x="2440873" y="1026556"/>
                        <a:pt x="2536692" y="994659"/>
                      </a:cubicBezTo>
                      <a:cubicBezTo>
                        <a:pt x="2572481" y="982728"/>
                        <a:pt x="2569419" y="936797"/>
                        <a:pt x="2544602" y="882700"/>
                      </a:cubicBezTo>
                      <a:cubicBezTo>
                        <a:pt x="2536947" y="866304"/>
                        <a:pt x="2528207" y="850356"/>
                        <a:pt x="2518447" y="835110"/>
                      </a:cubicBezTo>
                      <a:cubicBezTo>
                        <a:pt x="2483934" y="780693"/>
                        <a:pt x="2434046" y="725574"/>
                        <a:pt x="2383841" y="693232"/>
                      </a:cubicBezTo>
                      <a:lnTo>
                        <a:pt x="2383841" y="693232"/>
                      </a:lnTo>
                      <a:cubicBezTo>
                        <a:pt x="2024617" y="648129"/>
                        <a:pt x="1138326" y="1045884"/>
                        <a:pt x="515504" y="693232"/>
                      </a:cubicBezTo>
                      <a:cubicBezTo>
                        <a:pt x="410244" y="633775"/>
                        <a:pt x="925191" y="465422"/>
                        <a:pt x="719199" y="241378"/>
                      </a:cubicBezTo>
                      <a:cubicBezTo>
                        <a:pt x="622169" y="135799"/>
                        <a:pt x="636267" y="54270"/>
                        <a:pt x="678498" y="-2315"/>
                      </a:cubicBezTo>
                      <a:cubicBezTo>
                        <a:pt x="671482" y="-976"/>
                        <a:pt x="664655" y="683"/>
                        <a:pt x="657829" y="2597"/>
                      </a:cubicBezTo>
                      <a:cubicBezTo>
                        <a:pt x="551293" y="31622"/>
                        <a:pt x="492475" y="80871"/>
                        <a:pt x="452348" y="154426"/>
                      </a:cubicBezTo>
                      <a:cubicBezTo>
                        <a:pt x="445650" y="166675"/>
                        <a:pt x="439590" y="179562"/>
                        <a:pt x="433721" y="192702"/>
                      </a:cubicBezTo>
                      <a:cubicBezTo>
                        <a:pt x="427851" y="205844"/>
                        <a:pt x="423449" y="218220"/>
                        <a:pt x="418601" y="231937"/>
                      </a:cubicBezTo>
                      <a:cubicBezTo>
                        <a:pt x="403610" y="272381"/>
                        <a:pt x="380772" y="309510"/>
                        <a:pt x="351490" y="341151"/>
                      </a:cubicBezTo>
                      <a:cubicBezTo>
                        <a:pt x="333373" y="361565"/>
                        <a:pt x="314616" y="379811"/>
                        <a:pt x="297456" y="397354"/>
                      </a:cubicBezTo>
                      <a:cubicBezTo>
                        <a:pt x="272258" y="422872"/>
                        <a:pt x="250568" y="447114"/>
                        <a:pt x="240042" y="474354"/>
                      </a:cubicBezTo>
                      <a:cubicBezTo>
                        <a:pt x="228367" y="504273"/>
                        <a:pt x="197811" y="519329"/>
                        <a:pt x="161511" y="543761"/>
                      </a:cubicBezTo>
                      <a:cubicBezTo>
                        <a:pt x="142756" y="556075"/>
                        <a:pt x="125212" y="570173"/>
                        <a:pt x="109136" y="585802"/>
                      </a:cubicBezTo>
                      <a:cubicBezTo>
                        <a:pt x="70350" y="624079"/>
                        <a:pt x="31818" y="683152"/>
                        <a:pt x="7065" y="787009"/>
                      </a:cubicBezTo>
                      <a:cubicBezTo>
                        <a:pt x="2728" y="803786"/>
                        <a:pt x="1580" y="821202"/>
                        <a:pt x="3748" y="838363"/>
                      </a:cubicBezTo>
                      <a:close/>
                    </a:path>
                  </a:pathLst>
                </a:custGeom>
                <a:solidFill>
                  <a:srgbClr val="5F6AD0"/>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03" name="ïṥliḍé">
                  <a:extLst>
                    <a:ext uri="{FF2B5EF4-FFF2-40B4-BE49-F238E27FC236}">
                      <a16:creationId xmlns:a16="http://schemas.microsoft.com/office/drawing/2014/main" id="{016BF326-9FA0-2DEA-9F1D-ACA0F0E813DE}"/>
                    </a:ext>
                  </a:extLst>
                </p:cNvPr>
                <p:cNvSpPr/>
                <p:nvPr/>
              </p:nvSpPr>
              <p:spPr>
                <a:xfrm>
                  <a:off x="1326980" y="5995863"/>
                  <a:ext cx="909129" cy="122413"/>
                </a:xfrm>
                <a:custGeom>
                  <a:avLst/>
                  <a:gdLst>
                    <a:gd name="connsiteX0" fmla="*/ 911810 w 909129"/>
                    <a:gd name="connsiteY0" fmla="*/ 40682 h 122413"/>
                    <a:gd name="connsiteX1" fmla="*/ 900518 w 909129"/>
                    <a:gd name="connsiteY1" fmla="*/ 41128 h 122413"/>
                    <a:gd name="connsiteX2" fmla="*/ 871619 w 909129"/>
                    <a:gd name="connsiteY2" fmla="*/ 42531 h 122413"/>
                    <a:gd name="connsiteX3" fmla="*/ 842656 w 909129"/>
                    <a:gd name="connsiteY3" fmla="*/ 44190 h 122413"/>
                    <a:gd name="connsiteX4" fmla="*/ 813758 w 909129"/>
                    <a:gd name="connsiteY4" fmla="*/ 46359 h 122413"/>
                    <a:gd name="connsiteX5" fmla="*/ 784795 w 909129"/>
                    <a:gd name="connsiteY5" fmla="*/ 48720 h 122413"/>
                    <a:gd name="connsiteX6" fmla="*/ 755834 w 909129"/>
                    <a:gd name="connsiteY6" fmla="*/ 51655 h 122413"/>
                    <a:gd name="connsiteX7" fmla="*/ 726871 w 909129"/>
                    <a:gd name="connsiteY7" fmla="*/ 55226 h 122413"/>
                    <a:gd name="connsiteX8" fmla="*/ 610892 w 909129"/>
                    <a:gd name="connsiteY8" fmla="*/ 74364 h 122413"/>
                    <a:gd name="connsiteX9" fmla="*/ 552649 w 909129"/>
                    <a:gd name="connsiteY9" fmla="*/ 84444 h 122413"/>
                    <a:gd name="connsiteX10" fmla="*/ 494214 w 909129"/>
                    <a:gd name="connsiteY10" fmla="*/ 93758 h 122413"/>
                    <a:gd name="connsiteX11" fmla="*/ 257857 w 909129"/>
                    <a:gd name="connsiteY11" fmla="*/ 119914 h 122413"/>
                    <a:gd name="connsiteX12" fmla="*/ 138690 w 909129"/>
                    <a:gd name="connsiteY12" fmla="*/ 114171 h 122413"/>
                    <a:gd name="connsiteX13" fmla="*/ 123825 w 909129"/>
                    <a:gd name="connsiteY13" fmla="*/ 112577 h 122413"/>
                    <a:gd name="connsiteX14" fmla="*/ 109025 w 909129"/>
                    <a:gd name="connsiteY14" fmla="*/ 110600 h 122413"/>
                    <a:gd name="connsiteX15" fmla="*/ 79553 w 909129"/>
                    <a:gd name="connsiteY15" fmla="*/ 106261 h 122413"/>
                    <a:gd name="connsiteX16" fmla="*/ 50143 w 909129"/>
                    <a:gd name="connsiteY16" fmla="*/ 101159 h 122413"/>
                    <a:gd name="connsiteX17" fmla="*/ 20925 w 909129"/>
                    <a:gd name="connsiteY17" fmla="*/ 95289 h 122413"/>
                    <a:gd name="connsiteX18" fmla="*/ 2680 w 909129"/>
                    <a:gd name="connsiteY18" fmla="*/ 91207 h 122413"/>
                    <a:gd name="connsiteX19" fmla="*/ 21308 w 909129"/>
                    <a:gd name="connsiteY19" fmla="*/ 52930 h 122413"/>
                    <a:gd name="connsiteX20" fmla="*/ 28070 w 909129"/>
                    <a:gd name="connsiteY20" fmla="*/ 53823 h 122413"/>
                    <a:gd name="connsiteX21" fmla="*/ 143347 w 909129"/>
                    <a:gd name="connsiteY21" fmla="*/ 66581 h 122413"/>
                    <a:gd name="connsiteX22" fmla="*/ 258941 w 909129"/>
                    <a:gd name="connsiteY22" fmla="*/ 75130 h 122413"/>
                    <a:gd name="connsiteX23" fmla="*/ 287903 w 909129"/>
                    <a:gd name="connsiteY23" fmla="*/ 77044 h 122413"/>
                    <a:gd name="connsiteX24" fmla="*/ 316930 w 909129"/>
                    <a:gd name="connsiteY24" fmla="*/ 78767 h 122413"/>
                    <a:gd name="connsiteX25" fmla="*/ 375237 w 909129"/>
                    <a:gd name="connsiteY25" fmla="*/ 81190 h 122413"/>
                    <a:gd name="connsiteX26" fmla="*/ 491981 w 909129"/>
                    <a:gd name="connsiteY26" fmla="*/ 76917 h 122413"/>
                    <a:gd name="connsiteX27" fmla="*/ 607193 w 909129"/>
                    <a:gd name="connsiteY27" fmla="*/ 56948 h 122413"/>
                    <a:gd name="connsiteX28" fmla="*/ 663969 w 909129"/>
                    <a:gd name="connsiteY28" fmla="*/ 42213 h 122413"/>
                    <a:gd name="connsiteX29" fmla="*/ 721384 w 909129"/>
                    <a:gd name="connsiteY29" fmla="*/ 26519 h 122413"/>
                    <a:gd name="connsiteX30" fmla="*/ 838000 w 909129"/>
                    <a:gd name="connsiteY30" fmla="*/ 1384 h 122413"/>
                    <a:gd name="connsiteX31" fmla="*/ 862689 w 909129"/>
                    <a:gd name="connsiteY31" fmla="*/ -2315 h 122413"/>
                    <a:gd name="connsiteX32" fmla="*/ 911810 w 909129"/>
                    <a:gd name="connsiteY32" fmla="*/ 40682 h 12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129" h="122413">
                      <a:moveTo>
                        <a:pt x="911810" y="40682"/>
                      </a:moveTo>
                      <a:lnTo>
                        <a:pt x="900518" y="41128"/>
                      </a:lnTo>
                      <a:cubicBezTo>
                        <a:pt x="890885" y="41638"/>
                        <a:pt x="881380" y="41766"/>
                        <a:pt x="871619" y="42531"/>
                      </a:cubicBezTo>
                      <a:cubicBezTo>
                        <a:pt x="861858" y="43297"/>
                        <a:pt x="852481" y="43680"/>
                        <a:pt x="842656" y="44190"/>
                      </a:cubicBezTo>
                      <a:cubicBezTo>
                        <a:pt x="832832" y="44700"/>
                        <a:pt x="823518" y="45657"/>
                        <a:pt x="813758" y="46359"/>
                      </a:cubicBezTo>
                      <a:cubicBezTo>
                        <a:pt x="803997" y="47062"/>
                        <a:pt x="794619" y="47635"/>
                        <a:pt x="784795" y="48720"/>
                      </a:cubicBezTo>
                      <a:lnTo>
                        <a:pt x="755834" y="51655"/>
                      </a:lnTo>
                      <a:cubicBezTo>
                        <a:pt x="746137" y="52483"/>
                        <a:pt x="736695" y="54014"/>
                        <a:pt x="726871" y="55226"/>
                      </a:cubicBezTo>
                      <a:cubicBezTo>
                        <a:pt x="688594" y="60138"/>
                        <a:pt x="649679" y="67539"/>
                        <a:pt x="610892" y="74364"/>
                      </a:cubicBezTo>
                      <a:cubicBezTo>
                        <a:pt x="591754" y="77809"/>
                        <a:pt x="572042" y="81127"/>
                        <a:pt x="552649" y="84444"/>
                      </a:cubicBezTo>
                      <a:cubicBezTo>
                        <a:pt x="533255" y="87761"/>
                        <a:pt x="513734" y="90823"/>
                        <a:pt x="494214" y="93758"/>
                      </a:cubicBezTo>
                      <a:cubicBezTo>
                        <a:pt x="416384" y="105752"/>
                        <a:pt x="337599" y="118064"/>
                        <a:pt x="257857" y="119914"/>
                      </a:cubicBezTo>
                      <a:cubicBezTo>
                        <a:pt x="218049" y="120742"/>
                        <a:pt x="178242" y="118766"/>
                        <a:pt x="138690" y="114171"/>
                      </a:cubicBezTo>
                      <a:lnTo>
                        <a:pt x="123825" y="112577"/>
                      </a:lnTo>
                      <a:cubicBezTo>
                        <a:pt x="118913" y="112003"/>
                        <a:pt x="114001" y="111301"/>
                        <a:pt x="109025" y="110600"/>
                      </a:cubicBezTo>
                      <a:cubicBezTo>
                        <a:pt x="99200" y="109133"/>
                        <a:pt x="89376" y="107856"/>
                        <a:pt x="79553" y="106261"/>
                      </a:cubicBezTo>
                      <a:lnTo>
                        <a:pt x="50143" y="101159"/>
                      </a:lnTo>
                      <a:cubicBezTo>
                        <a:pt x="40382" y="99436"/>
                        <a:pt x="30685" y="97267"/>
                        <a:pt x="20925" y="95289"/>
                      </a:cubicBezTo>
                      <a:lnTo>
                        <a:pt x="2680" y="91207"/>
                      </a:lnTo>
                      <a:cubicBezTo>
                        <a:pt x="8485" y="77745"/>
                        <a:pt x="14609" y="64923"/>
                        <a:pt x="21308" y="52930"/>
                      </a:cubicBezTo>
                      <a:lnTo>
                        <a:pt x="28070" y="53823"/>
                      </a:lnTo>
                      <a:cubicBezTo>
                        <a:pt x="66347" y="58990"/>
                        <a:pt x="104943" y="62946"/>
                        <a:pt x="143347" y="66581"/>
                      </a:cubicBezTo>
                      <a:cubicBezTo>
                        <a:pt x="181751" y="70218"/>
                        <a:pt x="220345" y="72324"/>
                        <a:pt x="258941" y="75130"/>
                      </a:cubicBezTo>
                      <a:cubicBezTo>
                        <a:pt x="268574" y="75641"/>
                        <a:pt x="278079" y="76406"/>
                        <a:pt x="287903" y="77044"/>
                      </a:cubicBezTo>
                      <a:cubicBezTo>
                        <a:pt x="297728" y="77681"/>
                        <a:pt x="307042" y="78065"/>
                        <a:pt x="316930" y="78767"/>
                      </a:cubicBezTo>
                      <a:cubicBezTo>
                        <a:pt x="336068" y="80170"/>
                        <a:pt x="355780" y="80490"/>
                        <a:pt x="375237" y="81190"/>
                      </a:cubicBezTo>
                      <a:cubicBezTo>
                        <a:pt x="414216" y="82338"/>
                        <a:pt x="453193" y="80935"/>
                        <a:pt x="491981" y="76917"/>
                      </a:cubicBezTo>
                      <a:cubicBezTo>
                        <a:pt x="530768" y="72643"/>
                        <a:pt x="569236" y="66008"/>
                        <a:pt x="607193" y="56948"/>
                      </a:cubicBezTo>
                      <a:cubicBezTo>
                        <a:pt x="626331" y="52483"/>
                        <a:pt x="645086" y="47443"/>
                        <a:pt x="663969" y="42213"/>
                      </a:cubicBezTo>
                      <a:cubicBezTo>
                        <a:pt x="682852" y="36982"/>
                        <a:pt x="701862" y="31303"/>
                        <a:pt x="721384" y="26519"/>
                      </a:cubicBezTo>
                      <a:cubicBezTo>
                        <a:pt x="759788" y="16185"/>
                        <a:pt x="798703" y="7763"/>
                        <a:pt x="838000" y="1384"/>
                      </a:cubicBezTo>
                      <a:lnTo>
                        <a:pt x="862689" y="-2315"/>
                      </a:lnTo>
                      <a:cubicBezTo>
                        <a:pt x="879274" y="10506"/>
                        <a:pt x="895670" y="25243"/>
                        <a:pt x="911810" y="40682"/>
                      </a:cubicBezTo>
                      <a:close/>
                    </a:path>
                  </a:pathLst>
                </a:custGeom>
                <a:solidFill>
                  <a:srgbClr val="BFCDFF"/>
                </a:solidFill>
                <a:ln w="6375" cap="flat">
                  <a:noFill/>
                  <a:prstDash val="solid"/>
                  <a:miter/>
                </a:ln>
              </p:spPr>
              <p:txBody>
                <a:bodyPr rtlCol="0" anchor="ctr"/>
                <a:lstStyle/>
                <a:p>
                  <a:endParaRPr lang="zh-CN" altLang="en-US"/>
                </a:p>
              </p:txBody>
            </p:sp>
            <p:sp>
              <p:nvSpPr>
                <p:cNvPr id="404" name="ïşḷiḑe">
                  <a:extLst>
                    <a:ext uri="{FF2B5EF4-FFF2-40B4-BE49-F238E27FC236}">
                      <a16:creationId xmlns:a16="http://schemas.microsoft.com/office/drawing/2014/main" id="{34E6EAF3-A16C-89B9-487F-A19CA8747152}"/>
                    </a:ext>
                  </a:extLst>
                </p:cNvPr>
                <p:cNvSpPr/>
                <p:nvPr/>
              </p:nvSpPr>
              <p:spPr>
                <a:xfrm>
                  <a:off x="1191226" y="6124791"/>
                  <a:ext cx="1189248" cy="195792"/>
                </a:xfrm>
                <a:custGeom>
                  <a:avLst/>
                  <a:gdLst>
                    <a:gd name="connsiteX0" fmla="*/ 1191929 w 1189248"/>
                    <a:gd name="connsiteY0" fmla="*/ 49549 h 195792"/>
                    <a:gd name="connsiteX1" fmla="*/ 1181851 w 1189248"/>
                    <a:gd name="connsiteY1" fmla="*/ 50379 h 195792"/>
                    <a:gd name="connsiteX2" fmla="*/ 1155758 w 1189248"/>
                    <a:gd name="connsiteY2" fmla="*/ 52547 h 195792"/>
                    <a:gd name="connsiteX3" fmla="*/ 1129857 w 1189248"/>
                    <a:gd name="connsiteY3" fmla="*/ 55673 h 195792"/>
                    <a:gd name="connsiteX4" fmla="*/ 1123478 w 1189248"/>
                    <a:gd name="connsiteY4" fmla="*/ 56375 h 195792"/>
                    <a:gd name="connsiteX5" fmla="*/ 1117099 w 1189248"/>
                    <a:gd name="connsiteY5" fmla="*/ 57332 h 195792"/>
                    <a:gd name="connsiteX6" fmla="*/ 1104340 w 1189248"/>
                    <a:gd name="connsiteY6" fmla="*/ 59373 h 195792"/>
                    <a:gd name="connsiteX7" fmla="*/ 1002844 w 1189248"/>
                    <a:gd name="connsiteY7" fmla="*/ 80999 h 195792"/>
                    <a:gd name="connsiteX8" fmla="*/ 978027 w 1189248"/>
                    <a:gd name="connsiteY8" fmla="*/ 88464 h 195792"/>
                    <a:gd name="connsiteX9" fmla="*/ 953467 w 1189248"/>
                    <a:gd name="connsiteY9" fmla="*/ 96821 h 195792"/>
                    <a:gd name="connsiteX10" fmla="*/ 929289 w 1189248"/>
                    <a:gd name="connsiteY10" fmla="*/ 106135 h 195792"/>
                    <a:gd name="connsiteX11" fmla="*/ 917169 w 1189248"/>
                    <a:gd name="connsiteY11" fmla="*/ 111175 h 195792"/>
                    <a:gd name="connsiteX12" fmla="*/ 905047 w 1189248"/>
                    <a:gd name="connsiteY12" fmla="*/ 116405 h 195792"/>
                    <a:gd name="connsiteX13" fmla="*/ 855671 w 1189248"/>
                    <a:gd name="connsiteY13" fmla="*/ 138541 h 195792"/>
                    <a:gd name="connsiteX14" fmla="*/ 804635 w 1189248"/>
                    <a:gd name="connsiteY14" fmla="*/ 159210 h 195792"/>
                    <a:gd name="connsiteX15" fmla="*/ 696760 w 1189248"/>
                    <a:gd name="connsiteY15" fmla="*/ 187153 h 195792"/>
                    <a:gd name="connsiteX16" fmla="*/ 586013 w 1189248"/>
                    <a:gd name="connsiteY16" fmla="*/ 192830 h 195792"/>
                    <a:gd name="connsiteX17" fmla="*/ 579124 w 1189248"/>
                    <a:gd name="connsiteY17" fmla="*/ 192830 h 195792"/>
                    <a:gd name="connsiteX18" fmla="*/ 572298 w 1189248"/>
                    <a:gd name="connsiteY18" fmla="*/ 192193 h 195792"/>
                    <a:gd name="connsiteX19" fmla="*/ 558517 w 1189248"/>
                    <a:gd name="connsiteY19" fmla="*/ 191044 h 195792"/>
                    <a:gd name="connsiteX20" fmla="*/ 531151 w 1189248"/>
                    <a:gd name="connsiteY20" fmla="*/ 188045 h 195792"/>
                    <a:gd name="connsiteX21" fmla="*/ 476926 w 1189248"/>
                    <a:gd name="connsiteY21" fmla="*/ 177137 h 195792"/>
                    <a:gd name="connsiteX22" fmla="*/ 424360 w 1189248"/>
                    <a:gd name="connsiteY22" fmla="*/ 161316 h 195792"/>
                    <a:gd name="connsiteX23" fmla="*/ 372941 w 1189248"/>
                    <a:gd name="connsiteY23" fmla="*/ 147154 h 195792"/>
                    <a:gd name="connsiteX24" fmla="*/ 269404 w 1189248"/>
                    <a:gd name="connsiteY24" fmla="*/ 135098 h 195792"/>
                    <a:gd name="connsiteX25" fmla="*/ 165738 w 1189248"/>
                    <a:gd name="connsiteY25" fmla="*/ 137713 h 195792"/>
                    <a:gd name="connsiteX26" fmla="*/ 62009 w 1189248"/>
                    <a:gd name="connsiteY26" fmla="*/ 153278 h 195792"/>
                    <a:gd name="connsiteX27" fmla="*/ 10399 w 1189248"/>
                    <a:gd name="connsiteY27" fmla="*/ 165144 h 195792"/>
                    <a:gd name="connsiteX28" fmla="*/ 2680 w 1189248"/>
                    <a:gd name="connsiteY28" fmla="*/ 167057 h 195792"/>
                    <a:gd name="connsiteX29" fmla="*/ 56650 w 1189248"/>
                    <a:gd name="connsiteY29" fmla="*/ 110856 h 195792"/>
                    <a:gd name="connsiteX30" fmla="*/ 160890 w 1189248"/>
                    <a:gd name="connsiteY30" fmla="*/ 89739 h 195792"/>
                    <a:gd name="connsiteX31" fmla="*/ 273231 w 1189248"/>
                    <a:gd name="connsiteY31" fmla="*/ 90059 h 195792"/>
                    <a:gd name="connsiteX32" fmla="*/ 381680 w 1189248"/>
                    <a:gd name="connsiteY32" fmla="*/ 118574 h 195792"/>
                    <a:gd name="connsiteX33" fmla="*/ 481775 w 1189248"/>
                    <a:gd name="connsiteY33" fmla="*/ 160296 h 195792"/>
                    <a:gd name="connsiteX34" fmla="*/ 533319 w 1189248"/>
                    <a:gd name="connsiteY34" fmla="*/ 171779 h 195792"/>
                    <a:gd name="connsiteX35" fmla="*/ 559731 w 1189248"/>
                    <a:gd name="connsiteY35" fmla="*/ 174139 h 195792"/>
                    <a:gd name="connsiteX36" fmla="*/ 572999 w 1189248"/>
                    <a:gd name="connsiteY36" fmla="*/ 174714 h 195792"/>
                    <a:gd name="connsiteX37" fmla="*/ 579378 w 1189248"/>
                    <a:gd name="connsiteY37" fmla="*/ 174714 h 195792"/>
                    <a:gd name="connsiteX38" fmla="*/ 585758 w 1189248"/>
                    <a:gd name="connsiteY38" fmla="*/ 174714 h 195792"/>
                    <a:gd name="connsiteX39" fmla="*/ 689742 w 1189248"/>
                    <a:gd name="connsiteY39" fmla="*/ 158254 h 195792"/>
                    <a:gd name="connsiteX40" fmla="*/ 739246 w 1189248"/>
                    <a:gd name="connsiteY40" fmla="*/ 140647 h 195792"/>
                    <a:gd name="connsiteX41" fmla="*/ 763361 w 1189248"/>
                    <a:gd name="connsiteY41" fmla="*/ 130249 h 195792"/>
                    <a:gd name="connsiteX42" fmla="*/ 775353 w 1189248"/>
                    <a:gd name="connsiteY42" fmla="*/ 124826 h 195792"/>
                    <a:gd name="connsiteX43" fmla="*/ 787220 w 1189248"/>
                    <a:gd name="connsiteY43" fmla="*/ 119085 h 195792"/>
                    <a:gd name="connsiteX44" fmla="*/ 882911 w 1189248"/>
                    <a:gd name="connsiteY44" fmla="*/ 70282 h 195792"/>
                    <a:gd name="connsiteX45" fmla="*/ 895223 w 1189248"/>
                    <a:gd name="connsiteY45" fmla="*/ 63903 h 195792"/>
                    <a:gd name="connsiteX46" fmla="*/ 907981 w 1189248"/>
                    <a:gd name="connsiteY46" fmla="*/ 57523 h 195792"/>
                    <a:gd name="connsiteX47" fmla="*/ 933499 w 1189248"/>
                    <a:gd name="connsiteY47" fmla="*/ 45976 h 195792"/>
                    <a:gd name="connsiteX48" fmla="*/ 959655 w 1189248"/>
                    <a:gd name="connsiteY48" fmla="*/ 35578 h 195792"/>
                    <a:gd name="connsiteX49" fmla="*/ 986257 w 1189248"/>
                    <a:gd name="connsiteY49" fmla="*/ 26328 h 195792"/>
                    <a:gd name="connsiteX50" fmla="*/ 1095919 w 1189248"/>
                    <a:gd name="connsiteY50" fmla="*/ 1767 h 195792"/>
                    <a:gd name="connsiteX51" fmla="*/ 1134195 w 1189248"/>
                    <a:gd name="connsiteY51" fmla="*/ -2315 h 195792"/>
                    <a:gd name="connsiteX52" fmla="*/ 1191929 w 1189248"/>
                    <a:gd name="connsiteY52" fmla="*/ 49549 h 19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89248" h="195792">
                      <a:moveTo>
                        <a:pt x="1191929" y="49549"/>
                      </a:moveTo>
                      <a:lnTo>
                        <a:pt x="1181851" y="50379"/>
                      </a:lnTo>
                      <a:cubicBezTo>
                        <a:pt x="1173174" y="51144"/>
                        <a:pt x="1164435" y="51655"/>
                        <a:pt x="1155758" y="52547"/>
                      </a:cubicBezTo>
                      <a:cubicBezTo>
                        <a:pt x="1147082" y="53441"/>
                        <a:pt x="1138470" y="54717"/>
                        <a:pt x="1129857" y="55673"/>
                      </a:cubicBezTo>
                      <a:lnTo>
                        <a:pt x="1123478" y="56375"/>
                      </a:lnTo>
                      <a:cubicBezTo>
                        <a:pt x="1121310" y="56375"/>
                        <a:pt x="1119204" y="57012"/>
                        <a:pt x="1117099" y="57332"/>
                      </a:cubicBezTo>
                      <a:lnTo>
                        <a:pt x="1104340" y="59373"/>
                      </a:lnTo>
                      <a:cubicBezTo>
                        <a:pt x="1070083" y="64541"/>
                        <a:pt x="1036208" y="71749"/>
                        <a:pt x="1002844" y="80999"/>
                      </a:cubicBezTo>
                      <a:cubicBezTo>
                        <a:pt x="994550" y="83360"/>
                        <a:pt x="986321" y="86039"/>
                        <a:pt x="978027" y="88464"/>
                      </a:cubicBezTo>
                      <a:cubicBezTo>
                        <a:pt x="969735" y="90887"/>
                        <a:pt x="961697" y="94077"/>
                        <a:pt x="953467" y="96821"/>
                      </a:cubicBezTo>
                      <a:cubicBezTo>
                        <a:pt x="945238" y="99564"/>
                        <a:pt x="937327" y="103201"/>
                        <a:pt x="929289" y="106135"/>
                      </a:cubicBezTo>
                      <a:cubicBezTo>
                        <a:pt x="925207" y="107666"/>
                        <a:pt x="921251" y="109516"/>
                        <a:pt x="917169" y="111175"/>
                      </a:cubicBezTo>
                      <a:cubicBezTo>
                        <a:pt x="913085" y="112832"/>
                        <a:pt x="909131" y="114618"/>
                        <a:pt x="905047" y="116405"/>
                      </a:cubicBezTo>
                      <a:lnTo>
                        <a:pt x="855671" y="138541"/>
                      </a:lnTo>
                      <a:cubicBezTo>
                        <a:pt x="838894" y="145879"/>
                        <a:pt x="821923" y="152959"/>
                        <a:pt x="804635" y="159210"/>
                      </a:cubicBezTo>
                      <a:cubicBezTo>
                        <a:pt x="769676" y="172033"/>
                        <a:pt x="733569" y="181348"/>
                        <a:pt x="696760" y="187153"/>
                      </a:cubicBezTo>
                      <a:cubicBezTo>
                        <a:pt x="660142" y="192702"/>
                        <a:pt x="623014" y="194616"/>
                        <a:pt x="586013" y="192830"/>
                      </a:cubicBezTo>
                      <a:lnTo>
                        <a:pt x="579124" y="192830"/>
                      </a:lnTo>
                      <a:lnTo>
                        <a:pt x="572298" y="192193"/>
                      </a:lnTo>
                      <a:lnTo>
                        <a:pt x="558517" y="191044"/>
                      </a:lnTo>
                      <a:cubicBezTo>
                        <a:pt x="549395" y="190470"/>
                        <a:pt x="540273" y="189259"/>
                        <a:pt x="531151" y="188045"/>
                      </a:cubicBezTo>
                      <a:cubicBezTo>
                        <a:pt x="512905" y="185431"/>
                        <a:pt x="494787" y="181794"/>
                        <a:pt x="476926" y="177137"/>
                      </a:cubicBezTo>
                      <a:cubicBezTo>
                        <a:pt x="459063" y="172480"/>
                        <a:pt x="441584" y="166803"/>
                        <a:pt x="424360" y="161316"/>
                      </a:cubicBezTo>
                      <a:cubicBezTo>
                        <a:pt x="407134" y="155831"/>
                        <a:pt x="390102" y="150918"/>
                        <a:pt x="372941" y="147154"/>
                      </a:cubicBezTo>
                      <a:cubicBezTo>
                        <a:pt x="338875" y="139945"/>
                        <a:pt x="304235" y="135862"/>
                        <a:pt x="269404" y="135098"/>
                      </a:cubicBezTo>
                      <a:cubicBezTo>
                        <a:pt x="234826" y="134076"/>
                        <a:pt x="200250" y="134970"/>
                        <a:pt x="165738" y="137713"/>
                      </a:cubicBezTo>
                      <a:cubicBezTo>
                        <a:pt x="130907" y="141094"/>
                        <a:pt x="96266" y="146324"/>
                        <a:pt x="62009" y="153278"/>
                      </a:cubicBezTo>
                      <a:cubicBezTo>
                        <a:pt x="44849" y="157170"/>
                        <a:pt x="27496" y="160488"/>
                        <a:pt x="10399" y="165144"/>
                      </a:cubicBezTo>
                      <a:lnTo>
                        <a:pt x="2680" y="167057"/>
                      </a:lnTo>
                      <a:cubicBezTo>
                        <a:pt x="19841" y="149514"/>
                        <a:pt x="38660" y="131269"/>
                        <a:pt x="56650" y="110856"/>
                      </a:cubicBezTo>
                      <a:cubicBezTo>
                        <a:pt x="90780" y="101095"/>
                        <a:pt x="125612" y="94013"/>
                        <a:pt x="160890" y="89739"/>
                      </a:cubicBezTo>
                      <a:cubicBezTo>
                        <a:pt x="198209" y="85274"/>
                        <a:pt x="235912" y="85338"/>
                        <a:pt x="273231" y="90059"/>
                      </a:cubicBezTo>
                      <a:cubicBezTo>
                        <a:pt x="310423" y="94971"/>
                        <a:pt x="346849" y="104540"/>
                        <a:pt x="381680" y="118574"/>
                      </a:cubicBezTo>
                      <a:cubicBezTo>
                        <a:pt x="416512" y="132162"/>
                        <a:pt x="448155" y="149769"/>
                        <a:pt x="481775" y="160296"/>
                      </a:cubicBezTo>
                      <a:cubicBezTo>
                        <a:pt x="498552" y="165718"/>
                        <a:pt x="515840" y="169546"/>
                        <a:pt x="533319" y="171779"/>
                      </a:cubicBezTo>
                      <a:cubicBezTo>
                        <a:pt x="542060" y="172991"/>
                        <a:pt x="550862" y="173820"/>
                        <a:pt x="559731" y="174139"/>
                      </a:cubicBezTo>
                      <a:lnTo>
                        <a:pt x="572999" y="174714"/>
                      </a:lnTo>
                      <a:lnTo>
                        <a:pt x="579378" y="174714"/>
                      </a:lnTo>
                      <a:lnTo>
                        <a:pt x="585758" y="174714"/>
                      </a:lnTo>
                      <a:cubicBezTo>
                        <a:pt x="621036" y="174139"/>
                        <a:pt x="655995" y="168590"/>
                        <a:pt x="689742" y="158254"/>
                      </a:cubicBezTo>
                      <a:cubicBezTo>
                        <a:pt x="706521" y="153150"/>
                        <a:pt x="723043" y="147282"/>
                        <a:pt x="739246" y="140647"/>
                      </a:cubicBezTo>
                      <a:cubicBezTo>
                        <a:pt x="747348" y="137330"/>
                        <a:pt x="755387" y="134268"/>
                        <a:pt x="763361" y="130249"/>
                      </a:cubicBezTo>
                      <a:lnTo>
                        <a:pt x="775353" y="124826"/>
                      </a:lnTo>
                      <a:lnTo>
                        <a:pt x="787220" y="119085"/>
                      </a:lnTo>
                      <a:cubicBezTo>
                        <a:pt x="819117" y="103838"/>
                        <a:pt x="850058" y="87188"/>
                        <a:pt x="882911" y="70282"/>
                      </a:cubicBezTo>
                      <a:cubicBezTo>
                        <a:pt x="886931" y="68176"/>
                        <a:pt x="891077" y="66136"/>
                        <a:pt x="895223" y="63903"/>
                      </a:cubicBezTo>
                      <a:cubicBezTo>
                        <a:pt x="899370" y="61671"/>
                        <a:pt x="903516" y="59693"/>
                        <a:pt x="907981" y="57523"/>
                      </a:cubicBezTo>
                      <a:cubicBezTo>
                        <a:pt x="916530" y="53696"/>
                        <a:pt x="925016" y="49549"/>
                        <a:pt x="933499" y="45976"/>
                      </a:cubicBezTo>
                      <a:cubicBezTo>
                        <a:pt x="941984" y="42405"/>
                        <a:pt x="950851" y="38768"/>
                        <a:pt x="959655" y="35578"/>
                      </a:cubicBezTo>
                      <a:cubicBezTo>
                        <a:pt x="968458" y="32389"/>
                        <a:pt x="977326" y="29199"/>
                        <a:pt x="986257" y="26328"/>
                      </a:cubicBezTo>
                      <a:cubicBezTo>
                        <a:pt x="1021982" y="14845"/>
                        <a:pt x="1058664" y="6616"/>
                        <a:pt x="1095919" y="1767"/>
                      </a:cubicBezTo>
                      <a:cubicBezTo>
                        <a:pt x="1108677" y="-83"/>
                        <a:pt x="1121436" y="-1295"/>
                        <a:pt x="1134195" y="-2315"/>
                      </a:cubicBezTo>
                      <a:cubicBezTo>
                        <a:pt x="1152505" y="15993"/>
                        <a:pt x="1171771" y="33281"/>
                        <a:pt x="1191929" y="49549"/>
                      </a:cubicBezTo>
                      <a:close/>
                    </a:path>
                  </a:pathLst>
                </a:custGeom>
                <a:solidFill>
                  <a:srgbClr val="BFCDFF"/>
                </a:solidFill>
                <a:ln w="6375" cap="flat">
                  <a:noFill/>
                  <a:prstDash val="solid"/>
                  <a:miter/>
                </a:ln>
              </p:spPr>
              <p:txBody>
                <a:bodyPr rtlCol="0" anchor="ctr"/>
                <a:lstStyle/>
                <a:p>
                  <a:endParaRPr lang="zh-CN" altLang="en-US"/>
                </a:p>
              </p:txBody>
            </p:sp>
            <p:sp>
              <p:nvSpPr>
                <p:cNvPr id="405" name="îṧḻîďè">
                  <a:extLst>
                    <a:ext uri="{FF2B5EF4-FFF2-40B4-BE49-F238E27FC236}">
                      <a16:creationId xmlns:a16="http://schemas.microsoft.com/office/drawing/2014/main" id="{1934A9F4-4A89-EB8C-3EB9-47377E96B4A1}"/>
                    </a:ext>
                  </a:extLst>
                </p:cNvPr>
                <p:cNvSpPr/>
                <p:nvPr/>
              </p:nvSpPr>
              <p:spPr>
                <a:xfrm>
                  <a:off x="1002523" y="6314629"/>
                  <a:ext cx="2058444" cy="260355"/>
                </a:xfrm>
                <a:custGeom>
                  <a:avLst/>
                  <a:gdLst>
                    <a:gd name="connsiteX0" fmla="*/ 2061125 w 2058444"/>
                    <a:gd name="connsiteY0" fmla="*/ 119991 h 260355"/>
                    <a:gd name="connsiteX1" fmla="*/ 2020359 w 2058444"/>
                    <a:gd name="connsiteY1" fmla="*/ 109847 h 260355"/>
                    <a:gd name="connsiteX2" fmla="*/ 1849009 w 2058444"/>
                    <a:gd name="connsiteY2" fmla="*/ 74760 h 260355"/>
                    <a:gd name="connsiteX3" fmla="*/ 1676765 w 2058444"/>
                    <a:gd name="connsiteY3" fmla="*/ 54538 h 260355"/>
                    <a:gd name="connsiteX4" fmla="*/ 1665983 w 2058444"/>
                    <a:gd name="connsiteY4" fmla="*/ 53836 h 260355"/>
                    <a:gd name="connsiteX5" fmla="*/ 1655138 w 2058444"/>
                    <a:gd name="connsiteY5" fmla="*/ 53454 h 260355"/>
                    <a:gd name="connsiteX6" fmla="*/ 1633513 w 2058444"/>
                    <a:gd name="connsiteY6" fmla="*/ 52624 h 260355"/>
                    <a:gd name="connsiteX7" fmla="*/ 1611950 w 2058444"/>
                    <a:gd name="connsiteY7" fmla="*/ 52624 h 260355"/>
                    <a:gd name="connsiteX8" fmla="*/ 1590388 w 2058444"/>
                    <a:gd name="connsiteY8" fmla="*/ 52624 h 260355"/>
                    <a:gd name="connsiteX9" fmla="*/ 1568889 w 2058444"/>
                    <a:gd name="connsiteY9" fmla="*/ 53199 h 260355"/>
                    <a:gd name="connsiteX10" fmla="*/ 1547455 w 2058444"/>
                    <a:gd name="connsiteY10" fmla="*/ 54474 h 260355"/>
                    <a:gd name="connsiteX11" fmla="*/ 1536672 w 2058444"/>
                    <a:gd name="connsiteY11" fmla="*/ 55113 h 260355"/>
                    <a:gd name="connsiteX12" fmla="*/ 1526019 w 2058444"/>
                    <a:gd name="connsiteY12" fmla="*/ 56133 h 260355"/>
                    <a:gd name="connsiteX13" fmla="*/ 1504649 w 2058444"/>
                    <a:gd name="connsiteY13" fmla="*/ 58366 h 260355"/>
                    <a:gd name="connsiteX14" fmla="*/ 1339422 w 2058444"/>
                    <a:gd name="connsiteY14" fmla="*/ 99641 h 260355"/>
                    <a:gd name="connsiteX15" fmla="*/ 1319836 w 2058444"/>
                    <a:gd name="connsiteY15" fmla="*/ 107934 h 260355"/>
                    <a:gd name="connsiteX16" fmla="*/ 1310140 w 2058444"/>
                    <a:gd name="connsiteY16" fmla="*/ 112400 h 260355"/>
                    <a:gd name="connsiteX17" fmla="*/ 1300570 w 2058444"/>
                    <a:gd name="connsiteY17" fmla="*/ 117056 h 260355"/>
                    <a:gd name="connsiteX18" fmla="*/ 1262294 w 2058444"/>
                    <a:gd name="connsiteY18" fmla="*/ 137406 h 260355"/>
                    <a:gd name="connsiteX19" fmla="*/ 1182871 w 2058444"/>
                    <a:gd name="connsiteY19" fmla="*/ 179320 h 260355"/>
                    <a:gd name="connsiteX20" fmla="*/ 1099938 w 2058444"/>
                    <a:gd name="connsiteY20" fmla="*/ 214087 h 260355"/>
                    <a:gd name="connsiteX21" fmla="*/ 1078632 w 2058444"/>
                    <a:gd name="connsiteY21" fmla="*/ 221231 h 260355"/>
                    <a:gd name="connsiteX22" fmla="*/ 1057005 w 2058444"/>
                    <a:gd name="connsiteY22" fmla="*/ 227611 h 260355"/>
                    <a:gd name="connsiteX23" fmla="*/ 1013561 w 2058444"/>
                    <a:gd name="connsiteY23" fmla="*/ 239094 h 260355"/>
                    <a:gd name="connsiteX24" fmla="*/ 991552 w 2058444"/>
                    <a:gd name="connsiteY24" fmla="*/ 243623 h 260355"/>
                    <a:gd name="connsiteX25" fmla="*/ 980580 w 2058444"/>
                    <a:gd name="connsiteY25" fmla="*/ 245920 h 260355"/>
                    <a:gd name="connsiteX26" fmla="*/ 969480 w 2058444"/>
                    <a:gd name="connsiteY26" fmla="*/ 247707 h 260355"/>
                    <a:gd name="connsiteX27" fmla="*/ 947343 w 2058444"/>
                    <a:gd name="connsiteY27" fmla="*/ 251216 h 260355"/>
                    <a:gd name="connsiteX28" fmla="*/ 925016 w 2058444"/>
                    <a:gd name="connsiteY28" fmla="*/ 253831 h 260355"/>
                    <a:gd name="connsiteX29" fmla="*/ 913852 w 2058444"/>
                    <a:gd name="connsiteY29" fmla="*/ 255106 h 260355"/>
                    <a:gd name="connsiteX30" fmla="*/ 902688 w 2058444"/>
                    <a:gd name="connsiteY30" fmla="*/ 255872 h 260355"/>
                    <a:gd name="connsiteX31" fmla="*/ 880296 w 2058444"/>
                    <a:gd name="connsiteY31" fmla="*/ 257467 h 260355"/>
                    <a:gd name="connsiteX32" fmla="*/ 857776 w 2058444"/>
                    <a:gd name="connsiteY32" fmla="*/ 258040 h 260355"/>
                    <a:gd name="connsiteX33" fmla="*/ 846549 w 2058444"/>
                    <a:gd name="connsiteY33" fmla="*/ 258040 h 260355"/>
                    <a:gd name="connsiteX34" fmla="*/ 835321 w 2058444"/>
                    <a:gd name="connsiteY34" fmla="*/ 258040 h 260355"/>
                    <a:gd name="connsiteX35" fmla="*/ 745626 w 2058444"/>
                    <a:gd name="connsiteY35" fmla="*/ 251088 h 260355"/>
                    <a:gd name="connsiteX36" fmla="*/ 734462 w 2058444"/>
                    <a:gd name="connsiteY36" fmla="*/ 249557 h 260355"/>
                    <a:gd name="connsiteX37" fmla="*/ 728849 w 2058444"/>
                    <a:gd name="connsiteY37" fmla="*/ 248791 h 260355"/>
                    <a:gd name="connsiteX38" fmla="*/ 723298 w 2058444"/>
                    <a:gd name="connsiteY38" fmla="*/ 247834 h 260355"/>
                    <a:gd name="connsiteX39" fmla="*/ 701098 w 2058444"/>
                    <a:gd name="connsiteY39" fmla="*/ 243878 h 260355"/>
                    <a:gd name="connsiteX40" fmla="*/ 657144 w 2058444"/>
                    <a:gd name="connsiteY40" fmla="*/ 234628 h 260355"/>
                    <a:gd name="connsiteX41" fmla="*/ 570575 w 2058444"/>
                    <a:gd name="connsiteY41" fmla="*/ 213321 h 260355"/>
                    <a:gd name="connsiteX42" fmla="*/ 527834 w 2058444"/>
                    <a:gd name="connsiteY42" fmla="*/ 202540 h 260355"/>
                    <a:gd name="connsiteX43" fmla="*/ 506526 w 2058444"/>
                    <a:gd name="connsiteY43" fmla="*/ 197308 h 260355"/>
                    <a:gd name="connsiteX44" fmla="*/ 485220 w 2058444"/>
                    <a:gd name="connsiteY44" fmla="*/ 192398 h 260355"/>
                    <a:gd name="connsiteX45" fmla="*/ 463976 w 2058444"/>
                    <a:gd name="connsiteY45" fmla="*/ 187739 h 260355"/>
                    <a:gd name="connsiteX46" fmla="*/ 442732 w 2058444"/>
                    <a:gd name="connsiteY46" fmla="*/ 183210 h 260355"/>
                    <a:gd name="connsiteX47" fmla="*/ 421426 w 2058444"/>
                    <a:gd name="connsiteY47" fmla="*/ 179128 h 260355"/>
                    <a:gd name="connsiteX48" fmla="*/ 400054 w 2058444"/>
                    <a:gd name="connsiteY48" fmla="*/ 175364 h 260355"/>
                    <a:gd name="connsiteX49" fmla="*/ 357248 w 2058444"/>
                    <a:gd name="connsiteY49" fmla="*/ 168601 h 260355"/>
                    <a:gd name="connsiteX50" fmla="*/ 335749 w 2058444"/>
                    <a:gd name="connsiteY50" fmla="*/ 165794 h 260355"/>
                    <a:gd name="connsiteX51" fmla="*/ 314187 w 2058444"/>
                    <a:gd name="connsiteY51" fmla="*/ 163243 h 260355"/>
                    <a:gd name="connsiteX52" fmla="*/ 140285 w 2058444"/>
                    <a:gd name="connsiteY52" fmla="*/ 156608 h 260355"/>
                    <a:gd name="connsiteX53" fmla="*/ 2680 w 2058444"/>
                    <a:gd name="connsiteY53" fmla="*/ 165731 h 260355"/>
                    <a:gd name="connsiteX54" fmla="*/ 55055 w 2058444"/>
                    <a:gd name="connsiteY54" fmla="*/ 123691 h 260355"/>
                    <a:gd name="connsiteX55" fmla="*/ 137987 w 2058444"/>
                    <a:gd name="connsiteY55" fmla="*/ 114440 h 260355"/>
                    <a:gd name="connsiteX56" fmla="*/ 318525 w 2058444"/>
                    <a:gd name="connsiteY56" fmla="*/ 115717 h 260355"/>
                    <a:gd name="connsiteX57" fmla="*/ 341044 w 2058444"/>
                    <a:gd name="connsiteY57" fmla="*/ 117949 h 260355"/>
                    <a:gd name="connsiteX58" fmla="*/ 363500 w 2058444"/>
                    <a:gd name="connsiteY58" fmla="*/ 120629 h 260355"/>
                    <a:gd name="connsiteX59" fmla="*/ 385892 w 2058444"/>
                    <a:gd name="connsiteY59" fmla="*/ 124073 h 260355"/>
                    <a:gd name="connsiteX60" fmla="*/ 397056 w 2058444"/>
                    <a:gd name="connsiteY60" fmla="*/ 125859 h 260355"/>
                    <a:gd name="connsiteX61" fmla="*/ 408220 w 2058444"/>
                    <a:gd name="connsiteY61" fmla="*/ 127965 h 260355"/>
                    <a:gd name="connsiteX62" fmla="*/ 496192 w 2058444"/>
                    <a:gd name="connsiteY62" fmla="*/ 149017 h 260355"/>
                    <a:gd name="connsiteX63" fmla="*/ 664672 w 2058444"/>
                    <a:gd name="connsiteY63" fmla="*/ 206432 h 260355"/>
                    <a:gd name="connsiteX64" fmla="*/ 706585 w 2058444"/>
                    <a:gd name="connsiteY64" fmla="*/ 219191 h 260355"/>
                    <a:gd name="connsiteX65" fmla="*/ 727701 w 2058444"/>
                    <a:gd name="connsiteY65" fmla="*/ 224676 h 260355"/>
                    <a:gd name="connsiteX66" fmla="*/ 732995 w 2058444"/>
                    <a:gd name="connsiteY66" fmla="*/ 226080 h 260355"/>
                    <a:gd name="connsiteX67" fmla="*/ 738354 w 2058444"/>
                    <a:gd name="connsiteY67" fmla="*/ 227229 h 260355"/>
                    <a:gd name="connsiteX68" fmla="*/ 749007 w 2058444"/>
                    <a:gd name="connsiteY68" fmla="*/ 229652 h 260355"/>
                    <a:gd name="connsiteX69" fmla="*/ 759662 w 2058444"/>
                    <a:gd name="connsiteY69" fmla="*/ 231950 h 260355"/>
                    <a:gd name="connsiteX70" fmla="*/ 770379 w 2058444"/>
                    <a:gd name="connsiteY70" fmla="*/ 233800 h 260355"/>
                    <a:gd name="connsiteX71" fmla="*/ 791940 w 2058444"/>
                    <a:gd name="connsiteY71" fmla="*/ 237180 h 260355"/>
                    <a:gd name="connsiteX72" fmla="*/ 813631 w 2058444"/>
                    <a:gd name="connsiteY72" fmla="*/ 239605 h 260355"/>
                    <a:gd name="connsiteX73" fmla="*/ 835448 w 2058444"/>
                    <a:gd name="connsiteY73" fmla="*/ 241008 h 260355"/>
                    <a:gd name="connsiteX74" fmla="*/ 846357 w 2058444"/>
                    <a:gd name="connsiteY74" fmla="*/ 241519 h 260355"/>
                    <a:gd name="connsiteX75" fmla="*/ 857265 w 2058444"/>
                    <a:gd name="connsiteY75" fmla="*/ 241519 h 260355"/>
                    <a:gd name="connsiteX76" fmla="*/ 879148 w 2058444"/>
                    <a:gd name="connsiteY76" fmla="*/ 241519 h 260355"/>
                    <a:gd name="connsiteX77" fmla="*/ 901029 w 2058444"/>
                    <a:gd name="connsiteY77" fmla="*/ 240179 h 260355"/>
                    <a:gd name="connsiteX78" fmla="*/ 911937 w 2058444"/>
                    <a:gd name="connsiteY78" fmla="*/ 239413 h 260355"/>
                    <a:gd name="connsiteX79" fmla="*/ 922782 w 2058444"/>
                    <a:gd name="connsiteY79" fmla="*/ 238137 h 260355"/>
                    <a:gd name="connsiteX80" fmla="*/ 944537 w 2058444"/>
                    <a:gd name="connsiteY80" fmla="*/ 235395 h 260355"/>
                    <a:gd name="connsiteX81" fmla="*/ 966035 w 2058444"/>
                    <a:gd name="connsiteY81" fmla="*/ 231566 h 260355"/>
                    <a:gd name="connsiteX82" fmla="*/ 976816 w 2058444"/>
                    <a:gd name="connsiteY82" fmla="*/ 229589 h 260355"/>
                    <a:gd name="connsiteX83" fmla="*/ 987470 w 2058444"/>
                    <a:gd name="connsiteY83" fmla="*/ 227101 h 260355"/>
                    <a:gd name="connsiteX84" fmla="*/ 1008713 w 2058444"/>
                    <a:gd name="connsiteY84" fmla="*/ 221934 h 260355"/>
                    <a:gd name="connsiteX85" fmla="*/ 1050434 w 2058444"/>
                    <a:gd name="connsiteY85" fmla="*/ 209175 h 260355"/>
                    <a:gd name="connsiteX86" fmla="*/ 1070912 w 2058444"/>
                    <a:gd name="connsiteY86" fmla="*/ 201584 h 260355"/>
                    <a:gd name="connsiteX87" fmla="*/ 1091136 w 2058444"/>
                    <a:gd name="connsiteY87" fmla="*/ 193290 h 260355"/>
                    <a:gd name="connsiteX88" fmla="*/ 1111038 w 2058444"/>
                    <a:gd name="connsiteY88" fmla="*/ 184423 h 260355"/>
                    <a:gd name="connsiteX89" fmla="*/ 1130560 w 2058444"/>
                    <a:gd name="connsiteY89" fmla="*/ 174727 h 260355"/>
                    <a:gd name="connsiteX90" fmla="*/ 1168836 w 2058444"/>
                    <a:gd name="connsiteY90" fmla="*/ 153674 h 260355"/>
                    <a:gd name="connsiteX91" fmla="*/ 1242774 w 2058444"/>
                    <a:gd name="connsiteY91" fmla="*/ 106530 h 260355"/>
                    <a:gd name="connsiteX92" fmla="*/ 1281051 w 2058444"/>
                    <a:gd name="connsiteY92" fmla="*/ 81970 h 260355"/>
                    <a:gd name="connsiteX93" fmla="*/ 1291065 w 2058444"/>
                    <a:gd name="connsiteY93" fmla="*/ 76291 h 260355"/>
                    <a:gd name="connsiteX94" fmla="*/ 1301209 w 2058444"/>
                    <a:gd name="connsiteY94" fmla="*/ 70742 h 260355"/>
                    <a:gd name="connsiteX95" fmla="*/ 1321750 w 2058444"/>
                    <a:gd name="connsiteY95" fmla="*/ 60407 h 260355"/>
                    <a:gd name="connsiteX96" fmla="*/ 1497503 w 2058444"/>
                    <a:gd name="connsiteY96" fmla="*/ 8223 h 260355"/>
                    <a:gd name="connsiteX97" fmla="*/ 1679316 w 2058444"/>
                    <a:gd name="connsiteY97" fmla="*/ -1473 h 260355"/>
                    <a:gd name="connsiteX98" fmla="*/ 1858960 w 2058444"/>
                    <a:gd name="connsiteY98" fmla="*/ 18303 h 260355"/>
                    <a:gd name="connsiteX99" fmla="*/ 2016914 w 2058444"/>
                    <a:gd name="connsiteY99" fmla="*/ 54666 h 260355"/>
                    <a:gd name="connsiteX100" fmla="*/ 2061125 w 2058444"/>
                    <a:gd name="connsiteY100" fmla="*/ 119991 h 2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058444" h="260355">
                      <a:moveTo>
                        <a:pt x="2061125" y="119991"/>
                      </a:moveTo>
                      <a:cubicBezTo>
                        <a:pt x="2047536" y="116546"/>
                        <a:pt x="2033948" y="113164"/>
                        <a:pt x="2020359" y="109847"/>
                      </a:cubicBezTo>
                      <a:cubicBezTo>
                        <a:pt x="1963455" y="96260"/>
                        <a:pt x="1906360" y="84329"/>
                        <a:pt x="1849009" y="74760"/>
                      </a:cubicBezTo>
                      <a:cubicBezTo>
                        <a:pt x="1791976" y="65127"/>
                        <a:pt x="1734498" y="58430"/>
                        <a:pt x="1676765" y="54538"/>
                      </a:cubicBezTo>
                      <a:lnTo>
                        <a:pt x="1665983" y="53836"/>
                      </a:lnTo>
                      <a:lnTo>
                        <a:pt x="1655138" y="53454"/>
                      </a:lnTo>
                      <a:lnTo>
                        <a:pt x="1633513" y="52624"/>
                      </a:lnTo>
                      <a:cubicBezTo>
                        <a:pt x="1626367" y="52624"/>
                        <a:pt x="1619159" y="52624"/>
                        <a:pt x="1611950" y="52624"/>
                      </a:cubicBezTo>
                      <a:cubicBezTo>
                        <a:pt x="1604742" y="52624"/>
                        <a:pt x="1597596" y="52624"/>
                        <a:pt x="1590388" y="52624"/>
                      </a:cubicBezTo>
                      <a:lnTo>
                        <a:pt x="1568889" y="53199"/>
                      </a:lnTo>
                      <a:cubicBezTo>
                        <a:pt x="1561744" y="53199"/>
                        <a:pt x="1554599" y="54027"/>
                        <a:pt x="1547455" y="54474"/>
                      </a:cubicBezTo>
                      <a:lnTo>
                        <a:pt x="1536672" y="55113"/>
                      </a:lnTo>
                      <a:lnTo>
                        <a:pt x="1526019" y="56133"/>
                      </a:lnTo>
                      <a:cubicBezTo>
                        <a:pt x="1518875" y="56899"/>
                        <a:pt x="1511729" y="57345"/>
                        <a:pt x="1504649" y="58366"/>
                      </a:cubicBezTo>
                      <a:cubicBezTo>
                        <a:pt x="1447999" y="65000"/>
                        <a:pt x="1392499" y="78844"/>
                        <a:pt x="1339422" y="99641"/>
                      </a:cubicBezTo>
                      <a:cubicBezTo>
                        <a:pt x="1333042" y="102384"/>
                        <a:pt x="1326216" y="104935"/>
                        <a:pt x="1319836" y="107934"/>
                      </a:cubicBezTo>
                      <a:lnTo>
                        <a:pt x="1310140" y="112400"/>
                      </a:lnTo>
                      <a:cubicBezTo>
                        <a:pt x="1306887" y="113867"/>
                        <a:pt x="1303760" y="115398"/>
                        <a:pt x="1300570" y="117056"/>
                      </a:cubicBezTo>
                      <a:cubicBezTo>
                        <a:pt x="1287812" y="123436"/>
                        <a:pt x="1275053" y="130135"/>
                        <a:pt x="1262294" y="137406"/>
                      </a:cubicBezTo>
                      <a:cubicBezTo>
                        <a:pt x="1236776" y="151888"/>
                        <a:pt x="1209983" y="166369"/>
                        <a:pt x="1182871" y="179320"/>
                      </a:cubicBezTo>
                      <a:cubicBezTo>
                        <a:pt x="1155886" y="192334"/>
                        <a:pt x="1128200" y="203943"/>
                        <a:pt x="1099938" y="214087"/>
                      </a:cubicBezTo>
                      <a:cubicBezTo>
                        <a:pt x="1092922" y="216638"/>
                        <a:pt x="1085712" y="218872"/>
                        <a:pt x="1078632" y="221231"/>
                      </a:cubicBezTo>
                      <a:cubicBezTo>
                        <a:pt x="1071550" y="223592"/>
                        <a:pt x="1064278" y="225698"/>
                        <a:pt x="1057005" y="227611"/>
                      </a:cubicBezTo>
                      <a:cubicBezTo>
                        <a:pt x="1042715" y="232141"/>
                        <a:pt x="1028042" y="235331"/>
                        <a:pt x="1013561" y="239094"/>
                      </a:cubicBezTo>
                      <a:cubicBezTo>
                        <a:pt x="1006225" y="240689"/>
                        <a:pt x="998890" y="242092"/>
                        <a:pt x="991552" y="243623"/>
                      </a:cubicBezTo>
                      <a:lnTo>
                        <a:pt x="980580" y="245920"/>
                      </a:lnTo>
                      <a:lnTo>
                        <a:pt x="969480" y="247707"/>
                      </a:lnTo>
                      <a:cubicBezTo>
                        <a:pt x="962080" y="248854"/>
                        <a:pt x="954743" y="250130"/>
                        <a:pt x="947343" y="251216"/>
                      </a:cubicBezTo>
                      <a:lnTo>
                        <a:pt x="925016" y="253831"/>
                      </a:lnTo>
                      <a:lnTo>
                        <a:pt x="913852" y="255106"/>
                      </a:lnTo>
                      <a:lnTo>
                        <a:pt x="902688" y="255872"/>
                      </a:lnTo>
                      <a:lnTo>
                        <a:pt x="880296" y="257467"/>
                      </a:lnTo>
                      <a:lnTo>
                        <a:pt x="857776" y="258040"/>
                      </a:lnTo>
                      <a:cubicBezTo>
                        <a:pt x="854076" y="258040"/>
                        <a:pt x="850313" y="258040"/>
                        <a:pt x="846549" y="258040"/>
                      </a:cubicBezTo>
                      <a:lnTo>
                        <a:pt x="835321" y="258040"/>
                      </a:lnTo>
                      <a:cubicBezTo>
                        <a:pt x="805274" y="257659"/>
                        <a:pt x="775355" y="255298"/>
                        <a:pt x="745626" y="251088"/>
                      </a:cubicBezTo>
                      <a:lnTo>
                        <a:pt x="734462" y="249557"/>
                      </a:lnTo>
                      <a:lnTo>
                        <a:pt x="728849" y="248791"/>
                      </a:lnTo>
                      <a:lnTo>
                        <a:pt x="723298" y="247834"/>
                      </a:lnTo>
                      <a:lnTo>
                        <a:pt x="701098" y="243878"/>
                      </a:lnTo>
                      <a:cubicBezTo>
                        <a:pt x="686490" y="240816"/>
                        <a:pt x="671690" y="238010"/>
                        <a:pt x="657144" y="234628"/>
                      </a:cubicBezTo>
                      <a:cubicBezTo>
                        <a:pt x="627990" y="228249"/>
                        <a:pt x="599155" y="220530"/>
                        <a:pt x="570575" y="213321"/>
                      </a:cubicBezTo>
                      <a:cubicBezTo>
                        <a:pt x="556286" y="209749"/>
                        <a:pt x="542060" y="205985"/>
                        <a:pt x="527834" y="202540"/>
                      </a:cubicBezTo>
                      <a:lnTo>
                        <a:pt x="506526" y="197308"/>
                      </a:lnTo>
                      <a:lnTo>
                        <a:pt x="485220" y="192398"/>
                      </a:lnTo>
                      <a:cubicBezTo>
                        <a:pt x="478138" y="190675"/>
                        <a:pt x="471058" y="189208"/>
                        <a:pt x="463976" y="187739"/>
                      </a:cubicBezTo>
                      <a:cubicBezTo>
                        <a:pt x="456894" y="186272"/>
                        <a:pt x="449814" y="184550"/>
                        <a:pt x="442732" y="183210"/>
                      </a:cubicBezTo>
                      <a:lnTo>
                        <a:pt x="421426" y="179128"/>
                      </a:lnTo>
                      <a:cubicBezTo>
                        <a:pt x="414344" y="177725"/>
                        <a:pt x="407200" y="176639"/>
                        <a:pt x="400054" y="175364"/>
                      </a:cubicBezTo>
                      <a:cubicBezTo>
                        <a:pt x="385828" y="172812"/>
                        <a:pt x="371538" y="170834"/>
                        <a:pt x="357248" y="168601"/>
                      </a:cubicBezTo>
                      <a:lnTo>
                        <a:pt x="335749" y="165794"/>
                      </a:lnTo>
                      <a:cubicBezTo>
                        <a:pt x="328605" y="164838"/>
                        <a:pt x="321395" y="163880"/>
                        <a:pt x="314187" y="163243"/>
                      </a:cubicBezTo>
                      <a:cubicBezTo>
                        <a:pt x="256390" y="157437"/>
                        <a:pt x="198338" y="155205"/>
                        <a:pt x="140285" y="156608"/>
                      </a:cubicBezTo>
                      <a:cubicBezTo>
                        <a:pt x="94417" y="157629"/>
                        <a:pt x="48486" y="160754"/>
                        <a:pt x="2680" y="165731"/>
                      </a:cubicBezTo>
                      <a:cubicBezTo>
                        <a:pt x="18757" y="150101"/>
                        <a:pt x="36300" y="136003"/>
                        <a:pt x="55055" y="123691"/>
                      </a:cubicBezTo>
                      <a:cubicBezTo>
                        <a:pt x="82615" y="119416"/>
                        <a:pt x="110238" y="116354"/>
                        <a:pt x="137987" y="114440"/>
                      </a:cubicBezTo>
                      <a:cubicBezTo>
                        <a:pt x="198082" y="109911"/>
                        <a:pt x="258495" y="110358"/>
                        <a:pt x="318525" y="115717"/>
                      </a:cubicBezTo>
                      <a:cubicBezTo>
                        <a:pt x="326054" y="116226"/>
                        <a:pt x="333517" y="117120"/>
                        <a:pt x="341044" y="117949"/>
                      </a:cubicBezTo>
                      <a:cubicBezTo>
                        <a:pt x="348572" y="118779"/>
                        <a:pt x="356037" y="119671"/>
                        <a:pt x="363500" y="120629"/>
                      </a:cubicBezTo>
                      <a:lnTo>
                        <a:pt x="385892" y="124073"/>
                      </a:lnTo>
                      <a:cubicBezTo>
                        <a:pt x="389592" y="124648"/>
                        <a:pt x="393355" y="125158"/>
                        <a:pt x="397056" y="125859"/>
                      </a:cubicBezTo>
                      <a:lnTo>
                        <a:pt x="408220" y="127965"/>
                      </a:lnTo>
                      <a:cubicBezTo>
                        <a:pt x="437883" y="133452"/>
                        <a:pt x="467229" y="140468"/>
                        <a:pt x="496192" y="149017"/>
                      </a:cubicBezTo>
                      <a:cubicBezTo>
                        <a:pt x="554054" y="165667"/>
                        <a:pt x="609171" y="187931"/>
                        <a:pt x="664672" y="206432"/>
                      </a:cubicBezTo>
                      <a:cubicBezTo>
                        <a:pt x="678578" y="211153"/>
                        <a:pt x="692550" y="215299"/>
                        <a:pt x="706585" y="219191"/>
                      </a:cubicBezTo>
                      <a:lnTo>
                        <a:pt x="727701" y="224676"/>
                      </a:lnTo>
                      <a:lnTo>
                        <a:pt x="732995" y="226080"/>
                      </a:lnTo>
                      <a:lnTo>
                        <a:pt x="738354" y="227229"/>
                      </a:lnTo>
                      <a:lnTo>
                        <a:pt x="749007" y="229652"/>
                      </a:lnTo>
                      <a:lnTo>
                        <a:pt x="759662" y="231950"/>
                      </a:lnTo>
                      <a:lnTo>
                        <a:pt x="770379" y="233800"/>
                      </a:lnTo>
                      <a:cubicBezTo>
                        <a:pt x="777587" y="234884"/>
                        <a:pt x="784732" y="236351"/>
                        <a:pt x="791940" y="237180"/>
                      </a:cubicBezTo>
                      <a:lnTo>
                        <a:pt x="813631" y="239605"/>
                      </a:lnTo>
                      <a:cubicBezTo>
                        <a:pt x="820903" y="240433"/>
                        <a:pt x="828177" y="240561"/>
                        <a:pt x="835448" y="241008"/>
                      </a:cubicBezTo>
                      <a:lnTo>
                        <a:pt x="846357" y="241519"/>
                      </a:lnTo>
                      <a:cubicBezTo>
                        <a:pt x="849994" y="241519"/>
                        <a:pt x="853630" y="241519"/>
                        <a:pt x="857265" y="241519"/>
                      </a:cubicBezTo>
                      <a:lnTo>
                        <a:pt x="879148" y="241519"/>
                      </a:lnTo>
                      <a:lnTo>
                        <a:pt x="901029" y="240179"/>
                      </a:lnTo>
                      <a:lnTo>
                        <a:pt x="911937" y="239413"/>
                      </a:lnTo>
                      <a:lnTo>
                        <a:pt x="922782" y="238137"/>
                      </a:lnTo>
                      <a:lnTo>
                        <a:pt x="944537" y="235395"/>
                      </a:lnTo>
                      <a:cubicBezTo>
                        <a:pt x="951681" y="234245"/>
                        <a:pt x="958891" y="232842"/>
                        <a:pt x="966035" y="231566"/>
                      </a:cubicBezTo>
                      <a:lnTo>
                        <a:pt x="976816" y="229589"/>
                      </a:lnTo>
                      <a:lnTo>
                        <a:pt x="987470" y="227101"/>
                      </a:lnTo>
                      <a:cubicBezTo>
                        <a:pt x="994550" y="225379"/>
                        <a:pt x="1001632" y="223784"/>
                        <a:pt x="1008713" y="221934"/>
                      </a:cubicBezTo>
                      <a:cubicBezTo>
                        <a:pt x="1022685" y="217915"/>
                        <a:pt x="1036719" y="213895"/>
                        <a:pt x="1050434" y="209175"/>
                      </a:cubicBezTo>
                      <a:cubicBezTo>
                        <a:pt x="1057261" y="206815"/>
                        <a:pt x="1064215" y="204390"/>
                        <a:pt x="1070912" y="201584"/>
                      </a:cubicBezTo>
                      <a:cubicBezTo>
                        <a:pt x="1077610" y="198777"/>
                        <a:pt x="1084437" y="196224"/>
                        <a:pt x="1091136" y="193290"/>
                      </a:cubicBezTo>
                      <a:lnTo>
                        <a:pt x="1111038" y="184423"/>
                      </a:lnTo>
                      <a:cubicBezTo>
                        <a:pt x="1117418" y="181298"/>
                        <a:pt x="1123797" y="178044"/>
                        <a:pt x="1130560" y="174727"/>
                      </a:cubicBezTo>
                      <a:cubicBezTo>
                        <a:pt x="1143319" y="168028"/>
                        <a:pt x="1156077" y="161074"/>
                        <a:pt x="1168836" y="153674"/>
                      </a:cubicBezTo>
                      <a:cubicBezTo>
                        <a:pt x="1194354" y="139065"/>
                        <a:pt x="1218277" y="123053"/>
                        <a:pt x="1242774" y="106530"/>
                      </a:cubicBezTo>
                      <a:cubicBezTo>
                        <a:pt x="1255022" y="98238"/>
                        <a:pt x="1267717" y="89816"/>
                        <a:pt x="1281051" y="81970"/>
                      </a:cubicBezTo>
                      <a:cubicBezTo>
                        <a:pt x="1284304" y="79928"/>
                        <a:pt x="1287430" y="78078"/>
                        <a:pt x="1291065" y="76291"/>
                      </a:cubicBezTo>
                      <a:lnTo>
                        <a:pt x="1301209" y="70742"/>
                      </a:lnTo>
                      <a:cubicBezTo>
                        <a:pt x="1307908" y="67041"/>
                        <a:pt x="1314924" y="63852"/>
                        <a:pt x="1321750" y="60407"/>
                      </a:cubicBezTo>
                      <a:cubicBezTo>
                        <a:pt x="1377506" y="34633"/>
                        <a:pt x="1436707" y="17028"/>
                        <a:pt x="1497503" y="8223"/>
                      </a:cubicBezTo>
                      <a:cubicBezTo>
                        <a:pt x="1557661" y="-771"/>
                        <a:pt x="1618521" y="-4025"/>
                        <a:pt x="1679316" y="-1473"/>
                      </a:cubicBezTo>
                      <a:cubicBezTo>
                        <a:pt x="1739602" y="824"/>
                        <a:pt x="1799633" y="7459"/>
                        <a:pt x="1858960" y="18303"/>
                      </a:cubicBezTo>
                      <a:cubicBezTo>
                        <a:pt x="1912293" y="27936"/>
                        <a:pt x="1964986" y="40312"/>
                        <a:pt x="2016914" y="54666"/>
                      </a:cubicBezTo>
                      <a:cubicBezTo>
                        <a:pt x="2031651" y="73676"/>
                        <a:pt x="2045877" y="96833"/>
                        <a:pt x="2061125" y="119991"/>
                      </a:cubicBezTo>
                      <a:close/>
                    </a:path>
                  </a:pathLst>
                </a:custGeom>
                <a:solidFill>
                  <a:srgbClr val="BFCDFF"/>
                </a:solidFill>
                <a:ln w="6375" cap="flat">
                  <a:noFill/>
                  <a:prstDash val="solid"/>
                  <a:miter/>
                </a:ln>
              </p:spPr>
              <p:txBody>
                <a:bodyPr rtlCol="0" anchor="ctr"/>
                <a:lstStyle/>
                <a:p>
                  <a:endParaRPr lang="zh-CN" altLang="en-US"/>
                </a:p>
              </p:txBody>
            </p:sp>
            <p:sp>
              <p:nvSpPr>
                <p:cNvPr id="406" name="íṥḷïďe">
                  <a:extLst>
                    <a:ext uri="{FF2B5EF4-FFF2-40B4-BE49-F238E27FC236}">
                      <a16:creationId xmlns:a16="http://schemas.microsoft.com/office/drawing/2014/main" id="{75A75C57-0F13-C0EC-7CC2-8061BC27D90B}"/>
                    </a:ext>
                  </a:extLst>
                </p:cNvPr>
                <p:cNvSpPr/>
                <p:nvPr/>
              </p:nvSpPr>
              <p:spPr>
                <a:xfrm>
                  <a:off x="897390" y="6589933"/>
                  <a:ext cx="2540726" cy="189191"/>
                </a:xfrm>
                <a:custGeom>
                  <a:avLst/>
                  <a:gdLst>
                    <a:gd name="connsiteX0" fmla="*/ 2543407 w 2540726"/>
                    <a:gd name="connsiteY0" fmla="*/ 186877 h 189191"/>
                    <a:gd name="connsiteX1" fmla="*/ 2503344 w 2540726"/>
                    <a:gd name="connsiteY1" fmla="*/ 169397 h 189191"/>
                    <a:gd name="connsiteX2" fmla="*/ 2482419 w 2540726"/>
                    <a:gd name="connsiteY2" fmla="*/ 160147 h 189191"/>
                    <a:gd name="connsiteX3" fmla="*/ 2461177 w 2540726"/>
                    <a:gd name="connsiteY3" fmla="*/ 151726 h 189191"/>
                    <a:gd name="connsiteX4" fmla="*/ 2418881 w 2540726"/>
                    <a:gd name="connsiteY4" fmla="*/ 134821 h 189191"/>
                    <a:gd name="connsiteX5" fmla="*/ 2413587 w 2540726"/>
                    <a:gd name="connsiteY5" fmla="*/ 132652 h 189191"/>
                    <a:gd name="connsiteX6" fmla="*/ 2408228 w 2540726"/>
                    <a:gd name="connsiteY6" fmla="*/ 130803 h 189191"/>
                    <a:gd name="connsiteX7" fmla="*/ 2397511 w 2540726"/>
                    <a:gd name="connsiteY7" fmla="*/ 126975 h 189191"/>
                    <a:gd name="connsiteX8" fmla="*/ 2376075 w 2540726"/>
                    <a:gd name="connsiteY8" fmla="*/ 119320 h 189191"/>
                    <a:gd name="connsiteX9" fmla="*/ 2289762 w 2540726"/>
                    <a:gd name="connsiteY9" fmla="*/ 91122 h 189191"/>
                    <a:gd name="connsiteX10" fmla="*/ 2246064 w 2540726"/>
                    <a:gd name="connsiteY10" fmla="*/ 79385 h 189191"/>
                    <a:gd name="connsiteX11" fmla="*/ 2235153 w 2540726"/>
                    <a:gd name="connsiteY11" fmla="*/ 76450 h 189191"/>
                    <a:gd name="connsiteX12" fmla="*/ 2224181 w 2540726"/>
                    <a:gd name="connsiteY12" fmla="*/ 73706 h 189191"/>
                    <a:gd name="connsiteX13" fmla="*/ 2202172 w 2540726"/>
                    <a:gd name="connsiteY13" fmla="*/ 68858 h 189191"/>
                    <a:gd name="connsiteX14" fmla="*/ 2113563 w 2540726"/>
                    <a:gd name="connsiteY14" fmla="*/ 52464 h 189191"/>
                    <a:gd name="connsiteX15" fmla="*/ 2068907 w 2540726"/>
                    <a:gd name="connsiteY15" fmla="*/ 46658 h 189191"/>
                    <a:gd name="connsiteX16" fmla="*/ 2024251 w 2540726"/>
                    <a:gd name="connsiteY16" fmla="*/ 42703 h 189191"/>
                    <a:gd name="connsiteX17" fmla="*/ 1979596 w 2540726"/>
                    <a:gd name="connsiteY17" fmla="*/ 40661 h 189191"/>
                    <a:gd name="connsiteX18" fmla="*/ 1934620 w 2540726"/>
                    <a:gd name="connsiteY18" fmla="*/ 40661 h 189191"/>
                    <a:gd name="connsiteX19" fmla="*/ 1912101 w 2540726"/>
                    <a:gd name="connsiteY19" fmla="*/ 41809 h 189191"/>
                    <a:gd name="connsiteX20" fmla="*/ 1900809 w 2540726"/>
                    <a:gd name="connsiteY20" fmla="*/ 42384 h 189191"/>
                    <a:gd name="connsiteX21" fmla="*/ 1889581 w 2540726"/>
                    <a:gd name="connsiteY21" fmla="*/ 43150 h 189191"/>
                    <a:gd name="connsiteX22" fmla="*/ 1867126 w 2540726"/>
                    <a:gd name="connsiteY22" fmla="*/ 45510 h 189191"/>
                    <a:gd name="connsiteX23" fmla="*/ 1855834 w 2540726"/>
                    <a:gd name="connsiteY23" fmla="*/ 46658 h 189191"/>
                    <a:gd name="connsiteX24" fmla="*/ 1844670 w 2540726"/>
                    <a:gd name="connsiteY24" fmla="*/ 48380 h 189191"/>
                    <a:gd name="connsiteX25" fmla="*/ 1755359 w 2540726"/>
                    <a:gd name="connsiteY25" fmla="*/ 66498 h 189191"/>
                    <a:gd name="connsiteX26" fmla="*/ 1666494 w 2540726"/>
                    <a:gd name="connsiteY26" fmla="*/ 90868 h 189191"/>
                    <a:gd name="connsiteX27" fmla="*/ 1577182 w 2540726"/>
                    <a:gd name="connsiteY27" fmla="*/ 115108 h 189191"/>
                    <a:gd name="connsiteX28" fmla="*/ 1486723 w 2540726"/>
                    <a:gd name="connsiteY28" fmla="*/ 135714 h 189191"/>
                    <a:gd name="connsiteX29" fmla="*/ 1302804 w 2540726"/>
                    <a:gd name="connsiteY29" fmla="*/ 162826 h 189191"/>
                    <a:gd name="connsiteX30" fmla="*/ 1116270 w 2540726"/>
                    <a:gd name="connsiteY30" fmla="*/ 168824 h 189191"/>
                    <a:gd name="connsiteX31" fmla="*/ 930437 w 2540726"/>
                    <a:gd name="connsiteY31" fmla="*/ 150259 h 189191"/>
                    <a:gd name="connsiteX32" fmla="*/ 839978 w 2540726"/>
                    <a:gd name="connsiteY32" fmla="*/ 137500 h 189191"/>
                    <a:gd name="connsiteX33" fmla="*/ 749582 w 2540726"/>
                    <a:gd name="connsiteY33" fmla="*/ 128825 h 189191"/>
                    <a:gd name="connsiteX34" fmla="*/ 567833 w 2540726"/>
                    <a:gd name="connsiteY34" fmla="*/ 122446 h 189191"/>
                    <a:gd name="connsiteX35" fmla="*/ 476735 w 2540726"/>
                    <a:gd name="connsiteY35" fmla="*/ 123466 h 189191"/>
                    <a:gd name="connsiteX36" fmla="*/ 431186 w 2540726"/>
                    <a:gd name="connsiteY36" fmla="*/ 125316 h 189191"/>
                    <a:gd name="connsiteX37" fmla="*/ 408347 w 2540726"/>
                    <a:gd name="connsiteY37" fmla="*/ 126145 h 189191"/>
                    <a:gd name="connsiteX38" fmla="*/ 385573 w 2540726"/>
                    <a:gd name="connsiteY38" fmla="*/ 127550 h 189191"/>
                    <a:gd name="connsiteX39" fmla="*/ 339960 w 2540726"/>
                    <a:gd name="connsiteY39" fmla="*/ 130356 h 189191"/>
                    <a:gd name="connsiteX40" fmla="*/ 294411 w 2540726"/>
                    <a:gd name="connsiteY40" fmla="*/ 134119 h 189191"/>
                    <a:gd name="connsiteX41" fmla="*/ 203185 w 2540726"/>
                    <a:gd name="connsiteY41" fmla="*/ 142732 h 189191"/>
                    <a:gd name="connsiteX42" fmla="*/ 157700 w 2540726"/>
                    <a:gd name="connsiteY42" fmla="*/ 147963 h 189191"/>
                    <a:gd name="connsiteX43" fmla="*/ 112088 w 2540726"/>
                    <a:gd name="connsiteY43" fmla="*/ 153385 h 189191"/>
                    <a:gd name="connsiteX44" fmla="*/ 66666 w 2540726"/>
                    <a:gd name="connsiteY44" fmla="*/ 159764 h 189191"/>
                    <a:gd name="connsiteX45" fmla="*/ 21054 w 2540726"/>
                    <a:gd name="connsiteY45" fmla="*/ 166144 h 189191"/>
                    <a:gd name="connsiteX46" fmla="*/ 9635 w 2540726"/>
                    <a:gd name="connsiteY46" fmla="*/ 167930 h 189191"/>
                    <a:gd name="connsiteX47" fmla="*/ 2680 w 2540726"/>
                    <a:gd name="connsiteY47" fmla="*/ 142412 h 189191"/>
                    <a:gd name="connsiteX48" fmla="*/ 197252 w 2540726"/>
                    <a:gd name="connsiteY48" fmla="*/ 101010 h 189191"/>
                    <a:gd name="connsiteX49" fmla="*/ 289053 w 2540726"/>
                    <a:gd name="connsiteY49" fmla="*/ 86593 h 189191"/>
                    <a:gd name="connsiteX50" fmla="*/ 335176 w 2540726"/>
                    <a:gd name="connsiteY50" fmla="*/ 80213 h 189191"/>
                    <a:gd name="connsiteX51" fmla="*/ 381427 w 2540726"/>
                    <a:gd name="connsiteY51" fmla="*/ 75301 h 189191"/>
                    <a:gd name="connsiteX52" fmla="*/ 404647 w 2540726"/>
                    <a:gd name="connsiteY52" fmla="*/ 72941 h 189191"/>
                    <a:gd name="connsiteX53" fmla="*/ 427869 w 2540726"/>
                    <a:gd name="connsiteY53" fmla="*/ 71155 h 189191"/>
                    <a:gd name="connsiteX54" fmla="*/ 474310 w 2540726"/>
                    <a:gd name="connsiteY54" fmla="*/ 67901 h 189191"/>
                    <a:gd name="connsiteX55" fmla="*/ 567577 w 2540726"/>
                    <a:gd name="connsiteY55" fmla="*/ 64776 h 189191"/>
                    <a:gd name="connsiteX56" fmla="*/ 754303 w 2540726"/>
                    <a:gd name="connsiteY56" fmla="*/ 72494 h 189191"/>
                    <a:gd name="connsiteX57" fmla="*/ 847251 w 2540726"/>
                    <a:gd name="connsiteY57" fmla="*/ 83914 h 189191"/>
                    <a:gd name="connsiteX58" fmla="*/ 938922 w 2540726"/>
                    <a:gd name="connsiteY58" fmla="*/ 99926 h 189191"/>
                    <a:gd name="connsiteX59" fmla="*/ 1028872 w 2540726"/>
                    <a:gd name="connsiteY59" fmla="*/ 114791 h 189191"/>
                    <a:gd name="connsiteX60" fmla="*/ 1119077 w 2540726"/>
                    <a:gd name="connsiteY60" fmla="*/ 125572 h 189191"/>
                    <a:gd name="connsiteX61" fmla="*/ 1141788 w 2540726"/>
                    <a:gd name="connsiteY61" fmla="*/ 127613 h 189191"/>
                    <a:gd name="connsiteX62" fmla="*/ 1164435 w 2540726"/>
                    <a:gd name="connsiteY62" fmla="*/ 129208 h 189191"/>
                    <a:gd name="connsiteX63" fmla="*/ 1175854 w 2540726"/>
                    <a:gd name="connsiteY63" fmla="*/ 130101 h 189191"/>
                    <a:gd name="connsiteX64" fmla="*/ 1187208 w 2540726"/>
                    <a:gd name="connsiteY64" fmla="*/ 130739 h 189191"/>
                    <a:gd name="connsiteX65" fmla="*/ 1209983 w 2540726"/>
                    <a:gd name="connsiteY65" fmla="*/ 132015 h 189191"/>
                    <a:gd name="connsiteX66" fmla="*/ 1255533 w 2540726"/>
                    <a:gd name="connsiteY66" fmla="*/ 133354 h 189191"/>
                    <a:gd name="connsiteX67" fmla="*/ 1278370 w 2540726"/>
                    <a:gd name="connsiteY67" fmla="*/ 133354 h 189191"/>
                    <a:gd name="connsiteX68" fmla="*/ 1301209 w 2540726"/>
                    <a:gd name="connsiteY68" fmla="*/ 133354 h 189191"/>
                    <a:gd name="connsiteX69" fmla="*/ 1392562 w 2540726"/>
                    <a:gd name="connsiteY69" fmla="*/ 129081 h 189191"/>
                    <a:gd name="connsiteX70" fmla="*/ 1415336 w 2540726"/>
                    <a:gd name="connsiteY70" fmla="*/ 126911 h 189191"/>
                    <a:gd name="connsiteX71" fmla="*/ 1438111 w 2540726"/>
                    <a:gd name="connsiteY71" fmla="*/ 124550 h 189191"/>
                    <a:gd name="connsiteX72" fmla="*/ 1460822 w 2540726"/>
                    <a:gd name="connsiteY72" fmla="*/ 121360 h 189191"/>
                    <a:gd name="connsiteX73" fmla="*/ 1483469 w 2540726"/>
                    <a:gd name="connsiteY73" fmla="*/ 117917 h 189191"/>
                    <a:gd name="connsiteX74" fmla="*/ 1505989 w 2540726"/>
                    <a:gd name="connsiteY74" fmla="*/ 114024 h 189191"/>
                    <a:gd name="connsiteX75" fmla="*/ 1528444 w 2540726"/>
                    <a:gd name="connsiteY75" fmla="*/ 109495 h 189191"/>
                    <a:gd name="connsiteX76" fmla="*/ 1550898 w 2540726"/>
                    <a:gd name="connsiteY76" fmla="*/ 104711 h 189191"/>
                    <a:gd name="connsiteX77" fmla="*/ 1573226 w 2540726"/>
                    <a:gd name="connsiteY77" fmla="*/ 99415 h 189191"/>
                    <a:gd name="connsiteX78" fmla="*/ 1661518 w 2540726"/>
                    <a:gd name="connsiteY78" fmla="*/ 74281 h 189191"/>
                    <a:gd name="connsiteX79" fmla="*/ 1749235 w 2540726"/>
                    <a:gd name="connsiteY79" fmla="*/ 45382 h 189191"/>
                    <a:gd name="connsiteX80" fmla="*/ 1838929 w 2540726"/>
                    <a:gd name="connsiteY80" fmla="*/ 19164 h 189191"/>
                    <a:gd name="connsiteX81" fmla="*/ 1850349 w 2540726"/>
                    <a:gd name="connsiteY81" fmla="*/ 16355 h 189191"/>
                    <a:gd name="connsiteX82" fmla="*/ 1861894 w 2540726"/>
                    <a:gd name="connsiteY82" fmla="*/ 14060 h 189191"/>
                    <a:gd name="connsiteX83" fmla="*/ 1885052 w 2540726"/>
                    <a:gd name="connsiteY83" fmla="*/ 9467 h 189191"/>
                    <a:gd name="connsiteX84" fmla="*/ 1896663 w 2540726"/>
                    <a:gd name="connsiteY84" fmla="*/ 7553 h 189191"/>
                    <a:gd name="connsiteX85" fmla="*/ 1908337 w 2540726"/>
                    <a:gd name="connsiteY85" fmla="*/ 5894 h 189191"/>
                    <a:gd name="connsiteX86" fmla="*/ 1931750 w 2540726"/>
                    <a:gd name="connsiteY86" fmla="*/ 2513 h 189191"/>
                    <a:gd name="connsiteX87" fmla="*/ 1955290 w 2540726"/>
                    <a:gd name="connsiteY87" fmla="*/ 471 h 189191"/>
                    <a:gd name="connsiteX88" fmla="*/ 1978893 w 2540726"/>
                    <a:gd name="connsiteY88" fmla="*/ -1380 h 189191"/>
                    <a:gd name="connsiteX89" fmla="*/ 2002497 w 2540726"/>
                    <a:gd name="connsiteY89" fmla="*/ -1953 h 189191"/>
                    <a:gd name="connsiteX90" fmla="*/ 2026164 w 2540726"/>
                    <a:gd name="connsiteY90" fmla="*/ -2272 h 189191"/>
                    <a:gd name="connsiteX91" fmla="*/ 2213081 w 2540726"/>
                    <a:gd name="connsiteY91" fmla="*/ 22034 h 189191"/>
                    <a:gd name="connsiteX92" fmla="*/ 2235984 w 2540726"/>
                    <a:gd name="connsiteY92" fmla="*/ 27392 h 189191"/>
                    <a:gd name="connsiteX93" fmla="*/ 2258631 w 2540726"/>
                    <a:gd name="connsiteY93" fmla="*/ 33771 h 189191"/>
                    <a:gd name="connsiteX94" fmla="*/ 2303287 w 2540726"/>
                    <a:gd name="connsiteY94" fmla="*/ 47168 h 189191"/>
                    <a:gd name="connsiteX95" fmla="*/ 2347495 w 2540726"/>
                    <a:gd name="connsiteY95" fmla="*/ 62861 h 189191"/>
                    <a:gd name="connsiteX96" fmla="*/ 2369440 w 2540726"/>
                    <a:gd name="connsiteY96" fmla="*/ 71027 h 189191"/>
                    <a:gd name="connsiteX97" fmla="*/ 2391003 w 2540726"/>
                    <a:gd name="connsiteY97" fmla="*/ 79958 h 189191"/>
                    <a:gd name="connsiteX98" fmla="*/ 2412565 w 2540726"/>
                    <a:gd name="connsiteY98" fmla="*/ 89018 h 189191"/>
                    <a:gd name="connsiteX99" fmla="*/ 2423346 w 2540726"/>
                    <a:gd name="connsiteY99" fmla="*/ 93483 h 189191"/>
                    <a:gd name="connsiteX100" fmla="*/ 2428769 w 2540726"/>
                    <a:gd name="connsiteY100" fmla="*/ 95780 h 189191"/>
                    <a:gd name="connsiteX101" fmla="*/ 2434001 w 2540726"/>
                    <a:gd name="connsiteY101" fmla="*/ 98268 h 189191"/>
                    <a:gd name="connsiteX102" fmla="*/ 2476104 w 2540726"/>
                    <a:gd name="connsiteY102" fmla="*/ 118426 h 189191"/>
                    <a:gd name="connsiteX103" fmla="*/ 2497028 w 2540726"/>
                    <a:gd name="connsiteY103" fmla="*/ 128570 h 189191"/>
                    <a:gd name="connsiteX104" fmla="*/ 2517188 w 2540726"/>
                    <a:gd name="connsiteY104" fmla="*/ 139414 h 189191"/>
                    <a:gd name="connsiteX105" fmla="*/ 2543407 w 2540726"/>
                    <a:gd name="connsiteY105" fmla="*/ 186877 h 18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540726" h="189191">
                      <a:moveTo>
                        <a:pt x="2543407" y="186877"/>
                      </a:moveTo>
                      <a:lnTo>
                        <a:pt x="2503344" y="169397"/>
                      </a:lnTo>
                      <a:lnTo>
                        <a:pt x="2482419" y="160147"/>
                      </a:lnTo>
                      <a:lnTo>
                        <a:pt x="2461177" y="151726"/>
                      </a:lnTo>
                      <a:lnTo>
                        <a:pt x="2418881" y="134821"/>
                      </a:lnTo>
                      <a:lnTo>
                        <a:pt x="2413587" y="132652"/>
                      </a:lnTo>
                      <a:lnTo>
                        <a:pt x="2408228" y="130803"/>
                      </a:lnTo>
                      <a:lnTo>
                        <a:pt x="2397511" y="126975"/>
                      </a:lnTo>
                      <a:lnTo>
                        <a:pt x="2376075" y="119320"/>
                      </a:lnTo>
                      <a:cubicBezTo>
                        <a:pt x="2347687" y="108601"/>
                        <a:pt x="2318660" y="100182"/>
                        <a:pt x="2289762" y="91122"/>
                      </a:cubicBezTo>
                      <a:cubicBezTo>
                        <a:pt x="2275280" y="86976"/>
                        <a:pt x="2260607" y="83275"/>
                        <a:pt x="2246064" y="79385"/>
                      </a:cubicBezTo>
                      <a:lnTo>
                        <a:pt x="2235153" y="76450"/>
                      </a:lnTo>
                      <a:cubicBezTo>
                        <a:pt x="2231518" y="75556"/>
                        <a:pt x="2227882" y="74409"/>
                        <a:pt x="2224181" y="73706"/>
                      </a:cubicBezTo>
                      <a:lnTo>
                        <a:pt x="2202172" y="68858"/>
                      </a:lnTo>
                      <a:cubicBezTo>
                        <a:pt x="2172827" y="61969"/>
                        <a:pt x="2143163" y="57376"/>
                        <a:pt x="2113563" y="52464"/>
                      </a:cubicBezTo>
                      <a:cubicBezTo>
                        <a:pt x="2098699" y="50614"/>
                        <a:pt x="2083834" y="48699"/>
                        <a:pt x="2068907" y="46658"/>
                      </a:cubicBezTo>
                      <a:cubicBezTo>
                        <a:pt x="2054043" y="45446"/>
                        <a:pt x="2039178" y="44170"/>
                        <a:pt x="2024251" y="42703"/>
                      </a:cubicBezTo>
                      <a:cubicBezTo>
                        <a:pt x="2009259" y="41937"/>
                        <a:pt x="1994331" y="41364"/>
                        <a:pt x="1979596" y="40661"/>
                      </a:cubicBezTo>
                      <a:cubicBezTo>
                        <a:pt x="1964859" y="39960"/>
                        <a:pt x="1949611" y="40661"/>
                        <a:pt x="1934620" y="40661"/>
                      </a:cubicBezTo>
                      <a:lnTo>
                        <a:pt x="1912101" y="41809"/>
                      </a:lnTo>
                      <a:lnTo>
                        <a:pt x="1900809" y="42384"/>
                      </a:lnTo>
                      <a:cubicBezTo>
                        <a:pt x="1897045" y="42384"/>
                        <a:pt x="1893282" y="42703"/>
                        <a:pt x="1889581" y="43150"/>
                      </a:cubicBezTo>
                      <a:lnTo>
                        <a:pt x="1867126" y="45510"/>
                      </a:lnTo>
                      <a:lnTo>
                        <a:pt x="1855834" y="46658"/>
                      </a:lnTo>
                      <a:lnTo>
                        <a:pt x="1844670" y="48380"/>
                      </a:lnTo>
                      <a:cubicBezTo>
                        <a:pt x="1814560" y="52719"/>
                        <a:pt x="1784768" y="58779"/>
                        <a:pt x="1755359" y="66498"/>
                      </a:cubicBezTo>
                      <a:cubicBezTo>
                        <a:pt x="1725695" y="74025"/>
                        <a:pt x="1696094" y="82511"/>
                        <a:pt x="1666494" y="90868"/>
                      </a:cubicBezTo>
                      <a:cubicBezTo>
                        <a:pt x="1636894" y="99224"/>
                        <a:pt x="1607037" y="107390"/>
                        <a:pt x="1577182" y="115108"/>
                      </a:cubicBezTo>
                      <a:cubicBezTo>
                        <a:pt x="1547327" y="122829"/>
                        <a:pt x="1517089" y="129590"/>
                        <a:pt x="1486723" y="135714"/>
                      </a:cubicBezTo>
                      <a:cubicBezTo>
                        <a:pt x="1425927" y="148027"/>
                        <a:pt x="1364556" y="157085"/>
                        <a:pt x="1302804" y="162826"/>
                      </a:cubicBezTo>
                      <a:cubicBezTo>
                        <a:pt x="1240796" y="168824"/>
                        <a:pt x="1178533" y="170801"/>
                        <a:pt x="1116270" y="168824"/>
                      </a:cubicBezTo>
                      <a:cubicBezTo>
                        <a:pt x="1054007" y="166399"/>
                        <a:pt x="991935" y="160211"/>
                        <a:pt x="930437" y="150259"/>
                      </a:cubicBezTo>
                      <a:cubicBezTo>
                        <a:pt x="899689" y="145474"/>
                        <a:pt x="870152" y="141073"/>
                        <a:pt x="839978" y="137500"/>
                      </a:cubicBezTo>
                      <a:cubicBezTo>
                        <a:pt x="809803" y="133929"/>
                        <a:pt x="779756" y="131121"/>
                        <a:pt x="749582" y="128825"/>
                      </a:cubicBezTo>
                      <a:cubicBezTo>
                        <a:pt x="689169" y="124488"/>
                        <a:pt x="628373" y="122446"/>
                        <a:pt x="567833" y="122446"/>
                      </a:cubicBezTo>
                      <a:cubicBezTo>
                        <a:pt x="537467" y="121935"/>
                        <a:pt x="507164" y="123147"/>
                        <a:pt x="476735" y="123466"/>
                      </a:cubicBezTo>
                      <a:cubicBezTo>
                        <a:pt x="461551" y="123913"/>
                        <a:pt x="446368" y="124678"/>
                        <a:pt x="431186" y="125316"/>
                      </a:cubicBezTo>
                      <a:lnTo>
                        <a:pt x="408347" y="126145"/>
                      </a:lnTo>
                      <a:lnTo>
                        <a:pt x="385573" y="127550"/>
                      </a:lnTo>
                      <a:lnTo>
                        <a:pt x="339960" y="130356"/>
                      </a:lnTo>
                      <a:lnTo>
                        <a:pt x="294411" y="134119"/>
                      </a:lnTo>
                      <a:cubicBezTo>
                        <a:pt x="263981" y="136225"/>
                        <a:pt x="233615" y="139670"/>
                        <a:pt x="203185" y="142732"/>
                      </a:cubicBezTo>
                      <a:cubicBezTo>
                        <a:pt x="188003" y="144071"/>
                        <a:pt x="172883" y="146241"/>
                        <a:pt x="157700" y="147963"/>
                      </a:cubicBezTo>
                      <a:lnTo>
                        <a:pt x="112088" y="153385"/>
                      </a:lnTo>
                      <a:cubicBezTo>
                        <a:pt x="96904" y="155235"/>
                        <a:pt x="81786" y="157660"/>
                        <a:pt x="66666" y="159764"/>
                      </a:cubicBezTo>
                      <a:lnTo>
                        <a:pt x="21054" y="166144"/>
                      </a:lnTo>
                      <a:lnTo>
                        <a:pt x="9635" y="167930"/>
                      </a:lnTo>
                      <a:cubicBezTo>
                        <a:pt x="6253" y="159764"/>
                        <a:pt x="3956" y="151153"/>
                        <a:pt x="2680" y="142412"/>
                      </a:cubicBezTo>
                      <a:cubicBezTo>
                        <a:pt x="66922" y="126209"/>
                        <a:pt x="131736" y="112430"/>
                        <a:pt x="197252" y="101010"/>
                      </a:cubicBezTo>
                      <a:cubicBezTo>
                        <a:pt x="227810" y="96034"/>
                        <a:pt x="258304" y="90485"/>
                        <a:pt x="289053" y="86593"/>
                      </a:cubicBezTo>
                      <a:lnTo>
                        <a:pt x="335176" y="80213"/>
                      </a:lnTo>
                      <a:lnTo>
                        <a:pt x="381427" y="75301"/>
                      </a:lnTo>
                      <a:lnTo>
                        <a:pt x="404647" y="72941"/>
                      </a:lnTo>
                      <a:lnTo>
                        <a:pt x="427869" y="71155"/>
                      </a:lnTo>
                      <a:cubicBezTo>
                        <a:pt x="443370" y="70071"/>
                        <a:pt x="458808" y="68858"/>
                        <a:pt x="474310" y="67901"/>
                      </a:cubicBezTo>
                      <a:cubicBezTo>
                        <a:pt x="505378" y="66434"/>
                        <a:pt x="536446" y="64903"/>
                        <a:pt x="567577" y="64776"/>
                      </a:cubicBezTo>
                      <a:cubicBezTo>
                        <a:pt x="629904" y="63883"/>
                        <a:pt x="692231" y="66498"/>
                        <a:pt x="754303" y="72494"/>
                      </a:cubicBezTo>
                      <a:cubicBezTo>
                        <a:pt x="785369" y="75620"/>
                        <a:pt x="816374" y="79257"/>
                        <a:pt x="847251" y="83914"/>
                      </a:cubicBezTo>
                      <a:cubicBezTo>
                        <a:pt x="878126" y="88571"/>
                        <a:pt x="909131" y="94248"/>
                        <a:pt x="938922" y="99926"/>
                      </a:cubicBezTo>
                      <a:cubicBezTo>
                        <a:pt x="968714" y="105603"/>
                        <a:pt x="998826" y="110515"/>
                        <a:pt x="1028872" y="114791"/>
                      </a:cubicBezTo>
                      <a:cubicBezTo>
                        <a:pt x="1058919" y="119064"/>
                        <a:pt x="1088902" y="122573"/>
                        <a:pt x="1119077" y="125572"/>
                      </a:cubicBezTo>
                      <a:lnTo>
                        <a:pt x="1141788" y="127613"/>
                      </a:lnTo>
                      <a:cubicBezTo>
                        <a:pt x="1149315" y="128250"/>
                        <a:pt x="1156906" y="128697"/>
                        <a:pt x="1164435" y="129208"/>
                      </a:cubicBezTo>
                      <a:lnTo>
                        <a:pt x="1175854" y="130101"/>
                      </a:lnTo>
                      <a:lnTo>
                        <a:pt x="1187208" y="130739"/>
                      </a:lnTo>
                      <a:lnTo>
                        <a:pt x="1209983" y="132015"/>
                      </a:lnTo>
                      <a:cubicBezTo>
                        <a:pt x="1225167" y="132462"/>
                        <a:pt x="1240349" y="133290"/>
                        <a:pt x="1255533" y="133354"/>
                      </a:cubicBezTo>
                      <a:lnTo>
                        <a:pt x="1278370" y="133354"/>
                      </a:lnTo>
                      <a:lnTo>
                        <a:pt x="1301209" y="133354"/>
                      </a:lnTo>
                      <a:cubicBezTo>
                        <a:pt x="1331703" y="132843"/>
                        <a:pt x="1362196" y="131696"/>
                        <a:pt x="1392562" y="129081"/>
                      </a:cubicBezTo>
                      <a:cubicBezTo>
                        <a:pt x="1400217" y="128634"/>
                        <a:pt x="1407745" y="127677"/>
                        <a:pt x="1415336" y="126911"/>
                      </a:cubicBezTo>
                      <a:lnTo>
                        <a:pt x="1438111" y="124550"/>
                      </a:lnTo>
                      <a:lnTo>
                        <a:pt x="1460822" y="121360"/>
                      </a:lnTo>
                      <a:cubicBezTo>
                        <a:pt x="1468349" y="120276"/>
                        <a:pt x="1475940" y="119384"/>
                        <a:pt x="1483469" y="117917"/>
                      </a:cubicBezTo>
                      <a:lnTo>
                        <a:pt x="1505989" y="114024"/>
                      </a:lnTo>
                      <a:cubicBezTo>
                        <a:pt x="1513516" y="112813"/>
                        <a:pt x="1520979" y="111026"/>
                        <a:pt x="1528444" y="109495"/>
                      </a:cubicBezTo>
                      <a:cubicBezTo>
                        <a:pt x="1535908" y="107964"/>
                        <a:pt x="1543435" y="106561"/>
                        <a:pt x="1550898" y="104711"/>
                      </a:cubicBezTo>
                      <a:lnTo>
                        <a:pt x="1573226" y="99415"/>
                      </a:lnTo>
                      <a:cubicBezTo>
                        <a:pt x="1603019" y="92016"/>
                        <a:pt x="1632427" y="83658"/>
                        <a:pt x="1661518" y="74281"/>
                      </a:cubicBezTo>
                      <a:cubicBezTo>
                        <a:pt x="1690800" y="65031"/>
                        <a:pt x="1719826" y="55143"/>
                        <a:pt x="1749235" y="45382"/>
                      </a:cubicBezTo>
                      <a:cubicBezTo>
                        <a:pt x="1778644" y="35621"/>
                        <a:pt x="1808372" y="26244"/>
                        <a:pt x="1838929" y="19164"/>
                      </a:cubicBezTo>
                      <a:lnTo>
                        <a:pt x="1850349" y="16355"/>
                      </a:lnTo>
                      <a:lnTo>
                        <a:pt x="1861894" y="14060"/>
                      </a:lnTo>
                      <a:lnTo>
                        <a:pt x="1885052" y="9467"/>
                      </a:lnTo>
                      <a:cubicBezTo>
                        <a:pt x="1888881" y="8573"/>
                        <a:pt x="1892771" y="8126"/>
                        <a:pt x="1896663" y="7553"/>
                      </a:cubicBezTo>
                      <a:lnTo>
                        <a:pt x="1908337" y="5894"/>
                      </a:lnTo>
                      <a:lnTo>
                        <a:pt x="1931750" y="2513"/>
                      </a:lnTo>
                      <a:lnTo>
                        <a:pt x="1955290" y="471"/>
                      </a:lnTo>
                      <a:cubicBezTo>
                        <a:pt x="1963136" y="-102"/>
                        <a:pt x="1971047" y="-1060"/>
                        <a:pt x="1978893" y="-1380"/>
                      </a:cubicBezTo>
                      <a:lnTo>
                        <a:pt x="2002497" y="-1953"/>
                      </a:lnTo>
                      <a:cubicBezTo>
                        <a:pt x="2010407" y="-1953"/>
                        <a:pt x="2018317" y="-2464"/>
                        <a:pt x="2026164" y="-2272"/>
                      </a:cubicBezTo>
                      <a:cubicBezTo>
                        <a:pt x="2089193" y="-1316"/>
                        <a:pt x="2151903" y="6850"/>
                        <a:pt x="2213081" y="22034"/>
                      </a:cubicBezTo>
                      <a:lnTo>
                        <a:pt x="2235984" y="27392"/>
                      </a:lnTo>
                      <a:cubicBezTo>
                        <a:pt x="2243639" y="29242"/>
                        <a:pt x="2251038" y="31667"/>
                        <a:pt x="2258631" y="33771"/>
                      </a:cubicBezTo>
                      <a:cubicBezTo>
                        <a:pt x="2273621" y="38238"/>
                        <a:pt x="2288678" y="42448"/>
                        <a:pt x="2303287" y="47168"/>
                      </a:cubicBezTo>
                      <a:lnTo>
                        <a:pt x="2347495" y="62861"/>
                      </a:lnTo>
                      <a:cubicBezTo>
                        <a:pt x="2354831" y="65540"/>
                        <a:pt x="2362296" y="67901"/>
                        <a:pt x="2369440" y="71027"/>
                      </a:cubicBezTo>
                      <a:lnTo>
                        <a:pt x="2391003" y="79958"/>
                      </a:lnTo>
                      <a:lnTo>
                        <a:pt x="2412565" y="89018"/>
                      </a:lnTo>
                      <a:lnTo>
                        <a:pt x="2423346" y="93483"/>
                      </a:lnTo>
                      <a:lnTo>
                        <a:pt x="2428769" y="95780"/>
                      </a:lnTo>
                      <a:lnTo>
                        <a:pt x="2434001" y="98268"/>
                      </a:lnTo>
                      <a:lnTo>
                        <a:pt x="2476104" y="118426"/>
                      </a:lnTo>
                      <a:lnTo>
                        <a:pt x="2497028" y="128570"/>
                      </a:lnTo>
                      <a:lnTo>
                        <a:pt x="2517188" y="139414"/>
                      </a:lnTo>
                      <a:cubicBezTo>
                        <a:pt x="2526947" y="154662"/>
                        <a:pt x="2535688" y="170483"/>
                        <a:pt x="2543407" y="186877"/>
                      </a:cubicBezTo>
                      <a:close/>
                    </a:path>
                  </a:pathLst>
                </a:custGeom>
                <a:solidFill>
                  <a:srgbClr val="BFCDFF"/>
                </a:solidFill>
                <a:ln w="6375" cap="flat">
                  <a:noFill/>
                  <a:prstDash val="solid"/>
                  <a:miter/>
                </a:ln>
              </p:spPr>
              <p:txBody>
                <a:bodyPr rtlCol="0" anchor="ctr"/>
                <a:lstStyle/>
                <a:p>
                  <a:endParaRPr lang="zh-CN" altLang="en-US"/>
                </a:p>
              </p:txBody>
            </p:sp>
            <p:sp>
              <p:nvSpPr>
                <p:cNvPr id="407" name="iśḷiḑè">
                  <a:extLst>
                    <a:ext uri="{FF2B5EF4-FFF2-40B4-BE49-F238E27FC236}">
                      <a16:creationId xmlns:a16="http://schemas.microsoft.com/office/drawing/2014/main" id="{91D31E4D-2345-A89F-7CDB-8FB35737B021}"/>
                    </a:ext>
                  </a:extLst>
                </p:cNvPr>
                <p:cNvSpPr/>
                <p:nvPr/>
              </p:nvSpPr>
              <p:spPr>
                <a:xfrm>
                  <a:off x="115944" y="4351202"/>
                  <a:ext cx="1427940" cy="1334301"/>
                </a:xfrm>
                <a:custGeom>
                  <a:avLst/>
                  <a:gdLst>
                    <a:gd name="connsiteX0" fmla="*/ 9157 w 1427940"/>
                    <a:gd name="connsiteY0" fmla="*/ 517592 h 1334301"/>
                    <a:gd name="connsiteX1" fmla="*/ 42521 w 1427940"/>
                    <a:gd name="connsiteY1" fmla="*/ 1156681 h 1334301"/>
                    <a:gd name="connsiteX2" fmla="*/ 195243 w 1427940"/>
                    <a:gd name="connsiteY2" fmla="*/ 1286820 h 1334301"/>
                    <a:gd name="connsiteX3" fmla="*/ 408189 w 1427940"/>
                    <a:gd name="connsiteY3" fmla="*/ 1331987 h 1334301"/>
                    <a:gd name="connsiteX4" fmla="*/ 493991 w 1427940"/>
                    <a:gd name="connsiteY4" fmla="*/ 1312849 h 1334301"/>
                    <a:gd name="connsiteX5" fmla="*/ 493991 w 1427940"/>
                    <a:gd name="connsiteY5" fmla="*/ 1312849 h 1334301"/>
                    <a:gd name="connsiteX6" fmla="*/ 516575 w 1427940"/>
                    <a:gd name="connsiteY6" fmla="*/ 1285225 h 1334301"/>
                    <a:gd name="connsiteX7" fmla="*/ 580816 w 1427940"/>
                    <a:gd name="connsiteY7" fmla="*/ 696661 h 1334301"/>
                    <a:gd name="connsiteX8" fmla="*/ 580816 w 1427940"/>
                    <a:gd name="connsiteY8" fmla="*/ 696661 h 1334301"/>
                    <a:gd name="connsiteX9" fmla="*/ 638740 w 1427940"/>
                    <a:gd name="connsiteY9" fmla="*/ 644287 h 1334301"/>
                    <a:gd name="connsiteX10" fmla="*/ 684290 w 1427940"/>
                    <a:gd name="connsiteY10" fmla="*/ 637398 h 1334301"/>
                    <a:gd name="connsiteX11" fmla="*/ 684290 w 1427940"/>
                    <a:gd name="connsiteY11" fmla="*/ 637398 h 1334301"/>
                    <a:gd name="connsiteX12" fmla="*/ 767923 w 1427940"/>
                    <a:gd name="connsiteY12" fmla="*/ 727347 h 1334301"/>
                    <a:gd name="connsiteX13" fmla="*/ 882752 w 1427940"/>
                    <a:gd name="connsiteY13" fmla="*/ 930403 h 1334301"/>
                    <a:gd name="connsiteX14" fmla="*/ 1071200 w 1427940"/>
                    <a:gd name="connsiteY14" fmla="*/ 996239 h 1334301"/>
                    <a:gd name="connsiteX15" fmla="*/ 1134485 w 1427940"/>
                    <a:gd name="connsiteY15" fmla="*/ 863867 h 1334301"/>
                    <a:gd name="connsiteX16" fmla="*/ 1023801 w 1427940"/>
                    <a:gd name="connsiteY16" fmla="*/ 797137 h 1334301"/>
                    <a:gd name="connsiteX17" fmla="*/ 889323 w 1427940"/>
                    <a:gd name="connsiteY17" fmla="*/ 669549 h 1334301"/>
                    <a:gd name="connsiteX18" fmla="*/ 1139078 w 1427940"/>
                    <a:gd name="connsiteY18" fmla="*/ 703041 h 1334301"/>
                    <a:gd name="connsiteX19" fmla="*/ 1410903 w 1427940"/>
                    <a:gd name="connsiteY19" fmla="*/ 617685 h 1334301"/>
                    <a:gd name="connsiteX20" fmla="*/ 1334351 w 1427940"/>
                    <a:gd name="connsiteY20" fmla="*/ 438551 h 1334301"/>
                    <a:gd name="connsiteX21" fmla="*/ 1248356 w 1427940"/>
                    <a:gd name="connsiteY21" fmla="*/ 475615 h 1334301"/>
                    <a:gd name="connsiteX22" fmla="*/ 1017933 w 1427940"/>
                    <a:gd name="connsiteY22" fmla="*/ 561099 h 1334301"/>
                    <a:gd name="connsiteX23" fmla="*/ 931109 w 1427940"/>
                    <a:gd name="connsiteY23" fmla="*/ 532775 h 1334301"/>
                    <a:gd name="connsiteX24" fmla="*/ 940678 w 1427940"/>
                    <a:gd name="connsiteY24" fmla="*/ 506620 h 1334301"/>
                    <a:gd name="connsiteX25" fmla="*/ 1053401 w 1427940"/>
                    <a:gd name="connsiteY25" fmla="*/ 371058 h 1334301"/>
                    <a:gd name="connsiteX26" fmla="*/ 1079366 w 1427940"/>
                    <a:gd name="connsiteY26" fmla="*/ 340692 h 1334301"/>
                    <a:gd name="connsiteX27" fmla="*/ 1087340 w 1427940"/>
                    <a:gd name="connsiteY27" fmla="*/ 250614 h 1334301"/>
                    <a:gd name="connsiteX28" fmla="*/ 986545 w 1427940"/>
                    <a:gd name="connsiteY28" fmla="*/ 208574 h 1334301"/>
                    <a:gd name="connsiteX29" fmla="*/ 961666 w 1427940"/>
                    <a:gd name="connsiteY29" fmla="*/ 229753 h 1334301"/>
                    <a:gd name="connsiteX30" fmla="*/ 932831 w 1427940"/>
                    <a:gd name="connsiteY30" fmla="*/ 323658 h 1334301"/>
                    <a:gd name="connsiteX31" fmla="*/ 768114 w 1427940"/>
                    <a:gd name="connsiteY31" fmla="*/ 485759 h 1334301"/>
                    <a:gd name="connsiteX32" fmla="*/ 661962 w 1427940"/>
                    <a:gd name="connsiteY32" fmla="*/ 522569 h 1334301"/>
                    <a:gd name="connsiteX33" fmla="*/ 661962 w 1427940"/>
                    <a:gd name="connsiteY33" fmla="*/ 522569 h 1334301"/>
                    <a:gd name="connsiteX34" fmla="*/ 476384 w 1427940"/>
                    <a:gd name="connsiteY34" fmla="*/ 491947 h 1334301"/>
                    <a:gd name="connsiteX35" fmla="*/ 476384 w 1427940"/>
                    <a:gd name="connsiteY35" fmla="*/ 491947 h 1334301"/>
                    <a:gd name="connsiteX36" fmla="*/ 450356 w 1427940"/>
                    <a:gd name="connsiteY36" fmla="*/ 379096 h 1334301"/>
                    <a:gd name="connsiteX37" fmla="*/ 594595 w 1427940"/>
                    <a:gd name="connsiteY37" fmla="*/ 170616 h 1334301"/>
                    <a:gd name="connsiteX38" fmla="*/ 643588 w 1427940"/>
                    <a:gd name="connsiteY38" fmla="*/ 126918 h 1334301"/>
                    <a:gd name="connsiteX39" fmla="*/ 643588 w 1427940"/>
                    <a:gd name="connsiteY39" fmla="*/ 126918 h 1334301"/>
                    <a:gd name="connsiteX40" fmla="*/ 649968 w 1427940"/>
                    <a:gd name="connsiteY40" fmla="*/ 61974 h 1334301"/>
                    <a:gd name="connsiteX41" fmla="*/ 550895 w 1427940"/>
                    <a:gd name="connsiteY41" fmla="*/ -1820 h 1334301"/>
                    <a:gd name="connsiteX42" fmla="*/ 507580 w 1427940"/>
                    <a:gd name="connsiteY42" fmla="*/ 15851 h 1334301"/>
                    <a:gd name="connsiteX43" fmla="*/ 478298 w 1427940"/>
                    <a:gd name="connsiteY43" fmla="*/ 60890 h 1334301"/>
                    <a:gd name="connsiteX44" fmla="*/ 478298 w 1427940"/>
                    <a:gd name="connsiteY44" fmla="*/ 60890 h 1334301"/>
                    <a:gd name="connsiteX45" fmla="*/ 417886 w 1427940"/>
                    <a:gd name="connsiteY45" fmla="*/ 235559 h 1334301"/>
                    <a:gd name="connsiteX46" fmla="*/ 410294 w 1427940"/>
                    <a:gd name="connsiteY46" fmla="*/ 241428 h 1334301"/>
                    <a:gd name="connsiteX47" fmla="*/ 387520 w 1427940"/>
                    <a:gd name="connsiteY47" fmla="*/ 247041 h 1334301"/>
                    <a:gd name="connsiteX48" fmla="*/ 356133 w 1427940"/>
                    <a:gd name="connsiteY48" fmla="*/ 201748 h 1334301"/>
                    <a:gd name="connsiteX49" fmla="*/ 339482 w 1427940"/>
                    <a:gd name="connsiteY49" fmla="*/ 107843 h 1334301"/>
                    <a:gd name="connsiteX50" fmla="*/ 328382 w 1427940"/>
                    <a:gd name="connsiteY50" fmla="*/ 41305 h 1334301"/>
                    <a:gd name="connsiteX51" fmla="*/ 326724 w 1427940"/>
                    <a:gd name="connsiteY51" fmla="*/ 33395 h 1334301"/>
                    <a:gd name="connsiteX52" fmla="*/ 238815 w 1427940"/>
                    <a:gd name="connsiteY52" fmla="*/ 29440 h 1334301"/>
                    <a:gd name="connsiteX53" fmla="*/ 159392 w 1427940"/>
                    <a:gd name="connsiteY53" fmla="*/ 89342 h 1334301"/>
                    <a:gd name="connsiteX54" fmla="*/ 297697 w 1427940"/>
                    <a:gd name="connsiteY54" fmla="*/ 326783 h 1334301"/>
                    <a:gd name="connsiteX55" fmla="*/ 353008 w 1427940"/>
                    <a:gd name="connsiteY55" fmla="*/ 608307 h 1334301"/>
                    <a:gd name="connsiteX56" fmla="*/ 298973 w 1427940"/>
                    <a:gd name="connsiteY56" fmla="*/ 641480 h 1334301"/>
                    <a:gd name="connsiteX57" fmla="*/ 206535 w 1427940"/>
                    <a:gd name="connsiteY57" fmla="*/ 458072 h 1334301"/>
                    <a:gd name="connsiteX58" fmla="*/ 158881 w 1427940"/>
                    <a:gd name="connsiteY58" fmla="*/ 376862 h 1334301"/>
                    <a:gd name="connsiteX59" fmla="*/ 9157 w 1427940"/>
                    <a:gd name="connsiteY59" fmla="*/ 517592 h 13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27940" h="1334301">
                      <a:moveTo>
                        <a:pt x="9157" y="517592"/>
                      </a:moveTo>
                      <a:cubicBezTo>
                        <a:pt x="183442" y="576921"/>
                        <a:pt x="319706" y="803199"/>
                        <a:pt x="42521" y="1156681"/>
                      </a:cubicBezTo>
                      <a:cubicBezTo>
                        <a:pt x="13686" y="1193426"/>
                        <a:pt x="93556" y="1248226"/>
                        <a:pt x="195243" y="1286820"/>
                      </a:cubicBezTo>
                      <a:cubicBezTo>
                        <a:pt x="264780" y="1313104"/>
                        <a:pt x="344842" y="1331795"/>
                        <a:pt x="408189" y="1331987"/>
                      </a:cubicBezTo>
                      <a:cubicBezTo>
                        <a:pt x="443659" y="1331987"/>
                        <a:pt x="473897" y="1326374"/>
                        <a:pt x="493991" y="1312849"/>
                      </a:cubicBezTo>
                      <a:lnTo>
                        <a:pt x="493991" y="1312849"/>
                      </a:lnTo>
                      <a:cubicBezTo>
                        <a:pt x="504263" y="1306278"/>
                        <a:pt x="512173" y="1296581"/>
                        <a:pt x="516575" y="1285225"/>
                      </a:cubicBezTo>
                      <a:cubicBezTo>
                        <a:pt x="526080" y="1235659"/>
                        <a:pt x="472811" y="911904"/>
                        <a:pt x="580816" y="696661"/>
                      </a:cubicBezTo>
                      <a:lnTo>
                        <a:pt x="580816" y="696661"/>
                      </a:lnTo>
                      <a:cubicBezTo>
                        <a:pt x="593064" y="672738"/>
                        <a:pt x="613669" y="654111"/>
                        <a:pt x="638740" y="644287"/>
                      </a:cubicBezTo>
                      <a:cubicBezTo>
                        <a:pt x="653093" y="638099"/>
                        <a:pt x="668788" y="635739"/>
                        <a:pt x="684290" y="637398"/>
                      </a:cubicBezTo>
                      <a:lnTo>
                        <a:pt x="684290" y="637398"/>
                      </a:lnTo>
                      <a:cubicBezTo>
                        <a:pt x="730540" y="642564"/>
                        <a:pt x="766074" y="680840"/>
                        <a:pt x="767923" y="727347"/>
                      </a:cubicBezTo>
                      <a:cubicBezTo>
                        <a:pt x="772262" y="827249"/>
                        <a:pt x="834589" y="901313"/>
                        <a:pt x="882752" y="930403"/>
                      </a:cubicBezTo>
                      <a:cubicBezTo>
                        <a:pt x="921986" y="954007"/>
                        <a:pt x="1042237" y="1004723"/>
                        <a:pt x="1071200" y="996239"/>
                      </a:cubicBezTo>
                      <a:cubicBezTo>
                        <a:pt x="1119237" y="982140"/>
                        <a:pt x="1148264" y="912924"/>
                        <a:pt x="1134485" y="863867"/>
                      </a:cubicBezTo>
                      <a:cubicBezTo>
                        <a:pt x="1126447" y="834968"/>
                        <a:pt x="1077070" y="816530"/>
                        <a:pt x="1023801" y="797137"/>
                      </a:cubicBezTo>
                      <a:cubicBezTo>
                        <a:pt x="945973" y="768685"/>
                        <a:pt x="860935" y="738127"/>
                        <a:pt x="889323" y="669549"/>
                      </a:cubicBezTo>
                      <a:cubicBezTo>
                        <a:pt x="989098" y="709675"/>
                        <a:pt x="1046704" y="718161"/>
                        <a:pt x="1139078" y="703041"/>
                      </a:cubicBezTo>
                      <a:cubicBezTo>
                        <a:pt x="1260668" y="683265"/>
                        <a:pt x="1372499" y="634845"/>
                        <a:pt x="1410903" y="617685"/>
                      </a:cubicBezTo>
                      <a:cubicBezTo>
                        <a:pt x="1467106" y="581003"/>
                        <a:pt x="1391000" y="402508"/>
                        <a:pt x="1334351" y="438551"/>
                      </a:cubicBezTo>
                      <a:cubicBezTo>
                        <a:pt x="1329630" y="442890"/>
                        <a:pt x="1294096" y="457689"/>
                        <a:pt x="1248356" y="475615"/>
                      </a:cubicBezTo>
                      <a:cubicBezTo>
                        <a:pt x="1160256" y="510191"/>
                        <a:pt x="1034327" y="556188"/>
                        <a:pt x="1017933" y="561099"/>
                      </a:cubicBezTo>
                      <a:cubicBezTo>
                        <a:pt x="991841" y="573157"/>
                        <a:pt x="933724" y="563141"/>
                        <a:pt x="931109" y="532775"/>
                      </a:cubicBezTo>
                      <a:cubicBezTo>
                        <a:pt x="930917" y="523142"/>
                        <a:pt x="934298" y="513828"/>
                        <a:pt x="940678" y="506620"/>
                      </a:cubicBezTo>
                      <a:cubicBezTo>
                        <a:pt x="968237" y="471533"/>
                        <a:pt x="1021504" y="408568"/>
                        <a:pt x="1053401" y="371058"/>
                      </a:cubicBezTo>
                      <a:cubicBezTo>
                        <a:pt x="1068904" y="352812"/>
                        <a:pt x="1079366" y="340692"/>
                        <a:pt x="1079366" y="340692"/>
                      </a:cubicBezTo>
                      <a:cubicBezTo>
                        <a:pt x="1102524" y="305222"/>
                        <a:pt x="1100993" y="274089"/>
                        <a:pt x="1087340" y="250614"/>
                      </a:cubicBezTo>
                      <a:cubicBezTo>
                        <a:pt x="1066735" y="215208"/>
                        <a:pt x="1018570" y="197347"/>
                        <a:pt x="986545" y="208574"/>
                      </a:cubicBezTo>
                      <a:cubicBezTo>
                        <a:pt x="975828" y="212146"/>
                        <a:pt x="966898" y="219738"/>
                        <a:pt x="961666" y="229753"/>
                      </a:cubicBezTo>
                      <a:cubicBezTo>
                        <a:pt x="957966" y="262544"/>
                        <a:pt x="948141" y="294441"/>
                        <a:pt x="932831" y="323658"/>
                      </a:cubicBezTo>
                      <a:cubicBezTo>
                        <a:pt x="907313" y="375012"/>
                        <a:pt x="858957" y="437850"/>
                        <a:pt x="768114" y="485759"/>
                      </a:cubicBezTo>
                      <a:cubicBezTo>
                        <a:pt x="734686" y="503047"/>
                        <a:pt x="698963" y="515487"/>
                        <a:pt x="661962" y="522569"/>
                      </a:cubicBezTo>
                      <a:lnTo>
                        <a:pt x="661962" y="522569"/>
                      </a:lnTo>
                      <a:cubicBezTo>
                        <a:pt x="590002" y="536603"/>
                        <a:pt x="516192" y="530351"/>
                        <a:pt x="476384" y="491947"/>
                      </a:cubicBezTo>
                      <a:lnTo>
                        <a:pt x="476384" y="491947"/>
                      </a:lnTo>
                      <a:cubicBezTo>
                        <a:pt x="451569" y="467897"/>
                        <a:pt x="439958" y="431279"/>
                        <a:pt x="450356" y="379096"/>
                      </a:cubicBezTo>
                      <a:cubicBezTo>
                        <a:pt x="455332" y="325316"/>
                        <a:pt x="537691" y="227839"/>
                        <a:pt x="594595" y="170616"/>
                      </a:cubicBezTo>
                      <a:cubicBezTo>
                        <a:pt x="609587" y="154603"/>
                        <a:pt x="625981" y="139996"/>
                        <a:pt x="643588" y="126918"/>
                      </a:cubicBezTo>
                      <a:lnTo>
                        <a:pt x="643588" y="126918"/>
                      </a:lnTo>
                      <a:cubicBezTo>
                        <a:pt x="668405" y="110650"/>
                        <a:pt x="665788" y="85643"/>
                        <a:pt x="649968" y="61974"/>
                      </a:cubicBezTo>
                      <a:cubicBezTo>
                        <a:pt x="629107" y="31035"/>
                        <a:pt x="585600" y="2328"/>
                        <a:pt x="550895" y="-1820"/>
                      </a:cubicBezTo>
                      <a:cubicBezTo>
                        <a:pt x="532396" y="-3988"/>
                        <a:pt x="516447" y="797"/>
                        <a:pt x="507580" y="15851"/>
                      </a:cubicBezTo>
                      <a:cubicBezTo>
                        <a:pt x="494822" y="25484"/>
                        <a:pt x="485889" y="41369"/>
                        <a:pt x="478298" y="60890"/>
                      </a:cubicBezTo>
                      <a:lnTo>
                        <a:pt x="478298" y="60890"/>
                      </a:lnTo>
                      <a:cubicBezTo>
                        <a:pt x="455651" y="118816"/>
                        <a:pt x="448571" y="206022"/>
                        <a:pt x="417886" y="235559"/>
                      </a:cubicBezTo>
                      <a:cubicBezTo>
                        <a:pt x="415652" y="237855"/>
                        <a:pt x="413101" y="239833"/>
                        <a:pt x="410294" y="241428"/>
                      </a:cubicBezTo>
                      <a:cubicBezTo>
                        <a:pt x="403787" y="246404"/>
                        <a:pt x="395558" y="248382"/>
                        <a:pt x="387520" y="247041"/>
                      </a:cubicBezTo>
                      <a:cubicBezTo>
                        <a:pt x="370805" y="243278"/>
                        <a:pt x="361108" y="220184"/>
                        <a:pt x="356133" y="201748"/>
                      </a:cubicBezTo>
                      <a:cubicBezTo>
                        <a:pt x="353581" y="194283"/>
                        <a:pt x="346181" y="149437"/>
                        <a:pt x="339482" y="107843"/>
                      </a:cubicBezTo>
                      <a:cubicBezTo>
                        <a:pt x="335017" y="80412"/>
                        <a:pt x="330870" y="54319"/>
                        <a:pt x="328382" y="41305"/>
                      </a:cubicBezTo>
                      <a:cubicBezTo>
                        <a:pt x="327680" y="37414"/>
                        <a:pt x="327043" y="34926"/>
                        <a:pt x="326724" y="33395"/>
                      </a:cubicBezTo>
                      <a:cubicBezTo>
                        <a:pt x="318686" y="15278"/>
                        <a:pt x="278176" y="17701"/>
                        <a:pt x="238815" y="29440"/>
                      </a:cubicBezTo>
                      <a:cubicBezTo>
                        <a:pt x="193649" y="42836"/>
                        <a:pt x="150078" y="68545"/>
                        <a:pt x="159392" y="89342"/>
                      </a:cubicBezTo>
                      <a:cubicBezTo>
                        <a:pt x="160030" y="90745"/>
                        <a:pt x="234350" y="228222"/>
                        <a:pt x="297697" y="326783"/>
                      </a:cubicBezTo>
                      <a:cubicBezTo>
                        <a:pt x="346117" y="402125"/>
                        <a:pt x="365702" y="537942"/>
                        <a:pt x="353008" y="608307"/>
                      </a:cubicBezTo>
                      <a:cubicBezTo>
                        <a:pt x="345734" y="648562"/>
                        <a:pt x="327999" y="667445"/>
                        <a:pt x="298973" y="641480"/>
                      </a:cubicBezTo>
                      <a:cubicBezTo>
                        <a:pt x="284365" y="628402"/>
                        <a:pt x="244875" y="534114"/>
                        <a:pt x="206535" y="458072"/>
                      </a:cubicBezTo>
                      <a:cubicBezTo>
                        <a:pt x="193075" y="429620"/>
                        <a:pt x="177127" y="402444"/>
                        <a:pt x="158881" y="376862"/>
                      </a:cubicBezTo>
                      <a:cubicBezTo>
                        <a:pt x="131832" y="342732"/>
                        <a:pt x="-31543" y="503748"/>
                        <a:pt x="9157" y="517592"/>
                      </a:cubicBezTo>
                      <a:close/>
                    </a:path>
                  </a:pathLst>
                </a:custGeom>
                <a:solidFill>
                  <a:srgbClr val="FFAF36"/>
                </a:solidFill>
                <a:ln w="6375" cap="flat">
                  <a:noFill/>
                  <a:prstDash val="solid"/>
                  <a:miter/>
                </a:ln>
              </p:spPr>
              <p:txBody>
                <a:bodyPr rtlCol="0" anchor="ctr"/>
                <a:lstStyle/>
                <a:p>
                  <a:endParaRPr lang="zh-CN" altLang="en-US"/>
                </a:p>
              </p:txBody>
            </p:sp>
            <p:sp>
              <p:nvSpPr>
                <p:cNvPr id="408" name="îŝľiḋé">
                  <a:extLst>
                    <a:ext uri="{FF2B5EF4-FFF2-40B4-BE49-F238E27FC236}">
                      <a16:creationId xmlns:a16="http://schemas.microsoft.com/office/drawing/2014/main" id="{C0AACD3D-25BE-50BF-51A5-54B5DFB8637E}"/>
                    </a:ext>
                  </a:extLst>
                </p:cNvPr>
                <p:cNvSpPr/>
                <p:nvPr/>
              </p:nvSpPr>
              <p:spPr>
                <a:xfrm>
                  <a:off x="797681" y="4988570"/>
                  <a:ext cx="453627" cy="362069"/>
                </a:xfrm>
                <a:custGeom>
                  <a:avLst/>
                  <a:gdLst>
                    <a:gd name="connsiteX0" fmla="*/ 2680 w 453627"/>
                    <a:gd name="connsiteY0" fmla="*/ -34 h 362069"/>
                    <a:gd name="connsiteX1" fmla="*/ 86314 w 453627"/>
                    <a:gd name="connsiteY1" fmla="*/ 89915 h 362069"/>
                    <a:gd name="connsiteX2" fmla="*/ 201143 w 453627"/>
                    <a:gd name="connsiteY2" fmla="*/ 292972 h 362069"/>
                    <a:gd name="connsiteX3" fmla="*/ 389591 w 453627"/>
                    <a:gd name="connsiteY3" fmla="*/ 358808 h 362069"/>
                    <a:gd name="connsiteX4" fmla="*/ 452874 w 453627"/>
                    <a:gd name="connsiteY4" fmla="*/ 226435 h 362069"/>
                    <a:gd name="connsiteX5" fmla="*/ 342192 w 453627"/>
                    <a:gd name="connsiteY5" fmla="*/ 159707 h 362069"/>
                    <a:gd name="connsiteX6" fmla="*/ 318397 w 453627"/>
                    <a:gd name="connsiteY6" fmla="*/ 239767 h 362069"/>
                    <a:gd name="connsiteX7" fmla="*/ 195530 w 453627"/>
                    <a:gd name="connsiteY7" fmla="*/ 245063 h 362069"/>
                    <a:gd name="connsiteX8" fmla="*/ 2680 w 453627"/>
                    <a:gd name="connsiteY8" fmla="*/ -34 h 3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627" h="362069">
                      <a:moveTo>
                        <a:pt x="2680" y="-34"/>
                      </a:moveTo>
                      <a:cubicBezTo>
                        <a:pt x="48931" y="5132"/>
                        <a:pt x="84463" y="43409"/>
                        <a:pt x="86314" y="89915"/>
                      </a:cubicBezTo>
                      <a:cubicBezTo>
                        <a:pt x="90653" y="189817"/>
                        <a:pt x="152978" y="263882"/>
                        <a:pt x="201143" y="292972"/>
                      </a:cubicBezTo>
                      <a:cubicBezTo>
                        <a:pt x="240377" y="316575"/>
                        <a:pt x="360628" y="367291"/>
                        <a:pt x="389591" y="358808"/>
                      </a:cubicBezTo>
                      <a:cubicBezTo>
                        <a:pt x="437628" y="344710"/>
                        <a:pt x="466655" y="275492"/>
                        <a:pt x="452874" y="226435"/>
                      </a:cubicBezTo>
                      <a:cubicBezTo>
                        <a:pt x="444836" y="197536"/>
                        <a:pt x="395459" y="179099"/>
                        <a:pt x="342192" y="159707"/>
                      </a:cubicBezTo>
                      <a:cubicBezTo>
                        <a:pt x="332687" y="185925"/>
                        <a:pt x="324777" y="212655"/>
                        <a:pt x="318397" y="239767"/>
                      </a:cubicBezTo>
                      <a:cubicBezTo>
                        <a:pt x="303788" y="299926"/>
                        <a:pt x="245034" y="283786"/>
                        <a:pt x="195530" y="245063"/>
                      </a:cubicBezTo>
                      <a:cubicBezTo>
                        <a:pt x="113490" y="180885"/>
                        <a:pt x="143792" y="-26254"/>
                        <a:pt x="2680" y="-34"/>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09" name="íṧľîḓé">
                  <a:extLst>
                    <a:ext uri="{FF2B5EF4-FFF2-40B4-BE49-F238E27FC236}">
                      <a16:creationId xmlns:a16="http://schemas.microsoft.com/office/drawing/2014/main" id="{2A39D663-E3A5-AD1C-962F-2007FA015CE3}"/>
                    </a:ext>
                  </a:extLst>
                </p:cNvPr>
                <p:cNvSpPr/>
                <p:nvPr/>
              </p:nvSpPr>
              <p:spPr>
                <a:xfrm>
                  <a:off x="1031965" y="4558498"/>
                  <a:ext cx="178688" cy="327538"/>
                </a:xfrm>
                <a:custGeom>
                  <a:avLst/>
                  <a:gdLst>
                    <a:gd name="connsiteX0" fmla="*/ 3987 w 178688"/>
                    <a:gd name="connsiteY0" fmla="*/ 303470 h 327538"/>
                    <a:gd name="connsiteX1" fmla="*/ 15215 w 178688"/>
                    <a:gd name="connsiteY1" fmla="*/ 325224 h 327538"/>
                    <a:gd name="connsiteX2" fmla="*/ 24784 w 178688"/>
                    <a:gd name="connsiteY2" fmla="*/ 299069 h 327538"/>
                    <a:gd name="connsiteX3" fmla="*/ 137508 w 178688"/>
                    <a:gd name="connsiteY3" fmla="*/ 163507 h 327538"/>
                    <a:gd name="connsiteX4" fmla="*/ 163472 w 178688"/>
                    <a:gd name="connsiteY4" fmla="*/ 133141 h 327538"/>
                    <a:gd name="connsiteX5" fmla="*/ 171446 w 178688"/>
                    <a:gd name="connsiteY5" fmla="*/ 43063 h 327538"/>
                    <a:gd name="connsiteX6" fmla="*/ 70651 w 178688"/>
                    <a:gd name="connsiteY6" fmla="*/ 1023 h 327538"/>
                    <a:gd name="connsiteX7" fmla="*/ 45772 w 178688"/>
                    <a:gd name="connsiteY7" fmla="*/ 22202 h 327538"/>
                    <a:gd name="connsiteX8" fmla="*/ 16937 w 178688"/>
                    <a:gd name="connsiteY8" fmla="*/ 116108 h 327538"/>
                    <a:gd name="connsiteX9" fmla="*/ 76202 w 178688"/>
                    <a:gd name="connsiteY9" fmla="*/ 167844 h 327538"/>
                    <a:gd name="connsiteX10" fmla="*/ 3987 w 178688"/>
                    <a:gd name="connsiteY10" fmla="*/ 303470 h 3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688" h="327538">
                      <a:moveTo>
                        <a:pt x="3987" y="303470"/>
                      </a:moveTo>
                      <a:cubicBezTo>
                        <a:pt x="6474" y="311317"/>
                        <a:pt x="10239" y="318654"/>
                        <a:pt x="15215" y="325224"/>
                      </a:cubicBezTo>
                      <a:cubicBezTo>
                        <a:pt x="15023" y="315591"/>
                        <a:pt x="18405" y="306277"/>
                        <a:pt x="24784" y="299069"/>
                      </a:cubicBezTo>
                      <a:cubicBezTo>
                        <a:pt x="52343" y="263982"/>
                        <a:pt x="105610" y="201017"/>
                        <a:pt x="137508" y="163507"/>
                      </a:cubicBezTo>
                      <a:cubicBezTo>
                        <a:pt x="153011" y="145261"/>
                        <a:pt x="163472" y="133141"/>
                        <a:pt x="163472" y="133141"/>
                      </a:cubicBezTo>
                      <a:cubicBezTo>
                        <a:pt x="186629" y="97671"/>
                        <a:pt x="185098" y="66540"/>
                        <a:pt x="171446" y="43063"/>
                      </a:cubicBezTo>
                      <a:cubicBezTo>
                        <a:pt x="150841" y="7658"/>
                        <a:pt x="102676" y="-10204"/>
                        <a:pt x="70651" y="1023"/>
                      </a:cubicBezTo>
                      <a:cubicBezTo>
                        <a:pt x="59935" y="4595"/>
                        <a:pt x="51004" y="12187"/>
                        <a:pt x="45772" y="22202"/>
                      </a:cubicBezTo>
                      <a:cubicBezTo>
                        <a:pt x="42072" y="54993"/>
                        <a:pt x="32247" y="86890"/>
                        <a:pt x="16937" y="116108"/>
                      </a:cubicBezTo>
                      <a:cubicBezTo>
                        <a:pt x="38245" y="137478"/>
                        <a:pt x="61976" y="159742"/>
                        <a:pt x="76202" y="167844"/>
                      </a:cubicBezTo>
                      <a:cubicBezTo>
                        <a:pt x="106632" y="185068"/>
                        <a:pt x="-10878" y="258623"/>
                        <a:pt x="3987" y="303470"/>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0" name="íślíḑè">
                  <a:extLst>
                    <a:ext uri="{FF2B5EF4-FFF2-40B4-BE49-F238E27FC236}">
                      <a16:creationId xmlns:a16="http://schemas.microsoft.com/office/drawing/2014/main" id="{EA41C94F-DF1E-F1BF-548B-92745388081C}"/>
                    </a:ext>
                  </a:extLst>
                </p:cNvPr>
                <p:cNvSpPr/>
                <p:nvPr/>
              </p:nvSpPr>
              <p:spPr>
                <a:xfrm>
                  <a:off x="1002343" y="4787034"/>
                  <a:ext cx="541860" cy="276288"/>
                </a:xfrm>
                <a:custGeom>
                  <a:avLst/>
                  <a:gdLst>
                    <a:gd name="connsiteX0" fmla="*/ 3244 w 541860"/>
                    <a:gd name="connsiteY0" fmla="*/ 233463 h 276288"/>
                    <a:gd name="connsiteX1" fmla="*/ 252997 w 541860"/>
                    <a:gd name="connsiteY1" fmla="*/ 266955 h 276288"/>
                    <a:gd name="connsiteX2" fmla="*/ 524824 w 541860"/>
                    <a:gd name="connsiteY2" fmla="*/ 181598 h 276288"/>
                    <a:gd name="connsiteX3" fmla="*/ 448271 w 541860"/>
                    <a:gd name="connsiteY3" fmla="*/ 2464 h 276288"/>
                    <a:gd name="connsiteX4" fmla="*/ 362277 w 541860"/>
                    <a:gd name="connsiteY4" fmla="*/ 39528 h 276288"/>
                    <a:gd name="connsiteX5" fmla="*/ 366167 w 541860"/>
                    <a:gd name="connsiteY5" fmla="*/ 95029 h 276288"/>
                    <a:gd name="connsiteX6" fmla="*/ 225311 w 541860"/>
                    <a:gd name="connsiteY6" fmla="*/ 227275 h 276288"/>
                    <a:gd name="connsiteX7" fmla="*/ 3244 w 541860"/>
                    <a:gd name="connsiteY7" fmla="*/ 233463 h 2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860" h="276288">
                      <a:moveTo>
                        <a:pt x="3244" y="233463"/>
                      </a:moveTo>
                      <a:cubicBezTo>
                        <a:pt x="103017" y="273588"/>
                        <a:pt x="160623" y="282073"/>
                        <a:pt x="252997" y="266955"/>
                      </a:cubicBezTo>
                      <a:cubicBezTo>
                        <a:pt x="374589" y="247178"/>
                        <a:pt x="486420" y="198758"/>
                        <a:pt x="524824" y="181598"/>
                      </a:cubicBezTo>
                      <a:cubicBezTo>
                        <a:pt x="581027" y="144916"/>
                        <a:pt x="504920" y="-33579"/>
                        <a:pt x="448271" y="2464"/>
                      </a:cubicBezTo>
                      <a:cubicBezTo>
                        <a:pt x="443550" y="6803"/>
                        <a:pt x="408017" y="21602"/>
                        <a:pt x="362277" y="39528"/>
                      </a:cubicBezTo>
                      <a:cubicBezTo>
                        <a:pt x="360235" y="58093"/>
                        <a:pt x="361511" y="76912"/>
                        <a:pt x="366167" y="95029"/>
                      </a:cubicBezTo>
                      <a:cubicBezTo>
                        <a:pt x="381798" y="166989"/>
                        <a:pt x="306329" y="242841"/>
                        <a:pt x="225311" y="227275"/>
                      </a:cubicBezTo>
                      <a:cubicBezTo>
                        <a:pt x="144293" y="211708"/>
                        <a:pt x="-7729" y="208327"/>
                        <a:pt x="3244" y="233463"/>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1" name="íṧḷîḑè">
                  <a:extLst>
                    <a:ext uri="{FF2B5EF4-FFF2-40B4-BE49-F238E27FC236}">
                      <a16:creationId xmlns:a16="http://schemas.microsoft.com/office/drawing/2014/main" id="{2352FEC5-4FE3-98C0-F237-E062110276AF}"/>
                    </a:ext>
                  </a:extLst>
                </p:cNvPr>
                <p:cNvSpPr/>
                <p:nvPr/>
              </p:nvSpPr>
              <p:spPr>
                <a:xfrm>
                  <a:off x="531739" y="4350820"/>
                  <a:ext cx="243510" cy="494261"/>
                </a:xfrm>
                <a:custGeom>
                  <a:avLst/>
                  <a:gdLst>
                    <a:gd name="connsiteX0" fmla="*/ 62440 w 243510"/>
                    <a:gd name="connsiteY0" fmla="*/ 60953 h 494261"/>
                    <a:gd name="connsiteX1" fmla="*/ 62440 w 243510"/>
                    <a:gd name="connsiteY1" fmla="*/ 60953 h 494261"/>
                    <a:gd name="connsiteX2" fmla="*/ 106267 w 243510"/>
                    <a:gd name="connsiteY2" fmla="*/ 113074 h 494261"/>
                    <a:gd name="connsiteX3" fmla="*/ 42473 w 243510"/>
                    <a:gd name="connsiteY3" fmla="*/ 289592 h 494261"/>
                    <a:gd name="connsiteX4" fmla="*/ 60526 w 243510"/>
                    <a:gd name="connsiteY4" fmla="*/ 491946 h 494261"/>
                    <a:gd name="connsiteX5" fmla="*/ 34499 w 243510"/>
                    <a:gd name="connsiteY5" fmla="*/ 379095 h 494261"/>
                    <a:gd name="connsiteX6" fmla="*/ 178736 w 243510"/>
                    <a:gd name="connsiteY6" fmla="*/ 170616 h 494261"/>
                    <a:gd name="connsiteX7" fmla="*/ 227730 w 243510"/>
                    <a:gd name="connsiteY7" fmla="*/ 126917 h 494261"/>
                    <a:gd name="connsiteX8" fmla="*/ 227730 w 243510"/>
                    <a:gd name="connsiteY8" fmla="*/ 126917 h 494261"/>
                    <a:gd name="connsiteX9" fmla="*/ 234109 w 243510"/>
                    <a:gd name="connsiteY9" fmla="*/ 61975 h 494261"/>
                    <a:gd name="connsiteX10" fmla="*/ 135037 w 243510"/>
                    <a:gd name="connsiteY10" fmla="*/ -1819 h 494261"/>
                    <a:gd name="connsiteX11" fmla="*/ 91722 w 243510"/>
                    <a:gd name="connsiteY11" fmla="*/ 15852 h 494261"/>
                    <a:gd name="connsiteX12" fmla="*/ 62440 w 243510"/>
                    <a:gd name="connsiteY12" fmla="*/ 60953 h 49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10" h="494261">
                      <a:moveTo>
                        <a:pt x="62440" y="60953"/>
                      </a:moveTo>
                      <a:lnTo>
                        <a:pt x="62440" y="60953"/>
                      </a:lnTo>
                      <a:cubicBezTo>
                        <a:pt x="70542" y="82899"/>
                        <a:pt x="86043" y="101335"/>
                        <a:pt x="106267" y="113074"/>
                      </a:cubicBezTo>
                      <a:cubicBezTo>
                        <a:pt x="162213" y="147522"/>
                        <a:pt x="91850" y="213358"/>
                        <a:pt x="42473" y="289592"/>
                      </a:cubicBezTo>
                      <a:cubicBezTo>
                        <a:pt x="-6905" y="365825"/>
                        <a:pt x="-20237" y="469299"/>
                        <a:pt x="60526" y="491946"/>
                      </a:cubicBezTo>
                      <a:cubicBezTo>
                        <a:pt x="35711" y="467896"/>
                        <a:pt x="24100" y="431278"/>
                        <a:pt x="34499" y="379095"/>
                      </a:cubicBezTo>
                      <a:cubicBezTo>
                        <a:pt x="39473" y="325317"/>
                        <a:pt x="121832" y="227839"/>
                        <a:pt x="178736" y="170616"/>
                      </a:cubicBezTo>
                      <a:cubicBezTo>
                        <a:pt x="193729" y="154604"/>
                        <a:pt x="210122" y="139995"/>
                        <a:pt x="227730" y="126917"/>
                      </a:cubicBezTo>
                      <a:lnTo>
                        <a:pt x="227730" y="126917"/>
                      </a:lnTo>
                      <a:cubicBezTo>
                        <a:pt x="252546" y="110649"/>
                        <a:pt x="249930" y="85642"/>
                        <a:pt x="234109" y="61975"/>
                      </a:cubicBezTo>
                      <a:cubicBezTo>
                        <a:pt x="213248" y="31034"/>
                        <a:pt x="169742" y="2327"/>
                        <a:pt x="135037" y="-1819"/>
                      </a:cubicBezTo>
                      <a:cubicBezTo>
                        <a:pt x="116537" y="-3989"/>
                        <a:pt x="100589" y="796"/>
                        <a:pt x="91722" y="15852"/>
                      </a:cubicBezTo>
                      <a:cubicBezTo>
                        <a:pt x="79155" y="25549"/>
                        <a:pt x="69903" y="41623"/>
                        <a:pt x="62440" y="60953"/>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2" name="i$ļide">
                  <a:extLst>
                    <a:ext uri="{FF2B5EF4-FFF2-40B4-BE49-F238E27FC236}">
                      <a16:creationId xmlns:a16="http://schemas.microsoft.com/office/drawing/2014/main" id="{89EBA595-B662-0283-E57E-36D0ECD56DC0}"/>
                    </a:ext>
                  </a:extLst>
                </p:cNvPr>
                <p:cNvSpPr/>
                <p:nvPr/>
              </p:nvSpPr>
              <p:spPr>
                <a:xfrm>
                  <a:off x="271244" y="4382702"/>
                  <a:ext cx="234998" cy="578867"/>
                </a:xfrm>
                <a:custGeom>
                  <a:avLst/>
                  <a:gdLst>
                    <a:gd name="connsiteX0" fmla="*/ 3964 w 234998"/>
                    <a:gd name="connsiteY0" fmla="*/ 57587 h 578867"/>
                    <a:gd name="connsiteX1" fmla="*/ 142269 w 234998"/>
                    <a:gd name="connsiteY1" fmla="*/ 295030 h 578867"/>
                    <a:gd name="connsiteX2" fmla="*/ 197580 w 234998"/>
                    <a:gd name="connsiteY2" fmla="*/ 576552 h 578867"/>
                    <a:gd name="connsiteX3" fmla="*/ 220289 w 234998"/>
                    <a:gd name="connsiteY3" fmla="*/ 550396 h 578867"/>
                    <a:gd name="connsiteX4" fmla="*/ 124598 w 234998"/>
                    <a:gd name="connsiteY4" fmla="*/ 109580 h 578867"/>
                    <a:gd name="connsiteX5" fmla="*/ 184118 w 234998"/>
                    <a:gd name="connsiteY5" fmla="*/ 76088 h 578867"/>
                    <a:gd name="connsiteX6" fmla="*/ 173018 w 234998"/>
                    <a:gd name="connsiteY6" fmla="*/ 9551 h 578867"/>
                    <a:gd name="connsiteX7" fmla="*/ 83707 w 234998"/>
                    <a:gd name="connsiteY7" fmla="*/ -2315 h 578867"/>
                    <a:gd name="connsiteX8" fmla="*/ 3964 w 234998"/>
                    <a:gd name="connsiteY8" fmla="*/ 57587 h 57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998" h="578867">
                      <a:moveTo>
                        <a:pt x="3964" y="57587"/>
                      </a:moveTo>
                      <a:cubicBezTo>
                        <a:pt x="4603" y="58992"/>
                        <a:pt x="78922" y="196467"/>
                        <a:pt x="142269" y="295030"/>
                      </a:cubicBezTo>
                      <a:cubicBezTo>
                        <a:pt x="190689" y="370369"/>
                        <a:pt x="210275" y="506187"/>
                        <a:pt x="197580" y="576552"/>
                      </a:cubicBezTo>
                      <a:cubicBezTo>
                        <a:pt x="207213" y="569854"/>
                        <a:pt x="214995" y="560859"/>
                        <a:pt x="220289" y="550396"/>
                      </a:cubicBezTo>
                      <a:cubicBezTo>
                        <a:pt x="303221" y="403670"/>
                        <a:pt x="59017" y="118702"/>
                        <a:pt x="124598" y="109580"/>
                      </a:cubicBezTo>
                      <a:cubicBezTo>
                        <a:pt x="148203" y="107155"/>
                        <a:pt x="169765" y="95035"/>
                        <a:pt x="184118" y="76088"/>
                      </a:cubicBezTo>
                      <a:cubicBezTo>
                        <a:pt x="179653" y="48656"/>
                        <a:pt x="175505" y="22564"/>
                        <a:pt x="173018" y="9551"/>
                      </a:cubicBezTo>
                      <a:cubicBezTo>
                        <a:pt x="161790" y="8020"/>
                        <a:pt x="123259" y="2789"/>
                        <a:pt x="83707" y="-2315"/>
                      </a:cubicBezTo>
                      <a:cubicBezTo>
                        <a:pt x="38158" y="11082"/>
                        <a:pt x="-5414" y="36790"/>
                        <a:pt x="3964" y="57587"/>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3" name="ïŝľíḍê">
                  <a:extLst>
                    <a:ext uri="{FF2B5EF4-FFF2-40B4-BE49-F238E27FC236}">
                      <a16:creationId xmlns:a16="http://schemas.microsoft.com/office/drawing/2014/main" id="{D65484B5-0734-F727-98A9-BF738BB758A4}"/>
                    </a:ext>
                  </a:extLst>
                </p:cNvPr>
                <p:cNvSpPr/>
                <p:nvPr/>
              </p:nvSpPr>
              <p:spPr>
                <a:xfrm>
                  <a:off x="115944" y="4725453"/>
                  <a:ext cx="293299" cy="914884"/>
                </a:xfrm>
                <a:custGeom>
                  <a:avLst/>
                  <a:gdLst>
                    <a:gd name="connsiteX0" fmla="*/ 9157 w 293299"/>
                    <a:gd name="connsiteY0" fmla="*/ 143342 h 914884"/>
                    <a:gd name="connsiteX1" fmla="*/ 42521 w 293299"/>
                    <a:gd name="connsiteY1" fmla="*/ 782430 h 914884"/>
                    <a:gd name="connsiteX2" fmla="*/ 195243 w 293299"/>
                    <a:gd name="connsiteY2" fmla="*/ 912569 h 914884"/>
                    <a:gd name="connsiteX3" fmla="*/ 290935 w 293299"/>
                    <a:gd name="connsiteY3" fmla="*/ 490061 h 914884"/>
                    <a:gd name="connsiteX4" fmla="*/ 153841 w 293299"/>
                    <a:gd name="connsiteY4" fmla="*/ 149402 h 914884"/>
                    <a:gd name="connsiteX5" fmla="*/ 206471 w 293299"/>
                    <a:gd name="connsiteY5" fmla="*/ 83566 h 914884"/>
                    <a:gd name="connsiteX6" fmla="*/ 158817 w 293299"/>
                    <a:gd name="connsiteY6" fmla="*/ 2356 h 914884"/>
                    <a:gd name="connsiteX7" fmla="*/ 9157 w 293299"/>
                    <a:gd name="connsiteY7" fmla="*/ 143342 h 91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299" h="914884">
                      <a:moveTo>
                        <a:pt x="9157" y="143342"/>
                      </a:moveTo>
                      <a:cubicBezTo>
                        <a:pt x="183442" y="202670"/>
                        <a:pt x="319706" y="428948"/>
                        <a:pt x="42521" y="782430"/>
                      </a:cubicBezTo>
                      <a:cubicBezTo>
                        <a:pt x="13686" y="819175"/>
                        <a:pt x="93556" y="873975"/>
                        <a:pt x="195243" y="912569"/>
                      </a:cubicBezTo>
                      <a:cubicBezTo>
                        <a:pt x="102360" y="799017"/>
                        <a:pt x="250043" y="670152"/>
                        <a:pt x="290935" y="490061"/>
                      </a:cubicBezTo>
                      <a:cubicBezTo>
                        <a:pt x="331828" y="309971"/>
                        <a:pt x="109377" y="201457"/>
                        <a:pt x="153841" y="149402"/>
                      </a:cubicBezTo>
                      <a:cubicBezTo>
                        <a:pt x="178850" y="120056"/>
                        <a:pt x="196137" y="97600"/>
                        <a:pt x="206471" y="83566"/>
                      </a:cubicBezTo>
                      <a:cubicBezTo>
                        <a:pt x="193012" y="55114"/>
                        <a:pt x="177063" y="27938"/>
                        <a:pt x="158817" y="2356"/>
                      </a:cubicBezTo>
                      <a:cubicBezTo>
                        <a:pt x="131833" y="-31519"/>
                        <a:pt x="-31543" y="129497"/>
                        <a:pt x="9157" y="143342"/>
                      </a:cubicBezTo>
                      <a:close/>
                    </a:path>
                  </a:pathLst>
                </a:custGeom>
                <a:solidFill>
                  <a:srgbClr val="F0942B"/>
                </a:solidFill>
                <a:ln w="6375" cap="flat">
                  <a:noFill/>
                  <a:prstDash val="solid"/>
                  <a:miter/>
                </a:ln>
              </p:spPr>
              <p:txBody>
                <a:bodyPr rtlCol="0" anchor="ctr"/>
                <a:lstStyle/>
                <a:p>
                  <a:endParaRPr lang="zh-CN" altLang="en-US"/>
                </a:p>
              </p:txBody>
            </p:sp>
            <p:sp>
              <p:nvSpPr>
                <p:cNvPr id="414" name="ïśľíḍe">
                  <a:extLst>
                    <a:ext uri="{FF2B5EF4-FFF2-40B4-BE49-F238E27FC236}">
                      <a16:creationId xmlns:a16="http://schemas.microsoft.com/office/drawing/2014/main" id="{B4377AD2-2BE9-F2C6-112D-64A33249CEEA}"/>
                    </a:ext>
                  </a:extLst>
                </p:cNvPr>
                <p:cNvSpPr/>
                <p:nvPr/>
              </p:nvSpPr>
              <p:spPr>
                <a:xfrm>
                  <a:off x="256677" y="4347177"/>
                  <a:ext cx="201790" cy="124745"/>
                </a:xfrm>
                <a:custGeom>
                  <a:avLst/>
                  <a:gdLst>
                    <a:gd name="connsiteX0" fmla="*/ 3794 w 201790"/>
                    <a:gd name="connsiteY0" fmla="*/ 86351 h 124745"/>
                    <a:gd name="connsiteX1" fmla="*/ 118624 w 201790"/>
                    <a:gd name="connsiteY1" fmla="*/ 116717 h 124745"/>
                    <a:gd name="connsiteX2" fmla="*/ 203342 w 201790"/>
                    <a:gd name="connsiteY2" fmla="*/ 33785 h 124745"/>
                    <a:gd name="connsiteX3" fmla="*/ 88832 w 201790"/>
                    <a:gd name="connsiteY3" fmla="*/ 3419 h 124745"/>
                    <a:gd name="connsiteX4" fmla="*/ 3794 w 201790"/>
                    <a:gd name="connsiteY4" fmla="*/ 86351 h 124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790" h="124745">
                      <a:moveTo>
                        <a:pt x="3794" y="86351"/>
                      </a:moveTo>
                      <a:cubicBezTo>
                        <a:pt x="12024" y="117610"/>
                        <a:pt x="63315" y="131007"/>
                        <a:pt x="118624" y="116717"/>
                      </a:cubicBezTo>
                      <a:cubicBezTo>
                        <a:pt x="173934" y="102427"/>
                        <a:pt x="211572" y="65171"/>
                        <a:pt x="203342" y="33785"/>
                      </a:cubicBezTo>
                      <a:cubicBezTo>
                        <a:pt x="195113" y="2397"/>
                        <a:pt x="143822" y="-10871"/>
                        <a:pt x="88832" y="3419"/>
                      </a:cubicBezTo>
                      <a:cubicBezTo>
                        <a:pt x="33841" y="17709"/>
                        <a:pt x="-4435" y="55091"/>
                        <a:pt x="3794" y="86351"/>
                      </a:cubicBezTo>
                      <a:close/>
                    </a:path>
                  </a:pathLst>
                </a:custGeom>
                <a:solidFill>
                  <a:srgbClr val="FFC30D"/>
                </a:solidFill>
                <a:ln w="6375" cap="flat">
                  <a:noFill/>
                  <a:prstDash val="solid"/>
                  <a:miter/>
                </a:ln>
              </p:spPr>
              <p:txBody>
                <a:bodyPr rtlCol="0" anchor="ctr"/>
                <a:lstStyle/>
                <a:p>
                  <a:endParaRPr lang="zh-CN" altLang="en-US"/>
                </a:p>
              </p:txBody>
            </p:sp>
            <p:sp>
              <p:nvSpPr>
                <p:cNvPr id="415" name="ïšḷiḍé">
                  <a:extLst>
                    <a:ext uri="{FF2B5EF4-FFF2-40B4-BE49-F238E27FC236}">
                      <a16:creationId xmlns:a16="http://schemas.microsoft.com/office/drawing/2014/main" id="{7895E8FA-30E9-E796-651E-CA031BF84492}"/>
                    </a:ext>
                  </a:extLst>
                </p:cNvPr>
                <p:cNvSpPr/>
                <p:nvPr/>
              </p:nvSpPr>
              <p:spPr>
                <a:xfrm>
                  <a:off x="300550" y="4368881"/>
                  <a:ext cx="110407" cy="68371"/>
                </a:xfrm>
                <a:custGeom>
                  <a:avLst/>
                  <a:gdLst>
                    <a:gd name="connsiteX0" fmla="*/ 3301 w 110407"/>
                    <a:gd name="connsiteY0" fmla="*/ 46210 h 68371"/>
                    <a:gd name="connsiteX1" fmla="*/ 66011 w 110407"/>
                    <a:gd name="connsiteY1" fmla="*/ 62861 h 68371"/>
                    <a:gd name="connsiteX2" fmla="*/ 112454 w 110407"/>
                    <a:gd name="connsiteY2" fmla="*/ 17503 h 68371"/>
                    <a:gd name="connsiteX3" fmla="*/ 49680 w 110407"/>
                    <a:gd name="connsiteY3" fmla="*/ 854 h 68371"/>
                    <a:gd name="connsiteX4" fmla="*/ 3301 w 110407"/>
                    <a:gd name="connsiteY4" fmla="*/ 46210 h 68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07" h="68371">
                      <a:moveTo>
                        <a:pt x="3301" y="46210"/>
                      </a:moveTo>
                      <a:cubicBezTo>
                        <a:pt x="7767" y="63370"/>
                        <a:pt x="35837" y="70835"/>
                        <a:pt x="66011" y="62861"/>
                      </a:cubicBezTo>
                      <a:cubicBezTo>
                        <a:pt x="96186" y="54887"/>
                        <a:pt x="117047" y="34663"/>
                        <a:pt x="112454" y="17503"/>
                      </a:cubicBezTo>
                      <a:cubicBezTo>
                        <a:pt x="107859" y="343"/>
                        <a:pt x="79854" y="-7057"/>
                        <a:pt x="49680" y="854"/>
                      </a:cubicBezTo>
                      <a:cubicBezTo>
                        <a:pt x="19505" y="8764"/>
                        <a:pt x="-1228" y="29050"/>
                        <a:pt x="3301" y="46210"/>
                      </a:cubicBezTo>
                      <a:close/>
                    </a:path>
                  </a:pathLst>
                </a:custGeom>
                <a:solidFill>
                  <a:srgbClr val="B04C00"/>
                </a:solidFill>
                <a:ln w="6375" cap="flat">
                  <a:noFill/>
                  <a:prstDash val="solid"/>
                  <a:miter/>
                </a:ln>
              </p:spPr>
              <p:txBody>
                <a:bodyPr rtlCol="0" anchor="ctr"/>
                <a:lstStyle/>
                <a:p>
                  <a:endParaRPr lang="zh-CN" altLang="en-US"/>
                </a:p>
              </p:txBody>
            </p:sp>
            <p:sp>
              <p:nvSpPr>
                <p:cNvPr id="416" name="ïṧḷíḓê">
                  <a:extLst>
                    <a:ext uri="{FF2B5EF4-FFF2-40B4-BE49-F238E27FC236}">
                      <a16:creationId xmlns:a16="http://schemas.microsoft.com/office/drawing/2014/main" id="{7162B9BB-AF1B-BE23-7371-20E20B6B7EBC}"/>
                    </a:ext>
                  </a:extLst>
                </p:cNvPr>
                <p:cNvSpPr/>
                <p:nvPr/>
              </p:nvSpPr>
              <p:spPr>
                <a:xfrm rot="-1995000">
                  <a:off x="76003" y="4720923"/>
                  <a:ext cx="245989" cy="139708"/>
                </a:xfrm>
                <a:custGeom>
                  <a:avLst/>
                  <a:gdLst>
                    <a:gd name="connsiteX0" fmla="*/ 248671 w 245989"/>
                    <a:gd name="connsiteY0" fmla="*/ 67539 h 139708"/>
                    <a:gd name="connsiteX1" fmla="*/ 125676 w 245989"/>
                    <a:gd name="connsiteY1" fmla="*/ 137393 h 139708"/>
                    <a:gd name="connsiteX2" fmla="*/ 2681 w 245989"/>
                    <a:gd name="connsiteY2" fmla="*/ 67539 h 139708"/>
                    <a:gd name="connsiteX3" fmla="*/ 125676 w 245989"/>
                    <a:gd name="connsiteY3" fmla="*/ -2315 h 139708"/>
                    <a:gd name="connsiteX4" fmla="*/ 248671 w 245989"/>
                    <a:gd name="connsiteY4" fmla="*/ 67539 h 139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989" h="139708">
                      <a:moveTo>
                        <a:pt x="248671" y="67539"/>
                      </a:moveTo>
                      <a:cubicBezTo>
                        <a:pt x="248671" y="106119"/>
                        <a:pt x="193605" y="137393"/>
                        <a:pt x="125676" y="137393"/>
                      </a:cubicBezTo>
                      <a:cubicBezTo>
                        <a:pt x="57748" y="137393"/>
                        <a:pt x="2681" y="106118"/>
                        <a:pt x="2681" y="67539"/>
                      </a:cubicBezTo>
                      <a:cubicBezTo>
                        <a:pt x="2681" y="28959"/>
                        <a:pt x="57747" y="-2315"/>
                        <a:pt x="125676" y="-2315"/>
                      </a:cubicBezTo>
                      <a:cubicBezTo>
                        <a:pt x="193603" y="-2315"/>
                        <a:pt x="248671" y="28960"/>
                        <a:pt x="248671" y="67539"/>
                      </a:cubicBezTo>
                      <a:close/>
                    </a:path>
                  </a:pathLst>
                </a:custGeom>
                <a:solidFill>
                  <a:srgbClr val="FFC30D"/>
                </a:solidFill>
                <a:ln w="6375" cap="flat">
                  <a:noFill/>
                  <a:prstDash val="solid"/>
                  <a:miter/>
                </a:ln>
              </p:spPr>
              <p:txBody>
                <a:bodyPr rtlCol="0" anchor="ctr"/>
                <a:lstStyle/>
                <a:p>
                  <a:endParaRPr lang="zh-CN" altLang="en-US"/>
                </a:p>
              </p:txBody>
            </p:sp>
            <p:sp>
              <p:nvSpPr>
                <p:cNvPr id="417" name="îşlide">
                  <a:extLst>
                    <a:ext uri="{FF2B5EF4-FFF2-40B4-BE49-F238E27FC236}">
                      <a16:creationId xmlns:a16="http://schemas.microsoft.com/office/drawing/2014/main" id="{021F8B3E-50A5-D5C7-B522-A039BD128DE3}"/>
                    </a:ext>
                  </a:extLst>
                </p:cNvPr>
                <p:cNvSpPr/>
                <p:nvPr/>
              </p:nvSpPr>
              <p:spPr>
                <a:xfrm rot="-1995000">
                  <a:off x="127188" y="4745785"/>
                  <a:ext cx="134733" cy="76552"/>
                </a:xfrm>
                <a:custGeom>
                  <a:avLst/>
                  <a:gdLst>
                    <a:gd name="connsiteX0" fmla="*/ 137413 w 134733"/>
                    <a:gd name="connsiteY0" fmla="*/ 35962 h 76552"/>
                    <a:gd name="connsiteX1" fmla="*/ 70046 w 134733"/>
                    <a:gd name="connsiteY1" fmla="*/ 74239 h 76552"/>
                    <a:gd name="connsiteX2" fmla="*/ 2679 w 134733"/>
                    <a:gd name="connsiteY2" fmla="*/ 35962 h 76552"/>
                    <a:gd name="connsiteX3" fmla="*/ 70046 w 134733"/>
                    <a:gd name="connsiteY3" fmla="*/ -2314 h 76552"/>
                    <a:gd name="connsiteX4" fmla="*/ 137413 w 134733"/>
                    <a:gd name="connsiteY4" fmla="*/ 35962 h 76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33" h="76552">
                      <a:moveTo>
                        <a:pt x="137413" y="35962"/>
                      </a:moveTo>
                      <a:cubicBezTo>
                        <a:pt x="137413" y="57102"/>
                        <a:pt x="107253" y="74239"/>
                        <a:pt x="70046" y="74239"/>
                      </a:cubicBezTo>
                      <a:cubicBezTo>
                        <a:pt x="32841" y="74239"/>
                        <a:pt x="2679" y="57102"/>
                        <a:pt x="2679" y="35962"/>
                      </a:cubicBezTo>
                      <a:cubicBezTo>
                        <a:pt x="2679" y="14823"/>
                        <a:pt x="32840" y="-2314"/>
                        <a:pt x="70046" y="-2314"/>
                      </a:cubicBezTo>
                      <a:cubicBezTo>
                        <a:pt x="107251" y="-2314"/>
                        <a:pt x="137413" y="14823"/>
                        <a:pt x="137413" y="35962"/>
                      </a:cubicBezTo>
                      <a:close/>
                    </a:path>
                  </a:pathLst>
                </a:custGeom>
                <a:solidFill>
                  <a:srgbClr val="B04C00"/>
                </a:solidFill>
                <a:ln w="6375" cap="flat">
                  <a:noFill/>
                  <a:prstDash val="solid"/>
                  <a:miter/>
                </a:ln>
              </p:spPr>
              <p:txBody>
                <a:bodyPr rtlCol="0" anchor="ctr"/>
                <a:lstStyle/>
                <a:p>
                  <a:endParaRPr lang="zh-CN" altLang="en-US"/>
                </a:p>
              </p:txBody>
            </p:sp>
            <p:sp>
              <p:nvSpPr>
                <p:cNvPr id="418" name="ï$ḷíḑe">
                  <a:extLst>
                    <a:ext uri="{FF2B5EF4-FFF2-40B4-BE49-F238E27FC236}">
                      <a16:creationId xmlns:a16="http://schemas.microsoft.com/office/drawing/2014/main" id="{090C22CF-983E-6DE1-FDBC-48F21F1D6A08}"/>
                    </a:ext>
                  </a:extLst>
                </p:cNvPr>
                <p:cNvSpPr/>
                <p:nvPr/>
              </p:nvSpPr>
              <p:spPr>
                <a:xfrm>
                  <a:off x="601505" y="4310718"/>
                  <a:ext cx="212133" cy="187293"/>
                </a:xfrm>
                <a:custGeom>
                  <a:avLst/>
                  <a:gdLst>
                    <a:gd name="connsiteX0" fmla="*/ 11812 w 212133"/>
                    <a:gd name="connsiteY0" fmla="*/ 15636 h 187293"/>
                    <a:gd name="connsiteX1" fmla="*/ 65718 w 212133"/>
                    <a:gd name="connsiteY1" fmla="*/ 146414 h 187293"/>
                    <a:gd name="connsiteX2" fmla="*/ 205681 w 212133"/>
                    <a:gd name="connsiteY2" fmla="*/ 167083 h 187293"/>
                    <a:gd name="connsiteX3" fmla="*/ 151776 w 212133"/>
                    <a:gd name="connsiteY3" fmla="*/ 36305 h 187293"/>
                    <a:gd name="connsiteX4" fmla="*/ 11812 w 212133"/>
                    <a:gd name="connsiteY4" fmla="*/ 15636 h 187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133" h="187293">
                      <a:moveTo>
                        <a:pt x="11812" y="15636"/>
                      </a:moveTo>
                      <a:cubicBezTo>
                        <a:pt x="-11919" y="46002"/>
                        <a:pt x="12195" y="104565"/>
                        <a:pt x="65718" y="146414"/>
                      </a:cubicBezTo>
                      <a:cubicBezTo>
                        <a:pt x="119242" y="188263"/>
                        <a:pt x="181950" y="197449"/>
                        <a:pt x="205681" y="167083"/>
                      </a:cubicBezTo>
                      <a:cubicBezTo>
                        <a:pt x="229414" y="136717"/>
                        <a:pt x="205300" y="78155"/>
                        <a:pt x="151776" y="36305"/>
                      </a:cubicBezTo>
                      <a:cubicBezTo>
                        <a:pt x="98253" y="-5544"/>
                        <a:pt x="35862" y="-14858"/>
                        <a:pt x="11812" y="15636"/>
                      </a:cubicBezTo>
                      <a:close/>
                    </a:path>
                  </a:pathLst>
                </a:custGeom>
                <a:solidFill>
                  <a:srgbClr val="FFC30D"/>
                </a:solidFill>
                <a:ln w="6375" cap="flat">
                  <a:noFill/>
                  <a:prstDash val="solid"/>
                  <a:miter/>
                </a:ln>
              </p:spPr>
              <p:txBody>
                <a:bodyPr rtlCol="0" anchor="ctr"/>
                <a:lstStyle/>
                <a:p>
                  <a:endParaRPr lang="zh-CN" altLang="en-US"/>
                </a:p>
              </p:txBody>
            </p:sp>
            <p:sp>
              <p:nvSpPr>
                <p:cNvPr id="419" name="íSḷíḑè">
                  <a:extLst>
                    <a:ext uri="{FF2B5EF4-FFF2-40B4-BE49-F238E27FC236}">
                      <a16:creationId xmlns:a16="http://schemas.microsoft.com/office/drawing/2014/main" id="{9B44D553-DF9E-F6D5-4728-B39C9BBBD439}"/>
                    </a:ext>
                  </a:extLst>
                </p:cNvPr>
                <p:cNvSpPr/>
                <p:nvPr/>
              </p:nvSpPr>
              <p:spPr>
                <a:xfrm>
                  <a:off x="654825" y="4346732"/>
                  <a:ext cx="115889" cy="102560"/>
                </a:xfrm>
                <a:custGeom>
                  <a:avLst/>
                  <a:gdLst>
                    <a:gd name="connsiteX0" fmla="*/ 7612 w 115889"/>
                    <a:gd name="connsiteY0" fmla="*/ 7499 h 102560"/>
                    <a:gd name="connsiteX1" fmla="*/ 37086 w 115889"/>
                    <a:gd name="connsiteY1" fmla="*/ 79139 h 102560"/>
                    <a:gd name="connsiteX2" fmla="*/ 113639 w 115889"/>
                    <a:gd name="connsiteY2" fmla="*/ 90431 h 102560"/>
                    <a:gd name="connsiteX3" fmla="*/ 84101 w 115889"/>
                    <a:gd name="connsiteY3" fmla="*/ 18790 h 102560"/>
                    <a:gd name="connsiteX4" fmla="*/ 7612 w 115889"/>
                    <a:gd name="connsiteY4" fmla="*/ 7499 h 10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89" h="102560">
                      <a:moveTo>
                        <a:pt x="7612" y="7499"/>
                      </a:moveTo>
                      <a:cubicBezTo>
                        <a:pt x="-5146" y="24150"/>
                        <a:pt x="7612" y="56238"/>
                        <a:pt x="37086" y="79139"/>
                      </a:cubicBezTo>
                      <a:cubicBezTo>
                        <a:pt x="66558" y="102042"/>
                        <a:pt x="100880" y="107082"/>
                        <a:pt x="113639" y="90431"/>
                      </a:cubicBezTo>
                      <a:cubicBezTo>
                        <a:pt x="126398" y="73782"/>
                        <a:pt x="113639" y="41693"/>
                        <a:pt x="84101" y="18790"/>
                      </a:cubicBezTo>
                      <a:cubicBezTo>
                        <a:pt x="54565" y="-4111"/>
                        <a:pt x="20627" y="-9151"/>
                        <a:pt x="7612" y="7499"/>
                      </a:cubicBezTo>
                      <a:close/>
                    </a:path>
                  </a:pathLst>
                </a:custGeom>
                <a:solidFill>
                  <a:srgbClr val="B04C00"/>
                </a:solidFill>
                <a:ln w="6375" cap="flat">
                  <a:noFill/>
                  <a:prstDash val="solid"/>
                  <a:miter/>
                </a:ln>
              </p:spPr>
              <p:txBody>
                <a:bodyPr rtlCol="0" anchor="ctr"/>
                <a:lstStyle/>
                <a:p>
                  <a:endParaRPr lang="zh-CN" altLang="en-US"/>
                </a:p>
              </p:txBody>
            </p:sp>
            <p:sp>
              <p:nvSpPr>
                <p:cNvPr id="420" name="ïSľîḓé">
                  <a:extLst>
                    <a:ext uri="{FF2B5EF4-FFF2-40B4-BE49-F238E27FC236}">
                      <a16:creationId xmlns:a16="http://schemas.microsoft.com/office/drawing/2014/main" id="{3DD01133-839C-4D63-9164-E0E7A067A11A}"/>
                    </a:ext>
                  </a:extLst>
                </p:cNvPr>
                <p:cNvSpPr/>
                <p:nvPr/>
              </p:nvSpPr>
              <p:spPr>
                <a:xfrm>
                  <a:off x="1018505" y="4546793"/>
                  <a:ext cx="237375" cy="153989"/>
                </a:xfrm>
                <a:custGeom>
                  <a:avLst/>
                  <a:gdLst>
                    <a:gd name="connsiteX0" fmla="*/ 4816 w 237375"/>
                    <a:gd name="connsiteY0" fmla="*/ 35437 h 153989"/>
                    <a:gd name="connsiteX1" fmla="*/ 99104 w 237375"/>
                    <a:gd name="connsiteY1" fmla="*/ 140889 h 153989"/>
                    <a:gd name="connsiteX2" fmla="*/ 237920 w 237375"/>
                    <a:gd name="connsiteY2" fmla="*/ 113968 h 153989"/>
                    <a:gd name="connsiteX3" fmla="*/ 143696 w 237375"/>
                    <a:gd name="connsiteY3" fmla="*/ 8453 h 153989"/>
                    <a:gd name="connsiteX4" fmla="*/ 4816 w 237375"/>
                    <a:gd name="connsiteY4" fmla="*/ 35437 h 153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375" h="153989">
                      <a:moveTo>
                        <a:pt x="4816" y="35437"/>
                      </a:moveTo>
                      <a:cubicBezTo>
                        <a:pt x="-7496" y="71993"/>
                        <a:pt x="34671" y="119200"/>
                        <a:pt x="99104" y="140889"/>
                      </a:cubicBezTo>
                      <a:cubicBezTo>
                        <a:pt x="163535" y="162580"/>
                        <a:pt x="225607" y="150522"/>
                        <a:pt x="237920" y="113968"/>
                      </a:cubicBezTo>
                      <a:cubicBezTo>
                        <a:pt x="250232" y="77414"/>
                        <a:pt x="208063" y="30144"/>
                        <a:pt x="143696" y="8453"/>
                      </a:cubicBezTo>
                      <a:cubicBezTo>
                        <a:pt x="79327" y="-13237"/>
                        <a:pt x="17128" y="-1116"/>
                        <a:pt x="4816" y="35437"/>
                      </a:cubicBezTo>
                      <a:close/>
                    </a:path>
                  </a:pathLst>
                </a:custGeom>
                <a:solidFill>
                  <a:srgbClr val="FFC30D"/>
                </a:solidFill>
                <a:ln w="6375" cap="flat">
                  <a:noFill/>
                  <a:prstDash val="solid"/>
                  <a:miter/>
                </a:ln>
              </p:spPr>
              <p:txBody>
                <a:bodyPr rtlCol="0" anchor="ctr"/>
                <a:lstStyle/>
                <a:p>
                  <a:endParaRPr lang="zh-CN" altLang="en-US"/>
                </a:p>
              </p:txBody>
            </p:sp>
            <p:sp>
              <p:nvSpPr>
                <p:cNvPr id="421" name="îsḷïḋè">
                  <a:extLst>
                    <a:ext uri="{FF2B5EF4-FFF2-40B4-BE49-F238E27FC236}">
                      <a16:creationId xmlns:a16="http://schemas.microsoft.com/office/drawing/2014/main" id="{6892AF6E-B6DF-ABD5-7E6F-A2F09A833A4D}"/>
                    </a:ext>
                  </a:extLst>
                </p:cNvPr>
                <p:cNvSpPr/>
                <p:nvPr/>
              </p:nvSpPr>
              <p:spPr>
                <a:xfrm>
                  <a:off x="1074774" y="4573909"/>
                  <a:ext cx="129986" cy="84355"/>
                </a:xfrm>
                <a:custGeom>
                  <a:avLst/>
                  <a:gdLst>
                    <a:gd name="connsiteX0" fmla="*/ 3856 w 129986"/>
                    <a:gd name="connsiteY0" fmla="*/ 18402 h 84355"/>
                    <a:gd name="connsiteX1" fmla="*/ 55466 w 129986"/>
                    <a:gd name="connsiteY1" fmla="*/ 76136 h 84355"/>
                    <a:gd name="connsiteX2" fmla="*/ 131508 w 129986"/>
                    <a:gd name="connsiteY2" fmla="*/ 61399 h 84355"/>
                    <a:gd name="connsiteX3" fmla="*/ 79900 w 129986"/>
                    <a:gd name="connsiteY3" fmla="*/ 3601 h 84355"/>
                    <a:gd name="connsiteX4" fmla="*/ 3856 w 129986"/>
                    <a:gd name="connsiteY4" fmla="*/ 18402 h 8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86" h="84355">
                      <a:moveTo>
                        <a:pt x="3856" y="18402"/>
                      </a:moveTo>
                      <a:cubicBezTo>
                        <a:pt x="-2906" y="38434"/>
                        <a:pt x="20188" y="64269"/>
                        <a:pt x="55466" y="76136"/>
                      </a:cubicBezTo>
                      <a:cubicBezTo>
                        <a:pt x="90745" y="88001"/>
                        <a:pt x="124810" y="81431"/>
                        <a:pt x="131508" y="61399"/>
                      </a:cubicBezTo>
                      <a:cubicBezTo>
                        <a:pt x="138207" y="41368"/>
                        <a:pt x="115177" y="15531"/>
                        <a:pt x="79900" y="3601"/>
                      </a:cubicBezTo>
                      <a:cubicBezTo>
                        <a:pt x="44622" y="-8328"/>
                        <a:pt x="10619" y="-1629"/>
                        <a:pt x="3856" y="18402"/>
                      </a:cubicBezTo>
                      <a:close/>
                    </a:path>
                  </a:pathLst>
                </a:custGeom>
                <a:solidFill>
                  <a:srgbClr val="B04C00"/>
                </a:solidFill>
                <a:ln w="6375" cap="flat">
                  <a:noFill/>
                  <a:prstDash val="solid"/>
                  <a:miter/>
                </a:ln>
              </p:spPr>
              <p:txBody>
                <a:bodyPr rtlCol="0" anchor="ctr"/>
                <a:lstStyle/>
                <a:p>
                  <a:endParaRPr lang="zh-CN" altLang="en-US"/>
                </a:p>
              </p:txBody>
            </p:sp>
            <p:sp>
              <p:nvSpPr>
                <p:cNvPr id="422" name="íṩḻîḑè">
                  <a:extLst>
                    <a:ext uri="{FF2B5EF4-FFF2-40B4-BE49-F238E27FC236}">
                      <a16:creationId xmlns:a16="http://schemas.microsoft.com/office/drawing/2014/main" id="{5C15FA83-1767-E19D-F167-A0399099E1C4}"/>
                    </a:ext>
                  </a:extLst>
                </p:cNvPr>
                <p:cNvSpPr/>
                <p:nvPr/>
              </p:nvSpPr>
              <p:spPr>
                <a:xfrm>
                  <a:off x="1416281" y="4762818"/>
                  <a:ext cx="160808" cy="232550"/>
                </a:xfrm>
                <a:custGeom>
                  <a:avLst/>
                  <a:gdLst>
                    <a:gd name="connsiteX0" fmla="*/ 34716 w 160808"/>
                    <a:gd name="connsiteY0" fmla="*/ 909 h 232550"/>
                    <a:gd name="connsiteX1" fmla="*/ 18831 w 160808"/>
                    <a:gd name="connsiteY1" fmla="*/ 141255 h 232550"/>
                    <a:gd name="connsiteX2" fmla="*/ 131427 w 160808"/>
                    <a:gd name="connsiteY2" fmla="*/ 226930 h 232550"/>
                    <a:gd name="connsiteX3" fmla="*/ 147312 w 160808"/>
                    <a:gd name="connsiteY3" fmla="*/ 86584 h 232550"/>
                    <a:gd name="connsiteX4" fmla="*/ 34716 w 160808"/>
                    <a:gd name="connsiteY4" fmla="*/ 909 h 23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8" h="232550">
                      <a:moveTo>
                        <a:pt x="34716" y="909"/>
                      </a:moveTo>
                      <a:cubicBezTo>
                        <a:pt x="-754" y="16027"/>
                        <a:pt x="-7836" y="78992"/>
                        <a:pt x="18831" y="141255"/>
                      </a:cubicBezTo>
                      <a:cubicBezTo>
                        <a:pt x="45497" y="203519"/>
                        <a:pt x="95957" y="242113"/>
                        <a:pt x="131427" y="226930"/>
                      </a:cubicBezTo>
                      <a:cubicBezTo>
                        <a:pt x="166897" y="211747"/>
                        <a:pt x="174041" y="148847"/>
                        <a:pt x="147312" y="86584"/>
                      </a:cubicBezTo>
                      <a:cubicBezTo>
                        <a:pt x="120582" y="24320"/>
                        <a:pt x="70248" y="-14020"/>
                        <a:pt x="34716" y="909"/>
                      </a:cubicBezTo>
                      <a:close/>
                    </a:path>
                  </a:pathLst>
                </a:custGeom>
                <a:solidFill>
                  <a:srgbClr val="FFC30D"/>
                </a:solidFill>
                <a:ln w="6375" cap="flat">
                  <a:noFill/>
                  <a:prstDash val="solid"/>
                  <a:miter/>
                </a:ln>
              </p:spPr>
              <p:txBody>
                <a:bodyPr rtlCol="0" anchor="ctr"/>
                <a:lstStyle/>
                <a:p>
                  <a:endParaRPr lang="zh-CN" altLang="en-US"/>
                </a:p>
              </p:txBody>
            </p:sp>
            <p:sp>
              <p:nvSpPr>
                <p:cNvPr id="423" name="îŝlíḍe">
                  <a:extLst>
                    <a:ext uri="{FF2B5EF4-FFF2-40B4-BE49-F238E27FC236}">
                      <a16:creationId xmlns:a16="http://schemas.microsoft.com/office/drawing/2014/main" id="{1AD3EF7E-0D78-EF32-5885-7AE0DB07AE7A}"/>
                    </a:ext>
                  </a:extLst>
                </p:cNvPr>
                <p:cNvSpPr/>
                <p:nvPr/>
              </p:nvSpPr>
              <p:spPr>
                <a:xfrm>
                  <a:off x="1460174" y="4812204"/>
                  <a:ext cx="88005" cy="127511"/>
                </a:xfrm>
                <a:custGeom>
                  <a:avLst/>
                  <a:gdLst>
                    <a:gd name="connsiteX0" fmla="*/ 20168 w 88005"/>
                    <a:gd name="connsiteY0" fmla="*/ -505 h 127511"/>
                    <a:gd name="connsiteX1" fmla="*/ 11429 w 88005"/>
                    <a:gd name="connsiteY1" fmla="*/ 76494 h 127511"/>
                    <a:gd name="connsiteX2" fmla="*/ 73117 w 88005"/>
                    <a:gd name="connsiteY2" fmla="*/ 123383 h 127511"/>
                    <a:gd name="connsiteX3" fmla="*/ 81794 w 88005"/>
                    <a:gd name="connsiteY3" fmla="*/ 46383 h 127511"/>
                    <a:gd name="connsiteX4" fmla="*/ 20168 w 88005"/>
                    <a:gd name="connsiteY4" fmla="*/ -505 h 127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05" h="127511">
                      <a:moveTo>
                        <a:pt x="20168" y="-505"/>
                      </a:moveTo>
                      <a:cubicBezTo>
                        <a:pt x="1029" y="7787"/>
                        <a:pt x="-3180" y="42237"/>
                        <a:pt x="11429" y="76494"/>
                      </a:cubicBezTo>
                      <a:cubicBezTo>
                        <a:pt x="26038" y="110752"/>
                        <a:pt x="53659" y="131676"/>
                        <a:pt x="73117" y="123383"/>
                      </a:cubicBezTo>
                      <a:cubicBezTo>
                        <a:pt x="92574" y="115089"/>
                        <a:pt x="96467" y="80577"/>
                        <a:pt x="81794" y="46383"/>
                      </a:cubicBezTo>
                      <a:cubicBezTo>
                        <a:pt x="67121" y="12190"/>
                        <a:pt x="39881" y="-8798"/>
                        <a:pt x="20168" y="-505"/>
                      </a:cubicBezTo>
                      <a:close/>
                    </a:path>
                  </a:pathLst>
                </a:custGeom>
                <a:solidFill>
                  <a:srgbClr val="B04C00"/>
                </a:solidFill>
                <a:ln w="6375" cap="flat">
                  <a:noFill/>
                  <a:prstDash val="solid"/>
                  <a:miter/>
                </a:ln>
              </p:spPr>
              <p:txBody>
                <a:bodyPr rtlCol="0" anchor="ctr"/>
                <a:lstStyle/>
                <a:p>
                  <a:endParaRPr lang="zh-CN" altLang="en-US"/>
                </a:p>
              </p:txBody>
            </p:sp>
            <p:sp>
              <p:nvSpPr>
                <p:cNvPr id="424" name="íṣlîḓè">
                  <a:extLst>
                    <a:ext uri="{FF2B5EF4-FFF2-40B4-BE49-F238E27FC236}">
                      <a16:creationId xmlns:a16="http://schemas.microsoft.com/office/drawing/2014/main" id="{81E12B1C-D5FD-ACE5-810A-2F6E363135C3}"/>
                    </a:ext>
                  </a:extLst>
                </p:cNvPr>
                <p:cNvSpPr/>
                <p:nvPr/>
              </p:nvSpPr>
              <p:spPr>
                <a:xfrm>
                  <a:off x="1116449" y="5174200"/>
                  <a:ext cx="168278" cy="218542"/>
                </a:xfrm>
                <a:custGeom>
                  <a:avLst/>
                  <a:gdLst>
                    <a:gd name="connsiteX0" fmla="*/ 146801 w 168278"/>
                    <a:gd name="connsiteY0" fmla="*/ 3166 h 218542"/>
                    <a:gd name="connsiteX1" fmla="*/ 27826 w 168278"/>
                    <a:gd name="connsiteY1" fmla="*/ 72894 h 218542"/>
                    <a:gd name="connsiteX2" fmla="*/ 26869 w 168278"/>
                    <a:gd name="connsiteY2" fmla="*/ 210752 h 218542"/>
                    <a:gd name="connsiteX3" fmla="*/ 145781 w 168278"/>
                    <a:gd name="connsiteY3" fmla="*/ 141026 h 218542"/>
                    <a:gd name="connsiteX4" fmla="*/ 146801 w 168278"/>
                    <a:gd name="connsiteY4" fmla="*/ 3166 h 218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8" h="218542">
                      <a:moveTo>
                        <a:pt x="146801" y="3166"/>
                      </a:moveTo>
                      <a:cubicBezTo>
                        <a:pt x="114203" y="-15653"/>
                        <a:pt x="60998" y="15544"/>
                        <a:pt x="27826" y="72894"/>
                      </a:cubicBezTo>
                      <a:cubicBezTo>
                        <a:pt x="-5347" y="130245"/>
                        <a:pt x="-5730" y="191934"/>
                        <a:pt x="26869" y="210752"/>
                      </a:cubicBezTo>
                      <a:cubicBezTo>
                        <a:pt x="59467" y="229571"/>
                        <a:pt x="112672" y="198313"/>
                        <a:pt x="145781" y="141026"/>
                      </a:cubicBezTo>
                      <a:cubicBezTo>
                        <a:pt x="178890" y="83739"/>
                        <a:pt x="179464" y="21985"/>
                        <a:pt x="146801" y="3166"/>
                      </a:cubicBezTo>
                      <a:close/>
                    </a:path>
                  </a:pathLst>
                </a:custGeom>
                <a:solidFill>
                  <a:srgbClr val="FFC30D"/>
                </a:solidFill>
                <a:ln w="6375" cap="flat">
                  <a:noFill/>
                  <a:prstDash val="solid"/>
                  <a:miter/>
                </a:ln>
              </p:spPr>
              <p:txBody>
                <a:bodyPr rtlCol="0" anchor="ctr"/>
                <a:lstStyle/>
                <a:p>
                  <a:endParaRPr lang="zh-CN" altLang="en-US"/>
                </a:p>
              </p:txBody>
            </p:sp>
            <p:sp>
              <p:nvSpPr>
                <p:cNvPr id="425" name="ïṥlíḓé">
                  <a:extLst>
                    <a:ext uri="{FF2B5EF4-FFF2-40B4-BE49-F238E27FC236}">
                      <a16:creationId xmlns:a16="http://schemas.microsoft.com/office/drawing/2014/main" id="{6C8BB58C-5BC9-4902-E555-EF438A7AAD0D}"/>
                    </a:ext>
                  </a:extLst>
                </p:cNvPr>
                <p:cNvSpPr/>
                <p:nvPr/>
              </p:nvSpPr>
              <p:spPr>
                <a:xfrm>
                  <a:off x="1161368" y="5227575"/>
                  <a:ext cx="92098" cy="119830"/>
                </a:xfrm>
                <a:custGeom>
                  <a:avLst/>
                  <a:gdLst>
                    <a:gd name="connsiteX0" fmla="*/ 81596 w 92098"/>
                    <a:gd name="connsiteY0" fmla="*/ 698 h 119830"/>
                    <a:gd name="connsiteX1" fmla="*/ 16462 w 92098"/>
                    <a:gd name="connsiteY1" fmla="*/ 38975 h 119830"/>
                    <a:gd name="connsiteX2" fmla="*/ 15887 w 92098"/>
                    <a:gd name="connsiteY2" fmla="*/ 114507 h 119830"/>
                    <a:gd name="connsiteX3" fmla="*/ 81022 w 92098"/>
                    <a:gd name="connsiteY3" fmla="*/ 76231 h 119830"/>
                    <a:gd name="connsiteX4" fmla="*/ 81596 w 92098"/>
                    <a:gd name="connsiteY4" fmla="*/ 698 h 119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98" h="119830">
                      <a:moveTo>
                        <a:pt x="81596" y="698"/>
                      </a:moveTo>
                      <a:cubicBezTo>
                        <a:pt x="63733" y="-9636"/>
                        <a:pt x="34580" y="7461"/>
                        <a:pt x="16462" y="38975"/>
                      </a:cubicBezTo>
                      <a:cubicBezTo>
                        <a:pt x="-1656" y="70490"/>
                        <a:pt x="-1974" y="104172"/>
                        <a:pt x="15887" y="114507"/>
                      </a:cubicBezTo>
                      <a:cubicBezTo>
                        <a:pt x="33750" y="124843"/>
                        <a:pt x="62904" y="107681"/>
                        <a:pt x="81022" y="76231"/>
                      </a:cubicBezTo>
                      <a:cubicBezTo>
                        <a:pt x="99139" y="44781"/>
                        <a:pt x="99394" y="10970"/>
                        <a:pt x="81596" y="698"/>
                      </a:cubicBezTo>
                      <a:close/>
                    </a:path>
                  </a:pathLst>
                </a:custGeom>
                <a:solidFill>
                  <a:srgbClr val="B04C00"/>
                </a:solidFill>
                <a:ln w="6375" cap="flat">
                  <a:noFill/>
                  <a:prstDash val="solid"/>
                  <a:miter/>
                </a:ln>
              </p:spPr>
              <p:txBody>
                <a:bodyPr rtlCol="0" anchor="ctr"/>
                <a:lstStyle/>
                <a:p>
                  <a:endParaRPr lang="zh-CN" altLang="en-US"/>
                </a:p>
              </p:txBody>
            </p:sp>
            <p:sp>
              <p:nvSpPr>
                <p:cNvPr id="426" name="íS1îḍê">
                  <a:extLst>
                    <a:ext uri="{FF2B5EF4-FFF2-40B4-BE49-F238E27FC236}">
                      <a16:creationId xmlns:a16="http://schemas.microsoft.com/office/drawing/2014/main" id="{6D8A05CD-BE9D-4A6A-1F31-2192AA703A8E}"/>
                    </a:ext>
                  </a:extLst>
                </p:cNvPr>
                <p:cNvSpPr/>
                <p:nvPr/>
              </p:nvSpPr>
              <p:spPr>
                <a:xfrm>
                  <a:off x="521452" y="5050179"/>
                  <a:ext cx="172627" cy="635325"/>
                </a:xfrm>
                <a:custGeom>
                  <a:avLst/>
                  <a:gdLst>
                    <a:gd name="connsiteX0" fmla="*/ 65007 w 172627"/>
                    <a:gd name="connsiteY0" fmla="*/ 244505 h 635325"/>
                    <a:gd name="connsiteX1" fmla="*/ 2680 w 172627"/>
                    <a:gd name="connsiteY1" fmla="*/ 633011 h 635325"/>
                    <a:gd name="connsiteX2" fmla="*/ 88483 w 172627"/>
                    <a:gd name="connsiteY2" fmla="*/ 613872 h 635325"/>
                    <a:gd name="connsiteX3" fmla="*/ 88483 w 172627"/>
                    <a:gd name="connsiteY3" fmla="*/ 613872 h 635325"/>
                    <a:gd name="connsiteX4" fmla="*/ 111067 w 172627"/>
                    <a:gd name="connsiteY4" fmla="*/ 586249 h 635325"/>
                    <a:gd name="connsiteX5" fmla="*/ 175308 w 172627"/>
                    <a:gd name="connsiteY5" fmla="*/ -2315 h 635325"/>
                    <a:gd name="connsiteX6" fmla="*/ 65007 w 172627"/>
                    <a:gd name="connsiteY6" fmla="*/ 244505 h 63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27" h="635325">
                      <a:moveTo>
                        <a:pt x="65007" y="244505"/>
                      </a:moveTo>
                      <a:cubicBezTo>
                        <a:pt x="84656" y="376431"/>
                        <a:pt x="84593" y="547783"/>
                        <a:pt x="2680" y="633011"/>
                      </a:cubicBezTo>
                      <a:cubicBezTo>
                        <a:pt x="38150" y="633011"/>
                        <a:pt x="68389" y="627397"/>
                        <a:pt x="88483" y="613872"/>
                      </a:cubicBezTo>
                      <a:lnTo>
                        <a:pt x="88483" y="613872"/>
                      </a:lnTo>
                      <a:cubicBezTo>
                        <a:pt x="98755" y="607301"/>
                        <a:pt x="106665" y="597605"/>
                        <a:pt x="111067" y="586249"/>
                      </a:cubicBezTo>
                      <a:cubicBezTo>
                        <a:pt x="120572" y="536683"/>
                        <a:pt x="67303" y="212928"/>
                        <a:pt x="175308" y="-2315"/>
                      </a:cubicBezTo>
                      <a:cubicBezTo>
                        <a:pt x="172246" y="1449"/>
                        <a:pt x="50207" y="145497"/>
                        <a:pt x="65007" y="244505"/>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27" name="ísḻíďe">
                  <a:extLst>
                    <a:ext uri="{FF2B5EF4-FFF2-40B4-BE49-F238E27FC236}">
                      <a16:creationId xmlns:a16="http://schemas.microsoft.com/office/drawing/2014/main" id="{FC254501-73F9-114C-00FC-2942554BBDAE}"/>
                    </a:ext>
                  </a:extLst>
                </p:cNvPr>
                <p:cNvSpPr/>
                <p:nvPr/>
              </p:nvSpPr>
              <p:spPr>
                <a:xfrm>
                  <a:off x="745204" y="4757867"/>
                  <a:ext cx="284748" cy="170336"/>
                </a:xfrm>
                <a:custGeom>
                  <a:avLst/>
                  <a:gdLst>
                    <a:gd name="connsiteX0" fmla="*/ 18603 w 284748"/>
                    <a:gd name="connsiteY0" fmla="*/ 132425 h 170336"/>
                    <a:gd name="connsiteX1" fmla="*/ 160098 w 284748"/>
                    <a:gd name="connsiteY1" fmla="*/ 97466 h 170336"/>
                    <a:gd name="connsiteX2" fmla="*/ 273779 w 284748"/>
                    <a:gd name="connsiteY2" fmla="*/ 1011 h 170336"/>
                    <a:gd name="connsiteX3" fmla="*/ 286538 w 284748"/>
                    <a:gd name="connsiteY3" fmla="*/ 7772 h 170336"/>
                    <a:gd name="connsiteX4" fmla="*/ 20389 w 284748"/>
                    <a:gd name="connsiteY4" fmla="*/ 167257 h 170336"/>
                    <a:gd name="connsiteX5" fmla="*/ 18603 w 284748"/>
                    <a:gd name="connsiteY5" fmla="*/ 132425 h 17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48" h="170336">
                      <a:moveTo>
                        <a:pt x="18603" y="132425"/>
                      </a:moveTo>
                      <a:cubicBezTo>
                        <a:pt x="68744" y="128216"/>
                        <a:pt x="114740" y="121006"/>
                        <a:pt x="160098" y="97466"/>
                      </a:cubicBezTo>
                      <a:cubicBezTo>
                        <a:pt x="204881" y="74438"/>
                        <a:pt x="243795" y="41455"/>
                        <a:pt x="273779" y="1011"/>
                      </a:cubicBezTo>
                      <a:cubicBezTo>
                        <a:pt x="278945" y="-6199"/>
                        <a:pt x="290748" y="-648"/>
                        <a:pt x="286538" y="7772"/>
                      </a:cubicBezTo>
                      <a:cubicBezTo>
                        <a:pt x="237352" y="101614"/>
                        <a:pt x="130560" y="176444"/>
                        <a:pt x="20389" y="167257"/>
                      </a:cubicBezTo>
                      <a:cubicBezTo>
                        <a:pt x="-1429" y="165216"/>
                        <a:pt x="-4300" y="134340"/>
                        <a:pt x="18603" y="132425"/>
                      </a:cubicBezTo>
                      <a:close/>
                    </a:path>
                  </a:pathLst>
                </a:custGeom>
                <a:solidFill>
                  <a:srgbClr val="FFBF41"/>
                </a:solidFill>
                <a:ln w="6375" cap="flat">
                  <a:noFill/>
                  <a:prstDash val="solid"/>
                  <a:miter/>
                </a:ln>
              </p:spPr>
              <p:txBody>
                <a:bodyPr rtlCol="0" anchor="ctr"/>
                <a:lstStyle/>
                <a:p>
                  <a:endParaRPr lang="zh-CN" altLang="en-US"/>
                </a:p>
              </p:txBody>
            </p:sp>
            <p:sp>
              <p:nvSpPr>
                <p:cNvPr id="428" name="iṧľíḑê">
                  <a:extLst>
                    <a:ext uri="{FF2B5EF4-FFF2-40B4-BE49-F238E27FC236}">
                      <a16:creationId xmlns:a16="http://schemas.microsoft.com/office/drawing/2014/main" id="{F8A3D71C-AF88-3B12-5227-FC734EC05310}"/>
                    </a:ext>
                  </a:extLst>
                </p:cNvPr>
                <p:cNvSpPr/>
                <p:nvPr/>
              </p:nvSpPr>
              <p:spPr>
                <a:xfrm>
                  <a:off x="466955" y="4990051"/>
                  <a:ext cx="177008" cy="534152"/>
                </a:xfrm>
                <a:custGeom>
                  <a:avLst/>
                  <a:gdLst>
                    <a:gd name="connsiteX0" fmla="*/ 170413 w 177008"/>
                    <a:gd name="connsiteY0" fmla="*/ -1643 h 534152"/>
                    <a:gd name="connsiteX1" fmla="*/ 177812 w 177008"/>
                    <a:gd name="connsiteY1" fmla="*/ 7288 h 534152"/>
                    <a:gd name="connsiteX2" fmla="*/ 76891 w 177008"/>
                    <a:gd name="connsiteY2" fmla="*/ 250917 h 534152"/>
                    <a:gd name="connsiteX3" fmla="*/ 67704 w 177008"/>
                    <a:gd name="connsiteY3" fmla="*/ 392859 h 534152"/>
                    <a:gd name="connsiteX4" fmla="*/ 34531 w 177008"/>
                    <a:gd name="connsiteY4" fmla="*/ 525934 h 534152"/>
                    <a:gd name="connsiteX5" fmla="*/ 3400 w 177008"/>
                    <a:gd name="connsiteY5" fmla="*/ 514515 h 534152"/>
                    <a:gd name="connsiteX6" fmla="*/ 13926 w 177008"/>
                    <a:gd name="connsiteY6" fmla="*/ 439237 h 534152"/>
                    <a:gd name="connsiteX7" fmla="*/ 22411 w 177008"/>
                    <a:gd name="connsiteY7" fmla="*/ 354519 h 534152"/>
                    <a:gd name="connsiteX8" fmla="*/ 39635 w 177008"/>
                    <a:gd name="connsiteY8" fmla="*/ 207027 h 534152"/>
                    <a:gd name="connsiteX9" fmla="*/ 170413 w 177008"/>
                    <a:gd name="connsiteY9" fmla="*/ -1643 h 53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8" h="534152">
                      <a:moveTo>
                        <a:pt x="170413" y="-1643"/>
                      </a:moveTo>
                      <a:cubicBezTo>
                        <a:pt x="175898" y="-4513"/>
                        <a:pt x="183171" y="2440"/>
                        <a:pt x="177812" y="7288"/>
                      </a:cubicBezTo>
                      <a:cubicBezTo>
                        <a:pt x="110319" y="71593"/>
                        <a:pt x="84418" y="160394"/>
                        <a:pt x="76891" y="250917"/>
                      </a:cubicBezTo>
                      <a:cubicBezTo>
                        <a:pt x="72935" y="298189"/>
                        <a:pt x="71851" y="345652"/>
                        <a:pt x="67704" y="392859"/>
                      </a:cubicBezTo>
                      <a:cubicBezTo>
                        <a:pt x="64132" y="432794"/>
                        <a:pt x="62090" y="494929"/>
                        <a:pt x="34531" y="525934"/>
                      </a:cubicBezTo>
                      <a:cubicBezTo>
                        <a:pt x="23367" y="538693"/>
                        <a:pt x="5504" y="528868"/>
                        <a:pt x="3400" y="514515"/>
                      </a:cubicBezTo>
                      <a:cubicBezTo>
                        <a:pt x="-173" y="490145"/>
                        <a:pt x="10544" y="463479"/>
                        <a:pt x="13926" y="439237"/>
                      </a:cubicBezTo>
                      <a:cubicBezTo>
                        <a:pt x="17818" y="411168"/>
                        <a:pt x="20305" y="382780"/>
                        <a:pt x="22411" y="354519"/>
                      </a:cubicBezTo>
                      <a:cubicBezTo>
                        <a:pt x="25217" y="305078"/>
                        <a:pt x="30958" y="255829"/>
                        <a:pt x="39635" y="207027"/>
                      </a:cubicBezTo>
                      <a:cubicBezTo>
                        <a:pt x="56094" y="124478"/>
                        <a:pt x="92712" y="39440"/>
                        <a:pt x="170413" y="-1643"/>
                      </a:cubicBezTo>
                      <a:close/>
                    </a:path>
                  </a:pathLst>
                </a:custGeom>
                <a:solidFill>
                  <a:srgbClr val="FFBF41"/>
                </a:solidFill>
                <a:ln w="6375" cap="flat">
                  <a:noFill/>
                  <a:prstDash val="solid"/>
                  <a:miter/>
                </a:ln>
              </p:spPr>
              <p:txBody>
                <a:bodyPr rtlCol="0" anchor="ctr"/>
                <a:lstStyle/>
                <a:p>
                  <a:endParaRPr lang="zh-CN" altLang="en-US"/>
                </a:p>
              </p:txBody>
            </p:sp>
            <p:sp>
              <p:nvSpPr>
                <p:cNvPr id="429" name="iṩļiḋe">
                  <a:extLst>
                    <a:ext uri="{FF2B5EF4-FFF2-40B4-BE49-F238E27FC236}">
                      <a16:creationId xmlns:a16="http://schemas.microsoft.com/office/drawing/2014/main" id="{4AFF0C3D-3F49-C233-DE09-D26A092AAF05}"/>
                    </a:ext>
                  </a:extLst>
                </p:cNvPr>
                <p:cNvSpPr/>
                <p:nvPr/>
              </p:nvSpPr>
              <p:spPr>
                <a:xfrm>
                  <a:off x="311677" y="4869237"/>
                  <a:ext cx="151076" cy="193059"/>
                </a:xfrm>
                <a:custGeom>
                  <a:avLst/>
                  <a:gdLst>
                    <a:gd name="connsiteX0" fmla="*/ 20946 w 151076"/>
                    <a:gd name="connsiteY0" fmla="*/ 4087 h 193059"/>
                    <a:gd name="connsiteX1" fmla="*/ 145792 w 151076"/>
                    <a:gd name="connsiteY1" fmla="*/ 159808 h 193059"/>
                    <a:gd name="connsiteX2" fmla="*/ 130544 w 151076"/>
                    <a:gd name="connsiteY2" fmla="*/ 188324 h 193059"/>
                    <a:gd name="connsiteX3" fmla="*/ 2956 w 151076"/>
                    <a:gd name="connsiteY3" fmla="*/ 9700 h 193059"/>
                    <a:gd name="connsiteX4" fmla="*/ 20946 w 151076"/>
                    <a:gd name="connsiteY4" fmla="*/ 4087 h 193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76" h="193059">
                      <a:moveTo>
                        <a:pt x="20946" y="4087"/>
                      </a:moveTo>
                      <a:cubicBezTo>
                        <a:pt x="41615" y="69795"/>
                        <a:pt x="86144" y="125360"/>
                        <a:pt x="145792" y="159808"/>
                      </a:cubicBezTo>
                      <a:cubicBezTo>
                        <a:pt x="163717" y="170335"/>
                        <a:pt x="148215" y="199234"/>
                        <a:pt x="130544" y="188324"/>
                      </a:cubicBezTo>
                      <a:cubicBezTo>
                        <a:pt x="65666" y="148452"/>
                        <a:pt x="19607" y="84021"/>
                        <a:pt x="2956" y="9700"/>
                      </a:cubicBezTo>
                      <a:cubicBezTo>
                        <a:pt x="341" y="-1845"/>
                        <a:pt x="17118" y="-7588"/>
                        <a:pt x="20946" y="4087"/>
                      </a:cubicBezTo>
                      <a:close/>
                    </a:path>
                  </a:pathLst>
                </a:custGeom>
                <a:solidFill>
                  <a:srgbClr val="FFBF41"/>
                </a:solidFill>
                <a:ln w="6375" cap="flat">
                  <a:noFill/>
                  <a:prstDash val="solid"/>
                  <a:miter/>
                </a:ln>
              </p:spPr>
              <p:txBody>
                <a:bodyPr rtlCol="0" anchor="ctr"/>
                <a:lstStyle/>
                <a:p>
                  <a:endParaRPr lang="zh-CN" altLang="en-US"/>
                </a:p>
              </p:txBody>
            </p:sp>
            <p:sp>
              <p:nvSpPr>
                <p:cNvPr id="430" name="ísľíďê">
                  <a:extLst>
                    <a:ext uri="{FF2B5EF4-FFF2-40B4-BE49-F238E27FC236}">
                      <a16:creationId xmlns:a16="http://schemas.microsoft.com/office/drawing/2014/main" id="{7A4C5A1D-A9D4-6779-4DF3-C3D2DB9310C6}"/>
                    </a:ext>
                  </a:extLst>
                </p:cNvPr>
                <p:cNvSpPr/>
                <p:nvPr/>
              </p:nvSpPr>
              <p:spPr>
                <a:xfrm>
                  <a:off x="434706" y="4548639"/>
                  <a:ext cx="82793" cy="128398"/>
                </a:xfrm>
                <a:custGeom>
                  <a:avLst/>
                  <a:gdLst>
                    <a:gd name="connsiteX0" fmla="*/ 16638 w 82793"/>
                    <a:gd name="connsiteY0" fmla="*/ 2398 h 128398"/>
                    <a:gd name="connsiteX1" fmla="*/ 50320 w 82793"/>
                    <a:gd name="connsiteY1" fmla="*/ 62747 h 128398"/>
                    <a:gd name="connsiteX2" fmla="*/ 84898 w 82793"/>
                    <a:gd name="connsiteY2" fmla="*/ 112762 h 128398"/>
                    <a:gd name="connsiteX3" fmla="*/ 70544 w 82793"/>
                    <a:gd name="connsiteY3" fmla="*/ 124690 h 128398"/>
                    <a:gd name="connsiteX4" fmla="*/ 31374 w 82793"/>
                    <a:gd name="connsiteY4" fmla="*/ 70913 h 128398"/>
                    <a:gd name="connsiteX5" fmla="*/ 3177 w 82793"/>
                    <a:gd name="connsiteY5" fmla="*/ 6608 h 128398"/>
                    <a:gd name="connsiteX6" fmla="*/ 16638 w 82793"/>
                    <a:gd name="connsiteY6" fmla="*/ 2398 h 12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793" h="128398">
                      <a:moveTo>
                        <a:pt x="16638" y="2398"/>
                      </a:moveTo>
                      <a:cubicBezTo>
                        <a:pt x="26080" y="23450"/>
                        <a:pt x="37371" y="43672"/>
                        <a:pt x="50320" y="62747"/>
                      </a:cubicBezTo>
                      <a:cubicBezTo>
                        <a:pt x="61167" y="79334"/>
                        <a:pt x="77561" y="94644"/>
                        <a:pt x="84898" y="112762"/>
                      </a:cubicBezTo>
                      <a:cubicBezTo>
                        <a:pt x="88024" y="120544"/>
                        <a:pt x="77752" y="129603"/>
                        <a:pt x="70544" y="124690"/>
                      </a:cubicBezTo>
                      <a:cubicBezTo>
                        <a:pt x="52873" y="112698"/>
                        <a:pt x="41454" y="89286"/>
                        <a:pt x="31374" y="70913"/>
                      </a:cubicBezTo>
                      <a:cubicBezTo>
                        <a:pt x="20465" y="50179"/>
                        <a:pt x="11024" y="28682"/>
                        <a:pt x="3177" y="6608"/>
                      </a:cubicBezTo>
                      <a:cubicBezTo>
                        <a:pt x="-13" y="-2259"/>
                        <a:pt x="13066" y="-6023"/>
                        <a:pt x="16638" y="2398"/>
                      </a:cubicBezTo>
                      <a:close/>
                    </a:path>
                  </a:pathLst>
                </a:custGeom>
                <a:solidFill>
                  <a:srgbClr val="FFBF41"/>
                </a:solidFill>
                <a:ln w="6375" cap="flat">
                  <a:noFill/>
                  <a:prstDash val="solid"/>
                  <a:miter/>
                </a:ln>
              </p:spPr>
              <p:txBody>
                <a:bodyPr rtlCol="0" anchor="ctr"/>
                <a:lstStyle/>
                <a:p>
                  <a:endParaRPr lang="zh-CN" altLang="en-US"/>
                </a:p>
              </p:txBody>
            </p:sp>
            <p:sp>
              <p:nvSpPr>
                <p:cNvPr id="431" name="išḷídè">
                  <a:extLst>
                    <a:ext uri="{FF2B5EF4-FFF2-40B4-BE49-F238E27FC236}">
                      <a16:creationId xmlns:a16="http://schemas.microsoft.com/office/drawing/2014/main" id="{7EE30C6A-15B7-89CA-0270-0D9753FD3A8B}"/>
                    </a:ext>
                  </a:extLst>
                </p:cNvPr>
                <p:cNvSpPr/>
                <p:nvPr/>
              </p:nvSpPr>
              <p:spPr>
                <a:xfrm>
                  <a:off x="605265" y="4891355"/>
                  <a:ext cx="108148" cy="31135"/>
                </a:xfrm>
                <a:custGeom>
                  <a:avLst/>
                  <a:gdLst>
                    <a:gd name="connsiteX0" fmla="*/ 11880 w 108148"/>
                    <a:gd name="connsiteY0" fmla="*/ -1827 h 31135"/>
                    <a:gd name="connsiteX1" fmla="*/ 56536 w 108148"/>
                    <a:gd name="connsiteY1" fmla="*/ 4552 h 31135"/>
                    <a:gd name="connsiteX2" fmla="*/ 104190 w 108148"/>
                    <a:gd name="connsiteY2" fmla="*/ 10931 h 31135"/>
                    <a:gd name="connsiteX3" fmla="*/ 110824 w 108148"/>
                    <a:gd name="connsiteY3" fmla="*/ 17055 h 31135"/>
                    <a:gd name="connsiteX4" fmla="*/ 104699 w 108148"/>
                    <a:gd name="connsiteY4" fmla="*/ 23690 h 31135"/>
                    <a:gd name="connsiteX5" fmla="*/ 54685 w 108148"/>
                    <a:gd name="connsiteY5" fmla="*/ 27645 h 31135"/>
                    <a:gd name="connsiteX6" fmla="*/ 6010 w 108148"/>
                    <a:gd name="connsiteY6" fmla="*/ 14886 h 31135"/>
                    <a:gd name="connsiteX7" fmla="*/ 11880 w 108148"/>
                    <a:gd name="connsiteY7" fmla="*/ -1827 h 3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148" h="31135">
                      <a:moveTo>
                        <a:pt x="11880" y="-1827"/>
                      </a:moveTo>
                      <a:cubicBezTo>
                        <a:pt x="26297" y="-4125"/>
                        <a:pt x="41926" y="2319"/>
                        <a:pt x="56536" y="4552"/>
                      </a:cubicBezTo>
                      <a:cubicBezTo>
                        <a:pt x="72101" y="6784"/>
                        <a:pt x="89325" y="5828"/>
                        <a:pt x="104190" y="10931"/>
                      </a:cubicBezTo>
                      <a:cubicBezTo>
                        <a:pt x="107699" y="10804"/>
                        <a:pt x="110697" y="13546"/>
                        <a:pt x="110824" y="17055"/>
                      </a:cubicBezTo>
                      <a:cubicBezTo>
                        <a:pt x="110951" y="20564"/>
                        <a:pt x="108208" y="23563"/>
                        <a:pt x="104699" y="23690"/>
                      </a:cubicBezTo>
                      <a:cubicBezTo>
                        <a:pt x="89644" y="30579"/>
                        <a:pt x="70889" y="28984"/>
                        <a:pt x="54685" y="27645"/>
                      </a:cubicBezTo>
                      <a:cubicBezTo>
                        <a:pt x="38481" y="26305"/>
                        <a:pt x="19279" y="25413"/>
                        <a:pt x="6010" y="14886"/>
                      </a:cubicBezTo>
                      <a:cubicBezTo>
                        <a:pt x="-1262" y="8890"/>
                        <a:pt x="4606" y="-679"/>
                        <a:pt x="11880" y="-1827"/>
                      </a:cubicBezTo>
                      <a:close/>
                    </a:path>
                  </a:pathLst>
                </a:custGeom>
                <a:solidFill>
                  <a:srgbClr val="FFBF41"/>
                </a:solidFill>
                <a:ln w="6375" cap="flat">
                  <a:noFill/>
                  <a:prstDash val="solid"/>
                  <a:miter/>
                </a:ln>
              </p:spPr>
              <p:txBody>
                <a:bodyPr rtlCol="0" anchor="ctr"/>
                <a:lstStyle/>
                <a:p>
                  <a:endParaRPr lang="zh-CN" altLang="en-US"/>
                </a:p>
              </p:txBody>
            </p:sp>
            <p:sp>
              <p:nvSpPr>
                <p:cNvPr id="432" name="í$ľídè">
                  <a:extLst>
                    <a:ext uri="{FF2B5EF4-FFF2-40B4-BE49-F238E27FC236}">
                      <a16:creationId xmlns:a16="http://schemas.microsoft.com/office/drawing/2014/main" id="{5A9C0705-4DFC-3FB6-2218-B21D0F7D668C}"/>
                    </a:ext>
                  </a:extLst>
                </p:cNvPr>
                <p:cNvSpPr/>
                <p:nvPr/>
              </p:nvSpPr>
              <p:spPr>
                <a:xfrm>
                  <a:off x="1018432" y="4870775"/>
                  <a:ext cx="302887" cy="109498"/>
                </a:xfrm>
                <a:custGeom>
                  <a:avLst/>
                  <a:gdLst>
                    <a:gd name="connsiteX0" fmla="*/ 18477 w 302887"/>
                    <a:gd name="connsiteY0" fmla="*/ 68894 h 109498"/>
                    <a:gd name="connsiteX1" fmla="*/ 299171 w 302887"/>
                    <a:gd name="connsiteY1" fmla="*/ -1916 h 109498"/>
                    <a:gd name="connsiteX2" fmla="*/ 304275 w 302887"/>
                    <a:gd name="connsiteY2" fmla="*/ 4463 h 109498"/>
                    <a:gd name="connsiteX3" fmla="*/ 12672 w 302887"/>
                    <a:gd name="connsiteY3" fmla="*/ 95943 h 109498"/>
                    <a:gd name="connsiteX4" fmla="*/ 18477 w 302887"/>
                    <a:gd name="connsiteY4" fmla="*/ 68894 h 109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87" h="109498">
                      <a:moveTo>
                        <a:pt x="18477" y="68894"/>
                      </a:moveTo>
                      <a:cubicBezTo>
                        <a:pt x="121697" y="105895"/>
                        <a:pt x="210242" y="41590"/>
                        <a:pt x="299171" y="-1916"/>
                      </a:cubicBezTo>
                      <a:cubicBezTo>
                        <a:pt x="302935" y="-3703"/>
                        <a:pt x="307975" y="890"/>
                        <a:pt x="304275" y="4463"/>
                      </a:cubicBezTo>
                      <a:cubicBezTo>
                        <a:pt x="227722" y="73361"/>
                        <a:pt x="117677" y="132688"/>
                        <a:pt x="12672" y="95943"/>
                      </a:cubicBezTo>
                      <a:cubicBezTo>
                        <a:pt x="-4105" y="89946"/>
                        <a:pt x="1892" y="63025"/>
                        <a:pt x="18477" y="68894"/>
                      </a:cubicBezTo>
                      <a:close/>
                    </a:path>
                  </a:pathLst>
                </a:custGeom>
                <a:solidFill>
                  <a:srgbClr val="FFBF41"/>
                </a:solidFill>
                <a:ln w="6375" cap="flat">
                  <a:noFill/>
                  <a:prstDash val="solid"/>
                  <a:miter/>
                </a:ln>
              </p:spPr>
              <p:txBody>
                <a:bodyPr rtlCol="0" anchor="ctr"/>
                <a:lstStyle/>
                <a:p>
                  <a:endParaRPr lang="zh-CN" altLang="en-US"/>
                </a:p>
              </p:txBody>
            </p:sp>
            <p:sp>
              <p:nvSpPr>
                <p:cNvPr id="433" name="išḷiḍê">
                  <a:extLst>
                    <a:ext uri="{FF2B5EF4-FFF2-40B4-BE49-F238E27FC236}">
                      <a16:creationId xmlns:a16="http://schemas.microsoft.com/office/drawing/2014/main" id="{604A06BD-DB3F-D65D-9907-9773BB156E1D}"/>
                    </a:ext>
                  </a:extLst>
                </p:cNvPr>
                <p:cNvSpPr/>
                <p:nvPr/>
              </p:nvSpPr>
              <p:spPr>
                <a:xfrm>
                  <a:off x="440487" y="5567836"/>
                  <a:ext cx="44449" cy="40869"/>
                </a:xfrm>
                <a:custGeom>
                  <a:avLst/>
                  <a:gdLst>
                    <a:gd name="connsiteX0" fmla="*/ 5817 w 44449"/>
                    <a:gd name="connsiteY0" fmla="*/ 19087 h 40869"/>
                    <a:gd name="connsiteX1" fmla="*/ 15959 w 44449"/>
                    <a:gd name="connsiteY1" fmla="*/ 11432 h 40869"/>
                    <a:gd name="connsiteX2" fmla="*/ 23105 w 44449"/>
                    <a:gd name="connsiteY2" fmla="*/ 2757 h 40869"/>
                    <a:gd name="connsiteX3" fmla="*/ 36756 w 44449"/>
                    <a:gd name="connsiteY3" fmla="*/ -1008 h 40869"/>
                    <a:gd name="connsiteX4" fmla="*/ 38479 w 44449"/>
                    <a:gd name="connsiteY4" fmla="*/ 204 h 40869"/>
                    <a:gd name="connsiteX5" fmla="*/ 43136 w 44449"/>
                    <a:gd name="connsiteY5" fmla="*/ 3266 h 40869"/>
                    <a:gd name="connsiteX6" fmla="*/ 45944 w 44449"/>
                    <a:gd name="connsiteY6" fmla="*/ 14686 h 40869"/>
                    <a:gd name="connsiteX7" fmla="*/ 40329 w 44449"/>
                    <a:gd name="connsiteY7" fmla="*/ 18514 h 40869"/>
                    <a:gd name="connsiteX8" fmla="*/ 14812 w 44449"/>
                    <a:gd name="connsiteY8" fmla="*/ 38544 h 40869"/>
                    <a:gd name="connsiteX9" fmla="*/ 3903 w 44449"/>
                    <a:gd name="connsiteY9" fmla="*/ 32165 h 40869"/>
                    <a:gd name="connsiteX10" fmla="*/ 5817 w 44449"/>
                    <a:gd name="connsiteY10" fmla="*/ 19087 h 4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449" h="40869">
                      <a:moveTo>
                        <a:pt x="5817" y="19087"/>
                      </a:moveTo>
                      <a:cubicBezTo>
                        <a:pt x="9262" y="16217"/>
                        <a:pt x="13728" y="13474"/>
                        <a:pt x="15959" y="11432"/>
                      </a:cubicBezTo>
                      <a:cubicBezTo>
                        <a:pt x="18704" y="8881"/>
                        <a:pt x="21127" y="5947"/>
                        <a:pt x="23105" y="2757"/>
                      </a:cubicBezTo>
                      <a:cubicBezTo>
                        <a:pt x="25848" y="-2028"/>
                        <a:pt x="31908" y="-3750"/>
                        <a:pt x="36756" y="-1008"/>
                      </a:cubicBezTo>
                      <a:cubicBezTo>
                        <a:pt x="37395" y="-688"/>
                        <a:pt x="37970" y="-241"/>
                        <a:pt x="38479" y="204"/>
                      </a:cubicBezTo>
                      <a:cubicBezTo>
                        <a:pt x="39882" y="1417"/>
                        <a:pt x="41477" y="2438"/>
                        <a:pt x="43136" y="3266"/>
                      </a:cubicBezTo>
                      <a:cubicBezTo>
                        <a:pt x="47028" y="5627"/>
                        <a:pt x="48304" y="10731"/>
                        <a:pt x="45944" y="14686"/>
                      </a:cubicBezTo>
                      <a:cubicBezTo>
                        <a:pt x="44667" y="16664"/>
                        <a:pt x="42690" y="18067"/>
                        <a:pt x="40329" y="18514"/>
                      </a:cubicBezTo>
                      <a:cubicBezTo>
                        <a:pt x="36756" y="29805"/>
                        <a:pt x="26614" y="37780"/>
                        <a:pt x="14812" y="38544"/>
                      </a:cubicBezTo>
                      <a:cubicBezTo>
                        <a:pt x="10219" y="38736"/>
                        <a:pt x="5945" y="36249"/>
                        <a:pt x="3903" y="32165"/>
                      </a:cubicBezTo>
                      <a:cubicBezTo>
                        <a:pt x="1734" y="27827"/>
                        <a:pt x="2500" y="22596"/>
                        <a:pt x="5817" y="19087"/>
                      </a:cubicBezTo>
                      <a:close/>
                    </a:path>
                  </a:pathLst>
                </a:custGeom>
                <a:solidFill>
                  <a:srgbClr val="999999"/>
                </a:solidFill>
                <a:ln w="6375" cap="flat">
                  <a:noFill/>
                  <a:prstDash val="solid"/>
                  <a:miter/>
                </a:ln>
              </p:spPr>
              <p:txBody>
                <a:bodyPr rtlCol="0" anchor="ctr"/>
                <a:lstStyle/>
                <a:p>
                  <a:endParaRPr lang="zh-CN" altLang="en-US"/>
                </a:p>
              </p:txBody>
            </p:sp>
            <p:sp>
              <p:nvSpPr>
                <p:cNvPr id="434" name="ïṥḻíḍè">
                  <a:extLst>
                    <a:ext uri="{FF2B5EF4-FFF2-40B4-BE49-F238E27FC236}">
                      <a16:creationId xmlns:a16="http://schemas.microsoft.com/office/drawing/2014/main" id="{50A2E7C4-A6ED-C341-B8B9-C8B1EF68E6A9}"/>
                    </a:ext>
                  </a:extLst>
                </p:cNvPr>
                <p:cNvSpPr/>
                <p:nvPr/>
              </p:nvSpPr>
              <p:spPr>
                <a:xfrm>
                  <a:off x="-3828" y="5594151"/>
                  <a:ext cx="233614" cy="900390"/>
                </a:xfrm>
                <a:custGeom>
                  <a:avLst/>
                  <a:gdLst>
                    <a:gd name="connsiteX0" fmla="*/ 2680 w 233614"/>
                    <a:gd name="connsiteY0" fmla="*/ 1513 h 900390"/>
                    <a:gd name="connsiteX1" fmla="*/ 2680 w 233614"/>
                    <a:gd name="connsiteY1" fmla="*/ 898075 h 900390"/>
                    <a:gd name="connsiteX2" fmla="*/ 8231 w 233614"/>
                    <a:gd name="connsiteY2" fmla="*/ 897501 h 900390"/>
                    <a:gd name="connsiteX3" fmla="*/ 54099 w 233614"/>
                    <a:gd name="connsiteY3" fmla="*/ 891121 h 900390"/>
                    <a:gd name="connsiteX4" fmla="*/ 80509 w 233614"/>
                    <a:gd name="connsiteY4" fmla="*/ 886209 h 900390"/>
                    <a:gd name="connsiteX5" fmla="*/ 91355 w 233614"/>
                    <a:gd name="connsiteY5" fmla="*/ 884105 h 900390"/>
                    <a:gd name="connsiteX6" fmla="*/ 101497 w 233614"/>
                    <a:gd name="connsiteY6" fmla="*/ 881999 h 900390"/>
                    <a:gd name="connsiteX7" fmla="*/ 113747 w 233614"/>
                    <a:gd name="connsiteY7" fmla="*/ 879448 h 900390"/>
                    <a:gd name="connsiteX8" fmla="*/ 161401 w 233614"/>
                    <a:gd name="connsiteY8" fmla="*/ 843659 h 900390"/>
                    <a:gd name="connsiteX9" fmla="*/ 166695 w 233614"/>
                    <a:gd name="connsiteY9" fmla="*/ 799768 h 900390"/>
                    <a:gd name="connsiteX10" fmla="*/ 160762 w 233614"/>
                    <a:gd name="connsiteY10" fmla="*/ 763086 h 900390"/>
                    <a:gd name="connsiteX11" fmla="*/ 154702 w 233614"/>
                    <a:gd name="connsiteY11" fmla="*/ 738207 h 900390"/>
                    <a:gd name="connsiteX12" fmla="*/ 143602 w 233614"/>
                    <a:gd name="connsiteY12" fmla="*/ 676838 h 900390"/>
                    <a:gd name="connsiteX13" fmla="*/ 141305 w 233614"/>
                    <a:gd name="connsiteY13" fmla="*/ 546505 h 900390"/>
                    <a:gd name="connsiteX14" fmla="*/ 143730 w 233614"/>
                    <a:gd name="connsiteY14" fmla="*/ 522073 h 900390"/>
                    <a:gd name="connsiteX15" fmla="*/ 147175 w 233614"/>
                    <a:gd name="connsiteY15" fmla="*/ 497193 h 900390"/>
                    <a:gd name="connsiteX16" fmla="*/ 147175 w 233614"/>
                    <a:gd name="connsiteY16" fmla="*/ 497193 h 900390"/>
                    <a:gd name="connsiteX17" fmla="*/ 155978 w 233614"/>
                    <a:gd name="connsiteY17" fmla="*/ 452537 h 900390"/>
                    <a:gd name="connsiteX18" fmla="*/ 160954 w 233614"/>
                    <a:gd name="connsiteY18" fmla="*/ 432634 h 900390"/>
                    <a:gd name="connsiteX19" fmla="*/ 174160 w 233614"/>
                    <a:gd name="connsiteY19" fmla="*/ 390529 h 900390"/>
                    <a:gd name="connsiteX20" fmla="*/ 186919 w 233614"/>
                    <a:gd name="connsiteY20" fmla="*/ 358952 h 900390"/>
                    <a:gd name="connsiteX21" fmla="*/ 204015 w 233614"/>
                    <a:gd name="connsiteY21" fmla="*/ 318122 h 900390"/>
                    <a:gd name="connsiteX22" fmla="*/ 230872 w 233614"/>
                    <a:gd name="connsiteY22" fmla="*/ 232894 h 900390"/>
                    <a:gd name="connsiteX23" fmla="*/ 234828 w 233614"/>
                    <a:gd name="connsiteY23" fmla="*/ 203676 h 900390"/>
                    <a:gd name="connsiteX24" fmla="*/ 236231 w 233614"/>
                    <a:gd name="connsiteY24" fmla="*/ 177458 h 900390"/>
                    <a:gd name="connsiteX25" fmla="*/ 234700 w 233614"/>
                    <a:gd name="connsiteY25" fmla="*/ 134014 h 900390"/>
                    <a:gd name="connsiteX26" fmla="*/ 234700 w 233614"/>
                    <a:gd name="connsiteY26" fmla="*/ 132227 h 900390"/>
                    <a:gd name="connsiteX27" fmla="*/ 224429 w 233614"/>
                    <a:gd name="connsiteY27" fmla="*/ 62565 h 900390"/>
                    <a:gd name="connsiteX28" fmla="*/ 217285 w 233614"/>
                    <a:gd name="connsiteY28" fmla="*/ 29582 h 900390"/>
                    <a:gd name="connsiteX29" fmla="*/ 209820 w 233614"/>
                    <a:gd name="connsiteY29" fmla="*/ -2315 h 900390"/>
                    <a:gd name="connsiteX30" fmla="*/ 200506 w 233614"/>
                    <a:gd name="connsiteY30" fmla="*/ -2315 h 900390"/>
                    <a:gd name="connsiteX31" fmla="*/ 115278 w 233614"/>
                    <a:gd name="connsiteY31" fmla="*/ -848 h 900390"/>
                    <a:gd name="connsiteX32" fmla="*/ 48422 w 233614"/>
                    <a:gd name="connsiteY32" fmla="*/ 302 h 90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3614" h="900390">
                      <a:moveTo>
                        <a:pt x="2680" y="1513"/>
                      </a:moveTo>
                      <a:lnTo>
                        <a:pt x="2680" y="898075"/>
                      </a:lnTo>
                      <a:lnTo>
                        <a:pt x="8231" y="897501"/>
                      </a:lnTo>
                      <a:cubicBezTo>
                        <a:pt x="23541" y="896033"/>
                        <a:pt x="38789" y="893802"/>
                        <a:pt x="54099" y="891121"/>
                      </a:cubicBezTo>
                      <a:cubicBezTo>
                        <a:pt x="62839" y="889590"/>
                        <a:pt x="71706" y="887931"/>
                        <a:pt x="80509" y="886209"/>
                      </a:cubicBezTo>
                      <a:lnTo>
                        <a:pt x="91355" y="884105"/>
                      </a:lnTo>
                      <a:lnTo>
                        <a:pt x="101497" y="881999"/>
                      </a:lnTo>
                      <a:lnTo>
                        <a:pt x="113747" y="879448"/>
                      </a:lnTo>
                      <a:cubicBezTo>
                        <a:pt x="131354" y="875811"/>
                        <a:pt x="151385" y="869432"/>
                        <a:pt x="161401" y="843659"/>
                      </a:cubicBezTo>
                      <a:cubicBezTo>
                        <a:pt x="166441" y="829624"/>
                        <a:pt x="168226" y="814632"/>
                        <a:pt x="166695" y="799768"/>
                      </a:cubicBezTo>
                      <a:cubicBezTo>
                        <a:pt x="165675" y="787392"/>
                        <a:pt x="163697" y="775144"/>
                        <a:pt x="160762" y="763086"/>
                      </a:cubicBezTo>
                      <a:cubicBezTo>
                        <a:pt x="158784" y="754539"/>
                        <a:pt x="156680" y="746181"/>
                        <a:pt x="154702" y="738207"/>
                      </a:cubicBezTo>
                      <a:cubicBezTo>
                        <a:pt x="149790" y="717985"/>
                        <a:pt x="146089" y="697507"/>
                        <a:pt x="143602" y="676838"/>
                      </a:cubicBezTo>
                      <a:cubicBezTo>
                        <a:pt x="138371" y="633585"/>
                        <a:pt x="137606" y="589886"/>
                        <a:pt x="141305" y="546505"/>
                      </a:cubicBezTo>
                      <a:cubicBezTo>
                        <a:pt x="141943" y="538340"/>
                        <a:pt x="142772" y="530175"/>
                        <a:pt x="143730" y="522073"/>
                      </a:cubicBezTo>
                      <a:cubicBezTo>
                        <a:pt x="144686" y="513971"/>
                        <a:pt x="145836" y="505486"/>
                        <a:pt x="147175" y="497193"/>
                      </a:cubicBezTo>
                      <a:lnTo>
                        <a:pt x="147175" y="497193"/>
                      </a:lnTo>
                      <a:cubicBezTo>
                        <a:pt x="149535" y="482138"/>
                        <a:pt x="152469" y="467274"/>
                        <a:pt x="155978" y="452537"/>
                      </a:cubicBezTo>
                      <a:cubicBezTo>
                        <a:pt x="157509" y="445838"/>
                        <a:pt x="159167" y="439205"/>
                        <a:pt x="160954" y="432634"/>
                      </a:cubicBezTo>
                      <a:cubicBezTo>
                        <a:pt x="164846" y="418217"/>
                        <a:pt x="169311" y="404182"/>
                        <a:pt x="174160" y="390529"/>
                      </a:cubicBezTo>
                      <a:cubicBezTo>
                        <a:pt x="178114" y="379876"/>
                        <a:pt x="182389" y="369349"/>
                        <a:pt x="186919" y="358952"/>
                      </a:cubicBezTo>
                      <a:cubicBezTo>
                        <a:pt x="192596" y="345299"/>
                        <a:pt x="198466" y="331775"/>
                        <a:pt x="204015" y="318122"/>
                      </a:cubicBezTo>
                      <a:cubicBezTo>
                        <a:pt x="215881" y="290692"/>
                        <a:pt x="224876" y="262177"/>
                        <a:pt x="230872" y="232894"/>
                      </a:cubicBezTo>
                      <a:cubicBezTo>
                        <a:pt x="232658" y="223198"/>
                        <a:pt x="233998" y="213437"/>
                        <a:pt x="234828" y="203676"/>
                      </a:cubicBezTo>
                      <a:cubicBezTo>
                        <a:pt x="235657" y="194937"/>
                        <a:pt x="236104" y="186197"/>
                        <a:pt x="236231" y="177458"/>
                      </a:cubicBezTo>
                      <a:cubicBezTo>
                        <a:pt x="236487" y="162976"/>
                        <a:pt x="235976" y="148431"/>
                        <a:pt x="234700" y="134014"/>
                      </a:cubicBezTo>
                      <a:cubicBezTo>
                        <a:pt x="234700" y="133439"/>
                        <a:pt x="234700" y="132866"/>
                        <a:pt x="234700" y="132227"/>
                      </a:cubicBezTo>
                      <a:cubicBezTo>
                        <a:pt x="232531" y="108815"/>
                        <a:pt x="229149" y="85593"/>
                        <a:pt x="224429" y="62565"/>
                      </a:cubicBezTo>
                      <a:cubicBezTo>
                        <a:pt x="222197" y="51465"/>
                        <a:pt x="219836" y="40428"/>
                        <a:pt x="217285" y="29582"/>
                      </a:cubicBezTo>
                      <a:cubicBezTo>
                        <a:pt x="214732" y="18737"/>
                        <a:pt x="212308" y="8340"/>
                        <a:pt x="209820" y="-2315"/>
                      </a:cubicBezTo>
                      <a:lnTo>
                        <a:pt x="200506" y="-2315"/>
                      </a:lnTo>
                      <a:lnTo>
                        <a:pt x="115278" y="-848"/>
                      </a:lnTo>
                      <a:lnTo>
                        <a:pt x="48422" y="302"/>
                      </a:lnTo>
                      <a:close/>
                    </a:path>
                  </a:pathLst>
                </a:custGeom>
                <a:solidFill>
                  <a:srgbClr val="BF2E85"/>
                </a:solidFill>
                <a:ln w="6375" cap="flat">
                  <a:noFill/>
                  <a:prstDash val="solid"/>
                  <a:miter/>
                </a:ln>
              </p:spPr>
              <p:txBody>
                <a:bodyPr rtlCol="0" anchor="ctr"/>
                <a:lstStyle/>
                <a:p>
                  <a:endParaRPr lang="zh-CN" altLang="en-US"/>
                </a:p>
              </p:txBody>
            </p:sp>
            <p:sp>
              <p:nvSpPr>
                <p:cNvPr id="435" name="isḷïḋe">
                  <a:extLst>
                    <a:ext uri="{FF2B5EF4-FFF2-40B4-BE49-F238E27FC236}">
                      <a16:creationId xmlns:a16="http://schemas.microsoft.com/office/drawing/2014/main" id="{CD3D4361-88E2-0029-144F-B96BFBEFB1C8}"/>
                    </a:ext>
                  </a:extLst>
                </p:cNvPr>
                <p:cNvSpPr/>
                <p:nvPr/>
              </p:nvSpPr>
              <p:spPr>
                <a:xfrm>
                  <a:off x="-3828" y="5594598"/>
                  <a:ext cx="233486" cy="556508"/>
                </a:xfrm>
                <a:custGeom>
                  <a:avLst/>
                  <a:gdLst>
                    <a:gd name="connsiteX0" fmla="*/ 2680 w 233486"/>
                    <a:gd name="connsiteY0" fmla="*/ 1066 h 556508"/>
                    <a:gd name="connsiteX1" fmla="*/ 2680 w 233486"/>
                    <a:gd name="connsiteY1" fmla="*/ 550461 h 556508"/>
                    <a:gd name="connsiteX2" fmla="*/ 62329 w 233486"/>
                    <a:gd name="connsiteY2" fmla="*/ 554160 h 556508"/>
                    <a:gd name="connsiteX3" fmla="*/ 102901 w 233486"/>
                    <a:gd name="connsiteY3" fmla="*/ 551865 h 556508"/>
                    <a:gd name="connsiteX4" fmla="*/ 141177 w 233486"/>
                    <a:gd name="connsiteY4" fmla="*/ 546122 h 556508"/>
                    <a:gd name="connsiteX5" fmla="*/ 143602 w 233486"/>
                    <a:gd name="connsiteY5" fmla="*/ 521690 h 556508"/>
                    <a:gd name="connsiteX6" fmla="*/ 147047 w 233486"/>
                    <a:gd name="connsiteY6" fmla="*/ 496810 h 556508"/>
                    <a:gd name="connsiteX7" fmla="*/ 147047 w 233486"/>
                    <a:gd name="connsiteY7" fmla="*/ 496810 h 556508"/>
                    <a:gd name="connsiteX8" fmla="*/ 155850 w 233486"/>
                    <a:gd name="connsiteY8" fmla="*/ 452154 h 556508"/>
                    <a:gd name="connsiteX9" fmla="*/ 160826 w 233486"/>
                    <a:gd name="connsiteY9" fmla="*/ 432251 h 556508"/>
                    <a:gd name="connsiteX10" fmla="*/ 174032 w 233486"/>
                    <a:gd name="connsiteY10" fmla="*/ 390146 h 556508"/>
                    <a:gd name="connsiteX11" fmla="*/ 186791 w 233486"/>
                    <a:gd name="connsiteY11" fmla="*/ 358568 h 556508"/>
                    <a:gd name="connsiteX12" fmla="*/ 203887 w 233486"/>
                    <a:gd name="connsiteY12" fmla="*/ 317739 h 556508"/>
                    <a:gd name="connsiteX13" fmla="*/ 230744 w 233486"/>
                    <a:gd name="connsiteY13" fmla="*/ 232511 h 556508"/>
                    <a:gd name="connsiteX14" fmla="*/ 234700 w 233486"/>
                    <a:gd name="connsiteY14" fmla="*/ 203293 h 556508"/>
                    <a:gd name="connsiteX15" fmla="*/ 236104 w 233486"/>
                    <a:gd name="connsiteY15" fmla="*/ 177075 h 556508"/>
                    <a:gd name="connsiteX16" fmla="*/ 234573 w 233486"/>
                    <a:gd name="connsiteY16" fmla="*/ 133631 h 556508"/>
                    <a:gd name="connsiteX17" fmla="*/ 234573 w 233486"/>
                    <a:gd name="connsiteY17" fmla="*/ 131844 h 556508"/>
                    <a:gd name="connsiteX18" fmla="*/ 224301 w 233486"/>
                    <a:gd name="connsiteY18" fmla="*/ 62182 h 556508"/>
                    <a:gd name="connsiteX19" fmla="*/ 217157 w 233486"/>
                    <a:gd name="connsiteY19" fmla="*/ 29199 h 556508"/>
                    <a:gd name="connsiteX20" fmla="*/ 200378 w 233486"/>
                    <a:gd name="connsiteY20" fmla="*/ -2315 h 556508"/>
                    <a:gd name="connsiteX21" fmla="*/ 115150 w 233486"/>
                    <a:gd name="connsiteY21" fmla="*/ -848 h 556508"/>
                    <a:gd name="connsiteX22" fmla="*/ 48294 w 233486"/>
                    <a:gd name="connsiteY22" fmla="*/ 300 h 55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3486" h="556508">
                      <a:moveTo>
                        <a:pt x="2680" y="1066"/>
                      </a:moveTo>
                      <a:lnTo>
                        <a:pt x="2680" y="550461"/>
                      </a:lnTo>
                      <a:cubicBezTo>
                        <a:pt x="22457" y="553204"/>
                        <a:pt x="42360" y="554416"/>
                        <a:pt x="62329" y="554160"/>
                      </a:cubicBezTo>
                      <a:cubicBezTo>
                        <a:pt x="76554" y="554160"/>
                        <a:pt x="90078" y="553204"/>
                        <a:pt x="102901" y="551865"/>
                      </a:cubicBezTo>
                      <a:cubicBezTo>
                        <a:pt x="116681" y="550398"/>
                        <a:pt x="129632" y="548356"/>
                        <a:pt x="141177" y="546122"/>
                      </a:cubicBezTo>
                      <a:cubicBezTo>
                        <a:pt x="141816" y="537957"/>
                        <a:pt x="142646" y="529791"/>
                        <a:pt x="143602" y="521690"/>
                      </a:cubicBezTo>
                      <a:cubicBezTo>
                        <a:pt x="144558" y="513588"/>
                        <a:pt x="145708" y="505103"/>
                        <a:pt x="147047" y="496810"/>
                      </a:cubicBezTo>
                      <a:lnTo>
                        <a:pt x="147047" y="496810"/>
                      </a:lnTo>
                      <a:cubicBezTo>
                        <a:pt x="149407" y="481755"/>
                        <a:pt x="152341" y="466891"/>
                        <a:pt x="155850" y="452154"/>
                      </a:cubicBezTo>
                      <a:cubicBezTo>
                        <a:pt x="157381" y="445455"/>
                        <a:pt x="159040" y="438822"/>
                        <a:pt x="160826" y="432251"/>
                      </a:cubicBezTo>
                      <a:cubicBezTo>
                        <a:pt x="164718" y="417833"/>
                        <a:pt x="169184" y="403797"/>
                        <a:pt x="174032" y="390146"/>
                      </a:cubicBezTo>
                      <a:cubicBezTo>
                        <a:pt x="177986" y="379493"/>
                        <a:pt x="182262" y="368966"/>
                        <a:pt x="186791" y="358568"/>
                      </a:cubicBezTo>
                      <a:cubicBezTo>
                        <a:pt x="192468" y="344916"/>
                        <a:pt x="198338" y="331392"/>
                        <a:pt x="203887" y="317739"/>
                      </a:cubicBezTo>
                      <a:cubicBezTo>
                        <a:pt x="215754" y="290309"/>
                        <a:pt x="224748" y="261793"/>
                        <a:pt x="230744" y="232511"/>
                      </a:cubicBezTo>
                      <a:cubicBezTo>
                        <a:pt x="232531" y="222815"/>
                        <a:pt x="233870" y="213054"/>
                        <a:pt x="234700" y="203293"/>
                      </a:cubicBezTo>
                      <a:cubicBezTo>
                        <a:pt x="235529" y="194554"/>
                        <a:pt x="235976" y="185814"/>
                        <a:pt x="236104" y="177075"/>
                      </a:cubicBezTo>
                      <a:cubicBezTo>
                        <a:pt x="236359" y="162593"/>
                        <a:pt x="235848" y="148048"/>
                        <a:pt x="234573" y="133631"/>
                      </a:cubicBezTo>
                      <a:cubicBezTo>
                        <a:pt x="234573" y="133056"/>
                        <a:pt x="234573" y="132483"/>
                        <a:pt x="234573" y="131844"/>
                      </a:cubicBezTo>
                      <a:cubicBezTo>
                        <a:pt x="232403" y="108432"/>
                        <a:pt x="229022" y="85210"/>
                        <a:pt x="224301" y="62182"/>
                      </a:cubicBezTo>
                      <a:cubicBezTo>
                        <a:pt x="222069" y="51081"/>
                        <a:pt x="219708" y="40045"/>
                        <a:pt x="217157" y="29199"/>
                      </a:cubicBezTo>
                      <a:lnTo>
                        <a:pt x="200378" y="-2315"/>
                      </a:lnTo>
                      <a:lnTo>
                        <a:pt x="115150" y="-848"/>
                      </a:lnTo>
                      <a:lnTo>
                        <a:pt x="48294" y="300"/>
                      </a:lnTo>
                      <a:close/>
                    </a:path>
                  </a:pathLst>
                </a:custGeom>
                <a:solidFill>
                  <a:srgbClr val="BF2E85"/>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6" name="îšliḍe">
                  <a:extLst>
                    <a:ext uri="{FF2B5EF4-FFF2-40B4-BE49-F238E27FC236}">
                      <a16:creationId xmlns:a16="http://schemas.microsoft.com/office/drawing/2014/main" id="{18DF4B14-7898-F7F8-1008-A64CD2498848}"/>
                    </a:ext>
                  </a:extLst>
                </p:cNvPr>
                <p:cNvSpPr/>
                <p:nvPr/>
              </p:nvSpPr>
              <p:spPr>
                <a:xfrm>
                  <a:off x="28430" y="5798483"/>
                  <a:ext cx="1411471" cy="832710"/>
                </a:xfrm>
                <a:custGeom>
                  <a:avLst/>
                  <a:gdLst>
                    <a:gd name="connsiteX0" fmla="*/ 26370 w 1411471"/>
                    <a:gd name="connsiteY0" fmla="*/ 652085 h 832710"/>
                    <a:gd name="connsiteX1" fmla="*/ 173096 w 1411471"/>
                    <a:gd name="connsiteY1" fmla="*/ 758748 h 832710"/>
                    <a:gd name="connsiteX2" fmla="*/ 199444 w 1411471"/>
                    <a:gd name="connsiteY2" fmla="*/ 769849 h 832710"/>
                    <a:gd name="connsiteX3" fmla="*/ 450091 w 1411471"/>
                    <a:gd name="connsiteY3" fmla="*/ 829816 h 832710"/>
                    <a:gd name="connsiteX4" fmla="*/ 707180 w 1411471"/>
                    <a:gd name="connsiteY4" fmla="*/ 772401 h 832710"/>
                    <a:gd name="connsiteX5" fmla="*/ 1032530 w 1411471"/>
                    <a:gd name="connsiteY5" fmla="*/ 812526 h 832710"/>
                    <a:gd name="connsiteX6" fmla="*/ 1276542 w 1411471"/>
                    <a:gd name="connsiteY6" fmla="*/ 804488 h 832710"/>
                    <a:gd name="connsiteX7" fmla="*/ 1340336 w 1411471"/>
                    <a:gd name="connsiteY7" fmla="*/ 775016 h 832710"/>
                    <a:gd name="connsiteX8" fmla="*/ 1326621 w 1411471"/>
                    <a:gd name="connsiteY8" fmla="*/ 681048 h 832710"/>
                    <a:gd name="connsiteX9" fmla="*/ 1300019 w 1411471"/>
                    <a:gd name="connsiteY9" fmla="*/ 510335 h 832710"/>
                    <a:gd name="connsiteX10" fmla="*/ 1338296 w 1411471"/>
                    <a:gd name="connsiteY10" fmla="*/ 373497 h 832710"/>
                    <a:gd name="connsiteX11" fmla="*/ 1409042 w 1411471"/>
                    <a:gd name="connsiteY11" fmla="*/ 236212 h 832710"/>
                    <a:gd name="connsiteX12" fmla="*/ 1381610 w 1411471"/>
                    <a:gd name="connsiteY12" fmla="*/ 55100 h 832710"/>
                    <a:gd name="connsiteX13" fmla="*/ 1370001 w 1411471"/>
                    <a:gd name="connsiteY13" fmla="*/ 26775 h 832710"/>
                    <a:gd name="connsiteX14" fmla="*/ 1357242 w 1411471"/>
                    <a:gd name="connsiteY14" fmla="*/ 26456 h 832710"/>
                    <a:gd name="connsiteX15" fmla="*/ 129971 w 1411471"/>
                    <a:gd name="connsiteY15" fmla="*/ -2315 h 832710"/>
                    <a:gd name="connsiteX16" fmla="*/ 134437 w 1411471"/>
                    <a:gd name="connsiteY16" fmla="*/ 222050 h 832710"/>
                    <a:gd name="connsiteX17" fmla="*/ 30581 w 1411471"/>
                    <a:gd name="connsiteY17" fmla="*/ 426828 h 832710"/>
                    <a:gd name="connsiteX18" fmla="*/ 26370 w 1411471"/>
                    <a:gd name="connsiteY18" fmla="*/ 652085 h 83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1471" h="832710">
                      <a:moveTo>
                        <a:pt x="26370" y="652085"/>
                      </a:moveTo>
                      <a:cubicBezTo>
                        <a:pt x="58267" y="707841"/>
                        <a:pt x="117659" y="735017"/>
                        <a:pt x="173096" y="758748"/>
                      </a:cubicBezTo>
                      <a:cubicBezTo>
                        <a:pt x="181837" y="762513"/>
                        <a:pt x="190576" y="766212"/>
                        <a:pt x="199444" y="769849"/>
                      </a:cubicBezTo>
                      <a:cubicBezTo>
                        <a:pt x="280334" y="804043"/>
                        <a:pt x="364031" y="835046"/>
                        <a:pt x="450091" y="829816"/>
                      </a:cubicBezTo>
                      <a:cubicBezTo>
                        <a:pt x="537489" y="824457"/>
                        <a:pt x="619910" y="781843"/>
                        <a:pt x="707180" y="772401"/>
                      </a:cubicBezTo>
                      <a:cubicBezTo>
                        <a:pt x="816141" y="760726"/>
                        <a:pt x="923634" y="801299"/>
                        <a:pt x="1032530" y="812526"/>
                      </a:cubicBezTo>
                      <a:cubicBezTo>
                        <a:pt x="1113612" y="820756"/>
                        <a:pt x="1195396" y="812526"/>
                        <a:pt x="1276542" y="804488"/>
                      </a:cubicBezTo>
                      <a:cubicBezTo>
                        <a:pt x="1300465" y="802065"/>
                        <a:pt x="1327577" y="797408"/>
                        <a:pt x="1340336" y="775016"/>
                      </a:cubicBezTo>
                      <a:cubicBezTo>
                        <a:pt x="1356348" y="746820"/>
                        <a:pt x="1339443" y="711222"/>
                        <a:pt x="1326621" y="681048"/>
                      </a:cubicBezTo>
                      <a:cubicBezTo>
                        <a:pt x="1304229" y="627078"/>
                        <a:pt x="1295107" y="568578"/>
                        <a:pt x="1300019" y="510335"/>
                      </a:cubicBezTo>
                      <a:cubicBezTo>
                        <a:pt x="1303399" y="462617"/>
                        <a:pt x="1316413" y="416047"/>
                        <a:pt x="1338296" y="373497"/>
                      </a:cubicBezTo>
                      <a:cubicBezTo>
                        <a:pt x="1362346" y="327755"/>
                        <a:pt x="1396667" y="287375"/>
                        <a:pt x="1409042" y="236212"/>
                      </a:cubicBezTo>
                      <a:cubicBezTo>
                        <a:pt x="1423587" y="175799"/>
                        <a:pt x="1404769" y="113344"/>
                        <a:pt x="1381610" y="55100"/>
                      </a:cubicBezTo>
                      <a:cubicBezTo>
                        <a:pt x="1377848" y="45467"/>
                        <a:pt x="1373892" y="35961"/>
                        <a:pt x="1370001" y="26775"/>
                      </a:cubicBezTo>
                      <a:lnTo>
                        <a:pt x="1357242" y="26456"/>
                      </a:lnTo>
                      <a:lnTo>
                        <a:pt x="129971" y="-2315"/>
                      </a:lnTo>
                      <a:cubicBezTo>
                        <a:pt x="171757" y="60906"/>
                        <a:pt x="162954" y="150218"/>
                        <a:pt x="134437" y="222050"/>
                      </a:cubicBezTo>
                      <a:cubicBezTo>
                        <a:pt x="105921" y="293882"/>
                        <a:pt x="60500" y="356017"/>
                        <a:pt x="30581" y="426828"/>
                      </a:cubicBezTo>
                      <a:cubicBezTo>
                        <a:pt x="661" y="497640"/>
                        <a:pt x="-11524" y="585866"/>
                        <a:pt x="26370" y="652085"/>
                      </a:cubicBezTo>
                      <a:close/>
                    </a:path>
                  </a:pathLst>
                </a:custGeom>
                <a:solidFill>
                  <a:srgbClr val="BF2E85"/>
                </a:solidFill>
                <a:ln w="6375" cap="flat">
                  <a:noFill/>
                  <a:prstDash val="solid"/>
                  <a:miter/>
                </a:ln>
              </p:spPr>
              <p:txBody>
                <a:bodyPr rtlCol="0" anchor="ctr"/>
                <a:lstStyle/>
                <a:p>
                  <a:endParaRPr lang="zh-CN" altLang="en-US"/>
                </a:p>
              </p:txBody>
            </p:sp>
            <p:sp>
              <p:nvSpPr>
                <p:cNvPr id="437" name="íṧḷiďè">
                  <a:extLst>
                    <a:ext uri="{FF2B5EF4-FFF2-40B4-BE49-F238E27FC236}">
                      <a16:creationId xmlns:a16="http://schemas.microsoft.com/office/drawing/2014/main" id="{0F4D248B-23B8-4F9F-5651-F535F6F14EC6}"/>
                    </a:ext>
                  </a:extLst>
                </p:cNvPr>
                <p:cNvSpPr/>
                <p:nvPr/>
              </p:nvSpPr>
              <p:spPr>
                <a:xfrm>
                  <a:off x="28482" y="5798547"/>
                  <a:ext cx="1411610" cy="772099"/>
                </a:xfrm>
                <a:custGeom>
                  <a:avLst/>
                  <a:gdLst>
                    <a:gd name="connsiteX0" fmla="*/ 26317 w 1411610"/>
                    <a:gd name="connsiteY0" fmla="*/ 652021 h 772099"/>
                    <a:gd name="connsiteX1" fmla="*/ 173044 w 1411610"/>
                    <a:gd name="connsiteY1" fmla="*/ 758685 h 772099"/>
                    <a:gd name="connsiteX2" fmla="*/ 199391 w 1411610"/>
                    <a:gd name="connsiteY2" fmla="*/ 769785 h 772099"/>
                    <a:gd name="connsiteX3" fmla="*/ 369083 w 1411610"/>
                    <a:gd name="connsiteY3" fmla="*/ 385617 h 772099"/>
                    <a:gd name="connsiteX4" fmla="*/ 841159 w 1411610"/>
                    <a:gd name="connsiteY4" fmla="*/ 424277 h 772099"/>
                    <a:gd name="connsiteX5" fmla="*/ 1300157 w 1411610"/>
                    <a:gd name="connsiteY5" fmla="*/ 510335 h 772099"/>
                    <a:gd name="connsiteX6" fmla="*/ 1338433 w 1411610"/>
                    <a:gd name="connsiteY6" fmla="*/ 373497 h 772099"/>
                    <a:gd name="connsiteX7" fmla="*/ 1409181 w 1411610"/>
                    <a:gd name="connsiteY7" fmla="*/ 236212 h 772099"/>
                    <a:gd name="connsiteX8" fmla="*/ 1381750 w 1411610"/>
                    <a:gd name="connsiteY8" fmla="*/ 55100 h 772099"/>
                    <a:gd name="connsiteX9" fmla="*/ 1357318 w 1411610"/>
                    <a:gd name="connsiteY9" fmla="*/ 26456 h 772099"/>
                    <a:gd name="connsiteX10" fmla="*/ 130047 w 1411610"/>
                    <a:gd name="connsiteY10" fmla="*/ -2315 h 772099"/>
                    <a:gd name="connsiteX11" fmla="*/ 134512 w 1411610"/>
                    <a:gd name="connsiteY11" fmla="*/ 222050 h 772099"/>
                    <a:gd name="connsiteX12" fmla="*/ 30655 w 1411610"/>
                    <a:gd name="connsiteY12" fmla="*/ 426828 h 772099"/>
                    <a:gd name="connsiteX13" fmla="*/ 26317 w 1411610"/>
                    <a:gd name="connsiteY13" fmla="*/ 652021 h 77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1610" h="772099">
                      <a:moveTo>
                        <a:pt x="26317" y="652021"/>
                      </a:moveTo>
                      <a:cubicBezTo>
                        <a:pt x="58214" y="707777"/>
                        <a:pt x="117607" y="734953"/>
                        <a:pt x="173044" y="758685"/>
                      </a:cubicBezTo>
                      <a:cubicBezTo>
                        <a:pt x="181784" y="762449"/>
                        <a:pt x="190523" y="766148"/>
                        <a:pt x="199391" y="769785"/>
                      </a:cubicBezTo>
                      <a:cubicBezTo>
                        <a:pt x="86602" y="624909"/>
                        <a:pt x="241750" y="445774"/>
                        <a:pt x="369083" y="385617"/>
                      </a:cubicBezTo>
                      <a:cubicBezTo>
                        <a:pt x="502030" y="322843"/>
                        <a:pt x="573224" y="279782"/>
                        <a:pt x="841159" y="424277"/>
                      </a:cubicBezTo>
                      <a:cubicBezTo>
                        <a:pt x="1013850" y="517351"/>
                        <a:pt x="1194004" y="519968"/>
                        <a:pt x="1300157" y="510335"/>
                      </a:cubicBezTo>
                      <a:cubicBezTo>
                        <a:pt x="1303538" y="462617"/>
                        <a:pt x="1316552" y="416047"/>
                        <a:pt x="1338433" y="373497"/>
                      </a:cubicBezTo>
                      <a:cubicBezTo>
                        <a:pt x="1362484" y="327755"/>
                        <a:pt x="1396806" y="287375"/>
                        <a:pt x="1409181" y="236212"/>
                      </a:cubicBezTo>
                      <a:cubicBezTo>
                        <a:pt x="1423727" y="175799"/>
                        <a:pt x="1404908" y="113344"/>
                        <a:pt x="1381750" y="55100"/>
                      </a:cubicBezTo>
                      <a:lnTo>
                        <a:pt x="1357318" y="26456"/>
                      </a:lnTo>
                      <a:lnTo>
                        <a:pt x="130047" y="-2315"/>
                      </a:lnTo>
                      <a:cubicBezTo>
                        <a:pt x="171832" y="60906"/>
                        <a:pt x="163028" y="150218"/>
                        <a:pt x="134512" y="222050"/>
                      </a:cubicBezTo>
                      <a:cubicBezTo>
                        <a:pt x="105996" y="293882"/>
                        <a:pt x="60575" y="356017"/>
                        <a:pt x="30655" y="426828"/>
                      </a:cubicBezTo>
                      <a:cubicBezTo>
                        <a:pt x="736" y="497640"/>
                        <a:pt x="-11576" y="585802"/>
                        <a:pt x="26317" y="652021"/>
                      </a:cubicBezTo>
                      <a:close/>
                    </a:path>
                  </a:pathLst>
                </a:custGeom>
                <a:solidFill>
                  <a:srgbClr val="BF2E85"/>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8" name="íŝľidè">
                  <a:extLst>
                    <a:ext uri="{FF2B5EF4-FFF2-40B4-BE49-F238E27FC236}">
                      <a16:creationId xmlns:a16="http://schemas.microsoft.com/office/drawing/2014/main" id="{794B020F-BDD7-ABEE-B091-A6ABE8F6F4C4}"/>
                    </a:ext>
                  </a:extLst>
                </p:cNvPr>
                <p:cNvSpPr/>
                <p:nvPr/>
              </p:nvSpPr>
              <p:spPr>
                <a:xfrm>
                  <a:off x="-3828" y="5480069"/>
                  <a:ext cx="1657880" cy="715750"/>
                </a:xfrm>
                <a:custGeom>
                  <a:avLst/>
                  <a:gdLst>
                    <a:gd name="connsiteX0" fmla="*/ 2680 w 1657880"/>
                    <a:gd name="connsiteY0" fmla="*/ 253773 h 715750"/>
                    <a:gd name="connsiteX1" fmla="*/ 2680 w 1657880"/>
                    <a:gd name="connsiteY1" fmla="*/ 582887 h 715750"/>
                    <a:gd name="connsiteX2" fmla="*/ 7020 w 1657880"/>
                    <a:gd name="connsiteY2" fmla="*/ 584673 h 715750"/>
                    <a:gd name="connsiteX3" fmla="*/ 16333 w 1657880"/>
                    <a:gd name="connsiteY3" fmla="*/ 588246 h 715750"/>
                    <a:gd name="connsiteX4" fmla="*/ 19968 w 1657880"/>
                    <a:gd name="connsiteY4" fmla="*/ 589522 h 715750"/>
                    <a:gd name="connsiteX5" fmla="*/ 24435 w 1657880"/>
                    <a:gd name="connsiteY5" fmla="*/ 591053 h 715750"/>
                    <a:gd name="connsiteX6" fmla="*/ 65518 w 1657880"/>
                    <a:gd name="connsiteY6" fmla="*/ 601897 h 715750"/>
                    <a:gd name="connsiteX7" fmla="*/ 77065 w 1657880"/>
                    <a:gd name="connsiteY7" fmla="*/ 604195 h 715750"/>
                    <a:gd name="connsiteX8" fmla="*/ 83445 w 1657880"/>
                    <a:gd name="connsiteY8" fmla="*/ 605279 h 715750"/>
                    <a:gd name="connsiteX9" fmla="*/ 133586 w 1657880"/>
                    <a:gd name="connsiteY9" fmla="*/ 610765 h 715750"/>
                    <a:gd name="connsiteX10" fmla="*/ 146920 w 1657880"/>
                    <a:gd name="connsiteY10" fmla="*/ 611466 h 715750"/>
                    <a:gd name="connsiteX11" fmla="*/ 340088 w 1657880"/>
                    <a:gd name="connsiteY11" fmla="*/ 594943 h 715750"/>
                    <a:gd name="connsiteX12" fmla="*/ 359226 w 1657880"/>
                    <a:gd name="connsiteY12" fmla="*/ 591244 h 715750"/>
                    <a:gd name="connsiteX13" fmla="*/ 394505 w 1657880"/>
                    <a:gd name="connsiteY13" fmla="*/ 583589 h 715750"/>
                    <a:gd name="connsiteX14" fmla="*/ 401968 w 1657880"/>
                    <a:gd name="connsiteY14" fmla="*/ 581739 h 715750"/>
                    <a:gd name="connsiteX15" fmla="*/ 459383 w 1657880"/>
                    <a:gd name="connsiteY15" fmla="*/ 566938 h 715750"/>
                    <a:gd name="connsiteX16" fmla="*/ 511821 w 1657880"/>
                    <a:gd name="connsiteY16" fmla="*/ 558008 h 715750"/>
                    <a:gd name="connsiteX17" fmla="*/ 1361302 w 1657880"/>
                    <a:gd name="connsiteY17" fmla="*/ 712581 h 715750"/>
                    <a:gd name="connsiteX18" fmla="*/ 1506434 w 1657880"/>
                    <a:gd name="connsiteY18" fmla="*/ 699822 h 715750"/>
                    <a:gd name="connsiteX19" fmla="*/ 1513324 w 1657880"/>
                    <a:gd name="connsiteY19" fmla="*/ 697780 h 715750"/>
                    <a:gd name="connsiteX20" fmla="*/ 1651949 w 1657880"/>
                    <a:gd name="connsiteY20" fmla="*/ 553924 h 715750"/>
                    <a:gd name="connsiteX21" fmla="*/ 1657308 w 1657880"/>
                    <a:gd name="connsiteY21" fmla="*/ 531404 h 715750"/>
                    <a:gd name="connsiteX22" fmla="*/ 1658520 w 1657880"/>
                    <a:gd name="connsiteY22" fmla="*/ 524388 h 715750"/>
                    <a:gd name="connsiteX23" fmla="*/ 1659412 w 1657880"/>
                    <a:gd name="connsiteY23" fmla="*/ 517689 h 715750"/>
                    <a:gd name="connsiteX24" fmla="*/ 1660051 w 1657880"/>
                    <a:gd name="connsiteY24" fmla="*/ 511629 h 715750"/>
                    <a:gd name="connsiteX25" fmla="*/ 1660434 w 1657880"/>
                    <a:gd name="connsiteY25" fmla="*/ 494150 h 715750"/>
                    <a:gd name="connsiteX26" fmla="*/ 1660434 w 1657880"/>
                    <a:gd name="connsiteY26" fmla="*/ 493703 h 715750"/>
                    <a:gd name="connsiteX27" fmla="*/ 1659731 w 1657880"/>
                    <a:gd name="connsiteY27" fmla="*/ 485345 h 715750"/>
                    <a:gd name="connsiteX28" fmla="*/ 1659030 w 1657880"/>
                    <a:gd name="connsiteY28" fmla="*/ 480369 h 715750"/>
                    <a:gd name="connsiteX29" fmla="*/ 1659030 w 1657880"/>
                    <a:gd name="connsiteY29" fmla="*/ 479030 h 715750"/>
                    <a:gd name="connsiteX30" fmla="*/ 1659030 w 1657880"/>
                    <a:gd name="connsiteY30" fmla="*/ 479030 h 715750"/>
                    <a:gd name="connsiteX31" fmla="*/ 1498715 w 1657880"/>
                    <a:gd name="connsiteY31" fmla="*/ 205226 h 715750"/>
                    <a:gd name="connsiteX32" fmla="*/ 1270779 w 1657880"/>
                    <a:gd name="connsiteY32" fmla="*/ 51673 h 715750"/>
                    <a:gd name="connsiteX33" fmla="*/ 735803 w 1657880"/>
                    <a:gd name="connsiteY33" fmla="*/ 26794 h 715750"/>
                    <a:gd name="connsiteX34" fmla="*/ 409176 w 1657880"/>
                    <a:gd name="connsiteY34" fmla="*/ -1467 h 715750"/>
                    <a:gd name="connsiteX35" fmla="*/ 338238 w 1657880"/>
                    <a:gd name="connsiteY35" fmla="*/ -1977 h 715750"/>
                    <a:gd name="connsiteX36" fmla="*/ 312720 w 1657880"/>
                    <a:gd name="connsiteY36" fmla="*/ -701 h 715750"/>
                    <a:gd name="connsiteX37" fmla="*/ 220219 w 1657880"/>
                    <a:gd name="connsiteY37" fmla="*/ 13397 h 715750"/>
                    <a:gd name="connsiteX38" fmla="*/ 181942 w 1657880"/>
                    <a:gd name="connsiteY38" fmla="*/ 27431 h 715750"/>
                    <a:gd name="connsiteX39" fmla="*/ 114895 w 1657880"/>
                    <a:gd name="connsiteY39" fmla="*/ 114000 h 715750"/>
                    <a:gd name="connsiteX40" fmla="*/ 114512 w 1657880"/>
                    <a:gd name="connsiteY40" fmla="*/ 140220 h 715750"/>
                    <a:gd name="connsiteX41" fmla="*/ 111833 w 1657880"/>
                    <a:gd name="connsiteY41" fmla="*/ 150618 h 715750"/>
                    <a:gd name="connsiteX42" fmla="*/ 80319 w 1657880"/>
                    <a:gd name="connsiteY42" fmla="*/ 202610 h 715750"/>
                    <a:gd name="connsiteX43" fmla="*/ 40384 w 1657880"/>
                    <a:gd name="connsiteY43" fmla="*/ 233231 h 715750"/>
                    <a:gd name="connsiteX44" fmla="*/ 2680 w 1657880"/>
                    <a:gd name="connsiteY44" fmla="*/ 253773 h 71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57880" h="715750">
                      <a:moveTo>
                        <a:pt x="2680" y="253773"/>
                      </a:moveTo>
                      <a:lnTo>
                        <a:pt x="2680" y="582887"/>
                      </a:lnTo>
                      <a:lnTo>
                        <a:pt x="7020" y="584673"/>
                      </a:lnTo>
                      <a:lnTo>
                        <a:pt x="16333" y="588246"/>
                      </a:lnTo>
                      <a:lnTo>
                        <a:pt x="19968" y="589522"/>
                      </a:lnTo>
                      <a:lnTo>
                        <a:pt x="24435" y="591053"/>
                      </a:lnTo>
                      <a:cubicBezTo>
                        <a:pt x="37895" y="595518"/>
                        <a:pt x="51612" y="599091"/>
                        <a:pt x="65518" y="601897"/>
                      </a:cubicBezTo>
                      <a:cubicBezTo>
                        <a:pt x="69283" y="602791"/>
                        <a:pt x="73109" y="603492"/>
                        <a:pt x="77065" y="604195"/>
                      </a:cubicBezTo>
                      <a:lnTo>
                        <a:pt x="83445" y="605279"/>
                      </a:lnTo>
                      <a:cubicBezTo>
                        <a:pt x="100030" y="608021"/>
                        <a:pt x="116809" y="609808"/>
                        <a:pt x="133586" y="610765"/>
                      </a:cubicBezTo>
                      <a:cubicBezTo>
                        <a:pt x="137987" y="611083"/>
                        <a:pt x="142390" y="611275"/>
                        <a:pt x="146920" y="611466"/>
                      </a:cubicBezTo>
                      <a:cubicBezTo>
                        <a:pt x="211734" y="613125"/>
                        <a:pt x="276486" y="607638"/>
                        <a:pt x="340088" y="594943"/>
                      </a:cubicBezTo>
                      <a:cubicBezTo>
                        <a:pt x="346468" y="593731"/>
                        <a:pt x="352847" y="592584"/>
                        <a:pt x="359226" y="591244"/>
                      </a:cubicBezTo>
                      <a:cubicBezTo>
                        <a:pt x="370772" y="588883"/>
                        <a:pt x="382574" y="586268"/>
                        <a:pt x="394505" y="583589"/>
                      </a:cubicBezTo>
                      <a:cubicBezTo>
                        <a:pt x="396928" y="583014"/>
                        <a:pt x="399479" y="582440"/>
                        <a:pt x="401968" y="581739"/>
                      </a:cubicBezTo>
                      <a:cubicBezTo>
                        <a:pt x="420532" y="577336"/>
                        <a:pt x="439670" y="572361"/>
                        <a:pt x="459383" y="566938"/>
                      </a:cubicBezTo>
                      <a:cubicBezTo>
                        <a:pt x="476543" y="562345"/>
                        <a:pt x="494086" y="559347"/>
                        <a:pt x="511821" y="558008"/>
                      </a:cubicBezTo>
                      <a:cubicBezTo>
                        <a:pt x="725787" y="540273"/>
                        <a:pt x="1097770" y="699439"/>
                        <a:pt x="1361302" y="712581"/>
                      </a:cubicBezTo>
                      <a:cubicBezTo>
                        <a:pt x="1414954" y="715259"/>
                        <a:pt x="1464012" y="711814"/>
                        <a:pt x="1506434" y="699822"/>
                      </a:cubicBezTo>
                      <a:cubicBezTo>
                        <a:pt x="1508731" y="699183"/>
                        <a:pt x="1511028" y="698545"/>
                        <a:pt x="1513324" y="697780"/>
                      </a:cubicBezTo>
                      <a:cubicBezTo>
                        <a:pt x="1580372" y="676728"/>
                        <a:pt x="1629748" y="632583"/>
                        <a:pt x="1651949" y="553924"/>
                      </a:cubicBezTo>
                      <a:cubicBezTo>
                        <a:pt x="1654182" y="546014"/>
                        <a:pt x="1655968" y="538486"/>
                        <a:pt x="1657308" y="531404"/>
                      </a:cubicBezTo>
                      <a:cubicBezTo>
                        <a:pt x="1657755" y="528981"/>
                        <a:pt x="1658136" y="526684"/>
                        <a:pt x="1658520" y="524388"/>
                      </a:cubicBezTo>
                      <a:cubicBezTo>
                        <a:pt x="1658903" y="522091"/>
                        <a:pt x="1659222" y="519921"/>
                        <a:pt x="1659412" y="517689"/>
                      </a:cubicBezTo>
                      <a:cubicBezTo>
                        <a:pt x="1659604" y="515456"/>
                        <a:pt x="1659923" y="513670"/>
                        <a:pt x="1660051" y="511629"/>
                      </a:cubicBezTo>
                      <a:cubicBezTo>
                        <a:pt x="1660561" y="505823"/>
                        <a:pt x="1660689" y="499954"/>
                        <a:pt x="1660434" y="494150"/>
                      </a:cubicBezTo>
                      <a:cubicBezTo>
                        <a:pt x="1660370" y="494022"/>
                        <a:pt x="1660370" y="493830"/>
                        <a:pt x="1660434" y="493703"/>
                      </a:cubicBezTo>
                      <a:cubicBezTo>
                        <a:pt x="1660434" y="490768"/>
                        <a:pt x="1660051" y="488024"/>
                        <a:pt x="1659731" y="485345"/>
                      </a:cubicBezTo>
                      <a:cubicBezTo>
                        <a:pt x="1659731" y="483623"/>
                        <a:pt x="1659286" y="481964"/>
                        <a:pt x="1659030" y="480369"/>
                      </a:cubicBezTo>
                      <a:lnTo>
                        <a:pt x="1659030" y="479030"/>
                      </a:lnTo>
                      <a:lnTo>
                        <a:pt x="1659030" y="479030"/>
                      </a:lnTo>
                      <a:cubicBezTo>
                        <a:pt x="1642252" y="382127"/>
                        <a:pt x="1503819" y="392333"/>
                        <a:pt x="1498715" y="205226"/>
                      </a:cubicBezTo>
                      <a:cubicBezTo>
                        <a:pt x="1466818" y="121400"/>
                        <a:pt x="1405958" y="75660"/>
                        <a:pt x="1270779" y="51673"/>
                      </a:cubicBezTo>
                      <a:cubicBezTo>
                        <a:pt x="1155950" y="31068"/>
                        <a:pt x="986704" y="26156"/>
                        <a:pt x="735803" y="26794"/>
                      </a:cubicBezTo>
                      <a:cubicBezTo>
                        <a:pt x="675135" y="26794"/>
                        <a:pt x="538806" y="3317"/>
                        <a:pt x="409176" y="-1467"/>
                      </a:cubicBezTo>
                      <a:cubicBezTo>
                        <a:pt x="385126" y="-2296"/>
                        <a:pt x="361331" y="-2615"/>
                        <a:pt x="338238" y="-1977"/>
                      </a:cubicBezTo>
                      <a:cubicBezTo>
                        <a:pt x="329625" y="-1595"/>
                        <a:pt x="321014" y="-1276"/>
                        <a:pt x="312720" y="-701"/>
                      </a:cubicBezTo>
                      <a:cubicBezTo>
                        <a:pt x="281460" y="830"/>
                        <a:pt x="250521" y="5551"/>
                        <a:pt x="220219" y="13397"/>
                      </a:cubicBezTo>
                      <a:cubicBezTo>
                        <a:pt x="207077" y="16906"/>
                        <a:pt x="194254" y="21627"/>
                        <a:pt x="181942" y="27431"/>
                      </a:cubicBezTo>
                      <a:cubicBezTo>
                        <a:pt x="144367" y="45294"/>
                        <a:pt x="119488" y="72917"/>
                        <a:pt x="114895" y="114000"/>
                      </a:cubicBezTo>
                      <a:cubicBezTo>
                        <a:pt x="113938" y="122677"/>
                        <a:pt x="113811" y="131480"/>
                        <a:pt x="114512" y="140220"/>
                      </a:cubicBezTo>
                      <a:cubicBezTo>
                        <a:pt x="113747" y="143792"/>
                        <a:pt x="112853" y="147237"/>
                        <a:pt x="111833" y="150618"/>
                      </a:cubicBezTo>
                      <a:cubicBezTo>
                        <a:pt x="105837" y="170331"/>
                        <a:pt x="94990" y="188192"/>
                        <a:pt x="80319" y="202610"/>
                      </a:cubicBezTo>
                      <a:cubicBezTo>
                        <a:pt x="68261" y="214348"/>
                        <a:pt x="54865" y="224620"/>
                        <a:pt x="40384" y="233231"/>
                      </a:cubicBezTo>
                      <a:cubicBezTo>
                        <a:pt x="28262" y="240313"/>
                        <a:pt x="15439" y="247075"/>
                        <a:pt x="2680" y="253773"/>
                      </a:cubicBezTo>
                      <a:close/>
                    </a:path>
                  </a:pathLst>
                </a:custGeom>
                <a:solidFill>
                  <a:srgbClr val="FF69AF"/>
                </a:solidFill>
                <a:ln w="6375" cap="flat">
                  <a:noFill/>
                  <a:prstDash val="solid"/>
                  <a:miter/>
                </a:ln>
              </p:spPr>
              <p:txBody>
                <a:bodyPr rtlCol="0" anchor="ctr"/>
                <a:lstStyle/>
                <a:p>
                  <a:endParaRPr lang="zh-CN" altLang="en-US"/>
                </a:p>
              </p:txBody>
            </p:sp>
            <p:sp>
              <p:nvSpPr>
                <p:cNvPr id="439" name="íSḷíḑè">
                  <a:extLst>
                    <a:ext uri="{FF2B5EF4-FFF2-40B4-BE49-F238E27FC236}">
                      <a16:creationId xmlns:a16="http://schemas.microsoft.com/office/drawing/2014/main" id="{63A47FCE-FDFE-6034-82BF-44A8F09141A7}"/>
                    </a:ext>
                  </a:extLst>
                </p:cNvPr>
                <p:cNvSpPr/>
                <p:nvPr/>
              </p:nvSpPr>
              <p:spPr>
                <a:xfrm>
                  <a:off x="-3828" y="5961413"/>
                  <a:ext cx="1657903" cy="234405"/>
                </a:xfrm>
                <a:custGeom>
                  <a:avLst/>
                  <a:gdLst>
                    <a:gd name="connsiteX0" fmla="*/ 2680 w 1657903"/>
                    <a:gd name="connsiteY0" fmla="*/ 34558 h 234405"/>
                    <a:gd name="connsiteX1" fmla="*/ 2680 w 1657903"/>
                    <a:gd name="connsiteY1" fmla="*/ 101542 h 234405"/>
                    <a:gd name="connsiteX2" fmla="*/ 7020 w 1657903"/>
                    <a:gd name="connsiteY2" fmla="*/ 103328 h 234405"/>
                    <a:gd name="connsiteX3" fmla="*/ 16333 w 1657903"/>
                    <a:gd name="connsiteY3" fmla="*/ 106901 h 234405"/>
                    <a:gd name="connsiteX4" fmla="*/ 19968 w 1657903"/>
                    <a:gd name="connsiteY4" fmla="*/ 108177 h 234405"/>
                    <a:gd name="connsiteX5" fmla="*/ 24435 w 1657903"/>
                    <a:gd name="connsiteY5" fmla="*/ 109708 h 234405"/>
                    <a:gd name="connsiteX6" fmla="*/ 65518 w 1657903"/>
                    <a:gd name="connsiteY6" fmla="*/ 120552 h 234405"/>
                    <a:gd name="connsiteX7" fmla="*/ 77065 w 1657903"/>
                    <a:gd name="connsiteY7" fmla="*/ 122850 h 234405"/>
                    <a:gd name="connsiteX8" fmla="*/ 83445 w 1657903"/>
                    <a:gd name="connsiteY8" fmla="*/ 123934 h 234405"/>
                    <a:gd name="connsiteX9" fmla="*/ 133458 w 1657903"/>
                    <a:gd name="connsiteY9" fmla="*/ 129547 h 234405"/>
                    <a:gd name="connsiteX10" fmla="*/ 146920 w 1657903"/>
                    <a:gd name="connsiteY10" fmla="*/ 130249 h 234405"/>
                    <a:gd name="connsiteX11" fmla="*/ 340088 w 1657903"/>
                    <a:gd name="connsiteY11" fmla="*/ 113598 h 234405"/>
                    <a:gd name="connsiteX12" fmla="*/ 359226 w 1657903"/>
                    <a:gd name="connsiteY12" fmla="*/ 109899 h 234405"/>
                    <a:gd name="connsiteX13" fmla="*/ 394505 w 1657903"/>
                    <a:gd name="connsiteY13" fmla="*/ 102244 h 234405"/>
                    <a:gd name="connsiteX14" fmla="*/ 401968 w 1657903"/>
                    <a:gd name="connsiteY14" fmla="*/ 100394 h 234405"/>
                    <a:gd name="connsiteX15" fmla="*/ 459383 w 1657903"/>
                    <a:gd name="connsiteY15" fmla="*/ 85657 h 234405"/>
                    <a:gd name="connsiteX16" fmla="*/ 511885 w 1657903"/>
                    <a:gd name="connsiteY16" fmla="*/ 76663 h 234405"/>
                    <a:gd name="connsiteX17" fmla="*/ 1361366 w 1657903"/>
                    <a:gd name="connsiteY17" fmla="*/ 231236 h 234405"/>
                    <a:gd name="connsiteX18" fmla="*/ 1506498 w 1657903"/>
                    <a:gd name="connsiteY18" fmla="*/ 218477 h 234405"/>
                    <a:gd name="connsiteX19" fmla="*/ 1513388 w 1657903"/>
                    <a:gd name="connsiteY19" fmla="*/ 216435 h 234405"/>
                    <a:gd name="connsiteX20" fmla="*/ 1652012 w 1657903"/>
                    <a:gd name="connsiteY20" fmla="*/ 72579 h 234405"/>
                    <a:gd name="connsiteX21" fmla="*/ 1657372 w 1657903"/>
                    <a:gd name="connsiteY21" fmla="*/ 50060 h 234405"/>
                    <a:gd name="connsiteX22" fmla="*/ 1658583 w 1657903"/>
                    <a:gd name="connsiteY22" fmla="*/ 43043 h 234405"/>
                    <a:gd name="connsiteX23" fmla="*/ 1659476 w 1657903"/>
                    <a:gd name="connsiteY23" fmla="*/ 36345 h 234405"/>
                    <a:gd name="connsiteX24" fmla="*/ 1660114 w 1657903"/>
                    <a:gd name="connsiteY24" fmla="*/ 30284 h 234405"/>
                    <a:gd name="connsiteX25" fmla="*/ 1660498 w 1657903"/>
                    <a:gd name="connsiteY25" fmla="*/ 12805 h 234405"/>
                    <a:gd name="connsiteX26" fmla="*/ 1660498 w 1657903"/>
                    <a:gd name="connsiteY26" fmla="*/ 12358 h 234405"/>
                    <a:gd name="connsiteX27" fmla="*/ 1658903 w 1657903"/>
                    <a:gd name="connsiteY27" fmla="*/ -2315 h 234405"/>
                    <a:gd name="connsiteX28" fmla="*/ 1656350 w 1657903"/>
                    <a:gd name="connsiteY28" fmla="*/ 7765 h 234405"/>
                    <a:gd name="connsiteX29" fmla="*/ 1396964 w 1657903"/>
                    <a:gd name="connsiteY29" fmla="*/ 167250 h 234405"/>
                    <a:gd name="connsiteX30" fmla="*/ 463656 w 1657903"/>
                    <a:gd name="connsiteY30" fmla="*/ 20524 h 234405"/>
                    <a:gd name="connsiteX31" fmla="*/ 164654 w 1657903"/>
                    <a:gd name="connsiteY31" fmla="*/ 65180 h 234405"/>
                    <a:gd name="connsiteX32" fmla="*/ 161018 w 1657903"/>
                    <a:gd name="connsiteY32" fmla="*/ 65180 h 234405"/>
                    <a:gd name="connsiteX33" fmla="*/ 2680 w 1657903"/>
                    <a:gd name="connsiteY33" fmla="*/ 34558 h 23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57903" h="234405">
                      <a:moveTo>
                        <a:pt x="2680" y="34558"/>
                      </a:moveTo>
                      <a:lnTo>
                        <a:pt x="2680" y="101542"/>
                      </a:lnTo>
                      <a:lnTo>
                        <a:pt x="7020" y="103328"/>
                      </a:lnTo>
                      <a:lnTo>
                        <a:pt x="16333" y="106901"/>
                      </a:lnTo>
                      <a:lnTo>
                        <a:pt x="19968" y="108177"/>
                      </a:lnTo>
                      <a:lnTo>
                        <a:pt x="24435" y="109708"/>
                      </a:lnTo>
                      <a:cubicBezTo>
                        <a:pt x="37895" y="114173"/>
                        <a:pt x="51612" y="117746"/>
                        <a:pt x="65518" y="120552"/>
                      </a:cubicBezTo>
                      <a:cubicBezTo>
                        <a:pt x="69283" y="121446"/>
                        <a:pt x="73109" y="122147"/>
                        <a:pt x="77065" y="122850"/>
                      </a:cubicBezTo>
                      <a:lnTo>
                        <a:pt x="83445" y="123934"/>
                      </a:lnTo>
                      <a:cubicBezTo>
                        <a:pt x="100030" y="126676"/>
                        <a:pt x="116681" y="128527"/>
                        <a:pt x="133458" y="129547"/>
                      </a:cubicBezTo>
                      <a:lnTo>
                        <a:pt x="146920" y="130249"/>
                      </a:lnTo>
                      <a:cubicBezTo>
                        <a:pt x="211734" y="131908"/>
                        <a:pt x="276486" y="126293"/>
                        <a:pt x="340088" y="113598"/>
                      </a:cubicBezTo>
                      <a:cubicBezTo>
                        <a:pt x="346468" y="112387"/>
                        <a:pt x="352847" y="111239"/>
                        <a:pt x="359226" y="109899"/>
                      </a:cubicBezTo>
                      <a:cubicBezTo>
                        <a:pt x="370772" y="107602"/>
                        <a:pt x="382511" y="104987"/>
                        <a:pt x="394505" y="102244"/>
                      </a:cubicBezTo>
                      <a:cubicBezTo>
                        <a:pt x="396928" y="101670"/>
                        <a:pt x="399479" y="101095"/>
                        <a:pt x="401968" y="100394"/>
                      </a:cubicBezTo>
                      <a:cubicBezTo>
                        <a:pt x="420532" y="96119"/>
                        <a:pt x="439670" y="91207"/>
                        <a:pt x="459383" y="85657"/>
                      </a:cubicBezTo>
                      <a:cubicBezTo>
                        <a:pt x="476543" y="81064"/>
                        <a:pt x="494150" y="78066"/>
                        <a:pt x="511885" y="76663"/>
                      </a:cubicBezTo>
                      <a:cubicBezTo>
                        <a:pt x="725851" y="58928"/>
                        <a:pt x="1097834" y="218094"/>
                        <a:pt x="1361366" y="231236"/>
                      </a:cubicBezTo>
                      <a:cubicBezTo>
                        <a:pt x="1415018" y="233915"/>
                        <a:pt x="1464075" y="230469"/>
                        <a:pt x="1506498" y="218477"/>
                      </a:cubicBezTo>
                      <a:cubicBezTo>
                        <a:pt x="1508795" y="217838"/>
                        <a:pt x="1511091" y="217200"/>
                        <a:pt x="1513388" y="216435"/>
                      </a:cubicBezTo>
                      <a:cubicBezTo>
                        <a:pt x="1580436" y="195383"/>
                        <a:pt x="1629812" y="151238"/>
                        <a:pt x="1652012" y="72579"/>
                      </a:cubicBezTo>
                      <a:cubicBezTo>
                        <a:pt x="1654246" y="64669"/>
                        <a:pt x="1656032" y="57142"/>
                        <a:pt x="1657372" y="50060"/>
                      </a:cubicBezTo>
                      <a:cubicBezTo>
                        <a:pt x="1657817" y="47636"/>
                        <a:pt x="1658200" y="45339"/>
                        <a:pt x="1658583" y="43043"/>
                      </a:cubicBezTo>
                      <a:cubicBezTo>
                        <a:pt x="1658967" y="40746"/>
                        <a:pt x="1659286" y="38576"/>
                        <a:pt x="1659476" y="36345"/>
                      </a:cubicBezTo>
                      <a:cubicBezTo>
                        <a:pt x="1659667" y="34111"/>
                        <a:pt x="1659987" y="32325"/>
                        <a:pt x="1660114" y="30284"/>
                      </a:cubicBezTo>
                      <a:cubicBezTo>
                        <a:pt x="1660561" y="24478"/>
                        <a:pt x="1660689" y="18610"/>
                        <a:pt x="1660498" y="12805"/>
                      </a:cubicBezTo>
                      <a:cubicBezTo>
                        <a:pt x="1660434" y="12677"/>
                        <a:pt x="1660434" y="12486"/>
                        <a:pt x="1660498" y="12358"/>
                      </a:cubicBezTo>
                      <a:cubicBezTo>
                        <a:pt x="1660306" y="7446"/>
                        <a:pt x="1659731" y="2533"/>
                        <a:pt x="1658903" y="-2315"/>
                      </a:cubicBezTo>
                      <a:cubicBezTo>
                        <a:pt x="1658073" y="1002"/>
                        <a:pt x="1657372" y="4064"/>
                        <a:pt x="1656350" y="7765"/>
                      </a:cubicBezTo>
                      <a:cubicBezTo>
                        <a:pt x="1622221" y="128207"/>
                        <a:pt x="1524616" y="167823"/>
                        <a:pt x="1396964" y="167250"/>
                      </a:cubicBezTo>
                      <a:cubicBezTo>
                        <a:pt x="1109891" y="166228"/>
                        <a:pt x="671370" y="-36891"/>
                        <a:pt x="463656" y="20524"/>
                      </a:cubicBezTo>
                      <a:cubicBezTo>
                        <a:pt x="345957" y="53377"/>
                        <a:pt x="246311" y="66966"/>
                        <a:pt x="164654" y="65180"/>
                      </a:cubicBezTo>
                      <a:lnTo>
                        <a:pt x="161018" y="65180"/>
                      </a:lnTo>
                      <a:cubicBezTo>
                        <a:pt x="97096" y="63904"/>
                        <a:pt x="44338" y="52930"/>
                        <a:pt x="2680" y="34558"/>
                      </a:cubicBezTo>
                      <a:close/>
                    </a:path>
                  </a:pathLst>
                </a:custGeom>
                <a:solidFill>
                  <a:srgbClr val="FF9CCC"/>
                </a:solidFill>
                <a:ln w="6375" cap="flat">
                  <a:noFill/>
                  <a:prstDash val="solid"/>
                  <a:miter/>
                </a:ln>
              </p:spPr>
              <p:txBody>
                <a:bodyPr rtlCol="0" anchor="ctr"/>
                <a:lstStyle/>
                <a:p>
                  <a:endParaRPr lang="zh-CN" altLang="en-US"/>
                </a:p>
              </p:txBody>
            </p:sp>
            <p:sp>
              <p:nvSpPr>
                <p:cNvPr id="440" name="ïṥľíḋê">
                  <a:extLst>
                    <a:ext uri="{FF2B5EF4-FFF2-40B4-BE49-F238E27FC236}">
                      <a16:creationId xmlns:a16="http://schemas.microsoft.com/office/drawing/2014/main" id="{2E465E9F-094E-A66D-A22B-D0B42D855142}"/>
                    </a:ext>
                  </a:extLst>
                </p:cNvPr>
                <p:cNvSpPr/>
                <p:nvPr/>
              </p:nvSpPr>
              <p:spPr>
                <a:xfrm>
                  <a:off x="97137" y="5479785"/>
                  <a:ext cx="1336348" cy="550506"/>
                </a:xfrm>
                <a:custGeom>
                  <a:avLst/>
                  <a:gdLst>
                    <a:gd name="connsiteX0" fmla="*/ 419596 w 1336348"/>
                    <a:gd name="connsiteY0" fmla="*/ 420560 h 550506"/>
                    <a:gd name="connsiteX1" fmla="*/ 942133 w 1336348"/>
                    <a:gd name="connsiteY1" fmla="*/ 465663 h 550506"/>
                    <a:gd name="connsiteX2" fmla="*/ 1296701 w 1336348"/>
                    <a:gd name="connsiteY2" fmla="*/ 494688 h 550506"/>
                    <a:gd name="connsiteX3" fmla="*/ 1290322 w 1336348"/>
                    <a:gd name="connsiteY3" fmla="*/ 264009 h 550506"/>
                    <a:gd name="connsiteX4" fmla="*/ 1169750 w 1336348"/>
                    <a:gd name="connsiteY4" fmla="*/ 51574 h 550506"/>
                    <a:gd name="connsiteX5" fmla="*/ 634774 w 1336348"/>
                    <a:gd name="connsiteY5" fmla="*/ 26759 h 550506"/>
                    <a:gd name="connsiteX6" fmla="*/ 211627 w 1336348"/>
                    <a:gd name="connsiteY6" fmla="*/ -736 h 550506"/>
                    <a:gd name="connsiteX7" fmla="*/ 210288 w 1336348"/>
                    <a:gd name="connsiteY7" fmla="*/ 23506 h 550506"/>
                    <a:gd name="connsiteX8" fmla="*/ 24327 w 1336348"/>
                    <a:gd name="connsiteY8" fmla="*/ 336096 h 550506"/>
                    <a:gd name="connsiteX9" fmla="*/ 419596 w 1336348"/>
                    <a:gd name="connsiteY9" fmla="*/ 420560 h 55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348" h="550506">
                      <a:moveTo>
                        <a:pt x="419596" y="420560"/>
                      </a:moveTo>
                      <a:cubicBezTo>
                        <a:pt x="605300" y="402569"/>
                        <a:pt x="753621" y="364804"/>
                        <a:pt x="942133" y="465663"/>
                      </a:cubicBezTo>
                      <a:cubicBezTo>
                        <a:pt x="1130645" y="566520"/>
                        <a:pt x="1155779" y="573410"/>
                        <a:pt x="1296701" y="494688"/>
                      </a:cubicBezTo>
                      <a:cubicBezTo>
                        <a:pt x="1437621" y="415967"/>
                        <a:pt x="1171409" y="372906"/>
                        <a:pt x="1290322" y="264009"/>
                      </a:cubicBezTo>
                      <a:cubicBezTo>
                        <a:pt x="1364896" y="195494"/>
                        <a:pt x="1258870" y="107522"/>
                        <a:pt x="1169750" y="51574"/>
                      </a:cubicBezTo>
                      <a:cubicBezTo>
                        <a:pt x="1054921" y="31033"/>
                        <a:pt x="885675" y="26057"/>
                        <a:pt x="634774" y="26759"/>
                      </a:cubicBezTo>
                      <a:cubicBezTo>
                        <a:pt x="558602" y="26759"/>
                        <a:pt x="363202" y="-10306"/>
                        <a:pt x="211627" y="-736"/>
                      </a:cubicBezTo>
                      <a:cubicBezTo>
                        <a:pt x="209202" y="6918"/>
                        <a:pt x="204673" y="17445"/>
                        <a:pt x="210288" y="23506"/>
                      </a:cubicBezTo>
                      <a:cubicBezTo>
                        <a:pt x="360395" y="185414"/>
                        <a:pt x="131629" y="207105"/>
                        <a:pt x="24327" y="336096"/>
                      </a:cubicBezTo>
                      <a:cubicBezTo>
                        <a:pt x="-82973" y="465088"/>
                        <a:pt x="233955" y="438614"/>
                        <a:pt x="419596" y="420560"/>
                      </a:cubicBezTo>
                      <a:close/>
                    </a:path>
                  </a:pathLst>
                </a:custGeom>
                <a:solidFill>
                  <a:srgbClr val="BC2288">
                    <a:alpha val="40000"/>
                  </a:srgbClr>
                </a:solidFill>
                <a:ln w="6375" cap="flat">
                  <a:noFill/>
                  <a:prstDash val="solid"/>
                  <a:miter/>
                </a:ln>
              </p:spPr>
              <p:txBody>
                <a:bodyPr rtlCol="0" anchor="ctr"/>
                <a:lstStyle/>
                <a:p>
                  <a:endParaRPr lang="zh-CN" altLang="en-US"/>
                </a:p>
              </p:txBody>
            </p:sp>
            <p:sp>
              <p:nvSpPr>
                <p:cNvPr id="441" name="îṡḻiḓe">
                  <a:extLst>
                    <a:ext uri="{FF2B5EF4-FFF2-40B4-BE49-F238E27FC236}">
                      <a16:creationId xmlns:a16="http://schemas.microsoft.com/office/drawing/2014/main" id="{54EB6304-3FA9-1EA5-2CDE-9F5026483570}"/>
                    </a:ext>
                  </a:extLst>
                </p:cNvPr>
                <p:cNvSpPr/>
                <p:nvPr/>
              </p:nvSpPr>
              <p:spPr>
                <a:xfrm>
                  <a:off x="300168" y="5533666"/>
                  <a:ext cx="976986" cy="343829"/>
                </a:xfrm>
                <a:custGeom>
                  <a:avLst/>
                  <a:gdLst>
                    <a:gd name="connsiteX0" fmla="*/ 425107 w 976986"/>
                    <a:gd name="connsiteY0" fmla="*/ 163049 h 343829"/>
                    <a:gd name="connsiteX1" fmla="*/ 270407 w 976986"/>
                    <a:gd name="connsiteY1" fmla="*/ 270477 h 343829"/>
                    <a:gd name="connsiteX2" fmla="*/ 343004 w 976986"/>
                    <a:gd name="connsiteY2" fmla="*/ 175744 h 343829"/>
                    <a:gd name="connsiteX3" fmla="*/ 178862 w 976986"/>
                    <a:gd name="connsiteY3" fmla="*/ 238771 h 343829"/>
                    <a:gd name="connsiteX4" fmla="*/ 348555 w 976986"/>
                    <a:gd name="connsiteY4" fmla="*/ 137084 h 343829"/>
                    <a:gd name="connsiteX5" fmla="*/ 2919 w 976986"/>
                    <a:gd name="connsiteY5" fmla="*/ 176508 h 343829"/>
                    <a:gd name="connsiteX6" fmla="*/ 285717 w 976986"/>
                    <a:gd name="connsiteY6" fmla="*/ 116287 h 343829"/>
                    <a:gd name="connsiteX7" fmla="*/ 109836 w 976986"/>
                    <a:gd name="connsiteY7" fmla="*/ 67803 h 343829"/>
                    <a:gd name="connsiteX8" fmla="*/ 436335 w 976986"/>
                    <a:gd name="connsiteY8" fmla="*/ 119988 h 343829"/>
                    <a:gd name="connsiteX9" fmla="*/ 265686 w 976986"/>
                    <a:gd name="connsiteY9" fmla="*/ 31377 h 343829"/>
                    <a:gd name="connsiteX10" fmla="*/ 457068 w 976986"/>
                    <a:gd name="connsiteY10" fmla="*/ 84965 h 343829"/>
                    <a:gd name="connsiteX11" fmla="*/ 394103 w 976986"/>
                    <a:gd name="connsiteY11" fmla="*/ 11666 h 343829"/>
                    <a:gd name="connsiteX12" fmla="*/ 473973 w 976986"/>
                    <a:gd name="connsiteY12" fmla="*/ 53386 h 343829"/>
                    <a:gd name="connsiteX13" fmla="*/ 522393 w 976986"/>
                    <a:gd name="connsiteY13" fmla="*/ 2350 h 343829"/>
                    <a:gd name="connsiteX14" fmla="*/ 521627 w 976986"/>
                    <a:gd name="connsiteY14" fmla="*/ 119796 h 343829"/>
                    <a:gd name="connsiteX15" fmla="*/ 594417 w 976986"/>
                    <a:gd name="connsiteY15" fmla="*/ 3817 h 343829"/>
                    <a:gd name="connsiteX16" fmla="*/ 581658 w 976986"/>
                    <a:gd name="connsiteY16" fmla="*/ 84135 h 343829"/>
                    <a:gd name="connsiteX17" fmla="*/ 708863 w 976986"/>
                    <a:gd name="connsiteY17" fmla="*/ 16640 h 343829"/>
                    <a:gd name="connsiteX18" fmla="*/ 603603 w 976986"/>
                    <a:gd name="connsiteY18" fmla="*/ 134150 h 343829"/>
                    <a:gd name="connsiteX19" fmla="*/ 799131 w 976986"/>
                    <a:gd name="connsiteY19" fmla="*/ 71184 h 343829"/>
                    <a:gd name="connsiteX20" fmla="*/ 702292 w 976986"/>
                    <a:gd name="connsiteY20" fmla="*/ 115139 h 343829"/>
                    <a:gd name="connsiteX21" fmla="*/ 941584 w 976986"/>
                    <a:gd name="connsiteY21" fmla="*/ 143655 h 343829"/>
                    <a:gd name="connsiteX22" fmla="*/ 686408 w 976986"/>
                    <a:gd name="connsiteY22" fmla="*/ 140975 h 343829"/>
                    <a:gd name="connsiteX23" fmla="*/ 979477 w 976986"/>
                    <a:gd name="connsiteY23" fmla="*/ 257527 h 343829"/>
                    <a:gd name="connsiteX24" fmla="*/ 684749 w 976986"/>
                    <a:gd name="connsiteY24" fmla="*/ 174594 h 343829"/>
                    <a:gd name="connsiteX25" fmla="*/ 840152 w 976986"/>
                    <a:gd name="connsiteY25" fmla="*/ 341353 h 343829"/>
                    <a:gd name="connsiteX26" fmla="*/ 608196 w 976986"/>
                    <a:gd name="connsiteY26" fmla="*/ 194307 h 343829"/>
                    <a:gd name="connsiteX27" fmla="*/ 644431 w 976986"/>
                    <a:gd name="connsiteY27" fmla="*/ 309137 h 343829"/>
                    <a:gd name="connsiteX28" fmla="*/ 574704 w 976986"/>
                    <a:gd name="connsiteY28" fmla="*/ 212807 h 343829"/>
                    <a:gd name="connsiteX29" fmla="*/ 565518 w 976986"/>
                    <a:gd name="connsiteY29" fmla="*/ 310731 h 343829"/>
                    <a:gd name="connsiteX30" fmla="*/ 519459 w 976986"/>
                    <a:gd name="connsiteY30" fmla="*/ 161390 h 343829"/>
                    <a:gd name="connsiteX31" fmla="*/ 469252 w 976986"/>
                    <a:gd name="connsiteY31" fmla="*/ 306011 h 343829"/>
                    <a:gd name="connsiteX32" fmla="*/ 470528 w 976986"/>
                    <a:gd name="connsiteY32" fmla="*/ 206555 h 343829"/>
                    <a:gd name="connsiteX33" fmla="*/ 381216 w 976986"/>
                    <a:gd name="connsiteY33" fmla="*/ 298036 h 343829"/>
                    <a:gd name="connsiteX34" fmla="*/ 425107 w 976986"/>
                    <a:gd name="connsiteY34" fmla="*/ 163049 h 34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76986" h="343829">
                      <a:moveTo>
                        <a:pt x="425107" y="163049"/>
                      </a:moveTo>
                      <a:cubicBezTo>
                        <a:pt x="380005" y="140529"/>
                        <a:pt x="327247" y="313730"/>
                        <a:pt x="270407" y="270477"/>
                      </a:cubicBezTo>
                      <a:cubicBezTo>
                        <a:pt x="213565" y="227224"/>
                        <a:pt x="337391" y="214466"/>
                        <a:pt x="343004" y="175744"/>
                      </a:cubicBezTo>
                      <a:cubicBezTo>
                        <a:pt x="348618" y="137020"/>
                        <a:pt x="216629" y="283236"/>
                        <a:pt x="178862" y="238771"/>
                      </a:cubicBezTo>
                      <a:cubicBezTo>
                        <a:pt x="141096" y="194307"/>
                        <a:pt x="352509" y="148376"/>
                        <a:pt x="348555" y="137084"/>
                      </a:cubicBezTo>
                      <a:cubicBezTo>
                        <a:pt x="344599" y="125792"/>
                        <a:pt x="21610" y="244195"/>
                        <a:pt x="2919" y="176508"/>
                      </a:cubicBezTo>
                      <a:cubicBezTo>
                        <a:pt x="-6778" y="141613"/>
                        <a:pt x="282719" y="126876"/>
                        <a:pt x="285717" y="116287"/>
                      </a:cubicBezTo>
                      <a:cubicBezTo>
                        <a:pt x="288715" y="105698"/>
                        <a:pt x="65118" y="87835"/>
                        <a:pt x="109836" y="67803"/>
                      </a:cubicBezTo>
                      <a:cubicBezTo>
                        <a:pt x="154556" y="47772"/>
                        <a:pt x="434677" y="137977"/>
                        <a:pt x="436335" y="119988"/>
                      </a:cubicBezTo>
                      <a:cubicBezTo>
                        <a:pt x="437994" y="101997"/>
                        <a:pt x="247440" y="66975"/>
                        <a:pt x="265686" y="31377"/>
                      </a:cubicBezTo>
                      <a:cubicBezTo>
                        <a:pt x="283930" y="-4219"/>
                        <a:pt x="454198" y="94662"/>
                        <a:pt x="457068" y="84965"/>
                      </a:cubicBezTo>
                      <a:cubicBezTo>
                        <a:pt x="459939" y="75268"/>
                        <a:pt x="356912" y="25892"/>
                        <a:pt x="394103" y="11666"/>
                      </a:cubicBezTo>
                      <a:cubicBezTo>
                        <a:pt x="431295" y="-2562"/>
                        <a:pt x="464276" y="60659"/>
                        <a:pt x="473973" y="53386"/>
                      </a:cubicBezTo>
                      <a:cubicBezTo>
                        <a:pt x="483670" y="46114"/>
                        <a:pt x="480352" y="-20231"/>
                        <a:pt x="522393" y="2350"/>
                      </a:cubicBezTo>
                      <a:cubicBezTo>
                        <a:pt x="564433" y="24934"/>
                        <a:pt x="495600" y="110163"/>
                        <a:pt x="521627" y="119796"/>
                      </a:cubicBezTo>
                      <a:cubicBezTo>
                        <a:pt x="547656" y="129429"/>
                        <a:pt x="566283" y="-12003"/>
                        <a:pt x="594417" y="3817"/>
                      </a:cubicBezTo>
                      <a:cubicBezTo>
                        <a:pt x="622550" y="19640"/>
                        <a:pt x="572089" y="81328"/>
                        <a:pt x="581658" y="84135"/>
                      </a:cubicBezTo>
                      <a:cubicBezTo>
                        <a:pt x="591227" y="86941"/>
                        <a:pt x="672437" y="819"/>
                        <a:pt x="708863" y="16640"/>
                      </a:cubicBezTo>
                      <a:cubicBezTo>
                        <a:pt x="745289" y="32463"/>
                        <a:pt x="584656" y="123623"/>
                        <a:pt x="603603" y="134150"/>
                      </a:cubicBezTo>
                      <a:cubicBezTo>
                        <a:pt x="622550" y="144675"/>
                        <a:pt x="741653" y="35333"/>
                        <a:pt x="799131" y="71184"/>
                      </a:cubicBezTo>
                      <a:cubicBezTo>
                        <a:pt x="856610" y="107037"/>
                        <a:pt x="696041" y="96702"/>
                        <a:pt x="702292" y="115139"/>
                      </a:cubicBezTo>
                      <a:cubicBezTo>
                        <a:pt x="708544" y="133575"/>
                        <a:pt x="936352" y="92045"/>
                        <a:pt x="941584" y="143655"/>
                      </a:cubicBezTo>
                      <a:cubicBezTo>
                        <a:pt x="946815" y="195264"/>
                        <a:pt x="749755" y="125537"/>
                        <a:pt x="686408" y="140975"/>
                      </a:cubicBezTo>
                      <a:cubicBezTo>
                        <a:pt x="623061" y="156414"/>
                        <a:pt x="989174" y="195838"/>
                        <a:pt x="979477" y="257527"/>
                      </a:cubicBezTo>
                      <a:cubicBezTo>
                        <a:pt x="969780" y="319216"/>
                        <a:pt x="731892" y="160624"/>
                        <a:pt x="684749" y="174594"/>
                      </a:cubicBezTo>
                      <a:cubicBezTo>
                        <a:pt x="637606" y="188566"/>
                        <a:pt x="951217" y="347285"/>
                        <a:pt x="840152" y="341353"/>
                      </a:cubicBezTo>
                      <a:cubicBezTo>
                        <a:pt x="729085" y="335420"/>
                        <a:pt x="678497" y="231627"/>
                        <a:pt x="608196" y="194307"/>
                      </a:cubicBezTo>
                      <a:cubicBezTo>
                        <a:pt x="537895" y="156987"/>
                        <a:pt x="731638" y="323426"/>
                        <a:pt x="644431" y="309137"/>
                      </a:cubicBezTo>
                      <a:cubicBezTo>
                        <a:pt x="580637" y="298547"/>
                        <a:pt x="636011" y="238516"/>
                        <a:pt x="574704" y="212807"/>
                      </a:cubicBezTo>
                      <a:cubicBezTo>
                        <a:pt x="538150" y="197497"/>
                        <a:pt x="633778" y="314877"/>
                        <a:pt x="565518" y="310731"/>
                      </a:cubicBezTo>
                      <a:cubicBezTo>
                        <a:pt x="474356" y="304927"/>
                        <a:pt x="578596" y="173127"/>
                        <a:pt x="519459" y="161390"/>
                      </a:cubicBezTo>
                      <a:cubicBezTo>
                        <a:pt x="489666" y="155520"/>
                        <a:pt x="536555" y="330762"/>
                        <a:pt x="469252" y="306011"/>
                      </a:cubicBezTo>
                      <a:cubicBezTo>
                        <a:pt x="429764" y="291465"/>
                        <a:pt x="474420" y="250510"/>
                        <a:pt x="470528" y="206555"/>
                      </a:cubicBezTo>
                      <a:cubicBezTo>
                        <a:pt x="466637" y="162602"/>
                        <a:pt x="438631" y="318961"/>
                        <a:pt x="381216" y="298036"/>
                      </a:cubicBezTo>
                      <a:cubicBezTo>
                        <a:pt x="349830" y="286170"/>
                        <a:pt x="461534" y="181229"/>
                        <a:pt x="425107" y="163049"/>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42" name="iSľïďé">
                  <a:extLst>
                    <a:ext uri="{FF2B5EF4-FFF2-40B4-BE49-F238E27FC236}">
                      <a16:creationId xmlns:a16="http://schemas.microsoft.com/office/drawing/2014/main" id="{2DD97344-6A65-DD5F-5444-803499C1951D}"/>
                    </a:ext>
                  </a:extLst>
                </p:cNvPr>
                <p:cNvSpPr/>
                <p:nvPr/>
              </p:nvSpPr>
              <p:spPr>
                <a:xfrm>
                  <a:off x="-3828" y="6358531"/>
                  <a:ext cx="1163668" cy="545950"/>
                </a:xfrm>
                <a:custGeom>
                  <a:avLst/>
                  <a:gdLst>
                    <a:gd name="connsiteX0" fmla="*/ 2680 w 1163668"/>
                    <a:gd name="connsiteY0" fmla="*/ 266259 h 545950"/>
                    <a:gd name="connsiteX1" fmla="*/ 2680 w 1163668"/>
                    <a:gd name="connsiteY1" fmla="*/ 543635 h 545950"/>
                    <a:gd name="connsiteX2" fmla="*/ 1067021 w 1163668"/>
                    <a:gd name="connsiteY2" fmla="*/ 543635 h 545950"/>
                    <a:gd name="connsiteX3" fmla="*/ 1062492 w 1163668"/>
                    <a:gd name="connsiteY3" fmla="*/ 510399 h 545950"/>
                    <a:gd name="connsiteX4" fmla="*/ 1062492 w 1163668"/>
                    <a:gd name="connsiteY4" fmla="*/ 449794 h 545950"/>
                    <a:gd name="connsiteX5" fmla="*/ 1066255 w 1163668"/>
                    <a:gd name="connsiteY5" fmla="*/ 420448 h 545950"/>
                    <a:gd name="connsiteX6" fmla="*/ 1072634 w 1163668"/>
                    <a:gd name="connsiteY6" fmla="*/ 390849 h 545950"/>
                    <a:gd name="connsiteX7" fmla="*/ 1079014 w 1163668"/>
                    <a:gd name="connsiteY7" fmla="*/ 370116 h 545950"/>
                    <a:gd name="connsiteX8" fmla="*/ 1097770 w 1163668"/>
                    <a:gd name="connsiteY8" fmla="*/ 325905 h 545950"/>
                    <a:gd name="connsiteX9" fmla="*/ 1106573 w 1163668"/>
                    <a:gd name="connsiteY9" fmla="*/ 310084 h 545950"/>
                    <a:gd name="connsiteX10" fmla="*/ 1106573 w 1163668"/>
                    <a:gd name="connsiteY10" fmla="*/ 310084 h 545950"/>
                    <a:gd name="connsiteX11" fmla="*/ 1121374 w 1163668"/>
                    <a:gd name="connsiteY11" fmla="*/ 285525 h 545950"/>
                    <a:gd name="connsiteX12" fmla="*/ 1138790 w 1163668"/>
                    <a:gd name="connsiteY12" fmla="*/ 255987 h 545950"/>
                    <a:gd name="connsiteX13" fmla="*/ 1154674 w 1163668"/>
                    <a:gd name="connsiteY13" fmla="*/ 222559 h 545950"/>
                    <a:gd name="connsiteX14" fmla="*/ 1161373 w 1163668"/>
                    <a:gd name="connsiteY14" fmla="*/ 201379 h 545950"/>
                    <a:gd name="connsiteX15" fmla="*/ 1164499 w 1163668"/>
                    <a:gd name="connsiteY15" fmla="*/ 184474 h 545950"/>
                    <a:gd name="connsiteX16" fmla="*/ 1165966 w 1163668"/>
                    <a:gd name="connsiteY16" fmla="*/ 170057 h 545950"/>
                    <a:gd name="connsiteX17" fmla="*/ 1165966 w 1163668"/>
                    <a:gd name="connsiteY17" fmla="*/ 170057 h 545950"/>
                    <a:gd name="connsiteX18" fmla="*/ 1165966 w 1163668"/>
                    <a:gd name="connsiteY18" fmla="*/ 144539 h 545950"/>
                    <a:gd name="connsiteX19" fmla="*/ 1138726 w 1163668"/>
                    <a:gd name="connsiteY19" fmla="*/ 38259 h 545950"/>
                    <a:gd name="connsiteX20" fmla="*/ 1128710 w 1163668"/>
                    <a:gd name="connsiteY20" fmla="*/ 12741 h 545950"/>
                    <a:gd name="connsiteX21" fmla="*/ 1117418 w 1163668"/>
                    <a:gd name="connsiteY21" fmla="*/ 12741 h 545950"/>
                    <a:gd name="connsiteX22" fmla="*/ 1037038 w 1163668"/>
                    <a:gd name="connsiteY22" fmla="*/ 11656 h 545950"/>
                    <a:gd name="connsiteX23" fmla="*/ 706138 w 1163668"/>
                    <a:gd name="connsiteY23" fmla="*/ 6871 h 545950"/>
                    <a:gd name="connsiteX24" fmla="*/ 378620 w 1163668"/>
                    <a:gd name="connsiteY24" fmla="*/ 2214 h 545950"/>
                    <a:gd name="connsiteX25" fmla="*/ 378620 w 1163668"/>
                    <a:gd name="connsiteY25" fmla="*/ 2214 h 545950"/>
                    <a:gd name="connsiteX26" fmla="*/ 219772 w 1163668"/>
                    <a:gd name="connsiteY26" fmla="*/ -18 h 545950"/>
                    <a:gd name="connsiteX27" fmla="*/ 219772 w 1163668"/>
                    <a:gd name="connsiteY27" fmla="*/ -18 h 545950"/>
                    <a:gd name="connsiteX28" fmla="*/ 161465 w 1163668"/>
                    <a:gd name="connsiteY28" fmla="*/ -848 h 545950"/>
                    <a:gd name="connsiteX29" fmla="*/ 59394 w 1163668"/>
                    <a:gd name="connsiteY29" fmla="*/ -2315 h 545950"/>
                    <a:gd name="connsiteX30" fmla="*/ 59394 w 1163668"/>
                    <a:gd name="connsiteY30" fmla="*/ -2315 h 545950"/>
                    <a:gd name="connsiteX31" fmla="*/ 35853 w 1163668"/>
                    <a:gd name="connsiteY31" fmla="*/ -2315 h 545950"/>
                    <a:gd name="connsiteX32" fmla="*/ 32983 w 1163668"/>
                    <a:gd name="connsiteY32" fmla="*/ -2315 h 545950"/>
                    <a:gd name="connsiteX33" fmla="*/ 35917 w 1163668"/>
                    <a:gd name="connsiteY33" fmla="*/ 2470 h 545950"/>
                    <a:gd name="connsiteX34" fmla="*/ 44466 w 1163668"/>
                    <a:gd name="connsiteY34" fmla="*/ 19630 h 545950"/>
                    <a:gd name="connsiteX35" fmla="*/ 57225 w 1163668"/>
                    <a:gd name="connsiteY35" fmla="*/ 89486 h 545950"/>
                    <a:gd name="connsiteX36" fmla="*/ 55055 w 1163668"/>
                    <a:gd name="connsiteY36" fmla="*/ 123359 h 545950"/>
                    <a:gd name="connsiteX37" fmla="*/ 54546 w 1163668"/>
                    <a:gd name="connsiteY37" fmla="*/ 127570 h 545950"/>
                    <a:gd name="connsiteX38" fmla="*/ 46763 w 1163668"/>
                    <a:gd name="connsiteY38" fmla="*/ 164889 h 545950"/>
                    <a:gd name="connsiteX39" fmla="*/ 46763 w 1163668"/>
                    <a:gd name="connsiteY39" fmla="*/ 164889 h 545950"/>
                    <a:gd name="connsiteX40" fmla="*/ 35088 w 1163668"/>
                    <a:gd name="connsiteY40" fmla="*/ 200167 h 545950"/>
                    <a:gd name="connsiteX41" fmla="*/ 19268 w 1163668"/>
                    <a:gd name="connsiteY41" fmla="*/ 235765 h 545950"/>
                    <a:gd name="connsiteX42" fmla="*/ 18757 w 1163668"/>
                    <a:gd name="connsiteY42" fmla="*/ 236657 h 545950"/>
                    <a:gd name="connsiteX43" fmla="*/ 10209 w 1163668"/>
                    <a:gd name="connsiteY43" fmla="*/ 253628 h 545950"/>
                    <a:gd name="connsiteX44" fmla="*/ 2680 w 1163668"/>
                    <a:gd name="connsiteY44" fmla="*/ 266259 h 5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63668" h="545950">
                      <a:moveTo>
                        <a:pt x="2680" y="266259"/>
                      </a:moveTo>
                      <a:lnTo>
                        <a:pt x="2680" y="543635"/>
                      </a:lnTo>
                      <a:lnTo>
                        <a:pt x="1067021" y="543635"/>
                      </a:lnTo>
                      <a:cubicBezTo>
                        <a:pt x="1064916" y="532663"/>
                        <a:pt x="1063385" y="521563"/>
                        <a:pt x="1062492" y="510399"/>
                      </a:cubicBezTo>
                      <a:cubicBezTo>
                        <a:pt x="1060770" y="490239"/>
                        <a:pt x="1060770" y="469953"/>
                        <a:pt x="1062492" y="449794"/>
                      </a:cubicBezTo>
                      <a:cubicBezTo>
                        <a:pt x="1063321" y="439970"/>
                        <a:pt x="1064596" y="430145"/>
                        <a:pt x="1066255" y="420448"/>
                      </a:cubicBezTo>
                      <a:cubicBezTo>
                        <a:pt x="1067914" y="410752"/>
                        <a:pt x="1070083" y="400545"/>
                        <a:pt x="1072634" y="390849"/>
                      </a:cubicBezTo>
                      <a:cubicBezTo>
                        <a:pt x="1074421" y="383894"/>
                        <a:pt x="1076526" y="376940"/>
                        <a:pt x="1079014" y="370116"/>
                      </a:cubicBezTo>
                      <a:cubicBezTo>
                        <a:pt x="1084118" y="354932"/>
                        <a:pt x="1090369" y="340131"/>
                        <a:pt x="1097770" y="325905"/>
                      </a:cubicBezTo>
                      <a:cubicBezTo>
                        <a:pt x="1100513" y="320547"/>
                        <a:pt x="1103511" y="315316"/>
                        <a:pt x="1106573" y="310084"/>
                      </a:cubicBezTo>
                      <a:lnTo>
                        <a:pt x="1106573" y="310084"/>
                      </a:lnTo>
                      <a:cubicBezTo>
                        <a:pt x="1111358" y="301791"/>
                        <a:pt x="1116334" y="293627"/>
                        <a:pt x="1121374" y="285525"/>
                      </a:cubicBezTo>
                      <a:cubicBezTo>
                        <a:pt x="1127306" y="275764"/>
                        <a:pt x="1133303" y="266003"/>
                        <a:pt x="1138790" y="255987"/>
                      </a:cubicBezTo>
                      <a:cubicBezTo>
                        <a:pt x="1144914" y="245270"/>
                        <a:pt x="1150209" y="234042"/>
                        <a:pt x="1154674" y="222559"/>
                      </a:cubicBezTo>
                      <a:cubicBezTo>
                        <a:pt x="1157353" y="215669"/>
                        <a:pt x="1159586" y="208589"/>
                        <a:pt x="1161373" y="201379"/>
                      </a:cubicBezTo>
                      <a:cubicBezTo>
                        <a:pt x="1162712" y="195830"/>
                        <a:pt x="1163796" y="190151"/>
                        <a:pt x="1164499" y="184474"/>
                      </a:cubicBezTo>
                      <a:cubicBezTo>
                        <a:pt x="1165200" y="179690"/>
                        <a:pt x="1165710" y="174841"/>
                        <a:pt x="1165966" y="170057"/>
                      </a:cubicBezTo>
                      <a:lnTo>
                        <a:pt x="1165966" y="170057"/>
                      </a:lnTo>
                      <a:cubicBezTo>
                        <a:pt x="1166477" y="161572"/>
                        <a:pt x="1166477" y="153024"/>
                        <a:pt x="1165966" y="144539"/>
                      </a:cubicBezTo>
                      <a:cubicBezTo>
                        <a:pt x="1163287" y="108496"/>
                        <a:pt x="1151868" y="72579"/>
                        <a:pt x="1138726" y="38259"/>
                      </a:cubicBezTo>
                      <a:cubicBezTo>
                        <a:pt x="1135472" y="29582"/>
                        <a:pt x="1132346" y="21097"/>
                        <a:pt x="1128710" y="12741"/>
                      </a:cubicBezTo>
                      <a:lnTo>
                        <a:pt x="1117418" y="12741"/>
                      </a:lnTo>
                      <a:lnTo>
                        <a:pt x="1037038" y="11656"/>
                      </a:lnTo>
                      <a:lnTo>
                        <a:pt x="706138" y="6871"/>
                      </a:lnTo>
                      <a:lnTo>
                        <a:pt x="378620" y="2214"/>
                      </a:lnTo>
                      <a:lnTo>
                        <a:pt x="378620" y="2214"/>
                      </a:lnTo>
                      <a:lnTo>
                        <a:pt x="219772" y="-18"/>
                      </a:lnTo>
                      <a:lnTo>
                        <a:pt x="219772" y="-18"/>
                      </a:lnTo>
                      <a:lnTo>
                        <a:pt x="161465" y="-848"/>
                      </a:lnTo>
                      <a:lnTo>
                        <a:pt x="59394" y="-2315"/>
                      </a:lnTo>
                      <a:lnTo>
                        <a:pt x="59394" y="-2315"/>
                      </a:lnTo>
                      <a:lnTo>
                        <a:pt x="35853" y="-2315"/>
                      </a:lnTo>
                      <a:lnTo>
                        <a:pt x="32983" y="-2315"/>
                      </a:lnTo>
                      <a:lnTo>
                        <a:pt x="35917" y="2470"/>
                      </a:lnTo>
                      <a:cubicBezTo>
                        <a:pt x="39107" y="8020"/>
                        <a:pt x="41979" y="13761"/>
                        <a:pt x="44466" y="19630"/>
                      </a:cubicBezTo>
                      <a:cubicBezTo>
                        <a:pt x="53206" y="41894"/>
                        <a:pt x="57544" y="65563"/>
                        <a:pt x="57225" y="89486"/>
                      </a:cubicBezTo>
                      <a:cubicBezTo>
                        <a:pt x="57289" y="100840"/>
                        <a:pt x="56524" y="112131"/>
                        <a:pt x="55055" y="123359"/>
                      </a:cubicBezTo>
                      <a:cubicBezTo>
                        <a:pt x="55055" y="124826"/>
                        <a:pt x="54737" y="126231"/>
                        <a:pt x="54546" y="127570"/>
                      </a:cubicBezTo>
                      <a:cubicBezTo>
                        <a:pt x="52696" y="140138"/>
                        <a:pt x="50144" y="152641"/>
                        <a:pt x="46763" y="164889"/>
                      </a:cubicBezTo>
                      <a:lnTo>
                        <a:pt x="46763" y="164889"/>
                      </a:lnTo>
                      <a:cubicBezTo>
                        <a:pt x="43573" y="176883"/>
                        <a:pt x="39681" y="188620"/>
                        <a:pt x="35088" y="200167"/>
                      </a:cubicBezTo>
                      <a:cubicBezTo>
                        <a:pt x="30304" y="212289"/>
                        <a:pt x="24881" y="224090"/>
                        <a:pt x="19268" y="235765"/>
                      </a:cubicBezTo>
                      <a:cubicBezTo>
                        <a:pt x="19140" y="236084"/>
                        <a:pt x="18948" y="236402"/>
                        <a:pt x="18757" y="236657"/>
                      </a:cubicBezTo>
                      <a:cubicBezTo>
                        <a:pt x="16014" y="242400"/>
                        <a:pt x="13144" y="248077"/>
                        <a:pt x="10209" y="253628"/>
                      </a:cubicBezTo>
                      <a:cubicBezTo>
                        <a:pt x="7401" y="257390"/>
                        <a:pt x="5042" y="261856"/>
                        <a:pt x="2680" y="266259"/>
                      </a:cubicBezTo>
                      <a:close/>
                    </a:path>
                  </a:pathLst>
                </a:custGeom>
                <a:solidFill>
                  <a:srgbClr val="BF2E85"/>
                </a:solidFill>
                <a:ln w="6375" cap="flat">
                  <a:noFill/>
                  <a:prstDash val="solid"/>
                  <a:miter/>
                </a:ln>
              </p:spPr>
              <p:txBody>
                <a:bodyPr rtlCol="0" anchor="ctr"/>
                <a:lstStyle/>
                <a:p>
                  <a:endParaRPr lang="zh-CN" altLang="en-US"/>
                </a:p>
              </p:txBody>
            </p:sp>
            <p:sp>
              <p:nvSpPr>
                <p:cNvPr id="443" name="išļídê">
                  <a:extLst>
                    <a:ext uri="{FF2B5EF4-FFF2-40B4-BE49-F238E27FC236}">
                      <a16:creationId xmlns:a16="http://schemas.microsoft.com/office/drawing/2014/main" id="{D218473B-97A7-E036-7B9F-ADD0F1B06747}"/>
                    </a:ext>
                  </a:extLst>
                </p:cNvPr>
                <p:cNvSpPr/>
                <p:nvPr/>
              </p:nvSpPr>
              <p:spPr>
                <a:xfrm>
                  <a:off x="-3828" y="6358978"/>
                  <a:ext cx="1163540" cy="545503"/>
                </a:xfrm>
                <a:custGeom>
                  <a:avLst/>
                  <a:gdLst>
                    <a:gd name="connsiteX0" fmla="*/ 2680 w 1163540"/>
                    <a:gd name="connsiteY0" fmla="*/ 265812 h 545503"/>
                    <a:gd name="connsiteX1" fmla="*/ 2680 w 1163540"/>
                    <a:gd name="connsiteY1" fmla="*/ 543188 h 545503"/>
                    <a:gd name="connsiteX2" fmla="*/ 61690 w 1163540"/>
                    <a:gd name="connsiteY2" fmla="*/ 543188 h 545503"/>
                    <a:gd name="connsiteX3" fmla="*/ 68453 w 1163540"/>
                    <a:gd name="connsiteY3" fmla="*/ 524050 h 545503"/>
                    <a:gd name="connsiteX4" fmla="*/ 68453 w 1163540"/>
                    <a:gd name="connsiteY4" fmla="*/ 524050 h 545503"/>
                    <a:gd name="connsiteX5" fmla="*/ 102455 w 1163540"/>
                    <a:gd name="connsiteY5" fmla="*/ 463062 h 545503"/>
                    <a:gd name="connsiteX6" fmla="*/ 240249 w 1163540"/>
                    <a:gd name="connsiteY6" fmla="*/ 344916 h 545503"/>
                    <a:gd name="connsiteX7" fmla="*/ 247204 w 1163540"/>
                    <a:gd name="connsiteY7" fmla="*/ 341534 h 545503"/>
                    <a:gd name="connsiteX8" fmla="*/ 252881 w 1163540"/>
                    <a:gd name="connsiteY8" fmla="*/ 338728 h 545503"/>
                    <a:gd name="connsiteX9" fmla="*/ 252881 w 1163540"/>
                    <a:gd name="connsiteY9" fmla="*/ 338728 h 545503"/>
                    <a:gd name="connsiteX10" fmla="*/ 469780 w 1163540"/>
                    <a:gd name="connsiteY10" fmla="*/ 297773 h 545503"/>
                    <a:gd name="connsiteX11" fmla="*/ 582059 w 1163540"/>
                    <a:gd name="connsiteY11" fmla="*/ 337835 h 545503"/>
                    <a:gd name="connsiteX12" fmla="*/ 628182 w 1163540"/>
                    <a:gd name="connsiteY12" fmla="*/ 360353 h 545503"/>
                    <a:gd name="connsiteX13" fmla="*/ 657272 w 1163540"/>
                    <a:gd name="connsiteY13" fmla="*/ 375793 h 545503"/>
                    <a:gd name="connsiteX14" fmla="*/ 833854 w 1163540"/>
                    <a:gd name="connsiteY14" fmla="*/ 439587 h 545503"/>
                    <a:gd name="connsiteX15" fmla="*/ 1062364 w 1163540"/>
                    <a:gd name="connsiteY15" fmla="*/ 449857 h 545503"/>
                    <a:gd name="connsiteX16" fmla="*/ 1066127 w 1163540"/>
                    <a:gd name="connsiteY16" fmla="*/ 420512 h 545503"/>
                    <a:gd name="connsiteX17" fmla="*/ 1072507 w 1163540"/>
                    <a:gd name="connsiteY17" fmla="*/ 390911 h 545503"/>
                    <a:gd name="connsiteX18" fmla="*/ 1078886 w 1163540"/>
                    <a:gd name="connsiteY18" fmla="*/ 370178 h 545503"/>
                    <a:gd name="connsiteX19" fmla="*/ 1097643 w 1163540"/>
                    <a:gd name="connsiteY19" fmla="*/ 325969 h 545503"/>
                    <a:gd name="connsiteX20" fmla="*/ 1106446 w 1163540"/>
                    <a:gd name="connsiteY20" fmla="*/ 310084 h 545503"/>
                    <a:gd name="connsiteX21" fmla="*/ 1121246 w 1163540"/>
                    <a:gd name="connsiteY21" fmla="*/ 285523 h 545503"/>
                    <a:gd name="connsiteX22" fmla="*/ 1138662 w 1163540"/>
                    <a:gd name="connsiteY22" fmla="*/ 255987 h 545503"/>
                    <a:gd name="connsiteX23" fmla="*/ 1154546 w 1163540"/>
                    <a:gd name="connsiteY23" fmla="*/ 222559 h 545503"/>
                    <a:gd name="connsiteX24" fmla="*/ 1161245 w 1163540"/>
                    <a:gd name="connsiteY24" fmla="*/ 201379 h 545503"/>
                    <a:gd name="connsiteX25" fmla="*/ 1164371 w 1163540"/>
                    <a:gd name="connsiteY25" fmla="*/ 184474 h 545503"/>
                    <a:gd name="connsiteX26" fmla="*/ 1165838 w 1163540"/>
                    <a:gd name="connsiteY26" fmla="*/ 170057 h 545503"/>
                    <a:gd name="connsiteX27" fmla="*/ 1165838 w 1163540"/>
                    <a:gd name="connsiteY27" fmla="*/ 170057 h 545503"/>
                    <a:gd name="connsiteX28" fmla="*/ 1165838 w 1163540"/>
                    <a:gd name="connsiteY28" fmla="*/ 144539 h 545503"/>
                    <a:gd name="connsiteX29" fmla="*/ 1138598 w 1163540"/>
                    <a:gd name="connsiteY29" fmla="*/ 38257 h 545503"/>
                    <a:gd name="connsiteX30" fmla="*/ 1117290 w 1163540"/>
                    <a:gd name="connsiteY30" fmla="*/ 12740 h 545503"/>
                    <a:gd name="connsiteX31" fmla="*/ 1036911 w 1163540"/>
                    <a:gd name="connsiteY31" fmla="*/ 11656 h 545503"/>
                    <a:gd name="connsiteX32" fmla="*/ 706010 w 1163540"/>
                    <a:gd name="connsiteY32" fmla="*/ 6871 h 545503"/>
                    <a:gd name="connsiteX33" fmla="*/ 378237 w 1163540"/>
                    <a:gd name="connsiteY33" fmla="*/ 2214 h 545503"/>
                    <a:gd name="connsiteX34" fmla="*/ 219325 w 1163540"/>
                    <a:gd name="connsiteY34" fmla="*/ -19 h 545503"/>
                    <a:gd name="connsiteX35" fmla="*/ 161018 w 1163540"/>
                    <a:gd name="connsiteY35" fmla="*/ -848 h 545503"/>
                    <a:gd name="connsiteX36" fmla="*/ 58947 w 1163540"/>
                    <a:gd name="connsiteY36" fmla="*/ -2315 h 545503"/>
                    <a:gd name="connsiteX37" fmla="*/ 35408 w 1163540"/>
                    <a:gd name="connsiteY37" fmla="*/ -2315 h 545503"/>
                    <a:gd name="connsiteX38" fmla="*/ 32537 w 1163540"/>
                    <a:gd name="connsiteY38" fmla="*/ -2315 h 545503"/>
                    <a:gd name="connsiteX39" fmla="*/ 35471 w 1163540"/>
                    <a:gd name="connsiteY39" fmla="*/ 2470 h 545503"/>
                    <a:gd name="connsiteX40" fmla="*/ 44019 w 1163540"/>
                    <a:gd name="connsiteY40" fmla="*/ 19630 h 545503"/>
                    <a:gd name="connsiteX41" fmla="*/ 56778 w 1163540"/>
                    <a:gd name="connsiteY41" fmla="*/ 89484 h 545503"/>
                    <a:gd name="connsiteX42" fmla="*/ 54610 w 1163540"/>
                    <a:gd name="connsiteY42" fmla="*/ 123359 h 545503"/>
                    <a:gd name="connsiteX43" fmla="*/ 54099 w 1163540"/>
                    <a:gd name="connsiteY43" fmla="*/ 127569 h 545503"/>
                    <a:gd name="connsiteX44" fmla="*/ 46316 w 1163540"/>
                    <a:gd name="connsiteY44" fmla="*/ 164889 h 545503"/>
                    <a:gd name="connsiteX45" fmla="*/ 46316 w 1163540"/>
                    <a:gd name="connsiteY45" fmla="*/ 164889 h 545503"/>
                    <a:gd name="connsiteX46" fmla="*/ 34641 w 1163540"/>
                    <a:gd name="connsiteY46" fmla="*/ 200167 h 545503"/>
                    <a:gd name="connsiteX47" fmla="*/ 18821 w 1163540"/>
                    <a:gd name="connsiteY47" fmla="*/ 235765 h 545503"/>
                    <a:gd name="connsiteX48" fmla="*/ 18310 w 1163540"/>
                    <a:gd name="connsiteY48" fmla="*/ 236657 h 545503"/>
                    <a:gd name="connsiteX49" fmla="*/ 9762 w 1163540"/>
                    <a:gd name="connsiteY49" fmla="*/ 253626 h 545503"/>
                    <a:gd name="connsiteX50" fmla="*/ 2680 w 1163540"/>
                    <a:gd name="connsiteY50" fmla="*/ 265812 h 54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63540" h="545503">
                      <a:moveTo>
                        <a:pt x="2680" y="265812"/>
                      </a:moveTo>
                      <a:lnTo>
                        <a:pt x="2680" y="543188"/>
                      </a:lnTo>
                      <a:lnTo>
                        <a:pt x="61690" y="543188"/>
                      </a:lnTo>
                      <a:cubicBezTo>
                        <a:pt x="63604" y="536809"/>
                        <a:pt x="65965" y="530429"/>
                        <a:pt x="68453" y="524050"/>
                      </a:cubicBezTo>
                      <a:lnTo>
                        <a:pt x="68453" y="524050"/>
                      </a:lnTo>
                      <a:cubicBezTo>
                        <a:pt x="77319" y="502423"/>
                        <a:pt x="88739" y="481945"/>
                        <a:pt x="102455" y="463062"/>
                      </a:cubicBezTo>
                      <a:cubicBezTo>
                        <a:pt x="138498" y="413430"/>
                        <a:pt x="185707" y="372986"/>
                        <a:pt x="240249" y="344916"/>
                      </a:cubicBezTo>
                      <a:lnTo>
                        <a:pt x="247204" y="341534"/>
                      </a:lnTo>
                      <a:cubicBezTo>
                        <a:pt x="249118" y="340514"/>
                        <a:pt x="250968" y="339620"/>
                        <a:pt x="252881" y="338728"/>
                      </a:cubicBezTo>
                      <a:cubicBezTo>
                        <a:pt x="252881" y="338728"/>
                        <a:pt x="252881" y="338728"/>
                        <a:pt x="252881" y="338728"/>
                      </a:cubicBezTo>
                      <a:cubicBezTo>
                        <a:pt x="324713" y="303322"/>
                        <a:pt x="378237" y="277357"/>
                        <a:pt x="469780" y="297773"/>
                      </a:cubicBezTo>
                      <a:cubicBezTo>
                        <a:pt x="508504" y="307150"/>
                        <a:pt x="546143" y="320610"/>
                        <a:pt x="582059" y="337835"/>
                      </a:cubicBezTo>
                      <a:cubicBezTo>
                        <a:pt x="596604" y="344215"/>
                        <a:pt x="611978" y="351997"/>
                        <a:pt x="628182" y="360353"/>
                      </a:cubicBezTo>
                      <a:cubicBezTo>
                        <a:pt x="637559" y="365202"/>
                        <a:pt x="647320" y="370369"/>
                        <a:pt x="657272" y="375793"/>
                      </a:cubicBezTo>
                      <a:cubicBezTo>
                        <a:pt x="712645" y="405712"/>
                        <a:pt x="772165" y="427211"/>
                        <a:pt x="833854" y="439587"/>
                      </a:cubicBezTo>
                      <a:cubicBezTo>
                        <a:pt x="909067" y="454450"/>
                        <a:pt x="986131" y="457895"/>
                        <a:pt x="1062364" y="449857"/>
                      </a:cubicBezTo>
                      <a:cubicBezTo>
                        <a:pt x="1063193" y="440032"/>
                        <a:pt x="1064470" y="430209"/>
                        <a:pt x="1066127" y="420512"/>
                      </a:cubicBezTo>
                      <a:cubicBezTo>
                        <a:pt x="1067786" y="410815"/>
                        <a:pt x="1069955" y="400608"/>
                        <a:pt x="1072507" y="390911"/>
                      </a:cubicBezTo>
                      <a:cubicBezTo>
                        <a:pt x="1074293" y="383958"/>
                        <a:pt x="1076399" y="377004"/>
                        <a:pt x="1078886" y="370178"/>
                      </a:cubicBezTo>
                      <a:cubicBezTo>
                        <a:pt x="1083990" y="354996"/>
                        <a:pt x="1090242" y="340195"/>
                        <a:pt x="1097643" y="325969"/>
                      </a:cubicBezTo>
                      <a:cubicBezTo>
                        <a:pt x="1100385" y="320610"/>
                        <a:pt x="1103384" y="315316"/>
                        <a:pt x="1106446" y="310084"/>
                      </a:cubicBezTo>
                      <a:cubicBezTo>
                        <a:pt x="1111230" y="301791"/>
                        <a:pt x="1116206" y="293625"/>
                        <a:pt x="1121246" y="285523"/>
                      </a:cubicBezTo>
                      <a:cubicBezTo>
                        <a:pt x="1127179" y="275762"/>
                        <a:pt x="1133175" y="266003"/>
                        <a:pt x="1138662" y="255987"/>
                      </a:cubicBezTo>
                      <a:cubicBezTo>
                        <a:pt x="1144786" y="245270"/>
                        <a:pt x="1150081" y="234042"/>
                        <a:pt x="1154546" y="222559"/>
                      </a:cubicBezTo>
                      <a:cubicBezTo>
                        <a:pt x="1157225" y="215669"/>
                        <a:pt x="1159459" y="208589"/>
                        <a:pt x="1161245" y="201379"/>
                      </a:cubicBezTo>
                      <a:cubicBezTo>
                        <a:pt x="1162585" y="195830"/>
                        <a:pt x="1163669" y="190151"/>
                        <a:pt x="1164371" y="184474"/>
                      </a:cubicBezTo>
                      <a:cubicBezTo>
                        <a:pt x="1165072" y="179690"/>
                        <a:pt x="1165583" y="174841"/>
                        <a:pt x="1165838" y="170057"/>
                      </a:cubicBezTo>
                      <a:lnTo>
                        <a:pt x="1165838" y="170057"/>
                      </a:lnTo>
                      <a:cubicBezTo>
                        <a:pt x="1166349" y="161572"/>
                        <a:pt x="1166349" y="153023"/>
                        <a:pt x="1165838" y="144539"/>
                      </a:cubicBezTo>
                      <a:cubicBezTo>
                        <a:pt x="1163159" y="108494"/>
                        <a:pt x="1151740" y="72579"/>
                        <a:pt x="1138598" y="38257"/>
                      </a:cubicBezTo>
                      <a:lnTo>
                        <a:pt x="1117290" y="12740"/>
                      </a:lnTo>
                      <a:lnTo>
                        <a:pt x="1036911" y="11656"/>
                      </a:lnTo>
                      <a:lnTo>
                        <a:pt x="706010" y="6871"/>
                      </a:lnTo>
                      <a:lnTo>
                        <a:pt x="378237" y="2214"/>
                      </a:lnTo>
                      <a:lnTo>
                        <a:pt x="219325" y="-19"/>
                      </a:lnTo>
                      <a:lnTo>
                        <a:pt x="161018" y="-848"/>
                      </a:lnTo>
                      <a:lnTo>
                        <a:pt x="58947" y="-2315"/>
                      </a:lnTo>
                      <a:lnTo>
                        <a:pt x="35408" y="-2315"/>
                      </a:lnTo>
                      <a:lnTo>
                        <a:pt x="32537" y="-2315"/>
                      </a:lnTo>
                      <a:lnTo>
                        <a:pt x="35471" y="2470"/>
                      </a:lnTo>
                      <a:cubicBezTo>
                        <a:pt x="38661" y="8019"/>
                        <a:pt x="41532" y="13761"/>
                        <a:pt x="44019" y="19630"/>
                      </a:cubicBezTo>
                      <a:cubicBezTo>
                        <a:pt x="52759" y="41894"/>
                        <a:pt x="57097" y="65561"/>
                        <a:pt x="56778" y="89484"/>
                      </a:cubicBezTo>
                      <a:cubicBezTo>
                        <a:pt x="56842" y="100840"/>
                        <a:pt x="56077" y="112131"/>
                        <a:pt x="54610" y="123359"/>
                      </a:cubicBezTo>
                      <a:cubicBezTo>
                        <a:pt x="54610" y="124826"/>
                        <a:pt x="54290" y="126229"/>
                        <a:pt x="54099" y="127569"/>
                      </a:cubicBezTo>
                      <a:cubicBezTo>
                        <a:pt x="52249" y="140138"/>
                        <a:pt x="49697" y="152641"/>
                        <a:pt x="46316" y="164889"/>
                      </a:cubicBezTo>
                      <a:lnTo>
                        <a:pt x="46316" y="164889"/>
                      </a:lnTo>
                      <a:cubicBezTo>
                        <a:pt x="43126" y="176882"/>
                        <a:pt x="39234" y="188620"/>
                        <a:pt x="34641" y="200167"/>
                      </a:cubicBezTo>
                      <a:cubicBezTo>
                        <a:pt x="29857" y="212288"/>
                        <a:pt x="24435" y="224090"/>
                        <a:pt x="18821" y="235765"/>
                      </a:cubicBezTo>
                      <a:cubicBezTo>
                        <a:pt x="18693" y="236083"/>
                        <a:pt x="18501" y="236402"/>
                        <a:pt x="18310" y="236657"/>
                      </a:cubicBezTo>
                      <a:cubicBezTo>
                        <a:pt x="15567" y="242398"/>
                        <a:pt x="12697" y="248077"/>
                        <a:pt x="9762" y="253626"/>
                      </a:cubicBezTo>
                      <a:cubicBezTo>
                        <a:pt x="7401" y="256943"/>
                        <a:pt x="5042" y="261409"/>
                        <a:pt x="2680" y="265812"/>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44" name="ïş1íḑe">
                  <a:extLst>
                    <a:ext uri="{FF2B5EF4-FFF2-40B4-BE49-F238E27FC236}">
                      <a16:creationId xmlns:a16="http://schemas.microsoft.com/office/drawing/2014/main" id="{39522926-2EB9-DD70-5B5E-678DD781CC6D}"/>
                    </a:ext>
                  </a:extLst>
                </p:cNvPr>
                <p:cNvSpPr/>
                <p:nvPr/>
              </p:nvSpPr>
              <p:spPr>
                <a:xfrm>
                  <a:off x="-11149" y="5303888"/>
                  <a:ext cx="497849" cy="485599"/>
                </a:xfrm>
                <a:custGeom>
                  <a:avLst/>
                  <a:gdLst>
                    <a:gd name="connsiteX0" fmla="*/ 10002 w 497849"/>
                    <a:gd name="connsiteY0" fmla="*/ 138415 h 485599"/>
                    <a:gd name="connsiteX1" fmla="*/ 10002 w 497849"/>
                    <a:gd name="connsiteY1" fmla="*/ 397228 h 485599"/>
                    <a:gd name="connsiteX2" fmla="*/ 47641 w 497849"/>
                    <a:gd name="connsiteY2" fmla="*/ 409093 h 485599"/>
                    <a:gd name="connsiteX3" fmla="*/ 87448 w 497849"/>
                    <a:gd name="connsiteY3" fmla="*/ 421852 h 485599"/>
                    <a:gd name="connsiteX4" fmla="*/ 194623 w 497849"/>
                    <a:gd name="connsiteY4" fmla="*/ 454579 h 485599"/>
                    <a:gd name="connsiteX5" fmla="*/ 243233 w 497849"/>
                    <a:gd name="connsiteY5" fmla="*/ 467657 h 485599"/>
                    <a:gd name="connsiteX6" fmla="*/ 483035 w 497849"/>
                    <a:gd name="connsiteY6" fmla="*/ 418662 h 485599"/>
                    <a:gd name="connsiteX7" fmla="*/ 487054 w 497849"/>
                    <a:gd name="connsiteY7" fmla="*/ 412283 h 485599"/>
                    <a:gd name="connsiteX8" fmla="*/ 488904 w 497849"/>
                    <a:gd name="connsiteY8" fmla="*/ 409157 h 485599"/>
                    <a:gd name="connsiteX9" fmla="*/ 489351 w 497849"/>
                    <a:gd name="connsiteY9" fmla="*/ 408456 h 485599"/>
                    <a:gd name="connsiteX10" fmla="*/ 490563 w 497849"/>
                    <a:gd name="connsiteY10" fmla="*/ 406095 h 485599"/>
                    <a:gd name="connsiteX11" fmla="*/ 499813 w 497849"/>
                    <a:gd name="connsiteY11" fmla="*/ 360993 h 485599"/>
                    <a:gd name="connsiteX12" fmla="*/ 479399 w 497849"/>
                    <a:gd name="connsiteY12" fmla="*/ 322717 h 485599"/>
                    <a:gd name="connsiteX13" fmla="*/ 454837 w 497849"/>
                    <a:gd name="connsiteY13" fmla="*/ 294902 h 485599"/>
                    <a:gd name="connsiteX14" fmla="*/ 416561 w 497849"/>
                    <a:gd name="connsiteY14" fmla="*/ 174140 h 485599"/>
                    <a:gd name="connsiteX15" fmla="*/ 417008 w 497849"/>
                    <a:gd name="connsiteY15" fmla="*/ 171142 h 485599"/>
                    <a:gd name="connsiteX16" fmla="*/ 246997 w 497849"/>
                    <a:gd name="connsiteY16" fmla="*/ 38450 h 485599"/>
                    <a:gd name="connsiteX17" fmla="*/ 10257 w 497849"/>
                    <a:gd name="connsiteY17" fmla="*/ -2315 h 485599"/>
                    <a:gd name="connsiteX18" fmla="*/ 10257 w 497849"/>
                    <a:gd name="connsiteY18" fmla="*/ 104158 h 485599"/>
                    <a:gd name="connsiteX19" fmla="*/ 8918 w 497849"/>
                    <a:gd name="connsiteY19" fmla="*/ 104158 h 485599"/>
                    <a:gd name="connsiteX20" fmla="*/ 10257 w 497849"/>
                    <a:gd name="connsiteY20" fmla="*/ 110027 h 485599"/>
                    <a:gd name="connsiteX21" fmla="*/ 10257 w 497849"/>
                    <a:gd name="connsiteY21" fmla="*/ 125273 h 485599"/>
                    <a:gd name="connsiteX22" fmla="*/ 6556 w 497849"/>
                    <a:gd name="connsiteY22" fmla="*/ 125592 h 485599"/>
                    <a:gd name="connsiteX23" fmla="*/ 10002 w 497849"/>
                    <a:gd name="connsiteY23" fmla="*/ 138415 h 48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7849" h="485599">
                      <a:moveTo>
                        <a:pt x="10002" y="138415"/>
                      </a:moveTo>
                      <a:lnTo>
                        <a:pt x="10002" y="397228"/>
                      </a:lnTo>
                      <a:cubicBezTo>
                        <a:pt x="22760" y="401119"/>
                        <a:pt x="35328" y="405075"/>
                        <a:pt x="47641" y="409093"/>
                      </a:cubicBezTo>
                      <a:cubicBezTo>
                        <a:pt x="61037" y="413368"/>
                        <a:pt x="74306" y="417578"/>
                        <a:pt x="87448" y="421852"/>
                      </a:cubicBezTo>
                      <a:cubicBezTo>
                        <a:pt x="124639" y="433335"/>
                        <a:pt x="160492" y="444754"/>
                        <a:pt x="194623" y="454579"/>
                      </a:cubicBezTo>
                      <a:cubicBezTo>
                        <a:pt x="211272" y="459363"/>
                        <a:pt x="227476" y="463765"/>
                        <a:pt x="243233" y="467657"/>
                      </a:cubicBezTo>
                      <a:cubicBezTo>
                        <a:pt x="347282" y="493175"/>
                        <a:pt x="431426" y="494195"/>
                        <a:pt x="483035" y="418662"/>
                      </a:cubicBezTo>
                      <a:cubicBezTo>
                        <a:pt x="484503" y="416494"/>
                        <a:pt x="485842" y="414324"/>
                        <a:pt x="487054" y="412283"/>
                      </a:cubicBezTo>
                      <a:lnTo>
                        <a:pt x="488904" y="409157"/>
                      </a:lnTo>
                      <a:lnTo>
                        <a:pt x="489351" y="408456"/>
                      </a:lnTo>
                      <a:cubicBezTo>
                        <a:pt x="489733" y="407690"/>
                        <a:pt x="490243" y="406925"/>
                        <a:pt x="490563" y="406095"/>
                      </a:cubicBezTo>
                      <a:cubicBezTo>
                        <a:pt x="498856" y="392635"/>
                        <a:pt x="502110" y="376623"/>
                        <a:pt x="499813" y="360993"/>
                      </a:cubicBezTo>
                      <a:cubicBezTo>
                        <a:pt x="496431" y="346704"/>
                        <a:pt x="489415" y="333498"/>
                        <a:pt x="479399" y="322717"/>
                      </a:cubicBezTo>
                      <a:cubicBezTo>
                        <a:pt x="471935" y="313721"/>
                        <a:pt x="463323" y="304727"/>
                        <a:pt x="454837" y="294902"/>
                      </a:cubicBezTo>
                      <a:cubicBezTo>
                        <a:pt x="430661" y="267087"/>
                        <a:pt x="407630" y="232831"/>
                        <a:pt x="416561" y="174140"/>
                      </a:cubicBezTo>
                      <a:cubicBezTo>
                        <a:pt x="416561" y="173119"/>
                        <a:pt x="416880" y="172099"/>
                        <a:pt x="417008" y="171142"/>
                      </a:cubicBezTo>
                      <a:cubicBezTo>
                        <a:pt x="402271" y="112961"/>
                        <a:pt x="357743" y="71623"/>
                        <a:pt x="246997" y="38450"/>
                      </a:cubicBezTo>
                      <a:cubicBezTo>
                        <a:pt x="188370" y="21418"/>
                        <a:pt x="110988" y="6553"/>
                        <a:pt x="10257" y="-2315"/>
                      </a:cubicBezTo>
                      <a:lnTo>
                        <a:pt x="10257" y="104158"/>
                      </a:lnTo>
                      <a:lnTo>
                        <a:pt x="8918" y="104158"/>
                      </a:lnTo>
                      <a:cubicBezTo>
                        <a:pt x="113" y="104668"/>
                        <a:pt x="1646" y="106773"/>
                        <a:pt x="10257" y="110027"/>
                      </a:cubicBezTo>
                      <a:lnTo>
                        <a:pt x="10257" y="125273"/>
                      </a:lnTo>
                      <a:cubicBezTo>
                        <a:pt x="9045" y="125273"/>
                        <a:pt x="7770" y="125401"/>
                        <a:pt x="6556" y="125592"/>
                      </a:cubicBezTo>
                      <a:cubicBezTo>
                        <a:pt x="-77" y="126678"/>
                        <a:pt x="2283" y="131335"/>
                        <a:pt x="10002" y="138415"/>
                      </a:cubicBezTo>
                      <a:close/>
                    </a:path>
                  </a:pathLst>
                </a:custGeom>
                <a:solidFill>
                  <a:srgbClr val="FF69AF"/>
                </a:solidFill>
                <a:ln w="6375" cap="flat">
                  <a:noFill/>
                  <a:prstDash val="solid"/>
                  <a:miter/>
                </a:ln>
              </p:spPr>
              <p:txBody>
                <a:bodyPr rtlCol="0" anchor="ctr"/>
                <a:lstStyle/>
                <a:p>
                  <a:endParaRPr lang="zh-CN" altLang="en-US"/>
                </a:p>
              </p:txBody>
            </p:sp>
            <p:sp>
              <p:nvSpPr>
                <p:cNvPr id="445" name="íSlïḋê">
                  <a:extLst>
                    <a:ext uri="{FF2B5EF4-FFF2-40B4-BE49-F238E27FC236}">
                      <a16:creationId xmlns:a16="http://schemas.microsoft.com/office/drawing/2014/main" id="{660BD506-9A52-0AB5-603E-B8B114B2C517}"/>
                    </a:ext>
                  </a:extLst>
                </p:cNvPr>
                <p:cNvSpPr/>
                <p:nvPr/>
              </p:nvSpPr>
              <p:spPr>
                <a:xfrm>
                  <a:off x="-3828" y="5660178"/>
                  <a:ext cx="490385" cy="129309"/>
                </a:xfrm>
                <a:custGeom>
                  <a:avLst/>
                  <a:gdLst>
                    <a:gd name="connsiteX0" fmla="*/ 2680 w 490385"/>
                    <a:gd name="connsiteY0" fmla="*/ -2315 h 129309"/>
                    <a:gd name="connsiteX1" fmla="*/ 2680 w 490385"/>
                    <a:gd name="connsiteY1" fmla="*/ 40938 h 129309"/>
                    <a:gd name="connsiteX2" fmla="*/ 40320 w 490385"/>
                    <a:gd name="connsiteY2" fmla="*/ 52802 h 129309"/>
                    <a:gd name="connsiteX3" fmla="*/ 80127 w 490385"/>
                    <a:gd name="connsiteY3" fmla="*/ 65561 h 129309"/>
                    <a:gd name="connsiteX4" fmla="*/ 187302 w 490385"/>
                    <a:gd name="connsiteY4" fmla="*/ 98288 h 129309"/>
                    <a:gd name="connsiteX5" fmla="*/ 235912 w 490385"/>
                    <a:gd name="connsiteY5" fmla="*/ 111366 h 129309"/>
                    <a:gd name="connsiteX6" fmla="*/ 475714 w 490385"/>
                    <a:gd name="connsiteY6" fmla="*/ 62372 h 129309"/>
                    <a:gd name="connsiteX7" fmla="*/ 479733 w 490385"/>
                    <a:gd name="connsiteY7" fmla="*/ 55992 h 129309"/>
                    <a:gd name="connsiteX8" fmla="*/ 481583 w 490385"/>
                    <a:gd name="connsiteY8" fmla="*/ 52866 h 129309"/>
                    <a:gd name="connsiteX9" fmla="*/ 481902 w 490385"/>
                    <a:gd name="connsiteY9" fmla="*/ 52165 h 129309"/>
                    <a:gd name="connsiteX10" fmla="*/ 483242 w 490385"/>
                    <a:gd name="connsiteY10" fmla="*/ 49804 h 129309"/>
                    <a:gd name="connsiteX11" fmla="*/ 493066 w 490385"/>
                    <a:gd name="connsiteY11" fmla="*/ 17334 h 129309"/>
                    <a:gd name="connsiteX12" fmla="*/ 489557 w 490385"/>
                    <a:gd name="connsiteY12" fmla="*/ 23139 h 129309"/>
                    <a:gd name="connsiteX13" fmla="*/ 456894 w 490385"/>
                    <a:gd name="connsiteY13" fmla="*/ 57779 h 129309"/>
                    <a:gd name="connsiteX14" fmla="*/ 234381 w 490385"/>
                    <a:gd name="connsiteY14" fmla="*/ 67986 h 129309"/>
                    <a:gd name="connsiteX15" fmla="*/ 232275 w 490385"/>
                    <a:gd name="connsiteY15" fmla="*/ 67475 h 129309"/>
                    <a:gd name="connsiteX16" fmla="*/ 87718 w 490385"/>
                    <a:gd name="connsiteY16" fmla="*/ 24606 h 129309"/>
                    <a:gd name="connsiteX17" fmla="*/ 80255 w 490385"/>
                    <a:gd name="connsiteY17" fmla="*/ 22119 h 129309"/>
                    <a:gd name="connsiteX18" fmla="*/ 2680 w 490385"/>
                    <a:gd name="connsiteY18" fmla="*/ -2315 h 12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0385" h="129309">
                      <a:moveTo>
                        <a:pt x="2680" y="-2315"/>
                      </a:moveTo>
                      <a:lnTo>
                        <a:pt x="2680" y="40938"/>
                      </a:lnTo>
                      <a:cubicBezTo>
                        <a:pt x="15439" y="44828"/>
                        <a:pt x="28007" y="48784"/>
                        <a:pt x="40320" y="52802"/>
                      </a:cubicBezTo>
                      <a:cubicBezTo>
                        <a:pt x="53716" y="57078"/>
                        <a:pt x="66985" y="61288"/>
                        <a:pt x="80127" y="65561"/>
                      </a:cubicBezTo>
                      <a:cubicBezTo>
                        <a:pt x="117318" y="77044"/>
                        <a:pt x="153171" y="88464"/>
                        <a:pt x="187302" y="98288"/>
                      </a:cubicBezTo>
                      <a:cubicBezTo>
                        <a:pt x="203951" y="103073"/>
                        <a:pt x="220155" y="107474"/>
                        <a:pt x="235912" y="111366"/>
                      </a:cubicBezTo>
                      <a:cubicBezTo>
                        <a:pt x="339960" y="136884"/>
                        <a:pt x="424104" y="137904"/>
                        <a:pt x="475714" y="62372"/>
                      </a:cubicBezTo>
                      <a:cubicBezTo>
                        <a:pt x="477182" y="60204"/>
                        <a:pt x="478521" y="58034"/>
                        <a:pt x="479733" y="55992"/>
                      </a:cubicBezTo>
                      <a:lnTo>
                        <a:pt x="481583" y="52866"/>
                      </a:lnTo>
                      <a:cubicBezTo>
                        <a:pt x="481711" y="52676"/>
                        <a:pt x="481838" y="52421"/>
                        <a:pt x="481902" y="52165"/>
                      </a:cubicBezTo>
                      <a:cubicBezTo>
                        <a:pt x="482412" y="51399"/>
                        <a:pt x="482795" y="50634"/>
                        <a:pt x="483242" y="49804"/>
                      </a:cubicBezTo>
                      <a:cubicBezTo>
                        <a:pt x="488855" y="39854"/>
                        <a:pt x="492236" y="28753"/>
                        <a:pt x="493066" y="17334"/>
                      </a:cubicBezTo>
                      <a:cubicBezTo>
                        <a:pt x="491981" y="19247"/>
                        <a:pt x="490833" y="21097"/>
                        <a:pt x="489557" y="23139"/>
                      </a:cubicBezTo>
                      <a:cubicBezTo>
                        <a:pt x="480563" y="36345"/>
                        <a:pt x="469590" y="48082"/>
                        <a:pt x="456894" y="57779"/>
                      </a:cubicBezTo>
                      <a:cubicBezTo>
                        <a:pt x="402543" y="98863"/>
                        <a:pt x="325671" y="91526"/>
                        <a:pt x="234381" y="67986"/>
                      </a:cubicBezTo>
                      <a:lnTo>
                        <a:pt x="232275" y="67475"/>
                      </a:lnTo>
                      <a:cubicBezTo>
                        <a:pt x="187238" y="55738"/>
                        <a:pt x="138690" y="40171"/>
                        <a:pt x="87718" y="24606"/>
                      </a:cubicBezTo>
                      <a:lnTo>
                        <a:pt x="80255" y="22119"/>
                      </a:lnTo>
                      <a:cubicBezTo>
                        <a:pt x="54929" y="13634"/>
                        <a:pt x="28837" y="5659"/>
                        <a:pt x="2680" y="-2315"/>
                      </a:cubicBezTo>
                      <a:close/>
                    </a:path>
                  </a:pathLst>
                </a:custGeom>
                <a:solidFill>
                  <a:srgbClr val="FF9CCC"/>
                </a:solidFill>
                <a:ln w="6375" cap="flat">
                  <a:noFill/>
                  <a:prstDash val="solid"/>
                  <a:miter/>
                </a:ln>
              </p:spPr>
              <p:txBody>
                <a:bodyPr rtlCol="0" anchor="ctr"/>
                <a:lstStyle/>
                <a:p>
                  <a:endParaRPr lang="zh-CN" altLang="en-US"/>
                </a:p>
              </p:txBody>
            </p:sp>
            <p:sp>
              <p:nvSpPr>
                <p:cNvPr id="446" name="îšļîḋé">
                  <a:extLst>
                    <a:ext uri="{FF2B5EF4-FFF2-40B4-BE49-F238E27FC236}">
                      <a16:creationId xmlns:a16="http://schemas.microsoft.com/office/drawing/2014/main" id="{B39B7772-5079-B1D0-CF2D-6FA8305A1081}"/>
                    </a:ext>
                  </a:extLst>
                </p:cNvPr>
                <p:cNvSpPr/>
                <p:nvPr/>
              </p:nvSpPr>
              <p:spPr>
                <a:xfrm>
                  <a:off x="-11327" y="5304143"/>
                  <a:ext cx="347899" cy="356184"/>
                </a:xfrm>
                <a:custGeom>
                  <a:avLst/>
                  <a:gdLst>
                    <a:gd name="connsiteX0" fmla="*/ 10180 w 347899"/>
                    <a:gd name="connsiteY0" fmla="*/ 138160 h 356184"/>
                    <a:gd name="connsiteX1" fmla="*/ 10180 w 347899"/>
                    <a:gd name="connsiteY1" fmla="*/ 266642 h 356184"/>
                    <a:gd name="connsiteX2" fmla="*/ 38887 w 347899"/>
                    <a:gd name="connsiteY2" fmla="*/ 281185 h 356184"/>
                    <a:gd name="connsiteX3" fmla="*/ 55474 w 347899"/>
                    <a:gd name="connsiteY3" fmla="*/ 290755 h 356184"/>
                    <a:gd name="connsiteX4" fmla="*/ 119268 w 347899"/>
                    <a:gd name="connsiteY4" fmla="*/ 326224 h 356184"/>
                    <a:gd name="connsiteX5" fmla="*/ 231483 w 347899"/>
                    <a:gd name="connsiteY5" fmla="*/ 352636 h 356184"/>
                    <a:gd name="connsiteX6" fmla="*/ 303377 w 347899"/>
                    <a:gd name="connsiteY6" fmla="*/ 337133 h 356184"/>
                    <a:gd name="connsiteX7" fmla="*/ 316136 w 347899"/>
                    <a:gd name="connsiteY7" fmla="*/ 194746 h 356184"/>
                    <a:gd name="connsiteX8" fmla="*/ 324238 w 347899"/>
                    <a:gd name="connsiteY8" fmla="*/ 190343 h 356184"/>
                    <a:gd name="connsiteX9" fmla="*/ 345290 w 347899"/>
                    <a:gd name="connsiteY9" fmla="*/ 173630 h 356184"/>
                    <a:gd name="connsiteX10" fmla="*/ 246665 w 347899"/>
                    <a:gd name="connsiteY10" fmla="*/ 38450 h 356184"/>
                    <a:gd name="connsiteX11" fmla="*/ 9925 w 347899"/>
                    <a:gd name="connsiteY11" fmla="*/ -2315 h 356184"/>
                    <a:gd name="connsiteX12" fmla="*/ 9925 w 347899"/>
                    <a:gd name="connsiteY12" fmla="*/ 104157 h 356184"/>
                    <a:gd name="connsiteX13" fmla="*/ 8585 w 347899"/>
                    <a:gd name="connsiteY13" fmla="*/ 104157 h 356184"/>
                    <a:gd name="connsiteX14" fmla="*/ 9925 w 347899"/>
                    <a:gd name="connsiteY14" fmla="*/ 110027 h 356184"/>
                    <a:gd name="connsiteX15" fmla="*/ 9925 w 347899"/>
                    <a:gd name="connsiteY15" fmla="*/ 125273 h 356184"/>
                    <a:gd name="connsiteX16" fmla="*/ 6226 w 347899"/>
                    <a:gd name="connsiteY16" fmla="*/ 125592 h 356184"/>
                    <a:gd name="connsiteX17" fmla="*/ 10180 w 347899"/>
                    <a:gd name="connsiteY17" fmla="*/ 138160 h 3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7899" h="356184">
                      <a:moveTo>
                        <a:pt x="10180" y="138160"/>
                      </a:moveTo>
                      <a:lnTo>
                        <a:pt x="10180" y="266642"/>
                      </a:lnTo>
                      <a:cubicBezTo>
                        <a:pt x="19685" y="270915"/>
                        <a:pt x="29254" y="275764"/>
                        <a:pt x="38887" y="281185"/>
                      </a:cubicBezTo>
                      <a:lnTo>
                        <a:pt x="55474" y="290755"/>
                      </a:lnTo>
                      <a:cubicBezTo>
                        <a:pt x="80609" y="305236"/>
                        <a:pt x="101278" y="316975"/>
                        <a:pt x="119268" y="326224"/>
                      </a:cubicBezTo>
                      <a:cubicBezTo>
                        <a:pt x="164625" y="349702"/>
                        <a:pt x="192504" y="357101"/>
                        <a:pt x="231483" y="352636"/>
                      </a:cubicBezTo>
                      <a:cubicBezTo>
                        <a:pt x="255787" y="349191"/>
                        <a:pt x="279838" y="344023"/>
                        <a:pt x="303377" y="337133"/>
                      </a:cubicBezTo>
                      <a:cubicBezTo>
                        <a:pt x="416995" y="309575"/>
                        <a:pt x="232311" y="245270"/>
                        <a:pt x="316136" y="194746"/>
                      </a:cubicBezTo>
                      <a:cubicBezTo>
                        <a:pt x="318625" y="193279"/>
                        <a:pt x="321304" y="191811"/>
                        <a:pt x="324238" y="190343"/>
                      </a:cubicBezTo>
                      <a:cubicBezTo>
                        <a:pt x="332659" y="186835"/>
                        <a:pt x="339995" y="181093"/>
                        <a:pt x="345290" y="173630"/>
                      </a:cubicBezTo>
                      <a:cubicBezTo>
                        <a:pt x="369405" y="137523"/>
                        <a:pt x="306631" y="78385"/>
                        <a:pt x="246665" y="38450"/>
                      </a:cubicBezTo>
                      <a:cubicBezTo>
                        <a:pt x="188039" y="21416"/>
                        <a:pt x="110656" y="6553"/>
                        <a:pt x="9925" y="-2315"/>
                      </a:cubicBezTo>
                      <a:lnTo>
                        <a:pt x="9925" y="104157"/>
                      </a:lnTo>
                      <a:lnTo>
                        <a:pt x="8585" y="104157"/>
                      </a:lnTo>
                      <a:cubicBezTo>
                        <a:pt x="-218" y="104668"/>
                        <a:pt x="1313" y="106773"/>
                        <a:pt x="9925" y="110027"/>
                      </a:cubicBezTo>
                      <a:lnTo>
                        <a:pt x="9925" y="125273"/>
                      </a:lnTo>
                      <a:cubicBezTo>
                        <a:pt x="8713" y="125273"/>
                        <a:pt x="7437" y="125401"/>
                        <a:pt x="6226" y="125592"/>
                      </a:cubicBezTo>
                      <a:cubicBezTo>
                        <a:pt x="102" y="126423"/>
                        <a:pt x="2461" y="131079"/>
                        <a:pt x="10180" y="138160"/>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nvGrpSpPr>
                <p:cNvPr id="447" name="图形 25">
                  <a:extLst>
                    <a:ext uri="{FF2B5EF4-FFF2-40B4-BE49-F238E27FC236}">
                      <a16:creationId xmlns:a16="http://schemas.microsoft.com/office/drawing/2014/main" id="{82D54EAD-1D93-6497-1FAE-45B41E737246}"/>
                    </a:ext>
                  </a:extLst>
                </p:cNvPr>
                <p:cNvGrpSpPr/>
                <p:nvPr/>
              </p:nvGrpSpPr>
              <p:grpSpPr>
                <a:xfrm>
                  <a:off x="-3828" y="5330549"/>
                  <a:ext cx="225483" cy="220815"/>
                  <a:chOff x="-3828" y="5330549"/>
                  <a:chExt cx="225483" cy="220815"/>
                </a:xfrm>
                <a:solidFill>
                  <a:srgbClr val="E0C3D4"/>
                </a:solidFill>
              </p:grpSpPr>
              <p:sp>
                <p:nvSpPr>
                  <p:cNvPr id="465" name="íśḻíďê">
                    <a:extLst>
                      <a:ext uri="{FF2B5EF4-FFF2-40B4-BE49-F238E27FC236}">
                        <a16:creationId xmlns:a16="http://schemas.microsoft.com/office/drawing/2014/main" id="{E417D694-2F5A-BFBF-E1E4-177AEE5B1B51}"/>
                      </a:ext>
                    </a:extLst>
                  </p:cNvPr>
                  <p:cNvSpPr/>
                  <p:nvPr/>
                </p:nvSpPr>
                <p:spPr>
                  <a:xfrm>
                    <a:off x="-3828" y="5416613"/>
                    <a:ext cx="225483" cy="101926"/>
                  </a:xfrm>
                  <a:custGeom>
                    <a:avLst/>
                    <a:gdLst>
                      <a:gd name="connsiteX0" fmla="*/ 219963 w 225483"/>
                      <a:gd name="connsiteY0" fmla="*/ 76534 h 101926"/>
                      <a:gd name="connsiteX1" fmla="*/ 2680 w 225483"/>
                      <a:gd name="connsiteY1" fmla="*/ -2315 h 101926"/>
                      <a:gd name="connsiteX2" fmla="*/ 2680 w 225483"/>
                      <a:gd name="connsiteY2" fmla="*/ 12931 h 101926"/>
                      <a:gd name="connsiteX3" fmla="*/ 181879 w 225483"/>
                      <a:gd name="connsiteY3" fmla="*/ 90568 h 101926"/>
                      <a:gd name="connsiteX4" fmla="*/ 227618 w 225483"/>
                      <a:gd name="connsiteY4" fmla="*/ 92993 h 101926"/>
                      <a:gd name="connsiteX5" fmla="*/ 219963 w 225483"/>
                      <a:gd name="connsiteY5" fmla="*/ 76534 h 10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483" h="101926">
                        <a:moveTo>
                          <a:pt x="219963" y="76534"/>
                        </a:moveTo>
                        <a:cubicBezTo>
                          <a:pt x="183665" y="45084"/>
                          <a:pt x="36875" y="11209"/>
                          <a:pt x="2680" y="-2315"/>
                        </a:cubicBezTo>
                        <a:lnTo>
                          <a:pt x="2680" y="12931"/>
                        </a:lnTo>
                        <a:cubicBezTo>
                          <a:pt x="35152" y="11975"/>
                          <a:pt x="125931" y="68178"/>
                          <a:pt x="181879" y="90568"/>
                        </a:cubicBezTo>
                        <a:cubicBezTo>
                          <a:pt x="206440" y="100329"/>
                          <a:pt x="224237" y="103710"/>
                          <a:pt x="227618" y="92993"/>
                        </a:cubicBezTo>
                        <a:cubicBezTo>
                          <a:pt x="229469" y="87698"/>
                          <a:pt x="226534" y="82084"/>
                          <a:pt x="219963" y="76534"/>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66" name="ïṣliḋê">
                    <a:extLst>
                      <a:ext uri="{FF2B5EF4-FFF2-40B4-BE49-F238E27FC236}">
                        <a16:creationId xmlns:a16="http://schemas.microsoft.com/office/drawing/2014/main" id="{7D8089EC-4E1F-CACE-0454-85501935EE64}"/>
                      </a:ext>
                    </a:extLst>
                  </p:cNvPr>
                  <p:cNvSpPr/>
                  <p:nvPr/>
                </p:nvSpPr>
                <p:spPr>
                  <a:xfrm>
                    <a:off x="-3828" y="5330549"/>
                    <a:ext cx="25029" cy="28010"/>
                  </a:xfrm>
                  <a:custGeom>
                    <a:avLst/>
                    <a:gdLst>
                      <a:gd name="connsiteX0" fmla="*/ 2680 w 25029"/>
                      <a:gd name="connsiteY0" fmla="*/ -1225 h 28010"/>
                      <a:gd name="connsiteX1" fmla="*/ 2680 w 25029"/>
                      <a:gd name="connsiteY1" fmla="*/ 25696 h 28010"/>
                      <a:gd name="connsiteX2" fmla="*/ 23733 w 25029"/>
                      <a:gd name="connsiteY2" fmla="*/ -269 h 28010"/>
                      <a:gd name="connsiteX3" fmla="*/ 2680 w 25029"/>
                      <a:gd name="connsiteY3" fmla="*/ -1225 h 28010"/>
                    </a:gdLst>
                    <a:ahLst/>
                    <a:cxnLst>
                      <a:cxn ang="0">
                        <a:pos x="connsiteX0" y="connsiteY0"/>
                      </a:cxn>
                      <a:cxn ang="0">
                        <a:pos x="connsiteX1" y="connsiteY1"/>
                      </a:cxn>
                      <a:cxn ang="0">
                        <a:pos x="connsiteX2" y="connsiteY2"/>
                      </a:cxn>
                      <a:cxn ang="0">
                        <a:pos x="connsiteX3" y="connsiteY3"/>
                      </a:cxn>
                    </a:cxnLst>
                    <a:rect l="l" t="t" r="r" b="b"/>
                    <a:pathLst>
                      <a:path w="25029" h="28010">
                        <a:moveTo>
                          <a:pt x="2680" y="-1225"/>
                        </a:moveTo>
                        <a:lnTo>
                          <a:pt x="2680" y="25696"/>
                        </a:lnTo>
                        <a:cubicBezTo>
                          <a:pt x="21819" y="14468"/>
                          <a:pt x="34578" y="4262"/>
                          <a:pt x="23733" y="-269"/>
                        </a:cubicBezTo>
                        <a:cubicBezTo>
                          <a:pt x="16970" y="-2628"/>
                          <a:pt x="9635" y="-2948"/>
                          <a:pt x="2680" y="-1225"/>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67" name="ïṡļîḑe">
                    <a:extLst>
                      <a:ext uri="{FF2B5EF4-FFF2-40B4-BE49-F238E27FC236}">
                        <a16:creationId xmlns:a16="http://schemas.microsoft.com/office/drawing/2014/main" id="{C8EC229E-1D5A-2CEB-D616-7F3FFD3A1ADE}"/>
                      </a:ext>
                    </a:extLst>
                  </p:cNvPr>
                  <p:cNvSpPr/>
                  <p:nvPr/>
                </p:nvSpPr>
                <p:spPr>
                  <a:xfrm>
                    <a:off x="-3828" y="5366613"/>
                    <a:ext cx="204461" cy="77381"/>
                  </a:xfrm>
                  <a:custGeom>
                    <a:avLst/>
                    <a:gdLst>
                      <a:gd name="connsiteX0" fmla="*/ 2680 w 204461"/>
                      <a:gd name="connsiteY0" fmla="*/ 11512 h 77381"/>
                      <a:gd name="connsiteX1" fmla="*/ 2680 w 204461"/>
                      <a:gd name="connsiteY1" fmla="*/ 41687 h 77381"/>
                      <a:gd name="connsiteX2" fmla="*/ 207141 w 204461"/>
                      <a:gd name="connsiteY2" fmla="*/ 65929 h 77381"/>
                      <a:gd name="connsiteX3" fmla="*/ 15058 w 204461"/>
                      <a:gd name="connsiteY3" fmla="*/ 26185 h 77381"/>
                      <a:gd name="connsiteX4" fmla="*/ 96012 w 204461"/>
                      <a:gd name="connsiteY4" fmla="*/ 5005 h 77381"/>
                      <a:gd name="connsiteX5" fmla="*/ 2680 w 204461"/>
                      <a:gd name="connsiteY5" fmla="*/ 11512 h 7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461" h="77381">
                        <a:moveTo>
                          <a:pt x="2680" y="11512"/>
                        </a:moveTo>
                        <a:lnTo>
                          <a:pt x="2680" y="41687"/>
                        </a:lnTo>
                        <a:cubicBezTo>
                          <a:pt x="56396" y="34990"/>
                          <a:pt x="207652" y="97954"/>
                          <a:pt x="207141" y="65929"/>
                        </a:cubicBezTo>
                        <a:cubicBezTo>
                          <a:pt x="207141" y="30461"/>
                          <a:pt x="19012" y="36329"/>
                          <a:pt x="15058" y="26185"/>
                        </a:cubicBezTo>
                        <a:cubicBezTo>
                          <a:pt x="10399" y="13427"/>
                          <a:pt x="141177" y="32565"/>
                          <a:pt x="96012" y="5005"/>
                        </a:cubicBezTo>
                        <a:cubicBezTo>
                          <a:pt x="72726" y="-9284"/>
                          <a:pt x="35663" y="-225"/>
                          <a:pt x="2680" y="11512"/>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68" name="ïṡḷïḑé">
                    <a:extLst>
                      <a:ext uri="{FF2B5EF4-FFF2-40B4-BE49-F238E27FC236}">
                        <a16:creationId xmlns:a16="http://schemas.microsoft.com/office/drawing/2014/main" id="{9363A0CB-D759-3E0D-9E5B-83C492EDF3E5}"/>
                      </a:ext>
                    </a:extLst>
                  </p:cNvPr>
                  <p:cNvSpPr/>
                  <p:nvPr/>
                </p:nvSpPr>
                <p:spPr>
                  <a:xfrm>
                    <a:off x="-3828" y="5444618"/>
                    <a:ext cx="129607" cy="106746"/>
                  </a:xfrm>
                  <a:custGeom>
                    <a:avLst/>
                    <a:gdLst>
                      <a:gd name="connsiteX0" fmla="*/ 2680 w 129607"/>
                      <a:gd name="connsiteY0" fmla="*/ -2315 h 106746"/>
                      <a:gd name="connsiteX1" fmla="*/ 2680 w 129607"/>
                      <a:gd name="connsiteY1" fmla="*/ 44191 h 106746"/>
                      <a:gd name="connsiteX2" fmla="*/ 112789 w 129607"/>
                      <a:gd name="connsiteY2" fmla="*/ 103584 h 106746"/>
                      <a:gd name="connsiteX3" fmla="*/ 2680 w 129607"/>
                      <a:gd name="connsiteY3" fmla="*/ -2315 h 106746"/>
                    </a:gdLst>
                    <a:ahLst/>
                    <a:cxnLst>
                      <a:cxn ang="0">
                        <a:pos x="connsiteX0" y="connsiteY0"/>
                      </a:cxn>
                      <a:cxn ang="0">
                        <a:pos x="connsiteX1" y="connsiteY1"/>
                      </a:cxn>
                      <a:cxn ang="0">
                        <a:pos x="connsiteX2" y="connsiteY2"/>
                      </a:cxn>
                      <a:cxn ang="0">
                        <a:pos x="connsiteX3" y="connsiteY3"/>
                      </a:cxn>
                    </a:cxnLst>
                    <a:rect l="l" t="t" r="r" b="b"/>
                    <a:pathLst>
                      <a:path w="129607" h="106746">
                        <a:moveTo>
                          <a:pt x="2680" y="-2315"/>
                        </a:moveTo>
                        <a:lnTo>
                          <a:pt x="2680" y="44191"/>
                        </a:lnTo>
                        <a:cubicBezTo>
                          <a:pt x="31835" y="70028"/>
                          <a:pt x="64179" y="95929"/>
                          <a:pt x="112789" y="103584"/>
                        </a:cubicBezTo>
                        <a:cubicBezTo>
                          <a:pt x="184494" y="113726"/>
                          <a:pt x="37959" y="30157"/>
                          <a:pt x="2680" y="-2315"/>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448" name="ïṡḷîḋe">
                  <a:extLst>
                    <a:ext uri="{FF2B5EF4-FFF2-40B4-BE49-F238E27FC236}">
                      <a16:creationId xmlns:a16="http://schemas.microsoft.com/office/drawing/2014/main" id="{69CB99A6-8937-D6F8-9F92-BDC3DBD7A55F}"/>
                    </a:ext>
                  </a:extLst>
                </p:cNvPr>
                <p:cNvSpPr/>
                <p:nvPr/>
              </p:nvSpPr>
              <p:spPr>
                <a:xfrm>
                  <a:off x="-9760" y="6573900"/>
                  <a:ext cx="53959" cy="260663"/>
                </a:xfrm>
                <a:custGeom>
                  <a:avLst/>
                  <a:gdLst>
                    <a:gd name="connsiteX0" fmla="*/ 2680 w 53959"/>
                    <a:gd name="connsiteY0" fmla="*/ -2315 h 260663"/>
                    <a:gd name="connsiteX1" fmla="*/ 8613 w 53959"/>
                    <a:gd name="connsiteY1" fmla="*/ 4064 h 260663"/>
                    <a:gd name="connsiteX2" fmla="*/ 8613 w 53959"/>
                    <a:gd name="connsiteY2" fmla="*/ 258348 h 260663"/>
                    <a:gd name="connsiteX3" fmla="*/ 9124 w 53959"/>
                    <a:gd name="connsiteY3" fmla="*/ 257646 h 260663"/>
                    <a:gd name="connsiteX4" fmla="*/ 51802 w 53959"/>
                    <a:gd name="connsiteY4" fmla="*/ 177456 h 260663"/>
                    <a:gd name="connsiteX5" fmla="*/ 49760 w 53959"/>
                    <a:gd name="connsiteY5" fmla="*/ 88145 h 260663"/>
                    <a:gd name="connsiteX6" fmla="*/ 43063 w 53959"/>
                    <a:gd name="connsiteY6" fmla="*/ 65881 h 260663"/>
                    <a:gd name="connsiteX7" fmla="*/ 43063 w 53959"/>
                    <a:gd name="connsiteY7" fmla="*/ 65881 h 260663"/>
                    <a:gd name="connsiteX8" fmla="*/ 25901 w 53959"/>
                    <a:gd name="connsiteY8" fmla="*/ 22374 h 260663"/>
                    <a:gd name="connsiteX9" fmla="*/ 24817 w 53959"/>
                    <a:gd name="connsiteY9" fmla="*/ 19758 h 260663"/>
                    <a:gd name="connsiteX10" fmla="*/ 14928 w 53959"/>
                    <a:gd name="connsiteY10" fmla="*/ -1996 h 260663"/>
                    <a:gd name="connsiteX11" fmla="*/ 8549 w 53959"/>
                    <a:gd name="connsiteY11" fmla="*/ -1996 h 26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959" h="260663">
                      <a:moveTo>
                        <a:pt x="2680" y="-2315"/>
                      </a:moveTo>
                      <a:lnTo>
                        <a:pt x="8613" y="4064"/>
                      </a:lnTo>
                      <a:lnTo>
                        <a:pt x="8613" y="258348"/>
                      </a:lnTo>
                      <a:cubicBezTo>
                        <a:pt x="8804" y="258157"/>
                        <a:pt x="8996" y="257901"/>
                        <a:pt x="9124" y="257646"/>
                      </a:cubicBezTo>
                      <a:cubicBezTo>
                        <a:pt x="26603" y="232128"/>
                        <a:pt x="43955" y="206994"/>
                        <a:pt x="51802" y="177456"/>
                      </a:cubicBezTo>
                      <a:cubicBezTo>
                        <a:pt x="58883" y="147984"/>
                        <a:pt x="58181" y="117235"/>
                        <a:pt x="49760" y="88145"/>
                      </a:cubicBezTo>
                      <a:cubicBezTo>
                        <a:pt x="47783" y="80681"/>
                        <a:pt x="45550" y="73218"/>
                        <a:pt x="43063" y="65881"/>
                      </a:cubicBezTo>
                      <a:lnTo>
                        <a:pt x="43063" y="65881"/>
                      </a:lnTo>
                      <a:cubicBezTo>
                        <a:pt x="38150" y="51145"/>
                        <a:pt x="32216" y="36600"/>
                        <a:pt x="25901" y="22374"/>
                      </a:cubicBezTo>
                      <a:cubicBezTo>
                        <a:pt x="25901" y="21416"/>
                        <a:pt x="25136" y="20588"/>
                        <a:pt x="24817" y="19758"/>
                      </a:cubicBezTo>
                      <a:cubicBezTo>
                        <a:pt x="21627" y="12358"/>
                        <a:pt x="18437" y="5148"/>
                        <a:pt x="14928" y="-1996"/>
                      </a:cubicBezTo>
                      <a:lnTo>
                        <a:pt x="8549" y="-1996"/>
                      </a:lnTo>
                      <a:close/>
                    </a:path>
                  </a:pathLst>
                </a:custGeom>
                <a:solidFill>
                  <a:srgbClr val="BF2E85"/>
                </a:solidFill>
                <a:ln w="6375" cap="flat">
                  <a:noFill/>
                  <a:prstDash val="solid"/>
                  <a:miter/>
                </a:ln>
              </p:spPr>
              <p:txBody>
                <a:bodyPr rtlCol="0" anchor="ctr"/>
                <a:lstStyle/>
                <a:p>
                  <a:endParaRPr lang="zh-CN" altLang="en-US"/>
                </a:p>
              </p:txBody>
            </p:sp>
            <p:sp>
              <p:nvSpPr>
                <p:cNvPr id="449" name="ïṥļïdé">
                  <a:extLst>
                    <a:ext uri="{FF2B5EF4-FFF2-40B4-BE49-F238E27FC236}">
                      <a16:creationId xmlns:a16="http://schemas.microsoft.com/office/drawing/2014/main" id="{1D29BC26-586E-E3C6-72EE-2935C790EC98}"/>
                    </a:ext>
                  </a:extLst>
                </p:cNvPr>
                <p:cNvSpPr/>
                <p:nvPr/>
              </p:nvSpPr>
              <p:spPr>
                <a:xfrm>
                  <a:off x="-3828" y="6580216"/>
                  <a:ext cx="48026" cy="254283"/>
                </a:xfrm>
                <a:custGeom>
                  <a:avLst/>
                  <a:gdLst>
                    <a:gd name="connsiteX0" fmla="*/ 2680 w 48026"/>
                    <a:gd name="connsiteY0" fmla="*/ -2315 h 254283"/>
                    <a:gd name="connsiteX1" fmla="*/ 2680 w 48026"/>
                    <a:gd name="connsiteY1" fmla="*/ 251969 h 254283"/>
                    <a:gd name="connsiteX2" fmla="*/ 3191 w 48026"/>
                    <a:gd name="connsiteY2" fmla="*/ 251266 h 254283"/>
                    <a:gd name="connsiteX3" fmla="*/ 45869 w 48026"/>
                    <a:gd name="connsiteY3" fmla="*/ 171077 h 254283"/>
                    <a:gd name="connsiteX4" fmla="*/ 43827 w 48026"/>
                    <a:gd name="connsiteY4" fmla="*/ 81765 h 254283"/>
                    <a:gd name="connsiteX5" fmla="*/ 37130 w 48026"/>
                    <a:gd name="connsiteY5" fmla="*/ 59501 h 254283"/>
                    <a:gd name="connsiteX6" fmla="*/ 37130 w 48026"/>
                    <a:gd name="connsiteY6" fmla="*/ 59501 h 254283"/>
                    <a:gd name="connsiteX7" fmla="*/ 19968 w 48026"/>
                    <a:gd name="connsiteY7" fmla="*/ 15995 h 254283"/>
                    <a:gd name="connsiteX8" fmla="*/ 18374 w 48026"/>
                    <a:gd name="connsiteY8" fmla="*/ 14272 h 25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26" h="254283">
                      <a:moveTo>
                        <a:pt x="2680" y="-2315"/>
                      </a:moveTo>
                      <a:lnTo>
                        <a:pt x="2680" y="251969"/>
                      </a:lnTo>
                      <a:cubicBezTo>
                        <a:pt x="2872" y="251777"/>
                        <a:pt x="3064" y="251522"/>
                        <a:pt x="3191" y="251266"/>
                      </a:cubicBezTo>
                      <a:cubicBezTo>
                        <a:pt x="20671" y="225749"/>
                        <a:pt x="38023" y="200614"/>
                        <a:pt x="45869" y="171077"/>
                      </a:cubicBezTo>
                      <a:cubicBezTo>
                        <a:pt x="52951" y="141605"/>
                        <a:pt x="52249" y="110856"/>
                        <a:pt x="43827" y="81765"/>
                      </a:cubicBezTo>
                      <a:cubicBezTo>
                        <a:pt x="41851" y="74302"/>
                        <a:pt x="39617" y="66838"/>
                        <a:pt x="37130" y="59501"/>
                      </a:cubicBezTo>
                      <a:lnTo>
                        <a:pt x="37130" y="59501"/>
                      </a:lnTo>
                      <a:cubicBezTo>
                        <a:pt x="32218" y="44766"/>
                        <a:pt x="26284" y="30221"/>
                        <a:pt x="19968" y="15995"/>
                      </a:cubicBezTo>
                      <a:lnTo>
                        <a:pt x="18374" y="14272"/>
                      </a:lnTo>
                      <a:close/>
                    </a:path>
                  </a:pathLst>
                </a:custGeom>
                <a:solidFill>
                  <a:srgbClr val="E0C3D4"/>
                </a:solidFill>
                <a:ln w="6375" cap="flat">
                  <a:noFill/>
                  <a:prstDash val="solid"/>
                  <a:miter/>
                </a:ln>
              </p:spPr>
              <p:txBody>
                <a:bodyPr rtlCol="0" anchor="ctr"/>
                <a:lstStyle/>
                <a:p>
                  <a:endParaRPr lang="zh-CN" altLang="en-US"/>
                </a:p>
              </p:txBody>
            </p:sp>
            <p:sp>
              <p:nvSpPr>
                <p:cNvPr id="450" name="ïṣ1iḍê">
                  <a:extLst>
                    <a:ext uri="{FF2B5EF4-FFF2-40B4-BE49-F238E27FC236}">
                      <a16:creationId xmlns:a16="http://schemas.microsoft.com/office/drawing/2014/main" id="{1A8ADE65-06BE-EBA5-0BA2-764A6251927E}"/>
                    </a:ext>
                  </a:extLst>
                </p:cNvPr>
                <p:cNvSpPr/>
                <p:nvPr/>
              </p:nvSpPr>
              <p:spPr>
                <a:xfrm>
                  <a:off x="-9760" y="6355406"/>
                  <a:ext cx="256583" cy="534085"/>
                </a:xfrm>
                <a:custGeom>
                  <a:avLst/>
                  <a:gdLst>
                    <a:gd name="connsiteX0" fmla="*/ 2680 w 256583"/>
                    <a:gd name="connsiteY0" fmla="*/ 216180 h 534085"/>
                    <a:gd name="connsiteX1" fmla="*/ 8613 w 256583"/>
                    <a:gd name="connsiteY1" fmla="*/ 222559 h 534085"/>
                    <a:gd name="connsiteX2" fmla="*/ 8613 w 256583"/>
                    <a:gd name="connsiteY2" fmla="*/ 531769 h 534085"/>
                    <a:gd name="connsiteX3" fmla="*/ 74385 w 256583"/>
                    <a:gd name="connsiteY3" fmla="*/ 527495 h 534085"/>
                    <a:gd name="connsiteX4" fmla="*/ 99903 w 256583"/>
                    <a:gd name="connsiteY4" fmla="*/ 523030 h 534085"/>
                    <a:gd name="connsiteX5" fmla="*/ 128546 w 256583"/>
                    <a:gd name="connsiteY5" fmla="*/ 515501 h 534085"/>
                    <a:gd name="connsiteX6" fmla="*/ 226916 w 256583"/>
                    <a:gd name="connsiteY6" fmla="*/ 445711 h 534085"/>
                    <a:gd name="connsiteX7" fmla="*/ 236231 w 256583"/>
                    <a:gd name="connsiteY7" fmla="*/ 430337 h 534085"/>
                    <a:gd name="connsiteX8" fmla="*/ 251030 w 256583"/>
                    <a:gd name="connsiteY8" fmla="*/ 395058 h 534085"/>
                    <a:gd name="connsiteX9" fmla="*/ 256134 w 256583"/>
                    <a:gd name="connsiteY9" fmla="*/ 375601 h 534085"/>
                    <a:gd name="connsiteX10" fmla="*/ 258112 w 256583"/>
                    <a:gd name="connsiteY10" fmla="*/ 364245 h 534085"/>
                    <a:gd name="connsiteX11" fmla="*/ 259068 w 256583"/>
                    <a:gd name="connsiteY11" fmla="*/ 342109 h 534085"/>
                    <a:gd name="connsiteX12" fmla="*/ 117127 w 256583"/>
                    <a:gd name="connsiteY12" fmla="*/ 162721 h 534085"/>
                    <a:gd name="connsiteX13" fmla="*/ 117127 w 256583"/>
                    <a:gd name="connsiteY13" fmla="*/ 162721 h 534085"/>
                    <a:gd name="connsiteX14" fmla="*/ 112917 w 256583"/>
                    <a:gd name="connsiteY14" fmla="*/ 149196 h 534085"/>
                    <a:gd name="connsiteX15" fmla="*/ 107558 w 256583"/>
                    <a:gd name="connsiteY15" fmla="*/ 121764 h 534085"/>
                    <a:gd name="connsiteX16" fmla="*/ 107558 w 256583"/>
                    <a:gd name="connsiteY16" fmla="*/ 120936 h 534085"/>
                    <a:gd name="connsiteX17" fmla="*/ 105643 w 256583"/>
                    <a:gd name="connsiteY17" fmla="*/ 96374 h 534085"/>
                    <a:gd name="connsiteX18" fmla="*/ 49824 w 256583"/>
                    <a:gd name="connsiteY18" fmla="*/ 22119 h 534085"/>
                    <a:gd name="connsiteX19" fmla="*/ 41849 w 256583"/>
                    <a:gd name="connsiteY19" fmla="*/ 16249 h 534085"/>
                    <a:gd name="connsiteX20" fmla="*/ 8741 w 256583"/>
                    <a:gd name="connsiteY20" fmla="*/ -2315 h 534085"/>
                    <a:gd name="connsiteX21" fmla="*/ 8741 w 256583"/>
                    <a:gd name="connsiteY21" fmla="*/ 216371 h 53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583" h="534085">
                      <a:moveTo>
                        <a:pt x="2680" y="216180"/>
                      </a:moveTo>
                      <a:lnTo>
                        <a:pt x="8613" y="222559"/>
                      </a:lnTo>
                      <a:lnTo>
                        <a:pt x="8613" y="531769"/>
                      </a:lnTo>
                      <a:cubicBezTo>
                        <a:pt x="30622" y="531833"/>
                        <a:pt x="52568" y="530365"/>
                        <a:pt x="74385" y="527495"/>
                      </a:cubicBezTo>
                      <a:cubicBezTo>
                        <a:pt x="83125" y="526283"/>
                        <a:pt x="91545" y="524816"/>
                        <a:pt x="99903" y="523030"/>
                      </a:cubicBezTo>
                      <a:cubicBezTo>
                        <a:pt x="109599" y="520988"/>
                        <a:pt x="119105" y="518501"/>
                        <a:pt x="128546" y="515501"/>
                      </a:cubicBezTo>
                      <a:cubicBezTo>
                        <a:pt x="169884" y="502233"/>
                        <a:pt x="203568" y="479841"/>
                        <a:pt x="226916" y="445711"/>
                      </a:cubicBezTo>
                      <a:cubicBezTo>
                        <a:pt x="230297" y="440734"/>
                        <a:pt x="233423" y="435631"/>
                        <a:pt x="236231" y="430337"/>
                      </a:cubicBezTo>
                      <a:cubicBezTo>
                        <a:pt x="242355" y="419109"/>
                        <a:pt x="247267" y="407306"/>
                        <a:pt x="251030" y="395058"/>
                      </a:cubicBezTo>
                      <a:cubicBezTo>
                        <a:pt x="253072" y="388679"/>
                        <a:pt x="254795" y="382172"/>
                        <a:pt x="256134" y="375601"/>
                      </a:cubicBezTo>
                      <a:cubicBezTo>
                        <a:pt x="256964" y="371710"/>
                        <a:pt x="257665" y="367882"/>
                        <a:pt x="258112" y="364245"/>
                      </a:cubicBezTo>
                      <a:cubicBezTo>
                        <a:pt x="259196" y="356910"/>
                        <a:pt x="259515" y="349509"/>
                        <a:pt x="259068" y="342109"/>
                      </a:cubicBezTo>
                      <a:cubicBezTo>
                        <a:pt x="254348" y="261729"/>
                        <a:pt x="152150" y="260963"/>
                        <a:pt x="117127" y="162721"/>
                      </a:cubicBezTo>
                      <a:lnTo>
                        <a:pt x="117127" y="162721"/>
                      </a:lnTo>
                      <a:cubicBezTo>
                        <a:pt x="115596" y="158382"/>
                        <a:pt x="114192" y="153917"/>
                        <a:pt x="112917" y="149196"/>
                      </a:cubicBezTo>
                      <a:cubicBezTo>
                        <a:pt x="110492" y="140202"/>
                        <a:pt x="108707" y="131014"/>
                        <a:pt x="107558" y="121764"/>
                      </a:cubicBezTo>
                      <a:cubicBezTo>
                        <a:pt x="107558" y="121764"/>
                        <a:pt x="107558" y="121191"/>
                        <a:pt x="107558" y="120936"/>
                      </a:cubicBezTo>
                      <a:cubicBezTo>
                        <a:pt x="106537" y="113281"/>
                        <a:pt x="105963" y="104987"/>
                        <a:pt x="105643" y="96374"/>
                      </a:cubicBezTo>
                      <a:cubicBezTo>
                        <a:pt x="94034" y="67094"/>
                        <a:pt x="74768" y="41448"/>
                        <a:pt x="49824" y="22119"/>
                      </a:cubicBezTo>
                      <a:cubicBezTo>
                        <a:pt x="47209" y="20077"/>
                        <a:pt x="44530" y="18163"/>
                        <a:pt x="41849" y="16249"/>
                      </a:cubicBezTo>
                      <a:cubicBezTo>
                        <a:pt x="31324" y="9168"/>
                        <a:pt x="20288" y="2917"/>
                        <a:pt x="8741" y="-2315"/>
                      </a:cubicBezTo>
                      <a:lnTo>
                        <a:pt x="8741" y="216371"/>
                      </a:lnTo>
                      <a:close/>
                    </a:path>
                  </a:pathLst>
                </a:custGeom>
                <a:solidFill>
                  <a:srgbClr val="FF69AF"/>
                </a:solidFill>
                <a:ln w="6375" cap="flat">
                  <a:noFill/>
                  <a:prstDash val="solid"/>
                  <a:miter/>
                </a:ln>
              </p:spPr>
              <p:txBody>
                <a:bodyPr rtlCol="0" anchor="ctr"/>
                <a:lstStyle/>
                <a:p>
                  <a:endParaRPr lang="zh-CN" altLang="en-US"/>
                </a:p>
              </p:txBody>
            </p:sp>
            <p:sp>
              <p:nvSpPr>
                <p:cNvPr id="451" name="ïṡḷîdê">
                  <a:extLst>
                    <a:ext uri="{FF2B5EF4-FFF2-40B4-BE49-F238E27FC236}">
                      <a16:creationId xmlns:a16="http://schemas.microsoft.com/office/drawing/2014/main" id="{6BFAE5F0-A4DE-72B3-3304-F56394D3822E}"/>
                    </a:ext>
                  </a:extLst>
                </p:cNvPr>
                <p:cNvSpPr/>
                <p:nvPr/>
              </p:nvSpPr>
              <p:spPr>
                <a:xfrm>
                  <a:off x="-3828" y="6688410"/>
                  <a:ext cx="250475" cy="200953"/>
                </a:xfrm>
                <a:custGeom>
                  <a:avLst/>
                  <a:gdLst>
                    <a:gd name="connsiteX0" fmla="*/ 2680 w 250475"/>
                    <a:gd name="connsiteY0" fmla="*/ 143072 h 200953"/>
                    <a:gd name="connsiteX1" fmla="*/ 2680 w 250475"/>
                    <a:gd name="connsiteY1" fmla="*/ 198636 h 200953"/>
                    <a:gd name="connsiteX2" fmla="*/ 68516 w 250475"/>
                    <a:gd name="connsiteY2" fmla="*/ 194363 h 200953"/>
                    <a:gd name="connsiteX3" fmla="*/ 122550 w 250475"/>
                    <a:gd name="connsiteY3" fmla="*/ 182432 h 200953"/>
                    <a:gd name="connsiteX4" fmla="*/ 220920 w 250475"/>
                    <a:gd name="connsiteY4" fmla="*/ 112642 h 200953"/>
                    <a:gd name="connsiteX5" fmla="*/ 230235 w 250475"/>
                    <a:gd name="connsiteY5" fmla="*/ 97268 h 200953"/>
                    <a:gd name="connsiteX6" fmla="*/ 245034 w 250475"/>
                    <a:gd name="connsiteY6" fmla="*/ 61990 h 200953"/>
                    <a:gd name="connsiteX7" fmla="*/ 250138 w 250475"/>
                    <a:gd name="connsiteY7" fmla="*/ 42532 h 200953"/>
                    <a:gd name="connsiteX8" fmla="*/ 252116 w 250475"/>
                    <a:gd name="connsiteY8" fmla="*/ 31177 h 200953"/>
                    <a:gd name="connsiteX9" fmla="*/ 252944 w 250475"/>
                    <a:gd name="connsiteY9" fmla="*/ 9041 h 200953"/>
                    <a:gd name="connsiteX10" fmla="*/ 251541 w 250475"/>
                    <a:gd name="connsiteY10" fmla="*/ -2315 h 200953"/>
                    <a:gd name="connsiteX11" fmla="*/ 249182 w 250475"/>
                    <a:gd name="connsiteY11" fmla="*/ 6362 h 200953"/>
                    <a:gd name="connsiteX12" fmla="*/ 247267 w 250475"/>
                    <a:gd name="connsiteY12" fmla="*/ 11847 h 200953"/>
                    <a:gd name="connsiteX13" fmla="*/ 102519 w 250475"/>
                    <a:gd name="connsiteY13" fmla="*/ 133056 h 200953"/>
                    <a:gd name="connsiteX14" fmla="*/ 3191 w 250475"/>
                    <a:gd name="connsiteY14" fmla="*/ 142753 h 20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475" h="200953">
                      <a:moveTo>
                        <a:pt x="2680" y="143072"/>
                      </a:moveTo>
                      <a:lnTo>
                        <a:pt x="2680" y="198636"/>
                      </a:lnTo>
                      <a:cubicBezTo>
                        <a:pt x="24689" y="198700"/>
                        <a:pt x="46699" y="197233"/>
                        <a:pt x="68516" y="194363"/>
                      </a:cubicBezTo>
                      <a:cubicBezTo>
                        <a:pt x="86826" y="192001"/>
                        <a:pt x="104943" y="187983"/>
                        <a:pt x="122550" y="182432"/>
                      </a:cubicBezTo>
                      <a:cubicBezTo>
                        <a:pt x="163888" y="169164"/>
                        <a:pt x="197572" y="146772"/>
                        <a:pt x="220920" y="112642"/>
                      </a:cubicBezTo>
                      <a:cubicBezTo>
                        <a:pt x="224301" y="107666"/>
                        <a:pt x="227427" y="102564"/>
                        <a:pt x="230235" y="97268"/>
                      </a:cubicBezTo>
                      <a:cubicBezTo>
                        <a:pt x="236359" y="86040"/>
                        <a:pt x="241271" y="74238"/>
                        <a:pt x="245034" y="61990"/>
                      </a:cubicBezTo>
                      <a:cubicBezTo>
                        <a:pt x="247076" y="55611"/>
                        <a:pt x="248798" y="49103"/>
                        <a:pt x="250138" y="42532"/>
                      </a:cubicBezTo>
                      <a:cubicBezTo>
                        <a:pt x="250968" y="38642"/>
                        <a:pt x="251605" y="34877"/>
                        <a:pt x="252116" y="31177"/>
                      </a:cubicBezTo>
                      <a:cubicBezTo>
                        <a:pt x="253136" y="23841"/>
                        <a:pt x="253391" y="16442"/>
                        <a:pt x="252944" y="9041"/>
                      </a:cubicBezTo>
                      <a:cubicBezTo>
                        <a:pt x="252753" y="5214"/>
                        <a:pt x="252307" y="1449"/>
                        <a:pt x="251541" y="-2315"/>
                      </a:cubicBezTo>
                      <a:cubicBezTo>
                        <a:pt x="250776" y="555"/>
                        <a:pt x="250074" y="3364"/>
                        <a:pt x="249182" y="6362"/>
                      </a:cubicBezTo>
                      <a:cubicBezTo>
                        <a:pt x="248607" y="8212"/>
                        <a:pt x="247968" y="9998"/>
                        <a:pt x="247267" y="11847"/>
                      </a:cubicBezTo>
                      <a:cubicBezTo>
                        <a:pt x="223728" y="80873"/>
                        <a:pt x="172054" y="117682"/>
                        <a:pt x="102519" y="133056"/>
                      </a:cubicBezTo>
                      <a:cubicBezTo>
                        <a:pt x="69920" y="140074"/>
                        <a:pt x="36555" y="143327"/>
                        <a:pt x="3191" y="142753"/>
                      </a:cubicBezTo>
                      <a:close/>
                    </a:path>
                  </a:pathLst>
                </a:custGeom>
                <a:solidFill>
                  <a:srgbClr val="FF9CCC"/>
                </a:solidFill>
                <a:ln w="6375" cap="flat">
                  <a:noFill/>
                  <a:prstDash val="solid"/>
                  <a:miter/>
                </a:ln>
              </p:spPr>
              <p:txBody>
                <a:bodyPr rtlCol="0" anchor="ctr"/>
                <a:lstStyle/>
                <a:p>
                  <a:endParaRPr lang="zh-CN" altLang="en-US"/>
                </a:p>
              </p:txBody>
            </p:sp>
            <p:sp>
              <p:nvSpPr>
                <p:cNvPr id="452" name="íšlíďê">
                  <a:extLst>
                    <a:ext uri="{FF2B5EF4-FFF2-40B4-BE49-F238E27FC236}">
                      <a16:creationId xmlns:a16="http://schemas.microsoft.com/office/drawing/2014/main" id="{A83A7912-FB5F-5085-970B-D19B23E0E357}"/>
                    </a:ext>
                  </a:extLst>
                </p:cNvPr>
                <p:cNvSpPr/>
                <p:nvPr/>
              </p:nvSpPr>
              <p:spPr>
                <a:xfrm>
                  <a:off x="-3828" y="6414096"/>
                  <a:ext cx="18987" cy="85802"/>
                </a:xfrm>
                <a:custGeom>
                  <a:avLst/>
                  <a:gdLst>
                    <a:gd name="connsiteX0" fmla="*/ 2680 w 18987"/>
                    <a:gd name="connsiteY0" fmla="*/ -2315 h 85802"/>
                    <a:gd name="connsiteX1" fmla="*/ 2680 w 18987"/>
                    <a:gd name="connsiteY1" fmla="*/ 83488 h 85802"/>
                    <a:gd name="connsiteX2" fmla="*/ 8231 w 18987"/>
                    <a:gd name="connsiteY2" fmla="*/ 77555 h 85802"/>
                    <a:gd name="connsiteX3" fmla="*/ 15950 w 18987"/>
                    <a:gd name="connsiteY3" fmla="*/ 66455 h 85802"/>
                    <a:gd name="connsiteX4" fmla="*/ 2680 w 18987"/>
                    <a:gd name="connsiteY4" fmla="*/ -2315 h 8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7" h="85802">
                      <a:moveTo>
                        <a:pt x="2680" y="-2315"/>
                      </a:moveTo>
                      <a:lnTo>
                        <a:pt x="2680" y="83488"/>
                      </a:lnTo>
                      <a:cubicBezTo>
                        <a:pt x="4658" y="81639"/>
                        <a:pt x="6509" y="79661"/>
                        <a:pt x="8231" y="77555"/>
                      </a:cubicBezTo>
                      <a:cubicBezTo>
                        <a:pt x="11229" y="74174"/>
                        <a:pt x="13844" y="70475"/>
                        <a:pt x="15950" y="66455"/>
                      </a:cubicBezTo>
                      <a:cubicBezTo>
                        <a:pt x="27689" y="44383"/>
                        <a:pt x="20415" y="20715"/>
                        <a:pt x="2680" y="-2315"/>
                      </a:cubicBezTo>
                      <a:close/>
                    </a:path>
                  </a:pathLst>
                </a:custGeom>
                <a:solidFill>
                  <a:srgbClr val="E0C3D4"/>
                </a:solidFill>
                <a:ln w="6375" cap="flat">
                  <a:noFill/>
                  <a:prstDash val="solid"/>
                  <a:miter/>
                </a:ln>
              </p:spPr>
              <p:txBody>
                <a:bodyPr rtlCol="0" anchor="ctr"/>
                <a:lstStyle/>
                <a:p>
                  <a:endParaRPr lang="zh-CN" altLang="en-US"/>
                </a:p>
              </p:txBody>
            </p:sp>
            <p:sp>
              <p:nvSpPr>
                <p:cNvPr id="453" name="ïṣḷíḍé">
                  <a:extLst>
                    <a:ext uri="{FF2B5EF4-FFF2-40B4-BE49-F238E27FC236}">
                      <a16:creationId xmlns:a16="http://schemas.microsoft.com/office/drawing/2014/main" id="{88B4E322-487C-A123-81F7-9F708C741DE3}"/>
                    </a:ext>
                  </a:extLst>
                </p:cNvPr>
                <p:cNvSpPr/>
                <p:nvPr/>
              </p:nvSpPr>
              <p:spPr>
                <a:xfrm>
                  <a:off x="-3828" y="6607520"/>
                  <a:ext cx="41268" cy="95180"/>
                </a:xfrm>
                <a:custGeom>
                  <a:avLst/>
                  <a:gdLst>
                    <a:gd name="connsiteX0" fmla="*/ 9698 w 41268"/>
                    <a:gd name="connsiteY0" fmla="*/ 4064 h 95180"/>
                    <a:gd name="connsiteX1" fmla="*/ 2680 w 41268"/>
                    <a:gd name="connsiteY1" fmla="*/ -2315 h 95180"/>
                    <a:gd name="connsiteX2" fmla="*/ 2680 w 41268"/>
                    <a:gd name="connsiteY2" fmla="*/ 92865 h 95180"/>
                    <a:gd name="connsiteX3" fmla="*/ 3956 w 41268"/>
                    <a:gd name="connsiteY3" fmla="*/ 92228 h 95180"/>
                    <a:gd name="connsiteX4" fmla="*/ 43827 w 41268"/>
                    <a:gd name="connsiteY4" fmla="*/ 54653 h 95180"/>
                    <a:gd name="connsiteX5" fmla="*/ 37130 w 41268"/>
                    <a:gd name="connsiteY5" fmla="*/ 32389 h 95180"/>
                    <a:gd name="connsiteX6" fmla="*/ 37130 w 41268"/>
                    <a:gd name="connsiteY6" fmla="*/ 32389 h 95180"/>
                    <a:gd name="connsiteX7" fmla="*/ 9698 w 41268"/>
                    <a:gd name="connsiteY7" fmla="*/ 4064 h 9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68" h="95180">
                      <a:moveTo>
                        <a:pt x="9698" y="4064"/>
                      </a:moveTo>
                      <a:lnTo>
                        <a:pt x="2680" y="-2315"/>
                      </a:lnTo>
                      <a:lnTo>
                        <a:pt x="2680" y="92865"/>
                      </a:lnTo>
                      <a:lnTo>
                        <a:pt x="3956" y="92228"/>
                      </a:lnTo>
                      <a:cubicBezTo>
                        <a:pt x="30751" y="78639"/>
                        <a:pt x="42232" y="66711"/>
                        <a:pt x="43827" y="54653"/>
                      </a:cubicBezTo>
                      <a:cubicBezTo>
                        <a:pt x="44530" y="46615"/>
                        <a:pt x="42170" y="38640"/>
                        <a:pt x="37130" y="32389"/>
                      </a:cubicBezTo>
                      <a:lnTo>
                        <a:pt x="37130" y="32389"/>
                      </a:lnTo>
                      <a:cubicBezTo>
                        <a:pt x="29092" y="21927"/>
                        <a:pt x="19842" y="12486"/>
                        <a:pt x="9698" y="4064"/>
                      </a:cubicBezTo>
                      <a:close/>
                    </a:path>
                  </a:pathLst>
                </a:custGeom>
                <a:solidFill>
                  <a:srgbClr val="E0C3D4"/>
                </a:solidFill>
                <a:ln w="6375" cap="flat">
                  <a:noFill/>
                  <a:prstDash val="solid"/>
                  <a:miter/>
                </a:ln>
              </p:spPr>
              <p:txBody>
                <a:bodyPr rtlCol="0" anchor="ctr"/>
                <a:lstStyle/>
                <a:p>
                  <a:endParaRPr lang="zh-CN" altLang="en-US"/>
                </a:p>
              </p:txBody>
            </p:sp>
            <p:sp>
              <p:nvSpPr>
                <p:cNvPr id="454" name="iṡľidé">
                  <a:extLst>
                    <a:ext uri="{FF2B5EF4-FFF2-40B4-BE49-F238E27FC236}">
                      <a16:creationId xmlns:a16="http://schemas.microsoft.com/office/drawing/2014/main" id="{6B06C1A4-8CAD-EE81-E022-1E78C62F847F}"/>
                    </a:ext>
                  </a:extLst>
                </p:cNvPr>
                <p:cNvSpPr/>
                <p:nvPr/>
              </p:nvSpPr>
              <p:spPr>
                <a:xfrm>
                  <a:off x="560557" y="6720243"/>
                  <a:ext cx="1061557" cy="184238"/>
                </a:xfrm>
                <a:custGeom>
                  <a:avLst/>
                  <a:gdLst>
                    <a:gd name="connsiteX0" fmla="*/ 2680 w 1061557"/>
                    <a:gd name="connsiteY0" fmla="*/ 181923 h 184238"/>
                    <a:gd name="connsiteX1" fmla="*/ 1058091 w 1061557"/>
                    <a:gd name="connsiteY1" fmla="*/ 181923 h 184238"/>
                    <a:gd name="connsiteX2" fmla="*/ 1060131 w 1061557"/>
                    <a:gd name="connsiteY2" fmla="*/ 175033 h 184238"/>
                    <a:gd name="connsiteX3" fmla="*/ 1058155 w 1061557"/>
                    <a:gd name="connsiteY3" fmla="*/ 97460 h 184238"/>
                    <a:gd name="connsiteX4" fmla="*/ 1052412 w 1061557"/>
                    <a:gd name="connsiteY4" fmla="*/ 78322 h 184238"/>
                    <a:gd name="connsiteX5" fmla="*/ 1052412 w 1061557"/>
                    <a:gd name="connsiteY5" fmla="*/ 78322 h 184238"/>
                    <a:gd name="connsiteX6" fmla="*/ 1037549 w 1061557"/>
                    <a:gd name="connsiteY6" fmla="*/ 40491 h 184238"/>
                    <a:gd name="connsiteX7" fmla="*/ 1027980 w 1061557"/>
                    <a:gd name="connsiteY7" fmla="*/ 19440 h 184238"/>
                    <a:gd name="connsiteX8" fmla="*/ 1017453 w 1061557"/>
                    <a:gd name="connsiteY8" fmla="*/ 19440 h 184238"/>
                    <a:gd name="connsiteX9" fmla="*/ 997295 w 1061557"/>
                    <a:gd name="connsiteY9" fmla="*/ 19057 h 184238"/>
                    <a:gd name="connsiteX10" fmla="*/ 793918 w 1061557"/>
                    <a:gd name="connsiteY10" fmla="*/ 14719 h 184238"/>
                    <a:gd name="connsiteX11" fmla="*/ 709838 w 1061557"/>
                    <a:gd name="connsiteY11" fmla="*/ 12550 h 184238"/>
                    <a:gd name="connsiteX12" fmla="*/ 667224 w 1061557"/>
                    <a:gd name="connsiteY12" fmla="*/ 11593 h 184238"/>
                    <a:gd name="connsiteX13" fmla="*/ 625886 w 1061557"/>
                    <a:gd name="connsiteY13" fmla="*/ 10699 h 184238"/>
                    <a:gd name="connsiteX14" fmla="*/ 608534 w 1061557"/>
                    <a:gd name="connsiteY14" fmla="*/ 10380 h 184238"/>
                    <a:gd name="connsiteX15" fmla="*/ 556924 w 1061557"/>
                    <a:gd name="connsiteY15" fmla="*/ 9296 h 184238"/>
                    <a:gd name="connsiteX16" fmla="*/ 539636 w 1061557"/>
                    <a:gd name="connsiteY16" fmla="*/ 8913 h 184238"/>
                    <a:gd name="connsiteX17" fmla="*/ 514119 w 1061557"/>
                    <a:gd name="connsiteY17" fmla="*/ 8404 h 184238"/>
                    <a:gd name="connsiteX18" fmla="*/ 496894 w 1061557"/>
                    <a:gd name="connsiteY18" fmla="*/ 8020 h 184238"/>
                    <a:gd name="connsiteX19" fmla="*/ 475076 w 1061557"/>
                    <a:gd name="connsiteY19" fmla="*/ 7573 h 184238"/>
                    <a:gd name="connsiteX20" fmla="*/ 435715 w 1061557"/>
                    <a:gd name="connsiteY20" fmla="*/ 6745 h 184238"/>
                    <a:gd name="connsiteX21" fmla="*/ 374345 w 1061557"/>
                    <a:gd name="connsiteY21" fmla="*/ 5404 h 184238"/>
                    <a:gd name="connsiteX22" fmla="*/ 347743 w 1061557"/>
                    <a:gd name="connsiteY22" fmla="*/ 4831 h 184238"/>
                    <a:gd name="connsiteX23" fmla="*/ 63540 w 1061557"/>
                    <a:gd name="connsiteY23" fmla="*/ -1166 h 184238"/>
                    <a:gd name="connsiteX24" fmla="*/ 6892 w 1061557"/>
                    <a:gd name="connsiteY24" fmla="*/ -2315 h 184238"/>
                    <a:gd name="connsiteX25" fmla="*/ 30304 w 1061557"/>
                    <a:gd name="connsiteY25" fmla="*/ 82915 h 184238"/>
                    <a:gd name="connsiteX26" fmla="*/ 10591 w 1061557"/>
                    <a:gd name="connsiteY26" fmla="*/ 164507 h 184238"/>
                    <a:gd name="connsiteX27" fmla="*/ 8423 w 1061557"/>
                    <a:gd name="connsiteY27" fmla="*/ 169164 h 184238"/>
                    <a:gd name="connsiteX28" fmla="*/ 2680 w 1061557"/>
                    <a:gd name="connsiteY28" fmla="*/ 181923 h 18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61557" h="184238">
                      <a:moveTo>
                        <a:pt x="2680" y="181923"/>
                      </a:moveTo>
                      <a:lnTo>
                        <a:pt x="1058091" y="181923"/>
                      </a:lnTo>
                      <a:cubicBezTo>
                        <a:pt x="1058792" y="179626"/>
                        <a:pt x="1059494" y="177330"/>
                        <a:pt x="1060131" y="175033"/>
                      </a:cubicBezTo>
                      <a:cubicBezTo>
                        <a:pt x="1066193" y="149451"/>
                        <a:pt x="1065554" y="122722"/>
                        <a:pt x="1058155" y="97460"/>
                      </a:cubicBezTo>
                      <a:cubicBezTo>
                        <a:pt x="1056560" y="91080"/>
                        <a:pt x="1054582" y="84701"/>
                        <a:pt x="1052412" y="78322"/>
                      </a:cubicBezTo>
                      <a:lnTo>
                        <a:pt x="1052412" y="78322"/>
                      </a:lnTo>
                      <a:cubicBezTo>
                        <a:pt x="1048138" y="65563"/>
                        <a:pt x="1042971" y="52804"/>
                        <a:pt x="1037549" y="40491"/>
                      </a:cubicBezTo>
                      <a:cubicBezTo>
                        <a:pt x="1034486" y="33346"/>
                        <a:pt x="1031170" y="26328"/>
                        <a:pt x="1027980" y="19440"/>
                      </a:cubicBezTo>
                      <a:lnTo>
                        <a:pt x="1017453" y="19440"/>
                      </a:lnTo>
                      <a:lnTo>
                        <a:pt x="997295" y="19057"/>
                      </a:lnTo>
                      <a:lnTo>
                        <a:pt x="793918" y="14719"/>
                      </a:lnTo>
                      <a:lnTo>
                        <a:pt x="709838" y="12550"/>
                      </a:lnTo>
                      <a:lnTo>
                        <a:pt x="667224" y="11593"/>
                      </a:lnTo>
                      <a:lnTo>
                        <a:pt x="625886" y="10699"/>
                      </a:lnTo>
                      <a:lnTo>
                        <a:pt x="608534" y="10380"/>
                      </a:lnTo>
                      <a:lnTo>
                        <a:pt x="556924" y="9296"/>
                      </a:lnTo>
                      <a:lnTo>
                        <a:pt x="539636" y="8913"/>
                      </a:lnTo>
                      <a:lnTo>
                        <a:pt x="514119" y="8404"/>
                      </a:lnTo>
                      <a:lnTo>
                        <a:pt x="496894" y="8020"/>
                      </a:lnTo>
                      <a:lnTo>
                        <a:pt x="475076" y="7573"/>
                      </a:lnTo>
                      <a:lnTo>
                        <a:pt x="435715" y="6745"/>
                      </a:lnTo>
                      <a:lnTo>
                        <a:pt x="374345" y="5404"/>
                      </a:lnTo>
                      <a:lnTo>
                        <a:pt x="347743" y="4831"/>
                      </a:lnTo>
                      <a:lnTo>
                        <a:pt x="63540" y="-1166"/>
                      </a:lnTo>
                      <a:lnTo>
                        <a:pt x="6892" y="-2315"/>
                      </a:lnTo>
                      <a:cubicBezTo>
                        <a:pt x="24116" y="22630"/>
                        <a:pt x="32346" y="52676"/>
                        <a:pt x="30304" y="82915"/>
                      </a:cubicBezTo>
                      <a:cubicBezTo>
                        <a:pt x="28837" y="111111"/>
                        <a:pt x="22138" y="138734"/>
                        <a:pt x="10591" y="164507"/>
                      </a:cubicBezTo>
                      <a:cubicBezTo>
                        <a:pt x="9890" y="166102"/>
                        <a:pt x="9188" y="167633"/>
                        <a:pt x="8423" y="169164"/>
                      </a:cubicBezTo>
                      <a:cubicBezTo>
                        <a:pt x="6828" y="173502"/>
                        <a:pt x="4850" y="177776"/>
                        <a:pt x="2680" y="181923"/>
                      </a:cubicBezTo>
                      <a:close/>
                    </a:path>
                  </a:pathLst>
                </a:custGeom>
                <a:solidFill>
                  <a:srgbClr val="BF2E85"/>
                </a:solidFill>
                <a:ln w="6375" cap="flat">
                  <a:noFill/>
                  <a:prstDash val="solid"/>
                  <a:miter/>
                </a:ln>
              </p:spPr>
              <p:txBody>
                <a:bodyPr rtlCol="0" anchor="ctr"/>
                <a:lstStyle/>
                <a:p>
                  <a:endParaRPr lang="zh-CN" altLang="en-US"/>
                </a:p>
              </p:txBody>
            </p:sp>
            <p:sp>
              <p:nvSpPr>
                <p:cNvPr id="455" name="išľïďe">
                  <a:extLst>
                    <a:ext uri="{FF2B5EF4-FFF2-40B4-BE49-F238E27FC236}">
                      <a16:creationId xmlns:a16="http://schemas.microsoft.com/office/drawing/2014/main" id="{EF095CC1-28BD-972C-D6C3-6F53F63167E4}"/>
                    </a:ext>
                  </a:extLst>
                </p:cNvPr>
                <p:cNvSpPr/>
                <p:nvPr/>
              </p:nvSpPr>
              <p:spPr>
                <a:xfrm>
                  <a:off x="560557" y="6720243"/>
                  <a:ext cx="1061557" cy="184238"/>
                </a:xfrm>
                <a:custGeom>
                  <a:avLst/>
                  <a:gdLst>
                    <a:gd name="connsiteX0" fmla="*/ 2680 w 1061557"/>
                    <a:gd name="connsiteY0" fmla="*/ 181923 h 184238"/>
                    <a:gd name="connsiteX1" fmla="*/ 1058091 w 1061557"/>
                    <a:gd name="connsiteY1" fmla="*/ 181923 h 184238"/>
                    <a:gd name="connsiteX2" fmla="*/ 1060131 w 1061557"/>
                    <a:gd name="connsiteY2" fmla="*/ 175033 h 184238"/>
                    <a:gd name="connsiteX3" fmla="*/ 1058155 w 1061557"/>
                    <a:gd name="connsiteY3" fmla="*/ 97460 h 184238"/>
                    <a:gd name="connsiteX4" fmla="*/ 1052412 w 1061557"/>
                    <a:gd name="connsiteY4" fmla="*/ 78322 h 184238"/>
                    <a:gd name="connsiteX5" fmla="*/ 1052412 w 1061557"/>
                    <a:gd name="connsiteY5" fmla="*/ 78322 h 184238"/>
                    <a:gd name="connsiteX6" fmla="*/ 1037549 w 1061557"/>
                    <a:gd name="connsiteY6" fmla="*/ 40491 h 184238"/>
                    <a:gd name="connsiteX7" fmla="*/ 1017453 w 1061557"/>
                    <a:gd name="connsiteY7" fmla="*/ 19121 h 184238"/>
                    <a:gd name="connsiteX8" fmla="*/ 997295 w 1061557"/>
                    <a:gd name="connsiteY8" fmla="*/ 18737 h 184238"/>
                    <a:gd name="connsiteX9" fmla="*/ 793918 w 1061557"/>
                    <a:gd name="connsiteY9" fmla="*/ 14400 h 184238"/>
                    <a:gd name="connsiteX10" fmla="*/ 709838 w 1061557"/>
                    <a:gd name="connsiteY10" fmla="*/ 12550 h 184238"/>
                    <a:gd name="connsiteX11" fmla="*/ 667224 w 1061557"/>
                    <a:gd name="connsiteY11" fmla="*/ 11593 h 184238"/>
                    <a:gd name="connsiteX12" fmla="*/ 625886 w 1061557"/>
                    <a:gd name="connsiteY12" fmla="*/ 10699 h 184238"/>
                    <a:gd name="connsiteX13" fmla="*/ 608534 w 1061557"/>
                    <a:gd name="connsiteY13" fmla="*/ 10380 h 184238"/>
                    <a:gd name="connsiteX14" fmla="*/ 556924 w 1061557"/>
                    <a:gd name="connsiteY14" fmla="*/ 9296 h 184238"/>
                    <a:gd name="connsiteX15" fmla="*/ 539636 w 1061557"/>
                    <a:gd name="connsiteY15" fmla="*/ 8913 h 184238"/>
                    <a:gd name="connsiteX16" fmla="*/ 514119 w 1061557"/>
                    <a:gd name="connsiteY16" fmla="*/ 8404 h 184238"/>
                    <a:gd name="connsiteX17" fmla="*/ 496894 w 1061557"/>
                    <a:gd name="connsiteY17" fmla="*/ 8020 h 184238"/>
                    <a:gd name="connsiteX18" fmla="*/ 475076 w 1061557"/>
                    <a:gd name="connsiteY18" fmla="*/ 7573 h 184238"/>
                    <a:gd name="connsiteX19" fmla="*/ 435715 w 1061557"/>
                    <a:gd name="connsiteY19" fmla="*/ 6745 h 184238"/>
                    <a:gd name="connsiteX20" fmla="*/ 374345 w 1061557"/>
                    <a:gd name="connsiteY20" fmla="*/ 5404 h 184238"/>
                    <a:gd name="connsiteX21" fmla="*/ 347743 w 1061557"/>
                    <a:gd name="connsiteY21" fmla="*/ 4831 h 184238"/>
                    <a:gd name="connsiteX22" fmla="*/ 63540 w 1061557"/>
                    <a:gd name="connsiteY22" fmla="*/ -1166 h 184238"/>
                    <a:gd name="connsiteX23" fmla="*/ 6892 w 1061557"/>
                    <a:gd name="connsiteY23" fmla="*/ -2315 h 184238"/>
                    <a:gd name="connsiteX24" fmla="*/ 30304 w 1061557"/>
                    <a:gd name="connsiteY24" fmla="*/ 82915 h 184238"/>
                    <a:gd name="connsiteX25" fmla="*/ 10591 w 1061557"/>
                    <a:gd name="connsiteY25" fmla="*/ 164507 h 184238"/>
                    <a:gd name="connsiteX26" fmla="*/ 8423 w 1061557"/>
                    <a:gd name="connsiteY26" fmla="*/ 169164 h 184238"/>
                    <a:gd name="connsiteX27" fmla="*/ 2680 w 1061557"/>
                    <a:gd name="connsiteY27" fmla="*/ 181923 h 18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1557" h="184238">
                      <a:moveTo>
                        <a:pt x="2680" y="181923"/>
                      </a:moveTo>
                      <a:lnTo>
                        <a:pt x="1058091" y="181923"/>
                      </a:lnTo>
                      <a:cubicBezTo>
                        <a:pt x="1058792" y="179626"/>
                        <a:pt x="1059494" y="177330"/>
                        <a:pt x="1060131" y="175033"/>
                      </a:cubicBezTo>
                      <a:cubicBezTo>
                        <a:pt x="1066193" y="149451"/>
                        <a:pt x="1065554" y="122722"/>
                        <a:pt x="1058155" y="97460"/>
                      </a:cubicBezTo>
                      <a:cubicBezTo>
                        <a:pt x="1056560" y="91080"/>
                        <a:pt x="1054582" y="84701"/>
                        <a:pt x="1052412" y="78322"/>
                      </a:cubicBezTo>
                      <a:lnTo>
                        <a:pt x="1052412" y="78322"/>
                      </a:lnTo>
                      <a:cubicBezTo>
                        <a:pt x="1048138" y="65563"/>
                        <a:pt x="1042971" y="52804"/>
                        <a:pt x="1037549" y="40491"/>
                      </a:cubicBezTo>
                      <a:lnTo>
                        <a:pt x="1017453" y="19121"/>
                      </a:lnTo>
                      <a:lnTo>
                        <a:pt x="997295" y="18737"/>
                      </a:lnTo>
                      <a:lnTo>
                        <a:pt x="793918" y="14400"/>
                      </a:lnTo>
                      <a:lnTo>
                        <a:pt x="709838" y="12550"/>
                      </a:lnTo>
                      <a:lnTo>
                        <a:pt x="667224" y="11593"/>
                      </a:lnTo>
                      <a:lnTo>
                        <a:pt x="625886" y="10699"/>
                      </a:lnTo>
                      <a:lnTo>
                        <a:pt x="608534" y="10380"/>
                      </a:lnTo>
                      <a:lnTo>
                        <a:pt x="556924" y="9296"/>
                      </a:lnTo>
                      <a:lnTo>
                        <a:pt x="539636" y="8913"/>
                      </a:lnTo>
                      <a:lnTo>
                        <a:pt x="514119" y="8404"/>
                      </a:lnTo>
                      <a:lnTo>
                        <a:pt x="496894" y="8020"/>
                      </a:lnTo>
                      <a:lnTo>
                        <a:pt x="475076" y="7573"/>
                      </a:lnTo>
                      <a:lnTo>
                        <a:pt x="435715" y="6745"/>
                      </a:lnTo>
                      <a:lnTo>
                        <a:pt x="374345" y="5404"/>
                      </a:lnTo>
                      <a:lnTo>
                        <a:pt x="347743" y="4831"/>
                      </a:lnTo>
                      <a:lnTo>
                        <a:pt x="63540" y="-1166"/>
                      </a:lnTo>
                      <a:lnTo>
                        <a:pt x="6892" y="-2315"/>
                      </a:lnTo>
                      <a:cubicBezTo>
                        <a:pt x="24116" y="22630"/>
                        <a:pt x="32346" y="52676"/>
                        <a:pt x="30304" y="82915"/>
                      </a:cubicBezTo>
                      <a:cubicBezTo>
                        <a:pt x="28837" y="111111"/>
                        <a:pt x="22138" y="138734"/>
                        <a:pt x="10591" y="164507"/>
                      </a:cubicBezTo>
                      <a:cubicBezTo>
                        <a:pt x="9890" y="166102"/>
                        <a:pt x="9188" y="167633"/>
                        <a:pt x="8423" y="169164"/>
                      </a:cubicBezTo>
                      <a:cubicBezTo>
                        <a:pt x="6828" y="173502"/>
                        <a:pt x="4850" y="177776"/>
                        <a:pt x="2680" y="181923"/>
                      </a:cubicBezTo>
                      <a:close/>
                    </a:path>
                  </a:pathLst>
                </a:custGeom>
                <a:solidFill>
                  <a:srgbClr val="E0C3D4"/>
                </a:solidFill>
                <a:ln w="6375" cap="flat">
                  <a:noFill/>
                  <a:prstDash val="solid"/>
                  <a:miter/>
                </a:ln>
              </p:spPr>
              <p:txBody>
                <a:bodyPr rtlCol="0" anchor="ctr"/>
                <a:lstStyle/>
                <a:p>
                  <a:endParaRPr lang="zh-CN" altLang="en-US"/>
                </a:p>
              </p:txBody>
            </p:sp>
            <p:sp>
              <p:nvSpPr>
                <p:cNvPr id="456" name="iŝ1ïḓe">
                  <a:extLst>
                    <a:ext uri="{FF2B5EF4-FFF2-40B4-BE49-F238E27FC236}">
                      <a16:creationId xmlns:a16="http://schemas.microsoft.com/office/drawing/2014/main" id="{AE87A80F-8DDF-8596-1830-7B4E0F0F2C73}"/>
                    </a:ext>
                  </a:extLst>
                </p:cNvPr>
                <p:cNvSpPr/>
                <p:nvPr/>
              </p:nvSpPr>
              <p:spPr>
                <a:xfrm>
                  <a:off x="332532" y="6483584"/>
                  <a:ext cx="1465440" cy="420897"/>
                </a:xfrm>
                <a:custGeom>
                  <a:avLst/>
                  <a:gdLst>
                    <a:gd name="connsiteX0" fmla="*/ 55208 w 1465440"/>
                    <a:gd name="connsiteY0" fmla="*/ 406716 h 420897"/>
                    <a:gd name="connsiteX1" fmla="*/ 55208 w 1465440"/>
                    <a:gd name="connsiteY1" fmla="*/ 406716 h 420897"/>
                    <a:gd name="connsiteX2" fmla="*/ 73518 w 1465440"/>
                    <a:gd name="connsiteY2" fmla="*/ 418583 h 420897"/>
                    <a:gd name="connsiteX3" fmla="*/ 488179 w 1465440"/>
                    <a:gd name="connsiteY3" fmla="*/ 418583 h 420897"/>
                    <a:gd name="connsiteX4" fmla="*/ 522500 w 1465440"/>
                    <a:gd name="connsiteY4" fmla="*/ 413990 h 420897"/>
                    <a:gd name="connsiteX5" fmla="*/ 522500 w 1465440"/>
                    <a:gd name="connsiteY5" fmla="*/ 413990 h 420897"/>
                    <a:gd name="connsiteX6" fmla="*/ 541638 w 1465440"/>
                    <a:gd name="connsiteY6" fmla="*/ 413096 h 420897"/>
                    <a:gd name="connsiteX7" fmla="*/ 631780 w 1465440"/>
                    <a:gd name="connsiteY7" fmla="*/ 418583 h 420897"/>
                    <a:gd name="connsiteX8" fmla="*/ 1458424 w 1465440"/>
                    <a:gd name="connsiteY8" fmla="*/ 418583 h 420897"/>
                    <a:gd name="connsiteX9" fmla="*/ 1461103 w 1465440"/>
                    <a:gd name="connsiteY9" fmla="*/ 410864 h 420897"/>
                    <a:gd name="connsiteX10" fmla="*/ 1464993 w 1465440"/>
                    <a:gd name="connsiteY10" fmla="*/ 396127 h 420897"/>
                    <a:gd name="connsiteX11" fmla="*/ 1467738 w 1465440"/>
                    <a:gd name="connsiteY11" fmla="*/ 379412 h 420897"/>
                    <a:gd name="connsiteX12" fmla="*/ 1468121 w 1465440"/>
                    <a:gd name="connsiteY12" fmla="*/ 371693 h 420897"/>
                    <a:gd name="connsiteX13" fmla="*/ 1468121 w 1465440"/>
                    <a:gd name="connsiteY13" fmla="*/ 368504 h 420897"/>
                    <a:gd name="connsiteX14" fmla="*/ 1468121 w 1465440"/>
                    <a:gd name="connsiteY14" fmla="*/ 364741 h 420897"/>
                    <a:gd name="connsiteX15" fmla="*/ 1467801 w 1465440"/>
                    <a:gd name="connsiteY15" fmla="*/ 360785 h 420897"/>
                    <a:gd name="connsiteX16" fmla="*/ 1467801 w 1465440"/>
                    <a:gd name="connsiteY16" fmla="*/ 360785 h 420897"/>
                    <a:gd name="connsiteX17" fmla="*/ 1335046 w 1465440"/>
                    <a:gd name="connsiteY17" fmla="*/ 151668 h 420897"/>
                    <a:gd name="connsiteX18" fmla="*/ 1147364 w 1465440"/>
                    <a:gd name="connsiteY18" fmla="*/ 37541 h 420897"/>
                    <a:gd name="connsiteX19" fmla="*/ 1035405 w 1465440"/>
                    <a:gd name="connsiteY19" fmla="*/ 25738 h 420897"/>
                    <a:gd name="connsiteX20" fmla="*/ 890401 w 1465440"/>
                    <a:gd name="connsiteY20" fmla="*/ 20253 h 420897"/>
                    <a:gd name="connsiteX21" fmla="*/ 890401 w 1465440"/>
                    <a:gd name="connsiteY21" fmla="*/ 20253 h 420897"/>
                    <a:gd name="connsiteX22" fmla="*/ 881405 w 1465440"/>
                    <a:gd name="connsiteY22" fmla="*/ 20253 h 420897"/>
                    <a:gd name="connsiteX23" fmla="*/ 829669 w 1465440"/>
                    <a:gd name="connsiteY23" fmla="*/ 19614 h 420897"/>
                    <a:gd name="connsiteX24" fmla="*/ 707249 w 1465440"/>
                    <a:gd name="connsiteY24" fmla="*/ 19231 h 420897"/>
                    <a:gd name="connsiteX25" fmla="*/ 455262 w 1465440"/>
                    <a:gd name="connsiteY25" fmla="*/ -1119 h 420897"/>
                    <a:gd name="connsiteX26" fmla="*/ 455262 w 1465440"/>
                    <a:gd name="connsiteY26" fmla="*/ -1119 h 420897"/>
                    <a:gd name="connsiteX27" fmla="*/ 359060 w 1465440"/>
                    <a:gd name="connsiteY27" fmla="*/ -1119 h 420897"/>
                    <a:gd name="connsiteX28" fmla="*/ 321612 w 1465440"/>
                    <a:gd name="connsiteY28" fmla="*/ 2326 h 420897"/>
                    <a:gd name="connsiteX29" fmla="*/ 321612 w 1465440"/>
                    <a:gd name="connsiteY29" fmla="*/ 2326 h 420897"/>
                    <a:gd name="connsiteX30" fmla="*/ 196130 w 1465440"/>
                    <a:gd name="connsiteY30" fmla="*/ 103694 h 420897"/>
                    <a:gd name="connsiteX31" fmla="*/ 176099 w 1465440"/>
                    <a:gd name="connsiteY31" fmla="*/ 141971 h 420897"/>
                    <a:gd name="connsiteX32" fmla="*/ 134186 w 1465440"/>
                    <a:gd name="connsiteY32" fmla="*/ 173295 h 420897"/>
                    <a:gd name="connsiteX33" fmla="*/ 8894 w 1465440"/>
                    <a:gd name="connsiteY33" fmla="*/ 262606 h 420897"/>
                    <a:gd name="connsiteX34" fmla="*/ 55208 w 1465440"/>
                    <a:gd name="connsiteY34" fmla="*/ 406716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5440" h="420897">
                      <a:moveTo>
                        <a:pt x="55208" y="406716"/>
                      </a:moveTo>
                      <a:lnTo>
                        <a:pt x="55208" y="406716"/>
                      </a:lnTo>
                      <a:cubicBezTo>
                        <a:pt x="61015" y="411118"/>
                        <a:pt x="67139" y="415074"/>
                        <a:pt x="73518" y="418583"/>
                      </a:cubicBezTo>
                      <a:lnTo>
                        <a:pt x="488179" y="418583"/>
                      </a:lnTo>
                      <a:cubicBezTo>
                        <a:pt x="499471" y="416285"/>
                        <a:pt x="510954" y="414754"/>
                        <a:pt x="522500" y="413990"/>
                      </a:cubicBezTo>
                      <a:lnTo>
                        <a:pt x="522500" y="413990"/>
                      </a:lnTo>
                      <a:cubicBezTo>
                        <a:pt x="528879" y="413479"/>
                        <a:pt x="535259" y="413223"/>
                        <a:pt x="541638" y="413096"/>
                      </a:cubicBezTo>
                      <a:cubicBezTo>
                        <a:pt x="571750" y="412712"/>
                        <a:pt x="601925" y="414563"/>
                        <a:pt x="631780" y="418583"/>
                      </a:cubicBezTo>
                      <a:lnTo>
                        <a:pt x="1458424" y="418583"/>
                      </a:lnTo>
                      <a:cubicBezTo>
                        <a:pt x="1459380" y="416094"/>
                        <a:pt x="1460273" y="413479"/>
                        <a:pt x="1461103" y="410864"/>
                      </a:cubicBezTo>
                      <a:cubicBezTo>
                        <a:pt x="1462698" y="405696"/>
                        <a:pt x="1464037" y="400784"/>
                        <a:pt x="1464993" y="396127"/>
                      </a:cubicBezTo>
                      <a:cubicBezTo>
                        <a:pt x="1466270" y="390640"/>
                        <a:pt x="1467227" y="385027"/>
                        <a:pt x="1467738" y="379412"/>
                      </a:cubicBezTo>
                      <a:cubicBezTo>
                        <a:pt x="1467738" y="376733"/>
                        <a:pt x="1468057" y="374182"/>
                        <a:pt x="1468121" y="371693"/>
                      </a:cubicBezTo>
                      <a:cubicBezTo>
                        <a:pt x="1468121" y="370609"/>
                        <a:pt x="1468121" y="369525"/>
                        <a:pt x="1468121" y="368504"/>
                      </a:cubicBezTo>
                      <a:cubicBezTo>
                        <a:pt x="1468121" y="367483"/>
                        <a:pt x="1468121" y="366016"/>
                        <a:pt x="1468121" y="364741"/>
                      </a:cubicBezTo>
                      <a:cubicBezTo>
                        <a:pt x="1468121" y="363464"/>
                        <a:pt x="1468121" y="362060"/>
                        <a:pt x="1467801" y="360785"/>
                      </a:cubicBezTo>
                      <a:lnTo>
                        <a:pt x="1467801" y="360785"/>
                      </a:lnTo>
                      <a:cubicBezTo>
                        <a:pt x="1458869" y="282765"/>
                        <a:pt x="1339319" y="294248"/>
                        <a:pt x="1335046" y="151668"/>
                      </a:cubicBezTo>
                      <a:cubicBezTo>
                        <a:pt x="1308762" y="89405"/>
                        <a:pt x="1258493" y="55403"/>
                        <a:pt x="1147364" y="37541"/>
                      </a:cubicBezTo>
                      <a:cubicBezTo>
                        <a:pt x="1115467" y="32373"/>
                        <a:pt x="1078402" y="28481"/>
                        <a:pt x="1035405" y="25738"/>
                      </a:cubicBezTo>
                      <a:cubicBezTo>
                        <a:pt x="992408" y="22996"/>
                        <a:pt x="945009" y="21273"/>
                        <a:pt x="890401" y="20253"/>
                      </a:cubicBezTo>
                      <a:cubicBezTo>
                        <a:pt x="890401" y="20253"/>
                        <a:pt x="890401" y="20253"/>
                        <a:pt x="890401" y="20253"/>
                      </a:cubicBezTo>
                      <a:lnTo>
                        <a:pt x="881405" y="20253"/>
                      </a:lnTo>
                      <a:cubicBezTo>
                        <a:pt x="864756" y="20253"/>
                        <a:pt x="847532" y="19742"/>
                        <a:pt x="829669" y="19614"/>
                      </a:cubicBezTo>
                      <a:cubicBezTo>
                        <a:pt x="791712" y="19231"/>
                        <a:pt x="751011" y="19167"/>
                        <a:pt x="707249" y="19231"/>
                      </a:cubicBezTo>
                      <a:cubicBezTo>
                        <a:pt x="659913" y="19231"/>
                        <a:pt x="556694" y="3538"/>
                        <a:pt x="455262" y="-1119"/>
                      </a:cubicBezTo>
                      <a:lnTo>
                        <a:pt x="455262" y="-1119"/>
                      </a:lnTo>
                      <a:cubicBezTo>
                        <a:pt x="423238" y="-2714"/>
                        <a:pt x="391085" y="-2714"/>
                        <a:pt x="359060" y="-1119"/>
                      </a:cubicBezTo>
                      <a:cubicBezTo>
                        <a:pt x="346302" y="-354"/>
                        <a:pt x="333543" y="668"/>
                        <a:pt x="321612" y="2326"/>
                      </a:cubicBezTo>
                      <a:lnTo>
                        <a:pt x="321612" y="2326"/>
                      </a:lnTo>
                      <a:cubicBezTo>
                        <a:pt x="245060" y="12151"/>
                        <a:pt x="190517" y="39964"/>
                        <a:pt x="196130" y="103694"/>
                      </a:cubicBezTo>
                      <a:cubicBezTo>
                        <a:pt x="192749" y="117920"/>
                        <a:pt x="185860" y="131126"/>
                        <a:pt x="176099" y="141971"/>
                      </a:cubicBezTo>
                      <a:cubicBezTo>
                        <a:pt x="163978" y="154666"/>
                        <a:pt x="149816" y="165257"/>
                        <a:pt x="134186" y="173295"/>
                      </a:cubicBezTo>
                      <a:cubicBezTo>
                        <a:pt x="87744" y="198812"/>
                        <a:pt x="29818" y="214825"/>
                        <a:pt x="8894" y="262606"/>
                      </a:cubicBezTo>
                      <a:cubicBezTo>
                        <a:pt x="-7309" y="320403"/>
                        <a:pt x="8193" y="371821"/>
                        <a:pt x="55208" y="406716"/>
                      </a:cubicBezTo>
                      <a:close/>
                    </a:path>
                  </a:pathLst>
                </a:custGeom>
                <a:solidFill>
                  <a:srgbClr val="FF69AF"/>
                </a:solidFill>
                <a:ln w="6375" cap="flat">
                  <a:noFill/>
                  <a:prstDash val="solid"/>
                  <a:miter/>
                </a:ln>
              </p:spPr>
              <p:txBody>
                <a:bodyPr rtlCol="0" anchor="ctr"/>
                <a:lstStyle/>
                <a:p>
                  <a:endParaRPr lang="zh-CN" altLang="en-US"/>
                </a:p>
              </p:txBody>
            </p:sp>
            <p:sp>
              <p:nvSpPr>
                <p:cNvPr id="457" name="ïśľïḍè">
                  <a:extLst>
                    <a:ext uri="{FF2B5EF4-FFF2-40B4-BE49-F238E27FC236}">
                      <a16:creationId xmlns:a16="http://schemas.microsoft.com/office/drawing/2014/main" id="{AA8CE082-323B-426B-2E1E-D91D1DF25A72}"/>
                    </a:ext>
                  </a:extLst>
                </p:cNvPr>
                <p:cNvSpPr/>
                <p:nvPr/>
              </p:nvSpPr>
              <p:spPr>
                <a:xfrm>
                  <a:off x="1764352" y="6841071"/>
                  <a:ext cx="33539" cy="63410"/>
                </a:xfrm>
                <a:custGeom>
                  <a:avLst/>
                  <a:gdLst>
                    <a:gd name="connsiteX0" fmla="*/ 32727 w 33539"/>
                    <a:gd name="connsiteY0" fmla="*/ 5148 h 63410"/>
                    <a:gd name="connsiteX1" fmla="*/ 2680 w 33539"/>
                    <a:gd name="connsiteY1" fmla="*/ 61096 h 63410"/>
                    <a:gd name="connsiteX2" fmla="*/ 26476 w 33539"/>
                    <a:gd name="connsiteY2" fmla="*/ 61096 h 63410"/>
                    <a:gd name="connsiteX3" fmla="*/ 29154 w 33539"/>
                    <a:gd name="connsiteY3" fmla="*/ 53377 h 63410"/>
                    <a:gd name="connsiteX4" fmla="*/ 33047 w 33539"/>
                    <a:gd name="connsiteY4" fmla="*/ 38640 h 63410"/>
                    <a:gd name="connsiteX5" fmla="*/ 35789 w 33539"/>
                    <a:gd name="connsiteY5" fmla="*/ 21926 h 63410"/>
                    <a:gd name="connsiteX6" fmla="*/ 34768 w 33539"/>
                    <a:gd name="connsiteY6" fmla="*/ -2315 h 63410"/>
                    <a:gd name="connsiteX7" fmla="*/ 32727 w 33539"/>
                    <a:gd name="connsiteY7" fmla="*/ 5148 h 6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39" h="63410">
                      <a:moveTo>
                        <a:pt x="32727" y="5148"/>
                      </a:moveTo>
                      <a:cubicBezTo>
                        <a:pt x="26603" y="25626"/>
                        <a:pt x="16396" y="44637"/>
                        <a:pt x="2680" y="61096"/>
                      </a:cubicBezTo>
                      <a:lnTo>
                        <a:pt x="26476" y="61096"/>
                      </a:lnTo>
                      <a:cubicBezTo>
                        <a:pt x="27432" y="58607"/>
                        <a:pt x="28326" y="55992"/>
                        <a:pt x="29154" y="53377"/>
                      </a:cubicBezTo>
                      <a:cubicBezTo>
                        <a:pt x="30749" y="48209"/>
                        <a:pt x="32089" y="43297"/>
                        <a:pt x="33047" y="38640"/>
                      </a:cubicBezTo>
                      <a:cubicBezTo>
                        <a:pt x="34322" y="33153"/>
                        <a:pt x="35278" y="27540"/>
                        <a:pt x="35789" y="21926"/>
                      </a:cubicBezTo>
                      <a:cubicBezTo>
                        <a:pt x="36618" y="13824"/>
                        <a:pt x="36236" y="5659"/>
                        <a:pt x="34768" y="-2315"/>
                      </a:cubicBezTo>
                      <a:cubicBezTo>
                        <a:pt x="34067" y="172"/>
                        <a:pt x="33556" y="2596"/>
                        <a:pt x="32727" y="5148"/>
                      </a:cubicBezTo>
                      <a:close/>
                    </a:path>
                  </a:pathLst>
                </a:custGeom>
                <a:solidFill>
                  <a:srgbClr val="FF9CCC"/>
                </a:solidFill>
                <a:ln w="6375" cap="flat">
                  <a:noFill/>
                  <a:prstDash val="solid"/>
                  <a:miter/>
                </a:ln>
              </p:spPr>
              <p:txBody>
                <a:bodyPr rtlCol="0" anchor="ctr"/>
                <a:lstStyle/>
                <a:p>
                  <a:endParaRPr lang="zh-CN" altLang="en-US"/>
                </a:p>
              </p:txBody>
            </p:sp>
            <p:sp>
              <p:nvSpPr>
                <p:cNvPr id="458" name="ïṥḷîdè">
                  <a:extLst>
                    <a:ext uri="{FF2B5EF4-FFF2-40B4-BE49-F238E27FC236}">
                      <a16:creationId xmlns:a16="http://schemas.microsoft.com/office/drawing/2014/main" id="{D93F5ACC-7C73-AEB5-42CB-E56820DD75BC}"/>
                    </a:ext>
                  </a:extLst>
                </p:cNvPr>
                <p:cNvSpPr/>
                <p:nvPr/>
              </p:nvSpPr>
              <p:spPr>
                <a:xfrm>
                  <a:off x="332320" y="6754949"/>
                  <a:ext cx="874726" cy="149532"/>
                </a:xfrm>
                <a:custGeom>
                  <a:avLst/>
                  <a:gdLst>
                    <a:gd name="connsiteX0" fmla="*/ 55420 w 874726"/>
                    <a:gd name="connsiteY0" fmla="*/ 135352 h 149532"/>
                    <a:gd name="connsiteX1" fmla="*/ 55420 w 874726"/>
                    <a:gd name="connsiteY1" fmla="*/ 135352 h 149532"/>
                    <a:gd name="connsiteX2" fmla="*/ 73857 w 874726"/>
                    <a:gd name="connsiteY2" fmla="*/ 147218 h 149532"/>
                    <a:gd name="connsiteX3" fmla="*/ 488519 w 874726"/>
                    <a:gd name="connsiteY3" fmla="*/ 147218 h 149532"/>
                    <a:gd name="connsiteX4" fmla="*/ 522458 w 874726"/>
                    <a:gd name="connsiteY4" fmla="*/ 142625 h 149532"/>
                    <a:gd name="connsiteX5" fmla="*/ 522458 w 874726"/>
                    <a:gd name="connsiteY5" fmla="*/ 142625 h 149532"/>
                    <a:gd name="connsiteX6" fmla="*/ 541596 w 874726"/>
                    <a:gd name="connsiteY6" fmla="*/ 141731 h 149532"/>
                    <a:gd name="connsiteX7" fmla="*/ 631736 w 874726"/>
                    <a:gd name="connsiteY7" fmla="*/ 147218 h 149532"/>
                    <a:gd name="connsiteX8" fmla="*/ 877407 w 874726"/>
                    <a:gd name="connsiteY8" fmla="*/ 147218 h 149532"/>
                    <a:gd name="connsiteX9" fmla="*/ 726215 w 874726"/>
                    <a:gd name="connsiteY9" fmla="*/ 113981 h 149532"/>
                    <a:gd name="connsiteX10" fmla="*/ 482968 w 874726"/>
                    <a:gd name="connsiteY10" fmla="*/ 101223 h 149532"/>
                    <a:gd name="connsiteX11" fmla="*/ 236915 w 874726"/>
                    <a:gd name="connsiteY11" fmla="*/ 134587 h 149532"/>
                    <a:gd name="connsiteX12" fmla="*/ 6746 w 874726"/>
                    <a:gd name="connsiteY12" fmla="*/ -2315 h 149532"/>
                    <a:gd name="connsiteX13" fmla="*/ 55420 w 874726"/>
                    <a:gd name="connsiteY13" fmla="*/ 135352 h 14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4726" h="149532">
                      <a:moveTo>
                        <a:pt x="55420" y="135352"/>
                      </a:moveTo>
                      <a:lnTo>
                        <a:pt x="55420" y="135352"/>
                      </a:lnTo>
                      <a:cubicBezTo>
                        <a:pt x="61290" y="139691"/>
                        <a:pt x="67478" y="143709"/>
                        <a:pt x="73857" y="147218"/>
                      </a:cubicBezTo>
                      <a:lnTo>
                        <a:pt x="488519" y="147218"/>
                      </a:lnTo>
                      <a:cubicBezTo>
                        <a:pt x="499746" y="144921"/>
                        <a:pt x="511038" y="143390"/>
                        <a:pt x="522458" y="142625"/>
                      </a:cubicBezTo>
                      <a:lnTo>
                        <a:pt x="522458" y="142625"/>
                      </a:lnTo>
                      <a:cubicBezTo>
                        <a:pt x="528837" y="142114"/>
                        <a:pt x="535216" y="141859"/>
                        <a:pt x="541596" y="141731"/>
                      </a:cubicBezTo>
                      <a:cubicBezTo>
                        <a:pt x="571706" y="141348"/>
                        <a:pt x="601881" y="143198"/>
                        <a:pt x="631736" y="147218"/>
                      </a:cubicBezTo>
                      <a:lnTo>
                        <a:pt x="877407" y="147218"/>
                      </a:lnTo>
                      <a:cubicBezTo>
                        <a:pt x="825733" y="135160"/>
                        <a:pt x="774698" y="123423"/>
                        <a:pt x="726215" y="113981"/>
                      </a:cubicBezTo>
                      <a:cubicBezTo>
                        <a:pt x="630524" y="95225"/>
                        <a:pt x="544402" y="85656"/>
                        <a:pt x="482968" y="101223"/>
                      </a:cubicBezTo>
                      <a:cubicBezTo>
                        <a:pt x="386065" y="125591"/>
                        <a:pt x="304344" y="135671"/>
                        <a:pt x="236915" y="134587"/>
                      </a:cubicBezTo>
                      <a:cubicBezTo>
                        <a:pt x="90189" y="132098"/>
                        <a:pt x="14209" y="76150"/>
                        <a:pt x="6746" y="-2315"/>
                      </a:cubicBezTo>
                      <a:cubicBezTo>
                        <a:pt x="-5694" y="53122"/>
                        <a:pt x="10382" y="101796"/>
                        <a:pt x="55420" y="135352"/>
                      </a:cubicBezTo>
                      <a:close/>
                    </a:path>
                  </a:pathLst>
                </a:custGeom>
                <a:solidFill>
                  <a:srgbClr val="FF9CCC"/>
                </a:solidFill>
                <a:ln w="6375" cap="flat">
                  <a:noFill/>
                  <a:prstDash val="solid"/>
                  <a:miter/>
                </a:ln>
              </p:spPr>
              <p:txBody>
                <a:bodyPr rtlCol="0" anchor="ctr"/>
                <a:lstStyle/>
                <a:p>
                  <a:endParaRPr lang="zh-CN" altLang="en-US"/>
                </a:p>
              </p:txBody>
            </p:sp>
            <p:sp>
              <p:nvSpPr>
                <p:cNvPr id="459" name="ïṥ1îďe">
                  <a:extLst>
                    <a:ext uri="{FF2B5EF4-FFF2-40B4-BE49-F238E27FC236}">
                      <a16:creationId xmlns:a16="http://schemas.microsoft.com/office/drawing/2014/main" id="{A3E1DA8D-7188-2C7B-FE48-9B2E4FE73DC2}"/>
                    </a:ext>
                  </a:extLst>
                </p:cNvPr>
                <p:cNvSpPr/>
                <p:nvPr/>
              </p:nvSpPr>
              <p:spPr>
                <a:xfrm>
                  <a:off x="516345" y="6483170"/>
                  <a:ext cx="1099875" cy="409387"/>
                </a:xfrm>
                <a:custGeom>
                  <a:avLst/>
                  <a:gdLst>
                    <a:gd name="connsiteX0" fmla="*/ 345768 w 1099875"/>
                    <a:gd name="connsiteY0" fmla="*/ 312141 h 409387"/>
                    <a:gd name="connsiteX1" fmla="*/ 775867 w 1099875"/>
                    <a:gd name="connsiteY1" fmla="*/ 345697 h 409387"/>
                    <a:gd name="connsiteX2" fmla="*/ 1067725 w 1099875"/>
                    <a:gd name="connsiteY2" fmla="*/ 367259 h 409387"/>
                    <a:gd name="connsiteX3" fmla="*/ 1062367 w 1099875"/>
                    <a:gd name="connsiteY3" fmla="*/ 195717 h 409387"/>
                    <a:gd name="connsiteX4" fmla="*/ 963103 w 1099875"/>
                    <a:gd name="connsiteY4" fmla="*/ 37763 h 409387"/>
                    <a:gd name="connsiteX5" fmla="*/ 522924 w 1099875"/>
                    <a:gd name="connsiteY5" fmla="*/ 19326 h 409387"/>
                    <a:gd name="connsiteX6" fmla="*/ 174608 w 1099875"/>
                    <a:gd name="connsiteY6" fmla="*/ -1152 h 409387"/>
                    <a:gd name="connsiteX7" fmla="*/ 173588 w 1099875"/>
                    <a:gd name="connsiteY7" fmla="*/ 16902 h 409387"/>
                    <a:gd name="connsiteX8" fmla="*/ 20482 w 1099875"/>
                    <a:gd name="connsiteY8" fmla="*/ 249240 h 409387"/>
                    <a:gd name="connsiteX9" fmla="*/ 345768 w 1099875"/>
                    <a:gd name="connsiteY9" fmla="*/ 312141 h 40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9875" h="409387">
                      <a:moveTo>
                        <a:pt x="345768" y="312141"/>
                      </a:moveTo>
                      <a:cubicBezTo>
                        <a:pt x="498874" y="298744"/>
                        <a:pt x="620721" y="270675"/>
                        <a:pt x="775867" y="345697"/>
                      </a:cubicBezTo>
                      <a:cubicBezTo>
                        <a:pt x="931015" y="420719"/>
                        <a:pt x="951748" y="425823"/>
                        <a:pt x="1067725" y="367259"/>
                      </a:cubicBezTo>
                      <a:cubicBezTo>
                        <a:pt x="1183704" y="308696"/>
                        <a:pt x="964570" y="276735"/>
                        <a:pt x="1062367" y="195717"/>
                      </a:cubicBezTo>
                      <a:cubicBezTo>
                        <a:pt x="1123736" y="144682"/>
                        <a:pt x="1036466" y="79421"/>
                        <a:pt x="963103" y="37763"/>
                      </a:cubicBezTo>
                      <a:cubicBezTo>
                        <a:pt x="868432" y="22452"/>
                        <a:pt x="729299" y="18625"/>
                        <a:pt x="522924" y="19326"/>
                      </a:cubicBezTo>
                      <a:cubicBezTo>
                        <a:pt x="460214" y="19326"/>
                        <a:pt x="299645" y="-8232"/>
                        <a:pt x="174608" y="-1152"/>
                      </a:cubicBezTo>
                      <a:cubicBezTo>
                        <a:pt x="172696" y="4591"/>
                        <a:pt x="168931" y="12373"/>
                        <a:pt x="173588" y="16902"/>
                      </a:cubicBezTo>
                      <a:cubicBezTo>
                        <a:pt x="297094" y="137281"/>
                        <a:pt x="108774" y="153421"/>
                        <a:pt x="20482" y="249240"/>
                      </a:cubicBezTo>
                      <a:cubicBezTo>
                        <a:pt x="-67809" y="345059"/>
                        <a:pt x="193173" y="325601"/>
                        <a:pt x="345768" y="312141"/>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60" name="îšliḍe">
                  <a:extLst>
                    <a:ext uri="{FF2B5EF4-FFF2-40B4-BE49-F238E27FC236}">
                      <a16:creationId xmlns:a16="http://schemas.microsoft.com/office/drawing/2014/main" id="{9C9B24E7-7579-90FE-1FBC-CB26098D5396}"/>
                    </a:ext>
                  </a:extLst>
                </p:cNvPr>
                <p:cNvSpPr/>
                <p:nvPr/>
              </p:nvSpPr>
              <p:spPr>
                <a:xfrm>
                  <a:off x="683293" y="6523346"/>
                  <a:ext cx="804414" cy="255517"/>
                </a:xfrm>
                <a:custGeom>
                  <a:avLst/>
                  <a:gdLst>
                    <a:gd name="connsiteX0" fmla="*/ 350618 w 804414"/>
                    <a:gd name="connsiteY0" fmla="*/ 120582 h 255517"/>
                    <a:gd name="connsiteX1" fmla="*/ 223030 w 804414"/>
                    <a:gd name="connsiteY1" fmla="*/ 200452 h 255517"/>
                    <a:gd name="connsiteX2" fmla="*/ 282805 w 804414"/>
                    <a:gd name="connsiteY2" fmla="*/ 130279 h 255517"/>
                    <a:gd name="connsiteX3" fmla="*/ 147690 w 804414"/>
                    <a:gd name="connsiteY3" fmla="*/ 177103 h 255517"/>
                    <a:gd name="connsiteX4" fmla="*/ 287398 w 804414"/>
                    <a:gd name="connsiteY4" fmla="*/ 101508 h 255517"/>
                    <a:gd name="connsiteX5" fmla="*/ 2876 w 804414"/>
                    <a:gd name="connsiteY5" fmla="*/ 130788 h 255517"/>
                    <a:gd name="connsiteX6" fmla="*/ 235661 w 804414"/>
                    <a:gd name="connsiteY6" fmla="*/ 86132 h 255517"/>
                    <a:gd name="connsiteX7" fmla="*/ 90849 w 804414"/>
                    <a:gd name="connsiteY7" fmla="*/ 50025 h 255517"/>
                    <a:gd name="connsiteX8" fmla="*/ 359614 w 804414"/>
                    <a:gd name="connsiteY8" fmla="*/ 88877 h 255517"/>
                    <a:gd name="connsiteX9" fmla="*/ 219267 w 804414"/>
                    <a:gd name="connsiteY9" fmla="*/ 22977 h 255517"/>
                    <a:gd name="connsiteX10" fmla="*/ 376838 w 804414"/>
                    <a:gd name="connsiteY10" fmla="*/ 62784 h 255517"/>
                    <a:gd name="connsiteX11" fmla="*/ 324972 w 804414"/>
                    <a:gd name="connsiteY11" fmla="*/ 8304 h 255517"/>
                    <a:gd name="connsiteX12" fmla="*/ 390744 w 804414"/>
                    <a:gd name="connsiteY12" fmla="*/ 39308 h 255517"/>
                    <a:gd name="connsiteX13" fmla="*/ 430552 w 804414"/>
                    <a:gd name="connsiteY13" fmla="*/ 1032 h 255517"/>
                    <a:gd name="connsiteX14" fmla="*/ 429915 w 804414"/>
                    <a:gd name="connsiteY14" fmla="*/ 88366 h 255517"/>
                    <a:gd name="connsiteX15" fmla="*/ 489817 w 804414"/>
                    <a:gd name="connsiteY15" fmla="*/ 2116 h 255517"/>
                    <a:gd name="connsiteX16" fmla="*/ 479419 w 804414"/>
                    <a:gd name="connsiteY16" fmla="*/ 61828 h 255517"/>
                    <a:gd name="connsiteX17" fmla="*/ 584169 w 804414"/>
                    <a:gd name="connsiteY17" fmla="*/ 11685 h 255517"/>
                    <a:gd name="connsiteX18" fmla="*/ 497536 w 804414"/>
                    <a:gd name="connsiteY18" fmla="*/ 99019 h 255517"/>
                    <a:gd name="connsiteX19" fmla="*/ 658488 w 804414"/>
                    <a:gd name="connsiteY19" fmla="*/ 52195 h 255517"/>
                    <a:gd name="connsiteX20" fmla="*/ 578745 w 804414"/>
                    <a:gd name="connsiteY20" fmla="*/ 84857 h 255517"/>
                    <a:gd name="connsiteX21" fmla="*/ 775678 w 804414"/>
                    <a:gd name="connsiteY21" fmla="*/ 106101 h 255517"/>
                    <a:gd name="connsiteX22" fmla="*/ 565795 w 804414"/>
                    <a:gd name="connsiteY22" fmla="*/ 104059 h 255517"/>
                    <a:gd name="connsiteX23" fmla="*/ 806937 w 804414"/>
                    <a:gd name="connsiteY23" fmla="*/ 190755 h 255517"/>
                    <a:gd name="connsiteX24" fmla="*/ 564519 w 804414"/>
                    <a:gd name="connsiteY24" fmla="*/ 129002 h 255517"/>
                    <a:gd name="connsiteX25" fmla="*/ 692108 w 804414"/>
                    <a:gd name="connsiteY25" fmla="*/ 253082 h 255517"/>
                    <a:gd name="connsiteX26" fmla="*/ 501236 w 804414"/>
                    <a:gd name="connsiteY26" fmla="*/ 143739 h 255517"/>
                    <a:gd name="connsiteX27" fmla="*/ 531028 w 804414"/>
                    <a:gd name="connsiteY27" fmla="*/ 228904 h 255517"/>
                    <a:gd name="connsiteX28" fmla="*/ 473613 w 804414"/>
                    <a:gd name="connsiteY28" fmla="*/ 157264 h 255517"/>
                    <a:gd name="connsiteX29" fmla="*/ 466022 w 804414"/>
                    <a:gd name="connsiteY29" fmla="*/ 230116 h 255517"/>
                    <a:gd name="connsiteX30" fmla="*/ 428128 w 804414"/>
                    <a:gd name="connsiteY30" fmla="*/ 119051 h 255517"/>
                    <a:gd name="connsiteX31" fmla="*/ 386790 w 804414"/>
                    <a:gd name="connsiteY31" fmla="*/ 226543 h 255517"/>
                    <a:gd name="connsiteX32" fmla="*/ 387810 w 804414"/>
                    <a:gd name="connsiteY32" fmla="*/ 152607 h 255517"/>
                    <a:gd name="connsiteX33" fmla="*/ 314383 w 804414"/>
                    <a:gd name="connsiteY33" fmla="*/ 220675 h 255517"/>
                    <a:gd name="connsiteX34" fmla="*/ 350618 w 804414"/>
                    <a:gd name="connsiteY34" fmla="*/ 120582 h 255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04414" h="255517">
                      <a:moveTo>
                        <a:pt x="350618" y="120582"/>
                      </a:moveTo>
                      <a:cubicBezTo>
                        <a:pt x="313491" y="103803"/>
                        <a:pt x="270047" y="232603"/>
                        <a:pt x="223030" y="200452"/>
                      </a:cubicBezTo>
                      <a:cubicBezTo>
                        <a:pt x="176014" y="168300"/>
                        <a:pt x="278212" y="158795"/>
                        <a:pt x="282805" y="130279"/>
                      </a:cubicBezTo>
                      <a:cubicBezTo>
                        <a:pt x="287398" y="101763"/>
                        <a:pt x="178757" y="210213"/>
                        <a:pt x="147690" y="177103"/>
                      </a:cubicBezTo>
                      <a:cubicBezTo>
                        <a:pt x="116622" y="143994"/>
                        <a:pt x="290652" y="109927"/>
                        <a:pt x="287398" y="101508"/>
                      </a:cubicBezTo>
                      <a:cubicBezTo>
                        <a:pt x="284145" y="93086"/>
                        <a:pt x="18315" y="181123"/>
                        <a:pt x="2876" y="130788"/>
                      </a:cubicBezTo>
                      <a:cubicBezTo>
                        <a:pt x="-5098" y="104889"/>
                        <a:pt x="233173" y="93915"/>
                        <a:pt x="235661" y="86132"/>
                      </a:cubicBezTo>
                      <a:cubicBezTo>
                        <a:pt x="238150" y="78350"/>
                        <a:pt x="54039" y="64954"/>
                        <a:pt x="90849" y="50025"/>
                      </a:cubicBezTo>
                      <a:cubicBezTo>
                        <a:pt x="127658" y="35097"/>
                        <a:pt x="358210" y="102400"/>
                        <a:pt x="359614" y="88877"/>
                      </a:cubicBezTo>
                      <a:cubicBezTo>
                        <a:pt x="361017" y="75351"/>
                        <a:pt x="204147" y="49451"/>
                        <a:pt x="219267" y="22977"/>
                      </a:cubicBezTo>
                      <a:cubicBezTo>
                        <a:pt x="234385" y="-3497"/>
                        <a:pt x="374413" y="69992"/>
                        <a:pt x="376838" y="62784"/>
                      </a:cubicBezTo>
                      <a:cubicBezTo>
                        <a:pt x="379261" y="55575"/>
                        <a:pt x="294353" y="18831"/>
                        <a:pt x="324972" y="8304"/>
                      </a:cubicBezTo>
                      <a:cubicBezTo>
                        <a:pt x="355594" y="-2222"/>
                        <a:pt x="382770" y="44730"/>
                        <a:pt x="390744" y="39308"/>
                      </a:cubicBezTo>
                      <a:cubicBezTo>
                        <a:pt x="398719" y="33885"/>
                        <a:pt x="396168" y="-15427"/>
                        <a:pt x="430552" y="1032"/>
                      </a:cubicBezTo>
                      <a:cubicBezTo>
                        <a:pt x="464938" y="17490"/>
                        <a:pt x="408479" y="81156"/>
                        <a:pt x="429915" y="88366"/>
                      </a:cubicBezTo>
                      <a:cubicBezTo>
                        <a:pt x="451349" y="95574"/>
                        <a:pt x="466405" y="-9623"/>
                        <a:pt x="489817" y="2116"/>
                      </a:cubicBezTo>
                      <a:cubicBezTo>
                        <a:pt x="513229" y="13855"/>
                        <a:pt x="471445" y="59531"/>
                        <a:pt x="479419" y="61828"/>
                      </a:cubicBezTo>
                      <a:cubicBezTo>
                        <a:pt x="487393" y="64124"/>
                        <a:pt x="554186" y="-117"/>
                        <a:pt x="584169" y="11685"/>
                      </a:cubicBezTo>
                      <a:cubicBezTo>
                        <a:pt x="614151" y="23488"/>
                        <a:pt x="482098" y="91172"/>
                        <a:pt x="497536" y="99019"/>
                      </a:cubicBezTo>
                      <a:cubicBezTo>
                        <a:pt x="512973" y="106865"/>
                        <a:pt x="611153" y="25528"/>
                        <a:pt x="658488" y="52195"/>
                      </a:cubicBezTo>
                      <a:cubicBezTo>
                        <a:pt x="705824" y="78860"/>
                        <a:pt x="573578" y="71333"/>
                        <a:pt x="578745" y="84857"/>
                      </a:cubicBezTo>
                      <a:cubicBezTo>
                        <a:pt x="583913" y="98382"/>
                        <a:pt x="771403" y="67697"/>
                        <a:pt x="775678" y="106101"/>
                      </a:cubicBezTo>
                      <a:cubicBezTo>
                        <a:pt x="779952" y="144505"/>
                        <a:pt x="617852" y="92639"/>
                        <a:pt x="565795" y="104059"/>
                      </a:cubicBezTo>
                      <a:cubicBezTo>
                        <a:pt x="513740" y="115478"/>
                        <a:pt x="814975" y="144886"/>
                        <a:pt x="806937" y="190755"/>
                      </a:cubicBezTo>
                      <a:cubicBezTo>
                        <a:pt x="798899" y="236623"/>
                        <a:pt x="603243" y="118668"/>
                        <a:pt x="564519" y="129002"/>
                      </a:cubicBezTo>
                      <a:cubicBezTo>
                        <a:pt x="525796" y="139337"/>
                        <a:pt x="783780" y="257484"/>
                        <a:pt x="692108" y="253082"/>
                      </a:cubicBezTo>
                      <a:cubicBezTo>
                        <a:pt x="600436" y="248679"/>
                        <a:pt x="559098" y="171426"/>
                        <a:pt x="501236" y="143739"/>
                      </a:cubicBezTo>
                      <a:cubicBezTo>
                        <a:pt x="443375" y="116053"/>
                        <a:pt x="602860" y="239430"/>
                        <a:pt x="531028" y="228904"/>
                      </a:cubicBezTo>
                      <a:cubicBezTo>
                        <a:pt x="478525" y="221058"/>
                        <a:pt x="524137" y="176402"/>
                        <a:pt x="473613" y="157264"/>
                      </a:cubicBezTo>
                      <a:cubicBezTo>
                        <a:pt x="443502" y="145908"/>
                        <a:pt x="522225" y="233306"/>
                        <a:pt x="466022" y="230116"/>
                      </a:cubicBezTo>
                      <a:cubicBezTo>
                        <a:pt x="391000" y="225778"/>
                        <a:pt x="476803" y="128045"/>
                        <a:pt x="428128" y="119051"/>
                      </a:cubicBezTo>
                      <a:cubicBezTo>
                        <a:pt x="403631" y="114648"/>
                        <a:pt x="442163" y="244980"/>
                        <a:pt x="386790" y="226543"/>
                      </a:cubicBezTo>
                      <a:cubicBezTo>
                        <a:pt x="354254" y="215762"/>
                        <a:pt x="391064" y="185332"/>
                        <a:pt x="387810" y="152607"/>
                      </a:cubicBezTo>
                      <a:cubicBezTo>
                        <a:pt x="384557" y="119880"/>
                        <a:pt x="361782" y="236176"/>
                        <a:pt x="314383" y="220675"/>
                      </a:cubicBezTo>
                      <a:cubicBezTo>
                        <a:pt x="288674" y="212126"/>
                        <a:pt x="380601" y="134042"/>
                        <a:pt x="350618" y="120582"/>
                      </a:cubicBezTo>
                      <a:close/>
                    </a:path>
                  </a:pathLst>
                </a:custGeom>
                <a:solidFill>
                  <a:srgbClr val="C53D79"/>
                </a:solidFill>
                <a:ln w="6375" cap="flat">
                  <a:noFill/>
                  <a:prstDash val="solid"/>
                  <a:miter/>
                </a:ln>
              </p:spPr>
              <p:txBody>
                <a:bodyPr rtlCol="0" anchor="ctr"/>
                <a:lstStyle/>
                <a:p>
                  <a:endParaRPr lang="zh-CN" altLang="en-US"/>
                </a:p>
              </p:txBody>
            </p:sp>
            <p:sp>
              <p:nvSpPr>
                <p:cNvPr id="461" name="îṡ1iḋe">
                  <a:extLst>
                    <a:ext uri="{FF2B5EF4-FFF2-40B4-BE49-F238E27FC236}">
                      <a16:creationId xmlns:a16="http://schemas.microsoft.com/office/drawing/2014/main" id="{0FA9AC08-425F-1BDC-34D2-3DF4F245F8F6}"/>
                    </a:ext>
                  </a:extLst>
                </p:cNvPr>
                <p:cNvSpPr/>
                <p:nvPr/>
              </p:nvSpPr>
              <p:spPr>
                <a:xfrm>
                  <a:off x="-3828" y="6098944"/>
                  <a:ext cx="1228278" cy="499287"/>
                </a:xfrm>
                <a:custGeom>
                  <a:avLst/>
                  <a:gdLst>
                    <a:gd name="connsiteX0" fmla="*/ 2680 w 1228278"/>
                    <a:gd name="connsiteY0" fmla="*/ 180911 h 499287"/>
                    <a:gd name="connsiteX1" fmla="*/ 2680 w 1228278"/>
                    <a:gd name="connsiteY1" fmla="*/ 420841 h 499287"/>
                    <a:gd name="connsiteX2" fmla="*/ 28198 w 1228278"/>
                    <a:gd name="connsiteY2" fmla="*/ 423392 h 499287"/>
                    <a:gd name="connsiteX3" fmla="*/ 46508 w 1228278"/>
                    <a:gd name="connsiteY3" fmla="*/ 423903 h 499287"/>
                    <a:gd name="connsiteX4" fmla="*/ 105006 w 1228278"/>
                    <a:gd name="connsiteY4" fmla="*/ 420075 h 499287"/>
                    <a:gd name="connsiteX5" fmla="*/ 111386 w 1228278"/>
                    <a:gd name="connsiteY5" fmla="*/ 419246 h 499287"/>
                    <a:gd name="connsiteX6" fmla="*/ 124145 w 1228278"/>
                    <a:gd name="connsiteY6" fmla="*/ 417396 h 499287"/>
                    <a:gd name="connsiteX7" fmla="*/ 136329 w 1228278"/>
                    <a:gd name="connsiteY7" fmla="*/ 415418 h 499287"/>
                    <a:gd name="connsiteX8" fmla="*/ 147876 w 1228278"/>
                    <a:gd name="connsiteY8" fmla="*/ 413376 h 499287"/>
                    <a:gd name="connsiteX9" fmla="*/ 179773 w 1228278"/>
                    <a:gd name="connsiteY9" fmla="*/ 406997 h 499287"/>
                    <a:gd name="connsiteX10" fmla="*/ 198911 w 1228278"/>
                    <a:gd name="connsiteY10" fmla="*/ 402340 h 499287"/>
                    <a:gd name="connsiteX11" fmla="*/ 212436 w 1228278"/>
                    <a:gd name="connsiteY11" fmla="*/ 398895 h 499287"/>
                    <a:gd name="connsiteX12" fmla="*/ 226598 w 1228278"/>
                    <a:gd name="connsiteY12" fmla="*/ 395132 h 499287"/>
                    <a:gd name="connsiteX13" fmla="*/ 232148 w 1228278"/>
                    <a:gd name="connsiteY13" fmla="*/ 393473 h 499287"/>
                    <a:gd name="connsiteX14" fmla="*/ 256453 w 1228278"/>
                    <a:gd name="connsiteY14" fmla="*/ 386392 h 499287"/>
                    <a:gd name="connsiteX15" fmla="*/ 283885 w 1228278"/>
                    <a:gd name="connsiteY15" fmla="*/ 377780 h 499287"/>
                    <a:gd name="connsiteX16" fmla="*/ 324012 w 1228278"/>
                    <a:gd name="connsiteY16" fmla="*/ 364255 h 499287"/>
                    <a:gd name="connsiteX17" fmla="*/ 324012 w 1228278"/>
                    <a:gd name="connsiteY17" fmla="*/ 364255 h 499287"/>
                    <a:gd name="connsiteX18" fmla="*/ 335240 w 1228278"/>
                    <a:gd name="connsiteY18" fmla="*/ 360173 h 499287"/>
                    <a:gd name="connsiteX19" fmla="*/ 365031 w 1228278"/>
                    <a:gd name="connsiteY19" fmla="*/ 352389 h 499287"/>
                    <a:gd name="connsiteX20" fmla="*/ 387040 w 1228278"/>
                    <a:gd name="connsiteY20" fmla="*/ 349263 h 499287"/>
                    <a:gd name="connsiteX21" fmla="*/ 410262 w 1228278"/>
                    <a:gd name="connsiteY21" fmla="*/ 347796 h 499287"/>
                    <a:gd name="connsiteX22" fmla="*/ 658164 w 1228278"/>
                    <a:gd name="connsiteY22" fmla="*/ 387030 h 499287"/>
                    <a:gd name="connsiteX23" fmla="*/ 658164 w 1228278"/>
                    <a:gd name="connsiteY23" fmla="*/ 387030 h 499287"/>
                    <a:gd name="connsiteX24" fmla="*/ 692359 w 1228278"/>
                    <a:gd name="connsiteY24" fmla="*/ 396535 h 499287"/>
                    <a:gd name="connsiteX25" fmla="*/ 817713 w 1228278"/>
                    <a:gd name="connsiteY25" fmla="*/ 435576 h 499287"/>
                    <a:gd name="connsiteX26" fmla="*/ 926738 w 1228278"/>
                    <a:gd name="connsiteY26" fmla="*/ 468813 h 499287"/>
                    <a:gd name="connsiteX27" fmla="*/ 926738 w 1228278"/>
                    <a:gd name="connsiteY27" fmla="*/ 468813 h 499287"/>
                    <a:gd name="connsiteX28" fmla="*/ 934202 w 1228278"/>
                    <a:gd name="connsiteY28" fmla="*/ 470855 h 499287"/>
                    <a:gd name="connsiteX29" fmla="*/ 1115058 w 1228278"/>
                    <a:gd name="connsiteY29" fmla="*/ 494331 h 499287"/>
                    <a:gd name="connsiteX30" fmla="*/ 1138917 w 1228278"/>
                    <a:gd name="connsiteY30" fmla="*/ 488654 h 499287"/>
                    <a:gd name="connsiteX31" fmla="*/ 1155249 w 1228278"/>
                    <a:gd name="connsiteY31" fmla="*/ 482274 h 499287"/>
                    <a:gd name="connsiteX32" fmla="*/ 1171134 w 1228278"/>
                    <a:gd name="connsiteY32" fmla="*/ 473535 h 499287"/>
                    <a:gd name="connsiteX33" fmla="*/ 1213173 w 1228278"/>
                    <a:gd name="connsiteY33" fmla="*/ 432069 h 499287"/>
                    <a:gd name="connsiteX34" fmla="*/ 1217257 w 1228278"/>
                    <a:gd name="connsiteY34" fmla="*/ 425690 h 499287"/>
                    <a:gd name="connsiteX35" fmla="*/ 1219043 w 1228278"/>
                    <a:gd name="connsiteY35" fmla="*/ 422562 h 499287"/>
                    <a:gd name="connsiteX36" fmla="*/ 1220702 w 1228278"/>
                    <a:gd name="connsiteY36" fmla="*/ 419500 h 499287"/>
                    <a:gd name="connsiteX37" fmla="*/ 1223636 w 1228278"/>
                    <a:gd name="connsiteY37" fmla="*/ 413632 h 499287"/>
                    <a:gd name="connsiteX38" fmla="*/ 1224912 w 1228278"/>
                    <a:gd name="connsiteY38" fmla="*/ 410697 h 499287"/>
                    <a:gd name="connsiteX39" fmla="*/ 1226059 w 1228278"/>
                    <a:gd name="connsiteY39" fmla="*/ 407891 h 499287"/>
                    <a:gd name="connsiteX40" fmla="*/ 1227145 w 1228278"/>
                    <a:gd name="connsiteY40" fmla="*/ 405019 h 499287"/>
                    <a:gd name="connsiteX41" fmla="*/ 1144658 w 1228278"/>
                    <a:gd name="connsiteY41" fmla="*/ 207832 h 499287"/>
                    <a:gd name="connsiteX42" fmla="*/ 1147019 w 1228278"/>
                    <a:gd name="connsiteY42" fmla="*/ 184739 h 499287"/>
                    <a:gd name="connsiteX43" fmla="*/ 976943 w 1228278"/>
                    <a:gd name="connsiteY43" fmla="*/ 52047 h 499287"/>
                    <a:gd name="connsiteX44" fmla="*/ 529939 w 1228278"/>
                    <a:gd name="connsiteY44" fmla="*/ 3499 h 499287"/>
                    <a:gd name="connsiteX45" fmla="*/ 174861 w 1228278"/>
                    <a:gd name="connsiteY45" fmla="*/ 11028 h 499287"/>
                    <a:gd name="connsiteX46" fmla="*/ 144431 w 1228278"/>
                    <a:gd name="connsiteY46" fmla="*/ 17408 h 499287"/>
                    <a:gd name="connsiteX47" fmla="*/ 115851 w 1228278"/>
                    <a:gd name="connsiteY47" fmla="*/ 25444 h 499287"/>
                    <a:gd name="connsiteX48" fmla="*/ 63029 w 1228278"/>
                    <a:gd name="connsiteY48" fmla="*/ 49878 h 499287"/>
                    <a:gd name="connsiteX49" fmla="*/ 30623 w 1228278"/>
                    <a:gd name="connsiteY49" fmla="*/ 126431 h 499287"/>
                    <a:gd name="connsiteX50" fmla="*/ 2680 w 1228278"/>
                    <a:gd name="connsiteY50" fmla="*/ 180911 h 49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28278" h="499287">
                      <a:moveTo>
                        <a:pt x="2680" y="180911"/>
                      </a:moveTo>
                      <a:lnTo>
                        <a:pt x="2680" y="420841"/>
                      </a:lnTo>
                      <a:cubicBezTo>
                        <a:pt x="10655" y="421989"/>
                        <a:pt x="19140" y="422882"/>
                        <a:pt x="28198" y="423392"/>
                      </a:cubicBezTo>
                      <a:cubicBezTo>
                        <a:pt x="34068" y="423712"/>
                        <a:pt x="40256" y="423903"/>
                        <a:pt x="46508" y="423903"/>
                      </a:cubicBezTo>
                      <a:cubicBezTo>
                        <a:pt x="66093" y="423839"/>
                        <a:pt x="85613" y="422562"/>
                        <a:pt x="105006" y="420075"/>
                      </a:cubicBezTo>
                      <a:lnTo>
                        <a:pt x="111386" y="419246"/>
                      </a:lnTo>
                      <a:lnTo>
                        <a:pt x="124145" y="417396"/>
                      </a:lnTo>
                      <a:lnTo>
                        <a:pt x="136329" y="415418"/>
                      </a:lnTo>
                      <a:lnTo>
                        <a:pt x="147876" y="413376"/>
                      </a:lnTo>
                      <a:cubicBezTo>
                        <a:pt x="158083" y="411398"/>
                        <a:pt x="168609" y="409166"/>
                        <a:pt x="179773" y="406997"/>
                      </a:cubicBezTo>
                      <a:cubicBezTo>
                        <a:pt x="186152" y="405530"/>
                        <a:pt x="192532" y="404063"/>
                        <a:pt x="198911" y="402340"/>
                      </a:cubicBezTo>
                      <a:lnTo>
                        <a:pt x="212436" y="398895"/>
                      </a:lnTo>
                      <a:lnTo>
                        <a:pt x="226598" y="395132"/>
                      </a:lnTo>
                      <a:lnTo>
                        <a:pt x="232148" y="393473"/>
                      </a:lnTo>
                      <a:cubicBezTo>
                        <a:pt x="240058" y="391240"/>
                        <a:pt x="248160" y="388880"/>
                        <a:pt x="256453" y="386392"/>
                      </a:cubicBezTo>
                      <a:cubicBezTo>
                        <a:pt x="265449" y="383713"/>
                        <a:pt x="274572" y="380842"/>
                        <a:pt x="283885" y="377780"/>
                      </a:cubicBezTo>
                      <a:cubicBezTo>
                        <a:pt x="296644" y="373505"/>
                        <a:pt x="310231" y="368976"/>
                        <a:pt x="324012" y="364255"/>
                      </a:cubicBezTo>
                      <a:lnTo>
                        <a:pt x="324012" y="364255"/>
                      </a:lnTo>
                      <a:lnTo>
                        <a:pt x="335240" y="360173"/>
                      </a:lnTo>
                      <a:cubicBezTo>
                        <a:pt x="344937" y="356792"/>
                        <a:pt x="354887" y="354175"/>
                        <a:pt x="365031" y="352389"/>
                      </a:cubicBezTo>
                      <a:cubicBezTo>
                        <a:pt x="372049" y="351113"/>
                        <a:pt x="379385" y="350029"/>
                        <a:pt x="387040" y="349263"/>
                      </a:cubicBezTo>
                      <a:cubicBezTo>
                        <a:pt x="394695" y="348498"/>
                        <a:pt x="402287" y="348051"/>
                        <a:pt x="410262" y="347796"/>
                      </a:cubicBezTo>
                      <a:cubicBezTo>
                        <a:pt x="480944" y="345628"/>
                        <a:pt x="568725" y="362788"/>
                        <a:pt x="658164" y="387030"/>
                      </a:cubicBezTo>
                      <a:cubicBezTo>
                        <a:pt x="658164" y="387030"/>
                        <a:pt x="658164" y="387030"/>
                        <a:pt x="658164" y="387030"/>
                      </a:cubicBezTo>
                      <a:cubicBezTo>
                        <a:pt x="669584" y="390092"/>
                        <a:pt x="681003" y="393409"/>
                        <a:pt x="692359" y="396535"/>
                      </a:cubicBezTo>
                      <a:cubicBezTo>
                        <a:pt x="734781" y="408719"/>
                        <a:pt x="777077" y="422053"/>
                        <a:pt x="817713" y="435576"/>
                      </a:cubicBezTo>
                      <a:cubicBezTo>
                        <a:pt x="855607" y="447251"/>
                        <a:pt x="892098" y="458926"/>
                        <a:pt x="926738" y="468813"/>
                      </a:cubicBezTo>
                      <a:cubicBezTo>
                        <a:pt x="926738" y="468813"/>
                        <a:pt x="926738" y="468813"/>
                        <a:pt x="926738" y="468813"/>
                      </a:cubicBezTo>
                      <a:lnTo>
                        <a:pt x="934202" y="470855"/>
                      </a:lnTo>
                      <a:cubicBezTo>
                        <a:pt x="1002844" y="489993"/>
                        <a:pt x="1064215" y="502752"/>
                        <a:pt x="1115058" y="494331"/>
                      </a:cubicBezTo>
                      <a:cubicBezTo>
                        <a:pt x="1123160" y="493055"/>
                        <a:pt x="1131135" y="491141"/>
                        <a:pt x="1138917" y="488654"/>
                      </a:cubicBezTo>
                      <a:cubicBezTo>
                        <a:pt x="1144467" y="486867"/>
                        <a:pt x="1149953" y="484699"/>
                        <a:pt x="1155249" y="482274"/>
                      </a:cubicBezTo>
                      <a:cubicBezTo>
                        <a:pt x="1160734" y="479723"/>
                        <a:pt x="1166030" y="476787"/>
                        <a:pt x="1171134" y="473535"/>
                      </a:cubicBezTo>
                      <a:cubicBezTo>
                        <a:pt x="1187847" y="462753"/>
                        <a:pt x="1202200" y="448655"/>
                        <a:pt x="1213173" y="432069"/>
                      </a:cubicBezTo>
                      <a:cubicBezTo>
                        <a:pt x="1214640" y="429836"/>
                        <a:pt x="1215981" y="427730"/>
                        <a:pt x="1217257" y="425690"/>
                      </a:cubicBezTo>
                      <a:cubicBezTo>
                        <a:pt x="1217894" y="424668"/>
                        <a:pt x="1218468" y="423584"/>
                        <a:pt x="1219043" y="422562"/>
                      </a:cubicBezTo>
                      <a:cubicBezTo>
                        <a:pt x="1219616" y="421542"/>
                        <a:pt x="1220191" y="420522"/>
                        <a:pt x="1220702" y="419500"/>
                      </a:cubicBezTo>
                      <a:cubicBezTo>
                        <a:pt x="1221786" y="417460"/>
                        <a:pt x="1222742" y="415482"/>
                        <a:pt x="1223636" y="413632"/>
                      </a:cubicBezTo>
                      <a:cubicBezTo>
                        <a:pt x="1224528" y="411781"/>
                        <a:pt x="1224528" y="411654"/>
                        <a:pt x="1224912" y="410697"/>
                      </a:cubicBezTo>
                      <a:lnTo>
                        <a:pt x="1226059" y="407891"/>
                      </a:lnTo>
                      <a:cubicBezTo>
                        <a:pt x="1226443" y="406933"/>
                        <a:pt x="1226826" y="406041"/>
                        <a:pt x="1227145" y="405019"/>
                      </a:cubicBezTo>
                      <a:cubicBezTo>
                        <a:pt x="1252663" y="331274"/>
                        <a:pt x="1141660" y="314751"/>
                        <a:pt x="1144658" y="207832"/>
                      </a:cubicBezTo>
                      <a:cubicBezTo>
                        <a:pt x="1144977" y="200113"/>
                        <a:pt x="1145744" y="192394"/>
                        <a:pt x="1147019" y="184739"/>
                      </a:cubicBezTo>
                      <a:cubicBezTo>
                        <a:pt x="1132282" y="126558"/>
                        <a:pt x="1087690" y="85220"/>
                        <a:pt x="976943" y="52047"/>
                      </a:cubicBezTo>
                      <a:cubicBezTo>
                        <a:pt x="882847" y="24807"/>
                        <a:pt x="740204" y="2288"/>
                        <a:pt x="529939" y="3499"/>
                      </a:cubicBezTo>
                      <a:cubicBezTo>
                        <a:pt x="466655" y="3116"/>
                        <a:pt x="300281" y="-13405"/>
                        <a:pt x="174861" y="11028"/>
                      </a:cubicBezTo>
                      <a:cubicBezTo>
                        <a:pt x="164399" y="13005"/>
                        <a:pt x="154191" y="15174"/>
                        <a:pt x="144431" y="17408"/>
                      </a:cubicBezTo>
                      <a:cubicBezTo>
                        <a:pt x="134672" y="19640"/>
                        <a:pt x="124911" y="22510"/>
                        <a:pt x="115851" y="25444"/>
                      </a:cubicBezTo>
                      <a:cubicBezTo>
                        <a:pt x="97224" y="31251"/>
                        <a:pt x="79489" y="39416"/>
                        <a:pt x="63029" y="49878"/>
                      </a:cubicBezTo>
                      <a:cubicBezTo>
                        <a:pt x="33813" y="69335"/>
                        <a:pt x="20096" y="94534"/>
                        <a:pt x="30623" y="126431"/>
                      </a:cubicBezTo>
                      <a:cubicBezTo>
                        <a:pt x="28645" y="147930"/>
                        <a:pt x="17800" y="165346"/>
                        <a:pt x="2680" y="180911"/>
                      </a:cubicBezTo>
                      <a:close/>
                    </a:path>
                  </a:pathLst>
                </a:custGeom>
                <a:solidFill>
                  <a:srgbClr val="FF69AF"/>
                </a:solidFill>
                <a:ln w="6375" cap="flat">
                  <a:noFill/>
                  <a:prstDash val="solid"/>
                  <a:miter/>
                </a:ln>
              </p:spPr>
              <p:txBody>
                <a:bodyPr rtlCol="0" anchor="ctr"/>
                <a:lstStyle/>
                <a:p>
                  <a:endParaRPr lang="zh-CN" altLang="en-US"/>
                </a:p>
              </p:txBody>
            </p:sp>
            <p:sp>
              <p:nvSpPr>
                <p:cNvPr id="462" name="ïSḻíḍe">
                  <a:extLst>
                    <a:ext uri="{FF2B5EF4-FFF2-40B4-BE49-F238E27FC236}">
                      <a16:creationId xmlns:a16="http://schemas.microsoft.com/office/drawing/2014/main" id="{2A08E2F0-B5F7-56E5-3D5D-1E110119981F}"/>
                    </a:ext>
                  </a:extLst>
                </p:cNvPr>
                <p:cNvSpPr/>
                <p:nvPr/>
              </p:nvSpPr>
              <p:spPr>
                <a:xfrm>
                  <a:off x="-3828" y="6406525"/>
                  <a:ext cx="1228227" cy="191515"/>
                </a:xfrm>
                <a:custGeom>
                  <a:avLst/>
                  <a:gdLst>
                    <a:gd name="connsiteX0" fmla="*/ 2680 w 1228227"/>
                    <a:gd name="connsiteY0" fmla="*/ 72750 h 191515"/>
                    <a:gd name="connsiteX1" fmla="*/ 2680 w 1228227"/>
                    <a:gd name="connsiteY1" fmla="*/ 113068 h 191515"/>
                    <a:gd name="connsiteX2" fmla="*/ 28198 w 1228227"/>
                    <a:gd name="connsiteY2" fmla="*/ 115619 h 191515"/>
                    <a:gd name="connsiteX3" fmla="*/ 41915 w 1228227"/>
                    <a:gd name="connsiteY3" fmla="*/ 116066 h 191515"/>
                    <a:gd name="connsiteX4" fmla="*/ 46444 w 1228227"/>
                    <a:gd name="connsiteY4" fmla="*/ 116066 h 191515"/>
                    <a:gd name="connsiteX5" fmla="*/ 86124 w 1228227"/>
                    <a:gd name="connsiteY5" fmla="*/ 114152 h 191515"/>
                    <a:gd name="connsiteX6" fmla="*/ 105262 w 1228227"/>
                    <a:gd name="connsiteY6" fmla="*/ 112174 h 191515"/>
                    <a:gd name="connsiteX7" fmla="*/ 111641 w 1228227"/>
                    <a:gd name="connsiteY7" fmla="*/ 111410 h 191515"/>
                    <a:gd name="connsiteX8" fmla="*/ 124400 w 1228227"/>
                    <a:gd name="connsiteY8" fmla="*/ 109559 h 191515"/>
                    <a:gd name="connsiteX9" fmla="*/ 136520 w 1228227"/>
                    <a:gd name="connsiteY9" fmla="*/ 107517 h 191515"/>
                    <a:gd name="connsiteX10" fmla="*/ 148067 w 1228227"/>
                    <a:gd name="connsiteY10" fmla="*/ 105476 h 191515"/>
                    <a:gd name="connsiteX11" fmla="*/ 179964 w 1228227"/>
                    <a:gd name="connsiteY11" fmla="*/ 99096 h 191515"/>
                    <a:gd name="connsiteX12" fmla="*/ 199103 w 1228227"/>
                    <a:gd name="connsiteY12" fmla="*/ 94439 h 191515"/>
                    <a:gd name="connsiteX13" fmla="*/ 212628 w 1228227"/>
                    <a:gd name="connsiteY13" fmla="*/ 90996 h 191515"/>
                    <a:gd name="connsiteX14" fmla="*/ 226790 w 1228227"/>
                    <a:gd name="connsiteY14" fmla="*/ 87231 h 191515"/>
                    <a:gd name="connsiteX15" fmla="*/ 232339 w 1228227"/>
                    <a:gd name="connsiteY15" fmla="*/ 85573 h 191515"/>
                    <a:gd name="connsiteX16" fmla="*/ 256645 w 1228227"/>
                    <a:gd name="connsiteY16" fmla="*/ 78491 h 191515"/>
                    <a:gd name="connsiteX17" fmla="*/ 284077 w 1228227"/>
                    <a:gd name="connsiteY17" fmla="*/ 69880 h 191515"/>
                    <a:gd name="connsiteX18" fmla="*/ 324203 w 1228227"/>
                    <a:gd name="connsiteY18" fmla="*/ 56355 h 191515"/>
                    <a:gd name="connsiteX19" fmla="*/ 324203 w 1228227"/>
                    <a:gd name="connsiteY19" fmla="*/ 56355 h 191515"/>
                    <a:gd name="connsiteX20" fmla="*/ 335431 w 1228227"/>
                    <a:gd name="connsiteY20" fmla="*/ 52336 h 191515"/>
                    <a:gd name="connsiteX21" fmla="*/ 365223 w 1228227"/>
                    <a:gd name="connsiteY21" fmla="*/ 44490 h 191515"/>
                    <a:gd name="connsiteX22" fmla="*/ 387231 w 1228227"/>
                    <a:gd name="connsiteY22" fmla="*/ 41364 h 191515"/>
                    <a:gd name="connsiteX23" fmla="*/ 410453 w 1228227"/>
                    <a:gd name="connsiteY23" fmla="*/ 39897 h 191515"/>
                    <a:gd name="connsiteX24" fmla="*/ 658356 w 1228227"/>
                    <a:gd name="connsiteY24" fmla="*/ 79129 h 191515"/>
                    <a:gd name="connsiteX25" fmla="*/ 658356 w 1228227"/>
                    <a:gd name="connsiteY25" fmla="*/ 79129 h 191515"/>
                    <a:gd name="connsiteX26" fmla="*/ 692550 w 1228227"/>
                    <a:gd name="connsiteY26" fmla="*/ 88635 h 191515"/>
                    <a:gd name="connsiteX27" fmla="*/ 817905 w 1228227"/>
                    <a:gd name="connsiteY27" fmla="*/ 127677 h 191515"/>
                    <a:gd name="connsiteX28" fmla="*/ 926930 w 1228227"/>
                    <a:gd name="connsiteY28" fmla="*/ 160914 h 191515"/>
                    <a:gd name="connsiteX29" fmla="*/ 934457 w 1228227"/>
                    <a:gd name="connsiteY29" fmla="*/ 163082 h 191515"/>
                    <a:gd name="connsiteX30" fmla="*/ 1115314 w 1228227"/>
                    <a:gd name="connsiteY30" fmla="*/ 186559 h 191515"/>
                    <a:gd name="connsiteX31" fmla="*/ 1139173 w 1228227"/>
                    <a:gd name="connsiteY31" fmla="*/ 180881 h 191515"/>
                    <a:gd name="connsiteX32" fmla="*/ 1155503 w 1228227"/>
                    <a:gd name="connsiteY32" fmla="*/ 174501 h 191515"/>
                    <a:gd name="connsiteX33" fmla="*/ 1171387 w 1228227"/>
                    <a:gd name="connsiteY33" fmla="*/ 165762 h 191515"/>
                    <a:gd name="connsiteX34" fmla="*/ 1213428 w 1228227"/>
                    <a:gd name="connsiteY34" fmla="*/ 124296 h 191515"/>
                    <a:gd name="connsiteX35" fmla="*/ 1217512 w 1228227"/>
                    <a:gd name="connsiteY35" fmla="*/ 117917 h 191515"/>
                    <a:gd name="connsiteX36" fmla="*/ 1219297 w 1228227"/>
                    <a:gd name="connsiteY36" fmla="*/ 114791 h 191515"/>
                    <a:gd name="connsiteX37" fmla="*/ 1220956 w 1228227"/>
                    <a:gd name="connsiteY37" fmla="*/ 111729 h 191515"/>
                    <a:gd name="connsiteX38" fmla="*/ 1223891 w 1228227"/>
                    <a:gd name="connsiteY38" fmla="*/ 105859 h 191515"/>
                    <a:gd name="connsiteX39" fmla="*/ 1225167 w 1228227"/>
                    <a:gd name="connsiteY39" fmla="*/ 102925 h 191515"/>
                    <a:gd name="connsiteX40" fmla="*/ 1226315 w 1228227"/>
                    <a:gd name="connsiteY40" fmla="*/ 100118 h 191515"/>
                    <a:gd name="connsiteX41" fmla="*/ 1227271 w 1228227"/>
                    <a:gd name="connsiteY41" fmla="*/ 97248 h 191515"/>
                    <a:gd name="connsiteX42" fmla="*/ 1230908 w 1228227"/>
                    <a:gd name="connsiteY42" fmla="*/ 79321 h 191515"/>
                    <a:gd name="connsiteX43" fmla="*/ 1227335 w 1228227"/>
                    <a:gd name="connsiteY43" fmla="*/ 85062 h 191515"/>
                    <a:gd name="connsiteX44" fmla="*/ 1218277 w 1228227"/>
                    <a:gd name="connsiteY44" fmla="*/ 97056 h 191515"/>
                    <a:gd name="connsiteX45" fmla="*/ 1184593 w 1228227"/>
                    <a:gd name="connsiteY45" fmla="*/ 126592 h 191515"/>
                    <a:gd name="connsiteX46" fmla="*/ 1165455 w 1228227"/>
                    <a:gd name="connsiteY46" fmla="*/ 136480 h 191515"/>
                    <a:gd name="connsiteX47" fmla="*/ 1155950 w 1228227"/>
                    <a:gd name="connsiteY47" fmla="*/ 139989 h 191515"/>
                    <a:gd name="connsiteX48" fmla="*/ 1129157 w 1228227"/>
                    <a:gd name="connsiteY48" fmla="*/ 146369 h 191515"/>
                    <a:gd name="connsiteX49" fmla="*/ 1082778 w 1228227"/>
                    <a:gd name="connsiteY49" fmla="*/ 148600 h 191515"/>
                    <a:gd name="connsiteX50" fmla="*/ 1064916 w 1228227"/>
                    <a:gd name="connsiteY50" fmla="*/ 147325 h 191515"/>
                    <a:gd name="connsiteX51" fmla="*/ 1010627 w 1228227"/>
                    <a:gd name="connsiteY51" fmla="*/ 138841 h 191515"/>
                    <a:gd name="connsiteX52" fmla="*/ 825624 w 1228227"/>
                    <a:gd name="connsiteY52" fmla="*/ 86401 h 191515"/>
                    <a:gd name="connsiteX53" fmla="*/ 792068 w 1228227"/>
                    <a:gd name="connsiteY53" fmla="*/ 75493 h 191515"/>
                    <a:gd name="connsiteX54" fmla="*/ 334793 w 1228227"/>
                    <a:gd name="connsiteY54" fmla="*/ 10295 h 191515"/>
                    <a:gd name="connsiteX55" fmla="*/ 193743 w 1228227"/>
                    <a:gd name="connsiteY55" fmla="*/ 52782 h 191515"/>
                    <a:gd name="connsiteX56" fmla="*/ 102583 w 1228227"/>
                    <a:gd name="connsiteY56" fmla="*/ 70389 h 191515"/>
                    <a:gd name="connsiteX57" fmla="*/ 92375 w 1228227"/>
                    <a:gd name="connsiteY57" fmla="*/ 71666 h 191515"/>
                    <a:gd name="connsiteX58" fmla="*/ 80637 w 1228227"/>
                    <a:gd name="connsiteY58" fmla="*/ 72750 h 191515"/>
                    <a:gd name="connsiteX59" fmla="*/ 55630 w 1228227"/>
                    <a:gd name="connsiteY59" fmla="*/ 74473 h 191515"/>
                    <a:gd name="connsiteX60" fmla="*/ 16970 w 1228227"/>
                    <a:gd name="connsiteY60" fmla="*/ 73898 h 191515"/>
                    <a:gd name="connsiteX61" fmla="*/ 2680 w 1228227"/>
                    <a:gd name="connsiteY61" fmla="*/ 72750 h 19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28227" h="191515">
                      <a:moveTo>
                        <a:pt x="2680" y="72750"/>
                      </a:moveTo>
                      <a:lnTo>
                        <a:pt x="2680" y="113068"/>
                      </a:lnTo>
                      <a:cubicBezTo>
                        <a:pt x="10719" y="114280"/>
                        <a:pt x="19140" y="115172"/>
                        <a:pt x="28198" y="115619"/>
                      </a:cubicBezTo>
                      <a:cubicBezTo>
                        <a:pt x="32601" y="115619"/>
                        <a:pt x="37258" y="116003"/>
                        <a:pt x="41915" y="116066"/>
                      </a:cubicBezTo>
                      <a:lnTo>
                        <a:pt x="46444" y="116066"/>
                      </a:lnTo>
                      <a:cubicBezTo>
                        <a:pt x="58883" y="116066"/>
                        <a:pt x="71962" y="115428"/>
                        <a:pt x="86124" y="114152"/>
                      </a:cubicBezTo>
                      <a:cubicBezTo>
                        <a:pt x="92503" y="113578"/>
                        <a:pt x="98563" y="112941"/>
                        <a:pt x="105262" y="112174"/>
                      </a:cubicBezTo>
                      <a:lnTo>
                        <a:pt x="111641" y="111410"/>
                      </a:lnTo>
                      <a:lnTo>
                        <a:pt x="124400" y="109559"/>
                      </a:lnTo>
                      <a:lnTo>
                        <a:pt x="136520" y="107517"/>
                      </a:lnTo>
                      <a:lnTo>
                        <a:pt x="148067" y="105476"/>
                      </a:lnTo>
                      <a:cubicBezTo>
                        <a:pt x="158275" y="103499"/>
                        <a:pt x="168800" y="101330"/>
                        <a:pt x="179964" y="99096"/>
                      </a:cubicBezTo>
                      <a:cubicBezTo>
                        <a:pt x="186344" y="97629"/>
                        <a:pt x="192723" y="96162"/>
                        <a:pt x="199103" y="94439"/>
                      </a:cubicBezTo>
                      <a:lnTo>
                        <a:pt x="212628" y="90996"/>
                      </a:lnTo>
                      <a:lnTo>
                        <a:pt x="226790" y="87231"/>
                      </a:lnTo>
                      <a:lnTo>
                        <a:pt x="232339" y="85573"/>
                      </a:lnTo>
                      <a:cubicBezTo>
                        <a:pt x="240249" y="83403"/>
                        <a:pt x="248351" y="81044"/>
                        <a:pt x="256645" y="78491"/>
                      </a:cubicBezTo>
                      <a:cubicBezTo>
                        <a:pt x="265639" y="75812"/>
                        <a:pt x="274763" y="72942"/>
                        <a:pt x="284077" y="69880"/>
                      </a:cubicBezTo>
                      <a:cubicBezTo>
                        <a:pt x="296836" y="65668"/>
                        <a:pt x="310551" y="61139"/>
                        <a:pt x="324203" y="56355"/>
                      </a:cubicBezTo>
                      <a:lnTo>
                        <a:pt x="324203" y="56355"/>
                      </a:lnTo>
                      <a:lnTo>
                        <a:pt x="335431" y="52336"/>
                      </a:lnTo>
                      <a:cubicBezTo>
                        <a:pt x="345128" y="48955"/>
                        <a:pt x="355079" y="46340"/>
                        <a:pt x="365223" y="44490"/>
                      </a:cubicBezTo>
                      <a:cubicBezTo>
                        <a:pt x="372241" y="43213"/>
                        <a:pt x="379576" y="42129"/>
                        <a:pt x="387231" y="41364"/>
                      </a:cubicBezTo>
                      <a:cubicBezTo>
                        <a:pt x="394886" y="40598"/>
                        <a:pt x="402479" y="40151"/>
                        <a:pt x="410453" y="39897"/>
                      </a:cubicBezTo>
                      <a:cubicBezTo>
                        <a:pt x="481136" y="37727"/>
                        <a:pt x="568917" y="54887"/>
                        <a:pt x="658356" y="79129"/>
                      </a:cubicBezTo>
                      <a:cubicBezTo>
                        <a:pt x="658356" y="79129"/>
                        <a:pt x="658356" y="79129"/>
                        <a:pt x="658356" y="79129"/>
                      </a:cubicBezTo>
                      <a:cubicBezTo>
                        <a:pt x="669775" y="82191"/>
                        <a:pt x="681195" y="85509"/>
                        <a:pt x="692550" y="88635"/>
                      </a:cubicBezTo>
                      <a:cubicBezTo>
                        <a:pt x="734973" y="100819"/>
                        <a:pt x="777269" y="114152"/>
                        <a:pt x="817905" y="127677"/>
                      </a:cubicBezTo>
                      <a:cubicBezTo>
                        <a:pt x="855798" y="139351"/>
                        <a:pt x="892288" y="151025"/>
                        <a:pt x="926930" y="160914"/>
                      </a:cubicBezTo>
                      <a:lnTo>
                        <a:pt x="934457" y="163082"/>
                      </a:lnTo>
                      <a:cubicBezTo>
                        <a:pt x="1003099" y="182220"/>
                        <a:pt x="1064470" y="194979"/>
                        <a:pt x="1115314" y="186559"/>
                      </a:cubicBezTo>
                      <a:cubicBezTo>
                        <a:pt x="1123416" y="185282"/>
                        <a:pt x="1131390" y="183369"/>
                        <a:pt x="1139173" y="180881"/>
                      </a:cubicBezTo>
                      <a:cubicBezTo>
                        <a:pt x="1144722" y="179094"/>
                        <a:pt x="1150209" y="176926"/>
                        <a:pt x="1155503" y="174501"/>
                      </a:cubicBezTo>
                      <a:cubicBezTo>
                        <a:pt x="1160990" y="171950"/>
                        <a:pt x="1166285" y="169016"/>
                        <a:pt x="1171387" y="165762"/>
                      </a:cubicBezTo>
                      <a:cubicBezTo>
                        <a:pt x="1188102" y="154980"/>
                        <a:pt x="1202456" y="140882"/>
                        <a:pt x="1213428" y="124296"/>
                      </a:cubicBezTo>
                      <a:cubicBezTo>
                        <a:pt x="1214895" y="122063"/>
                        <a:pt x="1216235" y="119957"/>
                        <a:pt x="1217512" y="117917"/>
                      </a:cubicBezTo>
                      <a:cubicBezTo>
                        <a:pt x="1218149" y="116895"/>
                        <a:pt x="1218724" y="115811"/>
                        <a:pt x="1219297" y="114791"/>
                      </a:cubicBezTo>
                      <a:cubicBezTo>
                        <a:pt x="1219872" y="113769"/>
                        <a:pt x="1220446" y="112749"/>
                        <a:pt x="1220956" y="111729"/>
                      </a:cubicBezTo>
                      <a:cubicBezTo>
                        <a:pt x="1222041" y="109687"/>
                        <a:pt x="1222997" y="107709"/>
                        <a:pt x="1223891" y="105859"/>
                      </a:cubicBezTo>
                      <a:cubicBezTo>
                        <a:pt x="1224784" y="104009"/>
                        <a:pt x="1224784" y="103881"/>
                        <a:pt x="1225167" y="102925"/>
                      </a:cubicBezTo>
                      <a:lnTo>
                        <a:pt x="1226315" y="100118"/>
                      </a:lnTo>
                      <a:cubicBezTo>
                        <a:pt x="1226315" y="99160"/>
                        <a:pt x="1227017" y="98204"/>
                        <a:pt x="1227271" y="97248"/>
                      </a:cubicBezTo>
                      <a:cubicBezTo>
                        <a:pt x="1229313" y="91505"/>
                        <a:pt x="1230588" y="85445"/>
                        <a:pt x="1230908" y="79321"/>
                      </a:cubicBezTo>
                      <a:cubicBezTo>
                        <a:pt x="1229760" y="81235"/>
                        <a:pt x="1228676" y="83084"/>
                        <a:pt x="1227335" y="85062"/>
                      </a:cubicBezTo>
                      <a:cubicBezTo>
                        <a:pt x="1224401" y="89337"/>
                        <a:pt x="1221403" y="93292"/>
                        <a:pt x="1218277" y="97056"/>
                      </a:cubicBezTo>
                      <a:cubicBezTo>
                        <a:pt x="1208771" y="108665"/>
                        <a:pt x="1197352" y="118681"/>
                        <a:pt x="1184593" y="126592"/>
                      </a:cubicBezTo>
                      <a:cubicBezTo>
                        <a:pt x="1178533" y="130420"/>
                        <a:pt x="1172090" y="133738"/>
                        <a:pt x="1165455" y="136480"/>
                      </a:cubicBezTo>
                      <a:cubicBezTo>
                        <a:pt x="1162329" y="137756"/>
                        <a:pt x="1159076" y="138968"/>
                        <a:pt x="1155950" y="139989"/>
                      </a:cubicBezTo>
                      <a:cubicBezTo>
                        <a:pt x="1147211" y="142860"/>
                        <a:pt x="1138279" y="145029"/>
                        <a:pt x="1129157" y="146369"/>
                      </a:cubicBezTo>
                      <a:cubicBezTo>
                        <a:pt x="1113783" y="148664"/>
                        <a:pt x="1098280" y="149367"/>
                        <a:pt x="1082778" y="148600"/>
                      </a:cubicBezTo>
                      <a:cubicBezTo>
                        <a:pt x="1076910" y="148600"/>
                        <a:pt x="1070976" y="147963"/>
                        <a:pt x="1064916" y="147325"/>
                      </a:cubicBezTo>
                      <a:cubicBezTo>
                        <a:pt x="1046671" y="145475"/>
                        <a:pt x="1028553" y="142668"/>
                        <a:pt x="1010627" y="138841"/>
                      </a:cubicBezTo>
                      <a:cubicBezTo>
                        <a:pt x="954743" y="127103"/>
                        <a:pt x="892352" y="106944"/>
                        <a:pt x="825624" y="86401"/>
                      </a:cubicBezTo>
                      <a:lnTo>
                        <a:pt x="792068" y="75493"/>
                      </a:lnTo>
                      <a:cubicBezTo>
                        <a:pt x="625247" y="22162"/>
                        <a:pt x="438458" y="-25939"/>
                        <a:pt x="334793" y="10295"/>
                      </a:cubicBezTo>
                      <a:cubicBezTo>
                        <a:pt x="282993" y="28286"/>
                        <a:pt x="236104" y="42192"/>
                        <a:pt x="193743" y="52782"/>
                      </a:cubicBezTo>
                      <a:cubicBezTo>
                        <a:pt x="163697" y="60311"/>
                        <a:pt x="133267" y="66179"/>
                        <a:pt x="102583" y="70389"/>
                      </a:cubicBezTo>
                      <a:lnTo>
                        <a:pt x="92375" y="71666"/>
                      </a:lnTo>
                      <a:cubicBezTo>
                        <a:pt x="88421" y="72048"/>
                        <a:pt x="84465" y="72495"/>
                        <a:pt x="80637" y="72750"/>
                      </a:cubicBezTo>
                      <a:cubicBezTo>
                        <a:pt x="71962" y="73642"/>
                        <a:pt x="63668" y="74153"/>
                        <a:pt x="55630" y="74473"/>
                      </a:cubicBezTo>
                      <a:cubicBezTo>
                        <a:pt x="42743" y="74920"/>
                        <a:pt x="29857" y="74728"/>
                        <a:pt x="16970" y="73898"/>
                      </a:cubicBezTo>
                      <a:cubicBezTo>
                        <a:pt x="11421" y="73770"/>
                        <a:pt x="6956" y="73325"/>
                        <a:pt x="2680" y="72750"/>
                      </a:cubicBezTo>
                      <a:close/>
                    </a:path>
                  </a:pathLst>
                </a:custGeom>
                <a:solidFill>
                  <a:srgbClr val="FF9CCC"/>
                </a:solidFill>
                <a:ln w="6375" cap="flat">
                  <a:noFill/>
                  <a:prstDash val="solid"/>
                  <a:miter/>
                </a:ln>
              </p:spPr>
              <p:txBody>
                <a:bodyPr rtlCol="0" anchor="ctr"/>
                <a:lstStyle/>
                <a:p>
                  <a:endParaRPr lang="zh-CN" altLang="en-US"/>
                </a:p>
              </p:txBody>
            </p:sp>
            <p:sp>
              <p:nvSpPr>
                <p:cNvPr id="463" name="iṡḻiḋé">
                  <a:extLst>
                    <a:ext uri="{FF2B5EF4-FFF2-40B4-BE49-F238E27FC236}">
                      <a16:creationId xmlns:a16="http://schemas.microsoft.com/office/drawing/2014/main" id="{108ED71D-DA6F-B09D-8EA6-4C41E93D03CF}"/>
                    </a:ext>
                  </a:extLst>
                </p:cNvPr>
                <p:cNvSpPr/>
                <p:nvPr/>
              </p:nvSpPr>
              <p:spPr>
                <a:xfrm>
                  <a:off x="46885" y="6098559"/>
                  <a:ext cx="1026829" cy="369726"/>
                </a:xfrm>
                <a:custGeom>
                  <a:avLst/>
                  <a:gdLst>
                    <a:gd name="connsiteX0" fmla="*/ 321080 w 1026829"/>
                    <a:gd name="connsiteY0" fmla="*/ 262825 h 369726"/>
                    <a:gd name="connsiteX1" fmla="*/ 717495 w 1026829"/>
                    <a:gd name="connsiteY1" fmla="*/ 294723 h 369726"/>
                    <a:gd name="connsiteX2" fmla="*/ 982049 w 1026829"/>
                    <a:gd name="connsiteY2" fmla="*/ 350670 h 369726"/>
                    <a:gd name="connsiteX3" fmla="*/ 1003101 w 1026829"/>
                    <a:gd name="connsiteY3" fmla="*/ 203944 h 369726"/>
                    <a:gd name="connsiteX4" fmla="*/ 925528 w 1026829"/>
                    <a:gd name="connsiteY4" fmla="*/ 52050 h 369726"/>
                    <a:gd name="connsiteX5" fmla="*/ 478523 w 1026829"/>
                    <a:gd name="connsiteY5" fmla="*/ 3566 h 369726"/>
                    <a:gd name="connsiteX6" fmla="*/ 123446 w 1026829"/>
                    <a:gd name="connsiteY6" fmla="*/ 11094 h 369726"/>
                    <a:gd name="connsiteX7" fmla="*/ 124849 w 1026829"/>
                    <a:gd name="connsiteY7" fmla="*/ 26660 h 369726"/>
                    <a:gd name="connsiteX8" fmla="*/ 13337 w 1026829"/>
                    <a:gd name="connsiteY8" fmla="*/ 248025 h 369726"/>
                    <a:gd name="connsiteX9" fmla="*/ 321080 w 1026829"/>
                    <a:gd name="connsiteY9" fmla="*/ 262825 h 36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6829" h="369726">
                      <a:moveTo>
                        <a:pt x="321080" y="262825"/>
                      </a:moveTo>
                      <a:cubicBezTo>
                        <a:pt x="459832" y="241965"/>
                        <a:pt x="578424" y="218553"/>
                        <a:pt x="717495" y="294723"/>
                      </a:cubicBezTo>
                      <a:cubicBezTo>
                        <a:pt x="854143" y="373571"/>
                        <a:pt x="867347" y="381481"/>
                        <a:pt x="982049" y="350670"/>
                      </a:cubicBezTo>
                      <a:cubicBezTo>
                        <a:pt x="1098984" y="322346"/>
                        <a:pt x="899947" y="254979"/>
                        <a:pt x="1003101" y="203944"/>
                      </a:cubicBezTo>
                      <a:cubicBezTo>
                        <a:pt x="1070404" y="172556"/>
                        <a:pt x="996021" y="99067"/>
                        <a:pt x="925528" y="52050"/>
                      </a:cubicBezTo>
                      <a:cubicBezTo>
                        <a:pt x="831432" y="24809"/>
                        <a:pt x="688852" y="2290"/>
                        <a:pt x="478523" y="3566"/>
                      </a:cubicBezTo>
                      <a:cubicBezTo>
                        <a:pt x="415240" y="3056"/>
                        <a:pt x="248864" y="-13403"/>
                        <a:pt x="123446" y="11094"/>
                      </a:cubicBezTo>
                      <a:cubicBezTo>
                        <a:pt x="122296" y="16261"/>
                        <a:pt x="119617" y="23406"/>
                        <a:pt x="124849" y="26660"/>
                      </a:cubicBezTo>
                      <a:cubicBezTo>
                        <a:pt x="262707" y="114057"/>
                        <a:pt x="76556" y="149910"/>
                        <a:pt x="13337" y="248025"/>
                      </a:cubicBezTo>
                      <a:cubicBezTo>
                        <a:pt x="-49565" y="344099"/>
                        <a:pt x="180605" y="280624"/>
                        <a:pt x="321080" y="262825"/>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64" name="iṥḷiďè">
                  <a:extLst>
                    <a:ext uri="{FF2B5EF4-FFF2-40B4-BE49-F238E27FC236}">
                      <a16:creationId xmlns:a16="http://schemas.microsoft.com/office/drawing/2014/main" id="{805FB8D2-29C9-520A-EDD0-7D6071E6391F}"/>
                    </a:ext>
                  </a:extLst>
                </p:cNvPr>
                <p:cNvSpPr/>
                <p:nvPr/>
              </p:nvSpPr>
              <p:spPr>
                <a:xfrm>
                  <a:off x="185958" y="6120870"/>
                  <a:ext cx="772782" cy="238537"/>
                </a:xfrm>
                <a:custGeom>
                  <a:avLst/>
                  <a:gdLst>
                    <a:gd name="connsiteX0" fmla="*/ 338047 w 772782"/>
                    <a:gd name="connsiteY0" fmla="*/ 103548 h 238537"/>
                    <a:gd name="connsiteX1" fmla="*/ 219135 w 772782"/>
                    <a:gd name="connsiteY1" fmla="*/ 176273 h 238537"/>
                    <a:gd name="connsiteX2" fmla="*/ 272722 w 772782"/>
                    <a:gd name="connsiteY2" fmla="*/ 113054 h 238537"/>
                    <a:gd name="connsiteX3" fmla="*/ 146090 w 772782"/>
                    <a:gd name="connsiteY3" fmla="*/ 160899 h 238537"/>
                    <a:gd name="connsiteX4" fmla="*/ 275911 w 772782"/>
                    <a:gd name="connsiteY4" fmla="*/ 88109 h 238537"/>
                    <a:gd name="connsiteX5" fmla="*/ 3128 w 772782"/>
                    <a:gd name="connsiteY5" fmla="*/ 136210 h 238537"/>
                    <a:gd name="connsiteX6" fmla="*/ 224429 w 772782"/>
                    <a:gd name="connsiteY6" fmla="*/ 76881 h 238537"/>
                    <a:gd name="connsiteX7" fmla="*/ 79042 w 772782"/>
                    <a:gd name="connsiteY7" fmla="*/ 56851 h 238537"/>
                    <a:gd name="connsiteX8" fmla="*/ 346340 w 772782"/>
                    <a:gd name="connsiteY8" fmla="*/ 75989 h 238537"/>
                    <a:gd name="connsiteX9" fmla="*/ 204079 w 772782"/>
                    <a:gd name="connsiteY9" fmla="*/ 23486 h 238537"/>
                    <a:gd name="connsiteX10" fmla="*/ 362736 w 772782"/>
                    <a:gd name="connsiteY10" fmla="*/ 53405 h 238537"/>
                    <a:gd name="connsiteX11" fmla="*/ 309403 w 772782"/>
                    <a:gd name="connsiteY11" fmla="*/ 6835 h 238537"/>
                    <a:gd name="connsiteX12" fmla="*/ 376195 w 772782"/>
                    <a:gd name="connsiteY12" fmla="*/ 33183 h 238537"/>
                    <a:gd name="connsiteX13" fmla="*/ 415939 w 772782"/>
                    <a:gd name="connsiteY13" fmla="*/ 903 h 238537"/>
                    <a:gd name="connsiteX14" fmla="*/ 415428 w 772782"/>
                    <a:gd name="connsiteY14" fmla="*/ 76308 h 238537"/>
                    <a:gd name="connsiteX15" fmla="*/ 475970 w 772782"/>
                    <a:gd name="connsiteY15" fmla="*/ 3646 h 238537"/>
                    <a:gd name="connsiteX16" fmla="*/ 464679 w 772782"/>
                    <a:gd name="connsiteY16" fmla="*/ 54681 h 238537"/>
                    <a:gd name="connsiteX17" fmla="*/ 571087 w 772782"/>
                    <a:gd name="connsiteY17" fmla="*/ 17362 h 238537"/>
                    <a:gd name="connsiteX18" fmla="*/ 481775 w 772782"/>
                    <a:gd name="connsiteY18" fmla="*/ 87536 h 238537"/>
                    <a:gd name="connsiteX19" fmla="*/ 643366 w 772782"/>
                    <a:gd name="connsiteY19" fmla="*/ 58956 h 238537"/>
                    <a:gd name="connsiteX20" fmla="*/ 562282 w 772782"/>
                    <a:gd name="connsiteY20" fmla="*/ 80071 h 238537"/>
                    <a:gd name="connsiteX21" fmla="*/ 754431 w 772782"/>
                    <a:gd name="connsiteY21" fmla="*/ 119816 h 238537"/>
                    <a:gd name="connsiteX22" fmla="*/ 548695 w 772782"/>
                    <a:gd name="connsiteY22" fmla="*/ 95766 h 238537"/>
                    <a:gd name="connsiteX23" fmla="*/ 774908 w 772782"/>
                    <a:gd name="connsiteY23" fmla="*/ 196878 h 238537"/>
                    <a:gd name="connsiteX24" fmla="*/ 546270 w 772782"/>
                    <a:gd name="connsiteY24" fmla="*/ 117199 h 238537"/>
                    <a:gd name="connsiteX25" fmla="*/ 660079 w 772782"/>
                    <a:gd name="connsiteY25" fmla="*/ 235346 h 238537"/>
                    <a:gd name="connsiteX26" fmla="*/ 484518 w 772782"/>
                    <a:gd name="connsiteY26" fmla="*/ 126322 h 238537"/>
                    <a:gd name="connsiteX27" fmla="*/ 510035 w 772782"/>
                    <a:gd name="connsiteY27" fmla="*/ 201343 h 238537"/>
                    <a:gd name="connsiteX28" fmla="*/ 457341 w 772782"/>
                    <a:gd name="connsiteY28" fmla="*/ 136912 h 238537"/>
                    <a:gd name="connsiteX29" fmla="*/ 448858 w 772782"/>
                    <a:gd name="connsiteY29" fmla="*/ 199559 h 238537"/>
                    <a:gd name="connsiteX30" fmla="*/ 413579 w 772782"/>
                    <a:gd name="connsiteY30" fmla="*/ 102654 h 238537"/>
                    <a:gd name="connsiteX31" fmla="*/ 374281 w 772782"/>
                    <a:gd name="connsiteY31" fmla="*/ 195028 h 238537"/>
                    <a:gd name="connsiteX32" fmla="*/ 374664 w 772782"/>
                    <a:gd name="connsiteY32" fmla="*/ 131234 h 238537"/>
                    <a:gd name="connsiteX33" fmla="*/ 305958 w 772782"/>
                    <a:gd name="connsiteY33" fmla="*/ 190563 h 238537"/>
                    <a:gd name="connsiteX34" fmla="*/ 338047 w 772782"/>
                    <a:gd name="connsiteY34" fmla="*/ 103548 h 2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72782" h="238537">
                      <a:moveTo>
                        <a:pt x="338047" y="103548"/>
                      </a:moveTo>
                      <a:cubicBezTo>
                        <a:pt x="300727" y="89450"/>
                        <a:pt x="264300" y="201663"/>
                        <a:pt x="219135" y="176273"/>
                      </a:cubicBezTo>
                      <a:cubicBezTo>
                        <a:pt x="172629" y="150755"/>
                        <a:pt x="269149" y="137549"/>
                        <a:pt x="272722" y="113054"/>
                      </a:cubicBezTo>
                      <a:cubicBezTo>
                        <a:pt x="274955" y="87536"/>
                        <a:pt x="177031" y="186225"/>
                        <a:pt x="146090" y="160899"/>
                      </a:cubicBezTo>
                      <a:cubicBezTo>
                        <a:pt x="112789" y="133787"/>
                        <a:pt x="278654" y="93788"/>
                        <a:pt x="275911" y="88109"/>
                      </a:cubicBezTo>
                      <a:cubicBezTo>
                        <a:pt x="269851" y="77456"/>
                        <a:pt x="22266" y="173530"/>
                        <a:pt x="3128" y="136210"/>
                      </a:cubicBezTo>
                      <a:cubicBezTo>
                        <a:pt x="-8802" y="112351"/>
                        <a:pt x="221814" y="80773"/>
                        <a:pt x="224429" y="76881"/>
                      </a:cubicBezTo>
                      <a:cubicBezTo>
                        <a:pt x="226535" y="68270"/>
                        <a:pt x="44594" y="72034"/>
                        <a:pt x="79042" y="56851"/>
                      </a:cubicBezTo>
                      <a:cubicBezTo>
                        <a:pt x="114895" y="36948"/>
                        <a:pt x="346404" y="84729"/>
                        <a:pt x="346340" y="75989"/>
                      </a:cubicBezTo>
                      <a:cubicBezTo>
                        <a:pt x="347807" y="63230"/>
                        <a:pt x="191320" y="45942"/>
                        <a:pt x="204079" y="23486"/>
                      </a:cubicBezTo>
                      <a:cubicBezTo>
                        <a:pt x="218050" y="-1393"/>
                        <a:pt x="361395" y="58573"/>
                        <a:pt x="362736" y="53405"/>
                      </a:cubicBezTo>
                      <a:cubicBezTo>
                        <a:pt x="365287" y="47026"/>
                        <a:pt x="279229" y="16341"/>
                        <a:pt x="309403" y="6835"/>
                      </a:cubicBezTo>
                      <a:cubicBezTo>
                        <a:pt x="339578" y="-2670"/>
                        <a:pt x="368477" y="37776"/>
                        <a:pt x="376195" y="33183"/>
                      </a:cubicBezTo>
                      <a:cubicBezTo>
                        <a:pt x="383914" y="28590"/>
                        <a:pt x="380980" y="-14215"/>
                        <a:pt x="415939" y="903"/>
                      </a:cubicBezTo>
                      <a:cubicBezTo>
                        <a:pt x="450898" y="16023"/>
                        <a:pt x="394058" y="69673"/>
                        <a:pt x="415428" y="76308"/>
                      </a:cubicBezTo>
                      <a:cubicBezTo>
                        <a:pt x="436800" y="82943"/>
                        <a:pt x="452174" y="-7454"/>
                        <a:pt x="475970" y="3646"/>
                      </a:cubicBezTo>
                      <a:cubicBezTo>
                        <a:pt x="499765" y="14746"/>
                        <a:pt x="456832" y="52641"/>
                        <a:pt x="464679" y="54681"/>
                      </a:cubicBezTo>
                      <a:cubicBezTo>
                        <a:pt x="472525" y="56723"/>
                        <a:pt x="540848" y="4540"/>
                        <a:pt x="571087" y="17362"/>
                      </a:cubicBezTo>
                      <a:cubicBezTo>
                        <a:pt x="600049" y="29100"/>
                        <a:pt x="465826" y="79306"/>
                        <a:pt x="481775" y="87536"/>
                      </a:cubicBezTo>
                      <a:cubicBezTo>
                        <a:pt x="496129" y="94488"/>
                        <a:pt x="597051" y="30121"/>
                        <a:pt x="643366" y="58956"/>
                      </a:cubicBezTo>
                      <a:cubicBezTo>
                        <a:pt x="688467" y="86388"/>
                        <a:pt x="557753" y="67122"/>
                        <a:pt x="562282" y="80071"/>
                      </a:cubicBezTo>
                      <a:cubicBezTo>
                        <a:pt x="566366" y="90215"/>
                        <a:pt x="754303" y="84346"/>
                        <a:pt x="754431" y="119816"/>
                      </a:cubicBezTo>
                      <a:cubicBezTo>
                        <a:pt x="754942" y="152159"/>
                        <a:pt x="601325" y="87919"/>
                        <a:pt x="548695" y="95766"/>
                      </a:cubicBezTo>
                      <a:cubicBezTo>
                        <a:pt x="498043" y="98508"/>
                        <a:pt x="789837" y="154456"/>
                        <a:pt x="774908" y="196878"/>
                      </a:cubicBezTo>
                      <a:cubicBezTo>
                        <a:pt x="763617" y="233114"/>
                        <a:pt x="586971" y="108778"/>
                        <a:pt x="546270" y="117199"/>
                      </a:cubicBezTo>
                      <a:cubicBezTo>
                        <a:pt x="510865" y="121155"/>
                        <a:pt x="747477" y="247913"/>
                        <a:pt x="660079" y="235346"/>
                      </a:cubicBezTo>
                      <a:cubicBezTo>
                        <a:pt x="575488" y="222013"/>
                        <a:pt x="540274" y="153244"/>
                        <a:pt x="484518" y="126322"/>
                      </a:cubicBezTo>
                      <a:cubicBezTo>
                        <a:pt x="430165" y="99465"/>
                        <a:pt x="578805" y="214422"/>
                        <a:pt x="510035" y="201343"/>
                      </a:cubicBezTo>
                      <a:cubicBezTo>
                        <a:pt x="460659" y="191966"/>
                        <a:pt x="505442" y="155476"/>
                        <a:pt x="457341" y="136912"/>
                      </a:cubicBezTo>
                      <a:cubicBezTo>
                        <a:pt x="428953" y="126004"/>
                        <a:pt x="501997" y="204343"/>
                        <a:pt x="448858" y="199559"/>
                      </a:cubicBezTo>
                      <a:cubicBezTo>
                        <a:pt x="377854" y="193816"/>
                        <a:pt x="460467" y="111331"/>
                        <a:pt x="413579" y="102654"/>
                      </a:cubicBezTo>
                      <a:cubicBezTo>
                        <a:pt x="390038" y="98508"/>
                        <a:pt x="426338" y="211487"/>
                        <a:pt x="374281" y="195028"/>
                      </a:cubicBezTo>
                      <a:cubicBezTo>
                        <a:pt x="343470" y="185587"/>
                        <a:pt x="377854" y="159432"/>
                        <a:pt x="374664" y="131234"/>
                      </a:cubicBezTo>
                      <a:cubicBezTo>
                        <a:pt x="371475" y="103037"/>
                        <a:pt x="350550" y="203130"/>
                        <a:pt x="305958" y="190563"/>
                      </a:cubicBezTo>
                      <a:cubicBezTo>
                        <a:pt x="280632" y="183419"/>
                        <a:pt x="366562" y="114776"/>
                        <a:pt x="338047" y="103548"/>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grpSp>
            <p:nvGrpSpPr>
              <p:cNvPr id="13" name="图形 420">
                <a:extLst>
                  <a:ext uri="{FF2B5EF4-FFF2-40B4-BE49-F238E27FC236}">
                    <a16:creationId xmlns:a16="http://schemas.microsoft.com/office/drawing/2014/main" id="{44E15351-1411-A3D4-C5F2-FDA04BF28319}"/>
                  </a:ext>
                </a:extLst>
              </p:cNvPr>
              <p:cNvGrpSpPr/>
              <p:nvPr/>
            </p:nvGrpSpPr>
            <p:grpSpPr>
              <a:xfrm>
                <a:off x="7923323" y="2977841"/>
                <a:ext cx="4313337" cy="3885731"/>
                <a:chOff x="7923323" y="2965141"/>
                <a:chExt cx="4313337" cy="3885731"/>
              </a:xfrm>
            </p:grpSpPr>
            <p:sp>
              <p:nvSpPr>
                <p:cNvPr id="14" name="ïṣḷiḋê">
                  <a:extLst>
                    <a:ext uri="{FF2B5EF4-FFF2-40B4-BE49-F238E27FC236}">
                      <a16:creationId xmlns:a16="http://schemas.microsoft.com/office/drawing/2014/main" id="{5E48267A-4DB6-3A1F-281C-693FAF1CC68C}"/>
                    </a:ext>
                  </a:extLst>
                </p:cNvPr>
                <p:cNvSpPr/>
                <p:nvPr/>
              </p:nvSpPr>
              <p:spPr>
                <a:xfrm>
                  <a:off x="9487190" y="4141640"/>
                  <a:ext cx="1368885" cy="1523660"/>
                </a:xfrm>
                <a:custGeom>
                  <a:avLst/>
                  <a:gdLst>
                    <a:gd name="connsiteX0" fmla="*/ 68244 w 1368885"/>
                    <a:gd name="connsiteY0" fmla="*/ 1165200 h 1523660"/>
                    <a:gd name="connsiteX1" fmla="*/ 177839 w 1368885"/>
                    <a:gd name="connsiteY1" fmla="*/ 1232098 h 1523660"/>
                    <a:gd name="connsiteX2" fmla="*/ 112710 w 1368885"/>
                    <a:gd name="connsiteY2" fmla="*/ 1259837 h 1523660"/>
                    <a:gd name="connsiteX3" fmla="*/ 122278 w 1368885"/>
                    <a:gd name="connsiteY3" fmla="*/ 1296019 h 1523660"/>
                    <a:gd name="connsiteX4" fmla="*/ 221257 w 1368885"/>
                    <a:gd name="connsiteY4" fmla="*/ 1253646 h 1523660"/>
                    <a:gd name="connsiteX5" fmla="*/ 299570 w 1368885"/>
                    <a:gd name="connsiteY5" fmla="*/ 1288783 h 1523660"/>
                    <a:gd name="connsiteX6" fmla="*/ 309542 w 1368885"/>
                    <a:gd name="connsiteY6" fmla="*/ 1293045 h 1523660"/>
                    <a:gd name="connsiteX7" fmla="*/ 313079 w 1368885"/>
                    <a:gd name="connsiteY7" fmla="*/ 1294492 h 1523660"/>
                    <a:gd name="connsiteX8" fmla="*/ 425002 w 1368885"/>
                    <a:gd name="connsiteY8" fmla="*/ 1337991 h 1523660"/>
                    <a:gd name="connsiteX9" fmla="*/ 361244 w 1368885"/>
                    <a:gd name="connsiteY9" fmla="*/ 1364605 h 1523660"/>
                    <a:gd name="connsiteX10" fmla="*/ 371051 w 1368885"/>
                    <a:gd name="connsiteY10" fmla="*/ 1400626 h 1523660"/>
                    <a:gd name="connsiteX11" fmla="*/ 473084 w 1368885"/>
                    <a:gd name="connsiteY11" fmla="*/ 1354956 h 1523660"/>
                    <a:gd name="connsiteX12" fmla="*/ 597551 w 1368885"/>
                    <a:gd name="connsiteY12" fmla="*/ 1393953 h 1523660"/>
                    <a:gd name="connsiteX13" fmla="*/ 605591 w 1368885"/>
                    <a:gd name="connsiteY13" fmla="*/ 1396284 h 1523660"/>
                    <a:gd name="connsiteX14" fmla="*/ 605591 w 1368885"/>
                    <a:gd name="connsiteY14" fmla="*/ 1396284 h 1523660"/>
                    <a:gd name="connsiteX15" fmla="*/ 613632 w 1368885"/>
                    <a:gd name="connsiteY15" fmla="*/ 1398294 h 1523660"/>
                    <a:gd name="connsiteX16" fmla="*/ 703927 w 1368885"/>
                    <a:gd name="connsiteY16" fmla="*/ 1463101 h 1523660"/>
                    <a:gd name="connsiteX17" fmla="*/ 709152 w 1368885"/>
                    <a:gd name="connsiteY17" fmla="*/ 1479825 h 1523660"/>
                    <a:gd name="connsiteX18" fmla="*/ 715104 w 1368885"/>
                    <a:gd name="connsiteY18" fmla="*/ 1521957 h 1523660"/>
                    <a:gd name="connsiteX19" fmla="*/ 847211 w 1368885"/>
                    <a:gd name="connsiteY19" fmla="*/ 1519707 h 1523660"/>
                    <a:gd name="connsiteX20" fmla="*/ 848334 w 1368885"/>
                    <a:gd name="connsiteY20" fmla="*/ 1419441 h 1523660"/>
                    <a:gd name="connsiteX21" fmla="*/ 873099 w 1368885"/>
                    <a:gd name="connsiteY21" fmla="*/ 1401269 h 1523660"/>
                    <a:gd name="connsiteX22" fmla="*/ 889180 w 1368885"/>
                    <a:gd name="connsiteY22" fmla="*/ 1395802 h 1523660"/>
                    <a:gd name="connsiteX23" fmla="*/ 1020242 w 1368885"/>
                    <a:gd name="connsiteY23" fmla="*/ 1339519 h 1523660"/>
                    <a:gd name="connsiteX24" fmla="*/ 1020242 w 1368885"/>
                    <a:gd name="connsiteY24" fmla="*/ 1339519 h 1523660"/>
                    <a:gd name="connsiteX25" fmla="*/ 1026029 w 1368885"/>
                    <a:gd name="connsiteY25" fmla="*/ 1336383 h 1523660"/>
                    <a:gd name="connsiteX26" fmla="*/ 1029084 w 1368885"/>
                    <a:gd name="connsiteY26" fmla="*/ 1334695 h 1523660"/>
                    <a:gd name="connsiteX27" fmla="*/ 1034392 w 1368885"/>
                    <a:gd name="connsiteY27" fmla="*/ 1331720 h 1523660"/>
                    <a:gd name="connsiteX28" fmla="*/ 1092446 w 1368885"/>
                    <a:gd name="connsiteY28" fmla="*/ 1294974 h 1523660"/>
                    <a:gd name="connsiteX29" fmla="*/ 1223426 w 1368885"/>
                    <a:gd name="connsiteY29" fmla="*/ 1292160 h 1523660"/>
                    <a:gd name="connsiteX30" fmla="*/ 1223426 w 1368885"/>
                    <a:gd name="connsiteY30" fmla="*/ 1292160 h 1523660"/>
                    <a:gd name="connsiteX31" fmla="*/ 1212488 w 1368885"/>
                    <a:gd name="connsiteY31" fmla="*/ 1257104 h 1523660"/>
                    <a:gd name="connsiteX32" fmla="*/ 1137309 w 1368885"/>
                    <a:gd name="connsiteY32" fmla="*/ 1261445 h 1523660"/>
                    <a:gd name="connsiteX33" fmla="*/ 1364614 w 1368885"/>
                    <a:gd name="connsiteY33" fmla="*/ 975767 h 1523660"/>
                    <a:gd name="connsiteX34" fmla="*/ 1269737 w 1368885"/>
                    <a:gd name="connsiteY34" fmla="*/ 966037 h 1523660"/>
                    <a:gd name="connsiteX35" fmla="*/ 1196490 w 1368885"/>
                    <a:gd name="connsiteY35" fmla="*/ 1119932 h 1523660"/>
                    <a:gd name="connsiteX36" fmla="*/ 1188449 w 1368885"/>
                    <a:gd name="connsiteY36" fmla="*/ 1043227 h 1523660"/>
                    <a:gd name="connsiteX37" fmla="*/ 1187805 w 1368885"/>
                    <a:gd name="connsiteY37" fmla="*/ 1043227 h 1523660"/>
                    <a:gd name="connsiteX38" fmla="*/ 1153551 w 1368885"/>
                    <a:gd name="connsiteY38" fmla="*/ 1035668 h 1523660"/>
                    <a:gd name="connsiteX39" fmla="*/ 1161591 w 1368885"/>
                    <a:gd name="connsiteY39" fmla="*/ 1156276 h 1523660"/>
                    <a:gd name="connsiteX40" fmla="*/ 1139884 w 1368885"/>
                    <a:gd name="connsiteY40" fmla="*/ 1174769 h 1523660"/>
                    <a:gd name="connsiteX41" fmla="*/ 1129429 w 1368885"/>
                    <a:gd name="connsiteY41" fmla="*/ 1182810 h 1523660"/>
                    <a:gd name="connsiteX42" fmla="*/ 966291 w 1368885"/>
                    <a:gd name="connsiteY42" fmla="*/ 1274873 h 1523660"/>
                    <a:gd name="connsiteX43" fmla="*/ 953425 w 1368885"/>
                    <a:gd name="connsiteY43" fmla="*/ 1184739 h 1523660"/>
                    <a:gd name="connsiteX44" fmla="*/ 917243 w 1368885"/>
                    <a:gd name="connsiteY44" fmla="*/ 1179835 h 1523660"/>
                    <a:gd name="connsiteX45" fmla="*/ 921585 w 1368885"/>
                    <a:gd name="connsiteY45" fmla="*/ 1294733 h 1523660"/>
                    <a:gd name="connsiteX46" fmla="*/ 799690 w 1368885"/>
                    <a:gd name="connsiteY46" fmla="*/ 1110927 h 1523660"/>
                    <a:gd name="connsiteX47" fmla="*/ 953665 w 1368885"/>
                    <a:gd name="connsiteY47" fmla="*/ 835781 h 1523660"/>
                    <a:gd name="connsiteX48" fmla="*/ 1065427 w 1368885"/>
                    <a:gd name="connsiteY48" fmla="*/ 760281 h 1523660"/>
                    <a:gd name="connsiteX49" fmla="*/ 1037690 w 1368885"/>
                    <a:gd name="connsiteY49" fmla="*/ 724742 h 1523660"/>
                    <a:gd name="connsiteX50" fmla="*/ 967253 w 1368885"/>
                    <a:gd name="connsiteY50" fmla="*/ 776603 h 1523660"/>
                    <a:gd name="connsiteX51" fmla="*/ 972722 w 1368885"/>
                    <a:gd name="connsiteY51" fmla="*/ 744441 h 1523660"/>
                    <a:gd name="connsiteX52" fmla="*/ 974811 w 1368885"/>
                    <a:gd name="connsiteY52" fmla="*/ 729486 h 1523660"/>
                    <a:gd name="connsiteX53" fmla="*/ 974811 w 1368885"/>
                    <a:gd name="connsiteY53" fmla="*/ 729486 h 1523660"/>
                    <a:gd name="connsiteX54" fmla="*/ 980279 w 1368885"/>
                    <a:gd name="connsiteY54" fmla="*/ 519388 h 1523660"/>
                    <a:gd name="connsiteX55" fmla="*/ 1040666 w 1368885"/>
                    <a:gd name="connsiteY55" fmla="*/ 413736 h 1523660"/>
                    <a:gd name="connsiteX56" fmla="*/ 1007133 w 1368885"/>
                    <a:gd name="connsiteY56" fmla="*/ 405212 h 1523660"/>
                    <a:gd name="connsiteX57" fmla="*/ 1007133 w 1368885"/>
                    <a:gd name="connsiteY57" fmla="*/ 405212 h 1523660"/>
                    <a:gd name="connsiteX58" fmla="*/ 975776 w 1368885"/>
                    <a:gd name="connsiteY58" fmla="*/ 464471 h 1523660"/>
                    <a:gd name="connsiteX59" fmla="*/ 949484 w 1368885"/>
                    <a:gd name="connsiteY59" fmla="*/ 304867 h 1523660"/>
                    <a:gd name="connsiteX60" fmla="*/ 945946 w 1368885"/>
                    <a:gd name="connsiteY60" fmla="*/ 288786 h 1523660"/>
                    <a:gd name="connsiteX61" fmla="*/ 913223 w 1368885"/>
                    <a:gd name="connsiteY61" fmla="*/ 165606 h 1523660"/>
                    <a:gd name="connsiteX62" fmla="*/ 938950 w 1368885"/>
                    <a:gd name="connsiteY62" fmla="*/ 59471 h 1523660"/>
                    <a:gd name="connsiteX63" fmla="*/ 914829 w 1368885"/>
                    <a:gd name="connsiteY63" fmla="*/ 75552 h 1523660"/>
                    <a:gd name="connsiteX64" fmla="*/ 896738 w 1368885"/>
                    <a:gd name="connsiteY64" fmla="*/ 113504 h 1523660"/>
                    <a:gd name="connsiteX65" fmla="*/ 859994 w 1368885"/>
                    <a:gd name="connsiteY65" fmla="*/ 15811 h 1523660"/>
                    <a:gd name="connsiteX66" fmla="*/ 859994 w 1368885"/>
                    <a:gd name="connsiteY66" fmla="*/ 15811 h 1523660"/>
                    <a:gd name="connsiteX67" fmla="*/ 748793 w 1368885"/>
                    <a:gd name="connsiteY67" fmla="*/ 54084 h 1523660"/>
                    <a:gd name="connsiteX68" fmla="*/ 780955 w 1368885"/>
                    <a:gd name="connsiteY68" fmla="*/ 91473 h 1523660"/>
                    <a:gd name="connsiteX69" fmla="*/ 790684 w 1368885"/>
                    <a:gd name="connsiteY69" fmla="*/ 106428 h 1523660"/>
                    <a:gd name="connsiteX70" fmla="*/ 851310 w 1368885"/>
                    <a:gd name="connsiteY70" fmla="*/ 307440 h 1523660"/>
                    <a:gd name="connsiteX71" fmla="*/ 800173 w 1368885"/>
                    <a:gd name="connsiteY71" fmla="*/ 271579 h 1523660"/>
                    <a:gd name="connsiteX72" fmla="*/ 768894 w 1368885"/>
                    <a:gd name="connsiteY72" fmla="*/ 293932 h 1523660"/>
                    <a:gd name="connsiteX73" fmla="*/ 858223 w 1368885"/>
                    <a:gd name="connsiteY73" fmla="*/ 359944 h 1523660"/>
                    <a:gd name="connsiteX74" fmla="*/ 866264 w 1368885"/>
                    <a:gd name="connsiteY74" fmla="*/ 510302 h 1523660"/>
                    <a:gd name="connsiteX75" fmla="*/ 866264 w 1368885"/>
                    <a:gd name="connsiteY75" fmla="*/ 510302 h 1523660"/>
                    <a:gd name="connsiteX76" fmla="*/ 866264 w 1368885"/>
                    <a:gd name="connsiteY76" fmla="*/ 526946 h 1523660"/>
                    <a:gd name="connsiteX77" fmla="*/ 863853 w 1368885"/>
                    <a:gd name="connsiteY77" fmla="*/ 604376 h 1523660"/>
                    <a:gd name="connsiteX78" fmla="*/ 765196 w 1368885"/>
                    <a:gd name="connsiteY78" fmla="*/ 551550 h 1523660"/>
                    <a:gd name="connsiteX79" fmla="*/ 763669 w 1368885"/>
                    <a:gd name="connsiteY79" fmla="*/ 548334 h 1523660"/>
                    <a:gd name="connsiteX80" fmla="*/ 726360 w 1368885"/>
                    <a:gd name="connsiteY80" fmla="*/ 573742 h 1523660"/>
                    <a:gd name="connsiteX81" fmla="*/ 858789 w 1368885"/>
                    <a:gd name="connsiteY81" fmla="*/ 668218 h 1523660"/>
                    <a:gd name="connsiteX82" fmla="*/ 807087 w 1368885"/>
                    <a:gd name="connsiteY82" fmla="*/ 899703 h 1523660"/>
                    <a:gd name="connsiteX83" fmla="*/ 760693 w 1368885"/>
                    <a:gd name="connsiteY83" fmla="*/ 836184 h 1523660"/>
                    <a:gd name="connsiteX84" fmla="*/ 719046 w 1368885"/>
                    <a:gd name="connsiteY84" fmla="*/ 843580 h 1523660"/>
                    <a:gd name="connsiteX85" fmla="*/ 782404 w 1368885"/>
                    <a:gd name="connsiteY85" fmla="*/ 948107 h 1523660"/>
                    <a:gd name="connsiteX86" fmla="*/ 682459 w 1368885"/>
                    <a:gd name="connsiteY86" fmla="*/ 1007125 h 1523660"/>
                    <a:gd name="connsiteX87" fmla="*/ 662762 w 1368885"/>
                    <a:gd name="connsiteY87" fmla="*/ 1001415 h 1523660"/>
                    <a:gd name="connsiteX88" fmla="*/ 656488 w 1368885"/>
                    <a:gd name="connsiteY88" fmla="*/ 998601 h 1523660"/>
                    <a:gd name="connsiteX89" fmla="*/ 585168 w 1368885"/>
                    <a:gd name="connsiteY89" fmla="*/ 919564 h 1523660"/>
                    <a:gd name="connsiteX90" fmla="*/ 579542 w 1368885"/>
                    <a:gd name="connsiteY90" fmla="*/ 907583 h 1523660"/>
                    <a:gd name="connsiteX91" fmla="*/ 545127 w 1368885"/>
                    <a:gd name="connsiteY91" fmla="*/ 798795 h 1523660"/>
                    <a:gd name="connsiteX92" fmla="*/ 649253 w 1368885"/>
                    <a:gd name="connsiteY92" fmla="*/ 710350 h 1523660"/>
                    <a:gd name="connsiteX93" fmla="*/ 610656 w 1368885"/>
                    <a:gd name="connsiteY93" fmla="*/ 686791 h 1523660"/>
                    <a:gd name="connsiteX94" fmla="*/ 534032 w 1368885"/>
                    <a:gd name="connsiteY94" fmla="*/ 740823 h 1523660"/>
                    <a:gd name="connsiteX95" fmla="*/ 514653 w 1368885"/>
                    <a:gd name="connsiteY95" fmla="*/ 536353 h 1523660"/>
                    <a:gd name="connsiteX96" fmla="*/ 514653 w 1368885"/>
                    <a:gd name="connsiteY96" fmla="*/ 527106 h 1523660"/>
                    <a:gd name="connsiteX97" fmla="*/ 514653 w 1368885"/>
                    <a:gd name="connsiteY97" fmla="*/ 522363 h 1523660"/>
                    <a:gd name="connsiteX98" fmla="*/ 513369 w 1368885"/>
                    <a:gd name="connsiteY98" fmla="*/ 477738 h 1523660"/>
                    <a:gd name="connsiteX99" fmla="*/ 619906 w 1368885"/>
                    <a:gd name="connsiteY99" fmla="*/ 383101 h 1523660"/>
                    <a:gd name="connsiteX100" fmla="*/ 581391 w 1368885"/>
                    <a:gd name="connsiteY100" fmla="*/ 358979 h 1523660"/>
                    <a:gd name="connsiteX101" fmla="*/ 512804 w 1368885"/>
                    <a:gd name="connsiteY101" fmla="*/ 417353 h 1523660"/>
                    <a:gd name="connsiteX102" fmla="*/ 516907 w 1368885"/>
                    <a:gd name="connsiteY102" fmla="*/ 248503 h 1523660"/>
                    <a:gd name="connsiteX103" fmla="*/ 517468 w 1368885"/>
                    <a:gd name="connsiteY103" fmla="*/ 237568 h 1523660"/>
                    <a:gd name="connsiteX104" fmla="*/ 517468 w 1368885"/>
                    <a:gd name="connsiteY104" fmla="*/ 234111 h 1523660"/>
                    <a:gd name="connsiteX105" fmla="*/ 521410 w 1368885"/>
                    <a:gd name="connsiteY105" fmla="*/ 172843 h 1523660"/>
                    <a:gd name="connsiteX106" fmla="*/ 520605 w 1368885"/>
                    <a:gd name="connsiteY106" fmla="*/ 172843 h 1523660"/>
                    <a:gd name="connsiteX107" fmla="*/ 406833 w 1368885"/>
                    <a:gd name="connsiteY107" fmla="*/ 145102 h 1523660"/>
                    <a:gd name="connsiteX108" fmla="*/ 406833 w 1368885"/>
                    <a:gd name="connsiteY108" fmla="*/ 145102 h 1523660"/>
                    <a:gd name="connsiteX109" fmla="*/ 390752 w 1368885"/>
                    <a:gd name="connsiteY109" fmla="*/ 249629 h 1523660"/>
                    <a:gd name="connsiteX110" fmla="*/ 343152 w 1368885"/>
                    <a:gd name="connsiteY110" fmla="*/ 204522 h 1523660"/>
                    <a:gd name="connsiteX111" fmla="*/ 307449 w 1368885"/>
                    <a:gd name="connsiteY111" fmla="*/ 230091 h 1523660"/>
                    <a:gd name="connsiteX112" fmla="*/ 307049 w 1368885"/>
                    <a:gd name="connsiteY112" fmla="*/ 230091 h 1523660"/>
                    <a:gd name="connsiteX113" fmla="*/ 385283 w 1368885"/>
                    <a:gd name="connsiteY113" fmla="*/ 307521 h 1523660"/>
                    <a:gd name="connsiteX114" fmla="*/ 391552 w 1368885"/>
                    <a:gd name="connsiteY114" fmla="*/ 603652 h 1523660"/>
                    <a:gd name="connsiteX115" fmla="*/ 324013 w 1368885"/>
                    <a:gd name="connsiteY115" fmla="*/ 552112 h 1523660"/>
                    <a:gd name="connsiteX116" fmla="*/ 323613 w 1368885"/>
                    <a:gd name="connsiteY116" fmla="*/ 552112 h 1523660"/>
                    <a:gd name="connsiteX117" fmla="*/ 286947 w 1368885"/>
                    <a:gd name="connsiteY117" fmla="*/ 575269 h 1523660"/>
                    <a:gd name="connsiteX118" fmla="*/ 399514 w 1368885"/>
                    <a:gd name="connsiteY118" fmla="*/ 666127 h 1523660"/>
                    <a:gd name="connsiteX119" fmla="*/ 475499 w 1368885"/>
                    <a:gd name="connsiteY119" fmla="*/ 972470 h 1523660"/>
                    <a:gd name="connsiteX120" fmla="*/ 362932 w 1368885"/>
                    <a:gd name="connsiteY120" fmla="*/ 922619 h 1523660"/>
                    <a:gd name="connsiteX121" fmla="*/ 361401 w 1368885"/>
                    <a:gd name="connsiteY121" fmla="*/ 921493 h 1523660"/>
                    <a:gd name="connsiteX122" fmla="*/ 350066 w 1368885"/>
                    <a:gd name="connsiteY122" fmla="*/ 913453 h 1523660"/>
                    <a:gd name="connsiteX123" fmla="*/ 308175 w 1368885"/>
                    <a:gd name="connsiteY123" fmla="*/ 879682 h 1523660"/>
                    <a:gd name="connsiteX124" fmla="*/ 273760 w 1368885"/>
                    <a:gd name="connsiteY124" fmla="*/ 762693 h 1523660"/>
                    <a:gd name="connsiteX125" fmla="*/ 245779 w 1368885"/>
                    <a:gd name="connsiteY125" fmla="*/ 786171 h 1523660"/>
                    <a:gd name="connsiteX126" fmla="*/ 263709 w 1368885"/>
                    <a:gd name="connsiteY126" fmla="*/ 841329 h 1523660"/>
                    <a:gd name="connsiteX127" fmla="*/ 48708 w 1368885"/>
                    <a:gd name="connsiteY127" fmla="*/ 633563 h 1523660"/>
                    <a:gd name="connsiteX128" fmla="*/ 16546 w 1368885"/>
                    <a:gd name="connsiteY128" fmla="*/ 722008 h 1523660"/>
                    <a:gd name="connsiteX129" fmla="*/ 16546 w 1368885"/>
                    <a:gd name="connsiteY129" fmla="*/ 722491 h 1523660"/>
                    <a:gd name="connsiteX130" fmla="*/ 92448 w 1368885"/>
                    <a:gd name="connsiteY130" fmla="*/ 793408 h 1523660"/>
                    <a:gd name="connsiteX131" fmla="*/ 29330 w 1368885"/>
                    <a:gd name="connsiteY131" fmla="*/ 793408 h 1523660"/>
                    <a:gd name="connsiteX132" fmla="*/ 14858 w 1368885"/>
                    <a:gd name="connsiteY132" fmla="*/ 827098 h 1523660"/>
                    <a:gd name="connsiteX133" fmla="*/ 133051 w 1368885"/>
                    <a:gd name="connsiteY133" fmla="*/ 828063 h 1523660"/>
                    <a:gd name="connsiteX134" fmla="*/ 181294 w 1368885"/>
                    <a:gd name="connsiteY134" fmla="*/ 867621 h 1523660"/>
                    <a:gd name="connsiteX135" fmla="*/ 192794 w 1368885"/>
                    <a:gd name="connsiteY135" fmla="*/ 876868 h 1523660"/>
                    <a:gd name="connsiteX136" fmla="*/ 318870 w 1368885"/>
                    <a:gd name="connsiteY136" fmla="*/ 974399 h 1523660"/>
                    <a:gd name="connsiteX137" fmla="*/ 280112 w 1368885"/>
                    <a:gd name="connsiteY137" fmla="*/ 974882 h 1523660"/>
                    <a:gd name="connsiteX138" fmla="*/ 268134 w 1368885"/>
                    <a:gd name="connsiteY138" fmla="*/ 1009697 h 1523660"/>
                    <a:gd name="connsiteX139" fmla="*/ 363010 w 1368885"/>
                    <a:gd name="connsiteY139" fmla="*/ 1007044 h 1523660"/>
                    <a:gd name="connsiteX140" fmla="*/ 430067 w 1368885"/>
                    <a:gd name="connsiteY140" fmla="*/ 1054242 h 1523660"/>
                    <a:gd name="connsiteX141" fmla="*/ 431194 w 1368885"/>
                    <a:gd name="connsiteY141" fmla="*/ 1055046 h 1523660"/>
                    <a:gd name="connsiteX142" fmla="*/ 431194 w 1368885"/>
                    <a:gd name="connsiteY142" fmla="*/ 1055046 h 1523660"/>
                    <a:gd name="connsiteX143" fmla="*/ 443498 w 1368885"/>
                    <a:gd name="connsiteY143" fmla="*/ 1064855 h 1523660"/>
                    <a:gd name="connsiteX144" fmla="*/ 563701 w 1368885"/>
                    <a:gd name="connsiteY144" fmla="*/ 1150809 h 1523660"/>
                    <a:gd name="connsiteX145" fmla="*/ 563701 w 1368885"/>
                    <a:gd name="connsiteY145" fmla="*/ 1150809 h 1523660"/>
                    <a:gd name="connsiteX146" fmla="*/ 702160 w 1368885"/>
                    <a:gd name="connsiteY146" fmla="*/ 1292482 h 1523660"/>
                    <a:gd name="connsiteX147" fmla="*/ 704249 w 1368885"/>
                    <a:gd name="connsiteY147" fmla="*/ 1298753 h 1523660"/>
                    <a:gd name="connsiteX148" fmla="*/ 704249 w 1368885"/>
                    <a:gd name="connsiteY148" fmla="*/ 1299316 h 1523660"/>
                    <a:gd name="connsiteX149" fmla="*/ 705536 w 1368885"/>
                    <a:gd name="connsiteY149" fmla="*/ 1303337 h 1523660"/>
                    <a:gd name="connsiteX150" fmla="*/ 705536 w 1368885"/>
                    <a:gd name="connsiteY150" fmla="*/ 1303899 h 1523660"/>
                    <a:gd name="connsiteX151" fmla="*/ 709074 w 1368885"/>
                    <a:gd name="connsiteY151" fmla="*/ 1315799 h 1523660"/>
                    <a:gd name="connsiteX152" fmla="*/ 597712 w 1368885"/>
                    <a:gd name="connsiteY152" fmla="*/ 1317086 h 1523660"/>
                    <a:gd name="connsiteX153" fmla="*/ 553089 w 1368885"/>
                    <a:gd name="connsiteY153" fmla="*/ 1224298 h 1523660"/>
                    <a:gd name="connsiteX154" fmla="*/ 520927 w 1368885"/>
                    <a:gd name="connsiteY154" fmla="*/ 1244882 h 1523660"/>
                    <a:gd name="connsiteX155" fmla="*/ 551640 w 1368885"/>
                    <a:gd name="connsiteY155" fmla="*/ 1306793 h 1523660"/>
                    <a:gd name="connsiteX156" fmla="*/ 479276 w 1368885"/>
                    <a:gd name="connsiteY156" fmla="*/ 1284200 h 1523660"/>
                    <a:gd name="connsiteX157" fmla="*/ 469947 w 1368885"/>
                    <a:gd name="connsiteY157" fmla="*/ 1280823 h 1523660"/>
                    <a:gd name="connsiteX158" fmla="*/ 463599 w 1368885"/>
                    <a:gd name="connsiteY158" fmla="*/ 1278492 h 1523660"/>
                    <a:gd name="connsiteX159" fmla="*/ 463599 w 1368885"/>
                    <a:gd name="connsiteY159" fmla="*/ 1278492 h 1523660"/>
                    <a:gd name="connsiteX160" fmla="*/ 356980 w 1368885"/>
                    <a:gd name="connsiteY160" fmla="*/ 1233464 h 1523660"/>
                    <a:gd name="connsiteX161" fmla="*/ 312113 w 1368885"/>
                    <a:gd name="connsiteY161" fmla="*/ 1128536 h 1523660"/>
                    <a:gd name="connsiteX162" fmla="*/ 287026 w 1368885"/>
                    <a:gd name="connsiteY162" fmla="*/ 1154908 h 1523660"/>
                    <a:gd name="connsiteX163" fmla="*/ 309703 w 1368885"/>
                    <a:gd name="connsiteY163" fmla="*/ 1210710 h 1523660"/>
                    <a:gd name="connsiteX164" fmla="*/ 193437 w 1368885"/>
                    <a:gd name="connsiteY164" fmla="*/ 1148958 h 1523660"/>
                    <a:gd name="connsiteX165" fmla="*/ 186119 w 1368885"/>
                    <a:gd name="connsiteY165" fmla="*/ 1144858 h 1523660"/>
                    <a:gd name="connsiteX166" fmla="*/ 99523 w 1368885"/>
                    <a:gd name="connsiteY166" fmla="*/ 1093480 h 1523660"/>
                    <a:gd name="connsiteX167" fmla="*/ 53852 w 1368885"/>
                    <a:gd name="connsiteY167" fmla="*/ 1116556 h 1523660"/>
                    <a:gd name="connsiteX168" fmla="*/ 68244 w 1368885"/>
                    <a:gd name="connsiteY168" fmla="*/ 1165200 h 1523660"/>
                    <a:gd name="connsiteX169" fmla="*/ 858223 w 1368885"/>
                    <a:gd name="connsiteY169" fmla="*/ 668137 h 1523660"/>
                    <a:gd name="connsiteX170" fmla="*/ 863292 w 1368885"/>
                    <a:gd name="connsiteY170" fmla="*/ 604697 h 1523660"/>
                    <a:gd name="connsiteX171" fmla="*/ 858223 w 1368885"/>
                    <a:gd name="connsiteY171" fmla="*/ 668137 h 152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368885" h="1523660">
                      <a:moveTo>
                        <a:pt x="68244" y="1165200"/>
                      </a:moveTo>
                      <a:cubicBezTo>
                        <a:pt x="102899" y="1190367"/>
                        <a:pt x="139565" y="1212800"/>
                        <a:pt x="177839" y="1232098"/>
                      </a:cubicBezTo>
                      <a:cubicBezTo>
                        <a:pt x="160231" y="1248983"/>
                        <a:pt x="137071" y="1258872"/>
                        <a:pt x="112710" y="1259837"/>
                      </a:cubicBezTo>
                      <a:cubicBezTo>
                        <a:pt x="89877" y="1262973"/>
                        <a:pt x="100167" y="1306553"/>
                        <a:pt x="122278" y="1296019"/>
                      </a:cubicBezTo>
                      <a:cubicBezTo>
                        <a:pt x="165052" y="1299637"/>
                        <a:pt x="201556" y="1272381"/>
                        <a:pt x="221257" y="1253646"/>
                      </a:cubicBezTo>
                      <a:cubicBezTo>
                        <a:pt x="246505" y="1265787"/>
                        <a:pt x="272877" y="1277767"/>
                        <a:pt x="299570" y="1288783"/>
                      </a:cubicBezTo>
                      <a:lnTo>
                        <a:pt x="309542" y="1293045"/>
                      </a:lnTo>
                      <a:lnTo>
                        <a:pt x="313079" y="1294492"/>
                      </a:lnTo>
                      <a:cubicBezTo>
                        <a:pt x="350628" y="1310090"/>
                        <a:pt x="388580" y="1324725"/>
                        <a:pt x="425002" y="1337991"/>
                      </a:cubicBezTo>
                      <a:cubicBezTo>
                        <a:pt x="407555" y="1354072"/>
                        <a:pt x="384961" y="1363479"/>
                        <a:pt x="361244" y="1364605"/>
                      </a:cubicBezTo>
                      <a:cubicBezTo>
                        <a:pt x="338166" y="1367822"/>
                        <a:pt x="348861" y="1411803"/>
                        <a:pt x="371051" y="1400626"/>
                      </a:cubicBezTo>
                      <a:cubicBezTo>
                        <a:pt x="416239" y="1404325"/>
                        <a:pt x="454432" y="1373610"/>
                        <a:pt x="473084" y="1354956"/>
                      </a:cubicBezTo>
                      <a:cubicBezTo>
                        <a:pt x="523420" y="1372163"/>
                        <a:pt x="560246" y="1383742"/>
                        <a:pt x="597551" y="1393953"/>
                      </a:cubicBezTo>
                      <a:lnTo>
                        <a:pt x="605591" y="1396284"/>
                      </a:lnTo>
                      <a:lnTo>
                        <a:pt x="605591" y="1396284"/>
                      </a:lnTo>
                      <a:lnTo>
                        <a:pt x="613632" y="1398294"/>
                      </a:lnTo>
                      <a:cubicBezTo>
                        <a:pt x="664046" y="1402476"/>
                        <a:pt x="690661" y="1428607"/>
                        <a:pt x="703927" y="1463101"/>
                      </a:cubicBezTo>
                      <a:cubicBezTo>
                        <a:pt x="706019" y="1468568"/>
                        <a:pt x="707707" y="1474197"/>
                        <a:pt x="709152" y="1479825"/>
                      </a:cubicBezTo>
                      <a:cubicBezTo>
                        <a:pt x="712450" y="1493655"/>
                        <a:pt x="714460" y="1507725"/>
                        <a:pt x="715104" y="1521957"/>
                      </a:cubicBezTo>
                      <a:lnTo>
                        <a:pt x="847211" y="1519707"/>
                      </a:lnTo>
                      <a:cubicBezTo>
                        <a:pt x="834828" y="1503062"/>
                        <a:pt x="820675" y="1451764"/>
                        <a:pt x="848334" y="1419441"/>
                      </a:cubicBezTo>
                      <a:cubicBezTo>
                        <a:pt x="855090" y="1411561"/>
                        <a:pt x="863614" y="1405370"/>
                        <a:pt x="873099" y="1401269"/>
                      </a:cubicBezTo>
                      <a:cubicBezTo>
                        <a:pt x="878325" y="1399019"/>
                        <a:pt x="883715" y="1397169"/>
                        <a:pt x="889180" y="1395802"/>
                      </a:cubicBezTo>
                      <a:cubicBezTo>
                        <a:pt x="934530" y="1381249"/>
                        <a:pt x="978430" y="1362354"/>
                        <a:pt x="1020242" y="1339519"/>
                      </a:cubicBezTo>
                      <a:lnTo>
                        <a:pt x="1020242" y="1339519"/>
                      </a:lnTo>
                      <a:lnTo>
                        <a:pt x="1026029" y="1336383"/>
                      </a:lnTo>
                      <a:lnTo>
                        <a:pt x="1029084" y="1334695"/>
                      </a:lnTo>
                      <a:lnTo>
                        <a:pt x="1034392" y="1331720"/>
                      </a:lnTo>
                      <a:cubicBezTo>
                        <a:pt x="1054010" y="1320382"/>
                        <a:pt x="1073307" y="1308241"/>
                        <a:pt x="1092446" y="1294974"/>
                      </a:cubicBezTo>
                      <a:cubicBezTo>
                        <a:pt x="1099682" y="1298110"/>
                        <a:pt x="1171481" y="1327779"/>
                        <a:pt x="1223426" y="1292160"/>
                      </a:cubicBezTo>
                      <a:lnTo>
                        <a:pt x="1223426" y="1292160"/>
                      </a:lnTo>
                      <a:cubicBezTo>
                        <a:pt x="1246338" y="1288220"/>
                        <a:pt x="1233233" y="1248419"/>
                        <a:pt x="1212488" y="1257104"/>
                      </a:cubicBezTo>
                      <a:cubicBezTo>
                        <a:pt x="1189011" y="1268682"/>
                        <a:pt x="1161913" y="1270210"/>
                        <a:pt x="1137309" y="1261445"/>
                      </a:cubicBezTo>
                      <a:cubicBezTo>
                        <a:pt x="1241034" y="1177261"/>
                        <a:pt x="1321035" y="1071528"/>
                        <a:pt x="1364614" y="975767"/>
                      </a:cubicBezTo>
                      <a:cubicBezTo>
                        <a:pt x="1369922" y="934599"/>
                        <a:pt x="1272792" y="924710"/>
                        <a:pt x="1269737" y="966037"/>
                      </a:cubicBezTo>
                      <a:cubicBezTo>
                        <a:pt x="1258721" y="1022723"/>
                        <a:pt x="1233555" y="1075629"/>
                        <a:pt x="1196490" y="1119932"/>
                      </a:cubicBezTo>
                      <a:cubicBezTo>
                        <a:pt x="1188449" y="1105942"/>
                        <a:pt x="1179604" y="1080856"/>
                        <a:pt x="1188449" y="1043227"/>
                      </a:cubicBezTo>
                      <a:lnTo>
                        <a:pt x="1187805" y="1043227"/>
                      </a:lnTo>
                      <a:cubicBezTo>
                        <a:pt x="1201876" y="1019105"/>
                        <a:pt x="1150740" y="1007526"/>
                        <a:pt x="1153551" y="1035668"/>
                      </a:cubicBezTo>
                      <a:cubicBezTo>
                        <a:pt x="1130234" y="1082062"/>
                        <a:pt x="1152267" y="1136817"/>
                        <a:pt x="1161591" y="1156276"/>
                      </a:cubicBezTo>
                      <a:cubicBezTo>
                        <a:pt x="1154516" y="1162708"/>
                        <a:pt x="1147281" y="1168900"/>
                        <a:pt x="1139884" y="1174769"/>
                      </a:cubicBezTo>
                      <a:cubicBezTo>
                        <a:pt x="1136425" y="1177583"/>
                        <a:pt x="1132970" y="1180236"/>
                        <a:pt x="1129429" y="1182810"/>
                      </a:cubicBezTo>
                      <a:cubicBezTo>
                        <a:pt x="1080142" y="1219957"/>
                        <a:pt x="1024903" y="1247134"/>
                        <a:pt x="966291" y="1274873"/>
                      </a:cubicBezTo>
                      <a:cubicBezTo>
                        <a:pt x="958251" y="1266832"/>
                        <a:pt x="937827" y="1228399"/>
                        <a:pt x="953425" y="1184739"/>
                      </a:cubicBezTo>
                      <a:cubicBezTo>
                        <a:pt x="959134" y="1162467"/>
                        <a:pt x="916517" y="1155794"/>
                        <a:pt x="917243" y="1179835"/>
                      </a:cubicBezTo>
                      <a:cubicBezTo>
                        <a:pt x="895293" y="1221645"/>
                        <a:pt x="911052" y="1270692"/>
                        <a:pt x="921585" y="1294733"/>
                      </a:cubicBezTo>
                      <a:cubicBezTo>
                        <a:pt x="812312" y="1334935"/>
                        <a:pt x="797759" y="1170427"/>
                        <a:pt x="799690" y="1110927"/>
                      </a:cubicBezTo>
                      <a:cubicBezTo>
                        <a:pt x="873904" y="1034060"/>
                        <a:pt x="926972" y="939263"/>
                        <a:pt x="953665" y="835781"/>
                      </a:cubicBezTo>
                      <a:cubicBezTo>
                        <a:pt x="983094" y="829268"/>
                        <a:pt x="1039861" y="808846"/>
                        <a:pt x="1065427" y="760281"/>
                      </a:cubicBezTo>
                      <a:cubicBezTo>
                        <a:pt x="1082073" y="747979"/>
                        <a:pt x="1053688" y="711637"/>
                        <a:pt x="1037690" y="724742"/>
                      </a:cubicBezTo>
                      <a:cubicBezTo>
                        <a:pt x="1021287" y="749989"/>
                        <a:pt x="996282" y="768402"/>
                        <a:pt x="967253" y="776603"/>
                      </a:cubicBezTo>
                      <a:cubicBezTo>
                        <a:pt x="969263" y="765910"/>
                        <a:pt x="971112" y="755135"/>
                        <a:pt x="972722" y="744441"/>
                      </a:cubicBezTo>
                      <a:cubicBezTo>
                        <a:pt x="973444" y="739456"/>
                        <a:pt x="974088" y="734471"/>
                        <a:pt x="974811" y="729486"/>
                      </a:cubicBezTo>
                      <a:lnTo>
                        <a:pt x="974811" y="729486"/>
                      </a:lnTo>
                      <a:cubicBezTo>
                        <a:pt x="983577" y="659775"/>
                        <a:pt x="985427" y="589420"/>
                        <a:pt x="980279" y="519388"/>
                      </a:cubicBezTo>
                      <a:cubicBezTo>
                        <a:pt x="989525" y="512393"/>
                        <a:pt x="1042193" y="469939"/>
                        <a:pt x="1040666" y="413736"/>
                      </a:cubicBezTo>
                      <a:cubicBezTo>
                        <a:pt x="1057469" y="389614"/>
                        <a:pt x="1005767" y="377151"/>
                        <a:pt x="1007133" y="405212"/>
                      </a:cubicBezTo>
                      <a:lnTo>
                        <a:pt x="1007133" y="405212"/>
                      </a:lnTo>
                      <a:cubicBezTo>
                        <a:pt x="1003518" y="427887"/>
                        <a:pt x="992501" y="448712"/>
                        <a:pt x="975776" y="464471"/>
                      </a:cubicBezTo>
                      <a:cubicBezTo>
                        <a:pt x="969828" y="410841"/>
                        <a:pt x="961062" y="357533"/>
                        <a:pt x="949484" y="304867"/>
                      </a:cubicBezTo>
                      <a:lnTo>
                        <a:pt x="945946" y="288786"/>
                      </a:lnTo>
                      <a:cubicBezTo>
                        <a:pt x="936296" y="246412"/>
                        <a:pt x="925201" y="205085"/>
                        <a:pt x="913223" y="165606"/>
                      </a:cubicBezTo>
                      <a:cubicBezTo>
                        <a:pt x="929304" y="151535"/>
                        <a:pt x="979235" y="72899"/>
                        <a:pt x="938950" y="59471"/>
                      </a:cubicBezTo>
                      <a:cubicBezTo>
                        <a:pt x="925845" y="55772"/>
                        <a:pt x="912497" y="62929"/>
                        <a:pt x="914829" y="75552"/>
                      </a:cubicBezTo>
                      <a:cubicBezTo>
                        <a:pt x="910891" y="89060"/>
                        <a:pt x="904778" y="101925"/>
                        <a:pt x="896738" y="113504"/>
                      </a:cubicBezTo>
                      <a:cubicBezTo>
                        <a:pt x="876153" y="52395"/>
                        <a:pt x="859994" y="15811"/>
                        <a:pt x="859994" y="15811"/>
                      </a:cubicBezTo>
                      <a:lnTo>
                        <a:pt x="859994" y="15811"/>
                      </a:lnTo>
                      <a:cubicBezTo>
                        <a:pt x="849543" y="-26240"/>
                        <a:pt x="733195" y="15811"/>
                        <a:pt x="748793" y="54084"/>
                      </a:cubicBezTo>
                      <a:cubicBezTo>
                        <a:pt x="760693" y="65501"/>
                        <a:pt x="771466" y="78045"/>
                        <a:pt x="780955" y="91473"/>
                      </a:cubicBezTo>
                      <a:cubicBezTo>
                        <a:pt x="784414" y="96297"/>
                        <a:pt x="787629" y="101282"/>
                        <a:pt x="790684" y="106428"/>
                      </a:cubicBezTo>
                      <a:cubicBezTo>
                        <a:pt x="823890" y="161103"/>
                        <a:pt x="836434" y="226472"/>
                        <a:pt x="851310" y="307440"/>
                      </a:cubicBezTo>
                      <a:cubicBezTo>
                        <a:pt x="831369" y="300204"/>
                        <a:pt x="813761" y="287821"/>
                        <a:pt x="800173" y="271579"/>
                      </a:cubicBezTo>
                      <a:cubicBezTo>
                        <a:pt x="792694" y="242795"/>
                        <a:pt x="743324" y="277851"/>
                        <a:pt x="768894" y="293932"/>
                      </a:cubicBezTo>
                      <a:cubicBezTo>
                        <a:pt x="788191" y="333009"/>
                        <a:pt x="829603" y="351583"/>
                        <a:pt x="858223" y="359944"/>
                      </a:cubicBezTo>
                      <a:cubicBezTo>
                        <a:pt x="863453" y="409876"/>
                        <a:pt x="866185" y="460049"/>
                        <a:pt x="866264" y="510302"/>
                      </a:cubicBezTo>
                      <a:lnTo>
                        <a:pt x="866264" y="510302"/>
                      </a:lnTo>
                      <a:cubicBezTo>
                        <a:pt x="866264" y="515850"/>
                        <a:pt x="866264" y="521398"/>
                        <a:pt x="866264" y="526946"/>
                      </a:cubicBezTo>
                      <a:cubicBezTo>
                        <a:pt x="866264" y="552916"/>
                        <a:pt x="865302" y="578888"/>
                        <a:pt x="863853" y="604376"/>
                      </a:cubicBezTo>
                      <a:cubicBezTo>
                        <a:pt x="863853" y="604376"/>
                        <a:pt x="811990" y="612416"/>
                        <a:pt x="765196" y="551550"/>
                      </a:cubicBezTo>
                      <a:cubicBezTo>
                        <a:pt x="764874" y="550424"/>
                        <a:pt x="764313" y="549298"/>
                        <a:pt x="763669" y="548334"/>
                      </a:cubicBezTo>
                      <a:cubicBezTo>
                        <a:pt x="752413" y="530966"/>
                        <a:pt x="714382" y="556374"/>
                        <a:pt x="726360" y="573742"/>
                      </a:cubicBezTo>
                      <a:cubicBezTo>
                        <a:pt x="756433" y="648116"/>
                        <a:pt x="857662" y="668458"/>
                        <a:pt x="858789" y="668218"/>
                      </a:cubicBezTo>
                      <a:cubicBezTo>
                        <a:pt x="849060" y="756663"/>
                        <a:pt x="836033" y="826937"/>
                        <a:pt x="807087" y="899703"/>
                      </a:cubicBezTo>
                      <a:cubicBezTo>
                        <a:pt x="785058" y="884185"/>
                        <a:pt x="768816" y="861832"/>
                        <a:pt x="760693" y="836184"/>
                      </a:cubicBezTo>
                      <a:cubicBezTo>
                        <a:pt x="766806" y="806997"/>
                        <a:pt x="701916" y="818173"/>
                        <a:pt x="719046" y="843580"/>
                      </a:cubicBezTo>
                      <a:cubicBezTo>
                        <a:pt x="722100" y="891823"/>
                        <a:pt x="756916" y="928086"/>
                        <a:pt x="782404" y="948107"/>
                      </a:cubicBezTo>
                      <a:cubicBezTo>
                        <a:pt x="755868" y="991204"/>
                        <a:pt x="721056" y="1013557"/>
                        <a:pt x="682459" y="1007125"/>
                      </a:cubicBezTo>
                      <a:cubicBezTo>
                        <a:pt x="675706" y="1005999"/>
                        <a:pt x="669111" y="1004069"/>
                        <a:pt x="662762" y="1001415"/>
                      </a:cubicBezTo>
                      <a:cubicBezTo>
                        <a:pt x="660670" y="1000531"/>
                        <a:pt x="658499" y="999647"/>
                        <a:pt x="656488" y="998601"/>
                      </a:cubicBezTo>
                      <a:cubicBezTo>
                        <a:pt x="624326" y="982038"/>
                        <a:pt x="602137" y="953253"/>
                        <a:pt x="585168" y="919564"/>
                      </a:cubicBezTo>
                      <a:cubicBezTo>
                        <a:pt x="583241" y="915703"/>
                        <a:pt x="581309" y="911523"/>
                        <a:pt x="579542" y="907583"/>
                      </a:cubicBezTo>
                      <a:cubicBezTo>
                        <a:pt x="564745" y="872446"/>
                        <a:pt x="553167" y="836023"/>
                        <a:pt x="545127" y="798795"/>
                      </a:cubicBezTo>
                      <a:cubicBezTo>
                        <a:pt x="575762" y="787619"/>
                        <a:pt x="628991" y="761487"/>
                        <a:pt x="649253" y="710350"/>
                      </a:cubicBezTo>
                      <a:cubicBezTo>
                        <a:pt x="680771" y="694269"/>
                        <a:pt x="609533" y="650528"/>
                        <a:pt x="610656" y="686791"/>
                      </a:cubicBezTo>
                      <a:cubicBezTo>
                        <a:pt x="583241" y="724983"/>
                        <a:pt x="553006" y="737124"/>
                        <a:pt x="534032" y="740823"/>
                      </a:cubicBezTo>
                      <a:cubicBezTo>
                        <a:pt x="523581" y="673122"/>
                        <a:pt x="517146" y="604858"/>
                        <a:pt x="514653" y="536353"/>
                      </a:cubicBezTo>
                      <a:cubicBezTo>
                        <a:pt x="514653" y="533298"/>
                        <a:pt x="514653" y="530242"/>
                        <a:pt x="514653" y="527106"/>
                      </a:cubicBezTo>
                      <a:cubicBezTo>
                        <a:pt x="514653" y="525499"/>
                        <a:pt x="514653" y="523890"/>
                        <a:pt x="514653" y="522363"/>
                      </a:cubicBezTo>
                      <a:cubicBezTo>
                        <a:pt x="514092" y="507327"/>
                        <a:pt x="513691" y="492452"/>
                        <a:pt x="513369" y="477738"/>
                      </a:cubicBezTo>
                      <a:cubicBezTo>
                        <a:pt x="546014" y="466321"/>
                        <a:pt x="600527" y="436973"/>
                        <a:pt x="619906" y="383101"/>
                      </a:cubicBezTo>
                      <a:cubicBezTo>
                        <a:pt x="631484" y="365975"/>
                        <a:pt x="592004" y="340888"/>
                        <a:pt x="581391" y="358979"/>
                      </a:cubicBezTo>
                      <a:cubicBezTo>
                        <a:pt x="566755" y="386398"/>
                        <a:pt x="542233" y="407222"/>
                        <a:pt x="512804" y="417353"/>
                      </a:cubicBezTo>
                      <a:cubicBezTo>
                        <a:pt x="512804" y="360508"/>
                        <a:pt x="514413" y="300365"/>
                        <a:pt x="516907" y="248503"/>
                      </a:cubicBezTo>
                      <a:cubicBezTo>
                        <a:pt x="516907" y="244724"/>
                        <a:pt x="517307" y="241106"/>
                        <a:pt x="517468" y="237568"/>
                      </a:cubicBezTo>
                      <a:cubicBezTo>
                        <a:pt x="517468" y="236442"/>
                        <a:pt x="517468" y="235237"/>
                        <a:pt x="517468" y="234111"/>
                      </a:cubicBezTo>
                      <a:cubicBezTo>
                        <a:pt x="518673" y="211597"/>
                        <a:pt x="520043" y="190853"/>
                        <a:pt x="521410" y="172843"/>
                      </a:cubicBezTo>
                      <a:lnTo>
                        <a:pt x="520605" y="172843"/>
                      </a:lnTo>
                      <a:cubicBezTo>
                        <a:pt x="539418" y="129745"/>
                        <a:pt x="411575" y="100478"/>
                        <a:pt x="406833" y="145102"/>
                      </a:cubicBezTo>
                      <a:lnTo>
                        <a:pt x="406833" y="145102"/>
                      </a:lnTo>
                      <a:cubicBezTo>
                        <a:pt x="400158" y="180481"/>
                        <a:pt x="394933" y="215537"/>
                        <a:pt x="390752" y="249629"/>
                      </a:cubicBezTo>
                      <a:cubicBezTo>
                        <a:pt x="371451" y="238694"/>
                        <a:pt x="355052" y="223256"/>
                        <a:pt x="343152" y="204522"/>
                      </a:cubicBezTo>
                      <a:cubicBezTo>
                        <a:pt x="331410" y="188441"/>
                        <a:pt x="297399" y="213607"/>
                        <a:pt x="307449" y="230091"/>
                      </a:cubicBezTo>
                      <a:lnTo>
                        <a:pt x="307049" y="230091"/>
                      </a:lnTo>
                      <a:cubicBezTo>
                        <a:pt x="321763" y="269168"/>
                        <a:pt x="355292" y="293209"/>
                        <a:pt x="385283" y="307521"/>
                      </a:cubicBezTo>
                      <a:cubicBezTo>
                        <a:pt x="378369" y="406177"/>
                        <a:pt x="380458" y="505317"/>
                        <a:pt x="391552" y="603652"/>
                      </a:cubicBezTo>
                      <a:cubicBezTo>
                        <a:pt x="364055" y="594244"/>
                        <a:pt x="340337" y="576153"/>
                        <a:pt x="324013" y="552112"/>
                      </a:cubicBezTo>
                      <a:lnTo>
                        <a:pt x="323613" y="552112"/>
                      </a:lnTo>
                      <a:cubicBezTo>
                        <a:pt x="315572" y="527991"/>
                        <a:pt x="272394" y="557580"/>
                        <a:pt x="286947" y="575269"/>
                      </a:cubicBezTo>
                      <a:cubicBezTo>
                        <a:pt x="308093" y="631071"/>
                        <a:pt x="368157" y="656397"/>
                        <a:pt x="399514" y="666127"/>
                      </a:cubicBezTo>
                      <a:cubicBezTo>
                        <a:pt x="411336" y="773146"/>
                        <a:pt x="469225" y="961293"/>
                        <a:pt x="475499" y="972470"/>
                      </a:cubicBezTo>
                      <a:cubicBezTo>
                        <a:pt x="455154" y="983807"/>
                        <a:pt x="405545" y="953976"/>
                        <a:pt x="362932" y="922619"/>
                      </a:cubicBezTo>
                      <a:lnTo>
                        <a:pt x="361401" y="921493"/>
                      </a:lnTo>
                      <a:lnTo>
                        <a:pt x="350066" y="913453"/>
                      </a:lnTo>
                      <a:cubicBezTo>
                        <a:pt x="333985" y="900909"/>
                        <a:pt x="318870" y="888848"/>
                        <a:pt x="308175" y="879682"/>
                      </a:cubicBezTo>
                      <a:cubicBezTo>
                        <a:pt x="310103" y="860144"/>
                        <a:pt x="312435" y="799277"/>
                        <a:pt x="273760" y="762693"/>
                      </a:cubicBezTo>
                      <a:cubicBezTo>
                        <a:pt x="265719" y="730531"/>
                        <a:pt x="214100" y="773709"/>
                        <a:pt x="245779" y="786171"/>
                      </a:cubicBezTo>
                      <a:cubicBezTo>
                        <a:pt x="256635" y="802574"/>
                        <a:pt x="262826" y="821630"/>
                        <a:pt x="263709" y="841329"/>
                      </a:cubicBezTo>
                      <a:cubicBezTo>
                        <a:pt x="186280" y="773870"/>
                        <a:pt x="112550" y="696118"/>
                        <a:pt x="48708" y="633563"/>
                      </a:cubicBezTo>
                      <a:cubicBezTo>
                        <a:pt x="9389" y="615793"/>
                        <a:pt x="-28882" y="712118"/>
                        <a:pt x="16546" y="722008"/>
                      </a:cubicBezTo>
                      <a:lnTo>
                        <a:pt x="16546" y="722491"/>
                      </a:lnTo>
                      <a:cubicBezTo>
                        <a:pt x="38253" y="744602"/>
                        <a:pt x="64224" y="768724"/>
                        <a:pt x="92448" y="793408"/>
                      </a:cubicBezTo>
                      <a:cubicBezTo>
                        <a:pt x="71943" y="799921"/>
                        <a:pt x="49831" y="799921"/>
                        <a:pt x="29330" y="793408"/>
                      </a:cubicBezTo>
                      <a:cubicBezTo>
                        <a:pt x="8184" y="767759"/>
                        <a:pt x="-18191" y="829189"/>
                        <a:pt x="14858" y="827098"/>
                      </a:cubicBezTo>
                      <a:cubicBezTo>
                        <a:pt x="58194" y="852104"/>
                        <a:pt x="112306" y="835862"/>
                        <a:pt x="133051" y="828063"/>
                      </a:cubicBezTo>
                      <a:cubicBezTo>
                        <a:pt x="148410" y="840927"/>
                        <a:pt x="164569" y="854275"/>
                        <a:pt x="181294" y="867621"/>
                      </a:cubicBezTo>
                      <a:lnTo>
                        <a:pt x="192794" y="876868"/>
                      </a:lnTo>
                      <a:cubicBezTo>
                        <a:pt x="235811" y="911362"/>
                        <a:pt x="280595" y="945776"/>
                        <a:pt x="318870" y="974399"/>
                      </a:cubicBezTo>
                      <a:cubicBezTo>
                        <a:pt x="306083" y="976732"/>
                        <a:pt x="292978" y="976893"/>
                        <a:pt x="280112" y="974882"/>
                      </a:cubicBezTo>
                      <a:cubicBezTo>
                        <a:pt x="256957" y="952610"/>
                        <a:pt x="234924" y="1015085"/>
                        <a:pt x="268134" y="1009697"/>
                      </a:cubicBezTo>
                      <a:cubicBezTo>
                        <a:pt x="301501" y="1024171"/>
                        <a:pt x="337923" y="1016371"/>
                        <a:pt x="363010" y="1007044"/>
                      </a:cubicBezTo>
                      <a:cubicBezTo>
                        <a:pt x="397583" y="1033336"/>
                        <a:pt x="413102" y="1041698"/>
                        <a:pt x="430067" y="1054242"/>
                      </a:cubicBezTo>
                      <a:lnTo>
                        <a:pt x="431194" y="1055046"/>
                      </a:lnTo>
                      <a:lnTo>
                        <a:pt x="431194" y="1055046"/>
                      </a:lnTo>
                      <a:cubicBezTo>
                        <a:pt x="435053" y="1058021"/>
                        <a:pt x="439234" y="1061157"/>
                        <a:pt x="443498" y="1064855"/>
                      </a:cubicBezTo>
                      <a:cubicBezTo>
                        <a:pt x="459579" y="1085037"/>
                        <a:pt x="512725" y="1142285"/>
                        <a:pt x="563701" y="1150809"/>
                      </a:cubicBezTo>
                      <a:lnTo>
                        <a:pt x="563701" y="1150809"/>
                      </a:lnTo>
                      <a:cubicBezTo>
                        <a:pt x="639120" y="1151371"/>
                        <a:pt x="681332" y="1231214"/>
                        <a:pt x="702160" y="1292482"/>
                      </a:cubicBezTo>
                      <a:cubicBezTo>
                        <a:pt x="702882" y="1294652"/>
                        <a:pt x="703605" y="1296662"/>
                        <a:pt x="704249" y="1298753"/>
                      </a:cubicBezTo>
                      <a:cubicBezTo>
                        <a:pt x="704249" y="1298914"/>
                        <a:pt x="704249" y="1299155"/>
                        <a:pt x="704249" y="1299316"/>
                      </a:cubicBezTo>
                      <a:cubicBezTo>
                        <a:pt x="704731" y="1300683"/>
                        <a:pt x="705132" y="1302050"/>
                        <a:pt x="705536" y="1303337"/>
                      </a:cubicBezTo>
                      <a:cubicBezTo>
                        <a:pt x="705615" y="1303498"/>
                        <a:pt x="705615" y="1303738"/>
                        <a:pt x="705536" y="1303899"/>
                      </a:cubicBezTo>
                      <a:cubicBezTo>
                        <a:pt x="706824" y="1308000"/>
                        <a:pt x="708029" y="1311939"/>
                        <a:pt x="709074" y="1315799"/>
                      </a:cubicBezTo>
                      <a:cubicBezTo>
                        <a:pt x="678600" y="1325207"/>
                        <a:pt x="640247" y="1324483"/>
                        <a:pt x="597712" y="1317086"/>
                      </a:cubicBezTo>
                      <a:cubicBezTo>
                        <a:pt x="595462" y="1288944"/>
                        <a:pt x="583241" y="1249545"/>
                        <a:pt x="553089" y="1224298"/>
                      </a:cubicBezTo>
                      <a:cubicBezTo>
                        <a:pt x="542312" y="1206609"/>
                        <a:pt x="509188" y="1227595"/>
                        <a:pt x="520927" y="1244882"/>
                      </a:cubicBezTo>
                      <a:cubicBezTo>
                        <a:pt x="538213" y="1261204"/>
                        <a:pt x="549147" y="1283155"/>
                        <a:pt x="551640" y="1306793"/>
                      </a:cubicBezTo>
                      <a:cubicBezTo>
                        <a:pt x="527519" y="1300442"/>
                        <a:pt x="503397" y="1292803"/>
                        <a:pt x="479276" y="1284200"/>
                      </a:cubicBezTo>
                      <a:lnTo>
                        <a:pt x="469947" y="1280823"/>
                      </a:lnTo>
                      <a:lnTo>
                        <a:pt x="463599" y="1278492"/>
                      </a:lnTo>
                      <a:lnTo>
                        <a:pt x="463599" y="1278492"/>
                      </a:lnTo>
                      <a:cubicBezTo>
                        <a:pt x="427334" y="1264903"/>
                        <a:pt x="391234" y="1249465"/>
                        <a:pt x="356980" y="1233464"/>
                      </a:cubicBezTo>
                      <a:cubicBezTo>
                        <a:pt x="355936" y="1208057"/>
                        <a:pt x="348939" y="1157240"/>
                        <a:pt x="312113" y="1128536"/>
                      </a:cubicBezTo>
                      <a:cubicBezTo>
                        <a:pt x="300457" y="1097660"/>
                        <a:pt x="253659" y="1146305"/>
                        <a:pt x="287026" y="1154908"/>
                      </a:cubicBezTo>
                      <a:cubicBezTo>
                        <a:pt x="299813" y="1170910"/>
                        <a:pt x="307693" y="1190287"/>
                        <a:pt x="309703" y="1210710"/>
                      </a:cubicBezTo>
                      <a:cubicBezTo>
                        <a:pt x="266041" y="1188920"/>
                        <a:pt x="229859" y="1169462"/>
                        <a:pt x="193437" y="1148958"/>
                      </a:cubicBezTo>
                      <a:lnTo>
                        <a:pt x="186119" y="1144858"/>
                      </a:lnTo>
                      <a:cubicBezTo>
                        <a:pt x="137876" y="1117360"/>
                        <a:pt x="104909" y="1096615"/>
                        <a:pt x="99523" y="1093480"/>
                      </a:cubicBezTo>
                      <a:cubicBezTo>
                        <a:pt x="85452" y="1077399"/>
                        <a:pt x="64146" y="1092997"/>
                        <a:pt x="53852" y="1116556"/>
                      </a:cubicBezTo>
                      <a:cubicBezTo>
                        <a:pt x="43561" y="1140114"/>
                        <a:pt x="47743" y="1165442"/>
                        <a:pt x="68244" y="1165200"/>
                      </a:cubicBezTo>
                      <a:close/>
                      <a:moveTo>
                        <a:pt x="858223" y="668137"/>
                      </a:moveTo>
                      <a:lnTo>
                        <a:pt x="863292" y="604697"/>
                      </a:lnTo>
                      <a:cubicBezTo>
                        <a:pt x="862004" y="626166"/>
                        <a:pt x="860394" y="647313"/>
                        <a:pt x="858223" y="668137"/>
                      </a:cubicBezTo>
                      <a:close/>
                    </a:path>
                  </a:pathLst>
                </a:custGeom>
                <a:solidFill>
                  <a:srgbClr val="FF82BC"/>
                </a:solidFill>
                <a:ln w="8032" cap="flat">
                  <a:noFill/>
                  <a:prstDash val="solid"/>
                  <a:miter/>
                </a:ln>
              </p:spPr>
              <p:txBody>
                <a:bodyPr rtlCol="0" anchor="ctr"/>
                <a:lstStyle/>
                <a:p>
                  <a:endParaRPr lang="zh-CN" altLang="en-US"/>
                </a:p>
              </p:txBody>
            </p:sp>
            <p:grpSp>
              <p:nvGrpSpPr>
                <p:cNvPr id="15" name="图形 420">
                  <a:extLst>
                    <a:ext uri="{FF2B5EF4-FFF2-40B4-BE49-F238E27FC236}">
                      <a16:creationId xmlns:a16="http://schemas.microsoft.com/office/drawing/2014/main" id="{EDC2F798-F156-6ECC-8CDB-D6A393CE3BCA}"/>
                    </a:ext>
                  </a:extLst>
                </p:cNvPr>
                <p:cNvGrpSpPr/>
                <p:nvPr/>
              </p:nvGrpSpPr>
              <p:grpSpPr>
                <a:xfrm>
                  <a:off x="9486625" y="4141752"/>
                  <a:ext cx="1344235" cy="1523628"/>
                  <a:chOff x="9486625" y="4141752"/>
                  <a:chExt cx="1344235" cy="1523628"/>
                </a:xfrm>
                <a:solidFill>
                  <a:srgbClr val="E0C3D4"/>
                </a:solidFill>
              </p:grpSpPr>
              <p:sp>
                <p:nvSpPr>
                  <p:cNvPr id="337" name="iṧḻiḋê">
                    <a:extLst>
                      <a:ext uri="{FF2B5EF4-FFF2-40B4-BE49-F238E27FC236}">
                        <a16:creationId xmlns:a16="http://schemas.microsoft.com/office/drawing/2014/main" id="{5A6E64B0-8BAB-DA7F-55CA-20DA9CA9398E}"/>
                      </a:ext>
                    </a:extLst>
                  </p:cNvPr>
                  <p:cNvSpPr/>
                  <p:nvPr/>
                </p:nvSpPr>
                <p:spPr>
                  <a:xfrm>
                    <a:off x="9636285" y="4975747"/>
                    <a:ext cx="204710" cy="148295"/>
                  </a:xfrm>
                  <a:custGeom>
                    <a:avLst/>
                    <a:gdLst>
                      <a:gd name="connsiteX0" fmla="*/ 161734 w 204710"/>
                      <a:gd name="connsiteY0" fmla="*/ 145197 h 148295"/>
                      <a:gd name="connsiteX1" fmla="*/ 156587 w 204710"/>
                      <a:gd name="connsiteY1" fmla="*/ 141579 h 148295"/>
                      <a:gd name="connsiteX2" fmla="*/ 168726 w 204710"/>
                      <a:gd name="connsiteY2" fmla="*/ 140051 h 148295"/>
                      <a:gd name="connsiteX3" fmla="*/ 42654 w 204710"/>
                      <a:gd name="connsiteY3" fmla="*/ 42519 h 148295"/>
                      <a:gd name="connsiteX4" fmla="*/ 31155 w 204710"/>
                      <a:gd name="connsiteY4" fmla="*/ 33274 h 148295"/>
                      <a:gd name="connsiteX5" fmla="*/ -4062 w 204710"/>
                      <a:gd name="connsiteY5" fmla="*/ 4408 h 148295"/>
                      <a:gd name="connsiteX6" fmla="*/ 14834 w 204710"/>
                      <a:gd name="connsiteY6" fmla="*/ -1703 h 148295"/>
                      <a:gd name="connsiteX7" fmla="*/ 63077 w 204710"/>
                      <a:gd name="connsiteY7" fmla="*/ 37937 h 148295"/>
                      <a:gd name="connsiteX8" fmla="*/ 74573 w 204710"/>
                      <a:gd name="connsiteY8" fmla="*/ 47184 h 148295"/>
                      <a:gd name="connsiteX9" fmla="*/ 200649 w 204710"/>
                      <a:gd name="connsiteY9" fmla="*/ 144715 h 148295"/>
                      <a:gd name="connsiteX10" fmla="*/ 161734 w 204710"/>
                      <a:gd name="connsiteY10" fmla="*/ 145197 h 14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710" h="148295">
                        <a:moveTo>
                          <a:pt x="161734" y="145197"/>
                        </a:moveTo>
                        <a:cubicBezTo>
                          <a:pt x="160203" y="143670"/>
                          <a:pt x="158515" y="142463"/>
                          <a:pt x="156587" y="141579"/>
                        </a:cubicBezTo>
                        <a:cubicBezTo>
                          <a:pt x="160686" y="141338"/>
                          <a:pt x="164706" y="140856"/>
                          <a:pt x="168726" y="140051"/>
                        </a:cubicBezTo>
                        <a:cubicBezTo>
                          <a:pt x="130456" y="111427"/>
                          <a:pt x="85667" y="77014"/>
                          <a:pt x="42654" y="42519"/>
                        </a:cubicBezTo>
                        <a:lnTo>
                          <a:pt x="31155" y="33274"/>
                        </a:lnTo>
                        <a:cubicBezTo>
                          <a:pt x="19176" y="23544"/>
                          <a:pt x="7033" y="13896"/>
                          <a:pt x="-4062" y="4408"/>
                        </a:cubicBezTo>
                        <a:cubicBezTo>
                          <a:pt x="2369" y="2719"/>
                          <a:pt x="8643" y="629"/>
                          <a:pt x="14834" y="-1703"/>
                        </a:cubicBezTo>
                        <a:cubicBezTo>
                          <a:pt x="30189" y="11242"/>
                          <a:pt x="46352" y="24509"/>
                          <a:pt x="63077" y="37937"/>
                        </a:cubicBezTo>
                        <a:lnTo>
                          <a:pt x="74573" y="47184"/>
                        </a:lnTo>
                        <a:cubicBezTo>
                          <a:pt x="117590" y="81677"/>
                          <a:pt x="162374" y="116090"/>
                          <a:pt x="200649" y="144715"/>
                        </a:cubicBezTo>
                        <a:cubicBezTo>
                          <a:pt x="187783" y="147046"/>
                          <a:pt x="174678" y="147207"/>
                          <a:pt x="161734" y="14519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38" name="iṣlîďe">
                    <a:extLst>
                      <a:ext uri="{FF2B5EF4-FFF2-40B4-BE49-F238E27FC236}">
                        <a16:creationId xmlns:a16="http://schemas.microsoft.com/office/drawing/2014/main" id="{AA1BD2C9-41F4-0737-003E-BF6A29A3E343}"/>
                      </a:ext>
                    </a:extLst>
                  </p:cNvPr>
                  <p:cNvSpPr/>
                  <p:nvPr/>
                </p:nvSpPr>
                <p:spPr>
                  <a:xfrm>
                    <a:off x="9486625" y="4774075"/>
                    <a:ext cx="128270" cy="171742"/>
                  </a:xfrm>
                  <a:custGeom>
                    <a:avLst/>
                    <a:gdLst>
                      <a:gd name="connsiteX0" fmla="*/ 48307 w 128270"/>
                      <a:gd name="connsiteY0" fmla="*/ 93755 h 171742"/>
                      <a:gd name="connsiteX1" fmla="*/ 48307 w 128270"/>
                      <a:gd name="connsiteY1" fmla="*/ 94238 h 171742"/>
                      <a:gd name="connsiteX2" fmla="*/ 124209 w 128270"/>
                      <a:gd name="connsiteY2" fmla="*/ 165154 h 171742"/>
                      <a:gd name="connsiteX3" fmla="*/ 61090 w 128270"/>
                      <a:gd name="connsiteY3" fmla="*/ 165154 h 171742"/>
                      <a:gd name="connsiteX4" fmla="*/ 92451 w 128270"/>
                      <a:gd name="connsiteY4" fmla="*/ 160250 h 171742"/>
                      <a:gd name="connsiteX5" fmla="*/ 16546 w 128270"/>
                      <a:gd name="connsiteY5" fmla="*/ 89332 h 171742"/>
                      <a:gd name="connsiteX6" fmla="*/ 16546 w 128270"/>
                      <a:gd name="connsiteY6" fmla="*/ 88850 h 171742"/>
                      <a:gd name="connsiteX7" fmla="*/ 48708 w 128270"/>
                      <a:gd name="connsiteY7" fmla="*/ 405 h 171742"/>
                      <a:gd name="connsiteX8" fmla="*/ 55947 w 128270"/>
                      <a:gd name="connsiteY8" fmla="*/ 7480 h 171742"/>
                      <a:gd name="connsiteX9" fmla="*/ 48307 w 128270"/>
                      <a:gd name="connsiteY9" fmla="*/ 93755 h 17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270" h="171742">
                        <a:moveTo>
                          <a:pt x="48307" y="93755"/>
                        </a:moveTo>
                        <a:lnTo>
                          <a:pt x="48307" y="94238"/>
                        </a:lnTo>
                        <a:cubicBezTo>
                          <a:pt x="70018" y="116349"/>
                          <a:pt x="95989" y="140390"/>
                          <a:pt x="124209" y="165154"/>
                        </a:cubicBezTo>
                        <a:cubicBezTo>
                          <a:pt x="103707" y="171668"/>
                          <a:pt x="81596" y="171668"/>
                          <a:pt x="61090" y="165154"/>
                        </a:cubicBezTo>
                        <a:cubicBezTo>
                          <a:pt x="71785" y="165315"/>
                          <a:pt x="82318" y="163707"/>
                          <a:pt x="92451" y="160250"/>
                        </a:cubicBezTo>
                        <a:cubicBezTo>
                          <a:pt x="64227" y="135565"/>
                          <a:pt x="38257" y="111443"/>
                          <a:pt x="16546" y="89332"/>
                        </a:cubicBezTo>
                        <a:lnTo>
                          <a:pt x="16546" y="88850"/>
                        </a:lnTo>
                        <a:cubicBezTo>
                          <a:pt x="-28882" y="79281"/>
                          <a:pt x="9392" y="-17044"/>
                          <a:pt x="48708" y="405"/>
                        </a:cubicBezTo>
                        <a:lnTo>
                          <a:pt x="55947" y="7480"/>
                        </a:lnTo>
                        <a:cubicBezTo>
                          <a:pt x="28367" y="25491"/>
                          <a:pt x="12525" y="86197"/>
                          <a:pt x="48307" y="9375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39" name="îṥ1ïḋé">
                    <a:extLst>
                      <a:ext uri="{FF2B5EF4-FFF2-40B4-BE49-F238E27FC236}">
                        <a16:creationId xmlns:a16="http://schemas.microsoft.com/office/drawing/2014/main" id="{5F10DE32-9E59-2320-D50A-C0FA7705419C}"/>
                      </a:ext>
                    </a:extLst>
                  </p:cNvPr>
                  <p:cNvSpPr/>
                  <p:nvPr/>
                </p:nvSpPr>
                <p:spPr>
                  <a:xfrm>
                    <a:off x="10609668" y="5443222"/>
                    <a:ext cx="35938" cy="9649"/>
                  </a:xfrm>
                  <a:custGeom>
                    <a:avLst/>
                    <a:gdLst>
                      <a:gd name="connsiteX0" fmla="*/ 1808 w 35938"/>
                      <a:gd name="connsiteY0" fmla="*/ -1703 h 9649"/>
                      <a:gd name="connsiteX1" fmla="*/ 31877 w 35938"/>
                      <a:gd name="connsiteY1" fmla="*/ 7946 h 9649"/>
                      <a:gd name="connsiteX2" fmla="*/ -4062 w 35938"/>
                      <a:gd name="connsiteY2" fmla="*/ 2317 h 9649"/>
                    </a:gdLst>
                    <a:ahLst/>
                    <a:cxnLst>
                      <a:cxn ang="0">
                        <a:pos x="connsiteX0" y="connsiteY0"/>
                      </a:cxn>
                      <a:cxn ang="0">
                        <a:pos x="connsiteX1" y="connsiteY1"/>
                      </a:cxn>
                      <a:cxn ang="0">
                        <a:pos x="connsiteX2" y="connsiteY2"/>
                      </a:cxn>
                    </a:cxnLst>
                    <a:rect l="l" t="t" r="r" b="b"/>
                    <a:pathLst>
                      <a:path w="35938" h="9649">
                        <a:moveTo>
                          <a:pt x="1808" y="-1703"/>
                        </a:moveTo>
                        <a:cubicBezTo>
                          <a:pt x="11536" y="2397"/>
                          <a:pt x="21587" y="5614"/>
                          <a:pt x="31877" y="7946"/>
                        </a:cubicBezTo>
                        <a:cubicBezTo>
                          <a:pt x="19738" y="7222"/>
                          <a:pt x="7677" y="5372"/>
                          <a:pt x="-4062" y="2317"/>
                        </a:cubicBezTo>
                        <a:close/>
                      </a:path>
                    </a:pathLst>
                  </a:custGeom>
                  <a:solidFill>
                    <a:srgbClr val="E0C3D4"/>
                  </a:solidFill>
                  <a:ln w="8032" cap="flat">
                    <a:noFill/>
                    <a:prstDash val="solid"/>
                    <a:miter/>
                  </a:ln>
                </p:spPr>
                <p:txBody>
                  <a:bodyPr rtlCol="0" anchor="ctr"/>
                  <a:lstStyle/>
                  <a:p>
                    <a:endParaRPr lang="zh-CN" altLang="en-US"/>
                  </a:p>
                </p:txBody>
              </p:sp>
              <p:sp>
                <p:nvSpPr>
                  <p:cNvPr id="340" name="iṡļîďê">
                    <a:extLst>
                      <a:ext uri="{FF2B5EF4-FFF2-40B4-BE49-F238E27FC236}">
                        <a16:creationId xmlns:a16="http://schemas.microsoft.com/office/drawing/2014/main" id="{A911698D-EB0B-F853-D3BD-464EB2B31146}"/>
                      </a:ext>
                    </a:extLst>
                  </p:cNvPr>
                  <p:cNvSpPr/>
                  <p:nvPr/>
                </p:nvSpPr>
                <p:spPr>
                  <a:xfrm>
                    <a:off x="9741504" y="5113058"/>
                    <a:ext cx="57923" cy="47555"/>
                  </a:xfrm>
                  <a:custGeom>
                    <a:avLst/>
                    <a:gdLst>
                      <a:gd name="connsiteX0" fmla="*/ 24754 w 57923"/>
                      <a:gd name="connsiteY0" fmla="*/ 3062 h 47555"/>
                      <a:gd name="connsiteX1" fmla="*/ 40835 w 57923"/>
                      <a:gd name="connsiteY1" fmla="*/ 4430 h 47555"/>
                      <a:gd name="connsiteX2" fmla="*/ 44855 w 57923"/>
                      <a:gd name="connsiteY2" fmla="*/ 42541 h 47555"/>
                      <a:gd name="connsiteX3" fmla="*/ 53861 w 57923"/>
                      <a:gd name="connsiteY3" fmla="*/ 45837 h 47555"/>
                      <a:gd name="connsiteX4" fmla="*/ 13093 w 57923"/>
                      <a:gd name="connsiteY4" fmla="*/ 37797 h 47555"/>
                      <a:gd name="connsiteX5" fmla="*/ 24754 w 57923"/>
                      <a:gd name="connsiteY5" fmla="*/ 3062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23" h="47555">
                        <a:moveTo>
                          <a:pt x="24754" y="3062"/>
                        </a:moveTo>
                        <a:cubicBezTo>
                          <a:pt x="30062" y="3786"/>
                          <a:pt x="35448" y="4269"/>
                          <a:pt x="40835" y="4430"/>
                        </a:cubicBezTo>
                        <a:cubicBezTo>
                          <a:pt x="26202" y="11987"/>
                          <a:pt x="19850" y="46481"/>
                          <a:pt x="44855" y="42541"/>
                        </a:cubicBezTo>
                        <a:cubicBezTo>
                          <a:pt x="47831" y="43827"/>
                          <a:pt x="50885" y="44873"/>
                          <a:pt x="53861" y="45837"/>
                        </a:cubicBezTo>
                        <a:cubicBezTo>
                          <a:pt x="39869" y="46079"/>
                          <a:pt x="25959" y="43345"/>
                          <a:pt x="13093" y="37797"/>
                        </a:cubicBezTo>
                        <a:cubicBezTo>
                          <a:pt x="-20435" y="43265"/>
                          <a:pt x="1598" y="-19049"/>
                          <a:pt x="24754" y="306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41" name="íṥľïḋé">
                    <a:extLst>
                      <a:ext uri="{FF2B5EF4-FFF2-40B4-BE49-F238E27FC236}">
                        <a16:creationId xmlns:a16="http://schemas.microsoft.com/office/drawing/2014/main" id="{1CFB2C1E-5C76-A8ED-A2E5-A03B2D5E9A6A}"/>
                      </a:ext>
                    </a:extLst>
                  </p:cNvPr>
                  <p:cNvSpPr/>
                  <p:nvPr/>
                </p:nvSpPr>
                <p:spPr>
                  <a:xfrm>
                    <a:off x="10009090" y="5360696"/>
                    <a:ext cx="64675" cy="93863"/>
                  </a:xfrm>
                  <a:custGeom>
                    <a:avLst/>
                    <a:gdLst>
                      <a:gd name="connsiteX0" fmla="*/ 60614 w 64675"/>
                      <a:gd name="connsiteY0" fmla="*/ 92160 h 93863"/>
                      <a:gd name="connsiteX1" fmla="*/ 28452 w 64675"/>
                      <a:gd name="connsiteY1" fmla="*/ 82833 h 93863"/>
                      <a:gd name="connsiteX2" fmla="*/ -1700 w 64675"/>
                      <a:gd name="connsiteY2" fmla="*/ 25585 h 93863"/>
                      <a:gd name="connsiteX3" fmla="*/ 30462 w 64675"/>
                      <a:gd name="connsiteY3" fmla="*/ 5001 h 93863"/>
                      <a:gd name="connsiteX4" fmla="*/ 34804 w 64675"/>
                      <a:gd name="connsiteY4" fmla="*/ 8941 h 93863"/>
                      <a:gd name="connsiteX5" fmla="*/ 29740 w 64675"/>
                      <a:gd name="connsiteY5" fmla="*/ 30249 h 93863"/>
                      <a:gd name="connsiteX6" fmla="*/ 60614 w 64675"/>
                      <a:gd name="connsiteY6" fmla="*/ 92160 h 9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675" h="93863">
                        <a:moveTo>
                          <a:pt x="60614" y="92160"/>
                        </a:moveTo>
                        <a:cubicBezTo>
                          <a:pt x="49841" y="89346"/>
                          <a:pt x="39068" y="86210"/>
                          <a:pt x="28452" y="82833"/>
                        </a:cubicBezTo>
                        <a:cubicBezTo>
                          <a:pt x="25075" y="60883"/>
                          <a:pt x="14463" y="40781"/>
                          <a:pt x="-1700" y="25585"/>
                        </a:cubicBezTo>
                        <a:cubicBezTo>
                          <a:pt x="-13117" y="8297"/>
                          <a:pt x="20011" y="-12688"/>
                          <a:pt x="30462" y="5001"/>
                        </a:cubicBezTo>
                        <a:lnTo>
                          <a:pt x="34804" y="8941"/>
                        </a:lnTo>
                        <a:cubicBezTo>
                          <a:pt x="27812" y="13604"/>
                          <a:pt x="25558" y="22932"/>
                          <a:pt x="29740" y="30249"/>
                        </a:cubicBezTo>
                        <a:cubicBezTo>
                          <a:pt x="47026" y="46570"/>
                          <a:pt x="58042" y="68521"/>
                          <a:pt x="60614" y="9216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42" name="íṧḷïḍé">
                    <a:extLst>
                      <a:ext uri="{FF2B5EF4-FFF2-40B4-BE49-F238E27FC236}">
                        <a16:creationId xmlns:a16="http://schemas.microsoft.com/office/drawing/2014/main" id="{87E4D973-003D-028F-DC78-BD20C6C4AFCD}"/>
                      </a:ext>
                    </a:extLst>
                  </p:cNvPr>
                  <p:cNvSpPr/>
                  <p:nvPr/>
                </p:nvSpPr>
                <p:spPr>
                  <a:xfrm>
                    <a:off x="9765916" y="5261574"/>
                    <a:ext cx="66234" cy="96981"/>
                  </a:xfrm>
                  <a:custGeom>
                    <a:avLst/>
                    <a:gdLst>
                      <a:gd name="connsiteX0" fmla="*/ 39500 w 66234"/>
                      <a:gd name="connsiteY0" fmla="*/ 39477 h 96981"/>
                      <a:gd name="connsiteX1" fmla="*/ 62173 w 66234"/>
                      <a:gd name="connsiteY1" fmla="*/ 95278 h 96981"/>
                      <a:gd name="connsiteX2" fmla="*/ 28484 w 66234"/>
                      <a:gd name="connsiteY2" fmla="*/ 78153 h 96981"/>
                      <a:gd name="connsiteX3" fmla="*/ 7738 w 66234"/>
                      <a:gd name="connsiteY3" fmla="*/ 34814 h 96981"/>
                      <a:gd name="connsiteX4" fmla="*/ 32826 w 66234"/>
                      <a:gd name="connsiteY4" fmla="*/ 8441 h 96981"/>
                      <a:gd name="connsiteX5" fmla="*/ 35719 w 66234"/>
                      <a:gd name="connsiteY5" fmla="*/ 10933 h 96981"/>
                      <a:gd name="connsiteX6" fmla="*/ 39500 w 66234"/>
                      <a:gd name="connsiteY6" fmla="*/ 39477 h 9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34" h="96981">
                        <a:moveTo>
                          <a:pt x="39500" y="39477"/>
                        </a:moveTo>
                        <a:cubicBezTo>
                          <a:pt x="52283" y="55478"/>
                          <a:pt x="60163" y="74856"/>
                          <a:pt x="62173" y="95278"/>
                        </a:cubicBezTo>
                        <a:cubicBezTo>
                          <a:pt x="50434" y="89409"/>
                          <a:pt x="39339" y="83781"/>
                          <a:pt x="28484" y="78153"/>
                        </a:cubicBezTo>
                        <a:cubicBezTo>
                          <a:pt x="24703" y="62393"/>
                          <a:pt x="17628" y="47598"/>
                          <a:pt x="7738" y="34814"/>
                        </a:cubicBezTo>
                        <a:cubicBezTo>
                          <a:pt x="-25629" y="26210"/>
                          <a:pt x="21165" y="-22434"/>
                          <a:pt x="32826" y="8441"/>
                        </a:cubicBezTo>
                        <a:cubicBezTo>
                          <a:pt x="33870" y="9245"/>
                          <a:pt x="34753" y="10049"/>
                          <a:pt x="35719" y="10933"/>
                        </a:cubicBezTo>
                        <a:cubicBezTo>
                          <a:pt x="26312" y="20099"/>
                          <a:pt x="22453" y="34895"/>
                          <a:pt x="39500" y="39477"/>
                        </a:cubicBezTo>
                        <a:close/>
                      </a:path>
                    </a:pathLst>
                  </a:custGeom>
                  <a:solidFill>
                    <a:srgbClr val="E0C3D4"/>
                  </a:solidFill>
                  <a:ln w="8032" cap="flat">
                    <a:noFill/>
                    <a:prstDash val="solid"/>
                    <a:miter/>
                  </a:ln>
                </p:spPr>
                <p:txBody>
                  <a:bodyPr rtlCol="0" anchor="ctr"/>
                  <a:lstStyle/>
                  <a:p>
                    <a:endParaRPr lang="zh-CN" altLang="en-US"/>
                  </a:p>
                </p:txBody>
              </p:sp>
              <p:sp>
                <p:nvSpPr>
                  <p:cNvPr id="343" name="íş1ïďé">
                    <a:extLst>
                      <a:ext uri="{FF2B5EF4-FFF2-40B4-BE49-F238E27FC236}">
                        <a16:creationId xmlns:a16="http://schemas.microsoft.com/office/drawing/2014/main" id="{12B9B917-C2EB-2744-E4FB-25C3B47DD38F}"/>
                      </a:ext>
                    </a:extLst>
                  </p:cNvPr>
                  <p:cNvSpPr/>
                  <p:nvPr/>
                </p:nvSpPr>
                <p:spPr>
                  <a:xfrm>
                    <a:off x="10381236" y="4752704"/>
                    <a:ext cx="5064" cy="63359"/>
                  </a:xfrm>
                  <a:custGeom>
                    <a:avLst/>
                    <a:gdLst>
                      <a:gd name="connsiteX0" fmla="*/ -4062 w 5064"/>
                      <a:gd name="connsiteY0" fmla="*/ 61656 h 63359"/>
                      <a:gd name="connsiteX1" fmla="*/ 1003 w 5064"/>
                      <a:gd name="connsiteY1" fmla="*/ -1703 h 63359"/>
                      <a:gd name="connsiteX2" fmla="*/ -4062 w 5064"/>
                      <a:gd name="connsiteY2" fmla="*/ 61656 h 63359"/>
                    </a:gdLst>
                    <a:ahLst/>
                    <a:cxnLst>
                      <a:cxn ang="0">
                        <a:pos x="connsiteX0" y="connsiteY0"/>
                      </a:cxn>
                      <a:cxn ang="0">
                        <a:pos x="connsiteX1" y="connsiteY1"/>
                      </a:cxn>
                      <a:cxn ang="0">
                        <a:pos x="connsiteX2" y="connsiteY2"/>
                      </a:cxn>
                    </a:cxnLst>
                    <a:rect l="l" t="t" r="r" b="b"/>
                    <a:pathLst>
                      <a:path w="5064" h="63359">
                        <a:moveTo>
                          <a:pt x="-4062" y="61656"/>
                        </a:moveTo>
                        <a:lnTo>
                          <a:pt x="1003" y="-1703"/>
                        </a:lnTo>
                        <a:cubicBezTo>
                          <a:pt x="-281" y="19685"/>
                          <a:pt x="-2052" y="40912"/>
                          <a:pt x="-4062" y="61656"/>
                        </a:cubicBezTo>
                        <a:close/>
                      </a:path>
                    </a:pathLst>
                  </a:custGeom>
                  <a:solidFill>
                    <a:srgbClr val="E0C3D4"/>
                  </a:solidFill>
                  <a:ln w="8032" cap="flat">
                    <a:noFill/>
                    <a:prstDash val="solid"/>
                    <a:miter/>
                  </a:ln>
                </p:spPr>
                <p:txBody>
                  <a:bodyPr rtlCol="0" anchor="ctr"/>
                  <a:lstStyle/>
                  <a:p>
                    <a:endParaRPr lang="zh-CN" altLang="en-US"/>
                  </a:p>
                </p:txBody>
              </p:sp>
              <p:sp>
                <p:nvSpPr>
                  <p:cNvPr id="344" name="íṥḷîḑè">
                    <a:extLst>
                      <a:ext uri="{FF2B5EF4-FFF2-40B4-BE49-F238E27FC236}">
                        <a16:creationId xmlns:a16="http://schemas.microsoft.com/office/drawing/2014/main" id="{783DDC93-2804-61EC-6A97-3E91AD291D62}"/>
                      </a:ext>
                    </a:extLst>
                  </p:cNvPr>
                  <p:cNvSpPr/>
                  <p:nvPr/>
                </p:nvSpPr>
                <p:spPr>
                  <a:xfrm>
                    <a:off x="10387828" y="5308426"/>
                    <a:ext cx="56766" cy="140987"/>
                  </a:xfrm>
                  <a:custGeom>
                    <a:avLst/>
                    <a:gdLst>
                      <a:gd name="connsiteX0" fmla="*/ -4062 w 56766"/>
                      <a:gd name="connsiteY0" fmla="*/ 134299 h 140987"/>
                      <a:gd name="connsiteX1" fmla="*/ 20947 w 56766"/>
                      <a:gd name="connsiteY1" fmla="*/ 128349 h 140987"/>
                      <a:gd name="connsiteX2" fmla="*/ 16605 w 56766"/>
                      <a:gd name="connsiteY2" fmla="*/ 13450 h 140987"/>
                      <a:gd name="connsiteX3" fmla="*/ 51660 w 56766"/>
                      <a:gd name="connsiteY3" fmla="*/ 7983 h 140987"/>
                      <a:gd name="connsiteX4" fmla="*/ 48284 w 56766"/>
                      <a:gd name="connsiteY4" fmla="*/ 18115 h 140987"/>
                      <a:gd name="connsiteX5" fmla="*/ 52705 w 56766"/>
                      <a:gd name="connsiteY5" fmla="*/ 133013 h 140987"/>
                      <a:gd name="connsiteX6" fmla="*/ -4062 w 56766"/>
                      <a:gd name="connsiteY6" fmla="*/ 134299 h 14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766" h="140987">
                        <a:moveTo>
                          <a:pt x="-4062" y="134299"/>
                        </a:moveTo>
                        <a:cubicBezTo>
                          <a:pt x="4462" y="133415"/>
                          <a:pt x="12906" y="131405"/>
                          <a:pt x="20947" y="128349"/>
                        </a:cubicBezTo>
                        <a:cubicBezTo>
                          <a:pt x="10413" y="104228"/>
                          <a:pt x="-5346" y="55262"/>
                          <a:pt x="16605" y="13450"/>
                        </a:cubicBezTo>
                        <a:cubicBezTo>
                          <a:pt x="15961" y="-6248"/>
                          <a:pt x="44586" y="-5284"/>
                          <a:pt x="51660" y="7983"/>
                        </a:cubicBezTo>
                        <a:cubicBezTo>
                          <a:pt x="49250" y="10797"/>
                          <a:pt x="48040" y="14415"/>
                          <a:pt x="48284" y="18115"/>
                        </a:cubicBezTo>
                        <a:cubicBezTo>
                          <a:pt x="26412" y="59925"/>
                          <a:pt x="42171" y="108891"/>
                          <a:pt x="52705" y="133013"/>
                        </a:cubicBezTo>
                        <a:cubicBezTo>
                          <a:pt x="34696" y="140892"/>
                          <a:pt x="14273" y="141375"/>
                          <a:pt x="-4062" y="13429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45" name="işlidê">
                    <a:extLst>
                      <a:ext uri="{FF2B5EF4-FFF2-40B4-BE49-F238E27FC236}">
                        <a16:creationId xmlns:a16="http://schemas.microsoft.com/office/drawing/2014/main" id="{721876A7-9E6E-5E7C-3A97-41F2E6479CBF}"/>
                      </a:ext>
                    </a:extLst>
                  </p:cNvPr>
                  <p:cNvSpPr/>
                  <p:nvPr/>
                </p:nvSpPr>
                <p:spPr>
                  <a:xfrm>
                    <a:off x="9489637" y="4930237"/>
                    <a:ext cx="68009" cy="53311"/>
                  </a:xfrm>
                  <a:custGeom>
                    <a:avLst/>
                    <a:gdLst>
                      <a:gd name="connsiteX0" fmla="*/ 25999 w 68009"/>
                      <a:gd name="connsiteY0" fmla="*/ 4570 h 53311"/>
                      <a:gd name="connsiteX1" fmla="*/ 37176 w 68009"/>
                      <a:gd name="connsiteY1" fmla="*/ 7143 h 53311"/>
                      <a:gd name="connsiteX2" fmla="*/ 43285 w 68009"/>
                      <a:gd name="connsiteY2" fmla="*/ 42923 h 53311"/>
                      <a:gd name="connsiteX3" fmla="*/ 63948 w 68009"/>
                      <a:gd name="connsiteY3" fmla="*/ 51607 h 53311"/>
                      <a:gd name="connsiteX4" fmla="*/ 11524 w 68009"/>
                      <a:gd name="connsiteY4" fmla="*/ 38260 h 53311"/>
                      <a:gd name="connsiteX5" fmla="*/ 25999 w 68009"/>
                      <a:gd name="connsiteY5" fmla="*/ 4570 h 5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09" h="53311">
                        <a:moveTo>
                          <a:pt x="25999" y="4570"/>
                        </a:moveTo>
                        <a:cubicBezTo>
                          <a:pt x="29858" y="5615"/>
                          <a:pt x="33556" y="6499"/>
                          <a:pt x="37176" y="7143"/>
                        </a:cubicBezTo>
                        <a:cubicBezTo>
                          <a:pt x="25595" y="17676"/>
                          <a:pt x="21095" y="44290"/>
                          <a:pt x="43285" y="42923"/>
                        </a:cubicBezTo>
                        <a:cubicBezTo>
                          <a:pt x="49798" y="46622"/>
                          <a:pt x="56712" y="49517"/>
                          <a:pt x="63948" y="51607"/>
                        </a:cubicBezTo>
                        <a:cubicBezTo>
                          <a:pt x="45617" y="51688"/>
                          <a:pt x="27526" y="47104"/>
                          <a:pt x="11524" y="38260"/>
                        </a:cubicBezTo>
                        <a:cubicBezTo>
                          <a:pt x="-21522" y="40350"/>
                          <a:pt x="5093" y="-21079"/>
                          <a:pt x="25999" y="457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46" name="íṡḻiḓê">
                    <a:extLst>
                      <a:ext uri="{FF2B5EF4-FFF2-40B4-BE49-F238E27FC236}">
                        <a16:creationId xmlns:a16="http://schemas.microsoft.com/office/drawing/2014/main" id="{F92DE499-8222-30CF-00FA-EFB8C821FA3D}"/>
                      </a:ext>
                    </a:extLst>
                  </p:cNvPr>
                  <p:cNvSpPr/>
                  <p:nvPr/>
                </p:nvSpPr>
                <p:spPr>
                  <a:xfrm>
                    <a:off x="10479732" y="5162933"/>
                    <a:ext cx="204793" cy="260348"/>
                  </a:xfrm>
                  <a:custGeom>
                    <a:avLst/>
                    <a:gdLst>
                      <a:gd name="connsiteX0" fmla="*/ -4062 w 204793"/>
                      <a:gd name="connsiteY0" fmla="*/ 243368 h 260348"/>
                      <a:gd name="connsiteX1" fmla="*/ 136808 w 204793"/>
                      <a:gd name="connsiteY1" fmla="*/ 161918 h 260348"/>
                      <a:gd name="connsiteX2" fmla="*/ 147259 w 204793"/>
                      <a:gd name="connsiteY2" fmla="*/ 153877 h 260348"/>
                      <a:gd name="connsiteX3" fmla="*/ 168970 w 204793"/>
                      <a:gd name="connsiteY3" fmla="*/ 135385 h 260348"/>
                      <a:gd name="connsiteX4" fmla="*/ 160929 w 204793"/>
                      <a:gd name="connsiteY4" fmla="*/ 14777 h 260348"/>
                      <a:gd name="connsiteX5" fmla="*/ 195906 w 204793"/>
                      <a:gd name="connsiteY5" fmla="*/ 7782 h 260348"/>
                      <a:gd name="connsiteX6" fmla="*/ 192691 w 204793"/>
                      <a:gd name="connsiteY6" fmla="*/ 19440 h 260348"/>
                      <a:gd name="connsiteX7" fmla="*/ 200731 w 204793"/>
                      <a:gd name="connsiteY7" fmla="*/ 140048 h 260348"/>
                      <a:gd name="connsiteX8" fmla="*/ 179020 w 204793"/>
                      <a:gd name="connsiteY8" fmla="*/ 158541 h 260348"/>
                      <a:gd name="connsiteX9" fmla="*/ 168569 w 204793"/>
                      <a:gd name="connsiteY9" fmla="*/ 166582 h 260348"/>
                      <a:gd name="connsiteX10" fmla="*/ 5427 w 204793"/>
                      <a:gd name="connsiteY10" fmla="*/ 258645 h 260348"/>
                      <a:gd name="connsiteX11" fmla="*/ -4062 w 204793"/>
                      <a:gd name="connsiteY11" fmla="*/ 243368 h 26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793" h="260348">
                        <a:moveTo>
                          <a:pt x="-4062" y="243368"/>
                        </a:moveTo>
                        <a:cubicBezTo>
                          <a:pt x="45469" y="220936"/>
                          <a:pt x="92664" y="193678"/>
                          <a:pt x="136808" y="161918"/>
                        </a:cubicBezTo>
                        <a:cubicBezTo>
                          <a:pt x="140345" y="159265"/>
                          <a:pt x="143804" y="156612"/>
                          <a:pt x="147259" y="153877"/>
                        </a:cubicBezTo>
                        <a:cubicBezTo>
                          <a:pt x="154659" y="148008"/>
                          <a:pt x="161895" y="141817"/>
                          <a:pt x="168970" y="135385"/>
                        </a:cubicBezTo>
                        <a:cubicBezTo>
                          <a:pt x="159320" y="115604"/>
                          <a:pt x="137291" y="60849"/>
                          <a:pt x="160929" y="14777"/>
                        </a:cubicBezTo>
                        <a:cubicBezTo>
                          <a:pt x="158758" y="-6772"/>
                          <a:pt x="188266" y="-5084"/>
                          <a:pt x="195906" y="7782"/>
                        </a:cubicBezTo>
                        <a:cubicBezTo>
                          <a:pt x="193252" y="10997"/>
                          <a:pt x="192047" y="15259"/>
                          <a:pt x="192691" y="19440"/>
                        </a:cubicBezTo>
                        <a:cubicBezTo>
                          <a:pt x="169370" y="65834"/>
                          <a:pt x="191403" y="120589"/>
                          <a:pt x="200731" y="140048"/>
                        </a:cubicBezTo>
                        <a:cubicBezTo>
                          <a:pt x="193653" y="146481"/>
                          <a:pt x="186417" y="152672"/>
                          <a:pt x="179020" y="158541"/>
                        </a:cubicBezTo>
                        <a:cubicBezTo>
                          <a:pt x="175562" y="161355"/>
                          <a:pt x="172107" y="164008"/>
                          <a:pt x="168569" y="166582"/>
                        </a:cubicBezTo>
                        <a:cubicBezTo>
                          <a:pt x="119278" y="203729"/>
                          <a:pt x="64043" y="230906"/>
                          <a:pt x="5427" y="258645"/>
                        </a:cubicBezTo>
                        <a:cubicBezTo>
                          <a:pt x="1486" y="254063"/>
                          <a:pt x="-1730" y="248917"/>
                          <a:pt x="-4062" y="24336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47" name="îṩľîde">
                    <a:extLst>
                      <a:ext uri="{FF2B5EF4-FFF2-40B4-BE49-F238E27FC236}">
                        <a16:creationId xmlns:a16="http://schemas.microsoft.com/office/drawing/2014/main" id="{2595C139-82B7-94EB-9CCE-5C3D98F9DF42}"/>
                      </a:ext>
                    </a:extLst>
                  </p:cNvPr>
                  <p:cNvSpPr/>
                  <p:nvPr/>
                </p:nvSpPr>
                <p:spPr>
                  <a:xfrm>
                    <a:off x="9867528" y="5154809"/>
                    <a:ext cx="364075" cy="315702"/>
                  </a:xfrm>
                  <a:custGeom>
                    <a:avLst/>
                    <a:gdLst>
                      <a:gd name="connsiteX0" fmla="*/ 328174 w 364075"/>
                      <a:gd name="connsiteY0" fmla="*/ 302389 h 315702"/>
                      <a:gd name="connsiteX1" fmla="*/ 324637 w 364075"/>
                      <a:gd name="connsiteY1" fmla="*/ 290488 h 315702"/>
                      <a:gd name="connsiteX2" fmla="*/ 324637 w 364075"/>
                      <a:gd name="connsiteY2" fmla="*/ 289926 h 315702"/>
                      <a:gd name="connsiteX3" fmla="*/ 323349 w 364075"/>
                      <a:gd name="connsiteY3" fmla="*/ 285906 h 315702"/>
                      <a:gd name="connsiteX4" fmla="*/ 323349 w 364075"/>
                      <a:gd name="connsiteY4" fmla="*/ 285343 h 315702"/>
                      <a:gd name="connsiteX5" fmla="*/ 321256 w 364075"/>
                      <a:gd name="connsiteY5" fmla="*/ 279071 h 315702"/>
                      <a:gd name="connsiteX6" fmla="*/ 182801 w 364075"/>
                      <a:gd name="connsiteY6" fmla="*/ 137398 h 315702"/>
                      <a:gd name="connsiteX7" fmla="*/ 182801 w 364075"/>
                      <a:gd name="connsiteY7" fmla="*/ 137398 h 315702"/>
                      <a:gd name="connsiteX8" fmla="*/ 62594 w 364075"/>
                      <a:gd name="connsiteY8" fmla="*/ 51444 h 315702"/>
                      <a:gd name="connsiteX9" fmla="*/ 50294 w 364075"/>
                      <a:gd name="connsiteY9" fmla="*/ 41635 h 315702"/>
                      <a:gd name="connsiteX10" fmla="*/ 50294 w 364075"/>
                      <a:gd name="connsiteY10" fmla="*/ 41635 h 315702"/>
                      <a:gd name="connsiteX11" fmla="*/ 49167 w 364075"/>
                      <a:gd name="connsiteY11" fmla="*/ 40831 h 315702"/>
                      <a:gd name="connsiteX12" fmla="*/ -4062 w 364075"/>
                      <a:gd name="connsiteY12" fmla="*/ 3926 h 315702"/>
                      <a:gd name="connsiteX13" fmla="*/ 13868 w 364075"/>
                      <a:gd name="connsiteY13" fmla="*/ -1703 h 315702"/>
                      <a:gd name="connsiteX14" fmla="*/ 80929 w 364075"/>
                      <a:gd name="connsiteY14" fmla="*/ 45494 h 315702"/>
                      <a:gd name="connsiteX15" fmla="*/ 82052 w 364075"/>
                      <a:gd name="connsiteY15" fmla="*/ 46298 h 315702"/>
                      <a:gd name="connsiteX16" fmla="*/ 82052 w 364075"/>
                      <a:gd name="connsiteY16" fmla="*/ 46298 h 315702"/>
                      <a:gd name="connsiteX17" fmla="*/ 94434 w 364075"/>
                      <a:gd name="connsiteY17" fmla="*/ 56108 h 315702"/>
                      <a:gd name="connsiteX18" fmla="*/ 214641 w 364075"/>
                      <a:gd name="connsiteY18" fmla="*/ 142061 h 315702"/>
                      <a:gd name="connsiteX19" fmla="*/ 214641 w 364075"/>
                      <a:gd name="connsiteY19" fmla="*/ 142061 h 315702"/>
                      <a:gd name="connsiteX20" fmla="*/ 353096 w 364075"/>
                      <a:gd name="connsiteY20" fmla="*/ 283734 h 315702"/>
                      <a:gd name="connsiteX21" fmla="*/ 355189 w 364075"/>
                      <a:gd name="connsiteY21" fmla="*/ 290006 h 315702"/>
                      <a:gd name="connsiteX22" fmla="*/ 355189 w 364075"/>
                      <a:gd name="connsiteY22" fmla="*/ 290569 h 315702"/>
                      <a:gd name="connsiteX23" fmla="*/ 356477 w 364075"/>
                      <a:gd name="connsiteY23" fmla="*/ 294589 h 315702"/>
                      <a:gd name="connsiteX24" fmla="*/ 356477 w 364075"/>
                      <a:gd name="connsiteY24" fmla="*/ 295072 h 315702"/>
                      <a:gd name="connsiteX25" fmla="*/ 360014 w 364075"/>
                      <a:gd name="connsiteY25" fmla="*/ 307052 h 315702"/>
                      <a:gd name="connsiteX26" fmla="*/ 248652 w 364075"/>
                      <a:gd name="connsiteY26" fmla="*/ 308339 h 315702"/>
                      <a:gd name="connsiteX27" fmla="*/ 248652 w 364075"/>
                      <a:gd name="connsiteY27" fmla="*/ 308339 h 315702"/>
                      <a:gd name="connsiteX28" fmla="*/ 328174 w 364075"/>
                      <a:gd name="connsiteY28" fmla="*/ 302389 h 31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4075" h="315702">
                        <a:moveTo>
                          <a:pt x="328174" y="302389"/>
                        </a:moveTo>
                        <a:cubicBezTo>
                          <a:pt x="327126" y="298529"/>
                          <a:pt x="325921" y="294348"/>
                          <a:pt x="324637" y="290488"/>
                        </a:cubicBezTo>
                        <a:cubicBezTo>
                          <a:pt x="324715" y="290328"/>
                          <a:pt x="324715" y="290087"/>
                          <a:pt x="324637" y="289926"/>
                        </a:cubicBezTo>
                        <a:cubicBezTo>
                          <a:pt x="324232" y="288639"/>
                          <a:pt x="323832" y="287273"/>
                          <a:pt x="323349" y="285906"/>
                        </a:cubicBezTo>
                        <a:cubicBezTo>
                          <a:pt x="323349" y="285745"/>
                          <a:pt x="323349" y="285503"/>
                          <a:pt x="323349" y="285343"/>
                        </a:cubicBezTo>
                        <a:cubicBezTo>
                          <a:pt x="322705" y="283253"/>
                          <a:pt x="321983" y="281242"/>
                          <a:pt x="321256" y="279071"/>
                        </a:cubicBezTo>
                        <a:cubicBezTo>
                          <a:pt x="300433" y="218204"/>
                          <a:pt x="258220" y="137960"/>
                          <a:pt x="182801" y="137398"/>
                        </a:cubicBezTo>
                        <a:lnTo>
                          <a:pt x="182801" y="137398"/>
                        </a:lnTo>
                        <a:cubicBezTo>
                          <a:pt x="131822" y="128874"/>
                          <a:pt x="79080" y="71626"/>
                          <a:pt x="62594" y="51444"/>
                        </a:cubicBezTo>
                        <a:cubicBezTo>
                          <a:pt x="58174" y="47746"/>
                          <a:pt x="54153" y="44610"/>
                          <a:pt x="50294" y="41635"/>
                        </a:cubicBezTo>
                        <a:lnTo>
                          <a:pt x="50294" y="41635"/>
                        </a:lnTo>
                        <a:lnTo>
                          <a:pt x="49167" y="40831"/>
                        </a:lnTo>
                        <a:cubicBezTo>
                          <a:pt x="34613" y="30138"/>
                          <a:pt x="21186" y="22418"/>
                          <a:pt x="-4062" y="3926"/>
                        </a:cubicBezTo>
                        <a:cubicBezTo>
                          <a:pt x="2373" y="2236"/>
                          <a:pt x="8403" y="307"/>
                          <a:pt x="13868" y="-1703"/>
                        </a:cubicBezTo>
                        <a:cubicBezTo>
                          <a:pt x="48445" y="24589"/>
                          <a:pt x="63960" y="32952"/>
                          <a:pt x="80929" y="45494"/>
                        </a:cubicBezTo>
                        <a:lnTo>
                          <a:pt x="82052" y="46298"/>
                        </a:lnTo>
                        <a:lnTo>
                          <a:pt x="82052" y="46298"/>
                        </a:lnTo>
                        <a:cubicBezTo>
                          <a:pt x="85993" y="49273"/>
                          <a:pt x="90092" y="52409"/>
                          <a:pt x="94434" y="56108"/>
                        </a:cubicBezTo>
                        <a:cubicBezTo>
                          <a:pt x="110920" y="76210"/>
                          <a:pt x="163666" y="133538"/>
                          <a:pt x="214641" y="142061"/>
                        </a:cubicBezTo>
                        <a:lnTo>
                          <a:pt x="214641" y="142061"/>
                        </a:lnTo>
                        <a:cubicBezTo>
                          <a:pt x="290060" y="142624"/>
                          <a:pt x="332273" y="222466"/>
                          <a:pt x="353096" y="283734"/>
                        </a:cubicBezTo>
                        <a:cubicBezTo>
                          <a:pt x="353823" y="285825"/>
                          <a:pt x="354545" y="287916"/>
                          <a:pt x="355189" y="290006"/>
                        </a:cubicBezTo>
                        <a:cubicBezTo>
                          <a:pt x="355189" y="290006"/>
                          <a:pt x="355189" y="290006"/>
                          <a:pt x="355189" y="290569"/>
                        </a:cubicBezTo>
                        <a:cubicBezTo>
                          <a:pt x="355189" y="291132"/>
                          <a:pt x="356072" y="293303"/>
                          <a:pt x="356477" y="294589"/>
                        </a:cubicBezTo>
                        <a:cubicBezTo>
                          <a:pt x="356477" y="294750"/>
                          <a:pt x="356477" y="294911"/>
                          <a:pt x="356477" y="295072"/>
                        </a:cubicBezTo>
                        <a:cubicBezTo>
                          <a:pt x="357761" y="299253"/>
                          <a:pt x="358966" y="303112"/>
                          <a:pt x="360014" y="307052"/>
                        </a:cubicBezTo>
                        <a:cubicBezTo>
                          <a:pt x="329540" y="316460"/>
                          <a:pt x="291187" y="315735"/>
                          <a:pt x="248652" y="308339"/>
                        </a:cubicBezTo>
                        <a:lnTo>
                          <a:pt x="248652" y="308339"/>
                        </a:lnTo>
                        <a:cubicBezTo>
                          <a:pt x="275267" y="311475"/>
                          <a:pt x="302282" y="309465"/>
                          <a:pt x="328174" y="30238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48" name="íṣ1îḑè">
                    <a:extLst>
                      <a:ext uri="{FF2B5EF4-FFF2-40B4-BE49-F238E27FC236}">
                        <a16:creationId xmlns:a16="http://schemas.microsoft.com/office/drawing/2014/main" id="{93F6F80A-5DA6-0EE9-4EAB-DDB0F9A37A3B}"/>
                      </a:ext>
                    </a:extLst>
                  </p:cNvPr>
                  <p:cNvSpPr/>
                  <p:nvPr/>
                </p:nvSpPr>
                <p:spPr>
                  <a:xfrm>
                    <a:off x="10251928" y="4403856"/>
                    <a:ext cx="136704" cy="348569"/>
                  </a:xfrm>
                  <a:custGeom>
                    <a:avLst/>
                    <a:gdLst>
                      <a:gd name="connsiteX0" fmla="*/ 35835 w 136704"/>
                      <a:gd name="connsiteY0" fmla="*/ 10168 h 348569"/>
                      <a:gd name="connsiteX1" fmla="*/ 35274 w 136704"/>
                      <a:gd name="connsiteY1" fmla="*/ 36058 h 348569"/>
                      <a:gd name="connsiteX2" fmla="*/ 124602 w 136704"/>
                      <a:gd name="connsiteY2" fmla="*/ 102070 h 348569"/>
                      <a:gd name="connsiteX3" fmla="*/ 132643 w 136704"/>
                      <a:gd name="connsiteY3" fmla="*/ 252428 h 348569"/>
                      <a:gd name="connsiteX4" fmla="*/ 132643 w 136704"/>
                      <a:gd name="connsiteY4" fmla="*/ 252428 h 348569"/>
                      <a:gd name="connsiteX5" fmla="*/ 132643 w 136704"/>
                      <a:gd name="connsiteY5" fmla="*/ 269072 h 348569"/>
                      <a:gd name="connsiteX6" fmla="*/ 130232 w 136704"/>
                      <a:gd name="connsiteY6" fmla="*/ 346502 h 348569"/>
                      <a:gd name="connsiteX7" fmla="*/ 98070 w 136704"/>
                      <a:gd name="connsiteY7" fmla="*/ 342963 h 348569"/>
                      <a:gd name="connsiteX8" fmla="*/ 98070 w 136704"/>
                      <a:gd name="connsiteY8" fmla="*/ 342079 h 348569"/>
                      <a:gd name="connsiteX9" fmla="*/ 98070 w 136704"/>
                      <a:gd name="connsiteY9" fmla="*/ 342963 h 348569"/>
                      <a:gd name="connsiteX10" fmla="*/ 95255 w 136704"/>
                      <a:gd name="connsiteY10" fmla="*/ 342079 h 348569"/>
                      <a:gd name="connsiteX11" fmla="*/ 98149 w 136704"/>
                      <a:gd name="connsiteY11" fmla="*/ 342079 h 348569"/>
                      <a:gd name="connsiteX12" fmla="*/ 100563 w 136704"/>
                      <a:gd name="connsiteY12" fmla="*/ 264649 h 348569"/>
                      <a:gd name="connsiteX13" fmla="*/ 100563 w 136704"/>
                      <a:gd name="connsiteY13" fmla="*/ 248005 h 348569"/>
                      <a:gd name="connsiteX14" fmla="*/ 100563 w 136704"/>
                      <a:gd name="connsiteY14" fmla="*/ 248005 h 348569"/>
                      <a:gd name="connsiteX15" fmla="*/ 92523 w 136704"/>
                      <a:gd name="connsiteY15" fmla="*/ 97648 h 348569"/>
                      <a:gd name="connsiteX16" fmla="*/ 3190 w 136704"/>
                      <a:gd name="connsiteY16" fmla="*/ 31635 h 348569"/>
                      <a:gd name="connsiteX17" fmla="*/ 34469 w 136704"/>
                      <a:gd name="connsiteY17" fmla="*/ 9283 h 34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704" h="348569">
                        <a:moveTo>
                          <a:pt x="35835" y="10168"/>
                        </a:moveTo>
                        <a:cubicBezTo>
                          <a:pt x="27795" y="17564"/>
                          <a:pt x="23696" y="28741"/>
                          <a:pt x="35274" y="36058"/>
                        </a:cubicBezTo>
                        <a:cubicBezTo>
                          <a:pt x="54492" y="75135"/>
                          <a:pt x="95978" y="93708"/>
                          <a:pt x="124602" y="102070"/>
                        </a:cubicBezTo>
                        <a:cubicBezTo>
                          <a:pt x="129828" y="152001"/>
                          <a:pt x="132564" y="202175"/>
                          <a:pt x="132643" y="252428"/>
                        </a:cubicBezTo>
                        <a:lnTo>
                          <a:pt x="132643" y="252428"/>
                        </a:lnTo>
                        <a:cubicBezTo>
                          <a:pt x="132643" y="257976"/>
                          <a:pt x="132643" y="263523"/>
                          <a:pt x="132643" y="269072"/>
                        </a:cubicBezTo>
                        <a:cubicBezTo>
                          <a:pt x="132643" y="295042"/>
                          <a:pt x="131677" y="321013"/>
                          <a:pt x="130232" y="346502"/>
                        </a:cubicBezTo>
                        <a:cubicBezTo>
                          <a:pt x="119377" y="347547"/>
                          <a:pt x="108443" y="346341"/>
                          <a:pt x="98070" y="342963"/>
                        </a:cubicBezTo>
                        <a:cubicBezTo>
                          <a:pt x="98070" y="342963"/>
                          <a:pt x="98070" y="342401"/>
                          <a:pt x="98070" y="342079"/>
                        </a:cubicBezTo>
                        <a:lnTo>
                          <a:pt x="98070" y="342963"/>
                        </a:lnTo>
                        <a:lnTo>
                          <a:pt x="95255" y="342079"/>
                        </a:lnTo>
                        <a:lnTo>
                          <a:pt x="98149" y="342079"/>
                        </a:lnTo>
                        <a:cubicBezTo>
                          <a:pt x="99598" y="316591"/>
                          <a:pt x="100402" y="290620"/>
                          <a:pt x="100563" y="264649"/>
                        </a:cubicBezTo>
                        <a:cubicBezTo>
                          <a:pt x="100563" y="259101"/>
                          <a:pt x="100563" y="253553"/>
                          <a:pt x="100563" y="248005"/>
                        </a:cubicBezTo>
                        <a:lnTo>
                          <a:pt x="100563" y="248005"/>
                        </a:lnTo>
                        <a:cubicBezTo>
                          <a:pt x="100481" y="197752"/>
                          <a:pt x="97748" y="147580"/>
                          <a:pt x="92523" y="97648"/>
                        </a:cubicBezTo>
                        <a:cubicBezTo>
                          <a:pt x="63898" y="89608"/>
                          <a:pt x="22491" y="70712"/>
                          <a:pt x="3190" y="31635"/>
                        </a:cubicBezTo>
                        <a:cubicBezTo>
                          <a:pt x="-22376" y="15554"/>
                          <a:pt x="27312" y="-19502"/>
                          <a:pt x="34469" y="928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49" name="íSľïḋè">
                    <a:extLst>
                      <a:ext uri="{FF2B5EF4-FFF2-40B4-BE49-F238E27FC236}">
                        <a16:creationId xmlns:a16="http://schemas.microsoft.com/office/drawing/2014/main" id="{43C1AC68-4323-EF74-EC81-BE564FF61262}"/>
                      </a:ext>
                    </a:extLst>
                  </p:cNvPr>
                  <p:cNvSpPr/>
                  <p:nvPr/>
                </p:nvSpPr>
                <p:spPr>
                  <a:xfrm>
                    <a:off x="10237877" y="4141752"/>
                    <a:ext cx="135719" cy="313534"/>
                  </a:xfrm>
                  <a:custGeom>
                    <a:avLst/>
                    <a:gdLst>
                      <a:gd name="connsiteX0" fmla="*/ 29141 w 135719"/>
                      <a:gd name="connsiteY0" fmla="*/ 58475 h 313534"/>
                      <a:gd name="connsiteX1" fmla="*/ 61303 w 135719"/>
                      <a:gd name="connsiteY1" fmla="*/ 95944 h 313534"/>
                      <a:gd name="connsiteX2" fmla="*/ 71032 w 135719"/>
                      <a:gd name="connsiteY2" fmla="*/ 110818 h 313534"/>
                      <a:gd name="connsiteX3" fmla="*/ 131657 w 135719"/>
                      <a:gd name="connsiteY3" fmla="*/ 311831 h 313534"/>
                      <a:gd name="connsiteX4" fmla="*/ 97085 w 135719"/>
                      <a:gd name="connsiteY4" fmla="*/ 292052 h 313534"/>
                      <a:gd name="connsiteX5" fmla="*/ 39274 w 135719"/>
                      <a:gd name="connsiteY5" fmla="*/ 106477 h 313534"/>
                      <a:gd name="connsiteX6" fmla="*/ 29545 w 135719"/>
                      <a:gd name="connsiteY6" fmla="*/ 91521 h 313534"/>
                      <a:gd name="connsiteX7" fmla="*/ -2617 w 135719"/>
                      <a:gd name="connsiteY7" fmla="*/ 54134 h 313534"/>
                      <a:gd name="connsiteX8" fmla="*/ 99656 w 135719"/>
                      <a:gd name="connsiteY8" fmla="*/ 3558 h 313534"/>
                      <a:gd name="connsiteX9" fmla="*/ 29141 w 135719"/>
                      <a:gd name="connsiteY9" fmla="*/ 58475 h 31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719" h="313534">
                        <a:moveTo>
                          <a:pt x="29141" y="58475"/>
                        </a:moveTo>
                        <a:cubicBezTo>
                          <a:pt x="41041" y="69893"/>
                          <a:pt x="51818" y="82435"/>
                          <a:pt x="61303" y="95944"/>
                        </a:cubicBezTo>
                        <a:cubicBezTo>
                          <a:pt x="64762" y="100768"/>
                          <a:pt x="67977" y="105753"/>
                          <a:pt x="71032" y="110818"/>
                        </a:cubicBezTo>
                        <a:cubicBezTo>
                          <a:pt x="104242" y="165575"/>
                          <a:pt x="116785" y="230944"/>
                          <a:pt x="131657" y="311831"/>
                        </a:cubicBezTo>
                        <a:cubicBezTo>
                          <a:pt x="119035" y="307490"/>
                          <a:pt x="107296" y="300735"/>
                          <a:pt x="97085" y="292052"/>
                        </a:cubicBezTo>
                        <a:cubicBezTo>
                          <a:pt x="83336" y="218320"/>
                          <a:pt x="70392" y="157695"/>
                          <a:pt x="39274" y="106477"/>
                        </a:cubicBezTo>
                        <a:cubicBezTo>
                          <a:pt x="36219" y="101331"/>
                          <a:pt x="33000" y="96346"/>
                          <a:pt x="29545" y="91521"/>
                        </a:cubicBezTo>
                        <a:cubicBezTo>
                          <a:pt x="20056" y="78094"/>
                          <a:pt x="9283" y="65550"/>
                          <a:pt x="-2617" y="54134"/>
                        </a:cubicBezTo>
                        <a:cubicBezTo>
                          <a:pt x="-16205" y="20524"/>
                          <a:pt x="69748" y="-15417"/>
                          <a:pt x="99656" y="3558"/>
                        </a:cubicBezTo>
                        <a:cubicBezTo>
                          <a:pt x="63796" y="7498"/>
                          <a:pt x="19090" y="33630"/>
                          <a:pt x="29141" y="5847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50" name="iš1iḓè">
                    <a:extLst>
                      <a:ext uri="{FF2B5EF4-FFF2-40B4-BE49-F238E27FC236}">
                        <a16:creationId xmlns:a16="http://schemas.microsoft.com/office/drawing/2014/main" id="{79A82381-1E1E-BEC3-C21E-FD6795ECAF04}"/>
                      </a:ext>
                    </a:extLst>
                  </p:cNvPr>
                  <p:cNvSpPr/>
                  <p:nvPr/>
                </p:nvSpPr>
                <p:spPr>
                  <a:xfrm>
                    <a:off x="10708565" y="5083164"/>
                    <a:ext cx="122295" cy="185015"/>
                  </a:xfrm>
                  <a:custGeom>
                    <a:avLst/>
                    <a:gdLst>
                      <a:gd name="connsiteX0" fmla="*/ 80124 w 122295"/>
                      <a:gd name="connsiteY0" fmla="*/ 29418 h 185015"/>
                      <a:gd name="connsiteX1" fmla="*/ 6872 w 122295"/>
                      <a:gd name="connsiteY1" fmla="*/ 183313 h 185015"/>
                      <a:gd name="connsiteX2" fmla="*/ -4062 w 122295"/>
                      <a:gd name="connsiteY2" fmla="*/ 150669 h 185015"/>
                      <a:gd name="connsiteX3" fmla="*/ 48523 w 122295"/>
                      <a:gd name="connsiteY3" fmla="*/ 24915 h 185015"/>
                      <a:gd name="connsiteX4" fmla="*/ 118234 w 122295"/>
                      <a:gd name="connsiteY4" fmla="*/ 3206 h 185015"/>
                      <a:gd name="connsiteX5" fmla="*/ 80124 w 122295"/>
                      <a:gd name="connsiteY5" fmla="*/ 29418 h 18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295" h="185015">
                        <a:moveTo>
                          <a:pt x="80124" y="29418"/>
                        </a:moveTo>
                        <a:cubicBezTo>
                          <a:pt x="69107" y="86103"/>
                          <a:pt x="43942" y="139009"/>
                          <a:pt x="6872" y="183313"/>
                        </a:cubicBezTo>
                        <a:cubicBezTo>
                          <a:pt x="1085" y="173262"/>
                          <a:pt x="-2613" y="162166"/>
                          <a:pt x="-4062" y="150669"/>
                        </a:cubicBezTo>
                        <a:cubicBezTo>
                          <a:pt x="21909" y="112798"/>
                          <a:pt x="39760" y="70022"/>
                          <a:pt x="48523" y="24915"/>
                        </a:cubicBezTo>
                        <a:cubicBezTo>
                          <a:pt x="50455" y="-1458"/>
                          <a:pt x="90657" y="-7247"/>
                          <a:pt x="118234" y="3206"/>
                        </a:cubicBezTo>
                        <a:cubicBezTo>
                          <a:pt x="98615" y="4091"/>
                          <a:pt x="81329" y="12452"/>
                          <a:pt x="80124" y="2941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dirty="0"/>
                  </a:p>
                </p:txBody>
              </p:sp>
              <p:sp>
                <p:nvSpPr>
                  <p:cNvPr id="351" name="í$ḷîḑe">
                    <a:extLst>
                      <a:ext uri="{FF2B5EF4-FFF2-40B4-BE49-F238E27FC236}">
                        <a16:creationId xmlns:a16="http://schemas.microsoft.com/office/drawing/2014/main" id="{5826A4FC-B1B1-A3A3-2A2F-961A39062D97}"/>
                      </a:ext>
                    </a:extLst>
                  </p:cNvPr>
                  <p:cNvSpPr/>
                  <p:nvPr/>
                </p:nvSpPr>
                <p:spPr>
                  <a:xfrm>
                    <a:off x="9539618" y="5230063"/>
                    <a:ext cx="161230" cy="210938"/>
                  </a:xfrm>
                  <a:custGeom>
                    <a:avLst/>
                    <a:gdLst>
                      <a:gd name="connsiteX0" fmla="*/ 862 w 161230"/>
                      <a:gd name="connsiteY0" fmla="*/ 27811 h 210938"/>
                      <a:gd name="connsiteX1" fmla="*/ 46533 w 161230"/>
                      <a:gd name="connsiteY1" fmla="*/ 4735 h 210938"/>
                      <a:gd name="connsiteX2" fmla="*/ 51519 w 161230"/>
                      <a:gd name="connsiteY2" fmla="*/ 7791 h 210938"/>
                      <a:gd name="connsiteX3" fmla="*/ 32623 w 161230"/>
                      <a:gd name="connsiteY3" fmla="*/ 32474 h 210938"/>
                      <a:gd name="connsiteX4" fmla="*/ 47577 w 161230"/>
                      <a:gd name="connsiteY4" fmla="*/ 81361 h 210938"/>
                      <a:gd name="connsiteX5" fmla="*/ 157169 w 161230"/>
                      <a:gd name="connsiteY5" fmla="*/ 148338 h 210938"/>
                      <a:gd name="connsiteX6" fmla="*/ 92040 w 161230"/>
                      <a:gd name="connsiteY6" fmla="*/ 176078 h 210938"/>
                      <a:gd name="connsiteX7" fmla="*/ 83999 w 161230"/>
                      <a:gd name="connsiteY7" fmla="*/ 207597 h 210938"/>
                      <a:gd name="connsiteX8" fmla="*/ 70089 w 161230"/>
                      <a:gd name="connsiteY8" fmla="*/ 207597 h 210938"/>
                      <a:gd name="connsiteX9" fmla="*/ 60522 w 161230"/>
                      <a:gd name="connsiteY9" fmla="*/ 171415 h 210938"/>
                      <a:gd name="connsiteX10" fmla="*/ 125650 w 161230"/>
                      <a:gd name="connsiteY10" fmla="*/ 143675 h 210938"/>
                      <a:gd name="connsiteX11" fmla="*/ 16059 w 161230"/>
                      <a:gd name="connsiteY11" fmla="*/ 76778 h 210938"/>
                      <a:gd name="connsiteX12" fmla="*/ 862 w 161230"/>
                      <a:gd name="connsiteY12" fmla="*/ 27811 h 21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0" h="210938">
                        <a:moveTo>
                          <a:pt x="862" y="27811"/>
                        </a:moveTo>
                        <a:cubicBezTo>
                          <a:pt x="11156" y="4252"/>
                          <a:pt x="32462" y="-11024"/>
                          <a:pt x="46533" y="4735"/>
                        </a:cubicBezTo>
                        <a:lnTo>
                          <a:pt x="51519" y="7791"/>
                        </a:lnTo>
                        <a:cubicBezTo>
                          <a:pt x="43157" y="14222"/>
                          <a:pt x="36643" y="22746"/>
                          <a:pt x="32623" y="32474"/>
                        </a:cubicBezTo>
                        <a:cubicBezTo>
                          <a:pt x="23056" y="56596"/>
                          <a:pt x="26832" y="81682"/>
                          <a:pt x="47577" y="81361"/>
                        </a:cubicBezTo>
                        <a:cubicBezTo>
                          <a:pt x="82232" y="106609"/>
                          <a:pt x="118898" y="129041"/>
                          <a:pt x="157169" y="148338"/>
                        </a:cubicBezTo>
                        <a:cubicBezTo>
                          <a:pt x="139560" y="165223"/>
                          <a:pt x="116405" y="175113"/>
                          <a:pt x="92040" y="176078"/>
                        </a:cubicBezTo>
                        <a:cubicBezTo>
                          <a:pt x="77085" y="178088"/>
                          <a:pt x="76363" y="197466"/>
                          <a:pt x="83999" y="207597"/>
                        </a:cubicBezTo>
                        <a:cubicBezTo>
                          <a:pt x="79339" y="207999"/>
                          <a:pt x="74753" y="207999"/>
                          <a:pt x="70089" y="207597"/>
                        </a:cubicBezTo>
                        <a:cubicBezTo>
                          <a:pt x="47978" y="218130"/>
                          <a:pt x="37927" y="174550"/>
                          <a:pt x="60522" y="171415"/>
                        </a:cubicBezTo>
                        <a:cubicBezTo>
                          <a:pt x="84886" y="170450"/>
                          <a:pt x="108042" y="160560"/>
                          <a:pt x="125650" y="143675"/>
                        </a:cubicBezTo>
                        <a:cubicBezTo>
                          <a:pt x="87380" y="124378"/>
                          <a:pt x="50714" y="101944"/>
                          <a:pt x="16059" y="76778"/>
                        </a:cubicBezTo>
                        <a:cubicBezTo>
                          <a:pt x="-4686" y="77019"/>
                          <a:pt x="-8706" y="51611"/>
                          <a:pt x="862" y="2781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52" name="î$líḍè">
                    <a:extLst>
                      <a:ext uri="{FF2B5EF4-FFF2-40B4-BE49-F238E27FC236}">
                        <a16:creationId xmlns:a16="http://schemas.microsoft.com/office/drawing/2014/main" id="{8FC3D1E4-5B3F-2A0C-AAC2-74F2C8CA753A}"/>
                      </a:ext>
                    </a:extLst>
                  </p:cNvPr>
                  <p:cNvSpPr/>
                  <p:nvPr/>
                </p:nvSpPr>
                <p:spPr>
                  <a:xfrm>
                    <a:off x="9991351" y="5502963"/>
                    <a:ext cx="246283" cy="162417"/>
                  </a:xfrm>
                  <a:custGeom>
                    <a:avLst/>
                    <a:gdLst>
                      <a:gd name="connsiteX0" fmla="*/ 685 w 246283"/>
                      <a:gd name="connsiteY0" fmla="*/ -1703 h 162417"/>
                      <a:gd name="connsiteX1" fmla="*/ 125069 w 246283"/>
                      <a:gd name="connsiteY1" fmla="*/ 37293 h 162417"/>
                      <a:gd name="connsiteX2" fmla="*/ 133110 w 246283"/>
                      <a:gd name="connsiteY2" fmla="*/ 39625 h 162417"/>
                      <a:gd name="connsiteX3" fmla="*/ 133110 w 246283"/>
                      <a:gd name="connsiteY3" fmla="*/ 39625 h 162417"/>
                      <a:gd name="connsiteX4" fmla="*/ 141150 w 246283"/>
                      <a:gd name="connsiteY4" fmla="*/ 41716 h 162417"/>
                      <a:gd name="connsiteX5" fmla="*/ 231366 w 246283"/>
                      <a:gd name="connsiteY5" fmla="*/ 106522 h 162417"/>
                      <a:gd name="connsiteX6" fmla="*/ 236674 w 246283"/>
                      <a:gd name="connsiteY6" fmla="*/ 123245 h 162417"/>
                      <a:gd name="connsiteX7" fmla="*/ 242222 w 246283"/>
                      <a:gd name="connsiteY7" fmla="*/ 160233 h 162417"/>
                      <a:gd name="connsiteX8" fmla="*/ 210864 w 246283"/>
                      <a:gd name="connsiteY8" fmla="*/ 160714 h 162417"/>
                      <a:gd name="connsiteX9" fmla="*/ 204913 w 246283"/>
                      <a:gd name="connsiteY9" fmla="*/ 118582 h 162417"/>
                      <a:gd name="connsiteX10" fmla="*/ 199687 w 246283"/>
                      <a:gd name="connsiteY10" fmla="*/ 101858 h 162417"/>
                      <a:gd name="connsiteX11" fmla="*/ 109392 w 246283"/>
                      <a:gd name="connsiteY11" fmla="*/ 37052 h 162417"/>
                      <a:gd name="connsiteX12" fmla="*/ 101352 w 246283"/>
                      <a:gd name="connsiteY12" fmla="*/ 35041 h 162417"/>
                      <a:gd name="connsiteX13" fmla="*/ 101352 w 246283"/>
                      <a:gd name="connsiteY13" fmla="*/ 35041 h 162417"/>
                      <a:gd name="connsiteX14" fmla="*/ 93311 w 246283"/>
                      <a:gd name="connsiteY14" fmla="*/ 32710 h 162417"/>
                      <a:gd name="connsiteX15" fmla="*/ -4062 w 246283"/>
                      <a:gd name="connsiteY15" fmla="*/ 2879 h 162417"/>
                      <a:gd name="connsiteX16" fmla="*/ 685 w 246283"/>
                      <a:gd name="connsiteY16" fmla="*/ -1703 h 1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283" h="162417">
                        <a:moveTo>
                          <a:pt x="685" y="-1703"/>
                        </a:moveTo>
                        <a:cubicBezTo>
                          <a:pt x="51016" y="15423"/>
                          <a:pt x="87842" y="27081"/>
                          <a:pt x="125069" y="37293"/>
                        </a:cubicBezTo>
                        <a:lnTo>
                          <a:pt x="133110" y="39625"/>
                        </a:lnTo>
                        <a:lnTo>
                          <a:pt x="133110" y="39625"/>
                        </a:lnTo>
                        <a:lnTo>
                          <a:pt x="141150" y="41716"/>
                        </a:lnTo>
                        <a:cubicBezTo>
                          <a:pt x="191564" y="45896"/>
                          <a:pt x="218179" y="72027"/>
                          <a:pt x="231366" y="106522"/>
                        </a:cubicBezTo>
                        <a:cubicBezTo>
                          <a:pt x="233455" y="111990"/>
                          <a:pt x="235225" y="117537"/>
                          <a:pt x="236674" y="123245"/>
                        </a:cubicBezTo>
                        <a:cubicBezTo>
                          <a:pt x="239568" y="135387"/>
                          <a:pt x="241495" y="147769"/>
                          <a:pt x="242222" y="160233"/>
                        </a:cubicBezTo>
                        <a:lnTo>
                          <a:pt x="210864" y="160714"/>
                        </a:lnTo>
                        <a:cubicBezTo>
                          <a:pt x="210221" y="146483"/>
                          <a:pt x="208210" y="132412"/>
                          <a:pt x="204913" y="118582"/>
                        </a:cubicBezTo>
                        <a:cubicBezTo>
                          <a:pt x="203464" y="112954"/>
                          <a:pt x="201776" y="107325"/>
                          <a:pt x="199687" y="101858"/>
                        </a:cubicBezTo>
                        <a:cubicBezTo>
                          <a:pt x="186421" y="67364"/>
                          <a:pt x="159485" y="41233"/>
                          <a:pt x="109392" y="37052"/>
                        </a:cubicBezTo>
                        <a:lnTo>
                          <a:pt x="101352" y="35041"/>
                        </a:lnTo>
                        <a:lnTo>
                          <a:pt x="101352" y="35041"/>
                        </a:lnTo>
                        <a:lnTo>
                          <a:pt x="93311" y="32710"/>
                        </a:lnTo>
                        <a:cubicBezTo>
                          <a:pt x="63077" y="24670"/>
                          <a:pt x="33086" y="15182"/>
                          <a:pt x="-4062" y="2879"/>
                        </a:cubicBezTo>
                        <a:cubicBezTo>
                          <a:pt x="-2291" y="1272"/>
                          <a:pt x="-764" y="-257"/>
                          <a:pt x="685" y="-1703"/>
                        </a:cubicBezTo>
                        <a:close/>
                      </a:path>
                    </a:pathLst>
                  </a:custGeom>
                  <a:solidFill>
                    <a:srgbClr val="E0C3D4"/>
                  </a:solidFill>
                  <a:ln w="8032" cap="flat">
                    <a:noFill/>
                    <a:prstDash val="solid"/>
                    <a:miter/>
                  </a:ln>
                </p:spPr>
                <p:txBody>
                  <a:bodyPr rtlCol="0" anchor="ctr"/>
                  <a:lstStyle/>
                  <a:p>
                    <a:endParaRPr lang="zh-CN" altLang="en-US"/>
                  </a:p>
                </p:txBody>
              </p:sp>
              <p:sp>
                <p:nvSpPr>
                  <p:cNvPr id="353" name="íšľîdê">
                    <a:extLst>
                      <a:ext uri="{FF2B5EF4-FFF2-40B4-BE49-F238E27FC236}">
                        <a16:creationId xmlns:a16="http://schemas.microsoft.com/office/drawing/2014/main" id="{392C3E58-2644-C3FF-63FA-0A0B9EE6AFC9}"/>
                      </a:ext>
                    </a:extLst>
                  </p:cNvPr>
                  <p:cNvSpPr/>
                  <p:nvPr/>
                </p:nvSpPr>
                <p:spPr>
                  <a:xfrm>
                    <a:off x="9737192" y="5401653"/>
                    <a:ext cx="210823" cy="144130"/>
                  </a:xfrm>
                  <a:custGeom>
                    <a:avLst/>
                    <a:gdLst>
                      <a:gd name="connsiteX0" fmla="*/ 3013 w 210823"/>
                      <a:gd name="connsiteY0" fmla="*/ -1703 h 144130"/>
                      <a:gd name="connsiteX1" fmla="*/ 81329 w 210823"/>
                      <a:gd name="connsiteY1" fmla="*/ 33434 h 144130"/>
                      <a:gd name="connsiteX2" fmla="*/ 91297 w 210823"/>
                      <a:gd name="connsiteY2" fmla="*/ 37614 h 144130"/>
                      <a:gd name="connsiteX3" fmla="*/ 94839 w 210823"/>
                      <a:gd name="connsiteY3" fmla="*/ 39142 h 144130"/>
                      <a:gd name="connsiteX4" fmla="*/ 206762 w 210823"/>
                      <a:gd name="connsiteY4" fmla="*/ 82641 h 144130"/>
                      <a:gd name="connsiteX5" fmla="*/ 142999 w 210823"/>
                      <a:gd name="connsiteY5" fmla="*/ 109255 h 144130"/>
                      <a:gd name="connsiteX6" fmla="*/ 134959 w 210823"/>
                      <a:gd name="connsiteY6" fmla="*/ 140613 h 144130"/>
                      <a:gd name="connsiteX7" fmla="*/ 121449 w 210823"/>
                      <a:gd name="connsiteY7" fmla="*/ 140613 h 144130"/>
                      <a:gd name="connsiteX8" fmla="*/ 111642 w 210823"/>
                      <a:gd name="connsiteY8" fmla="*/ 104592 h 144130"/>
                      <a:gd name="connsiteX9" fmla="*/ 175405 w 210823"/>
                      <a:gd name="connsiteY9" fmla="*/ 77977 h 144130"/>
                      <a:gd name="connsiteX10" fmla="*/ 63478 w 210823"/>
                      <a:gd name="connsiteY10" fmla="*/ 34479 h 144130"/>
                      <a:gd name="connsiteX11" fmla="*/ 59940 w 210823"/>
                      <a:gd name="connsiteY11" fmla="*/ 33031 h 144130"/>
                      <a:gd name="connsiteX12" fmla="*/ 49972 w 210823"/>
                      <a:gd name="connsiteY12" fmla="*/ 28770 h 144130"/>
                      <a:gd name="connsiteX13" fmla="*/ -4062 w 210823"/>
                      <a:gd name="connsiteY13" fmla="*/ 5050 h 144130"/>
                      <a:gd name="connsiteX14" fmla="*/ 3013 w 210823"/>
                      <a:gd name="connsiteY14" fmla="*/ -1703 h 14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0823" h="144130">
                        <a:moveTo>
                          <a:pt x="3013" y="-1703"/>
                        </a:moveTo>
                        <a:cubicBezTo>
                          <a:pt x="28261" y="10357"/>
                          <a:pt x="54636" y="22418"/>
                          <a:pt x="81329" y="33434"/>
                        </a:cubicBezTo>
                        <a:lnTo>
                          <a:pt x="91297" y="37614"/>
                        </a:lnTo>
                        <a:lnTo>
                          <a:pt x="94839" y="39142"/>
                        </a:lnTo>
                        <a:cubicBezTo>
                          <a:pt x="132387" y="54740"/>
                          <a:pt x="170336" y="69374"/>
                          <a:pt x="206762" y="82641"/>
                        </a:cubicBezTo>
                        <a:cubicBezTo>
                          <a:pt x="189315" y="98722"/>
                          <a:pt x="166720" y="108129"/>
                          <a:pt x="142999" y="109255"/>
                        </a:cubicBezTo>
                        <a:cubicBezTo>
                          <a:pt x="128045" y="111346"/>
                          <a:pt x="126918" y="130402"/>
                          <a:pt x="134959" y="140613"/>
                        </a:cubicBezTo>
                        <a:cubicBezTo>
                          <a:pt x="130456" y="141016"/>
                          <a:pt x="125952" y="141016"/>
                          <a:pt x="121449" y="140613"/>
                        </a:cubicBezTo>
                        <a:cubicBezTo>
                          <a:pt x="99259" y="151790"/>
                          <a:pt x="88565" y="107808"/>
                          <a:pt x="111642" y="104592"/>
                        </a:cubicBezTo>
                        <a:cubicBezTo>
                          <a:pt x="135363" y="103466"/>
                          <a:pt x="157953" y="94058"/>
                          <a:pt x="175405" y="77977"/>
                        </a:cubicBezTo>
                        <a:cubicBezTo>
                          <a:pt x="138979" y="64711"/>
                          <a:pt x="101030" y="50077"/>
                          <a:pt x="63478" y="34479"/>
                        </a:cubicBezTo>
                        <a:lnTo>
                          <a:pt x="59940" y="33031"/>
                        </a:lnTo>
                        <a:lnTo>
                          <a:pt x="49972" y="28770"/>
                        </a:lnTo>
                        <a:cubicBezTo>
                          <a:pt x="31720" y="20729"/>
                          <a:pt x="13707" y="13091"/>
                          <a:pt x="-4062" y="5050"/>
                        </a:cubicBezTo>
                        <a:cubicBezTo>
                          <a:pt x="-1569" y="2718"/>
                          <a:pt x="763" y="467"/>
                          <a:pt x="3013" y="-1703"/>
                        </a:cubicBezTo>
                        <a:close/>
                      </a:path>
                    </a:pathLst>
                  </a:custGeom>
                  <a:solidFill>
                    <a:srgbClr val="E0C3D4"/>
                  </a:solidFill>
                  <a:ln w="8032" cap="flat">
                    <a:noFill/>
                    <a:prstDash val="solid"/>
                    <a:miter/>
                  </a:ln>
                </p:spPr>
                <p:txBody>
                  <a:bodyPr rtlCol="0" anchor="ctr"/>
                  <a:lstStyle/>
                  <a:p>
                    <a:endParaRPr lang="zh-CN" altLang="en-US"/>
                  </a:p>
                </p:txBody>
              </p:sp>
              <p:sp>
                <p:nvSpPr>
                  <p:cNvPr id="354" name="íṥlïḓe">
                    <a:extLst>
                      <a:ext uri="{FF2B5EF4-FFF2-40B4-BE49-F238E27FC236}">
                        <a16:creationId xmlns:a16="http://schemas.microsoft.com/office/drawing/2014/main" id="{2C10C59E-5D11-A22A-BC8A-491A75EAF422}"/>
                      </a:ext>
                    </a:extLst>
                  </p:cNvPr>
                  <p:cNvSpPr/>
                  <p:nvPr/>
                </p:nvSpPr>
                <p:spPr>
                  <a:xfrm>
                    <a:off x="9796073" y="4342771"/>
                    <a:ext cx="117687" cy="408887"/>
                  </a:xfrm>
                  <a:custGeom>
                    <a:avLst/>
                    <a:gdLst>
                      <a:gd name="connsiteX0" fmla="*/ 29522 w 117687"/>
                      <a:gd name="connsiteY0" fmla="*/ 33623 h 408887"/>
                      <a:gd name="connsiteX1" fmla="*/ 29039 w 117687"/>
                      <a:gd name="connsiteY1" fmla="*/ 33623 h 408887"/>
                      <a:gd name="connsiteX2" fmla="*/ 107356 w 117687"/>
                      <a:gd name="connsiteY2" fmla="*/ 111053 h 408887"/>
                      <a:gd name="connsiteX3" fmla="*/ 113626 w 117687"/>
                      <a:gd name="connsiteY3" fmla="*/ 407184 h 408887"/>
                      <a:gd name="connsiteX4" fmla="*/ 80502 w 117687"/>
                      <a:gd name="connsiteY4" fmla="*/ 390380 h 408887"/>
                      <a:gd name="connsiteX5" fmla="*/ 75594 w 117687"/>
                      <a:gd name="connsiteY5" fmla="*/ 106390 h 408887"/>
                      <a:gd name="connsiteX6" fmla="*/ -2640 w 117687"/>
                      <a:gd name="connsiteY6" fmla="*/ 28960 h 408887"/>
                      <a:gd name="connsiteX7" fmla="*/ -2235 w 117687"/>
                      <a:gd name="connsiteY7" fmla="*/ 28960 h 408887"/>
                      <a:gd name="connsiteX8" fmla="*/ 33464 w 117687"/>
                      <a:gd name="connsiteY8" fmla="*/ 3390 h 408887"/>
                      <a:gd name="connsiteX9" fmla="*/ 37724 w 117687"/>
                      <a:gd name="connsiteY9" fmla="*/ 9823 h 408887"/>
                      <a:gd name="connsiteX10" fmla="*/ 29522 w 117687"/>
                      <a:gd name="connsiteY10" fmla="*/ 33623 h 4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687" h="408887">
                        <a:moveTo>
                          <a:pt x="29522" y="33623"/>
                        </a:moveTo>
                        <a:lnTo>
                          <a:pt x="29039" y="33623"/>
                        </a:lnTo>
                        <a:cubicBezTo>
                          <a:pt x="43837" y="72619"/>
                          <a:pt x="77282" y="96740"/>
                          <a:pt x="107356" y="111053"/>
                        </a:cubicBezTo>
                        <a:cubicBezTo>
                          <a:pt x="100442" y="209710"/>
                          <a:pt x="102531" y="308849"/>
                          <a:pt x="113626" y="407184"/>
                        </a:cubicBezTo>
                        <a:cubicBezTo>
                          <a:pt x="101726" y="403405"/>
                          <a:pt x="90552" y="397777"/>
                          <a:pt x="80502" y="390380"/>
                        </a:cubicBezTo>
                        <a:cubicBezTo>
                          <a:pt x="70608" y="296065"/>
                          <a:pt x="68920" y="201026"/>
                          <a:pt x="75594" y="106390"/>
                        </a:cubicBezTo>
                        <a:cubicBezTo>
                          <a:pt x="45847" y="92077"/>
                          <a:pt x="12075" y="68036"/>
                          <a:pt x="-2640" y="28960"/>
                        </a:cubicBezTo>
                        <a:lnTo>
                          <a:pt x="-2235" y="28960"/>
                        </a:lnTo>
                        <a:cubicBezTo>
                          <a:pt x="-12286" y="12476"/>
                          <a:pt x="21886" y="-12530"/>
                          <a:pt x="33464" y="3390"/>
                        </a:cubicBezTo>
                        <a:cubicBezTo>
                          <a:pt x="34830" y="5642"/>
                          <a:pt x="36279" y="7733"/>
                          <a:pt x="37724" y="9823"/>
                        </a:cubicBezTo>
                        <a:cubicBezTo>
                          <a:pt x="29844" y="16015"/>
                          <a:pt x="24780" y="25582"/>
                          <a:pt x="29522" y="3362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55" name="îṡlíďê">
                    <a:extLst>
                      <a:ext uri="{FF2B5EF4-FFF2-40B4-BE49-F238E27FC236}">
                        <a16:creationId xmlns:a16="http://schemas.microsoft.com/office/drawing/2014/main" id="{A7EA31F2-AF0C-82FE-13E7-7D44C263F624}"/>
                      </a:ext>
                    </a:extLst>
                  </p:cNvPr>
                  <p:cNvSpPr/>
                  <p:nvPr/>
                </p:nvSpPr>
                <p:spPr>
                  <a:xfrm>
                    <a:off x="10215064" y="4685991"/>
                    <a:ext cx="166493" cy="361799"/>
                  </a:xfrm>
                  <a:custGeom>
                    <a:avLst/>
                    <a:gdLst>
                      <a:gd name="connsiteX0" fmla="*/ 29681 w 166493"/>
                      <a:gd name="connsiteY0" fmla="*/ 34054 h 361799"/>
                      <a:gd name="connsiteX1" fmla="*/ 130670 w 166493"/>
                      <a:gd name="connsiteY1" fmla="*/ 119605 h 361799"/>
                      <a:gd name="connsiteX2" fmla="*/ 130670 w 166493"/>
                      <a:gd name="connsiteY2" fmla="*/ 123786 h 361799"/>
                      <a:gd name="connsiteX3" fmla="*/ 131075 w 166493"/>
                      <a:gd name="connsiteY3" fmla="*/ 119605 h 361799"/>
                      <a:gd name="connsiteX4" fmla="*/ 162432 w 166493"/>
                      <a:gd name="connsiteY4" fmla="*/ 128610 h 361799"/>
                      <a:gd name="connsiteX5" fmla="*/ 110730 w 166493"/>
                      <a:gd name="connsiteY5" fmla="*/ 360096 h 361799"/>
                      <a:gd name="connsiteX6" fmla="*/ 85965 w 166493"/>
                      <a:gd name="connsiteY6" fmla="*/ 336859 h 361799"/>
                      <a:gd name="connsiteX7" fmla="*/ 130670 w 166493"/>
                      <a:gd name="connsiteY7" fmla="*/ 123947 h 361799"/>
                      <a:gd name="connsiteX8" fmla="*/ -1754 w 166493"/>
                      <a:gd name="connsiteY8" fmla="*/ 29471 h 361799"/>
                      <a:gd name="connsiteX9" fmla="*/ 35551 w 166493"/>
                      <a:gd name="connsiteY9" fmla="*/ 4063 h 361799"/>
                      <a:gd name="connsiteX10" fmla="*/ 37082 w 166493"/>
                      <a:gd name="connsiteY10" fmla="*/ 7279 h 361799"/>
                      <a:gd name="connsiteX11" fmla="*/ 38770 w 166493"/>
                      <a:gd name="connsiteY11" fmla="*/ 9450 h 361799"/>
                      <a:gd name="connsiteX12" fmla="*/ 29681 w 166493"/>
                      <a:gd name="connsiteY12" fmla="*/ 34054 h 36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93" h="361799">
                        <a:moveTo>
                          <a:pt x="29681" y="34054"/>
                        </a:moveTo>
                        <a:cubicBezTo>
                          <a:pt x="49060" y="82297"/>
                          <a:pt x="98026" y="107544"/>
                          <a:pt x="130670" y="119605"/>
                        </a:cubicBezTo>
                        <a:lnTo>
                          <a:pt x="130670" y="123786"/>
                        </a:lnTo>
                        <a:cubicBezTo>
                          <a:pt x="130670" y="122419"/>
                          <a:pt x="130670" y="120972"/>
                          <a:pt x="131075" y="119605"/>
                        </a:cubicBezTo>
                        <a:cubicBezTo>
                          <a:pt x="141204" y="123544"/>
                          <a:pt x="151738" y="126519"/>
                          <a:pt x="162432" y="128610"/>
                        </a:cubicBezTo>
                        <a:cubicBezTo>
                          <a:pt x="152621" y="217055"/>
                          <a:pt x="139677" y="287329"/>
                          <a:pt x="110730" y="360096"/>
                        </a:cubicBezTo>
                        <a:cubicBezTo>
                          <a:pt x="101245" y="353744"/>
                          <a:pt x="92883" y="345864"/>
                          <a:pt x="85965" y="336859"/>
                        </a:cubicBezTo>
                        <a:cubicBezTo>
                          <a:pt x="110086" y="270525"/>
                          <a:pt x="121747" y="204673"/>
                          <a:pt x="130670" y="123947"/>
                        </a:cubicBezTo>
                        <a:cubicBezTo>
                          <a:pt x="129548" y="123947"/>
                          <a:pt x="28315" y="103846"/>
                          <a:pt x="-1754" y="29471"/>
                        </a:cubicBezTo>
                        <a:cubicBezTo>
                          <a:pt x="-13737" y="12506"/>
                          <a:pt x="24295" y="-13305"/>
                          <a:pt x="35551" y="4063"/>
                        </a:cubicBezTo>
                        <a:cubicBezTo>
                          <a:pt x="36277" y="5027"/>
                          <a:pt x="36760" y="6153"/>
                          <a:pt x="37082" y="7279"/>
                        </a:cubicBezTo>
                        <a:cubicBezTo>
                          <a:pt x="37643" y="8083"/>
                          <a:pt x="38205" y="8726"/>
                          <a:pt x="38770" y="9450"/>
                        </a:cubicBezTo>
                        <a:cubicBezTo>
                          <a:pt x="29681" y="15882"/>
                          <a:pt x="23894" y="26013"/>
                          <a:pt x="29681" y="34054"/>
                        </a:cubicBezTo>
                        <a:close/>
                      </a:path>
                    </a:pathLst>
                  </a:custGeom>
                  <a:solidFill>
                    <a:srgbClr val="FF9BC9"/>
                  </a:solidFill>
                  <a:ln w="8032" cap="flat">
                    <a:noFill/>
                    <a:prstDash val="solid"/>
                    <a:miter/>
                  </a:ln>
                </p:spPr>
                <p:txBody>
                  <a:bodyPr rtlCol="0" anchor="ctr"/>
                  <a:lstStyle/>
                  <a:p>
                    <a:endParaRPr lang="zh-CN" altLang="en-US"/>
                  </a:p>
                </p:txBody>
              </p:sp>
              <p:sp>
                <p:nvSpPr>
                  <p:cNvPr id="356" name="ïṩḷidê">
                    <a:extLst>
                      <a:ext uri="{FF2B5EF4-FFF2-40B4-BE49-F238E27FC236}">
                        <a16:creationId xmlns:a16="http://schemas.microsoft.com/office/drawing/2014/main" id="{3C090215-0B50-0132-01A1-FEE12599FBA5}"/>
                      </a:ext>
                    </a:extLst>
                  </p:cNvPr>
                  <p:cNvSpPr/>
                  <p:nvPr/>
                </p:nvSpPr>
                <p:spPr>
                  <a:xfrm>
                    <a:off x="9774412" y="4686866"/>
                    <a:ext cx="223290" cy="436625"/>
                  </a:xfrm>
                  <a:custGeom>
                    <a:avLst/>
                    <a:gdLst>
                      <a:gd name="connsiteX0" fmla="*/ 30682 w 223290"/>
                      <a:gd name="connsiteY0" fmla="*/ 35270 h 436625"/>
                      <a:gd name="connsiteX1" fmla="*/ 143249 w 223290"/>
                      <a:gd name="connsiteY1" fmla="*/ 126128 h 436625"/>
                      <a:gd name="connsiteX2" fmla="*/ 219229 w 223290"/>
                      <a:gd name="connsiteY2" fmla="*/ 432470 h 436625"/>
                      <a:gd name="connsiteX3" fmla="*/ 184095 w 223290"/>
                      <a:gd name="connsiteY3" fmla="*/ 429254 h 436625"/>
                      <a:gd name="connsiteX4" fmla="*/ 187471 w 223290"/>
                      <a:gd name="connsiteY4" fmla="*/ 427806 h 436625"/>
                      <a:gd name="connsiteX5" fmla="*/ 111487 w 223290"/>
                      <a:gd name="connsiteY5" fmla="*/ 121463 h 436625"/>
                      <a:gd name="connsiteX6" fmla="*/ -1080 w 223290"/>
                      <a:gd name="connsiteY6" fmla="*/ 30606 h 436625"/>
                      <a:gd name="connsiteX7" fmla="*/ 35585 w 223290"/>
                      <a:gd name="connsiteY7" fmla="*/ 7450 h 436625"/>
                      <a:gd name="connsiteX8" fmla="*/ 35986 w 223290"/>
                      <a:gd name="connsiteY8" fmla="*/ 7450 h 436625"/>
                      <a:gd name="connsiteX9" fmla="*/ 37917 w 223290"/>
                      <a:gd name="connsiteY9" fmla="*/ 10022 h 436625"/>
                      <a:gd name="connsiteX10" fmla="*/ 30682 w 223290"/>
                      <a:gd name="connsiteY10" fmla="*/ 35270 h 43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290" h="436625">
                        <a:moveTo>
                          <a:pt x="30682" y="35270"/>
                        </a:moveTo>
                        <a:cubicBezTo>
                          <a:pt x="51827" y="91070"/>
                          <a:pt x="111891" y="116398"/>
                          <a:pt x="143249" y="126128"/>
                        </a:cubicBezTo>
                        <a:cubicBezTo>
                          <a:pt x="155066" y="233146"/>
                          <a:pt x="212959" y="421214"/>
                          <a:pt x="219229" y="432470"/>
                        </a:cubicBezTo>
                        <a:cubicBezTo>
                          <a:pt x="211188" y="436892"/>
                          <a:pt x="198806" y="435043"/>
                          <a:pt x="184095" y="429254"/>
                        </a:cubicBezTo>
                        <a:cubicBezTo>
                          <a:pt x="185300" y="428852"/>
                          <a:pt x="186427" y="428370"/>
                          <a:pt x="187471" y="427806"/>
                        </a:cubicBezTo>
                        <a:cubicBezTo>
                          <a:pt x="181198" y="416631"/>
                          <a:pt x="123147" y="228483"/>
                          <a:pt x="111487" y="121463"/>
                        </a:cubicBezTo>
                        <a:cubicBezTo>
                          <a:pt x="79969" y="111735"/>
                          <a:pt x="19905" y="86407"/>
                          <a:pt x="-1080" y="30606"/>
                        </a:cubicBezTo>
                        <a:cubicBezTo>
                          <a:pt x="-15634" y="12917"/>
                          <a:pt x="27384" y="-16833"/>
                          <a:pt x="35585" y="7450"/>
                        </a:cubicBezTo>
                        <a:lnTo>
                          <a:pt x="35986" y="7450"/>
                        </a:lnTo>
                        <a:lnTo>
                          <a:pt x="37917" y="10022"/>
                        </a:lnTo>
                        <a:cubicBezTo>
                          <a:pt x="29394" y="16294"/>
                          <a:pt x="24086" y="27229"/>
                          <a:pt x="30682" y="35270"/>
                        </a:cubicBezTo>
                        <a:close/>
                      </a:path>
                    </a:pathLst>
                  </a:custGeom>
                  <a:solidFill>
                    <a:srgbClr val="BC2288">
                      <a:alpha val="40000"/>
                    </a:srgbClr>
                  </a:solidFill>
                  <a:ln w="8032" cap="flat">
                    <a:noFill/>
                    <a:prstDash val="solid"/>
                    <a:miter/>
                  </a:ln>
                </p:spPr>
                <p:txBody>
                  <a:bodyPr rtlCol="0" anchor="ctr"/>
                  <a:lstStyle/>
                  <a:p>
                    <a:endParaRPr lang="zh-CN" altLang="en-US"/>
                  </a:p>
                </p:txBody>
              </p:sp>
              <p:sp>
                <p:nvSpPr>
                  <p:cNvPr id="357" name="iŝ1iďè">
                    <a:extLst>
                      <a:ext uri="{FF2B5EF4-FFF2-40B4-BE49-F238E27FC236}">
                        <a16:creationId xmlns:a16="http://schemas.microsoft.com/office/drawing/2014/main" id="{F33A0319-457D-432C-F661-4B83B8F058E7}"/>
                      </a:ext>
                    </a:extLst>
                  </p:cNvPr>
                  <p:cNvSpPr/>
                  <p:nvPr/>
                </p:nvSpPr>
                <p:spPr>
                  <a:xfrm>
                    <a:off x="9883287" y="4265399"/>
                    <a:ext cx="84908" cy="131674"/>
                  </a:xfrm>
                  <a:custGeom>
                    <a:avLst/>
                    <a:gdLst>
                      <a:gd name="connsiteX0" fmla="*/ 41531 w 84908"/>
                      <a:gd name="connsiteY0" fmla="*/ 25444 h 131674"/>
                      <a:gd name="connsiteX1" fmla="*/ 41531 w 84908"/>
                      <a:gd name="connsiteY1" fmla="*/ 25444 h 131674"/>
                      <a:gd name="connsiteX2" fmla="*/ 25450 w 84908"/>
                      <a:gd name="connsiteY2" fmla="*/ 129971 h 131674"/>
                      <a:gd name="connsiteX3" fmla="*/ -4062 w 84908"/>
                      <a:gd name="connsiteY3" fmla="*/ 107538 h 131674"/>
                      <a:gd name="connsiteX4" fmla="*/ 9526 w 84908"/>
                      <a:gd name="connsiteY4" fmla="*/ 20459 h 131674"/>
                      <a:gd name="connsiteX5" fmla="*/ 9526 w 84908"/>
                      <a:gd name="connsiteY5" fmla="*/ 20459 h 131674"/>
                      <a:gd name="connsiteX6" fmla="*/ 80846 w 84908"/>
                      <a:gd name="connsiteY6" fmla="*/ 3011 h 131674"/>
                      <a:gd name="connsiteX7" fmla="*/ 41531 w 84908"/>
                      <a:gd name="connsiteY7" fmla="*/ 25444 h 13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08" h="131674">
                        <a:moveTo>
                          <a:pt x="41531" y="25444"/>
                        </a:moveTo>
                        <a:lnTo>
                          <a:pt x="41531" y="25444"/>
                        </a:lnTo>
                        <a:cubicBezTo>
                          <a:pt x="34857" y="60823"/>
                          <a:pt x="29627" y="95879"/>
                          <a:pt x="25450" y="129971"/>
                        </a:cubicBezTo>
                        <a:cubicBezTo>
                          <a:pt x="14673" y="123780"/>
                          <a:pt x="4784" y="116222"/>
                          <a:pt x="-4062" y="107538"/>
                        </a:cubicBezTo>
                        <a:cubicBezTo>
                          <a:pt x="-524" y="78833"/>
                          <a:pt x="3979" y="49727"/>
                          <a:pt x="9526" y="20459"/>
                        </a:cubicBezTo>
                        <a:lnTo>
                          <a:pt x="9526" y="20459"/>
                        </a:lnTo>
                        <a:cubicBezTo>
                          <a:pt x="12102" y="-3099"/>
                          <a:pt x="49328" y="-5994"/>
                          <a:pt x="80846" y="3011"/>
                        </a:cubicBezTo>
                        <a:cubicBezTo>
                          <a:pt x="60423" y="3253"/>
                          <a:pt x="43219" y="9685"/>
                          <a:pt x="41531" y="2544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58" name="i$ļïḑè">
                    <a:extLst>
                      <a:ext uri="{FF2B5EF4-FFF2-40B4-BE49-F238E27FC236}">
                        <a16:creationId xmlns:a16="http://schemas.microsoft.com/office/drawing/2014/main" id="{3B40A4A5-84D5-8AC1-895C-17DA3D9ADAE8}"/>
                      </a:ext>
                    </a:extLst>
                  </p:cNvPr>
                  <p:cNvSpPr/>
                  <p:nvPr/>
                </p:nvSpPr>
                <p:spPr>
                  <a:xfrm>
                    <a:off x="10190274" y="4962283"/>
                    <a:ext cx="114577" cy="194015"/>
                  </a:xfrm>
                  <a:custGeom>
                    <a:avLst/>
                    <a:gdLst>
                      <a:gd name="connsiteX0" fmla="*/ 47157 w 114577"/>
                      <a:gd name="connsiteY0" fmla="*/ 27682 h 194015"/>
                      <a:gd name="connsiteX1" fmla="*/ 110515 w 114577"/>
                      <a:gd name="connsiteY1" fmla="*/ 132209 h 194015"/>
                      <a:gd name="connsiteX2" fmla="*/ 10492 w 114577"/>
                      <a:gd name="connsiteY2" fmla="*/ 191226 h 194015"/>
                      <a:gd name="connsiteX3" fmla="*/ -4062 w 114577"/>
                      <a:gd name="connsiteY3" fmla="*/ 187447 h 194015"/>
                      <a:gd name="connsiteX4" fmla="*/ 78754 w 114577"/>
                      <a:gd name="connsiteY4" fmla="*/ 127545 h 194015"/>
                      <a:gd name="connsiteX5" fmla="*/ 15396 w 114577"/>
                      <a:gd name="connsiteY5" fmla="*/ 23018 h 194015"/>
                      <a:gd name="connsiteX6" fmla="*/ 55598 w 114577"/>
                      <a:gd name="connsiteY6" fmla="*/ 5811 h 194015"/>
                      <a:gd name="connsiteX7" fmla="*/ 47157 w 114577"/>
                      <a:gd name="connsiteY7" fmla="*/ 27682 h 19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577" h="194015">
                        <a:moveTo>
                          <a:pt x="47157" y="27682"/>
                        </a:moveTo>
                        <a:cubicBezTo>
                          <a:pt x="50212" y="75925"/>
                          <a:pt x="85028" y="112108"/>
                          <a:pt x="110515" y="132209"/>
                        </a:cubicBezTo>
                        <a:cubicBezTo>
                          <a:pt x="83983" y="175225"/>
                          <a:pt x="49085" y="197658"/>
                          <a:pt x="10492" y="191226"/>
                        </a:cubicBezTo>
                        <a:cubicBezTo>
                          <a:pt x="5506" y="190341"/>
                          <a:pt x="681" y="189135"/>
                          <a:pt x="-4062" y="187447"/>
                        </a:cubicBezTo>
                        <a:cubicBezTo>
                          <a:pt x="27700" y="185677"/>
                          <a:pt x="56242" y="164129"/>
                          <a:pt x="78754" y="127545"/>
                        </a:cubicBezTo>
                        <a:cubicBezTo>
                          <a:pt x="53266" y="107202"/>
                          <a:pt x="18450" y="71261"/>
                          <a:pt x="15396" y="23018"/>
                        </a:cubicBezTo>
                        <a:cubicBezTo>
                          <a:pt x="681" y="1148"/>
                          <a:pt x="46914" y="-10189"/>
                          <a:pt x="55598" y="5811"/>
                        </a:cubicBezTo>
                        <a:cubicBezTo>
                          <a:pt x="46513" y="9832"/>
                          <a:pt x="40400" y="17632"/>
                          <a:pt x="47157" y="2768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16" name="iṥḷiḓe">
                  <a:extLst>
                    <a:ext uri="{FF2B5EF4-FFF2-40B4-BE49-F238E27FC236}">
                      <a16:creationId xmlns:a16="http://schemas.microsoft.com/office/drawing/2014/main" id="{8306B11E-7866-8C68-73CD-9678E89D689A}"/>
                    </a:ext>
                  </a:extLst>
                </p:cNvPr>
                <p:cNvSpPr/>
                <p:nvPr/>
              </p:nvSpPr>
              <p:spPr>
                <a:xfrm>
                  <a:off x="10254187" y="4154303"/>
                  <a:ext cx="69406" cy="44960"/>
                </a:xfrm>
                <a:custGeom>
                  <a:avLst/>
                  <a:gdLst>
                    <a:gd name="connsiteX0" fmla="*/ -3007 w 69406"/>
                    <a:gd name="connsiteY0" fmla="*/ 37722 h 44960"/>
                    <a:gd name="connsiteX1" fmla="*/ 64293 w 69406"/>
                    <a:gd name="connsiteY1" fmla="*/ 3872 h 44960"/>
                    <a:gd name="connsiteX2" fmla="*/ -3007 w 69406"/>
                    <a:gd name="connsiteY2" fmla="*/ 37722 h 44960"/>
                  </a:gdLst>
                  <a:ahLst/>
                  <a:cxnLst>
                    <a:cxn ang="0">
                      <a:pos x="connsiteX0" y="connsiteY0"/>
                    </a:cxn>
                    <a:cxn ang="0">
                      <a:pos x="connsiteX1" y="connsiteY1"/>
                    </a:cxn>
                    <a:cxn ang="0">
                      <a:pos x="connsiteX2" y="connsiteY2"/>
                    </a:cxn>
                  </a:cxnLst>
                  <a:rect l="l" t="t" r="r" b="b"/>
                  <a:pathLst>
                    <a:path w="69406" h="44960">
                      <a:moveTo>
                        <a:pt x="-3007" y="37722"/>
                      </a:moveTo>
                      <a:cubicBezTo>
                        <a:pt x="5034" y="56858"/>
                        <a:pt x="74666" y="21641"/>
                        <a:pt x="64293" y="3872"/>
                      </a:cubicBezTo>
                      <a:cubicBezTo>
                        <a:pt x="55931" y="-15265"/>
                        <a:pt x="-13379" y="19551"/>
                        <a:pt x="-3007" y="37722"/>
                      </a:cubicBezTo>
                      <a:close/>
                    </a:path>
                  </a:pathLst>
                </a:custGeom>
                <a:solidFill>
                  <a:srgbClr val="B32969"/>
                </a:solidFill>
                <a:ln w="8032" cap="flat">
                  <a:noFill/>
                  <a:prstDash val="solid"/>
                  <a:miter/>
                </a:ln>
              </p:spPr>
              <p:txBody>
                <a:bodyPr rtlCol="0" anchor="ctr"/>
                <a:lstStyle/>
                <a:p>
                  <a:endParaRPr lang="zh-CN" altLang="en-US"/>
                </a:p>
              </p:txBody>
            </p:sp>
            <p:sp>
              <p:nvSpPr>
                <p:cNvPr id="17" name="iṩļïḋe">
                  <a:extLst>
                    <a:ext uri="{FF2B5EF4-FFF2-40B4-BE49-F238E27FC236}">
                      <a16:creationId xmlns:a16="http://schemas.microsoft.com/office/drawing/2014/main" id="{634E7D53-44EC-D3CE-8F6D-B9FF28D1F19C}"/>
                    </a:ext>
                  </a:extLst>
                </p:cNvPr>
                <p:cNvSpPr/>
                <p:nvPr/>
              </p:nvSpPr>
              <p:spPr>
                <a:xfrm>
                  <a:off x="10416282" y="4206247"/>
                  <a:ext cx="24704" cy="15604"/>
                </a:xfrm>
                <a:custGeom>
                  <a:avLst/>
                  <a:gdLst>
                    <a:gd name="connsiteX0" fmla="*/ -3730 w 24704"/>
                    <a:gd name="connsiteY0" fmla="*/ 1297 h 15604"/>
                    <a:gd name="connsiteX1" fmla="*/ 20391 w 24704"/>
                    <a:gd name="connsiteY1" fmla="*/ 10945 h 15604"/>
                    <a:gd name="connsiteX2" fmla="*/ -3730 w 24704"/>
                    <a:gd name="connsiteY2" fmla="*/ 1297 h 15604"/>
                  </a:gdLst>
                  <a:ahLst/>
                  <a:cxnLst>
                    <a:cxn ang="0">
                      <a:pos x="connsiteX0" y="connsiteY0"/>
                    </a:cxn>
                    <a:cxn ang="0">
                      <a:pos x="connsiteX1" y="connsiteY1"/>
                    </a:cxn>
                    <a:cxn ang="0">
                      <a:pos x="connsiteX2" y="connsiteY2"/>
                    </a:cxn>
                  </a:cxnLst>
                  <a:rect l="l" t="t" r="r" b="b"/>
                  <a:pathLst>
                    <a:path w="24704" h="15604">
                      <a:moveTo>
                        <a:pt x="-3730" y="1297"/>
                      </a:moveTo>
                      <a:cubicBezTo>
                        <a:pt x="-7185" y="9337"/>
                        <a:pt x="17415" y="18825"/>
                        <a:pt x="20391" y="10945"/>
                      </a:cubicBezTo>
                      <a:cubicBezTo>
                        <a:pt x="23367" y="3065"/>
                        <a:pt x="-994" y="-6744"/>
                        <a:pt x="-3730" y="1297"/>
                      </a:cubicBezTo>
                      <a:close/>
                    </a:path>
                  </a:pathLst>
                </a:custGeom>
                <a:solidFill>
                  <a:srgbClr val="B32969"/>
                </a:solidFill>
                <a:ln w="8032" cap="flat">
                  <a:noFill/>
                  <a:prstDash val="solid"/>
                  <a:miter/>
                </a:ln>
              </p:spPr>
              <p:txBody>
                <a:bodyPr rtlCol="0" anchor="ctr"/>
                <a:lstStyle/>
                <a:p>
                  <a:endParaRPr lang="zh-CN" altLang="en-US"/>
                </a:p>
              </p:txBody>
            </p:sp>
            <p:sp>
              <p:nvSpPr>
                <p:cNvPr id="18" name="ïṡlíḑê">
                  <a:extLst>
                    <a:ext uri="{FF2B5EF4-FFF2-40B4-BE49-F238E27FC236}">
                      <a16:creationId xmlns:a16="http://schemas.microsoft.com/office/drawing/2014/main" id="{1CA6F43D-DFCD-CFFE-591B-BEE396C4F6CF}"/>
                    </a:ext>
                  </a:extLst>
                </p:cNvPr>
                <p:cNvSpPr/>
                <p:nvPr/>
              </p:nvSpPr>
              <p:spPr>
                <a:xfrm>
                  <a:off x="10257457" y="4408741"/>
                  <a:ext cx="22142" cy="19233"/>
                </a:xfrm>
                <a:custGeom>
                  <a:avLst/>
                  <a:gdLst>
                    <a:gd name="connsiteX0" fmla="*/ -3140 w 22142"/>
                    <a:gd name="connsiteY0" fmla="*/ 15896 h 19233"/>
                    <a:gd name="connsiteX1" fmla="*/ 17201 w 22142"/>
                    <a:gd name="connsiteY1" fmla="*/ -185 h 19233"/>
                    <a:gd name="connsiteX2" fmla="*/ -3140 w 22142"/>
                    <a:gd name="connsiteY2" fmla="*/ 15896 h 19233"/>
                  </a:gdLst>
                  <a:ahLst/>
                  <a:cxnLst>
                    <a:cxn ang="0">
                      <a:pos x="connsiteX0" y="connsiteY0"/>
                    </a:cxn>
                    <a:cxn ang="0">
                      <a:pos x="connsiteX1" y="connsiteY1"/>
                    </a:cxn>
                    <a:cxn ang="0">
                      <a:pos x="connsiteX2" y="connsiteY2"/>
                    </a:cxn>
                  </a:cxnLst>
                  <a:rect l="l" t="t" r="r" b="b"/>
                  <a:pathLst>
                    <a:path w="22142" h="19233">
                      <a:moveTo>
                        <a:pt x="-3140" y="15896"/>
                      </a:moveTo>
                      <a:cubicBezTo>
                        <a:pt x="1681" y="22730"/>
                        <a:pt x="22587" y="6328"/>
                        <a:pt x="17201" y="-185"/>
                      </a:cubicBezTo>
                      <a:cubicBezTo>
                        <a:pt x="11814" y="-6699"/>
                        <a:pt x="-8609" y="9463"/>
                        <a:pt x="-3140" y="15896"/>
                      </a:cubicBezTo>
                      <a:close/>
                    </a:path>
                  </a:pathLst>
                </a:custGeom>
                <a:solidFill>
                  <a:srgbClr val="B32969"/>
                </a:solidFill>
                <a:ln w="8032" cap="flat">
                  <a:noFill/>
                  <a:prstDash val="solid"/>
                  <a:miter/>
                </a:ln>
              </p:spPr>
              <p:txBody>
                <a:bodyPr rtlCol="0" anchor="ctr"/>
                <a:lstStyle/>
                <a:p>
                  <a:endParaRPr lang="zh-CN" altLang="en-US"/>
                </a:p>
              </p:txBody>
            </p:sp>
            <p:sp>
              <p:nvSpPr>
                <p:cNvPr id="19" name="îśḷîḍè">
                  <a:extLst>
                    <a:ext uri="{FF2B5EF4-FFF2-40B4-BE49-F238E27FC236}">
                      <a16:creationId xmlns:a16="http://schemas.microsoft.com/office/drawing/2014/main" id="{0EB14823-88DF-D871-9546-5409BC2FDCC8}"/>
                    </a:ext>
                  </a:extLst>
                </p:cNvPr>
                <p:cNvSpPr/>
                <p:nvPr/>
              </p:nvSpPr>
              <p:spPr>
                <a:xfrm>
                  <a:off x="10220470" y="4694104"/>
                  <a:ext cx="22142" cy="19199"/>
                </a:xfrm>
                <a:custGeom>
                  <a:avLst/>
                  <a:gdLst>
                    <a:gd name="connsiteX0" fmla="*/ -3140 w 22142"/>
                    <a:gd name="connsiteY0" fmla="*/ 15890 h 19199"/>
                    <a:gd name="connsiteX1" fmla="*/ 17201 w 22142"/>
                    <a:gd name="connsiteY1" fmla="*/ -191 h 19199"/>
                    <a:gd name="connsiteX2" fmla="*/ -3140 w 22142"/>
                    <a:gd name="connsiteY2" fmla="*/ 15890 h 19199"/>
                  </a:gdLst>
                  <a:ahLst/>
                  <a:cxnLst>
                    <a:cxn ang="0">
                      <a:pos x="connsiteX0" y="connsiteY0"/>
                    </a:cxn>
                    <a:cxn ang="0">
                      <a:pos x="connsiteX1" y="connsiteY1"/>
                    </a:cxn>
                    <a:cxn ang="0">
                      <a:pos x="connsiteX2" y="connsiteY2"/>
                    </a:cxn>
                  </a:cxnLst>
                  <a:rect l="l" t="t" r="r" b="b"/>
                  <a:pathLst>
                    <a:path w="22142" h="19199">
                      <a:moveTo>
                        <a:pt x="-3140" y="15890"/>
                      </a:moveTo>
                      <a:cubicBezTo>
                        <a:pt x="1685" y="22644"/>
                        <a:pt x="22587" y="6322"/>
                        <a:pt x="17201" y="-191"/>
                      </a:cubicBezTo>
                      <a:cubicBezTo>
                        <a:pt x="11814" y="-6703"/>
                        <a:pt x="-8609" y="9538"/>
                        <a:pt x="-3140" y="15890"/>
                      </a:cubicBezTo>
                      <a:close/>
                    </a:path>
                  </a:pathLst>
                </a:custGeom>
                <a:solidFill>
                  <a:srgbClr val="B32969"/>
                </a:solidFill>
                <a:ln w="8032" cap="flat">
                  <a:noFill/>
                  <a:prstDash val="solid"/>
                  <a:miter/>
                </a:ln>
              </p:spPr>
              <p:txBody>
                <a:bodyPr rtlCol="0" anchor="ctr"/>
                <a:lstStyle/>
                <a:p>
                  <a:endParaRPr lang="zh-CN" altLang="en-US"/>
                </a:p>
              </p:txBody>
            </p:sp>
            <p:sp>
              <p:nvSpPr>
                <p:cNvPr id="20" name="ï$ļïḓé">
                  <a:extLst>
                    <a:ext uri="{FF2B5EF4-FFF2-40B4-BE49-F238E27FC236}">
                      <a16:creationId xmlns:a16="http://schemas.microsoft.com/office/drawing/2014/main" id="{C034D6E8-0EA0-A750-CA33-2E6C0C944193}"/>
                    </a:ext>
                  </a:extLst>
                </p:cNvPr>
                <p:cNvSpPr/>
                <p:nvPr/>
              </p:nvSpPr>
              <p:spPr>
                <a:xfrm>
                  <a:off x="10217363" y="4967371"/>
                  <a:ext cx="25830" cy="12446"/>
                </a:xfrm>
                <a:custGeom>
                  <a:avLst/>
                  <a:gdLst>
                    <a:gd name="connsiteX0" fmla="*/ -4053 w 25830"/>
                    <a:gd name="connsiteY0" fmla="*/ 4985 h 12446"/>
                    <a:gd name="connsiteX1" fmla="*/ 21757 w 25830"/>
                    <a:gd name="connsiteY1" fmla="*/ 4181 h 12446"/>
                    <a:gd name="connsiteX2" fmla="*/ -4053 w 25830"/>
                    <a:gd name="connsiteY2" fmla="*/ 4985 h 12446"/>
                  </a:gdLst>
                  <a:ahLst/>
                  <a:cxnLst>
                    <a:cxn ang="0">
                      <a:pos x="connsiteX0" y="connsiteY0"/>
                    </a:cxn>
                    <a:cxn ang="0">
                      <a:pos x="connsiteX1" y="connsiteY1"/>
                    </a:cxn>
                    <a:cxn ang="0">
                      <a:pos x="connsiteX2" y="connsiteY2"/>
                    </a:cxn>
                  </a:cxnLst>
                  <a:rect l="l" t="t" r="r" b="b"/>
                  <a:pathLst>
                    <a:path w="25830" h="12446">
                      <a:moveTo>
                        <a:pt x="-4053" y="4985"/>
                      </a:moveTo>
                      <a:cubicBezTo>
                        <a:pt x="-4053" y="13025"/>
                        <a:pt x="22401" y="12544"/>
                        <a:pt x="21757" y="4181"/>
                      </a:cubicBezTo>
                      <a:cubicBezTo>
                        <a:pt x="21113" y="-4181"/>
                        <a:pt x="-4618" y="-3377"/>
                        <a:pt x="-4053" y="4985"/>
                      </a:cubicBezTo>
                      <a:close/>
                    </a:path>
                  </a:pathLst>
                </a:custGeom>
                <a:solidFill>
                  <a:srgbClr val="B32969"/>
                </a:solidFill>
                <a:ln w="8032" cap="flat">
                  <a:noFill/>
                  <a:prstDash val="solid"/>
                  <a:miter/>
                </a:ln>
              </p:spPr>
              <p:txBody>
                <a:bodyPr rtlCol="0" anchor="ctr"/>
                <a:lstStyle/>
                <a:p>
                  <a:endParaRPr lang="zh-CN" altLang="en-US"/>
                </a:p>
              </p:txBody>
            </p:sp>
            <p:sp>
              <p:nvSpPr>
                <p:cNvPr id="21" name="íṥḷïḍè">
                  <a:extLst>
                    <a:ext uri="{FF2B5EF4-FFF2-40B4-BE49-F238E27FC236}">
                      <a16:creationId xmlns:a16="http://schemas.microsoft.com/office/drawing/2014/main" id="{D79C72A5-3FC6-0913-AAC8-34EB9E8F19AB}"/>
                    </a:ext>
                  </a:extLst>
                </p:cNvPr>
                <p:cNvSpPr/>
                <p:nvPr/>
              </p:nvSpPr>
              <p:spPr>
                <a:xfrm>
                  <a:off x="10506190" y="4536941"/>
                  <a:ext cx="24678" cy="15535"/>
                </a:xfrm>
                <a:custGeom>
                  <a:avLst/>
                  <a:gdLst>
                    <a:gd name="connsiteX0" fmla="*/ -3744 w 24678"/>
                    <a:gd name="connsiteY0" fmla="*/ 1228 h 15535"/>
                    <a:gd name="connsiteX1" fmla="*/ 20377 w 24678"/>
                    <a:gd name="connsiteY1" fmla="*/ 10876 h 15535"/>
                    <a:gd name="connsiteX2" fmla="*/ -3744 w 24678"/>
                    <a:gd name="connsiteY2" fmla="*/ 1228 h 15535"/>
                  </a:gdLst>
                  <a:ahLst/>
                  <a:cxnLst>
                    <a:cxn ang="0">
                      <a:pos x="connsiteX0" y="connsiteY0"/>
                    </a:cxn>
                    <a:cxn ang="0">
                      <a:pos x="connsiteX1" y="connsiteY1"/>
                    </a:cxn>
                    <a:cxn ang="0">
                      <a:pos x="connsiteX2" y="connsiteY2"/>
                    </a:cxn>
                  </a:cxnLst>
                  <a:rect l="l" t="t" r="r" b="b"/>
                  <a:pathLst>
                    <a:path w="24678" h="15535">
                      <a:moveTo>
                        <a:pt x="-3744" y="1228"/>
                      </a:moveTo>
                      <a:cubicBezTo>
                        <a:pt x="-7121" y="9268"/>
                        <a:pt x="17484" y="18756"/>
                        <a:pt x="20377" y="10876"/>
                      </a:cubicBezTo>
                      <a:cubicBezTo>
                        <a:pt x="23271" y="2996"/>
                        <a:pt x="-929" y="-6652"/>
                        <a:pt x="-3744" y="1228"/>
                      </a:cubicBezTo>
                      <a:close/>
                    </a:path>
                  </a:pathLst>
                </a:custGeom>
                <a:solidFill>
                  <a:srgbClr val="B32969"/>
                </a:solidFill>
                <a:ln w="8032" cap="flat">
                  <a:noFill/>
                  <a:prstDash val="solid"/>
                  <a:miter/>
                </a:ln>
              </p:spPr>
              <p:txBody>
                <a:bodyPr rtlCol="0" anchor="ctr"/>
                <a:lstStyle/>
                <a:p>
                  <a:endParaRPr lang="zh-CN" altLang="en-US"/>
                </a:p>
              </p:txBody>
            </p:sp>
            <p:sp>
              <p:nvSpPr>
                <p:cNvPr id="22" name="iṣḷîďé">
                  <a:extLst>
                    <a:ext uri="{FF2B5EF4-FFF2-40B4-BE49-F238E27FC236}">
                      <a16:creationId xmlns:a16="http://schemas.microsoft.com/office/drawing/2014/main" id="{603AD736-63F9-21E7-4A7C-D9E4692F093A}"/>
                    </a:ext>
                  </a:extLst>
                </p:cNvPr>
                <p:cNvSpPr/>
                <p:nvPr/>
              </p:nvSpPr>
              <p:spPr>
                <a:xfrm>
                  <a:off x="10535936" y="4872628"/>
                  <a:ext cx="20602" cy="20635"/>
                </a:xfrm>
                <a:custGeom>
                  <a:avLst/>
                  <a:gdLst>
                    <a:gd name="connsiteX0" fmla="*/ -2855 w 20602"/>
                    <a:gd name="connsiteY0" fmla="*/ -456 h 20635"/>
                    <a:gd name="connsiteX1" fmla="*/ 15475 w 20602"/>
                    <a:gd name="connsiteY1" fmla="*/ 17796 h 20635"/>
                    <a:gd name="connsiteX2" fmla="*/ -2855 w 20602"/>
                    <a:gd name="connsiteY2" fmla="*/ -456 h 20635"/>
                  </a:gdLst>
                  <a:ahLst/>
                  <a:cxnLst>
                    <a:cxn ang="0">
                      <a:pos x="connsiteX0" y="connsiteY0"/>
                    </a:cxn>
                    <a:cxn ang="0">
                      <a:pos x="connsiteX1" y="connsiteY1"/>
                    </a:cxn>
                    <a:cxn ang="0">
                      <a:pos x="connsiteX2" y="connsiteY2"/>
                    </a:cxn>
                  </a:cxnLst>
                  <a:rect l="l" t="t" r="r" b="b"/>
                  <a:pathLst>
                    <a:path w="20602" h="20635">
                      <a:moveTo>
                        <a:pt x="-2855" y="-456"/>
                      </a:moveTo>
                      <a:cubicBezTo>
                        <a:pt x="-8968" y="5172"/>
                        <a:pt x="9849" y="23665"/>
                        <a:pt x="15475" y="17796"/>
                      </a:cubicBezTo>
                      <a:cubicBezTo>
                        <a:pt x="21105" y="11925"/>
                        <a:pt x="2853" y="-6648"/>
                        <a:pt x="-2855" y="-456"/>
                      </a:cubicBezTo>
                      <a:close/>
                    </a:path>
                  </a:pathLst>
                </a:custGeom>
                <a:solidFill>
                  <a:srgbClr val="B32969"/>
                </a:solidFill>
                <a:ln w="8032" cap="flat">
                  <a:noFill/>
                  <a:prstDash val="solid"/>
                  <a:miter/>
                </a:ln>
              </p:spPr>
              <p:txBody>
                <a:bodyPr rtlCol="0" anchor="ctr"/>
                <a:lstStyle/>
                <a:p>
                  <a:endParaRPr lang="zh-CN" altLang="en-US"/>
                </a:p>
              </p:txBody>
            </p:sp>
            <p:sp>
              <p:nvSpPr>
                <p:cNvPr id="23" name="íṩľïḋè">
                  <a:extLst>
                    <a:ext uri="{FF2B5EF4-FFF2-40B4-BE49-F238E27FC236}">
                      <a16:creationId xmlns:a16="http://schemas.microsoft.com/office/drawing/2014/main" id="{2E3C7D21-99EE-F727-F60F-6160A67EF8A2}"/>
                    </a:ext>
                  </a:extLst>
                </p:cNvPr>
                <p:cNvSpPr/>
                <p:nvPr/>
              </p:nvSpPr>
              <p:spPr>
                <a:xfrm>
                  <a:off x="10414708" y="5314449"/>
                  <a:ext cx="25378" cy="13802"/>
                </a:xfrm>
                <a:custGeom>
                  <a:avLst/>
                  <a:gdLst>
                    <a:gd name="connsiteX0" fmla="*/ -3923 w 25378"/>
                    <a:gd name="connsiteY0" fmla="*/ 2200 h 13802"/>
                    <a:gd name="connsiteX1" fmla="*/ 21243 w 25378"/>
                    <a:gd name="connsiteY1" fmla="*/ 8231 h 13802"/>
                    <a:gd name="connsiteX2" fmla="*/ -3923 w 25378"/>
                    <a:gd name="connsiteY2" fmla="*/ 2200 h 13802"/>
                  </a:gdLst>
                  <a:ahLst/>
                  <a:cxnLst>
                    <a:cxn ang="0">
                      <a:pos x="connsiteX0" y="connsiteY0"/>
                    </a:cxn>
                    <a:cxn ang="0">
                      <a:pos x="connsiteX1" y="connsiteY1"/>
                    </a:cxn>
                    <a:cxn ang="0">
                      <a:pos x="connsiteX2" y="connsiteY2"/>
                    </a:cxn>
                  </a:cxnLst>
                  <a:rect l="l" t="t" r="r" b="b"/>
                  <a:pathLst>
                    <a:path w="25378" h="13802">
                      <a:moveTo>
                        <a:pt x="-3923" y="2200"/>
                      </a:moveTo>
                      <a:cubicBezTo>
                        <a:pt x="-6176" y="10241"/>
                        <a:pt x="19634" y="16432"/>
                        <a:pt x="21243" y="8231"/>
                      </a:cubicBezTo>
                      <a:cubicBezTo>
                        <a:pt x="22849" y="30"/>
                        <a:pt x="-2317" y="-6000"/>
                        <a:pt x="-3923" y="2200"/>
                      </a:cubicBezTo>
                      <a:close/>
                    </a:path>
                  </a:pathLst>
                </a:custGeom>
                <a:solidFill>
                  <a:srgbClr val="B32969"/>
                </a:solidFill>
                <a:ln w="8032" cap="flat">
                  <a:noFill/>
                  <a:prstDash val="solid"/>
                  <a:miter/>
                </a:ln>
              </p:spPr>
              <p:txBody>
                <a:bodyPr rtlCol="0" anchor="ctr"/>
                <a:lstStyle/>
                <a:p>
                  <a:endParaRPr lang="zh-CN" altLang="en-US"/>
                </a:p>
              </p:txBody>
            </p:sp>
            <p:sp>
              <p:nvSpPr>
                <p:cNvPr id="24" name="iŝļîḋè">
                  <a:extLst>
                    <a:ext uri="{FF2B5EF4-FFF2-40B4-BE49-F238E27FC236}">
                      <a16:creationId xmlns:a16="http://schemas.microsoft.com/office/drawing/2014/main" id="{61DE170A-5EDE-ECFF-9388-1EB2FD7ACC55}"/>
                    </a:ext>
                  </a:extLst>
                </p:cNvPr>
                <p:cNvSpPr/>
                <p:nvPr/>
              </p:nvSpPr>
              <p:spPr>
                <a:xfrm>
                  <a:off x="10015444" y="5364889"/>
                  <a:ext cx="20136" cy="20292"/>
                </a:xfrm>
                <a:custGeom>
                  <a:avLst/>
                  <a:gdLst>
                    <a:gd name="connsiteX0" fmla="*/ -2985 w 20136"/>
                    <a:gd name="connsiteY0" fmla="*/ 17613 h 20292"/>
                    <a:gd name="connsiteX1" fmla="*/ 15023 w 20136"/>
                    <a:gd name="connsiteY1" fmla="*/ -880 h 20292"/>
                    <a:gd name="connsiteX2" fmla="*/ -2985 w 20136"/>
                    <a:gd name="connsiteY2" fmla="*/ 17613 h 20292"/>
                  </a:gdLst>
                  <a:ahLst/>
                  <a:cxnLst>
                    <a:cxn ang="0">
                      <a:pos x="connsiteX0" y="connsiteY0"/>
                    </a:cxn>
                    <a:cxn ang="0">
                      <a:pos x="connsiteX1" y="connsiteY1"/>
                    </a:cxn>
                    <a:cxn ang="0">
                      <a:pos x="connsiteX2" y="connsiteY2"/>
                    </a:cxn>
                  </a:cxnLst>
                  <a:rect l="l" t="t" r="r" b="b"/>
                  <a:pathLst>
                    <a:path w="20136" h="20292">
                      <a:moveTo>
                        <a:pt x="-2985" y="17613"/>
                      </a:moveTo>
                      <a:cubicBezTo>
                        <a:pt x="2079" y="23081"/>
                        <a:pt x="20653" y="4024"/>
                        <a:pt x="15023" y="-880"/>
                      </a:cubicBezTo>
                      <a:cubicBezTo>
                        <a:pt x="9397" y="-5785"/>
                        <a:pt x="-8615" y="12628"/>
                        <a:pt x="-2985" y="17613"/>
                      </a:cubicBezTo>
                      <a:close/>
                    </a:path>
                  </a:pathLst>
                </a:custGeom>
                <a:solidFill>
                  <a:srgbClr val="B32969"/>
                </a:solidFill>
                <a:ln w="8032" cap="flat">
                  <a:noFill/>
                  <a:prstDash val="solid"/>
                  <a:miter/>
                </a:ln>
              </p:spPr>
              <p:txBody>
                <a:bodyPr rtlCol="0" anchor="ctr"/>
                <a:lstStyle/>
                <a:p>
                  <a:endParaRPr lang="zh-CN" altLang="en-US"/>
                </a:p>
              </p:txBody>
            </p:sp>
            <p:sp>
              <p:nvSpPr>
                <p:cNvPr id="25" name="îṩ1íḋé">
                  <a:extLst>
                    <a:ext uri="{FF2B5EF4-FFF2-40B4-BE49-F238E27FC236}">
                      <a16:creationId xmlns:a16="http://schemas.microsoft.com/office/drawing/2014/main" id="{C24C700D-956A-A221-BD6A-D02CAD54275A}"/>
                    </a:ext>
                  </a:extLst>
                </p:cNvPr>
                <p:cNvSpPr/>
                <p:nvPr/>
              </p:nvSpPr>
              <p:spPr>
                <a:xfrm>
                  <a:off x="9771811" y="5266824"/>
                  <a:ext cx="19400" cy="21091"/>
                </a:xfrm>
                <a:custGeom>
                  <a:avLst/>
                  <a:gdLst>
                    <a:gd name="connsiteX0" fmla="*/ -2821 w 19400"/>
                    <a:gd name="connsiteY0" fmla="*/ 18549 h 21091"/>
                    <a:gd name="connsiteX1" fmla="*/ 14148 w 19400"/>
                    <a:gd name="connsiteY1" fmla="*/ -990 h 21091"/>
                    <a:gd name="connsiteX2" fmla="*/ -2821 w 19400"/>
                    <a:gd name="connsiteY2" fmla="*/ 18549 h 21091"/>
                  </a:gdLst>
                  <a:ahLst/>
                  <a:cxnLst>
                    <a:cxn ang="0">
                      <a:pos x="connsiteX0" y="connsiteY0"/>
                    </a:cxn>
                    <a:cxn ang="0">
                      <a:pos x="connsiteX1" y="connsiteY1"/>
                    </a:cxn>
                    <a:cxn ang="0">
                      <a:pos x="connsiteX2" y="connsiteY2"/>
                    </a:cxn>
                  </a:cxnLst>
                  <a:rect l="l" t="t" r="r" b="b"/>
                  <a:pathLst>
                    <a:path w="19400" h="21091">
                      <a:moveTo>
                        <a:pt x="-2821" y="18549"/>
                      </a:moveTo>
                      <a:cubicBezTo>
                        <a:pt x="2566" y="23694"/>
                        <a:pt x="20017" y="3674"/>
                        <a:pt x="14148" y="-990"/>
                      </a:cubicBezTo>
                      <a:cubicBezTo>
                        <a:pt x="8278" y="-5653"/>
                        <a:pt x="-8769" y="13885"/>
                        <a:pt x="-2821" y="18549"/>
                      </a:cubicBezTo>
                      <a:close/>
                    </a:path>
                  </a:pathLst>
                </a:custGeom>
                <a:solidFill>
                  <a:srgbClr val="B32969"/>
                </a:solidFill>
                <a:ln w="8032" cap="flat">
                  <a:noFill/>
                  <a:prstDash val="solid"/>
                  <a:miter/>
                </a:ln>
              </p:spPr>
              <p:txBody>
                <a:bodyPr rtlCol="0" anchor="ctr"/>
                <a:lstStyle/>
                <a:p>
                  <a:endParaRPr lang="zh-CN" altLang="en-US"/>
                </a:p>
              </p:txBody>
            </p:sp>
            <p:sp>
              <p:nvSpPr>
                <p:cNvPr id="26" name="í$ļïḋé">
                  <a:extLst>
                    <a:ext uri="{FF2B5EF4-FFF2-40B4-BE49-F238E27FC236}">
                      <a16:creationId xmlns:a16="http://schemas.microsoft.com/office/drawing/2014/main" id="{3FCA1755-80A7-AB91-1478-9390E2FA954A}"/>
                    </a:ext>
                  </a:extLst>
                </p:cNvPr>
                <p:cNvSpPr/>
                <p:nvPr/>
              </p:nvSpPr>
              <p:spPr>
                <a:xfrm>
                  <a:off x="9598267" y="5411377"/>
                  <a:ext cx="12042" cy="25574"/>
                </a:xfrm>
                <a:custGeom>
                  <a:avLst/>
                  <a:gdLst>
                    <a:gd name="connsiteX0" fmla="*/ 4204 w 12042"/>
                    <a:gd name="connsiteY0" fmla="*/ 23791 h 25574"/>
                    <a:gd name="connsiteX1" fmla="*/ -377 w 12042"/>
                    <a:gd name="connsiteY1" fmla="*/ -1618 h 25574"/>
                    <a:gd name="connsiteX2" fmla="*/ 4204 w 12042"/>
                    <a:gd name="connsiteY2" fmla="*/ 23791 h 25574"/>
                  </a:gdLst>
                  <a:ahLst/>
                  <a:cxnLst>
                    <a:cxn ang="0">
                      <a:pos x="connsiteX0" y="connsiteY0"/>
                    </a:cxn>
                    <a:cxn ang="0">
                      <a:pos x="connsiteX1" y="connsiteY1"/>
                    </a:cxn>
                    <a:cxn ang="0">
                      <a:pos x="connsiteX2" y="connsiteY2"/>
                    </a:cxn>
                  </a:cxnLst>
                  <a:rect l="l" t="t" r="r" b="b"/>
                  <a:pathLst>
                    <a:path w="12042" h="25574">
                      <a:moveTo>
                        <a:pt x="4204" y="23791"/>
                      </a:moveTo>
                      <a:cubicBezTo>
                        <a:pt x="11684" y="22826"/>
                        <a:pt x="6941" y="-3386"/>
                        <a:pt x="-377" y="-1618"/>
                      </a:cubicBezTo>
                      <a:cubicBezTo>
                        <a:pt x="-7695" y="151"/>
                        <a:pt x="-3031" y="25479"/>
                        <a:pt x="4204" y="23791"/>
                      </a:cubicBezTo>
                      <a:close/>
                    </a:path>
                  </a:pathLst>
                </a:custGeom>
                <a:solidFill>
                  <a:srgbClr val="B32969"/>
                </a:solidFill>
                <a:ln w="8032" cap="flat">
                  <a:noFill/>
                  <a:prstDash val="solid"/>
                  <a:miter/>
                </a:ln>
              </p:spPr>
              <p:txBody>
                <a:bodyPr rtlCol="0" anchor="ctr"/>
                <a:lstStyle/>
                <a:p>
                  <a:endParaRPr lang="zh-CN" altLang="en-US"/>
                </a:p>
              </p:txBody>
            </p:sp>
            <p:sp>
              <p:nvSpPr>
                <p:cNvPr id="27" name="íS1ïḋê">
                  <a:extLst>
                    <a:ext uri="{FF2B5EF4-FFF2-40B4-BE49-F238E27FC236}">
                      <a16:creationId xmlns:a16="http://schemas.microsoft.com/office/drawing/2014/main" id="{C8B8C983-7DDD-CA92-FF8E-7B078C97B3F4}"/>
                    </a:ext>
                  </a:extLst>
                </p:cNvPr>
                <p:cNvSpPr/>
                <p:nvPr/>
              </p:nvSpPr>
              <p:spPr>
                <a:xfrm>
                  <a:off x="9845915" y="5515669"/>
                  <a:ext cx="12041" cy="25567"/>
                </a:xfrm>
                <a:custGeom>
                  <a:avLst/>
                  <a:gdLst>
                    <a:gd name="connsiteX0" fmla="*/ 4206 w 12041"/>
                    <a:gd name="connsiteY0" fmla="*/ 23783 h 25567"/>
                    <a:gd name="connsiteX1" fmla="*/ -379 w 12041"/>
                    <a:gd name="connsiteY1" fmla="*/ -1625 h 25567"/>
                    <a:gd name="connsiteX2" fmla="*/ 4206 w 12041"/>
                    <a:gd name="connsiteY2" fmla="*/ 23783 h 25567"/>
                  </a:gdLst>
                  <a:ahLst/>
                  <a:cxnLst>
                    <a:cxn ang="0">
                      <a:pos x="connsiteX0" y="connsiteY0"/>
                    </a:cxn>
                    <a:cxn ang="0">
                      <a:pos x="connsiteX1" y="connsiteY1"/>
                    </a:cxn>
                    <a:cxn ang="0">
                      <a:pos x="connsiteX2" y="connsiteY2"/>
                    </a:cxn>
                  </a:cxnLst>
                  <a:rect l="l" t="t" r="r" b="b"/>
                  <a:pathLst>
                    <a:path w="12041" h="25567">
                      <a:moveTo>
                        <a:pt x="4206" y="23783"/>
                      </a:moveTo>
                      <a:cubicBezTo>
                        <a:pt x="11682" y="22819"/>
                        <a:pt x="6939" y="-3313"/>
                        <a:pt x="-379" y="-1625"/>
                      </a:cubicBezTo>
                      <a:cubicBezTo>
                        <a:pt x="-7693" y="63"/>
                        <a:pt x="-3033" y="25472"/>
                        <a:pt x="4206" y="23783"/>
                      </a:cubicBezTo>
                      <a:close/>
                    </a:path>
                  </a:pathLst>
                </a:custGeom>
                <a:solidFill>
                  <a:srgbClr val="B32969"/>
                </a:solidFill>
                <a:ln w="8032" cap="flat">
                  <a:noFill/>
                  <a:prstDash val="solid"/>
                  <a:miter/>
                </a:ln>
              </p:spPr>
              <p:txBody>
                <a:bodyPr rtlCol="0" anchor="ctr"/>
                <a:lstStyle/>
                <a:p>
                  <a:endParaRPr lang="zh-CN" altLang="en-US"/>
                </a:p>
              </p:txBody>
            </p:sp>
            <p:sp>
              <p:nvSpPr>
                <p:cNvPr id="28" name="ísliḋê">
                  <a:extLst>
                    <a:ext uri="{FF2B5EF4-FFF2-40B4-BE49-F238E27FC236}">
                      <a16:creationId xmlns:a16="http://schemas.microsoft.com/office/drawing/2014/main" id="{5AFDD314-FF4F-FA6F-F668-255671109FEA}"/>
                    </a:ext>
                  </a:extLst>
                </p:cNvPr>
                <p:cNvSpPr/>
                <p:nvPr/>
              </p:nvSpPr>
              <p:spPr>
                <a:xfrm>
                  <a:off x="9748638" y="5122307"/>
                  <a:ext cx="13485" cy="24897"/>
                </a:xfrm>
                <a:custGeom>
                  <a:avLst/>
                  <a:gdLst>
                    <a:gd name="connsiteX0" fmla="*/ -1277 w 13485"/>
                    <a:gd name="connsiteY0" fmla="*/ 23000 h 24897"/>
                    <a:gd name="connsiteX1" fmla="*/ 6764 w 13485"/>
                    <a:gd name="connsiteY1" fmla="*/ -1604 h 24897"/>
                    <a:gd name="connsiteX2" fmla="*/ -1277 w 13485"/>
                    <a:gd name="connsiteY2" fmla="*/ 23000 h 24897"/>
                  </a:gdLst>
                  <a:ahLst/>
                  <a:cxnLst>
                    <a:cxn ang="0">
                      <a:pos x="connsiteX0" y="connsiteY0"/>
                    </a:cxn>
                    <a:cxn ang="0">
                      <a:pos x="connsiteX1" y="connsiteY1"/>
                    </a:cxn>
                    <a:cxn ang="0">
                      <a:pos x="connsiteX2" y="connsiteY2"/>
                    </a:cxn>
                  </a:cxnLst>
                  <a:rect l="l" t="t" r="r" b="b"/>
                  <a:pathLst>
                    <a:path w="13485" h="24897">
                      <a:moveTo>
                        <a:pt x="-1277" y="23000"/>
                      </a:moveTo>
                      <a:cubicBezTo>
                        <a:pt x="5720" y="25653"/>
                        <a:pt x="13678" y="246"/>
                        <a:pt x="6764" y="-1604"/>
                      </a:cubicBezTo>
                      <a:cubicBezTo>
                        <a:pt x="-150" y="-3453"/>
                        <a:pt x="-8512" y="21151"/>
                        <a:pt x="-1277" y="23000"/>
                      </a:cubicBezTo>
                      <a:close/>
                    </a:path>
                  </a:pathLst>
                </a:custGeom>
                <a:solidFill>
                  <a:srgbClr val="B32969"/>
                </a:solidFill>
                <a:ln w="8032" cap="flat">
                  <a:noFill/>
                  <a:prstDash val="solid"/>
                  <a:miter/>
                </a:ln>
              </p:spPr>
              <p:txBody>
                <a:bodyPr rtlCol="0" anchor="ctr"/>
                <a:lstStyle/>
                <a:p>
                  <a:endParaRPr lang="zh-CN" altLang="en-US"/>
                </a:p>
              </p:txBody>
            </p:sp>
            <p:sp>
              <p:nvSpPr>
                <p:cNvPr id="29" name="ïSḻiḑe">
                  <a:extLst>
                    <a:ext uri="{FF2B5EF4-FFF2-40B4-BE49-F238E27FC236}">
                      <a16:creationId xmlns:a16="http://schemas.microsoft.com/office/drawing/2014/main" id="{2614E6DF-1263-FFD1-927D-20998EBA9662}"/>
                    </a:ext>
                  </a:extLst>
                </p:cNvPr>
                <p:cNvSpPr/>
                <p:nvPr/>
              </p:nvSpPr>
              <p:spPr>
                <a:xfrm>
                  <a:off x="9733006" y="4900830"/>
                  <a:ext cx="22913" cy="16980"/>
                </a:xfrm>
                <a:custGeom>
                  <a:avLst/>
                  <a:gdLst>
                    <a:gd name="connsiteX0" fmla="*/ -3493 w 22913"/>
                    <a:gd name="connsiteY0" fmla="*/ 13634 h 16980"/>
                    <a:gd name="connsiteX1" fmla="*/ 18297 w 22913"/>
                    <a:gd name="connsiteY1" fmla="*/ -277 h 16980"/>
                    <a:gd name="connsiteX2" fmla="*/ -3493 w 22913"/>
                    <a:gd name="connsiteY2" fmla="*/ 13634 h 16980"/>
                  </a:gdLst>
                  <a:ahLst/>
                  <a:cxnLst>
                    <a:cxn ang="0">
                      <a:pos x="connsiteX0" y="connsiteY0"/>
                    </a:cxn>
                    <a:cxn ang="0">
                      <a:pos x="connsiteX1" y="connsiteY1"/>
                    </a:cxn>
                    <a:cxn ang="0">
                      <a:pos x="connsiteX2" y="connsiteY2"/>
                    </a:cxn>
                  </a:cxnLst>
                  <a:rect l="l" t="t" r="r" b="b"/>
                  <a:pathLst>
                    <a:path w="22913" h="16980">
                      <a:moveTo>
                        <a:pt x="-3493" y="13634"/>
                      </a:moveTo>
                      <a:cubicBezTo>
                        <a:pt x="206" y="20147"/>
                        <a:pt x="22639" y="5594"/>
                        <a:pt x="18297" y="-277"/>
                      </a:cubicBezTo>
                      <a:cubicBezTo>
                        <a:pt x="13955" y="-6146"/>
                        <a:pt x="-7835" y="7604"/>
                        <a:pt x="-3493" y="13634"/>
                      </a:cubicBezTo>
                      <a:close/>
                    </a:path>
                  </a:pathLst>
                </a:custGeom>
                <a:solidFill>
                  <a:srgbClr val="B32969"/>
                </a:solidFill>
                <a:ln w="8032" cap="flat">
                  <a:noFill/>
                  <a:prstDash val="solid"/>
                  <a:miter/>
                </a:ln>
              </p:spPr>
              <p:txBody>
                <a:bodyPr rtlCol="0" anchor="ctr"/>
                <a:lstStyle/>
                <a:p>
                  <a:endParaRPr lang="zh-CN" altLang="en-US"/>
                </a:p>
              </p:txBody>
            </p:sp>
            <p:sp>
              <p:nvSpPr>
                <p:cNvPr id="30" name="ïšlídê">
                  <a:extLst>
                    <a:ext uri="{FF2B5EF4-FFF2-40B4-BE49-F238E27FC236}">
                      <a16:creationId xmlns:a16="http://schemas.microsoft.com/office/drawing/2014/main" id="{8ECFC56E-91A6-0482-7986-B75F46EF651E}"/>
                    </a:ext>
                  </a:extLst>
                </p:cNvPr>
                <p:cNvSpPr/>
                <p:nvPr/>
              </p:nvSpPr>
              <p:spPr>
                <a:xfrm>
                  <a:off x="9781229" y="4694907"/>
                  <a:ext cx="22853" cy="16986"/>
                </a:xfrm>
                <a:custGeom>
                  <a:avLst/>
                  <a:gdLst>
                    <a:gd name="connsiteX0" fmla="*/ -3472 w 22853"/>
                    <a:gd name="connsiteY0" fmla="*/ 13640 h 16986"/>
                    <a:gd name="connsiteX1" fmla="*/ 18235 w 22853"/>
                    <a:gd name="connsiteY1" fmla="*/ -271 h 16986"/>
                    <a:gd name="connsiteX2" fmla="*/ -3472 w 22853"/>
                    <a:gd name="connsiteY2" fmla="*/ 13640 h 16986"/>
                  </a:gdLst>
                  <a:ahLst/>
                  <a:cxnLst>
                    <a:cxn ang="0">
                      <a:pos x="connsiteX0" y="connsiteY0"/>
                    </a:cxn>
                    <a:cxn ang="0">
                      <a:pos x="connsiteX1" y="connsiteY1"/>
                    </a:cxn>
                    <a:cxn ang="0">
                      <a:pos x="connsiteX2" y="connsiteY2"/>
                    </a:cxn>
                  </a:cxnLst>
                  <a:rect l="l" t="t" r="r" b="b"/>
                  <a:pathLst>
                    <a:path w="22853" h="16986">
                      <a:moveTo>
                        <a:pt x="-3472" y="13640"/>
                      </a:moveTo>
                      <a:cubicBezTo>
                        <a:pt x="226" y="20152"/>
                        <a:pt x="22577" y="5600"/>
                        <a:pt x="18235" y="-271"/>
                      </a:cubicBezTo>
                      <a:cubicBezTo>
                        <a:pt x="13893" y="-6140"/>
                        <a:pt x="-7897" y="7529"/>
                        <a:pt x="-3472" y="13640"/>
                      </a:cubicBezTo>
                      <a:close/>
                    </a:path>
                  </a:pathLst>
                </a:custGeom>
                <a:solidFill>
                  <a:srgbClr val="B32969"/>
                </a:solidFill>
                <a:ln w="8032" cap="flat">
                  <a:noFill/>
                  <a:prstDash val="solid"/>
                  <a:miter/>
                </a:ln>
              </p:spPr>
              <p:txBody>
                <a:bodyPr rtlCol="0" anchor="ctr"/>
                <a:lstStyle/>
                <a:p>
                  <a:endParaRPr lang="zh-CN" altLang="en-US"/>
                </a:p>
              </p:txBody>
            </p:sp>
            <p:sp>
              <p:nvSpPr>
                <p:cNvPr id="31" name="íṧľidê">
                  <a:extLst>
                    <a:ext uri="{FF2B5EF4-FFF2-40B4-BE49-F238E27FC236}">
                      <a16:creationId xmlns:a16="http://schemas.microsoft.com/office/drawing/2014/main" id="{F6B960CA-01BF-6F0B-193C-420A68BBD4FE}"/>
                    </a:ext>
                  </a:extLst>
                </p:cNvPr>
                <p:cNvSpPr/>
                <p:nvPr/>
              </p:nvSpPr>
              <p:spPr>
                <a:xfrm>
                  <a:off x="9804162" y="4351096"/>
                  <a:ext cx="22913" cy="16986"/>
                </a:xfrm>
                <a:custGeom>
                  <a:avLst/>
                  <a:gdLst>
                    <a:gd name="connsiteX0" fmla="*/ -3493 w 22913"/>
                    <a:gd name="connsiteY0" fmla="*/ 13640 h 16986"/>
                    <a:gd name="connsiteX1" fmla="*/ 18297 w 22913"/>
                    <a:gd name="connsiteY1" fmla="*/ -271 h 16986"/>
                    <a:gd name="connsiteX2" fmla="*/ -3493 w 22913"/>
                    <a:gd name="connsiteY2" fmla="*/ 13640 h 16986"/>
                  </a:gdLst>
                  <a:ahLst/>
                  <a:cxnLst>
                    <a:cxn ang="0">
                      <a:pos x="connsiteX0" y="connsiteY0"/>
                    </a:cxn>
                    <a:cxn ang="0">
                      <a:pos x="connsiteX1" y="connsiteY1"/>
                    </a:cxn>
                    <a:cxn ang="0">
                      <a:pos x="connsiteX2" y="connsiteY2"/>
                    </a:cxn>
                  </a:cxnLst>
                  <a:rect l="l" t="t" r="r" b="b"/>
                  <a:pathLst>
                    <a:path w="22913" h="16986">
                      <a:moveTo>
                        <a:pt x="-3493" y="13640"/>
                      </a:moveTo>
                      <a:cubicBezTo>
                        <a:pt x="206" y="20152"/>
                        <a:pt x="22639" y="5600"/>
                        <a:pt x="18297" y="-271"/>
                      </a:cubicBezTo>
                      <a:cubicBezTo>
                        <a:pt x="13958" y="-6140"/>
                        <a:pt x="-7835" y="7529"/>
                        <a:pt x="-3493" y="13640"/>
                      </a:cubicBezTo>
                      <a:close/>
                    </a:path>
                  </a:pathLst>
                </a:custGeom>
                <a:solidFill>
                  <a:srgbClr val="B32969"/>
                </a:solidFill>
                <a:ln w="8032" cap="flat">
                  <a:noFill/>
                  <a:prstDash val="solid"/>
                  <a:miter/>
                </a:ln>
              </p:spPr>
              <p:txBody>
                <a:bodyPr rtlCol="0" anchor="ctr"/>
                <a:lstStyle/>
                <a:p>
                  <a:endParaRPr lang="zh-CN" altLang="en-US"/>
                </a:p>
              </p:txBody>
            </p:sp>
            <p:sp>
              <p:nvSpPr>
                <p:cNvPr id="233" name="iṡlïḍe">
                  <a:extLst>
                    <a:ext uri="{FF2B5EF4-FFF2-40B4-BE49-F238E27FC236}">
                      <a16:creationId xmlns:a16="http://schemas.microsoft.com/office/drawing/2014/main" id="{E4A5E3EA-F4A7-7B28-F027-14974B9C02E3}"/>
                    </a:ext>
                  </a:extLst>
                </p:cNvPr>
                <p:cNvSpPr/>
                <p:nvPr/>
              </p:nvSpPr>
              <p:spPr>
                <a:xfrm>
                  <a:off x="10082700" y="4504160"/>
                  <a:ext cx="22765" cy="17199"/>
                </a:xfrm>
                <a:custGeom>
                  <a:avLst/>
                  <a:gdLst>
                    <a:gd name="connsiteX0" fmla="*/ -3507 w 22765"/>
                    <a:gd name="connsiteY0" fmla="*/ -2 h 17199"/>
                    <a:gd name="connsiteX1" fmla="*/ 18283 w 22765"/>
                    <a:gd name="connsiteY1" fmla="*/ 13828 h 17199"/>
                    <a:gd name="connsiteX2" fmla="*/ -3507 w 22765"/>
                    <a:gd name="connsiteY2" fmla="*/ -2 h 17199"/>
                  </a:gdLst>
                  <a:ahLst/>
                  <a:cxnLst>
                    <a:cxn ang="0">
                      <a:pos x="connsiteX0" y="connsiteY0"/>
                    </a:cxn>
                    <a:cxn ang="0">
                      <a:pos x="connsiteX1" y="connsiteY1"/>
                    </a:cxn>
                    <a:cxn ang="0">
                      <a:pos x="connsiteX2" y="connsiteY2"/>
                    </a:cxn>
                  </a:cxnLst>
                  <a:rect l="l" t="t" r="r" b="b"/>
                  <a:pathLst>
                    <a:path w="22765" h="17199">
                      <a:moveTo>
                        <a:pt x="-3507" y="-2"/>
                      </a:moveTo>
                      <a:cubicBezTo>
                        <a:pt x="-7849" y="6109"/>
                        <a:pt x="14585" y="20341"/>
                        <a:pt x="18283" y="13828"/>
                      </a:cubicBezTo>
                      <a:cubicBezTo>
                        <a:pt x="21981" y="7315"/>
                        <a:pt x="192" y="-6515"/>
                        <a:pt x="-3507" y="-2"/>
                      </a:cubicBezTo>
                      <a:close/>
                    </a:path>
                  </a:pathLst>
                </a:custGeom>
                <a:solidFill>
                  <a:srgbClr val="B32969"/>
                </a:solidFill>
                <a:ln w="8032" cap="flat">
                  <a:noFill/>
                  <a:prstDash val="solid"/>
                  <a:miter/>
                </a:ln>
              </p:spPr>
              <p:txBody>
                <a:bodyPr rtlCol="0" anchor="ctr"/>
                <a:lstStyle/>
                <a:p>
                  <a:endParaRPr lang="zh-CN" altLang="en-US"/>
                </a:p>
              </p:txBody>
            </p:sp>
            <p:sp>
              <p:nvSpPr>
                <p:cNvPr id="242" name="íṡľîḍe">
                  <a:extLst>
                    <a:ext uri="{FF2B5EF4-FFF2-40B4-BE49-F238E27FC236}">
                      <a16:creationId xmlns:a16="http://schemas.microsoft.com/office/drawing/2014/main" id="{FFACCA2A-870B-9FAE-AB13-00C81AB1CDCA}"/>
                    </a:ext>
                  </a:extLst>
                </p:cNvPr>
                <p:cNvSpPr/>
                <p:nvPr/>
              </p:nvSpPr>
              <p:spPr>
                <a:xfrm>
                  <a:off x="9913961" y="4277998"/>
                  <a:ext cx="79211" cy="39183"/>
                </a:xfrm>
                <a:custGeom>
                  <a:avLst/>
                  <a:gdLst>
                    <a:gd name="connsiteX0" fmla="*/ -3697 w 79211"/>
                    <a:gd name="connsiteY0" fmla="*/ 8745 h 39183"/>
                    <a:gd name="connsiteX1" fmla="*/ 74776 w 79211"/>
                    <a:gd name="connsiteY1" fmla="*/ 26997 h 39183"/>
                    <a:gd name="connsiteX2" fmla="*/ -3697 w 79211"/>
                    <a:gd name="connsiteY2" fmla="*/ 8745 h 39183"/>
                  </a:gdLst>
                  <a:ahLst/>
                  <a:cxnLst>
                    <a:cxn ang="0">
                      <a:pos x="connsiteX0" y="connsiteY0"/>
                    </a:cxn>
                    <a:cxn ang="0">
                      <a:pos x="connsiteX1" y="connsiteY1"/>
                    </a:cxn>
                    <a:cxn ang="0">
                      <a:pos x="connsiteX2" y="connsiteY2"/>
                    </a:cxn>
                  </a:cxnLst>
                  <a:rect l="l" t="t" r="r" b="b"/>
                  <a:pathLst>
                    <a:path w="79211" h="39183">
                      <a:moveTo>
                        <a:pt x="-3697" y="8745"/>
                      </a:moveTo>
                      <a:cubicBezTo>
                        <a:pt x="-10132" y="31178"/>
                        <a:pt x="70677" y="49993"/>
                        <a:pt x="74776" y="26997"/>
                      </a:cubicBezTo>
                      <a:cubicBezTo>
                        <a:pt x="81289" y="4564"/>
                        <a:pt x="402" y="-14170"/>
                        <a:pt x="-3697" y="8745"/>
                      </a:cubicBezTo>
                      <a:close/>
                    </a:path>
                  </a:pathLst>
                </a:custGeom>
                <a:solidFill>
                  <a:srgbClr val="B32969"/>
                </a:solidFill>
                <a:ln w="8032" cap="flat">
                  <a:noFill/>
                  <a:prstDash val="solid"/>
                  <a:miter/>
                </a:ln>
              </p:spPr>
              <p:txBody>
                <a:bodyPr rtlCol="0" anchor="ctr"/>
                <a:lstStyle/>
                <a:p>
                  <a:endParaRPr lang="zh-CN" altLang="en-US"/>
                </a:p>
              </p:txBody>
            </p:sp>
            <p:sp>
              <p:nvSpPr>
                <p:cNvPr id="244" name="iṣliḋe">
                  <a:extLst>
                    <a:ext uri="{FF2B5EF4-FFF2-40B4-BE49-F238E27FC236}">
                      <a16:creationId xmlns:a16="http://schemas.microsoft.com/office/drawing/2014/main" id="{A1EFF457-6CA1-D101-62B1-3587401785E9}"/>
                    </a:ext>
                  </a:extLst>
                </p:cNvPr>
                <p:cNvSpPr/>
                <p:nvPr/>
              </p:nvSpPr>
              <p:spPr>
                <a:xfrm>
                  <a:off x="10113817" y="4826730"/>
                  <a:ext cx="22762" cy="17207"/>
                </a:xfrm>
                <a:custGeom>
                  <a:avLst/>
                  <a:gdLst>
                    <a:gd name="connsiteX0" fmla="*/ -3507 w 22762"/>
                    <a:gd name="connsiteY0" fmla="*/ -68 h 17207"/>
                    <a:gd name="connsiteX1" fmla="*/ 18283 w 22762"/>
                    <a:gd name="connsiteY1" fmla="*/ 13842 h 17207"/>
                    <a:gd name="connsiteX2" fmla="*/ -3507 w 22762"/>
                    <a:gd name="connsiteY2" fmla="*/ -68 h 17207"/>
                  </a:gdLst>
                  <a:ahLst/>
                  <a:cxnLst>
                    <a:cxn ang="0">
                      <a:pos x="connsiteX0" y="connsiteY0"/>
                    </a:cxn>
                    <a:cxn ang="0">
                      <a:pos x="connsiteX1" y="connsiteY1"/>
                    </a:cxn>
                    <a:cxn ang="0">
                      <a:pos x="connsiteX2" y="connsiteY2"/>
                    </a:cxn>
                  </a:cxnLst>
                  <a:rect l="l" t="t" r="r" b="b"/>
                  <a:pathLst>
                    <a:path w="22762" h="17207">
                      <a:moveTo>
                        <a:pt x="-3507" y="-68"/>
                      </a:moveTo>
                      <a:cubicBezTo>
                        <a:pt x="-7849" y="6043"/>
                        <a:pt x="14585" y="20356"/>
                        <a:pt x="18283" y="13842"/>
                      </a:cubicBezTo>
                      <a:cubicBezTo>
                        <a:pt x="21981" y="7330"/>
                        <a:pt x="31" y="-6420"/>
                        <a:pt x="-3507" y="-68"/>
                      </a:cubicBezTo>
                      <a:close/>
                    </a:path>
                  </a:pathLst>
                </a:custGeom>
                <a:solidFill>
                  <a:srgbClr val="B32969"/>
                </a:solidFill>
                <a:ln w="8032" cap="flat">
                  <a:noFill/>
                  <a:prstDash val="solid"/>
                  <a:miter/>
                </a:ln>
              </p:spPr>
              <p:txBody>
                <a:bodyPr rtlCol="0" anchor="ctr"/>
                <a:lstStyle/>
                <a:p>
                  <a:endParaRPr lang="zh-CN" altLang="en-US"/>
                </a:p>
              </p:txBody>
            </p:sp>
            <p:sp>
              <p:nvSpPr>
                <p:cNvPr id="246" name="îśļîdè">
                  <a:extLst>
                    <a:ext uri="{FF2B5EF4-FFF2-40B4-BE49-F238E27FC236}">
                      <a16:creationId xmlns:a16="http://schemas.microsoft.com/office/drawing/2014/main" id="{71277514-9BBF-42FA-7F36-A5B71F2E96EB}"/>
                    </a:ext>
                  </a:extLst>
                </p:cNvPr>
                <p:cNvSpPr/>
                <p:nvPr/>
              </p:nvSpPr>
              <p:spPr>
                <a:xfrm>
                  <a:off x="9495363" y="4940265"/>
                  <a:ext cx="15681" cy="23667"/>
                </a:xfrm>
                <a:custGeom>
                  <a:avLst/>
                  <a:gdLst>
                    <a:gd name="connsiteX0" fmla="*/ -2082 w 15681"/>
                    <a:gd name="connsiteY0" fmla="*/ 21558 h 23667"/>
                    <a:gd name="connsiteX1" fmla="*/ 9578 w 15681"/>
                    <a:gd name="connsiteY1" fmla="*/ -1438 h 23667"/>
                    <a:gd name="connsiteX2" fmla="*/ -2082 w 15681"/>
                    <a:gd name="connsiteY2" fmla="*/ 21558 h 23667"/>
                  </a:gdLst>
                  <a:ahLst/>
                  <a:cxnLst>
                    <a:cxn ang="0">
                      <a:pos x="connsiteX0" y="connsiteY0"/>
                    </a:cxn>
                    <a:cxn ang="0">
                      <a:pos x="connsiteX1" y="connsiteY1"/>
                    </a:cxn>
                    <a:cxn ang="0">
                      <a:pos x="connsiteX2" y="connsiteY2"/>
                    </a:cxn>
                  </a:cxnLst>
                  <a:rect l="l" t="t" r="r" b="b"/>
                  <a:pathLst>
                    <a:path w="15681" h="23667">
                      <a:moveTo>
                        <a:pt x="-2082" y="21558"/>
                      </a:moveTo>
                      <a:cubicBezTo>
                        <a:pt x="4431" y="25337"/>
                        <a:pt x="16413" y="1537"/>
                        <a:pt x="9578" y="-1438"/>
                      </a:cubicBezTo>
                      <a:cubicBezTo>
                        <a:pt x="2743" y="-4413"/>
                        <a:pt x="-8674" y="18582"/>
                        <a:pt x="-2082" y="21558"/>
                      </a:cubicBezTo>
                      <a:close/>
                    </a:path>
                  </a:pathLst>
                </a:custGeom>
                <a:solidFill>
                  <a:srgbClr val="B32969"/>
                </a:solidFill>
                <a:ln w="8032" cap="flat">
                  <a:noFill/>
                  <a:prstDash val="solid"/>
                  <a:miter/>
                </a:ln>
              </p:spPr>
              <p:txBody>
                <a:bodyPr rtlCol="0" anchor="ctr"/>
                <a:lstStyle/>
                <a:p>
                  <a:endParaRPr lang="zh-CN" altLang="en-US"/>
                </a:p>
              </p:txBody>
            </p:sp>
            <p:sp>
              <p:nvSpPr>
                <p:cNvPr id="247" name="ísḻiḑè">
                  <a:extLst>
                    <a:ext uri="{FF2B5EF4-FFF2-40B4-BE49-F238E27FC236}">
                      <a16:creationId xmlns:a16="http://schemas.microsoft.com/office/drawing/2014/main" id="{FD703567-35D1-1DF6-531F-4A0B101E0032}"/>
                    </a:ext>
                  </a:extLst>
                </p:cNvPr>
                <p:cNvSpPr/>
                <p:nvPr/>
              </p:nvSpPr>
              <p:spPr>
                <a:xfrm>
                  <a:off x="9500278" y="4794789"/>
                  <a:ext cx="34577" cy="46646"/>
                </a:xfrm>
                <a:custGeom>
                  <a:avLst/>
                  <a:gdLst>
                    <a:gd name="connsiteX0" fmla="*/ 2009 w 34577"/>
                    <a:gd name="connsiteY0" fmla="*/ 43773 h 46646"/>
                    <a:gd name="connsiteX1" fmla="*/ 24525 w 34577"/>
                    <a:gd name="connsiteY1" fmla="*/ -772 h 46646"/>
                    <a:gd name="connsiteX2" fmla="*/ 2009 w 34577"/>
                    <a:gd name="connsiteY2" fmla="*/ 43773 h 46646"/>
                  </a:gdLst>
                  <a:ahLst/>
                  <a:cxnLst>
                    <a:cxn ang="0">
                      <a:pos x="connsiteX0" y="connsiteY0"/>
                    </a:cxn>
                    <a:cxn ang="0">
                      <a:pos x="connsiteX1" y="connsiteY1"/>
                    </a:cxn>
                    <a:cxn ang="0">
                      <a:pos x="connsiteX2" y="connsiteY2"/>
                    </a:cxn>
                  </a:cxnLst>
                  <a:rect l="l" t="t" r="r" b="b"/>
                  <a:pathLst>
                    <a:path w="34577" h="46646">
                      <a:moveTo>
                        <a:pt x="2009" y="43773"/>
                      </a:moveTo>
                      <a:cubicBezTo>
                        <a:pt x="18494" y="52778"/>
                        <a:pt x="41568" y="7109"/>
                        <a:pt x="24525" y="-772"/>
                      </a:cubicBezTo>
                      <a:cubicBezTo>
                        <a:pt x="7478" y="-8651"/>
                        <a:pt x="-15038" y="35813"/>
                        <a:pt x="2009" y="43773"/>
                      </a:cubicBezTo>
                      <a:close/>
                    </a:path>
                  </a:pathLst>
                </a:custGeom>
                <a:solidFill>
                  <a:srgbClr val="B32969"/>
                </a:solidFill>
                <a:ln w="8032" cap="flat">
                  <a:noFill/>
                  <a:prstDash val="solid"/>
                  <a:miter/>
                </a:ln>
              </p:spPr>
              <p:txBody>
                <a:bodyPr rtlCol="0" anchor="ctr"/>
                <a:lstStyle/>
                <a:p>
                  <a:endParaRPr lang="zh-CN" altLang="en-US"/>
                </a:p>
              </p:txBody>
            </p:sp>
            <p:sp>
              <p:nvSpPr>
                <p:cNvPr id="248" name="í$1îďê">
                  <a:extLst>
                    <a:ext uri="{FF2B5EF4-FFF2-40B4-BE49-F238E27FC236}">
                      <a16:creationId xmlns:a16="http://schemas.microsoft.com/office/drawing/2014/main" id="{6D41E9A9-2F0E-BEDC-BD32-56767F9398BB}"/>
                    </a:ext>
                  </a:extLst>
                </p:cNvPr>
                <p:cNvSpPr/>
                <p:nvPr/>
              </p:nvSpPr>
              <p:spPr>
                <a:xfrm>
                  <a:off x="9550694" y="5243647"/>
                  <a:ext cx="27330" cy="45739"/>
                </a:xfrm>
                <a:custGeom>
                  <a:avLst/>
                  <a:gdLst>
                    <a:gd name="connsiteX0" fmla="*/ 319 w 27330"/>
                    <a:gd name="connsiteY0" fmla="*/ 43494 h 45739"/>
                    <a:gd name="connsiteX1" fmla="*/ 18810 w 27330"/>
                    <a:gd name="connsiteY1" fmla="*/ -1211 h 45739"/>
                    <a:gd name="connsiteX2" fmla="*/ 319 w 27330"/>
                    <a:gd name="connsiteY2" fmla="*/ 43494 h 45739"/>
                  </a:gdLst>
                  <a:ahLst/>
                  <a:cxnLst>
                    <a:cxn ang="0">
                      <a:pos x="connsiteX0" y="connsiteY0"/>
                    </a:cxn>
                    <a:cxn ang="0">
                      <a:pos x="connsiteX1" y="connsiteY1"/>
                    </a:cxn>
                    <a:cxn ang="0">
                      <a:pos x="connsiteX2" y="connsiteY2"/>
                    </a:cxn>
                  </a:cxnLst>
                  <a:rect l="l" t="t" r="r" b="b"/>
                  <a:pathLst>
                    <a:path w="27330" h="45739">
                      <a:moveTo>
                        <a:pt x="319" y="43494"/>
                      </a:moveTo>
                      <a:cubicBezTo>
                        <a:pt x="12941" y="49525"/>
                        <a:pt x="31998" y="3292"/>
                        <a:pt x="18810" y="-1211"/>
                      </a:cubicBezTo>
                      <a:cubicBezTo>
                        <a:pt x="6271" y="-6920"/>
                        <a:pt x="-12708" y="38830"/>
                        <a:pt x="319" y="43494"/>
                      </a:cubicBezTo>
                      <a:close/>
                    </a:path>
                  </a:pathLst>
                </a:custGeom>
                <a:solidFill>
                  <a:srgbClr val="B32969"/>
                </a:solidFill>
                <a:ln w="8032" cap="flat">
                  <a:noFill/>
                  <a:prstDash val="solid"/>
                  <a:miter/>
                </a:ln>
              </p:spPr>
              <p:txBody>
                <a:bodyPr rtlCol="0" anchor="ctr"/>
                <a:lstStyle/>
                <a:p>
                  <a:endParaRPr lang="zh-CN" altLang="en-US"/>
                </a:p>
              </p:txBody>
            </p:sp>
            <p:sp>
              <p:nvSpPr>
                <p:cNvPr id="249" name="î$ļïḓe">
                  <a:extLst>
                    <a:ext uri="{FF2B5EF4-FFF2-40B4-BE49-F238E27FC236}">
                      <a16:creationId xmlns:a16="http://schemas.microsoft.com/office/drawing/2014/main" id="{9626CD53-F02E-9D01-6C10-FDFCC9DB4FF6}"/>
                    </a:ext>
                  </a:extLst>
                </p:cNvPr>
                <p:cNvSpPr/>
                <p:nvPr/>
              </p:nvSpPr>
              <p:spPr>
                <a:xfrm>
                  <a:off x="10652303" y="5167930"/>
                  <a:ext cx="25378" cy="13764"/>
                </a:xfrm>
                <a:custGeom>
                  <a:avLst/>
                  <a:gdLst>
                    <a:gd name="connsiteX0" fmla="*/ -3923 w 25378"/>
                    <a:gd name="connsiteY0" fmla="*/ 2222 h 13764"/>
                    <a:gd name="connsiteX1" fmla="*/ 21243 w 25378"/>
                    <a:gd name="connsiteY1" fmla="*/ 8172 h 13764"/>
                    <a:gd name="connsiteX2" fmla="*/ -3923 w 25378"/>
                    <a:gd name="connsiteY2" fmla="*/ 2222 h 13764"/>
                  </a:gdLst>
                  <a:ahLst/>
                  <a:cxnLst>
                    <a:cxn ang="0">
                      <a:pos x="connsiteX0" y="connsiteY0"/>
                    </a:cxn>
                    <a:cxn ang="0">
                      <a:pos x="connsiteX1" y="connsiteY1"/>
                    </a:cxn>
                    <a:cxn ang="0">
                      <a:pos x="connsiteX2" y="connsiteY2"/>
                    </a:cxn>
                  </a:cxnLst>
                  <a:rect l="l" t="t" r="r" b="b"/>
                  <a:pathLst>
                    <a:path w="25378" h="13764">
                      <a:moveTo>
                        <a:pt x="-3923" y="2222"/>
                      </a:moveTo>
                      <a:cubicBezTo>
                        <a:pt x="-6173" y="10263"/>
                        <a:pt x="19637" y="16374"/>
                        <a:pt x="21243" y="8172"/>
                      </a:cubicBezTo>
                      <a:cubicBezTo>
                        <a:pt x="22852" y="-29"/>
                        <a:pt x="-2313" y="-5979"/>
                        <a:pt x="-3923" y="2222"/>
                      </a:cubicBezTo>
                      <a:close/>
                    </a:path>
                  </a:pathLst>
                </a:custGeom>
                <a:solidFill>
                  <a:srgbClr val="B32969"/>
                </a:solidFill>
                <a:ln w="8032" cap="flat">
                  <a:noFill/>
                  <a:prstDash val="solid"/>
                  <a:miter/>
                </a:ln>
              </p:spPr>
              <p:txBody>
                <a:bodyPr rtlCol="0" anchor="ctr"/>
                <a:lstStyle/>
                <a:p>
                  <a:endParaRPr lang="zh-CN" altLang="en-US"/>
                </a:p>
              </p:txBody>
            </p:sp>
            <p:sp>
              <p:nvSpPr>
                <p:cNvPr id="250" name="î$ļiḋè">
                  <a:extLst>
                    <a:ext uri="{FF2B5EF4-FFF2-40B4-BE49-F238E27FC236}">
                      <a16:creationId xmlns:a16="http://schemas.microsoft.com/office/drawing/2014/main" id="{F7795E89-D701-7F40-C14F-2395C30218E2}"/>
                    </a:ext>
                  </a:extLst>
                </p:cNvPr>
                <p:cNvSpPr/>
                <p:nvPr/>
              </p:nvSpPr>
              <p:spPr>
                <a:xfrm>
                  <a:off x="10710254" y="5404917"/>
                  <a:ext cx="14106" cy="22733"/>
                </a:xfrm>
                <a:custGeom>
                  <a:avLst/>
                  <a:gdLst>
                    <a:gd name="connsiteX0" fmla="*/ -1009 w 14106"/>
                    <a:gd name="connsiteY0" fmla="*/ -1430 h 22733"/>
                    <a:gd name="connsiteX1" fmla="*/ 7032 w 14106"/>
                    <a:gd name="connsiteY1" fmla="*/ 20762 h 22733"/>
                    <a:gd name="connsiteX2" fmla="*/ -1009 w 14106"/>
                    <a:gd name="connsiteY2" fmla="*/ -1430 h 22733"/>
                  </a:gdLst>
                  <a:ahLst/>
                  <a:cxnLst>
                    <a:cxn ang="0">
                      <a:pos x="connsiteX0" y="connsiteY0"/>
                    </a:cxn>
                    <a:cxn ang="0">
                      <a:pos x="connsiteX1" y="connsiteY1"/>
                    </a:cxn>
                    <a:cxn ang="0">
                      <a:pos x="connsiteX2" y="connsiteY2"/>
                    </a:cxn>
                  </a:cxnLst>
                  <a:rect l="l" t="t" r="r" b="b"/>
                  <a:pathLst>
                    <a:path w="14106" h="22733">
                      <a:moveTo>
                        <a:pt x="-1009" y="-1430"/>
                      </a:moveTo>
                      <a:cubicBezTo>
                        <a:pt x="-8645" y="983"/>
                        <a:pt x="-443" y="23737"/>
                        <a:pt x="7032" y="20762"/>
                      </a:cubicBezTo>
                      <a:cubicBezTo>
                        <a:pt x="14511" y="17787"/>
                        <a:pt x="6631" y="-4405"/>
                        <a:pt x="-1009" y="-1430"/>
                      </a:cubicBezTo>
                      <a:close/>
                    </a:path>
                  </a:pathLst>
                </a:custGeom>
                <a:solidFill>
                  <a:srgbClr val="B32969"/>
                </a:solidFill>
                <a:ln w="8032" cap="flat">
                  <a:noFill/>
                  <a:prstDash val="solid"/>
                  <a:miter/>
                </a:ln>
              </p:spPr>
              <p:txBody>
                <a:bodyPr rtlCol="0" anchor="ctr"/>
                <a:lstStyle/>
                <a:p>
                  <a:endParaRPr lang="zh-CN" altLang="en-US"/>
                </a:p>
              </p:txBody>
            </p:sp>
            <p:sp>
              <p:nvSpPr>
                <p:cNvPr id="251" name="îsļíḍê">
                  <a:extLst>
                    <a:ext uri="{FF2B5EF4-FFF2-40B4-BE49-F238E27FC236}">
                      <a16:creationId xmlns:a16="http://schemas.microsoft.com/office/drawing/2014/main" id="{4E6A2F28-BF05-5841-342A-B3552AABA52C}"/>
                    </a:ext>
                  </a:extLst>
                </p:cNvPr>
                <p:cNvSpPr/>
                <p:nvPr/>
              </p:nvSpPr>
              <p:spPr>
                <a:xfrm>
                  <a:off x="10785563" y="5095386"/>
                  <a:ext cx="52622" cy="30654"/>
                </a:xfrm>
                <a:custGeom>
                  <a:avLst/>
                  <a:gdLst>
                    <a:gd name="connsiteX0" fmla="*/ -3871 w 52622"/>
                    <a:gd name="connsiteY0" fmla="*/ 9557 h 30654"/>
                    <a:gd name="connsiteX1" fmla="*/ 48392 w 52622"/>
                    <a:gd name="connsiteY1" fmla="*/ 17598 h 30654"/>
                    <a:gd name="connsiteX2" fmla="*/ -3871 w 52622"/>
                    <a:gd name="connsiteY2" fmla="*/ 9557 h 30654"/>
                  </a:gdLst>
                  <a:ahLst/>
                  <a:cxnLst>
                    <a:cxn ang="0">
                      <a:pos x="connsiteX0" y="connsiteY0"/>
                    </a:cxn>
                    <a:cxn ang="0">
                      <a:pos x="connsiteX1" y="connsiteY1"/>
                    </a:cxn>
                    <a:cxn ang="0">
                      <a:pos x="connsiteX2" y="connsiteY2"/>
                    </a:cxn>
                  </a:cxnLst>
                  <a:rect l="l" t="t" r="r" b="b"/>
                  <a:pathLst>
                    <a:path w="52622" h="30654">
                      <a:moveTo>
                        <a:pt x="-3871" y="9557"/>
                      </a:moveTo>
                      <a:cubicBezTo>
                        <a:pt x="-7652" y="29016"/>
                        <a:pt x="45978" y="37458"/>
                        <a:pt x="48392" y="17598"/>
                      </a:cubicBezTo>
                      <a:cubicBezTo>
                        <a:pt x="51930" y="-1780"/>
                        <a:pt x="-1460" y="-10142"/>
                        <a:pt x="-3871" y="9557"/>
                      </a:cubicBezTo>
                      <a:close/>
                    </a:path>
                  </a:pathLst>
                </a:custGeom>
                <a:solidFill>
                  <a:srgbClr val="B32969"/>
                </a:solidFill>
                <a:ln w="8032" cap="flat">
                  <a:noFill/>
                  <a:prstDash val="solid"/>
                  <a:miter/>
                </a:ln>
              </p:spPr>
              <p:txBody>
                <a:bodyPr rtlCol="0" anchor="ctr"/>
                <a:lstStyle/>
                <a:p>
                  <a:endParaRPr lang="zh-CN" altLang="en-US"/>
                </a:p>
              </p:txBody>
            </p:sp>
            <p:sp>
              <p:nvSpPr>
                <p:cNvPr id="252" name="iṥlîḍè">
                  <a:extLst>
                    <a:ext uri="{FF2B5EF4-FFF2-40B4-BE49-F238E27FC236}">
                      <a16:creationId xmlns:a16="http://schemas.microsoft.com/office/drawing/2014/main" id="{CC432C79-2302-A69F-09D3-9DE49AA36B7E}"/>
                    </a:ext>
                  </a:extLst>
                </p:cNvPr>
                <p:cNvSpPr/>
                <p:nvPr/>
              </p:nvSpPr>
              <p:spPr>
                <a:xfrm>
                  <a:off x="9872435" y="4496936"/>
                  <a:ext cx="47840" cy="18612"/>
                </a:xfrm>
                <a:custGeom>
                  <a:avLst/>
                  <a:gdLst>
                    <a:gd name="connsiteX0" fmla="*/ -4062 w 47840"/>
                    <a:gd name="connsiteY0" fmla="*/ 14378 h 18612"/>
                    <a:gd name="connsiteX1" fmla="*/ -3422 w 47840"/>
                    <a:gd name="connsiteY1" fmla="*/ -1703 h 18612"/>
                    <a:gd name="connsiteX2" fmla="*/ -4062 w 47840"/>
                    <a:gd name="connsiteY2" fmla="*/ 14378 h 18612"/>
                  </a:gdLst>
                  <a:ahLst/>
                  <a:cxnLst>
                    <a:cxn ang="0">
                      <a:pos x="connsiteX0" y="connsiteY0"/>
                    </a:cxn>
                    <a:cxn ang="0">
                      <a:pos x="connsiteX1" y="connsiteY1"/>
                    </a:cxn>
                    <a:cxn ang="0">
                      <a:pos x="connsiteX2" y="connsiteY2"/>
                    </a:cxn>
                  </a:cxnLst>
                  <a:rect l="l" t="t" r="r" b="b"/>
                  <a:pathLst>
                    <a:path w="47840" h="18612">
                      <a:moveTo>
                        <a:pt x="-4062" y="14378"/>
                      </a:moveTo>
                      <a:cubicBezTo>
                        <a:pt x="60741" y="23704"/>
                        <a:pt x="58492" y="4729"/>
                        <a:pt x="-3422" y="-1703"/>
                      </a:cubicBezTo>
                      <a:cubicBezTo>
                        <a:pt x="-3661" y="3603"/>
                        <a:pt x="-3901" y="8990"/>
                        <a:pt x="-4062" y="1437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53" name="iṡḻiḋe">
                  <a:extLst>
                    <a:ext uri="{FF2B5EF4-FFF2-40B4-BE49-F238E27FC236}">
                      <a16:creationId xmlns:a16="http://schemas.microsoft.com/office/drawing/2014/main" id="{9FE9729C-2C90-495D-22BE-AF0B2BCD03F5}"/>
                    </a:ext>
                  </a:extLst>
                </p:cNvPr>
                <p:cNvSpPr/>
                <p:nvPr/>
              </p:nvSpPr>
              <p:spPr>
                <a:xfrm>
                  <a:off x="9942531" y="4371662"/>
                  <a:ext cx="65305" cy="19782"/>
                </a:xfrm>
                <a:custGeom>
                  <a:avLst/>
                  <a:gdLst>
                    <a:gd name="connsiteX0" fmla="*/ 38889 w 65305"/>
                    <a:gd name="connsiteY0" fmla="*/ 16230 h 19782"/>
                    <a:gd name="connsiteX1" fmla="*/ 60439 w 65305"/>
                    <a:gd name="connsiteY1" fmla="*/ 18079 h 19782"/>
                    <a:gd name="connsiteX2" fmla="*/ 61243 w 65305"/>
                    <a:gd name="connsiteY2" fmla="*/ 3686 h 19782"/>
                    <a:gd name="connsiteX3" fmla="*/ 38889 w 65305"/>
                    <a:gd name="connsiteY3" fmla="*/ 16230 h 19782"/>
                  </a:gdLst>
                  <a:ahLst/>
                  <a:cxnLst>
                    <a:cxn ang="0">
                      <a:pos x="connsiteX0" y="connsiteY0"/>
                    </a:cxn>
                    <a:cxn ang="0">
                      <a:pos x="connsiteX1" y="connsiteY1"/>
                    </a:cxn>
                    <a:cxn ang="0">
                      <a:pos x="connsiteX2" y="connsiteY2"/>
                    </a:cxn>
                    <a:cxn ang="0">
                      <a:pos x="connsiteX3" y="connsiteY3"/>
                    </a:cxn>
                  </a:cxnLst>
                  <a:rect l="l" t="t" r="r" b="b"/>
                  <a:pathLst>
                    <a:path w="65305" h="19782">
                      <a:moveTo>
                        <a:pt x="38889" y="16230"/>
                      </a:moveTo>
                      <a:cubicBezTo>
                        <a:pt x="46929" y="17195"/>
                        <a:pt x="54008" y="17838"/>
                        <a:pt x="60439" y="18079"/>
                      </a:cubicBezTo>
                      <a:cubicBezTo>
                        <a:pt x="60439" y="13014"/>
                        <a:pt x="60922" y="8269"/>
                        <a:pt x="61243" y="3686"/>
                      </a:cubicBezTo>
                      <a:cubicBezTo>
                        <a:pt x="15894" y="-8535"/>
                        <a:pt x="-47625" y="1918"/>
                        <a:pt x="38889" y="1623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54" name="iṥḷíḍe">
                  <a:extLst>
                    <a:ext uri="{FF2B5EF4-FFF2-40B4-BE49-F238E27FC236}">
                      <a16:creationId xmlns:a16="http://schemas.microsoft.com/office/drawing/2014/main" id="{1044419C-C54C-8109-66E8-0D011275519E}"/>
                    </a:ext>
                  </a:extLst>
                </p:cNvPr>
                <p:cNvSpPr/>
                <p:nvPr/>
              </p:nvSpPr>
              <p:spPr>
                <a:xfrm>
                  <a:off x="9937706" y="4660234"/>
                  <a:ext cx="67636" cy="19784"/>
                </a:xfrm>
                <a:custGeom>
                  <a:avLst/>
                  <a:gdLst>
                    <a:gd name="connsiteX0" fmla="*/ 38971 w 67636"/>
                    <a:gd name="connsiteY0" fmla="*/ 16231 h 19784"/>
                    <a:gd name="connsiteX1" fmla="*/ 63575 w 67636"/>
                    <a:gd name="connsiteY1" fmla="*/ 18081 h 19784"/>
                    <a:gd name="connsiteX2" fmla="*/ 63014 w 67636"/>
                    <a:gd name="connsiteY2" fmla="*/ 4091 h 19784"/>
                    <a:gd name="connsiteX3" fmla="*/ 38971 w 67636"/>
                    <a:gd name="connsiteY3" fmla="*/ 16231 h 19784"/>
                  </a:gdLst>
                  <a:ahLst/>
                  <a:cxnLst>
                    <a:cxn ang="0">
                      <a:pos x="connsiteX0" y="connsiteY0"/>
                    </a:cxn>
                    <a:cxn ang="0">
                      <a:pos x="connsiteX1" y="connsiteY1"/>
                    </a:cxn>
                    <a:cxn ang="0">
                      <a:pos x="connsiteX2" y="connsiteY2"/>
                    </a:cxn>
                    <a:cxn ang="0">
                      <a:pos x="connsiteX3" y="connsiteY3"/>
                    </a:cxn>
                  </a:cxnLst>
                  <a:rect l="l" t="t" r="r" b="b"/>
                  <a:pathLst>
                    <a:path w="67636" h="19784">
                      <a:moveTo>
                        <a:pt x="38971" y="16231"/>
                      </a:moveTo>
                      <a:cubicBezTo>
                        <a:pt x="47172" y="17276"/>
                        <a:pt x="55374" y="17920"/>
                        <a:pt x="63575" y="18081"/>
                      </a:cubicBezTo>
                      <a:cubicBezTo>
                        <a:pt x="63575" y="13417"/>
                        <a:pt x="63175" y="8754"/>
                        <a:pt x="63014" y="4091"/>
                      </a:cubicBezTo>
                      <a:cubicBezTo>
                        <a:pt x="18791" y="-8533"/>
                        <a:pt x="-49475" y="1276"/>
                        <a:pt x="38971" y="1623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55" name="îṧļíďê">
                  <a:extLst>
                    <a:ext uri="{FF2B5EF4-FFF2-40B4-BE49-F238E27FC236}">
                      <a16:creationId xmlns:a16="http://schemas.microsoft.com/office/drawing/2014/main" id="{649746DC-9146-0E64-A630-FC9F7C868471}"/>
                    </a:ext>
                  </a:extLst>
                </p:cNvPr>
                <p:cNvSpPr/>
                <p:nvPr/>
              </p:nvSpPr>
              <p:spPr>
                <a:xfrm>
                  <a:off x="9897358" y="4847148"/>
                  <a:ext cx="78223" cy="17762"/>
                </a:xfrm>
                <a:custGeom>
                  <a:avLst/>
                  <a:gdLst>
                    <a:gd name="connsiteX0" fmla="*/ -2213 w 78223"/>
                    <a:gd name="connsiteY0" fmla="*/ 15696 h 17762"/>
                    <a:gd name="connsiteX1" fmla="*/ -4062 w 78223"/>
                    <a:gd name="connsiteY1" fmla="*/ 5243 h 17762"/>
                    <a:gd name="connsiteX2" fmla="*/ -2213 w 78223"/>
                    <a:gd name="connsiteY2" fmla="*/ 15696 h 17762"/>
                  </a:gdLst>
                  <a:ahLst/>
                  <a:cxnLst>
                    <a:cxn ang="0">
                      <a:pos x="connsiteX0" y="connsiteY0"/>
                    </a:cxn>
                    <a:cxn ang="0">
                      <a:pos x="connsiteX1" y="connsiteY1"/>
                    </a:cxn>
                    <a:cxn ang="0">
                      <a:pos x="connsiteX2" y="connsiteY2"/>
                    </a:cxn>
                  </a:cxnLst>
                  <a:rect l="l" t="t" r="r" b="b"/>
                  <a:pathLst>
                    <a:path w="78223" h="17762">
                      <a:moveTo>
                        <a:pt x="-2213" y="15696"/>
                      </a:moveTo>
                      <a:cubicBezTo>
                        <a:pt x="104163" y="20039"/>
                        <a:pt x="95561" y="-16466"/>
                        <a:pt x="-4062" y="5243"/>
                      </a:cubicBezTo>
                      <a:cubicBezTo>
                        <a:pt x="-3418" y="8782"/>
                        <a:pt x="-2853" y="12239"/>
                        <a:pt x="-2213" y="15696"/>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0" name="ï$ḷíḑè">
                  <a:extLst>
                    <a:ext uri="{FF2B5EF4-FFF2-40B4-BE49-F238E27FC236}">
                      <a16:creationId xmlns:a16="http://schemas.microsoft.com/office/drawing/2014/main" id="{69567CD6-2228-8740-CCE7-1B8B187E9894}"/>
                    </a:ext>
                  </a:extLst>
                </p:cNvPr>
                <p:cNvSpPr/>
                <p:nvPr/>
              </p:nvSpPr>
              <p:spPr>
                <a:xfrm>
                  <a:off x="9998879" y="5051292"/>
                  <a:ext cx="77301" cy="17485"/>
                </a:xfrm>
                <a:custGeom>
                  <a:avLst/>
                  <a:gdLst>
                    <a:gd name="connsiteX0" fmla="*/ -4029 w 77301"/>
                    <a:gd name="connsiteY0" fmla="*/ 10635 h 17485"/>
                    <a:gd name="connsiteX1" fmla="*/ 73239 w 77301"/>
                    <a:gd name="connsiteY1" fmla="*/ 10635 h 17485"/>
                    <a:gd name="connsiteX2" fmla="*/ 67531 w 77301"/>
                    <a:gd name="connsiteY2" fmla="*/ -1185 h 17485"/>
                    <a:gd name="connsiteX3" fmla="*/ -4029 w 77301"/>
                    <a:gd name="connsiteY3" fmla="*/ 10635 h 17485"/>
                  </a:gdLst>
                  <a:ahLst/>
                  <a:cxnLst>
                    <a:cxn ang="0">
                      <a:pos x="connsiteX0" y="connsiteY0"/>
                    </a:cxn>
                    <a:cxn ang="0">
                      <a:pos x="connsiteX1" y="connsiteY1"/>
                    </a:cxn>
                    <a:cxn ang="0">
                      <a:pos x="connsiteX2" y="connsiteY2"/>
                    </a:cxn>
                    <a:cxn ang="0">
                      <a:pos x="connsiteX3" y="connsiteY3"/>
                    </a:cxn>
                  </a:cxnLst>
                  <a:rect l="l" t="t" r="r" b="b"/>
                  <a:pathLst>
                    <a:path w="77301" h="17485">
                      <a:moveTo>
                        <a:pt x="-4029" y="10635"/>
                      </a:moveTo>
                      <a:cubicBezTo>
                        <a:pt x="-3228" y="19399"/>
                        <a:pt x="59008" y="15298"/>
                        <a:pt x="73239" y="10635"/>
                      </a:cubicBezTo>
                      <a:cubicBezTo>
                        <a:pt x="71229" y="6775"/>
                        <a:pt x="69380" y="2594"/>
                        <a:pt x="67531" y="-1185"/>
                      </a:cubicBezTo>
                      <a:cubicBezTo>
                        <a:pt x="51850" y="-3597"/>
                        <a:pt x="-5638" y="2755"/>
                        <a:pt x="-4029" y="1063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1" name="ï$ḷíḍè">
                  <a:extLst>
                    <a:ext uri="{FF2B5EF4-FFF2-40B4-BE49-F238E27FC236}">
                      <a16:creationId xmlns:a16="http://schemas.microsoft.com/office/drawing/2014/main" id="{5DD9D74C-A194-31F6-62D7-51404DA8E110}"/>
                    </a:ext>
                  </a:extLst>
                </p:cNvPr>
                <p:cNvSpPr/>
                <p:nvPr/>
              </p:nvSpPr>
              <p:spPr>
                <a:xfrm>
                  <a:off x="9579406" y="4845331"/>
                  <a:ext cx="40154" cy="40685"/>
                </a:xfrm>
                <a:custGeom>
                  <a:avLst/>
                  <a:gdLst>
                    <a:gd name="connsiteX0" fmla="*/ -3549 w 40154"/>
                    <a:gd name="connsiteY0" fmla="*/ 38499 h 40685"/>
                    <a:gd name="connsiteX1" fmla="*/ 36092 w 40154"/>
                    <a:gd name="connsiteY1" fmla="*/ 10277 h 40685"/>
                    <a:gd name="connsiteX2" fmla="*/ 24032 w 40154"/>
                    <a:gd name="connsiteY2" fmla="*/ -1703 h 40685"/>
                    <a:gd name="connsiteX3" fmla="*/ -3549 w 40154"/>
                    <a:gd name="connsiteY3" fmla="*/ 38499 h 40685"/>
                  </a:gdLst>
                  <a:ahLst/>
                  <a:cxnLst>
                    <a:cxn ang="0">
                      <a:pos x="connsiteX0" y="connsiteY0"/>
                    </a:cxn>
                    <a:cxn ang="0">
                      <a:pos x="connsiteX1" y="connsiteY1"/>
                    </a:cxn>
                    <a:cxn ang="0">
                      <a:pos x="connsiteX2" y="connsiteY2"/>
                    </a:cxn>
                    <a:cxn ang="0">
                      <a:pos x="connsiteX3" y="connsiteY3"/>
                    </a:cxn>
                  </a:cxnLst>
                  <a:rect l="l" t="t" r="r" b="b"/>
                  <a:pathLst>
                    <a:path w="40154" h="40685">
                      <a:moveTo>
                        <a:pt x="-3549" y="38499"/>
                      </a:moveTo>
                      <a:cubicBezTo>
                        <a:pt x="-329" y="41635"/>
                        <a:pt x="17035" y="29172"/>
                        <a:pt x="36092" y="10277"/>
                      </a:cubicBezTo>
                      <a:lnTo>
                        <a:pt x="24032" y="-1703"/>
                      </a:lnTo>
                      <a:cubicBezTo>
                        <a:pt x="5458" y="17755"/>
                        <a:pt x="-6764" y="35363"/>
                        <a:pt x="-3549" y="3849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2" name="îSḻíḑè">
                  <a:extLst>
                    <a:ext uri="{FF2B5EF4-FFF2-40B4-BE49-F238E27FC236}">
                      <a16:creationId xmlns:a16="http://schemas.microsoft.com/office/drawing/2014/main" id="{FD7AFEAF-5369-0EF7-FE12-63A72E9EA9C0}"/>
                    </a:ext>
                  </a:extLst>
                </p:cNvPr>
                <p:cNvSpPr/>
                <p:nvPr/>
              </p:nvSpPr>
              <p:spPr>
                <a:xfrm>
                  <a:off x="9671501" y="4997038"/>
                  <a:ext cx="23984" cy="22931"/>
                </a:xfrm>
                <a:custGeom>
                  <a:avLst/>
                  <a:gdLst>
                    <a:gd name="connsiteX0" fmla="*/ -4062 w 23984"/>
                    <a:gd name="connsiteY0" fmla="*/ 11983 h 22931"/>
                    <a:gd name="connsiteX1" fmla="*/ 7437 w 23984"/>
                    <a:gd name="connsiteY1" fmla="*/ 21229 h 22931"/>
                    <a:gd name="connsiteX2" fmla="*/ -4062 w 23984"/>
                    <a:gd name="connsiteY2" fmla="*/ 11983 h 22931"/>
                  </a:gdLst>
                  <a:ahLst/>
                  <a:cxnLst>
                    <a:cxn ang="0">
                      <a:pos x="connsiteX0" y="connsiteY0"/>
                    </a:cxn>
                    <a:cxn ang="0">
                      <a:pos x="connsiteX1" y="connsiteY1"/>
                    </a:cxn>
                    <a:cxn ang="0">
                      <a:pos x="connsiteX2" y="connsiteY2"/>
                    </a:cxn>
                  </a:cxnLst>
                  <a:rect l="l" t="t" r="r" b="b"/>
                  <a:pathLst>
                    <a:path w="23984" h="22931">
                      <a:moveTo>
                        <a:pt x="-4062" y="11983"/>
                      </a:moveTo>
                      <a:lnTo>
                        <a:pt x="7437" y="21229"/>
                      </a:lnTo>
                      <a:cubicBezTo>
                        <a:pt x="28823" y="-5063"/>
                        <a:pt x="21265" y="-9566"/>
                        <a:pt x="-4062" y="1198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3" name="íṥḻídê">
                  <a:extLst>
                    <a:ext uri="{FF2B5EF4-FFF2-40B4-BE49-F238E27FC236}">
                      <a16:creationId xmlns:a16="http://schemas.microsoft.com/office/drawing/2014/main" id="{F0955D93-F7A1-B199-147B-148873FE5AF9}"/>
                    </a:ext>
                  </a:extLst>
                </p:cNvPr>
                <p:cNvSpPr/>
                <p:nvPr/>
              </p:nvSpPr>
              <p:spPr>
                <a:xfrm>
                  <a:off x="9823141" y="5056635"/>
                  <a:ext cx="30315" cy="29020"/>
                </a:xfrm>
                <a:custGeom>
                  <a:avLst/>
                  <a:gdLst>
                    <a:gd name="connsiteX0" fmla="*/ -3576 w 30315"/>
                    <a:gd name="connsiteY0" fmla="*/ 26840 h 29020"/>
                    <a:gd name="connsiteX1" fmla="*/ 26254 w 30315"/>
                    <a:gd name="connsiteY1" fmla="*/ 7864 h 29020"/>
                    <a:gd name="connsiteX2" fmla="*/ 13471 w 30315"/>
                    <a:gd name="connsiteY2" fmla="*/ -1703 h 29020"/>
                    <a:gd name="connsiteX3" fmla="*/ -3576 w 30315"/>
                    <a:gd name="connsiteY3" fmla="*/ 26840 h 29020"/>
                  </a:gdLst>
                  <a:ahLst/>
                  <a:cxnLst>
                    <a:cxn ang="0">
                      <a:pos x="connsiteX0" y="connsiteY0"/>
                    </a:cxn>
                    <a:cxn ang="0">
                      <a:pos x="connsiteX1" y="connsiteY1"/>
                    </a:cxn>
                    <a:cxn ang="0">
                      <a:pos x="connsiteX2" y="connsiteY2"/>
                    </a:cxn>
                    <a:cxn ang="0">
                      <a:pos x="connsiteX3" y="connsiteY3"/>
                    </a:cxn>
                  </a:cxnLst>
                  <a:rect l="l" t="t" r="r" b="b"/>
                  <a:pathLst>
                    <a:path w="30315" h="29020">
                      <a:moveTo>
                        <a:pt x="-3576" y="26840"/>
                      </a:moveTo>
                      <a:cubicBezTo>
                        <a:pt x="-922" y="29413"/>
                        <a:pt x="11300" y="21373"/>
                        <a:pt x="26254" y="7864"/>
                      </a:cubicBezTo>
                      <a:cubicBezTo>
                        <a:pt x="21994" y="4809"/>
                        <a:pt x="17730" y="1594"/>
                        <a:pt x="13471" y="-1703"/>
                      </a:cubicBezTo>
                      <a:cubicBezTo>
                        <a:pt x="1249" y="12690"/>
                        <a:pt x="-6069" y="24348"/>
                        <a:pt x="-3576" y="2684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4" name="îsļíḓé">
                  <a:extLst>
                    <a:ext uri="{FF2B5EF4-FFF2-40B4-BE49-F238E27FC236}">
                      <a16:creationId xmlns:a16="http://schemas.microsoft.com/office/drawing/2014/main" id="{964F6DAF-7F02-DCB1-C5E8-67991D071C6A}"/>
                    </a:ext>
                  </a:extLst>
                </p:cNvPr>
                <p:cNvSpPr/>
                <p:nvPr/>
              </p:nvSpPr>
              <p:spPr>
                <a:xfrm>
                  <a:off x="9920195" y="5167556"/>
                  <a:ext cx="41397" cy="40401"/>
                </a:xfrm>
                <a:custGeom>
                  <a:avLst/>
                  <a:gdLst>
                    <a:gd name="connsiteX0" fmla="*/ -4062 w 41397"/>
                    <a:gd name="connsiteY0" fmla="*/ 28165 h 40401"/>
                    <a:gd name="connsiteX1" fmla="*/ 9526 w 41397"/>
                    <a:gd name="connsiteY1" fmla="*/ 38698 h 40401"/>
                    <a:gd name="connsiteX2" fmla="*/ -4062 w 41397"/>
                    <a:gd name="connsiteY2" fmla="*/ 28165 h 40401"/>
                  </a:gdLst>
                  <a:ahLst/>
                  <a:cxnLst>
                    <a:cxn ang="0">
                      <a:pos x="connsiteX0" y="connsiteY0"/>
                    </a:cxn>
                    <a:cxn ang="0">
                      <a:pos x="connsiteX1" y="connsiteY1"/>
                    </a:cxn>
                    <a:cxn ang="0">
                      <a:pos x="connsiteX2" y="connsiteY2"/>
                    </a:cxn>
                  </a:cxnLst>
                  <a:rect l="l" t="t" r="r" b="b"/>
                  <a:pathLst>
                    <a:path w="41397" h="40401">
                      <a:moveTo>
                        <a:pt x="-4062" y="28165"/>
                      </a:moveTo>
                      <a:cubicBezTo>
                        <a:pt x="1164" y="30738"/>
                        <a:pt x="5745" y="34276"/>
                        <a:pt x="9526" y="38698"/>
                      </a:cubicBezTo>
                      <a:cubicBezTo>
                        <a:pt x="54793" y="-8178"/>
                        <a:pt x="40883" y="-17586"/>
                        <a:pt x="-4062" y="2816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5" name="iŝḷíḓe">
                  <a:extLst>
                    <a:ext uri="{FF2B5EF4-FFF2-40B4-BE49-F238E27FC236}">
                      <a16:creationId xmlns:a16="http://schemas.microsoft.com/office/drawing/2014/main" id="{212CD63A-9A89-4004-E80A-BD65B658942E}"/>
                    </a:ext>
                  </a:extLst>
                </p:cNvPr>
                <p:cNvSpPr/>
                <p:nvPr/>
              </p:nvSpPr>
              <p:spPr>
                <a:xfrm>
                  <a:off x="10029464" y="5267153"/>
                  <a:ext cx="86705" cy="26757"/>
                </a:xfrm>
                <a:custGeom>
                  <a:avLst/>
                  <a:gdLst>
                    <a:gd name="connsiteX0" fmla="*/ -4062 w 86705"/>
                    <a:gd name="connsiteY0" fmla="*/ 17014 h 26757"/>
                    <a:gd name="connsiteX1" fmla="*/ 20782 w 86705"/>
                    <a:gd name="connsiteY1" fmla="*/ 25055 h 26757"/>
                    <a:gd name="connsiteX2" fmla="*/ 20782 w 86705"/>
                    <a:gd name="connsiteY2" fmla="*/ 25055 h 26757"/>
                    <a:gd name="connsiteX3" fmla="*/ -4062 w 86705"/>
                    <a:gd name="connsiteY3" fmla="*/ 17014 h 26757"/>
                  </a:gdLst>
                  <a:ahLst/>
                  <a:cxnLst>
                    <a:cxn ang="0">
                      <a:pos x="connsiteX0" y="connsiteY0"/>
                    </a:cxn>
                    <a:cxn ang="0">
                      <a:pos x="connsiteX1" y="connsiteY1"/>
                    </a:cxn>
                    <a:cxn ang="0">
                      <a:pos x="connsiteX2" y="connsiteY2"/>
                    </a:cxn>
                    <a:cxn ang="0">
                      <a:pos x="connsiteX3" y="connsiteY3"/>
                    </a:cxn>
                  </a:cxnLst>
                  <a:rect l="l" t="t" r="r" b="b"/>
                  <a:pathLst>
                    <a:path w="86705" h="26757">
                      <a:moveTo>
                        <a:pt x="-4062" y="17014"/>
                      </a:moveTo>
                      <a:cubicBezTo>
                        <a:pt x="3979" y="20471"/>
                        <a:pt x="12259" y="23125"/>
                        <a:pt x="20782" y="25055"/>
                      </a:cubicBezTo>
                      <a:lnTo>
                        <a:pt x="20782" y="25055"/>
                      </a:lnTo>
                      <a:cubicBezTo>
                        <a:pt x="142756" y="-6304"/>
                        <a:pt x="57047" y="-11530"/>
                        <a:pt x="-4062" y="1701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6" name="îŝḷíde">
                  <a:extLst>
                    <a:ext uri="{FF2B5EF4-FFF2-40B4-BE49-F238E27FC236}">
                      <a16:creationId xmlns:a16="http://schemas.microsoft.com/office/drawing/2014/main" id="{266336D8-CC1D-EC8C-F763-3B6C4FE3D450}"/>
                    </a:ext>
                  </a:extLst>
                </p:cNvPr>
                <p:cNvSpPr/>
                <p:nvPr/>
              </p:nvSpPr>
              <p:spPr>
                <a:xfrm>
                  <a:off x="10087627" y="5142668"/>
                  <a:ext cx="85600" cy="26525"/>
                </a:xfrm>
                <a:custGeom>
                  <a:avLst/>
                  <a:gdLst>
                    <a:gd name="connsiteX0" fmla="*/ -3770 w 85600"/>
                    <a:gd name="connsiteY0" fmla="*/ 22418 h 26525"/>
                    <a:gd name="connsiteX1" fmla="*/ 81539 w 85600"/>
                    <a:gd name="connsiteY1" fmla="*/ 6337 h 26525"/>
                    <a:gd name="connsiteX2" fmla="*/ 55490 w 85600"/>
                    <a:gd name="connsiteY2" fmla="*/ -1703 h 26525"/>
                    <a:gd name="connsiteX3" fmla="*/ -3770 w 85600"/>
                    <a:gd name="connsiteY3" fmla="*/ 22418 h 26525"/>
                  </a:gdLst>
                  <a:ahLst/>
                  <a:cxnLst>
                    <a:cxn ang="0">
                      <a:pos x="connsiteX0" y="connsiteY0"/>
                    </a:cxn>
                    <a:cxn ang="0">
                      <a:pos x="connsiteX1" y="connsiteY1"/>
                    </a:cxn>
                    <a:cxn ang="0">
                      <a:pos x="connsiteX2" y="connsiteY2"/>
                    </a:cxn>
                    <a:cxn ang="0">
                      <a:pos x="connsiteX3" y="connsiteY3"/>
                    </a:cxn>
                  </a:cxnLst>
                  <a:rect l="l" t="t" r="r" b="b"/>
                  <a:pathLst>
                    <a:path w="85600" h="26525">
                      <a:moveTo>
                        <a:pt x="-3770" y="22418"/>
                      </a:moveTo>
                      <a:cubicBezTo>
                        <a:pt x="-1842" y="31022"/>
                        <a:pt x="65780" y="14378"/>
                        <a:pt x="81539" y="6337"/>
                      </a:cubicBezTo>
                      <a:cubicBezTo>
                        <a:pt x="72533" y="4890"/>
                        <a:pt x="63770" y="2236"/>
                        <a:pt x="55490" y="-1703"/>
                      </a:cubicBezTo>
                      <a:cubicBezTo>
                        <a:pt x="33779" y="2077"/>
                        <a:pt x="-7951" y="17916"/>
                        <a:pt x="-3770" y="2241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7" name="íṧ1íďè">
                  <a:extLst>
                    <a:ext uri="{FF2B5EF4-FFF2-40B4-BE49-F238E27FC236}">
                      <a16:creationId xmlns:a16="http://schemas.microsoft.com/office/drawing/2014/main" id="{0ADF707E-7E9D-B3B4-8450-55D6F1266C77}"/>
                    </a:ext>
                  </a:extLst>
                </p:cNvPr>
                <p:cNvSpPr/>
                <p:nvPr/>
              </p:nvSpPr>
              <p:spPr>
                <a:xfrm>
                  <a:off x="10307666" y="5000914"/>
                  <a:ext cx="54663" cy="49385"/>
                </a:xfrm>
                <a:custGeom>
                  <a:avLst/>
                  <a:gdLst>
                    <a:gd name="connsiteX0" fmla="*/ -4062 w 54663"/>
                    <a:gd name="connsiteY0" fmla="*/ 14378 h 49385"/>
                    <a:gd name="connsiteX1" fmla="*/ 1403 w 54663"/>
                    <a:gd name="connsiteY1" fmla="*/ -1703 h 49385"/>
                    <a:gd name="connsiteX2" fmla="*/ -4062 w 54663"/>
                    <a:gd name="connsiteY2" fmla="*/ 14378 h 49385"/>
                  </a:gdLst>
                  <a:ahLst/>
                  <a:cxnLst>
                    <a:cxn ang="0">
                      <a:pos x="connsiteX0" y="connsiteY0"/>
                    </a:cxn>
                    <a:cxn ang="0">
                      <a:pos x="connsiteX1" y="connsiteY1"/>
                    </a:cxn>
                    <a:cxn ang="0">
                      <a:pos x="connsiteX2" y="connsiteY2"/>
                    </a:cxn>
                  </a:cxnLst>
                  <a:rect l="l" t="t" r="r" b="b"/>
                  <a:pathLst>
                    <a:path w="54663" h="49385">
                      <a:moveTo>
                        <a:pt x="-4062" y="14378"/>
                      </a:moveTo>
                      <a:cubicBezTo>
                        <a:pt x="68864" y="74601"/>
                        <a:pt x="66936" y="43244"/>
                        <a:pt x="1403" y="-1703"/>
                      </a:cubicBezTo>
                      <a:cubicBezTo>
                        <a:pt x="-364" y="3523"/>
                        <a:pt x="-2134" y="8991"/>
                        <a:pt x="-4062" y="1437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8" name="í$lídè">
                  <a:extLst>
                    <a:ext uri="{FF2B5EF4-FFF2-40B4-BE49-F238E27FC236}">
                      <a16:creationId xmlns:a16="http://schemas.microsoft.com/office/drawing/2014/main" id="{9DAEFC43-DB44-9562-F50A-0B3ED350BA14}"/>
                    </a:ext>
                  </a:extLst>
                </p:cNvPr>
                <p:cNvSpPr/>
                <p:nvPr/>
              </p:nvSpPr>
              <p:spPr>
                <a:xfrm>
                  <a:off x="10253394" y="5174285"/>
                  <a:ext cx="68905" cy="56185"/>
                </a:xfrm>
                <a:custGeom>
                  <a:avLst/>
                  <a:gdLst>
                    <a:gd name="connsiteX0" fmla="*/ 31637 w 68905"/>
                    <a:gd name="connsiteY0" fmla="*/ 37195 h 56185"/>
                    <a:gd name="connsiteX1" fmla="*/ 55759 w 68905"/>
                    <a:gd name="connsiteY1" fmla="*/ 54482 h 56185"/>
                    <a:gd name="connsiteX2" fmla="*/ 64843 w 68905"/>
                    <a:gd name="connsiteY2" fmla="*/ 43789 h 56185"/>
                    <a:gd name="connsiteX3" fmla="*/ 31637 w 68905"/>
                    <a:gd name="connsiteY3" fmla="*/ 37195 h 56185"/>
                  </a:gdLst>
                  <a:ahLst/>
                  <a:cxnLst>
                    <a:cxn ang="0">
                      <a:pos x="connsiteX0" y="connsiteY0"/>
                    </a:cxn>
                    <a:cxn ang="0">
                      <a:pos x="connsiteX1" y="connsiteY1"/>
                    </a:cxn>
                    <a:cxn ang="0">
                      <a:pos x="connsiteX2" y="connsiteY2"/>
                    </a:cxn>
                    <a:cxn ang="0">
                      <a:pos x="connsiteX3" y="connsiteY3"/>
                    </a:cxn>
                  </a:cxnLst>
                  <a:rect l="l" t="t" r="r" b="b"/>
                  <a:pathLst>
                    <a:path w="68905" h="56185">
                      <a:moveTo>
                        <a:pt x="31637" y="37195"/>
                      </a:moveTo>
                      <a:cubicBezTo>
                        <a:pt x="39356" y="43386"/>
                        <a:pt x="47396" y="49175"/>
                        <a:pt x="55759" y="54482"/>
                      </a:cubicBezTo>
                      <a:cubicBezTo>
                        <a:pt x="58813" y="50944"/>
                        <a:pt x="61867" y="47406"/>
                        <a:pt x="64843" y="43789"/>
                      </a:cubicBezTo>
                      <a:cubicBezTo>
                        <a:pt x="31394" y="6802"/>
                        <a:pt x="-51100" y="-33561"/>
                        <a:pt x="31637" y="3719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9" name="iṣ1ïḓè">
                  <a:extLst>
                    <a:ext uri="{FF2B5EF4-FFF2-40B4-BE49-F238E27FC236}">
                      <a16:creationId xmlns:a16="http://schemas.microsoft.com/office/drawing/2014/main" id="{45A4A054-D8A6-65B0-4271-F8FB927D35AD}"/>
                    </a:ext>
                  </a:extLst>
                </p:cNvPr>
                <p:cNvSpPr/>
                <p:nvPr/>
              </p:nvSpPr>
              <p:spPr>
                <a:xfrm>
                  <a:off x="10390947" y="4862734"/>
                  <a:ext cx="74792" cy="25372"/>
                </a:xfrm>
                <a:custGeom>
                  <a:avLst/>
                  <a:gdLst>
                    <a:gd name="connsiteX0" fmla="*/ 44521 w 74792"/>
                    <a:gd name="connsiteY0" fmla="*/ 19729 h 25372"/>
                    <a:gd name="connsiteX1" fmla="*/ 68642 w 74792"/>
                    <a:gd name="connsiteY1" fmla="*/ 23669 h 25372"/>
                    <a:gd name="connsiteX2" fmla="*/ 70731 w 74792"/>
                    <a:gd name="connsiteY2" fmla="*/ 8634 h 25372"/>
                    <a:gd name="connsiteX3" fmla="*/ 44521 w 74792"/>
                    <a:gd name="connsiteY3" fmla="*/ 19729 h 25372"/>
                  </a:gdLst>
                  <a:ahLst/>
                  <a:cxnLst>
                    <a:cxn ang="0">
                      <a:pos x="connsiteX0" y="connsiteY0"/>
                    </a:cxn>
                    <a:cxn ang="0">
                      <a:pos x="connsiteX1" y="connsiteY1"/>
                    </a:cxn>
                    <a:cxn ang="0">
                      <a:pos x="connsiteX2" y="connsiteY2"/>
                    </a:cxn>
                    <a:cxn ang="0">
                      <a:pos x="connsiteX3" y="connsiteY3"/>
                    </a:cxn>
                  </a:cxnLst>
                  <a:rect l="l" t="t" r="r" b="b"/>
                  <a:pathLst>
                    <a:path w="74792" h="25372">
                      <a:moveTo>
                        <a:pt x="44521" y="19729"/>
                      </a:moveTo>
                      <a:cubicBezTo>
                        <a:pt x="53284" y="21579"/>
                        <a:pt x="61485" y="22865"/>
                        <a:pt x="68642" y="23669"/>
                      </a:cubicBezTo>
                      <a:cubicBezTo>
                        <a:pt x="69365" y="18684"/>
                        <a:pt x="70091" y="13698"/>
                        <a:pt x="70731" y="8634"/>
                      </a:cubicBezTo>
                      <a:cubicBezTo>
                        <a:pt x="19756" y="-8573"/>
                        <a:pt x="-54136" y="-3910"/>
                        <a:pt x="44521" y="1972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0" name="ïṥľidé">
                  <a:extLst>
                    <a:ext uri="{FF2B5EF4-FFF2-40B4-BE49-F238E27FC236}">
                      <a16:creationId xmlns:a16="http://schemas.microsoft.com/office/drawing/2014/main" id="{38E9055B-5932-84C0-C725-CE9F3255A530}"/>
                    </a:ext>
                  </a:extLst>
                </p:cNvPr>
                <p:cNvSpPr/>
                <p:nvPr/>
              </p:nvSpPr>
              <p:spPr>
                <a:xfrm>
                  <a:off x="10356954" y="4653324"/>
                  <a:ext cx="53399" cy="17262"/>
                </a:xfrm>
                <a:custGeom>
                  <a:avLst/>
                  <a:gdLst>
                    <a:gd name="connsiteX0" fmla="*/ -4062 w 53399"/>
                    <a:gd name="connsiteY0" fmla="*/ 15343 h 17262"/>
                    <a:gd name="connsiteX1" fmla="*/ -4062 w 53399"/>
                    <a:gd name="connsiteY1" fmla="*/ -1703 h 17262"/>
                    <a:gd name="connsiteX2" fmla="*/ -4062 w 53399"/>
                    <a:gd name="connsiteY2" fmla="*/ 15343 h 17262"/>
                  </a:gdLst>
                  <a:ahLst/>
                  <a:cxnLst>
                    <a:cxn ang="0">
                      <a:pos x="connsiteX0" y="connsiteY0"/>
                    </a:cxn>
                    <a:cxn ang="0">
                      <a:pos x="connsiteX1" y="connsiteY1"/>
                    </a:cxn>
                    <a:cxn ang="0">
                      <a:pos x="connsiteX2" y="connsiteY2"/>
                    </a:cxn>
                  </a:cxnLst>
                  <a:rect l="l" t="t" r="r" b="b"/>
                  <a:pathLst>
                    <a:path w="53399" h="17262">
                      <a:moveTo>
                        <a:pt x="-4062" y="15343"/>
                      </a:moveTo>
                      <a:cubicBezTo>
                        <a:pt x="67498" y="17755"/>
                        <a:pt x="66775" y="-738"/>
                        <a:pt x="-4062" y="-1703"/>
                      </a:cubicBezTo>
                      <a:cubicBezTo>
                        <a:pt x="-3979" y="4005"/>
                        <a:pt x="-3979" y="9634"/>
                        <a:pt x="-4062" y="1534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1" name="îslîḓê">
                  <a:extLst>
                    <a:ext uri="{FF2B5EF4-FFF2-40B4-BE49-F238E27FC236}">
                      <a16:creationId xmlns:a16="http://schemas.microsoft.com/office/drawing/2014/main" id="{0AB4F30C-1EA2-53D5-680C-90E825913195}"/>
                    </a:ext>
                  </a:extLst>
                </p:cNvPr>
                <p:cNvSpPr/>
                <p:nvPr/>
              </p:nvSpPr>
              <p:spPr>
                <a:xfrm>
                  <a:off x="10228598" y="5315378"/>
                  <a:ext cx="67568" cy="27784"/>
                </a:xfrm>
                <a:custGeom>
                  <a:avLst/>
                  <a:gdLst>
                    <a:gd name="connsiteX0" fmla="*/ -3793 w 67568"/>
                    <a:gd name="connsiteY0" fmla="*/ 23785 h 27784"/>
                    <a:gd name="connsiteX1" fmla="*/ 63507 w 67568"/>
                    <a:gd name="connsiteY1" fmla="*/ 14378 h 27784"/>
                    <a:gd name="connsiteX2" fmla="*/ 61258 w 67568"/>
                    <a:gd name="connsiteY2" fmla="*/ -1703 h 27784"/>
                    <a:gd name="connsiteX3" fmla="*/ -3793 w 67568"/>
                    <a:gd name="connsiteY3" fmla="*/ 23785 h 27784"/>
                  </a:gdLst>
                  <a:ahLst/>
                  <a:cxnLst>
                    <a:cxn ang="0">
                      <a:pos x="connsiteX0" y="connsiteY0"/>
                    </a:cxn>
                    <a:cxn ang="0">
                      <a:pos x="connsiteX1" y="connsiteY1"/>
                    </a:cxn>
                    <a:cxn ang="0">
                      <a:pos x="connsiteX2" y="connsiteY2"/>
                    </a:cxn>
                    <a:cxn ang="0">
                      <a:pos x="connsiteX3" y="connsiteY3"/>
                    </a:cxn>
                  </a:cxnLst>
                  <a:rect l="l" t="t" r="r" b="b"/>
                  <a:pathLst>
                    <a:path w="67568" h="27784">
                      <a:moveTo>
                        <a:pt x="-3793" y="23785"/>
                      </a:moveTo>
                      <a:cubicBezTo>
                        <a:pt x="-5077" y="30299"/>
                        <a:pt x="44050" y="21614"/>
                        <a:pt x="63507" y="14378"/>
                      </a:cubicBezTo>
                      <a:cubicBezTo>
                        <a:pt x="62624" y="8830"/>
                        <a:pt x="61819" y="3443"/>
                        <a:pt x="61258" y="-1703"/>
                      </a:cubicBezTo>
                      <a:cubicBezTo>
                        <a:pt x="41235" y="1755"/>
                        <a:pt x="-8135" y="18478"/>
                        <a:pt x="-3793" y="2378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2" name="îšľïďè">
                  <a:extLst>
                    <a:ext uri="{FF2B5EF4-FFF2-40B4-BE49-F238E27FC236}">
                      <a16:creationId xmlns:a16="http://schemas.microsoft.com/office/drawing/2014/main" id="{3D1C0DC8-5706-D9D5-8EE3-DB8AE121044D}"/>
                    </a:ext>
                  </a:extLst>
                </p:cNvPr>
                <p:cNvSpPr/>
                <p:nvPr/>
              </p:nvSpPr>
              <p:spPr>
                <a:xfrm>
                  <a:off x="10192445" y="5425388"/>
                  <a:ext cx="60982" cy="26276"/>
                </a:xfrm>
                <a:custGeom>
                  <a:avLst/>
                  <a:gdLst>
                    <a:gd name="connsiteX0" fmla="*/ -4062 w 60982"/>
                    <a:gd name="connsiteY0" fmla="*/ 8492 h 26276"/>
                    <a:gd name="connsiteX1" fmla="*/ 1164 w 60982"/>
                    <a:gd name="connsiteY1" fmla="*/ 24573 h 26276"/>
                    <a:gd name="connsiteX2" fmla="*/ -4062 w 60982"/>
                    <a:gd name="connsiteY2" fmla="*/ 8492 h 26276"/>
                  </a:gdLst>
                  <a:ahLst/>
                  <a:cxnLst>
                    <a:cxn ang="0">
                      <a:pos x="connsiteX0" y="connsiteY0"/>
                    </a:cxn>
                    <a:cxn ang="0">
                      <a:pos x="connsiteX1" y="connsiteY1"/>
                    </a:cxn>
                    <a:cxn ang="0">
                      <a:pos x="connsiteX2" y="connsiteY2"/>
                    </a:cxn>
                  </a:cxnLst>
                  <a:rect l="l" t="t" r="r" b="b"/>
                  <a:pathLst>
                    <a:path w="60982" h="26276">
                      <a:moveTo>
                        <a:pt x="-4062" y="8492"/>
                      </a:moveTo>
                      <a:cubicBezTo>
                        <a:pt x="-1812" y="15005"/>
                        <a:pt x="-42" y="20473"/>
                        <a:pt x="1164" y="24573"/>
                      </a:cubicBezTo>
                      <a:cubicBezTo>
                        <a:pt x="80524" y="5517"/>
                        <a:pt x="71922" y="-14263"/>
                        <a:pt x="-4062" y="849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3" name="îślidè">
                  <a:extLst>
                    <a:ext uri="{FF2B5EF4-FFF2-40B4-BE49-F238E27FC236}">
                      <a16:creationId xmlns:a16="http://schemas.microsoft.com/office/drawing/2014/main" id="{E8A73DD7-9567-323A-3B2E-C7BFE205918C}"/>
                    </a:ext>
                  </a:extLst>
                </p:cNvPr>
                <p:cNvSpPr/>
                <p:nvPr/>
              </p:nvSpPr>
              <p:spPr>
                <a:xfrm>
                  <a:off x="10195099" y="5605680"/>
                  <a:ext cx="51935" cy="17568"/>
                </a:xfrm>
                <a:custGeom>
                  <a:avLst/>
                  <a:gdLst>
                    <a:gd name="connsiteX0" fmla="*/ -4062 w 51935"/>
                    <a:gd name="connsiteY0" fmla="*/ -858 h 17568"/>
                    <a:gd name="connsiteX1" fmla="*/ 1085 w 51935"/>
                    <a:gd name="connsiteY1" fmla="*/ 15866 h 17568"/>
                    <a:gd name="connsiteX2" fmla="*/ -4062 w 51935"/>
                    <a:gd name="connsiteY2" fmla="*/ -858 h 17568"/>
                  </a:gdLst>
                  <a:ahLst/>
                  <a:cxnLst>
                    <a:cxn ang="0">
                      <a:pos x="connsiteX0" y="connsiteY0"/>
                    </a:cxn>
                    <a:cxn ang="0">
                      <a:pos x="connsiteX1" y="connsiteY1"/>
                    </a:cxn>
                    <a:cxn ang="0">
                      <a:pos x="connsiteX2" y="connsiteY2"/>
                    </a:cxn>
                  </a:cxnLst>
                  <a:rect l="l" t="t" r="r" b="b"/>
                  <a:pathLst>
                    <a:path w="51935" h="17568">
                      <a:moveTo>
                        <a:pt x="-4062" y="-858"/>
                      </a:moveTo>
                      <a:cubicBezTo>
                        <a:pt x="-2052" y="4609"/>
                        <a:pt x="-364" y="10238"/>
                        <a:pt x="1085" y="15866"/>
                      </a:cubicBezTo>
                      <a:cubicBezTo>
                        <a:pt x="68220" y="10961"/>
                        <a:pt x="60101" y="-5603"/>
                        <a:pt x="-4062" y="-858"/>
                      </a:cubicBezTo>
                      <a:close/>
                    </a:path>
                  </a:pathLst>
                </a:custGeom>
                <a:solidFill>
                  <a:srgbClr val="E0C3D4"/>
                </a:solidFill>
                <a:ln w="8032" cap="flat">
                  <a:noFill/>
                  <a:prstDash val="solid"/>
                  <a:miter/>
                </a:ln>
              </p:spPr>
              <p:txBody>
                <a:bodyPr rtlCol="0" anchor="ctr"/>
                <a:lstStyle/>
                <a:p>
                  <a:endParaRPr lang="zh-CN" altLang="en-US"/>
                </a:p>
              </p:txBody>
            </p:sp>
            <p:sp>
              <p:nvSpPr>
                <p:cNvPr id="174" name="íṧļíḍe">
                  <a:extLst>
                    <a:ext uri="{FF2B5EF4-FFF2-40B4-BE49-F238E27FC236}">
                      <a16:creationId xmlns:a16="http://schemas.microsoft.com/office/drawing/2014/main" id="{DAB6B7AE-B790-2872-78A0-2E8B4EB8EFFF}"/>
                    </a:ext>
                  </a:extLst>
                </p:cNvPr>
                <p:cNvSpPr/>
                <p:nvPr/>
              </p:nvSpPr>
              <p:spPr>
                <a:xfrm>
                  <a:off x="10088802" y="5495762"/>
                  <a:ext cx="19612" cy="45955"/>
                </a:xfrm>
                <a:custGeom>
                  <a:avLst/>
                  <a:gdLst>
                    <a:gd name="connsiteX0" fmla="*/ -4062 w 19612"/>
                    <a:gd name="connsiteY0" fmla="*/ 39911 h 45955"/>
                    <a:gd name="connsiteX1" fmla="*/ 12019 w 19612"/>
                    <a:gd name="connsiteY1" fmla="*/ 44253 h 45955"/>
                    <a:gd name="connsiteX2" fmla="*/ -4062 w 19612"/>
                    <a:gd name="connsiteY2" fmla="*/ 39911 h 45955"/>
                  </a:gdLst>
                  <a:ahLst/>
                  <a:cxnLst>
                    <a:cxn ang="0">
                      <a:pos x="connsiteX0" y="connsiteY0"/>
                    </a:cxn>
                    <a:cxn ang="0">
                      <a:pos x="connsiteX1" y="connsiteY1"/>
                    </a:cxn>
                    <a:cxn ang="0">
                      <a:pos x="connsiteX2" y="connsiteY2"/>
                    </a:cxn>
                  </a:cxnLst>
                  <a:rect l="l" t="t" r="r" b="b"/>
                  <a:pathLst>
                    <a:path w="19612" h="45955">
                      <a:moveTo>
                        <a:pt x="-4062" y="39911"/>
                      </a:moveTo>
                      <a:lnTo>
                        <a:pt x="12019" y="44253"/>
                      </a:lnTo>
                      <a:cubicBezTo>
                        <a:pt x="22392" y="-13880"/>
                        <a:pt x="7759" y="-18543"/>
                        <a:pt x="-4062" y="3991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5" name="iṥḻíḓé">
                  <a:extLst>
                    <a:ext uri="{FF2B5EF4-FFF2-40B4-BE49-F238E27FC236}">
                      <a16:creationId xmlns:a16="http://schemas.microsoft.com/office/drawing/2014/main" id="{E4E9B348-D8F2-419C-49FC-1D80BF7C28F9}"/>
                    </a:ext>
                  </a:extLst>
                </p:cNvPr>
                <p:cNvSpPr/>
                <p:nvPr/>
              </p:nvSpPr>
              <p:spPr>
                <a:xfrm>
                  <a:off x="9951838" y="5421513"/>
                  <a:ext cx="18127" cy="41433"/>
                </a:xfrm>
                <a:custGeom>
                  <a:avLst/>
                  <a:gdLst>
                    <a:gd name="connsiteX0" fmla="*/ -811 w 18127"/>
                    <a:gd name="connsiteY0" fmla="*/ 39705 h 41433"/>
                    <a:gd name="connsiteX1" fmla="*/ 14065 w 18127"/>
                    <a:gd name="connsiteY1" fmla="*/ 4086 h 41433"/>
                    <a:gd name="connsiteX2" fmla="*/ -2016 w 18127"/>
                    <a:gd name="connsiteY2" fmla="*/ -1703 h 41433"/>
                    <a:gd name="connsiteX3" fmla="*/ -811 w 18127"/>
                    <a:gd name="connsiteY3" fmla="*/ 39705 h 41433"/>
                  </a:gdLst>
                  <a:ahLst/>
                  <a:cxnLst>
                    <a:cxn ang="0">
                      <a:pos x="connsiteX0" y="connsiteY0"/>
                    </a:cxn>
                    <a:cxn ang="0">
                      <a:pos x="connsiteX1" y="connsiteY1"/>
                    </a:cxn>
                    <a:cxn ang="0">
                      <a:pos x="connsiteX2" y="connsiteY2"/>
                    </a:cxn>
                    <a:cxn ang="0">
                      <a:pos x="connsiteX3" y="connsiteY3"/>
                    </a:cxn>
                  </a:cxnLst>
                  <a:rect l="l" t="t" r="r" b="b"/>
                  <a:pathLst>
                    <a:path w="18127" h="41433">
                      <a:moveTo>
                        <a:pt x="-811" y="39705"/>
                      </a:moveTo>
                      <a:cubicBezTo>
                        <a:pt x="2970" y="40429"/>
                        <a:pt x="9079" y="25313"/>
                        <a:pt x="14065" y="4086"/>
                      </a:cubicBezTo>
                      <a:lnTo>
                        <a:pt x="-2016" y="-1703"/>
                      </a:lnTo>
                      <a:cubicBezTo>
                        <a:pt x="-4992" y="21373"/>
                        <a:pt x="-4831" y="38981"/>
                        <a:pt x="-811" y="39705"/>
                      </a:cubicBezTo>
                      <a:close/>
                    </a:path>
                  </a:pathLst>
                </a:custGeom>
                <a:solidFill>
                  <a:srgbClr val="E0C3D4"/>
                </a:solidFill>
                <a:ln w="8032" cap="flat">
                  <a:noFill/>
                  <a:prstDash val="solid"/>
                  <a:miter/>
                </a:ln>
              </p:spPr>
              <p:txBody>
                <a:bodyPr rtlCol="0" anchor="ctr"/>
                <a:lstStyle/>
                <a:p>
                  <a:endParaRPr lang="zh-CN" altLang="en-US"/>
                </a:p>
              </p:txBody>
            </p:sp>
            <p:sp>
              <p:nvSpPr>
                <p:cNvPr id="176" name="îṩḷíḓê">
                  <a:extLst>
                    <a:ext uri="{FF2B5EF4-FFF2-40B4-BE49-F238E27FC236}">
                      <a16:creationId xmlns:a16="http://schemas.microsoft.com/office/drawing/2014/main" id="{50D6D24D-F734-A52A-F4D4-96088C99282F}"/>
                    </a:ext>
                  </a:extLst>
                </p:cNvPr>
                <p:cNvSpPr/>
                <p:nvPr/>
              </p:nvSpPr>
              <p:spPr>
                <a:xfrm>
                  <a:off x="9790821" y="5411847"/>
                  <a:ext cx="14204" cy="25988"/>
                </a:xfrm>
                <a:custGeom>
                  <a:avLst/>
                  <a:gdLst>
                    <a:gd name="connsiteX0" fmla="*/ -4062 w 14204"/>
                    <a:gd name="connsiteY0" fmla="*/ 18656 h 25988"/>
                    <a:gd name="connsiteX1" fmla="*/ 9448 w 14204"/>
                    <a:gd name="connsiteY1" fmla="*/ 24285 h 25988"/>
                    <a:gd name="connsiteX2" fmla="*/ -4062 w 14204"/>
                    <a:gd name="connsiteY2" fmla="*/ 18656 h 25988"/>
                  </a:gdLst>
                  <a:ahLst/>
                  <a:cxnLst>
                    <a:cxn ang="0">
                      <a:pos x="connsiteX0" y="connsiteY0"/>
                    </a:cxn>
                    <a:cxn ang="0">
                      <a:pos x="connsiteX1" y="connsiteY1"/>
                    </a:cxn>
                    <a:cxn ang="0">
                      <a:pos x="connsiteX2" y="connsiteY2"/>
                    </a:cxn>
                  </a:cxnLst>
                  <a:rect l="l" t="t" r="r" b="b"/>
                  <a:pathLst>
                    <a:path w="14204" h="25988">
                      <a:moveTo>
                        <a:pt x="-4062" y="18656"/>
                      </a:moveTo>
                      <a:lnTo>
                        <a:pt x="9448" y="24285"/>
                      </a:lnTo>
                      <a:cubicBezTo>
                        <a:pt x="12502" y="-6269"/>
                        <a:pt x="5027" y="-12058"/>
                        <a:pt x="-4062" y="18656"/>
                      </a:cubicBezTo>
                      <a:close/>
                    </a:path>
                  </a:pathLst>
                </a:custGeom>
                <a:solidFill>
                  <a:srgbClr val="E0C3D4"/>
                </a:solidFill>
                <a:ln w="8032" cap="flat">
                  <a:noFill/>
                  <a:prstDash val="solid"/>
                  <a:miter/>
                </a:ln>
              </p:spPr>
              <p:txBody>
                <a:bodyPr rtlCol="0" anchor="ctr"/>
                <a:lstStyle/>
                <a:p>
                  <a:endParaRPr lang="zh-CN" altLang="en-US"/>
                </a:p>
              </p:txBody>
            </p:sp>
            <p:sp>
              <p:nvSpPr>
                <p:cNvPr id="177" name="iṥľíḓè">
                  <a:extLst>
                    <a:ext uri="{FF2B5EF4-FFF2-40B4-BE49-F238E27FC236}">
                      <a16:creationId xmlns:a16="http://schemas.microsoft.com/office/drawing/2014/main" id="{22320290-C6A6-C6C1-6791-908DE75D3C90}"/>
                    </a:ext>
                  </a:extLst>
                </p:cNvPr>
                <p:cNvSpPr/>
                <p:nvPr/>
              </p:nvSpPr>
              <p:spPr>
                <a:xfrm>
                  <a:off x="9670423" y="5287880"/>
                  <a:ext cx="21101" cy="41218"/>
                </a:xfrm>
                <a:custGeom>
                  <a:avLst/>
                  <a:gdLst>
                    <a:gd name="connsiteX0" fmla="*/ 2324 w 21101"/>
                    <a:gd name="connsiteY0" fmla="*/ -1703 h 41218"/>
                    <a:gd name="connsiteX1" fmla="*/ 17039 w 21101"/>
                    <a:gd name="connsiteY1" fmla="*/ 6337 h 41218"/>
                  </a:gdLst>
                  <a:ahLst/>
                  <a:cxnLst>
                    <a:cxn ang="0">
                      <a:pos x="connsiteX0" y="connsiteY0"/>
                    </a:cxn>
                    <a:cxn ang="0">
                      <a:pos x="connsiteX1" y="connsiteY1"/>
                    </a:cxn>
                  </a:cxnLst>
                  <a:rect l="l" t="t" r="r" b="b"/>
                  <a:pathLst>
                    <a:path w="21101" h="41218">
                      <a:moveTo>
                        <a:pt x="2324" y="-1703"/>
                      </a:moveTo>
                      <a:cubicBezTo>
                        <a:pt x="-11746" y="47263"/>
                        <a:pt x="-651" y="55867"/>
                        <a:pt x="17039" y="633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8" name="ïśḷïḋè">
                  <a:extLst>
                    <a:ext uri="{FF2B5EF4-FFF2-40B4-BE49-F238E27FC236}">
                      <a16:creationId xmlns:a16="http://schemas.microsoft.com/office/drawing/2014/main" id="{19D844DF-1D68-CB88-5FDE-9936521FF55C}"/>
                    </a:ext>
                  </a:extLst>
                </p:cNvPr>
                <p:cNvSpPr/>
                <p:nvPr/>
              </p:nvSpPr>
              <p:spPr>
                <a:xfrm>
                  <a:off x="10293648" y="5544708"/>
                  <a:ext cx="72473" cy="18437"/>
                </a:xfrm>
                <a:custGeom>
                  <a:avLst/>
                  <a:gdLst>
                    <a:gd name="connsiteX0" fmla="*/ -3953 w 72473"/>
                    <a:gd name="connsiteY0" fmla="*/ 10906 h 18437"/>
                    <a:gd name="connsiteX1" fmla="*/ 42280 w 72473"/>
                    <a:gd name="connsiteY1" fmla="*/ 16453 h 18437"/>
                    <a:gd name="connsiteX2" fmla="*/ 68411 w 72473"/>
                    <a:gd name="connsiteY2" fmla="*/ -1638 h 18437"/>
                    <a:gd name="connsiteX3" fmla="*/ -3953 w 72473"/>
                    <a:gd name="connsiteY3" fmla="*/ 10906 h 18437"/>
                  </a:gdLst>
                  <a:ahLst/>
                  <a:cxnLst>
                    <a:cxn ang="0">
                      <a:pos x="connsiteX0" y="connsiteY0"/>
                    </a:cxn>
                    <a:cxn ang="0">
                      <a:pos x="connsiteX1" y="connsiteY1"/>
                    </a:cxn>
                    <a:cxn ang="0">
                      <a:pos x="connsiteX2" y="connsiteY2"/>
                    </a:cxn>
                    <a:cxn ang="0">
                      <a:pos x="connsiteX3" y="connsiteY3"/>
                    </a:cxn>
                  </a:cxnLst>
                  <a:rect l="l" t="t" r="r" b="b"/>
                  <a:pathLst>
                    <a:path w="72473" h="18437">
                      <a:moveTo>
                        <a:pt x="-3953" y="10906"/>
                      </a:moveTo>
                      <a:cubicBezTo>
                        <a:pt x="-3953" y="15247"/>
                        <a:pt x="16470" y="17579"/>
                        <a:pt x="42280" y="16453"/>
                      </a:cubicBezTo>
                      <a:cubicBezTo>
                        <a:pt x="49755" y="8815"/>
                        <a:pt x="58600" y="2624"/>
                        <a:pt x="68411" y="-1638"/>
                      </a:cubicBezTo>
                      <a:cubicBezTo>
                        <a:pt x="48954" y="-2442"/>
                        <a:pt x="-6851" y="4312"/>
                        <a:pt x="-3953" y="10906"/>
                      </a:cubicBezTo>
                      <a:close/>
                    </a:path>
                  </a:pathLst>
                </a:custGeom>
                <a:solidFill>
                  <a:srgbClr val="E0C3D4"/>
                </a:solidFill>
                <a:ln w="8032" cap="flat">
                  <a:noFill/>
                  <a:prstDash val="solid"/>
                  <a:miter/>
                </a:ln>
              </p:spPr>
              <p:txBody>
                <a:bodyPr rtlCol="0" anchor="ctr"/>
                <a:lstStyle/>
                <a:p>
                  <a:endParaRPr lang="zh-CN" altLang="en-US"/>
                </a:p>
              </p:txBody>
            </p:sp>
            <p:sp>
              <p:nvSpPr>
                <p:cNvPr id="179" name="iṥľiḑè">
                  <a:extLst>
                    <a:ext uri="{FF2B5EF4-FFF2-40B4-BE49-F238E27FC236}">
                      <a16:creationId xmlns:a16="http://schemas.microsoft.com/office/drawing/2014/main" id="{55C35DFA-3534-A2E9-F799-009ECF0F8FC2}"/>
                    </a:ext>
                  </a:extLst>
                </p:cNvPr>
                <p:cNvSpPr/>
                <p:nvPr/>
              </p:nvSpPr>
              <p:spPr>
                <a:xfrm>
                  <a:off x="10501343" y="5448105"/>
                  <a:ext cx="24700" cy="34998"/>
                </a:xfrm>
                <a:custGeom>
                  <a:avLst/>
                  <a:gdLst>
                    <a:gd name="connsiteX0" fmla="*/ 6489 w 24700"/>
                    <a:gd name="connsiteY0" fmla="*/ 33295 h 34998"/>
                    <a:gd name="connsiteX1" fmla="*/ 20639 w 24700"/>
                    <a:gd name="connsiteY1" fmla="*/ 25255 h 34998"/>
                    <a:gd name="connsiteX2" fmla="*/ 6489 w 24700"/>
                    <a:gd name="connsiteY2" fmla="*/ 33295 h 34998"/>
                  </a:gdLst>
                  <a:ahLst/>
                  <a:cxnLst>
                    <a:cxn ang="0">
                      <a:pos x="connsiteX0" y="connsiteY0"/>
                    </a:cxn>
                    <a:cxn ang="0">
                      <a:pos x="connsiteX1" y="connsiteY1"/>
                    </a:cxn>
                    <a:cxn ang="0">
                      <a:pos x="connsiteX2" y="connsiteY2"/>
                    </a:cxn>
                  </a:cxnLst>
                  <a:rect l="l" t="t" r="r" b="b"/>
                  <a:pathLst>
                    <a:path w="24700" h="34998">
                      <a:moveTo>
                        <a:pt x="6489" y="33295"/>
                      </a:moveTo>
                      <a:cubicBezTo>
                        <a:pt x="11232" y="30802"/>
                        <a:pt x="15979" y="28149"/>
                        <a:pt x="20639" y="25255"/>
                      </a:cubicBezTo>
                      <a:cubicBezTo>
                        <a:pt x="-3239" y="-14707"/>
                        <a:pt x="-13372" y="-8757"/>
                        <a:pt x="6489" y="33295"/>
                      </a:cubicBezTo>
                      <a:close/>
                    </a:path>
                  </a:pathLst>
                </a:custGeom>
                <a:solidFill>
                  <a:srgbClr val="E0C3D4"/>
                </a:solidFill>
                <a:ln w="8032" cap="flat">
                  <a:noFill/>
                  <a:prstDash val="solid"/>
                  <a:miter/>
                </a:ln>
              </p:spPr>
              <p:txBody>
                <a:bodyPr rtlCol="0" anchor="ctr"/>
                <a:lstStyle/>
                <a:p>
                  <a:endParaRPr lang="zh-CN" altLang="en-US"/>
                </a:p>
              </p:txBody>
            </p:sp>
            <p:sp>
              <p:nvSpPr>
                <p:cNvPr id="180" name="i$ḷiḑe">
                  <a:extLst>
                    <a:ext uri="{FF2B5EF4-FFF2-40B4-BE49-F238E27FC236}">
                      <a16:creationId xmlns:a16="http://schemas.microsoft.com/office/drawing/2014/main" id="{EB391D75-FD60-482F-A98C-4F13B930D01D}"/>
                    </a:ext>
                  </a:extLst>
                </p:cNvPr>
                <p:cNvSpPr/>
                <p:nvPr/>
              </p:nvSpPr>
              <p:spPr>
                <a:xfrm>
                  <a:off x="10620680" y="5316987"/>
                  <a:ext cx="22451" cy="33826"/>
                </a:xfrm>
                <a:custGeom>
                  <a:avLst/>
                  <a:gdLst>
                    <a:gd name="connsiteX0" fmla="*/ -4062 w 22451"/>
                    <a:gd name="connsiteY0" fmla="*/ 8186 h 33826"/>
                    <a:gd name="connsiteX1" fmla="*/ 8643 w 22451"/>
                    <a:gd name="connsiteY1" fmla="*/ -1703 h 33826"/>
                    <a:gd name="connsiteX2" fmla="*/ -4062 w 22451"/>
                    <a:gd name="connsiteY2" fmla="*/ 8186 h 33826"/>
                  </a:gdLst>
                  <a:ahLst/>
                  <a:cxnLst>
                    <a:cxn ang="0">
                      <a:pos x="connsiteX0" y="connsiteY0"/>
                    </a:cxn>
                    <a:cxn ang="0">
                      <a:pos x="connsiteX1" y="connsiteY1"/>
                    </a:cxn>
                    <a:cxn ang="0">
                      <a:pos x="connsiteX2" y="connsiteY2"/>
                    </a:cxn>
                  </a:cxnLst>
                  <a:rect l="l" t="t" r="r" b="b"/>
                  <a:pathLst>
                    <a:path w="22451" h="33826">
                      <a:moveTo>
                        <a:pt x="-4062" y="8186"/>
                      </a:moveTo>
                      <a:cubicBezTo>
                        <a:pt x="18532" y="45494"/>
                        <a:pt x="26412" y="36891"/>
                        <a:pt x="8643" y="-1703"/>
                      </a:cubicBezTo>
                      <a:cubicBezTo>
                        <a:pt x="4462" y="1352"/>
                        <a:pt x="280" y="4649"/>
                        <a:pt x="-4062" y="8186"/>
                      </a:cubicBezTo>
                      <a:close/>
                    </a:path>
                  </a:pathLst>
                </a:custGeom>
                <a:solidFill>
                  <a:srgbClr val="E0C3D4"/>
                </a:solidFill>
                <a:ln w="8032" cap="flat">
                  <a:noFill/>
                  <a:prstDash val="solid"/>
                  <a:miter/>
                </a:ln>
              </p:spPr>
              <p:txBody>
                <a:bodyPr rtlCol="0" anchor="ctr"/>
                <a:lstStyle/>
                <a:p>
                  <a:endParaRPr lang="zh-CN" altLang="en-US"/>
                </a:p>
              </p:txBody>
            </p:sp>
            <p:sp>
              <p:nvSpPr>
                <p:cNvPr id="181" name="ïs1ïdè">
                  <a:extLst>
                    <a:ext uri="{FF2B5EF4-FFF2-40B4-BE49-F238E27FC236}">
                      <a16:creationId xmlns:a16="http://schemas.microsoft.com/office/drawing/2014/main" id="{DB98327D-C035-D8B9-960B-63093549F143}"/>
                    </a:ext>
                  </a:extLst>
                </p:cNvPr>
                <p:cNvSpPr/>
                <p:nvPr/>
              </p:nvSpPr>
              <p:spPr>
                <a:xfrm>
                  <a:off x="10370833" y="4431464"/>
                  <a:ext cx="69579" cy="17221"/>
                </a:xfrm>
                <a:custGeom>
                  <a:avLst/>
                  <a:gdLst>
                    <a:gd name="connsiteX0" fmla="*/ 65518 w 69579"/>
                    <a:gd name="connsiteY0" fmla="*/ 15204 h 17221"/>
                    <a:gd name="connsiteX1" fmla="*/ 61981 w 69579"/>
                    <a:gd name="connsiteY1" fmla="*/ -877 h 17221"/>
                  </a:gdLst>
                  <a:ahLst/>
                  <a:cxnLst>
                    <a:cxn ang="0">
                      <a:pos x="connsiteX0" y="connsiteY0"/>
                    </a:cxn>
                    <a:cxn ang="0">
                      <a:pos x="connsiteX1" y="connsiteY1"/>
                    </a:cxn>
                  </a:cxnLst>
                  <a:rect l="l" t="t" r="r" b="b"/>
                  <a:pathLst>
                    <a:path w="69579" h="17221">
                      <a:moveTo>
                        <a:pt x="65518" y="15204"/>
                      </a:moveTo>
                      <a:cubicBezTo>
                        <a:pt x="-19712" y="18581"/>
                        <a:pt x="-33218" y="-6505"/>
                        <a:pt x="61981" y="-87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82" name="îśļídé">
                  <a:extLst>
                    <a:ext uri="{FF2B5EF4-FFF2-40B4-BE49-F238E27FC236}">
                      <a16:creationId xmlns:a16="http://schemas.microsoft.com/office/drawing/2014/main" id="{93698998-1FC3-4567-B38D-49B27F190A3F}"/>
                    </a:ext>
                  </a:extLst>
                </p:cNvPr>
                <p:cNvSpPr/>
                <p:nvPr/>
              </p:nvSpPr>
              <p:spPr>
                <a:xfrm>
                  <a:off x="10271563" y="4234096"/>
                  <a:ext cx="81575" cy="16598"/>
                </a:xfrm>
                <a:custGeom>
                  <a:avLst/>
                  <a:gdLst>
                    <a:gd name="connsiteX0" fmla="*/ -4062 w 81575"/>
                    <a:gd name="connsiteY0" fmla="*/ -1064 h 16598"/>
                    <a:gd name="connsiteX1" fmla="*/ 5667 w 81575"/>
                    <a:gd name="connsiteY1" fmla="*/ 13892 h 16598"/>
                    <a:gd name="connsiteX2" fmla="*/ 77470 w 81575"/>
                    <a:gd name="connsiteY2" fmla="*/ 7781 h 16598"/>
                    <a:gd name="connsiteX3" fmla="*/ -4062 w 81575"/>
                    <a:gd name="connsiteY3" fmla="*/ -1064 h 16598"/>
                  </a:gdLst>
                  <a:ahLst/>
                  <a:cxnLst>
                    <a:cxn ang="0">
                      <a:pos x="connsiteX0" y="connsiteY0"/>
                    </a:cxn>
                    <a:cxn ang="0">
                      <a:pos x="connsiteX1" y="connsiteY1"/>
                    </a:cxn>
                    <a:cxn ang="0">
                      <a:pos x="connsiteX2" y="connsiteY2"/>
                    </a:cxn>
                    <a:cxn ang="0">
                      <a:pos x="connsiteX3" y="connsiteY3"/>
                    </a:cxn>
                  </a:cxnLst>
                  <a:rect l="l" t="t" r="r" b="b"/>
                  <a:pathLst>
                    <a:path w="81575" h="16598">
                      <a:moveTo>
                        <a:pt x="-4062" y="-1064"/>
                      </a:moveTo>
                      <a:cubicBezTo>
                        <a:pt x="-603" y="3760"/>
                        <a:pt x="2612" y="8745"/>
                        <a:pt x="5667" y="13892"/>
                      </a:cubicBezTo>
                      <a:cubicBezTo>
                        <a:pt x="37028" y="16223"/>
                        <a:pt x="78758" y="14615"/>
                        <a:pt x="77470" y="7781"/>
                      </a:cubicBezTo>
                      <a:cubicBezTo>
                        <a:pt x="79241" y="222"/>
                        <a:pt x="27217" y="-3235"/>
                        <a:pt x="-4062" y="-106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83" name="ï$ḻiḑe">
                  <a:extLst>
                    <a:ext uri="{FF2B5EF4-FFF2-40B4-BE49-F238E27FC236}">
                      <a16:creationId xmlns:a16="http://schemas.microsoft.com/office/drawing/2014/main" id="{3966A064-4917-F2A3-F4E9-6C34198C5980}"/>
                    </a:ext>
                  </a:extLst>
                </p:cNvPr>
                <p:cNvSpPr/>
                <p:nvPr/>
              </p:nvSpPr>
              <p:spPr>
                <a:xfrm>
                  <a:off x="10372566" y="4373394"/>
                  <a:ext cx="78169" cy="633373"/>
                </a:xfrm>
                <a:custGeom>
                  <a:avLst/>
                  <a:gdLst>
                    <a:gd name="connsiteX0" fmla="*/ 19402 w 78169"/>
                    <a:gd name="connsiteY0" fmla="*/ 620269 h 633373"/>
                    <a:gd name="connsiteX1" fmla="*/ 33233 w 78169"/>
                    <a:gd name="connsiteY1" fmla="*/ 548548 h 633373"/>
                    <a:gd name="connsiteX2" fmla="*/ 44889 w 78169"/>
                    <a:gd name="connsiteY2" fmla="*/ 468143 h 633373"/>
                    <a:gd name="connsiteX3" fmla="*/ 49797 w 78169"/>
                    <a:gd name="connsiteY3" fmla="*/ 313444 h 633373"/>
                    <a:gd name="connsiteX4" fmla="*/ 32671 w 78169"/>
                    <a:gd name="connsiteY4" fmla="*/ 158905 h 633373"/>
                    <a:gd name="connsiteX5" fmla="*/ -3833 w 78169"/>
                    <a:gd name="connsiteY5" fmla="*/ 4849 h 633373"/>
                    <a:gd name="connsiteX6" fmla="*/ 6218 w 78169"/>
                    <a:gd name="connsiteY6" fmla="*/ 1151 h 633373"/>
                    <a:gd name="connsiteX7" fmla="*/ 52529 w 78169"/>
                    <a:gd name="connsiteY7" fmla="*/ 150704 h 633373"/>
                    <a:gd name="connsiteX8" fmla="*/ 72713 w 78169"/>
                    <a:gd name="connsiteY8" fmla="*/ 310871 h 633373"/>
                    <a:gd name="connsiteX9" fmla="*/ 68449 w 78169"/>
                    <a:gd name="connsiteY9" fmla="*/ 472967 h 633373"/>
                    <a:gd name="connsiteX10" fmla="*/ 57272 w 78169"/>
                    <a:gd name="connsiteY10" fmla="*/ 553372 h 633373"/>
                    <a:gd name="connsiteX11" fmla="*/ 39102 w 78169"/>
                    <a:gd name="connsiteY11" fmla="*/ 626943 h 633373"/>
                    <a:gd name="connsiteX12" fmla="*/ 19402 w 78169"/>
                    <a:gd name="connsiteY12" fmla="*/ 620269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169" h="633373">
                      <a:moveTo>
                        <a:pt x="19402" y="620269"/>
                      </a:moveTo>
                      <a:cubicBezTo>
                        <a:pt x="19402" y="596148"/>
                        <a:pt x="28808" y="572026"/>
                        <a:pt x="33233" y="548548"/>
                      </a:cubicBezTo>
                      <a:cubicBezTo>
                        <a:pt x="38380" y="521773"/>
                        <a:pt x="42078" y="494838"/>
                        <a:pt x="44889" y="468143"/>
                      </a:cubicBezTo>
                      <a:cubicBezTo>
                        <a:pt x="50119" y="416764"/>
                        <a:pt x="51807" y="365064"/>
                        <a:pt x="49797" y="313444"/>
                      </a:cubicBezTo>
                      <a:cubicBezTo>
                        <a:pt x="47865" y="261583"/>
                        <a:pt x="42157" y="209962"/>
                        <a:pt x="32671" y="158905"/>
                      </a:cubicBezTo>
                      <a:cubicBezTo>
                        <a:pt x="23905" y="106803"/>
                        <a:pt x="11683" y="55344"/>
                        <a:pt x="-3833" y="4849"/>
                      </a:cubicBezTo>
                      <a:cubicBezTo>
                        <a:pt x="-5682" y="-859"/>
                        <a:pt x="4208" y="-4558"/>
                        <a:pt x="6218" y="1151"/>
                      </a:cubicBezTo>
                      <a:cubicBezTo>
                        <a:pt x="25593" y="49716"/>
                        <a:pt x="41112" y="99727"/>
                        <a:pt x="52529" y="150704"/>
                      </a:cubicBezTo>
                      <a:cubicBezTo>
                        <a:pt x="63224" y="203530"/>
                        <a:pt x="69898" y="257080"/>
                        <a:pt x="72713" y="310871"/>
                      </a:cubicBezTo>
                      <a:cubicBezTo>
                        <a:pt x="75524" y="364903"/>
                        <a:pt x="74079" y="419096"/>
                        <a:pt x="68449" y="472967"/>
                      </a:cubicBezTo>
                      <a:cubicBezTo>
                        <a:pt x="65717" y="499903"/>
                        <a:pt x="61858" y="526678"/>
                        <a:pt x="57272" y="553372"/>
                      </a:cubicBezTo>
                      <a:cubicBezTo>
                        <a:pt x="53012" y="577493"/>
                        <a:pt x="50602" y="604992"/>
                        <a:pt x="39102" y="626943"/>
                      </a:cubicBezTo>
                      <a:cubicBezTo>
                        <a:pt x="33794" y="636511"/>
                        <a:pt x="19402" y="630159"/>
                        <a:pt x="19402" y="620269"/>
                      </a:cubicBezTo>
                      <a:close/>
                    </a:path>
                  </a:pathLst>
                </a:custGeom>
                <a:solidFill>
                  <a:srgbClr val="FF9BC9"/>
                </a:solidFill>
                <a:ln w="8032" cap="flat">
                  <a:noFill/>
                  <a:prstDash val="solid"/>
                  <a:miter/>
                </a:ln>
              </p:spPr>
              <p:txBody>
                <a:bodyPr rtlCol="0" anchor="ctr"/>
                <a:lstStyle/>
                <a:p>
                  <a:endParaRPr lang="zh-CN" altLang="en-US"/>
                </a:p>
              </p:txBody>
            </p:sp>
            <p:sp>
              <p:nvSpPr>
                <p:cNvPr id="184" name="í$lîde">
                  <a:extLst>
                    <a:ext uri="{FF2B5EF4-FFF2-40B4-BE49-F238E27FC236}">
                      <a16:creationId xmlns:a16="http://schemas.microsoft.com/office/drawing/2014/main" id="{F998CA35-3798-6CEC-AE91-182092100C88}"/>
                    </a:ext>
                  </a:extLst>
                </p:cNvPr>
                <p:cNvSpPr/>
                <p:nvPr/>
              </p:nvSpPr>
              <p:spPr>
                <a:xfrm>
                  <a:off x="10337902" y="5032789"/>
                  <a:ext cx="58130" cy="92734"/>
                </a:xfrm>
                <a:custGeom>
                  <a:avLst/>
                  <a:gdLst>
                    <a:gd name="connsiteX0" fmla="*/ 12980 w 58130"/>
                    <a:gd name="connsiteY0" fmla="*/ 44576 h 92734"/>
                    <a:gd name="connsiteX1" fmla="*/ 40077 w 58130"/>
                    <a:gd name="connsiteY1" fmla="*/ 1479 h 92734"/>
                    <a:gd name="connsiteX2" fmla="*/ 53422 w 58130"/>
                    <a:gd name="connsiteY2" fmla="*/ 7750 h 92734"/>
                    <a:gd name="connsiteX3" fmla="*/ 33564 w 58130"/>
                    <a:gd name="connsiteY3" fmla="*/ 51652 h 92734"/>
                    <a:gd name="connsiteX4" fmla="*/ 9442 w 58130"/>
                    <a:gd name="connsiteY4" fmla="*/ 90005 h 92734"/>
                    <a:gd name="connsiteX5" fmla="*/ -3101 w 58130"/>
                    <a:gd name="connsiteY5" fmla="*/ 85984 h 92734"/>
                    <a:gd name="connsiteX6" fmla="*/ -3906 w 58130"/>
                    <a:gd name="connsiteY6" fmla="*/ 83894 h 92734"/>
                    <a:gd name="connsiteX7" fmla="*/ 12980 w 58130"/>
                    <a:gd name="connsiteY7" fmla="*/ 44576 h 9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30" h="92734">
                      <a:moveTo>
                        <a:pt x="12980" y="44576"/>
                      </a:moveTo>
                      <a:cubicBezTo>
                        <a:pt x="21664" y="30023"/>
                        <a:pt x="30992" y="15791"/>
                        <a:pt x="40077" y="1479"/>
                      </a:cubicBezTo>
                      <a:cubicBezTo>
                        <a:pt x="44498" y="-5356"/>
                        <a:pt x="57042" y="-210"/>
                        <a:pt x="53422" y="7750"/>
                      </a:cubicBezTo>
                      <a:cubicBezTo>
                        <a:pt x="46912" y="22385"/>
                        <a:pt x="40560" y="37179"/>
                        <a:pt x="33564" y="51652"/>
                      </a:cubicBezTo>
                      <a:cubicBezTo>
                        <a:pt x="27451" y="64275"/>
                        <a:pt x="22547" y="83814"/>
                        <a:pt x="9442" y="90005"/>
                      </a:cubicBezTo>
                      <a:cubicBezTo>
                        <a:pt x="4861" y="92337"/>
                        <a:pt x="-769" y="90568"/>
                        <a:pt x="-3101" y="85984"/>
                      </a:cubicBezTo>
                      <a:cubicBezTo>
                        <a:pt x="-3502" y="85341"/>
                        <a:pt x="-3745" y="84618"/>
                        <a:pt x="-3906" y="83894"/>
                      </a:cubicBezTo>
                      <a:cubicBezTo>
                        <a:pt x="-5512" y="69099"/>
                        <a:pt x="5662" y="56878"/>
                        <a:pt x="12980" y="44576"/>
                      </a:cubicBezTo>
                      <a:close/>
                    </a:path>
                  </a:pathLst>
                </a:custGeom>
                <a:solidFill>
                  <a:srgbClr val="FF9BC9"/>
                </a:solidFill>
                <a:ln w="8032" cap="flat">
                  <a:noFill/>
                  <a:prstDash val="solid"/>
                  <a:miter/>
                </a:ln>
              </p:spPr>
              <p:txBody>
                <a:bodyPr rtlCol="0" anchor="ctr"/>
                <a:lstStyle/>
                <a:p>
                  <a:endParaRPr lang="zh-CN" altLang="en-US"/>
                </a:p>
              </p:txBody>
            </p:sp>
            <p:sp>
              <p:nvSpPr>
                <p:cNvPr id="185" name="iṣḻíḋé">
                  <a:extLst>
                    <a:ext uri="{FF2B5EF4-FFF2-40B4-BE49-F238E27FC236}">
                      <a16:creationId xmlns:a16="http://schemas.microsoft.com/office/drawing/2014/main" id="{E9CC1BDB-5744-A518-C60A-CDFC26CA01D5}"/>
                    </a:ext>
                  </a:extLst>
                </p:cNvPr>
                <p:cNvSpPr/>
                <p:nvPr/>
              </p:nvSpPr>
              <p:spPr>
                <a:xfrm>
                  <a:off x="9937031" y="4388832"/>
                  <a:ext cx="58690" cy="562181"/>
                </a:xfrm>
                <a:custGeom>
                  <a:avLst/>
                  <a:gdLst>
                    <a:gd name="connsiteX0" fmla="*/ 19544 w 58690"/>
                    <a:gd name="connsiteY0" fmla="*/ 491620 h 562181"/>
                    <a:gd name="connsiteX1" fmla="*/ 9576 w 58690"/>
                    <a:gd name="connsiteY1" fmla="*/ 421427 h 562181"/>
                    <a:gd name="connsiteX2" fmla="*/ -2084 w 58690"/>
                    <a:gd name="connsiteY2" fmla="*/ 284738 h 562181"/>
                    <a:gd name="connsiteX3" fmla="*/ 12548 w 58690"/>
                    <a:gd name="connsiteY3" fmla="*/ 2116 h 562181"/>
                    <a:gd name="connsiteX4" fmla="*/ 17534 w 58690"/>
                    <a:gd name="connsiteY4" fmla="*/ -1664 h 562181"/>
                    <a:gd name="connsiteX5" fmla="*/ 21315 w 58690"/>
                    <a:gd name="connsiteY5" fmla="*/ 2116 h 562181"/>
                    <a:gd name="connsiteX6" fmla="*/ 22277 w 58690"/>
                    <a:gd name="connsiteY6" fmla="*/ 281683 h 562181"/>
                    <a:gd name="connsiteX7" fmla="*/ 35625 w 58690"/>
                    <a:gd name="connsiteY7" fmla="*/ 423276 h 562181"/>
                    <a:gd name="connsiteX8" fmla="*/ 45758 w 58690"/>
                    <a:gd name="connsiteY8" fmla="*/ 489370 h 562181"/>
                    <a:gd name="connsiteX9" fmla="*/ 53316 w 58690"/>
                    <a:gd name="connsiteY9" fmla="*/ 553694 h 562181"/>
                    <a:gd name="connsiteX10" fmla="*/ 34742 w 58690"/>
                    <a:gd name="connsiteY10" fmla="*/ 555382 h 562181"/>
                    <a:gd name="connsiteX11" fmla="*/ 19544 w 58690"/>
                    <a:gd name="connsiteY11" fmla="*/ 491620 h 56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90" h="562181">
                      <a:moveTo>
                        <a:pt x="19544" y="491620"/>
                      </a:moveTo>
                      <a:cubicBezTo>
                        <a:pt x="15767" y="468304"/>
                        <a:pt x="12470" y="444906"/>
                        <a:pt x="9576" y="421427"/>
                      </a:cubicBezTo>
                      <a:cubicBezTo>
                        <a:pt x="4025" y="376078"/>
                        <a:pt x="165" y="330409"/>
                        <a:pt x="-2084" y="284738"/>
                      </a:cubicBezTo>
                      <a:cubicBezTo>
                        <a:pt x="-7231" y="190263"/>
                        <a:pt x="-2324" y="95546"/>
                        <a:pt x="12548" y="2116"/>
                      </a:cubicBezTo>
                      <a:cubicBezTo>
                        <a:pt x="12870" y="-297"/>
                        <a:pt x="15124" y="-1985"/>
                        <a:pt x="17534" y="-1664"/>
                      </a:cubicBezTo>
                      <a:cubicBezTo>
                        <a:pt x="19466" y="-1423"/>
                        <a:pt x="21071" y="106"/>
                        <a:pt x="21315" y="2116"/>
                      </a:cubicBezTo>
                      <a:cubicBezTo>
                        <a:pt x="17939" y="94902"/>
                        <a:pt x="17134" y="188896"/>
                        <a:pt x="22277" y="281683"/>
                      </a:cubicBezTo>
                      <a:cubicBezTo>
                        <a:pt x="24852" y="329042"/>
                        <a:pt x="29273" y="376239"/>
                        <a:pt x="35625" y="423276"/>
                      </a:cubicBezTo>
                      <a:cubicBezTo>
                        <a:pt x="38601" y="445387"/>
                        <a:pt x="41978" y="467419"/>
                        <a:pt x="45758" y="489370"/>
                      </a:cubicBezTo>
                      <a:cubicBezTo>
                        <a:pt x="49296" y="509792"/>
                        <a:pt x="57898" y="532949"/>
                        <a:pt x="53316" y="553694"/>
                      </a:cubicBezTo>
                      <a:cubicBezTo>
                        <a:pt x="51145" y="563181"/>
                        <a:pt x="39163" y="561734"/>
                        <a:pt x="34742" y="555382"/>
                      </a:cubicBezTo>
                      <a:cubicBezTo>
                        <a:pt x="23003" y="538819"/>
                        <a:pt x="22760" y="511401"/>
                        <a:pt x="19544" y="491620"/>
                      </a:cubicBezTo>
                      <a:close/>
                    </a:path>
                  </a:pathLst>
                </a:custGeom>
                <a:solidFill>
                  <a:srgbClr val="FF9BC9"/>
                </a:solidFill>
                <a:ln w="8032" cap="flat">
                  <a:noFill/>
                  <a:prstDash val="solid"/>
                  <a:miter/>
                </a:ln>
              </p:spPr>
              <p:txBody>
                <a:bodyPr rtlCol="0" anchor="ctr"/>
                <a:lstStyle/>
                <a:p>
                  <a:endParaRPr lang="zh-CN" altLang="en-US"/>
                </a:p>
              </p:txBody>
            </p:sp>
            <p:sp>
              <p:nvSpPr>
                <p:cNvPr id="186" name="ïşḻíḍé">
                  <a:extLst>
                    <a:ext uri="{FF2B5EF4-FFF2-40B4-BE49-F238E27FC236}">
                      <a16:creationId xmlns:a16="http://schemas.microsoft.com/office/drawing/2014/main" id="{E1E060E3-0DE7-3A9E-0898-7225197E9CC2}"/>
                    </a:ext>
                  </a:extLst>
                </p:cNvPr>
                <p:cNvSpPr/>
                <p:nvPr/>
              </p:nvSpPr>
              <p:spPr>
                <a:xfrm>
                  <a:off x="9995791" y="4977978"/>
                  <a:ext cx="36762" cy="66435"/>
                </a:xfrm>
                <a:custGeom>
                  <a:avLst/>
                  <a:gdLst>
                    <a:gd name="connsiteX0" fmla="*/ -3999 w 36762"/>
                    <a:gd name="connsiteY0" fmla="*/ 8046 h 66435"/>
                    <a:gd name="connsiteX1" fmla="*/ 10555 w 36762"/>
                    <a:gd name="connsiteY1" fmla="*/ 2659 h 66435"/>
                    <a:gd name="connsiteX2" fmla="*/ 23421 w 36762"/>
                    <a:gd name="connsiteY2" fmla="*/ 34098 h 66435"/>
                    <a:gd name="connsiteX3" fmla="*/ 31461 w 36762"/>
                    <a:gd name="connsiteY3" fmla="*/ 60149 h 66435"/>
                    <a:gd name="connsiteX4" fmla="*/ 24869 w 36762"/>
                    <a:gd name="connsiteY4" fmla="*/ 64732 h 66435"/>
                    <a:gd name="connsiteX5" fmla="*/ 5973 w 36762"/>
                    <a:gd name="connsiteY5" fmla="*/ 43263 h 66435"/>
                    <a:gd name="connsiteX6" fmla="*/ -3999 w 36762"/>
                    <a:gd name="connsiteY6" fmla="*/ 8046 h 6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62" h="66435">
                      <a:moveTo>
                        <a:pt x="-3999" y="8046"/>
                      </a:moveTo>
                      <a:cubicBezTo>
                        <a:pt x="-5043" y="5"/>
                        <a:pt x="7179" y="-6265"/>
                        <a:pt x="10555" y="2659"/>
                      </a:cubicBezTo>
                      <a:cubicBezTo>
                        <a:pt x="14497" y="13192"/>
                        <a:pt x="18596" y="23967"/>
                        <a:pt x="23421" y="34098"/>
                      </a:cubicBezTo>
                      <a:cubicBezTo>
                        <a:pt x="27362" y="42138"/>
                        <a:pt x="35882" y="50983"/>
                        <a:pt x="31461" y="60149"/>
                      </a:cubicBezTo>
                      <a:cubicBezTo>
                        <a:pt x="30495" y="62963"/>
                        <a:pt x="27841" y="64732"/>
                        <a:pt x="24869" y="64732"/>
                      </a:cubicBezTo>
                      <a:cubicBezTo>
                        <a:pt x="13531" y="64732"/>
                        <a:pt x="9911" y="52189"/>
                        <a:pt x="5973" y="43263"/>
                      </a:cubicBezTo>
                      <a:cubicBezTo>
                        <a:pt x="987" y="32088"/>
                        <a:pt x="-2389" y="20187"/>
                        <a:pt x="-3999" y="8046"/>
                      </a:cubicBezTo>
                      <a:close/>
                    </a:path>
                  </a:pathLst>
                </a:custGeom>
                <a:solidFill>
                  <a:srgbClr val="FF9BC9"/>
                </a:solidFill>
                <a:ln w="8032" cap="flat">
                  <a:noFill/>
                  <a:prstDash val="solid"/>
                  <a:miter/>
                </a:ln>
              </p:spPr>
              <p:txBody>
                <a:bodyPr rtlCol="0" anchor="ctr"/>
                <a:lstStyle/>
                <a:p>
                  <a:endParaRPr lang="zh-CN" altLang="en-US"/>
                </a:p>
              </p:txBody>
            </p:sp>
            <p:sp>
              <p:nvSpPr>
                <p:cNvPr id="187" name="iS1íḋê">
                  <a:extLst>
                    <a:ext uri="{FF2B5EF4-FFF2-40B4-BE49-F238E27FC236}">
                      <a16:creationId xmlns:a16="http://schemas.microsoft.com/office/drawing/2014/main" id="{7D3BB163-C52B-60BD-CA9B-7F4881297EEC}"/>
                    </a:ext>
                  </a:extLst>
                </p:cNvPr>
                <p:cNvSpPr/>
                <p:nvPr/>
              </p:nvSpPr>
              <p:spPr>
                <a:xfrm>
                  <a:off x="9587202" y="4869279"/>
                  <a:ext cx="405894" cy="298680"/>
                </a:xfrm>
                <a:custGeom>
                  <a:avLst/>
                  <a:gdLst>
                    <a:gd name="connsiteX0" fmla="*/ 3209 w 405894"/>
                    <a:gd name="connsiteY0" fmla="*/ -1288 h 298680"/>
                    <a:gd name="connsiteX1" fmla="*/ 196181 w 405894"/>
                    <a:gd name="connsiteY1" fmla="*/ 156547 h 298680"/>
                    <a:gd name="connsiteX2" fmla="*/ 291300 w 405894"/>
                    <a:gd name="connsiteY2" fmla="*/ 228428 h 298680"/>
                    <a:gd name="connsiteX3" fmla="*/ 344930 w 405894"/>
                    <a:gd name="connsiteY3" fmla="*/ 256651 h 298680"/>
                    <a:gd name="connsiteX4" fmla="*/ 397354 w 405894"/>
                    <a:gd name="connsiteY4" fmla="*/ 277958 h 298680"/>
                    <a:gd name="connsiteX5" fmla="*/ 400008 w 405894"/>
                    <a:gd name="connsiteY5" fmla="*/ 292431 h 298680"/>
                    <a:gd name="connsiteX6" fmla="*/ 391324 w 405894"/>
                    <a:gd name="connsiteY6" fmla="*/ 296853 h 298680"/>
                    <a:gd name="connsiteX7" fmla="*/ 288890 w 405894"/>
                    <a:gd name="connsiteY7" fmla="*/ 257454 h 298680"/>
                    <a:gd name="connsiteX8" fmla="*/ 193609 w 405894"/>
                    <a:gd name="connsiteY8" fmla="*/ 186618 h 298680"/>
                    <a:gd name="connsiteX9" fmla="*/ -2256 w 405894"/>
                    <a:gd name="connsiteY9" fmla="*/ 7476 h 298680"/>
                    <a:gd name="connsiteX10" fmla="*/ -2822 w 405894"/>
                    <a:gd name="connsiteY10" fmla="*/ 79 h 298680"/>
                    <a:gd name="connsiteX11" fmla="*/ 3209 w 405894"/>
                    <a:gd name="connsiteY11" fmla="*/ -1288 h 29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894" h="298680">
                      <a:moveTo>
                        <a:pt x="3209" y="-1288"/>
                      </a:moveTo>
                      <a:cubicBezTo>
                        <a:pt x="74768" y="43095"/>
                        <a:pt x="133223" y="101389"/>
                        <a:pt x="196181" y="156547"/>
                      </a:cubicBezTo>
                      <a:cubicBezTo>
                        <a:pt x="225850" y="183160"/>
                        <a:pt x="257611" y="207201"/>
                        <a:pt x="291300" y="228428"/>
                      </a:cubicBezTo>
                      <a:cubicBezTo>
                        <a:pt x="308426" y="239123"/>
                        <a:pt x="326356" y="248610"/>
                        <a:pt x="344930" y="256651"/>
                      </a:cubicBezTo>
                      <a:cubicBezTo>
                        <a:pt x="362299" y="263968"/>
                        <a:pt x="381517" y="267747"/>
                        <a:pt x="397354" y="277958"/>
                      </a:cubicBezTo>
                      <a:cubicBezTo>
                        <a:pt x="402097" y="281255"/>
                        <a:pt x="403223" y="287687"/>
                        <a:pt x="400008" y="292431"/>
                      </a:cubicBezTo>
                      <a:cubicBezTo>
                        <a:pt x="397998" y="295245"/>
                        <a:pt x="394783" y="296853"/>
                        <a:pt x="391324" y="296853"/>
                      </a:cubicBezTo>
                      <a:cubicBezTo>
                        <a:pt x="357234" y="298944"/>
                        <a:pt x="317353" y="274260"/>
                        <a:pt x="288890" y="257454"/>
                      </a:cubicBezTo>
                      <a:cubicBezTo>
                        <a:pt x="255040" y="236791"/>
                        <a:pt x="223196" y="213072"/>
                        <a:pt x="193609" y="186618"/>
                      </a:cubicBezTo>
                      <a:cubicBezTo>
                        <a:pt x="127114" y="128486"/>
                        <a:pt x="68659" y="60383"/>
                        <a:pt x="-2256" y="7476"/>
                      </a:cubicBezTo>
                      <a:cubicBezTo>
                        <a:pt x="-4427" y="5626"/>
                        <a:pt x="-4671" y="2330"/>
                        <a:pt x="-2822" y="79"/>
                      </a:cubicBezTo>
                      <a:cubicBezTo>
                        <a:pt x="-1294" y="-1610"/>
                        <a:pt x="1120" y="-2173"/>
                        <a:pt x="3209" y="-128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88" name="ïṧľïdè">
                  <a:extLst>
                    <a:ext uri="{FF2B5EF4-FFF2-40B4-BE49-F238E27FC236}">
                      <a16:creationId xmlns:a16="http://schemas.microsoft.com/office/drawing/2014/main" id="{7B2BA62C-EF08-4ED8-3212-FF5F47D176D1}"/>
                    </a:ext>
                  </a:extLst>
                </p:cNvPr>
                <p:cNvSpPr/>
                <p:nvPr/>
              </p:nvSpPr>
              <p:spPr>
                <a:xfrm>
                  <a:off x="10026520" y="5182306"/>
                  <a:ext cx="36911" cy="35339"/>
                </a:xfrm>
                <a:custGeom>
                  <a:avLst/>
                  <a:gdLst>
                    <a:gd name="connsiteX0" fmla="*/ 10460 w 36911"/>
                    <a:gd name="connsiteY0" fmla="*/ 631 h 35339"/>
                    <a:gd name="connsiteX1" fmla="*/ 31606 w 36911"/>
                    <a:gd name="connsiteY1" fmla="*/ 21295 h 35339"/>
                    <a:gd name="connsiteX2" fmla="*/ 19545 w 36911"/>
                    <a:gd name="connsiteY2" fmla="*/ 32552 h 35339"/>
                    <a:gd name="connsiteX3" fmla="*/ 8450 w 36911"/>
                    <a:gd name="connsiteY3" fmla="*/ 22501 h 35339"/>
                    <a:gd name="connsiteX4" fmla="*/ -1679 w 36911"/>
                    <a:gd name="connsiteY4" fmla="*/ 11968 h 35339"/>
                    <a:gd name="connsiteX5" fmla="*/ 10460 w 36911"/>
                    <a:gd name="connsiteY5" fmla="*/ 631 h 3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11" h="35339">
                      <a:moveTo>
                        <a:pt x="10460" y="631"/>
                      </a:moveTo>
                      <a:cubicBezTo>
                        <a:pt x="18422" y="6501"/>
                        <a:pt x="25575" y="13496"/>
                        <a:pt x="31606" y="21295"/>
                      </a:cubicBezTo>
                      <a:cubicBezTo>
                        <a:pt x="36352" y="29335"/>
                        <a:pt x="26463" y="36411"/>
                        <a:pt x="19545" y="32552"/>
                      </a:cubicBezTo>
                      <a:cubicBezTo>
                        <a:pt x="15364" y="29738"/>
                        <a:pt x="11666" y="26360"/>
                        <a:pt x="8450" y="22501"/>
                      </a:cubicBezTo>
                      <a:lnTo>
                        <a:pt x="-1679" y="11968"/>
                      </a:lnTo>
                      <a:cubicBezTo>
                        <a:pt x="-9158" y="4088"/>
                        <a:pt x="2663" y="-6445"/>
                        <a:pt x="10460" y="63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89" name="íşḷîḓè">
                  <a:extLst>
                    <a:ext uri="{FF2B5EF4-FFF2-40B4-BE49-F238E27FC236}">
                      <a16:creationId xmlns:a16="http://schemas.microsoft.com/office/drawing/2014/main" id="{898E59A7-DB34-DBBD-CC9E-C67B44765127}"/>
                    </a:ext>
                  </a:extLst>
                </p:cNvPr>
                <p:cNvSpPr/>
                <p:nvPr/>
              </p:nvSpPr>
              <p:spPr>
                <a:xfrm>
                  <a:off x="10305976" y="5514781"/>
                  <a:ext cx="36452" cy="19438"/>
                </a:xfrm>
                <a:custGeom>
                  <a:avLst/>
                  <a:gdLst>
                    <a:gd name="connsiteX0" fmla="*/ 2532 w 36452"/>
                    <a:gd name="connsiteY0" fmla="*/ 1192 h 19438"/>
                    <a:gd name="connsiteX1" fmla="*/ 22150 w 36452"/>
                    <a:gd name="connsiteY1" fmla="*/ -1541 h 19438"/>
                    <a:gd name="connsiteX2" fmla="*/ 32201 w 36452"/>
                    <a:gd name="connsiteY2" fmla="*/ 4891 h 19438"/>
                    <a:gd name="connsiteX3" fmla="*/ 25849 w 36452"/>
                    <a:gd name="connsiteY3" fmla="*/ 14941 h 19438"/>
                    <a:gd name="connsiteX4" fmla="*/ 6152 w 36452"/>
                    <a:gd name="connsiteY4" fmla="*/ 17595 h 19438"/>
                    <a:gd name="connsiteX5" fmla="*/ -3899 w 36452"/>
                    <a:gd name="connsiteY5" fmla="*/ 11243 h 19438"/>
                    <a:gd name="connsiteX6" fmla="*/ 2532 w 36452"/>
                    <a:gd name="connsiteY6" fmla="*/ 1192 h 1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52" h="19438">
                      <a:moveTo>
                        <a:pt x="2532" y="1192"/>
                      </a:moveTo>
                      <a:cubicBezTo>
                        <a:pt x="9045" y="147"/>
                        <a:pt x="15637" y="-657"/>
                        <a:pt x="22150" y="-1541"/>
                      </a:cubicBezTo>
                      <a:cubicBezTo>
                        <a:pt x="26654" y="-2425"/>
                        <a:pt x="31074" y="389"/>
                        <a:pt x="32201" y="4891"/>
                      </a:cubicBezTo>
                      <a:cubicBezTo>
                        <a:pt x="33167" y="9394"/>
                        <a:pt x="30352" y="13897"/>
                        <a:pt x="25849" y="14941"/>
                      </a:cubicBezTo>
                      <a:cubicBezTo>
                        <a:pt x="19257" y="15827"/>
                        <a:pt x="12744" y="16792"/>
                        <a:pt x="6152" y="17595"/>
                      </a:cubicBezTo>
                      <a:cubicBezTo>
                        <a:pt x="1649" y="18399"/>
                        <a:pt x="-2693" y="15666"/>
                        <a:pt x="-3899" y="11243"/>
                      </a:cubicBezTo>
                      <a:cubicBezTo>
                        <a:pt x="-4786" y="6741"/>
                        <a:pt x="-1971" y="2238"/>
                        <a:pt x="2532" y="1192"/>
                      </a:cubicBezTo>
                      <a:close/>
                    </a:path>
                  </a:pathLst>
                </a:custGeom>
                <a:solidFill>
                  <a:srgbClr val="999999"/>
                </a:solidFill>
                <a:ln w="8032" cap="flat">
                  <a:noFill/>
                  <a:prstDash val="solid"/>
                  <a:miter/>
                </a:ln>
              </p:spPr>
              <p:txBody>
                <a:bodyPr rtlCol="0" anchor="ctr"/>
                <a:lstStyle/>
                <a:p>
                  <a:endParaRPr lang="zh-CN" altLang="en-US"/>
                </a:p>
              </p:txBody>
            </p:sp>
            <p:sp>
              <p:nvSpPr>
                <p:cNvPr id="190" name="ïśḻïḑé">
                  <a:extLst>
                    <a:ext uri="{FF2B5EF4-FFF2-40B4-BE49-F238E27FC236}">
                      <a16:creationId xmlns:a16="http://schemas.microsoft.com/office/drawing/2014/main" id="{B47FCBE1-05C0-2322-4F8F-9A36D8BD88E1}"/>
                    </a:ext>
                  </a:extLst>
                </p:cNvPr>
                <p:cNvSpPr/>
                <p:nvPr/>
              </p:nvSpPr>
              <p:spPr>
                <a:xfrm>
                  <a:off x="9636351" y="5299138"/>
                  <a:ext cx="471896" cy="198279"/>
                </a:xfrm>
                <a:custGeom>
                  <a:avLst/>
                  <a:gdLst>
                    <a:gd name="connsiteX0" fmla="*/ 4717 w 471896"/>
                    <a:gd name="connsiteY0" fmla="*/ -500 h 198279"/>
                    <a:gd name="connsiteX1" fmla="*/ 218112 w 471896"/>
                    <a:gd name="connsiteY1" fmla="*/ 121395 h 198279"/>
                    <a:gd name="connsiteX2" fmla="*/ 333973 w 471896"/>
                    <a:gd name="connsiteY2" fmla="*/ 157496 h 198279"/>
                    <a:gd name="connsiteX3" fmla="*/ 399824 w 471896"/>
                    <a:gd name="connsiteY3" fmla="*/ 167708 h 198279"/>
                    <a:gd name="connsiteX4" fmla="*/ 461094 w 471896"/>
                    <a:gd name="connsiteY4" fmla="*/ 174221 h 198279"/>
                    <a:gd name="connsiteX5" fmla="*/ 462704 w 471896"/>
                    <a:gd name="connsiteY5" fmla="*/ 192232 h 198279"/>
                    <a:gd name="connsiteX6" fmla="*/ 405937 w 471896"/>
                    <a:gd name="connsiteY6" fmla="*/ 194001 h 198279"/>
                    <a:gd name="connsiteX7" fmla="*/ 340569 w 471896"/>
                    <a:gd name="connsiteY7" fmla="*/ 184754 h 198279"/>
                    <a:gd name="connsiteX8" fmla="*/ 213931 w 471896"/>
                    <a:gd name="connsiteY8" fmla="*/ 145919 h 198279"/>
                    <a:gd name="connsiteX9" fmla="*/ 105702 w 471896"/>
                    <a:gd name="connsiteY9" fmla="*/ 89635 h 198279"/>
                    <a:gd name="connsiteX10" fmla="*/ -1635 w 471896"/>
                    <a:gd name="connsiteY10" fmla="*/ 9793 h 198279"/>
                    <a:gd name="connsiteX11" fmla="*/ 4717 w 471896"/>
                    <a:gd name="connsiteY11" fmla="*/ -500 h 19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1896" h="198279">
                      <a:moveTo>
                        <a:pt x="4717" y="-500"/>
                      </a:moveTo>
                      <a:cubicBezTo>
                        <a:pt x="70568" y="48708"/>
                        <a:pt x="142289" y="89635"/>
                        <a:pt x="218112" y="121395"/>
                      </a:cubicBezTo>
                      <a:cubicBezTo>
                        <a:pt x="255500" y="136994"/>
                        <a:pt x="294336" y="149135"/>
                        <a:pt x="333973" y="157496"/>
                      </a:cubicBezTo>
                      <a:cubicBezTo>
                        <a:pt x="355763" y="162080"/>
                        <a:pt x="377713" y="165456"/>
                        <a:pt x="399824" y="167708"/>
                      </a:cubicBezTo>
                      <a:cubicBezTo>
                        <a:pt x="419364" y="169638"/>
                        <a:pt x="443246" y="166181"/>
                        <a:pt x="461094" y="174221"/>
                      </a:cubicBezTo>
                      <a:cubicBezTo>
                        <a:pt x="467929" y="177356"/>
                        <a:pt x="471306" y="188533"/>
                        <a:pt x="462704" y="192232"/>
                      </a:cubicBezTo>
                      <a:cubicBezTo>
                        <a:pt x="445256" y="199709"/>
                        <a:pt x="424511" y="195608"/>
                        <a:pt x="405937" y="194001"/>
                      </a:cubicBezTo>
                      <a:cubicBezTo>
                        <a:pt x="383987" y="192071"/>
                        <a:pt x="362197" y="188935"/>
                        <a:pt x="340569" y="184754"/>
                      </a:cubicBezTo>
                      <a:cubicBezTo>
                        <a:pt x="297147" y="176151"/>
                        <a:pt x="254695" y="163206"/>
                        <a:pt x="213931" y="145919"/>
                      </a:cubicBezTo>
                      <a:cubicBezTo>
                        <a:pt x="176461" y="129999"/>
                        <a:pt x="140279" y="111183"/>
                        <a:pt x="105702" y="89635"/>
                      </a:cubicBezTo>
                      <a:cubicBezTo>
                        <a:pt x="68476" y="65031"/>
                        <a:pt x="32615" y="38417"/>
                        <a:pt x="-1635" y="9793"/>
                      </a:cubicBezTo>
                      <a:cubicBezTo>
                        <a:pt x="-7587" y="4888"/>
                        <a:pt x="-1474" y="-5163"/>
                        <a:pt x="4717" y="-500"/>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94" name="îś1ïḍe">
                  <a:extLst>
                    <a:ext uri="{FF2B5EF4-FFF2-40B4-BE49-F238E27FC236}">
                      <a16:creationId xmlns:a16="http://schemas.microsoft.com/office/drawing/2014/main" id="{377F41BC-50BE-D2A0-2D9C-D77D32EA495C}"/>
                    </a:ext>
                  </a:extLst>
                </p:cNvPr>
                <p:cNvSpPr/>
                <p:nvPr/>
              </p:nvSpPr>
              <p:spPr>
                <a:xfrm>
                  <a:off x="10161250" y="5505125"/>
                  <a:ext cx="61936" cy="33114"/>
                </a:xfrm>
                <a:custGeom>
                  <a:avLst/>
                  <a:gdLst>
                    <a:gd name="connsiteX0" fmla="*/ 2930 w 61936"/>
                    <a:gd name="connsiteY0" fmla="*/ -1694 h 33114"/>
                    <a:gd name="connsiteX1" fmla="*/ 53505 w 61936"/>
                    <a:gd name="connsiteY1" fmla="*/ 13904 h 33114"/>
                    <a:gd name="connsiteX2" fmla="*/ 43215 w 61936"/>
                    <a:gd name="connsiteY2" fmla="*/ 29985 h 33114"/>
                    <a:gd name="connsiteX3" fmla="*/ 602 w 61936"/>
                    <a:gd name="connsiteY3" fmla="*/ 11332 h 33114"/>
                    <a:gd name="connsiteX4" fmla="*/ -3740 w 61936"/>
                    <a:gd name="connsiteY4" fmla="*/ 2969 h 33114"/>
                    <a:gd name="connsiteX5" fmla="*/ 2930 w 61936"/>
                    <a:gd name="connsiteY5" fmla="*/ -1694 h 3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6" h="33114">
                      <a:moveTo>
                        <a:pt x="2930" y="-1694"/>
                      </a:moveTo>
                      <a:cubicBezTo>
                        <a:pt x="20782" y="-328"/>
                        <a:pt x="37989" y="4979"/>
                        <a:pt x="53505" y="13904"/>
                      </a:cubicBezTo>
                      <a:cubicBezTo>
                        <a:pt x="64038" y="20176"/>
                        <a:pt x="53505" y="36257"/>
                        <a:pt x="43215" y="29985"/>
                      </a:cubicBezTo>
                      <a:cubicBezTo>
                        <a:pt x="29949" y="21864"/>
                        <a:pt x="15635" y="15592"/>
                        <a:pt x="602" y="11332"/>
                      </a:cubicBezTo>
                      <a:cubicBezTo>
                        <a:pt x="-2939" y="10206"/>
                        <a:pt x="-4867" y="6427"/>
                        <a:pt x="-3740" y="2969"/>
                      </a:cubicBezTo>
                      <a:cubicBezTo>
                        <a:pt x="-2857" y="75"/>
                        <a:pt x="-42" y="-1855"/>
                        <a:pt x="2930" y="-1694"/>
                      </a:cubicBezTo>
                      <a:close/>
                    </a:path>
                  </a:pathLst>
                </a:custGeom>
                <a:solidFill>
                  <a:srgbClr val="999999"/>
                </a:solidFill>
                <a:ln w="8032" cap="flat">
                  <a:noFill/>
                  <a:prstDash val="solid"/>
                  <a:miter/>
                </a:ln>
              </p:spPr>
              <p:txBody>
                <a:bodyPr rtlCol="0" anchor="ctr"/>
                <a:lstStyle/>
                <a:p>
                  <a:endParaRPr lang="zh-CN" altLang="en-US"/>
                </a:p>
              </p:txBody>
            </p:sp>
            <p:sp>
              <p:nvSpPr>
                <p:cNvPr id="201" name="îŝḷidè">
                  <a:extLst>
                    <a:ext uri="{FF2B5EF4-FFF2-40B4-BE49-F238E27FC236}">
                      <a16:creationId xmlns:a16="http://schemas.microsoft.com/office/drawing/2014/main" id="{7A44B217-256A-AF44-76AF-DCAAADDFD2F9}"/>
                    </a:ext>
                  </a:extLst>
                </p:cNvPr>
                <p:cNvSpPr/>
                <p:nvPr/>
              </p:nvSpPr>
              <p:spPr>
                <a:xfrm>
                  <a:off x="10738672" y="3239724"/>
                  <a:ext cx="1176628" cy="1974665"/>
                </a:xfrm>
                <a:custGeom>
                  <a:avLst/>
                  <a:gdLst>
                    <a:gd name="connsiteX0" fmla="*/ 14474 w 1176628"/>
                    <a:gd name="connsiteY0" fmla="*/ -1703 h 1974665"/>
                    <a:gd name="connsiteX1" fmla="*/ 232212 w 1176628"/>
                    <a:gd name="connsiteY1" fmla="*/ 308982 h 1974665"/>
                    <a:gd name="connsiteX2" fmla="*/ 569912 w 1176628"/>
                    <a:gd name="connsiteY2" fmla="*/ 1009229 h 1974665"/>
                    <a:gd name="connsiteX3" fmla="*/ 1122375 w 1176628"/>
                    <a:gd name="connsiteY3" fmla="*/ 1955756 h 1974665"/>
                    <a:gd name="connsiteX4" fmla="*/ 1095199 w 1176628"/>
                    <a:gd name="connsiteY4" fmla="*/ 1972963 h 1974665"/>
                    <a:gd name="connsiteX5" fmla="*/ 565570 w 1176628"/>
                    <a:gd name="connsiteY5" fmla="*/ 1209678 h 1974665"/>
                    <a:gd name="connsiteX6" fmla="*/ 95684 w 1176628"/>
                    <a:gd name="connsiteY6" fmla="*/ 306650 h 1974665"/>
                    <a:gd name="connsiteX7" fmla="*/ 14474 w 1176628"/>
                    <a:gd name="connsiteY7" fmla="*/ -1703 h 197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6628" h="1974665">
                      <a:moveTo>
                        <a:pt x="14474" y="-1703"/>
                      </a:moveTo>
                      <a:cubicBezTo>
                        <a:pt x="14474" y="-1703"/>
                        <a:pt x="42215" y="209199"/>
                        <a:pt x="232212" y="308982"/>
                      </a:cubicBezTo>
                      <a:cubicBezTo>
                        <a:pt x="422211" y="408764"/>
                        <a:pt x="419718" y="892561"/>
                        <a:pt x="569912" y="1009229"/>
                      </a:cubicBezTo>
                      <a:cubicBezTo>
                        <a:pt x="720110" y="1125896"/>
                        <a:pt x="1353461" y="1485306"/>
                        <a:pt x="1122375" y="1955756"/>
                      </a:cubicBezTo>
                      <a:lnTo>
                        <a:pt x="1095199" y="1972963"/>
                      </a:lnTo>
                      <a:cubicBezTo>
                        <a:pt x="1095199" y="1972963"/>
                        <a:pt x="1203345" y="1568767"/>
                        <a:pt x="565570" y="1209678"/>
                      </a:cubicBezTo>
                      <a:cubicBezTo>
                        <a:pt x="138380" y="969187"/>
                        <a:pt x="435556" y="614681"/>
                        <a:pt x="95684" y="306650"/>
                      </a:cubicBezTo>
                      <a:cubicBezTo>
                        <a:pt x="-61989" y="164253"/>
                        <a:pt x="14474" y="-1703"/>
                        <a:pt x="14474" y="-1703"/>
                      </a:cubicBezTo>
                      <a:close/>
                    </a:path>
                  </a:pathLst>
                </a:custGeom>
                <a:solidFill>
                  <a:srgbClr val="84B84D"/>
                </a:solidFill>
                <a:ln w="8032" cap="flat">
                  <a:noFill/>
                  <a:prstDash val="solid"/>
                  <a:miter/>
                </a:ln>
              </p:spPr>
              <p:txBody>
                <a:bodyPr rtlCol="0" anchor="ctr"/>
                <a:lstStyle/>
                <a:p>
                  <a:endParaRPr lang="zh-CN" altLang="en-US"/>
                </a:p>
              </p:txBody>
            </p:sp>
            <p:sp>
              <p:nvSpPr>
                <p:cNvPr id="256" name="ïsḻíḑè">
                  <a:extLst>
                    <a:ext uri="{FF2B5EF4-FFF2-40B4-BE49-F238E27FC236}">
                      <a16:creationId xmlns:a16="http://schemas.microsoft.com/office/drawing/2014/main" id="{5CC843D3-F88B-1108-7F9A-EA8E1A157C12}"/>
                    </a:ext>
                  </a:extLst>
                </p:cNvPr>
                <p:cNvSpPr/>
                <p:nvPr/>
              </p:nvSpPr>
              <p:spPr>
                <a:xfrm>
                  <a:off x="11734424" y="3476355"/>
                  <a:ext cx="463406" cy="1277715"/>
                </a:xfrm>
                <a:custGeom>
                  <a:avLst/>
                  <a:gdLst>
                    <a:gd name="connsiteX0" fmla="*/ 51848 w 463406"/>
                    <a:gd name="connsiteY0" fmla="*/ 1271269 h 1277715"/>
                    <a:gd name="connsiteX1" fmla="*/ 87468 w 463406"/>
                    <a:gd name="connsiteY1" fmla="*/ 830488 h 1277715"/>
                    <a:gd name="connsiteX2" fmla="*/ 269503 w 463406"/>
                    <a:gd name="connsiteY2" fmla="*/ 403055 h 1277715"/>
                    <a:gd name="connsiteX3" fmla="*/ 414231 w 463406"/>
                    <a:gd name="connsiteY3" fmla="*/ -1703 h 1277715"/>
                    <a:gd name="connsiteX4" fmla="*/ 413509 w 463406"/>
                    <a:gd name="connsiteY4" fmla="*/ 314047 h 1277715"/>
                    <a:gd name="connsiteX5" fmla="*/ 258651 w 463406"/>
                    <a:gd name="connsiteY5" fmla="*/ 865947 h 1277715"/>
                    <a:gd name="connsiteX6" fmla="*/ 72993 w 463406"/>
                    <a:gd name="connsiteY6" fmla="*/ 1276013 h 127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406" h="1277715">
                      <a:moveTo>
                        <a:pt x="51848" y="1271269"/>
                      </a:moveTo>
                      <a:cubicBezTo>
                        <a:pt x="-52196" y="1092769"/>
                        <a:pt x="6176" y="895777"/>
                        <a:pt x="87468" y="830488"/>
                      </a:cubicBezTo>
                      <a:cubicBezTo>
                        <a:pt x="168757" y="765200"/>
                        <a:pt x="384967" y="717921"/>
                        <a:pt x="269503" y="403055"/>
                      </a:cubicBezTo>
                      <a:cubicBezTo>
                        <a:pt x="154042" y="88190"/>
                        <a:pt x="414231" y="-1703"/>
                        <a:pt x="414231" y="-1703"/>
                      </a:cubicBezTo>
                      <a:cubicBezTo>
                        <a:pt x="414231" y="-1703"/>
                        <a:pt x="308743" y="75566"/>
                        <a:pt x="413509" y="314047"/>
                      </a:cubicBezTo>
                      <a:cubicBezTo>
                        <a:pt x="518275" y="552529"/>
                        <a:pt x="433693" y="684875"/>
                        <a:pt x="258651" y="865947"/>
                      </a:cubicBezTo>
                      <a:cubicBezTo>
                        <a:pt x="83609" y="1047019"/>
                        <a:pt x="72993" y="1276013"/>
                        <a:pt x="72993" y="1276013"/>
                      </a:cubicBezTo>
                      <a:close/>
                    </a:path>
                  </a:pathLst>
                </a:custGeom>
                <a:solidFill>
                  <a:srgbClr val="84B84D"/>
                </a:solidFill>
                <a:ln w="8032" cap="flat">
                  <a:noFill/>
                  <a:prstDash val="solid"/>
                  <a:miter/>
                </a:ln>
              </p:spPr>
              <p:txBody>
                <a:bodyPr rtlCol="0" anchor="ctr"/>
                <a:lstStyle/>
                <a:p>
                  <a:endParaRPr lang="zh-CN" altLang="en-US"/>
                </a:p>
              </p:txBody>
            </p:sp>
            <p:sp>
              <p:nvSpPr>
                <p:cNvPr id="257" name="ïṩļîďe">
                  <a:extLst>
                    <a:ext uri="{FF2B5EF4-FFF2-40B4-BE49-F238E27FC236}">
                      <a16:creationId xmlns:a16="http://schemas.microsoft.com/office/drawing/2014/main" id="{64846559-0EC6-C585-17B3-235ADDD15A87}"/>
                    </a:ext>
                  </a:extLst>
                </p:cNvPr>
                <p:cNvSpPr/>
                <p:nvPr/>
              </p:nvSpPr>
              <p:spPr>
                <a:xfrm rot="-1246199">
                  <a:off x="11414371" y="4731824"/>
                  <a:ext cx="610112" cy="434347"/>
                </a:xfrm>
                <a:custGeom>
                  <a:avLst/>
                  <a:gdLst>
                    <a:gd name="connsiteX0" fmla="*/ 606052 w 610112"/>
                    <a:gd name="connsiteY0" fmla="*/ 215470 h 434347"/>
                    <a:gd name="connsiteX1" fmla="*/ 300996 w 610112"/>
                    <a:gd name="connsiteY1" fmla="*/ 432644 h 434347"/>
                    <a:gd name="connsiteX2" fmla="*/ -4060 w 610112"/>
                    <a:gd name="connsiteY2" fmla="*/ 215470 h 434347"/>
                    <a:gd name="connsiteX3" fmla="*/ 300996 w 610112"/>
                    <a:gd name="connsiteY3" fmla="*/ -1704 h 434347"/>
                    <a:gd name="connsiteX4" fmla="*/ 606052 w 610112"/>
                    <a:gd name="connsiteY4" fmla="*/ 215470 h 43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12" h="434347">
                      <a:moveTo>
                        <a:pt x="606052" y="215470"/>
                      </a:moveTo>
                      <a:cubicBezTo>
                        <a:pt x="606052" y="335412"/>
                        <a:pt x="469473" y="432644"/>
                        <a:pt x="300996" y="432644"/>
                      </a:cubicBezTo>
                      <a:cubicBezTo>
                        <a:pt x="132519" y="432644"/>
                        <a:pt x="-4060" y="335412"/>
                        <a:pt x="-4060" y="215470"/>
                      </a:cubicBezTo>
                      <a:cubicBezTo>
                        <a:pt x="-4060" y="95528"/>
                        <a:pt x="132519" y="-1704"/>
                        <a:pt x="300996" y="-1704"/>
                      </a:cubicBezTo>
                      <a:cubicBezTo>
                        <a:pt x="469473" y="-1704"/>
                        <a:pt x="606052" y="95528"/>
                        <a:pt x="606052" y="215470"/>
                      </a:cubicBezTo>
                      <a:close/>
                    </a:path>
                  </a:pathLst>
                </a:custGeom>
                <a:solidFill>
                  <a:srgbClr val="5172E6"/>
                </a:solidFill>
                <a:ln w="8032" cap="flat">
                  <a:noFill/>
                  <a:prstDash val="solid"/>
                  <a:miter/>
                </a:ln>
              </p:spPr>
              <p:txBody>
                <a:bodyPr rtlCol="0" anchor="ctr"/>
                <a:lstStyle/>
                <a:p>
                  <a:endParaRPr lang="zh-CN" altLang="en-US"/>
                </a:p>
              </p:txBody>
            </p:sp>
            <p:sp>
              <p:nvSpPr>
                <p:cNvPr id="258" name="ï$líḍe">
                  <a:extLst>
                    <a:ext uri="{FF2B5EF4-FFF2-40B4-BE49-F238E27FC236}">
                      <a16:creationId xmlns:a16="http://schemas.microsoft.com/office/drawing/2014/main" id="{5F17792A-47AB-9EE5-F277-60FE7F333A27}"/>
                    </a:ext>
                  </a:extLst>
                </p:cNvPr>
                <p:cNvSpPr/>
                <p:nvPr/>
              </p:nvSpPr>
              <p:spPr>
                <a:xfrm>
                  <a:off x="11641424" y="4761929"/>
                  <a:ext cx="238320" cy="137296"/>
                </a:xfrm>
                <a:custGeom>
                  <a:avLst/>
                  <a:gdLst>
                    <a:gd name="connsiteX0" fmla="*/ -3980 w 238320"/>
                    <a:gd name="connsiteY0" fmla="*/ 74543 h 137296"/>
                    <a:gd name="connsiteX1" fmla="*/ 119438 w 238320"/>
                    <a:gd name="connsiteY1" fmla="*/ 135168 h 137296"/>
                    <a:gd name="connsiteX2" fmla="*/ 234176 w 238320"/>
                    <a:gd name="connsiteY2" fmla="*/ 59426 h 137296"/>
                    <a:gd name="connsiteX3" fmla="*/ 110754 w 238320"/>
                    <a:gd name="connsiteY3" fmla="*/ -1279 h 137296"/>
                    <a:gd name="connsiteX4" fmla="*/ -3980 w 238320"/>
                    <a:gd name="connsiteY4" fmla="*/ 74543 h 137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20" h="137296">
                      <a:moveTo>
                        <a:pt x="-3980" y="74543"/>
                      </a:moveTo>
                      <a:cubicBezTo>
                        <a:pt x="-1570" y="112173"/>
                        <a:pt x="53670" y="139350"/>
                        <a:pt x="119438" y="135168"/>
                      </a:cubicBezTo>
                      <a:cubicBezTo>
                        <a:pt x="185211" y="130987"/>
                        <a:pt x="236591" y="97137"/>
                        <a:pt x="234176" y="59426"/>
                      </a:cubicBezTo>
                      <a:cubicBezTo>
                        <a:pt x="231766" y="21717"/>
                        <a:pt x="176527" y="-5460"/>
                        <a:pt x="110754" y="-1279"/>
                      </a:cubicBezTo>
                      <a:cubicBezTo>
                        <a:pt x="44985" y="2902"/>
                        <a:pt x="-6395" y="36833"/>
                        <a:pt x="-3980" y="74543"/>
                      </a:cubicBezTo>
                      <a:close/>
                    </a:path>
                  </a:pathLst>
                </a:custGeom>
                <a:solidFill>
                  <a:srgbClr val="999999"/>
                </a:solidFill>
                <a:ln w="8032" cap="flat">
                  <a:noFill/>
                  <a:prstDash val="solid"/>
                  <a:miter/>
                </a:ln>
              </p:spPr>
              <p:txBody>
                <a:bodyPr rtlCol="0" anchor="ctr"/>
                <a:lstStyle/>
                <a:p>
                  <a:endParaRPr lang="zh-CN" altLang="en-US"/>
                </a:p>
              </p:txBody>
            </p:sp>
            <p:sp>
              <p:nvSpPr>
                <p:cNvPr id="259" name="î$ľîḓe">
                  <a:extLst>
                    <a:ext uri="{FF2B5EF4-FFF2-40B4-BE49-F238E27FC236}">
                      <a16:creationId xmlns:a16="http://schemas.microsoft.com/office/drawing/2014/main" id="{D16B5637-D182-1A9F-C48D-74B8CF58B9F5}"/>
                    </a:ext>
                  </a:extLst>
                </p:cNvPr>
                <p:cNvSpPr/>
                <p:nvPr/>
              </p:nvSpPr>
              <p:spPr>
                <a:xfrm>
                  <a:off x="11348507" y="2965141"/>
                  <a:ext cx="641390" cy="2143757"/>
                </a:xfrm>
                <a:custGeom>
                  <a:avLst/>
                  <a:gdLst>
                    <a:gd name="connsiteX0" fmla="*/ 562715 w 641390"/>
                    <a:gd name="connsiteY0" fmla="*/ 2142055 h 2143757"/>
                    <a:gd name="connsiteX1" fmla="*/ 637329 w 641390"/>
                    <a:gd name="connsiteY1" fmla="*/ 2082394 h 2143757"/>
                    <a:gd name="connsiteX2" fmla="*/ 336858 w 641390"/>
                    <a:gd name="connsiteY2" fmla="*/ 1411816 h 2143757"/>
                    <a:gd name="connsiteX3" fmla="*/ 184089 w 641390"/>
                    <a:gd name="connsiteY3" fmla="*/ 577856 h 2143757"/>
                    <a:gd name="connsiteX4" fmla="*/ -4062 w 641390"/>
                    <a:gd name="connsiteY4" fmla="*/ -1703 h 2143757"/>
                    <a:gd name="connsiteX5" fmla="*/ 91945 w 641390"/>
                    <a:gd name="connsiteY5" fmla="*/ 596108 h 2143757"/>
                    <a:gd name="connsiteX6" fmla="*/ 311206 w 641390"/>
                    <a:gd name="connsiteY6" fmla="*/ 1286465 h 2143757"/>
                    <a:gd name="connsiteX7" fmla="*/ 562715 w 641390"/>
                    <a:gd name="connsiteY7" fmla="*/ 2142055 h 214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390" h="2143757">
                      <a:moveTo>
                        <a:pt x="562715" y="2142055"/>
                      </a:moveTo>
                      <a:lnTo>
                        <a:pt x="637329" y="2082394"/>
                      </a:lnTo>
                      <a:cubicBezTo>
                        <a:pt x="637329" y="2082394"/>
                        <a:pt x="159241" y="1709475"/>
                        <a:pt x="336858" y="1411816"/>
                      </a:cubicBezTo>
                      <a:cubicBezTo>
                        <a:pt x="685894" y="826790"/>
                        <a:pt x="85915" y="1033109"/>
                        <a:pt x="184089" y="577856"/>
                      </a:cubicBezTo>
                      <a:cubicBezTo>
                        <a:pt x="282263" y="122603"/>
                        <a:pt x="-4062" y="-1703"/>
                        <a:pt x="-4062" y="-1703"/>
                      </a:cubicBezTo>
                      <a:cubicBezTo>
                        <a:pt x="-4062" y="-1703"/>
                        <a:pt x="179503" y="278830"/>
                        <a:pt x="91945" y="596108"/>
                      </a:cubicBezTo>
                      <a:cubicBezTo>
                        <a:pt x="4383" y="913385"/>
                        <a:pt x="479495" y="1005369"/>
                        <a:pt x="311206" y="1286465"/>
                      </a:cubicBezTo>
                      <a:cubicBezTo>
                        <a:pt x="60667" y="1704893"/>
                        <a:pt x="562715" y="2142055"/>
                        <a:pt x="562715" y="2142055"/>
                      </a:cubicBezTo>
                      <a:close/>
                    </a:path>
                  </a:pathLst>
                </a:custGeom>
                <a:solidFill>
                  <a:srgbClr val="84B84D"/>
                </a:solidFill>
                <a:ln w="8032" cap="flat">
                  <a:noFill/>
                  <a:prstDash val="solid"/>
                  <a:miter/>
                </a:ln>
              </p:spPr>
              <p:txBody>
                <a:bodyPr rtlCol="0" anchor="ctr"/>
                <a:lstStyle/>
                <a:p>
                  <a:endParaRPr lang="zh-CN" altLang="en-US"/>
                </a:p>
              </p:txBody>
            </p:sp>
            <p:sp>
              <p:nvSpPr>
                <p:cNvPr id="260" name="ïşlidè">
                  <a:extLst>
                    <a:ext uri="{FF2B5EF4-FFF2-40B4-BE49-F238E27FC236}">
                      <a16:creationId xmlns:a16="http://schemas.microsoft.com/office/drawing/2014/main" id="{834EC02E-08E8-D0BD-E8C9-18D6FDB42DFD}"/>
                    </a:ext>
                  </a:extLst>
                </p:cNvPr>
                <p:cNvSpPr/>
                <p:nvPr/>
              </p:nvSpPr>
              <p:spPr>
                <a:xfrm>
                  <a:off x="11281061" y="3935709"/>
                  <a:ext cx="443016" cy="1220306"/>
                </a:xfrm>
                <a:custGeom>
                  <a:avLst/>
                  <a:gdLst>
                    <a:gd name="connsiteX0" fmla="*/ 438955 w 443016"/>
                    <a:gd name="connsiteY0" fmla="*/ 1183628 h 1220306"/>
                    <a:gd name="connsiteX1" fmla="*/ 203931 w 443016"/>
                    <a:gd name="connsiteY1" fmla="*/ 479038 h 1220306"/>
                    <a:gd name="connsiteX2" fmla="*/ 38057 w 443016"/>
                    <a:gd name="connsiteY2" fmla="*/ -1703 h 1220306"/>
                    <a:gd name="connsiteX3" fmla="*/ 159469 w 443016"/>
                    <a:gd name="connsiteY3" fmla="*/ 519080 h 1220306"/>
                    <a:gd name="connsiteX4" fmla="*/ 389428 w 443016"/>
                    <a:gd name="connsiteY4" fmla="*/ 1218603 h 1220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016" h="1220306">
                      <a:moveTo>
                        <a:pt x="438955" y="1183628"/>
                      </a:moveTo>
                      <a:cubicBezTo>
                        <a:pt x="88231" y="869003"/>
                        <a:pt x="524668" y="783532"/>
                        <a:pt x="203931" y="479038"/>
                      </a:cubicBezTo>
                      <a:cubicBezTo>
                        <a:pt x="67726" y="349747"/>
                        <a:pt x="38057" y="-1703"/>
                        <a:pt x="38057" y="-1703"/>
                      </a:cubicBezTo>
                      <a:cubicBezTo>
                        <a:pt x="38057" y="-1703"/>
                        <a:pt x="-113908" y="180977"/>
                        <a:pt x="159469" y="519080"/>
                      </a:cubicBezTo>
                      <a:cubicBezTo>
                        <a:pt x="453752" y="882832"/>
                        <a:pt x="-34225" y="670242"/>
                        <a:pt x="389428" y="1218603"/>
                      </a:cubicBezTo>
                      <a:close/>
                    </a:path>
                  </a:pathLst>
                </a:custGeom>
                <a:solidFill>
                  <a:srgbClr val="BFD647"/>
                </a:solidFill>
                <a:ln w="8032" cap="flat">
                  <a:noFill/>
                  <a:prstDash val="solid"/>
                  <a:miter/>
                </a:ln>
              </p:spPr>
              <p:txBody>
                <a:bodyPr rtlCol="0" anchor="ctr"/>
                <a:lstStyle/>
                <a:p>
                  <a:endParaRPr lang="zh-CN" altLang="en-US"/>
                </a:p>
              </p:txBody>
            </p:sp>
            <p:sp>
              <p:nvSpPr>
                <p:cNvPr id="261" name="î$ḻíḓé">
                  <a:extLst>
                    <a:ext uri="{FF2B5EF4-FFF2-40B4-BE49-F238E27FC236}">
                      <a16:creationId xmlns:a16="http://schemas.microsoft.com/office/drawing/2014/main" id="{2ED2C2C8-A004-224D-FC14-1CB917C15860}"/>
                    </a:ext>
                  </a:extLst>
                </p:cNvPr>
                <p:cNvSpPr/>
                <p:nvPr/>
              </p:nvSpPr>
              <p:spPr>
                <a:xfrm>
                  <a:off x="11470757" y="3407931"/>
                  <a:ext cx="548605" cy="1641226"/>
                </a:xfrm>
                <a:custGeom>
                  <a:avLst/>
                  <a:gdLst>
                    <a:gd name="connsiteX0" fmla="*/ 402272 w 548605"/>
                    <a:gd name="connsiteY0" fmla="*/ 1638559 h 1641226"/>
                    <a:gd name="connsiteX1" fmla="*/ 281103 w 548605"/>
                    <a:gd name="connsiteY1" fmla="*/ 850590 h 1641226"/>
                    <a:gd name="connsiteX2" fmla="*/ 226587 w 548605"/>
                    <a:gd name="connsiteY2" fmla="*/ -1703 h 1641226"/>
                    <a:gd name="connsiteX3" fmla="*/ 336743 w 548605"/>
                    <a:gd name="connsiteY3" fmla="*/ 811915 h 1641226"/>
                    <a:gd name="connsiteX4" fmla="*/ 462898 w 548605"/>
                    <a:gd name="connsiteY4" fmla="*/ 1639523 h 164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605" h="1641226">
                      <a:moveTo>
                        <a:pt x="402272" y="1638559"/>
                      </a:moveTo>
                      <a:cubicBezTo>
                        <a:pt x="402272" y="1638559"/>
                        <a:pt x="602158" y="1020727"/>
                        <a:pt x="281103" y="850590"/>
                      </a:cubicBezTo>
                      <a:cubicBezTo>
                        <a:pt x="-327003" y="528327"/>
                        <a:pt x="226587" y="-1703"/>
                        <a:pt x="226587" y="-1703"/>
                      </a:cubicBezTo>
                      <a:cubicBezTo>
                        <a:pt x="230206" y="23303"/>
                        <a:pt x="-161768" y="594259"/>
                        <a:pt x="336743" y="811915"/>
                      </a:cubicBezTo>
                      <a:cubicBezTo>
                        <a:pt x="713441" y="976424"/>
                        <a:pt x="462898" y="1639523"/>
                        <a:pt x="462898" y="1639523"/>
                      </a:cubicBezTo>
                      <a:close/>
                    </a:path>
                  </a:pathLst>
                </a:custGeom>
                <a:solidFill>
                  <a:srgbClr val="8DD155"/>
                </a:solidFill>
                <a:ln w="8032" cap="flat">
                  <a:noFill/>
                  <a:prstDash val="solid"/>
                  <a:miter/>
                </a:ln>
              </p:spPr>
              <p:txBody>
                <a:bodyPr rtlCol="0" anchor="ctr"/>
                <a:lstStyle/>
                <a:p>
                  <a:endParaRPr lang="zh-CN" altLang="en-US"/>
                </a:p>
              </p:txBody>
            </p:sp>
            <p:sp>
              <p:nvSpPr>
                <p:cNvPr id="262" name="îṩḷîde">
                  <a:extLst>
                    <a:ext uri="{FF2B5EF4-FFF2-40B4-BE49-F238E27FC236}">
                      <a16:creationId xmlns:a16="http://schemas.microsoft.com/office/drawing/2014/main" id="{85B28B4B-76D4-D41C-E2F8-6AC73B4A53CC}"/>
                    </a:ext>
                  </a:extLst>
                </p:cNvPr>
                <p:cNvSpPr/>
                <p:nvPr/>
              </p:nvSpPr>
              <p:spPr>
                <a:xfrm>
                  <a:off x="11774732" y="3623738"/>
                  <a:ext cx="301278" cy="1265573"/>
                </a:xfrm>
                <a:custGeom>
                  <a:avLst/>
                  <a:gdLst>
                    <a:gd name="connsiteX0" fmla="*/ 240533 w 301278"/>
                    <a:gd name="connsiteY0" fmla="*/ 1260253 h 1265573"/>
                    <a:gd name="connsiteX1" fmla="*/ 142037 w 301278"/>
                    <a:gd name="connsiteY1" fmla="*/ 1121876 h 1265573"/>
                    <a:gd name="connsiteX2" fmla="*/ 114539 w 301278"/>
                    <a:gd name="connsiteY2" fmla="*/ 432484 h 1265573"/>
                    <a:gd name="connsiteX3" fmla="*/ 273417 w 301278"/>
                    <a:gd name="connsiteY3" fmla="*/ -1703 h 1265573"/>
                    <a:gd name="connsiteX4" fmla="*/ 178541 w 301278"/>
                    <a:gd name="connsiteY4" fmla="*/ 721942 h 1265573"/>
                    <a:gd name="connsiteX5" fmla="*/ 162460 w 301278"/>
                    <a:gd name="connsiteY5" fmla="*/ 1058597 h 1265573"/>
                    <a:gd name="connsiteX6" fmla="*/ 297217 w 301278"/>
                    <a:gd name="connsiteY6" fmla="*/ 1263871 h 12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278" h="1265573">
                      <a:moveTo>
                        <a:pt x="240533" y="1260253"/>
                      </a:moveTo>
                      <a:cubicBezTo>
                        <a:pt x="223407" y="1204693"/>
                        <a:pt x="188913" y="1156208"/>
                        <a:pt x="142037" y="1121876"/>
                      </a:cubicBezTo>
                      <a:cubicBezTo>
                        <a:pt x="-233857" y="807492"/>
                        <a:pt x="250505" y="857585"/>
                        <a:pt x="114539" y="432484"/>
                      </a:cubicBezTo>
                      <a:cubicBezTo>
                        <a:pt x="-21427" y="7383"/>
                        <a:pt x="273417" y="-1703"/>
                        <a:pt x="273417" y="-1703"/>
                      </a:cubicBezTo>
                      <a:cubicBezTo>
                        <a:pt x="-59620" y="257442"/>
                        <a:pt x="324397" y="549392"/>
                        <a:pt x="178541" y="721942"/>
                      </a:cubicBezTo>
                      <a:cubicBezTo>
                        <a:pt x="10896" y="920059"/>
                        <a:pt x="48044" y="1020967"/>
                        <a:pt x="162460" y="1058597"/>
                      </a:cubicBezTo>
                      <a:cubicBezTo>
                        <a:pt x="276876" y="1096226"/>
                        <a:pt x="297217" y="1263871"/>
                        <a:pt x="297217" y="1263871"/>
                      </a:cubicBezTo>
                      <a:close/>
                    </a:path>
                  </a:pathLst>
                </a:custGeom>
                <a:solidFill>
                  <a:srgbClr val="BFD647"/>
                </a:solidFill>
                <a:ln w="8032" cap="flat">
                  <a:noFill/>
                  <a:prstDash val="solid"/>
                  <a:miter/>
                </a:ln>
              </p:spPr>
              <p:txBody>
                <a:bodyPr rtlCol="0" anchor="ctr"/>
                <a:lstStyle/>
                <a:p>
                  <a:endParaRPr lang="zh-CN" altLang="en-US"/>
                </a:p>
              </p:txBody>
            </p:sp>
            <p:sp>
              <p:nvSpPr>
                <p:cNvPr id="263" name="iSľïde">
                  <a:extLst>
                    <a:ext uri="{FF2B5EF4-FFF2-40B4-BE49-F238E27FC236}">
                      <a16:creationId xmlns:a16="http://schemas.microsoft.com/office/drawing/2014/main" id="{642AC053-C799-345E-10EA-18FE3729F45A}"/>
                    </a:ext>
                  </a:extLst>
                </p:cNvPr>
                <p:cNvSpPr/>
                <p:nvPr/>
              </p:nvSpPr>
              <p:spPr>
                <a:xfrm>
                  <a:off x="12014168" y="3959188"/>
                  <a:ext cx="210190" cy="882364"/>
                </a:xfrm>
                <a:custGeom>
                  <a:avLst/>
                  <a:gdLst>
                    <a:gd name="connsiteX0" fmla="*/ 1096 w 210190"/>
                    <a:gd name="connsiteY0" fmla="*/ 652150 h 882364"/>
                    <a:gd name="connsiteX1" fmla="*/ 63410 w 210190"/>
                    <a:gd name="connsiteY1" fmla="*/ 763350 h 882364"/>
                    <a:gd name="connsiteX2" fmla="*/ 97343 w 210190"/>
                    <a:gd name="connsiteY2" fmla="*/ 823010 h 882364"/>
                    <a:gd name="connsiteX3" fmla="*/ 102086 w 210190"/>
                    <a:gd name="connsiteY3" fmla="*/ 838126 h 882364"/>
                    <a:gd name="connsiteX4" fmla="*/ 108034 w 210190"/>
                    <a:gd name="connsiteY4" fmla="*/ 871978 h 882364"/>
                    <a:gd name="connsiteX5" fmla="*/ 130789 w 210190"/>
                    <a:gd name="connsiteY5" fmla="*/ 877686 h 882364"/>
                    <a:gd name="connsiteX6" fmla="*/ 137946 w 210190"/>
                    <a:gd name="connsiteY6" fmla="*/ 879535 h 882364"/>
                    <a:gd name="connsiteX7" fmla="*/ 142610 w 210190"/>
                    <a:gd name="connsiteY7" fmla="*/ 880661 h 882364"/>
                    <a:gd name="connsiteX8" fmla="*/ 142610 w 210190"/>
                    <a:gd name="connsiteY8" fmla="*/ 871334 h 882364"/>
                    <a:gd name="connsiteX9" fmla="*/ 139395 w 210190"/>
                    <a:gd name="connsiteY9" fmla="*/ 826388 h 882364"/>
                    <a:gd name="connsiteX10" fmla="*/ 130710 w 210190"/>
                    <a:gd name="connsiteY10" fmla="*/ 787552 h 882364"/>
                    <a:gd name="connsiteX11" fmla="*/ 104818 w 210190"/>
                    <a:gd name="connsiteY11" fmla="*/ 739309 h 882364"/>
                    <a:gd name="connsiteX12" fmla="*/ 83190 w 210190"/>
                    <a:gd name="connsiteY12" fmla="*/ 721218 h 882364"/>
                    <a:gd name="connsiteX13" fmla="*/ 132638 w 210190"/>
                    <a:gd name="connsiteY13" fmla="*/ 484505 h 882364"/>
                    <a:gd name="connsiteX14" fmla="*/ 135292 w 210190"/>
                    <a:gd name="connsiteY14" fmla="*/ 481852 h 882364"/>
                    <a:gd name="connsiteX15" fmla="*/ 135292 w 210190"/>
                    <a:gd name="connsiteY15" fmla="*/ 481852 h 882364"/>
                    <a:gd name="connsiteX16" fmla="*/ 152822 w 210190"/>
                    <a:gd name="connsiteY16" fmla="*/ 457731 h 882364"/>
                    <a:gd name="connsiteX17" fmla="*/ 157081 w 210190"/>
                    <a:gd name="connsiteY17" fmla="*/ 248678 h 882364"/>
                    <a:gd name="connsiteX18" fmla="*/ 206129 w 210190"/>
                    <a:gd name="connsiteY18" fmla="*/ 43404 h 882364"/>
                    <a:gd name="connsiteX19" fmla="*/ 206129 w 210190"/>
                    <a:gd name="connsiteY19" fmla="*/ -1703 h 882364"/>
                    <a:gd name="connsiteX20" fmla="*/ 179515 w 210190"/>
                    <a:gd name="connsiteY20" fmla="*/ 17996 h 882364"/>
                    <a:gd name="connsiteX21" fmla="*/ 123231 w 210190"/>
                    <a:gd name="connsiteY21" fmla="*/ 209038 h 882364"/>
                    <a:gd name="connsiteX22" fmla="*/ 125485 w 210190"/>
                    <a:gd name="connsiteY22" fmla="*/ 254869 h 882364"/>
                    <a:gd name="connsiteX23" fmla="*/ 127334 w 210190"/>
                    <a:gd name="connsiteY23" fmla="*/ 273362 h 882364"/>
                    <a:gd name="connsiteX24" fmla="*/ -1314 w 210190"/>
                    <a:gd name="connsiteY24" fmla="*/ 596670 h 882364"/>
                    <a:gd name="connsiteX25" fmla="*/ 1096 w 210190"/>
                    <a:gd name="connsiteY25" fmla="*/ 652150 h 88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0190" h="882364">
                      <a:moveTo>
                        <a:pt x="1096" y="652150"/>
                      </a:moveTo>
                      <a:cubicBezTo>
                        <a:pt x="9137" y="680935"/>
                        <a:pt x="28755" y="716474"/>
                        <a:pt x="63410" y="763350"/>
                      </a:cubicBezTo>
                      <a:cubicBezTo>
                        <a:pt x="78286" y="780959"/>
                        <a:pt x="89781" y="801221"/>
                        <a:pt x="97343" y="823010"/>
                      </a:cubicBezTo>
                      <a:cubicBezTo>
                        <a:pt x="99031" y="827755"/>
                        <a:pt x="100637" y="832819"/>
                        <a:pt x="102086" y="838126"/>
                      </a:cubicBezTo>
                      <a:cubicBezTo>
                        <a:pt x="105062" y="849222"/>
                        <a:pt x="106989" y="860560"/>
                        <a:pt x="108034" y="871978"/>
                      </a:cubicBezTo>
                      <a:lnTo>
                        <a:pt x="130789" y="877686"/>
                      </a:lnTo>
                      <a:lnTo>
                        <a:pt x="137946" y="879535"/>
                      </a:lnTo>
                      <a:lnTo>
                        <a:pt x="142610" y="880661"/>
                      </a:lnTo>
                      <a:cubicBezTo>
                        <a:pt x="142610" y="880661"/>
                        <a:pt x="142610" y="877203"/>
                        <a:pt x="142610" y="871334"/>
                      </a:cubicBezTo>
                      <a:cubicBezTo>
                        <a:pt x="142610" y="856298"/>
                        <a:pt x="141566" y="841262"/>
                        <a:pt x="139395" y="826388"/>
                      </a:cubicBezTo>
                      <a:cubicBezTo>
                        <a:pt x="137624" y="813201"/>
                        <a:pt x="134730" y="800256"/>
                        <a:pt x="130710" y="787552"/>
                      </a:cubicBezTo>
                      <a:cubicBezTo>
                        <a:pt x="125402" y="769863"/>
                        <a:pt x="116639" y="753460"/>
                        <a:pt x="104818" y="739309"/>
                      </a:cubicBezTo>
                      <a:cubicBezTo>
                        <a:pt x="98627" y="732153"/>
                        <a:pt x="91313" y="726042"/>
                        <a:pt x="83190" y="721218"/>
                      </a:cubicBezTo>
                      <a:cubicBezTo>
                        <a:pt x="17016" y="682221"/>
                        <a:pt x="5922" y="606801"/>
                        <a:pt x="132638" y="484505"/>
                      </a:cubicBezTo>
                      <a:cubicBezTo>
                        <a:pt x="133525" y="483621"/>
                        <a:pt x="134487" y="482737"/>
                        <a:pt x="135292" y="481852"/>
                      </a:cubicBezTo>
                      <a:lnTo>
                        <a:pt x="135292" y="481852"/>
                      </a:lnTo>
                      <a:cubicBezTo>
                        <a:pt x="142288" y="474696"/>
                        <a:pt x="148236" y="466575"/>
                        <a:pt x="152822" y="457731"/>
                      </a:cubicBezTo>
                      <a:cubicBezTo>
                        <a:pt x="181042" y="403859"/>
                        <a:pt x="163273" y="327957"/>
                        <a:pt x="157081" y="248678"/>
                      </a:cubicBezTo>
                      <a:cubicBezTo>
                        <a:pt x="151695" y="178967"/>
                        <a:pt x="155071" y="106280"/>
                        <a:pt x="206129" y="43404"/>
                      </a:cubicBezTo>
                      <a:lnTo>
                        <a:pt x="206129" y="-1703"/>
                      </a:lnTo>
                      <a:cubicBezTo>
                        <a:pt x="196400" y="3683"/>
                        <a:pt x="187477" y="10277"/>
                        <a:pt x="179515" y="17996"/>
                      </a:cubicBezTo>
                      <a:cubicBezTo>
                        <a:pt x="147918" y="48550"/>
                        <a:pt x="121221" y="105154"/>
                        <a:pt x="123231" y="209038"/>
                      </a:cubicBezTo>
                      <a:cubicBezTo>
                        <a:pt x="123231" y="223431"/>
                        <a:pt x="124197" y="238627"/>
                        <a:pt x="125485" y="254869"/>
                      </a:cubicBezTo>
                      <a:cubicBezTo>
                        <a:pt x="126125" y="260900"/>
                        <a:pt x="126690" y="267090"/>
                        <a:pt x="127334" y="273362"/>
                      </a:cubicBezTo>
                      <a:cubicBezTo>
                        <a:pt x="150651" y="489410"/>
                        <a:pt x="20554" y="516587"/>
                        <a:pt x="-1314" y="596670"/>
                      </a:cubicBezTo>
                      <a:cubicBezTo>
                        <a:pt x="-5656" y="615003"/>
                        <a:pt x="-4851" y="634220"/>
                        <a:pt x="1096" y="652150"/>
                      </a:cubicBezTo>
                      <a:close/>
                    </a:path>
                  </a:pathLst>
                </a:custGeom>
                <a:solidFill>
                  <a:srgbClr val="8DD155"/>
                </a:solidFill>
                <a:ln w="8032" cap="flat">
                  <a:noFill/>
                  <a:prstDash val="solid"/>
                  <a:miter/>
                </a:ln>
              </p:spPr>
              <p:txBody>
                <a:bodyPr rtlCol="0" anchor="ctr"/>
                <a:lstStyle/>
                <a:p>
                  <a:endParaRPr lang="zh-CN" altLang="en-US"/>
                </a:p>
              </p:txBody>
            </p:sp>
            <p:sp>
              <p:nvSpPr>
                <p:cNvPr id="264" name="i$lîḍê">
                  <a:extLst>
                    <a:ext uri="{FF2B5EF4-FFF2-40B4-BE49-F238E27FC236}">
                      <a16:creationId xmlns:a16="http://schemas.microsoft.com/office/drawing/2014/main" id="{628F5F5A-1AB3-4388-A420-373EB22CE1A1}"/>
                    </a:ext>
                  </a:extLst>
                </p:cNvPr>
                <p:cNvSpPr/>
                <p:nvPr/>
              </p:nvSpPr>
              <p:spPr>
                <a:xfrm>
                  <a:off x="12115692" y="4374720"/>
                  <a:ext cx="109551" cy="509366"/>
                </a:xfrm>
                <a:custGeom>
                  <a:avLst/>
                  <a:gdLst>
                    <a:gd name="connsiteX0" fmla="*/ 3538 w 109551"/>
                    <a:gd name="connsiteY0" fmla="*/ 323294 h 509366"/>
                    <a:gd name="connsiteX1" fmla="*/ 15599 w 109551"/>
                    <a:gd name="connsiteY1" fmla="*/ 387056 h 509366"/>
                    <a:gd name="connsiteX2" fmla="*/ 22430 w 109551"/>
                    <a:gd name="connsiteY2" fmla="*/ 415036 h 509366"/>
                    <a:gd name="connsiteX3" fmla="*/ 34813 w 109551"/>
                    <a:gd name="connsiteY3" fmla="*/ 458857 h 509366"/>
                    <a:gd name="connsiteX4" fmla="*/ 36423 w 109551"/>
                    <a:gd name="connsiteY4" fmla="*/ 463842 h 509366"/>
                    <a:gd name="connsiteX5" fmla="*/ 41892 w 109551"/>
                    <a:gd name="connsiteY5" fmla="*/ 480646 h 509366"/>
                    <a:gd name="connsiteX6" fmla="*/ 49932 w 109551"/>
                    <a:gd name="connsiteY6" fmla="*/ 502598 h 509366"/>
                    <a:gd name="connsiteX7" fmla="*/ 95117 w 109551"/>
                    <a:gd name="connsiteY7" fmla="*/ 507663 h 509366"/>
                    <a:gd name="connsiteX8" fmla="*/ 81772 w 109551"/>
                    <a:gd name="connsiteY8" fmla="*/ 460063 h 509366"/>
                    <a:gd name="connsiteX9" fmla="*/ 77830 w 109551"/>
                    <a:gd name="connsiteY9" fmla="*/ 443499 h 509366"/>
                    <a:gd name="connsiteX10" fmla="*/ 69790 w 109551"/>
                    <a:gd name="connsiteY10" fmla="*/ 403780 h 509366"/>
                    <a:gd name="connsiteX11" fmla="*/ 59739 w 109551"/>
                    <a:gd name="connsiteY11" fmla="*/ 335838 h 509366"/>
                    <a:gd name="connsiteX12" fmla="*/ 105489 w 109551"/>
                    <a:gd name="connsiteY12" fmla="*/ 75566 h 509366"/>
                    <a:gd name="connsiteX13" fmla="*/ 105489 w 109551"/>
                    <a:gd name="connsiteY13" fmla="*/ -1703 h 509366"/>
                    <a:gd name="connsiteX14" fmla="*/ 52182 w 109551"/>
                    <a:gd name="connsiteY14" fmla="*/ 41394 h 509366"/>
                    <a:gd name="connsiteX15" fmla="*/ 34652 w 109551"/>
                    <a:gd name="connsiteY15" fmla="*/ 65515 h 509366"/>
                    <a:gd name="connsiteX16" fmla="*/ 34652 w 109551"/>
                    <a:gd name="connsiteY16" fmla="*/ 65515 h 509366"/>
                    <a:gd name="connsiteX17" fmla="*/ 3538 w 109551"/>
                    <a:gd name="connsiteY17" fmla="*/ 323294 h 50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551" h="509366">
                      <a:moveTo>
                        <a:pt x="3538" y="323294"/>
                      </a:moveTo>
                      <a:cubicBezTo>
                        <a:pt x="6915" y="345647"/>
                        <a:pt x="11096" y="367195"/>
                        <a:pt x="15599" y="387056"/>
                      </a:cubicBezTo>
                      <a:cubicBezTo>
                        <a:pt x="17770" y="396784"/>
                        <a:pt x="20102" y="406192"/>
                        <a:pt x="22430" y="415036"/>
                      </a:cubicBezTo>
                      <a:cubicBezTo>
                        <a:pt x="26611" y="431599"/>
                        <a:pt x="30954" y="446395"/>
                        <a:pt x="34813" y="458857"/>
                      </a:cubicBezTo>
                      <a:cubicBezTo>
                        <a:pt x="35296" y="460625"/>
                        <a:pt x="35940" y="462234"/>
                        <a:pt x="36423" y="463842"/>
                      </a:cubicBezTo>
                      <a:cubicBezTo>
                        <a:pt x="38354" y="470194"/>
                        <a:pt x="40203" y="475822"/>
                        <a:pt x="41892" y="480646"/>
                      </a:cubicBezTo>
                      <a:cubicBezTo>
                        <a:pt x="46552" y="494638"/>
                        <a:pt x="49932" y="502598"/>
                        <a:pt x="49932" y="502598"/>
                      </a:cubicBezTo>
                      <a:lnTo>
                        <a:pt x="95117" y="507663"/>
                      </a:lnTo>
                      <a:cubicBezTo>
                        <a:pt x="95117" y="507663"/>
                        <a:pt x="89086" y="489492"/>
                        <a:pt x="81772" y="460063"/>
                      </a:cubicBezTo>
                      <a:cubicBezTo>
                        <a:pt x="80484" y="454917"/>
                        <a:pt x="79118" y="449370"/>
                        <a:pt x="77830" y="443499"/>
                      </a:cubicBezTo>
                      <a:cubicBezTo>
                        <a:pt x="75098" y="431519"/>
                        <a:pt x="72204" y="418172"/>
                        <a:pt x="69790" y="403780"/>
                      </a:cubicBezTo>
                      <a:cubicBezTo>
                        <a:pt x="65931" y="382955"/>
                        <a:pt x="62315" y="359959"/>
                        <a:pt x="59739" y="335838"/>
                      </a:cubicBezTo>
                      <a:cubicBezTo>
                        <a:pt x="50493" y="248035"/>
                        <a:pt x="54753" y="145197"/>
                        <a:pt x="105489" y="75566"/>
                      </a:cubicBezTo>
                      <a:lnTo>
                        <a:pt x="105489" y="-1703"/>
                      </a:lnTo>
                      <a:cubicBezTo>
                        <a:pt x="85227" y="9232"/>
                        <a:pt x="67136" y="23866"/>
                        <a:pt x="52182" y="41394"/>
                      </a:cubicBezTo>
                      <a:cubicBezTo>
                        <a:pt x="45751" y="48952"/>
                        <a:pt x="39881" y="57073"/>
                        <a:pt x="34652" y="65515"/>
                      </a:cubicBezTo>
                      <a:lnTo>
                        <a:pt x="34652" y="65515"/>
                      </a:lnTo>
                      <a:cubicBezTo>
                        <a:pt x="-9810" y="137800"/>
                        <a:pt x="-9410" y="237502"/>
                        <a:pt x="3538" y="323294"/>
                      </a:cubicBezTo>
                      <a:close/>
                    </a:path>
                  </a:pathLst>
                </a:custGeom>
                <a:solidFill>
                  <a:srgbClr val="BFD647"/>
                </a:solidFill>
                <a:ln w="8032" cap="flat">
                  <a:noFill/>
                  <a:prstDash val="solid"/>
                  <a:miter/>
                </a:ln>
              </p:spPr>
              <p:txBody>
                <a:bodyPr rtlCol="0" anchor="ctr"/>
                <a:lstStyle/>
                <a:p>
                  <a:endParaRPr lang="zh-CN" altLang="en-US"/>
                </a:p>
              </p:txBody>
            </p:sp>
            <p:sp>
              <p:nvSpPr>
                <p:cNvPr id="265" name="iṡľïḑé">
                  <a:extLst>
                    <a:ext uri="{FF2B5EF4-FFF2-40B4-BE49-F238E27FC236}">
                      <a16:creationId xmlns:a16="http://schemas.microsoft.com/office/drawing/2014/main" id="{BCDE6E1D-EB82-A522-95ED-0B15D620EC81}"/>
                    </a:ext>
                  </a:extLst>
                </p:cNvPr>
                <p:cNvSpPr/>
                <p:nvPr/>
              </p:nvSpPr>
              <p:spPr>
                <a:xfrm>
                  <a:off x="10681228" y="4644271"/>
                  <a:ext cx="1016640" cy="548288"/>
                </a:xfrm>
                <a:custGeom>
                  <a:avLst/>
                  <a:gdLst>
                    <a:gd name="connsiteX0" fmla="*/ -4062 w 1016640"/>
                    <a:gd name="connsiteY0" fmla="*/ 30828 h 548288"/>
                    <a:gd name="connsiteX1" fmla="*/ 422646 w 1016640"/>
                    <a:gd name="connsiteY1" fmla="*/ 236021 h 548288"/>
                    <a:gd name="connsiteX2" fmla="*/ 1012578 w 1016640"/>
                    <a:gd name="connsiteY2" fmla="*/ 521217 h 548288"/>
                    <a:gd name="connsiteX3" fmla="*/ 1002288 w 1016640"/>
                    <a:gd name="connsiteY3" fmla="*/ 494121 h 548288"/>
                    <a:gd name="connsiteX4" fmla="*/ 583617 w 1016640"/>
                    <a:gd name="connsiteY4" fmla="*/ 186491 h 548288"/>
                    <a:gd name="connsiteX5" fmla="*/ -4062 w 1016640"/>
                    <a:gd name="connsiteY5" fmla="*/ 30828 h 54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6640" h="548288">
                      <a:moveTo>
                        <a:pt x="-4062" y="30828"/>
                      </a:moveTo>
                      <a:cubicBezTo>
                        <a:pt x="-4062" y="30828"/>
                        <a:pt x="188105" y="-6802"/>
                        <a:pt x="422646" y="236021"/>
                      </a:cubicBezTo>
                      <a:cubicBezTo>
                        <a:pt x="844372" y="672539"/>
                        <a:pt x="1012578" y="521217"/>
                        <a:pt x="1012578" y="521217"/>
                      </a:cubicBezTo>
                      <a:lnTo>
                        <a:pt x="1002288" y="494121"/>
                      </a:lnTo>
                      <a:cubicBezTo>
                        <a:pt x="1002288" y="494121"/>
                        <a:pt x="836571" y="480532"/>
                        <a:pt x="583617" y="186491"/>
                      </a:cubicBezTo>
                      <a:cubicBezTo>
                        <a:pt x="330663" y="-107550"/>
                        <a:pt x="-4062" y="30828"/>
                        <a:pt x="-4062" y="30828"/>
                      </a:cubicBezTo>
                      <a:close/>
                    </a:path>
                  </a:pathLst>
                </a:custGeom>
                <a:solidFill>
                  <a:srgbClr val="8DD155"/>
                </a:solidFill>
                <a:ln w="8032" cap="flat">
                  <a:noFill/>
                  <a:prstDash val="solid"/>
                  <a:miter/>
                </a:ln>
              </p:spPr>
              <p:txBody>
                <a:bodyPr rtlCol="0" anchor="ctr"/>
                <a:lstStyle/>
                <a:p>
                  <a:endParaRPr lang="zh-CN" altLang="en-US"/>
                </a:p>
              </p:txBody>
            </p:sp>
            <p:sp>
              <p:nvSpPr>
                <p:cNvPr id="266" name="iṣliďé">
                  <a:extLst>
                    <a:ext uri="{FF2B5EF4-FFF2-40B4-BE49-F238E27FC236}">
                      <a16:creationId xmlns:a16="http://schemas.microsoft.com/office/drawing/2014/main" id="{9CEC2169-373A-A26F-690B-DB11E87F8979}"/>
                    </a:ext>
                  </a:extLst>
                </p:cNvPr>
                <p:cNvSpPr/>
                <p:nvPr/>
              </p:nvSpPr>
              <p:spPr>
                <a:xfrm>
                  <a:off x="12001718" y="4641907"/>
                  <a:ext cx="234941" cy="270562"/>
                </a:xfrm>
                <a:custGeom>
                  <a:avLst/>
                  <a:gdLst>
                    <a:gd name="connsiteX0" fmla="*/ -4062 w 234941"/>
                    <a:gd name="connsiteY0" fmla="*/ 234687 h 270562"/>
                    <a:gd name="connsiteX1" fmla="*/ 8560 w 234941"/>
                    <a:gd name="connsiteY1" fmla="*/ 268055 h 270562"/>
                    <a:gd name="connsiteX2" fmla="*/ 8965 w 234941"/>
                    <a:gd name="connsiteY2" fmla="*/ 268859 h 270562"/>
                    <a:gd name="connsiteX3" fmla="*/ 108906 w 234941"/>
                    <a:gd name="connsiteY3" fmla="*/ 234767 h 270562"/>
                    <a:gd name="connsiteX4" fmla="*/ 155865 w 234941"/>
                    <a:gd name="connsiteY4" fmla="*/ 213621 h 270562"/>
                    <a:gd name="connsiteX5" fmla="*/ 195423 w 234941"/>
                    <a:gd name="connsiteY5" fmla="*/ 193037 h 270562"/>
                    <a:gd name="connsiteX6" fmla="*/ 218901 w 234941"/>
                    <a:gd name="connsiteY6" fmla="*/ 179368 h 270562"/>
                    <a:gd name="connsiteX7" fmla="*/ 230879 w 234941"/>
                    <a:gd name="connsiteY7" fmla="*/ 171810 h 270562"/>
                    <a:gd name="connsiteX8" fmla="*/ 222199 w 234941"/>
                    <a:gd name="connsiteY8" fmla="*/ 171810 h 270562"/>
                    <a:gd name="connsiteX9" fmla="*/ 218901 w 234941"/>
                    <a:gd name="connsiteY9" fmla="*/ 171810 h 270562"/>
                    <a:gd name="connsiteX10" fmla="*/ 218901 w 234941"/>
                    <a:gd name="connsiteY10" fmla="*/ -1703 h 270562"/>
                    <a:gd name="connsiteX11" fmla="*/ 173151 w 234941"/>
                    <a:gd name="connsiteY11" fmla="*/ 68249 h 270562"/>
                    <a:gd name="connsiteX12" fmla="*/ 143400 w 234941"/>
                    <a:gd name="connsiteY12" fmla="*/ 104270 h 270562"/>
                    <a:gd name="connsiteX13" fmla="*/ 129572 w 234941"/>
                    <a:gd name="connsiteY13" fmla="*/ 119467 h 270562"/>
                    <a:gd name="connsiteX14" fmla="*/ 109793 w 234941"/>
                    <a:gd name="connsiteY14" fmla="*/ 139729 h 270562"/>
                    <a:gd name="connsiteX15" fmla="*/ 77631 w 234941"/>
                    <a:gd name="connsiteY15" fmla="*/ 170282 h 270562"/>
                    <a:gd name="connsiteX16" fmla="*/ 57447 w 234941"/>
                    <a:gd name="connsiteY16" fmla="*/ 187730 h 270562"/>
                    <a:gd name="connsiteX17" fmla="*/ 8560 w 234941"/>
                    <a:gd name="connsiteY17" fmla="*/ 225601 h 270562"/>
                    <a:gd name="connsiteX18" fmla="*/ 6955 w 234941"/>
                    <a:gd name="connsiteY18" fmla="*/ 226727 h 270562"/>
                    <a:gd name="connsiteX19" fmla="*/ -4062 w 234941"/>
                    <a:gd name="connsiteY19" fmla="*/ 234687 h 27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41" h="270562">
                      <a:moveTo>
                        <a:pt x="-4062" y="234687"/>
                      </a:moveTo>
                      <a:lnTo>
                        <a:pt x="8560" y="268055"/>
                      </a:lnTo>
                      <a:lnTo>
                        <a:pt x="8965" y="268859"/>
                      </a:lnTo>
                      <a:cubicBezTo>
                        <a:pt x="42976" y="259773"/>
                        <a:pt x="76422" y="248356"/>
                        <a:pt x="108906" y="234767"/>
                      </a:cubicBezTo>
                      <a:cubicBezTo>
                        <a:pt x="123703" y="228656"/>
                        <a:pt x="139462" y="221581"/>
                        <a:pt x="155865" y="213621"/>
                      </a:cubicBezTo>
                      <a:cubicBezTo>
                        <a:pt x="168726" y="207350"/>
                        <a:pt x="182075" y="200515"/>
                        <a:pt x="195423" y="193037"/>
                      </a:cubicBezTo>
                      <a:cubicBezTo>
                        <a:pt x="203464" y="188695"/>
                        <a:pt x="211022" y="184113"/>
                        <a:pt x="218901" y="179368"/>
                      </a:cubicBezTo>
                      <a:cubicBezTo>
                        <a:pt x="222839" y="176876"/>
                        <a:pt x="226942" y="174383"/>
                        <a:pt x="230879" y="171810"/>
                      </a:cubicBezTo>
                      <a:cubicBezTo>
                        <a:pt x="227986" y="171810"/>
                        <a:pt x="225092" y="171810"/>
                        <a:pt x="222199" y="171810"/>
                      </a:cubicBezTo>
                      <a:lnTo>
                        <a:pt x="218901" y="171810"/>
                      </a:lnTo>
                      <a:lnTo>
                        <a:pt x="218901" y="-1703"/>
                      </a:lnTo>
                      <a:cubicBezTo>
                        <a:pt x="205553" y="22820"/>
                        <a:pt x="190276" y="46218"/>
                        <a:pt x="173151" y="68249"/>
                      </a:cubicBezTo>
                      <a:cubicBezTo>
                        <a:pt x="163501" y="80791"/>
                        <a:pt x="153533" y="92933"/>
                        <a:pt x="143400" y="104270"/>
                      </a:cubicBezTo>
                      <a:cubicBezTo>
                        <a:pt x="138818" y="109416"/>
                        <a:pt x="134154" y="114482"/>
                        <a:pt x="129572" y="119467"/>
                      </a:cubicBezTo>
                      <a:cubicBezTo>
                        <a:pt x="122976" y="126462"/>
                        <a:pt x="116302" y="133216"/>
                        <a:pt x="109793" y="139729"/>
                      </a:cubicBezTo>
                      <a:cubicBezTo>
                        <a:pt x="98615" y="150744"/>
                        <a:pt x="87682" y="161036"/>
                        <a:pt x="77631" y="170282"/>
                      </a:cubicBezTo>
                      <a:cubicBezTo>
                        <a:pt x="70552" y="176473"/>
                        <a:pt x="63882" y="182262"/>
                        <a:pt x="57447" y="187730"/>
                      </a:cubicBezTo>
                      <a:cubicBezTo>
                        <a:pt x="36785" y="204937"/>
                        <a:pt x="19498" y="217802"/>
                        <a:pt x="8560" y="225601"/>
                      </a:cubicBezTo>
                      <a:lnTo>
                        <a:pt x="6955" y="226727"/>
                      </a:lnTo>
                      <a:cubicBezTo>
                        <a:pt x="-203" y="232195"/>
                        <a:pt x="-4062" y="234687"/>
                        <a:pt x="-4062" y="234687"/>
                      </a:cubicBezTo>
                      <a:close/>
                    </a:path>
                  </a:pathLst>
                </a:custGeom>
                <a:solidFill>
                  <a:srgbClr val="8DD155"/>
                </a:solidFill>
                <a:ln w="8032" cap="flat">
                  <a:noFill/>
                  <a:prstDash val="solid"/>
                  <a:miter/>
                </a:ln>
              </p:spPr>
              <p:txBody>
                <a:bodyPr rtlCol="0" anchor="ctr"/>
                <a:lstStyle/>
                <a:p>
                  <a:endParaRPr lang="zh-CN" altLang="en-US"/>
                </a:p>
              </p:txBody>
            </p:sp>
            <p:sp>
              <p:nvSpPr>
                <p:cNvPr id="267" name="iṥľîḓê">
                  <a:extLst>
                    <a:ext uri="{FF2B5EF4-FFF2-40B4-BE49-F238E27FC236}">
                      <a16:creationId xmlns:a16="http://schemas.microsoft.com/office/drawing/2014/main" id="{2C478B9A-A58C-0107-9B9A-F742094AE43F}"/>
                    </a:ext>
                  </a:extLst>
                </p:cNvPr>
                <p:cNvSpPr/>
                <p:nvPr/>
              </p:nvSpPr>
              <p:spPr>
                <a:xfrm>
                  <a:off x="10756486" y="4267706"/>
                  <a:ext cx="958346" cy="906802"/>
                </a:xfrm>
                <a:custGeom>
                  <a:avLst/>
                  <a:gdLst>
                    <a:gd name="connsiteX0" fmla="*/ 920274 w 958346"/>
                    <a:gd name="connsiteY0" fmla="*/ 905100 h 906802"/>
                    <a:gd name="connsiteX1" fmla="*/ 954285 w 958346"/>
                    <a:gd name="connsiteY1" fmla="*/ 887169 h 906802"/>
                    <a:gd name="connsiteX2" fmla="*/ 767587 w 958346"/>
                    <a:gd name="connsiteY2" fmla="*/ 616124 h 906802"/>
                    <a:gd name="connsiteX3" fmla="*/ 521707 w 958346"/>
                    <a:gd name="connsiteY3" fmla="*/ 354646 h 906802"/>
                    <a:gd name="connsiteX4" fmla="*/ -4062 w 958346"/>
                    <a:gd name="connsiteY4" fmla="*/ 5368 h 906802"/>
                    <a:gd name="connsiteX5" fmla="*/ 389923 w 958346"/>
                    <a:gd name="connsiteY5" fmla="*/ 282523 h 906802"/>
                    <a:gd name="connsiteX6" fmla="*/ 452558 w 958346"/>
                    <a:gd name="connsiteY6" fmla="*/ 608807 h 906802"/>
                    <a:gd name="connsiteX7" fmla="*/ 920274 w 958346"/>
                    <a:gd name="connsiteY7" fmla="*/ 905100 h 90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8346" h="906802">
                      <a:moveTo>
                        <a:pt x="920274" y="905100"/>
                      </a:moveTo>
                      <a:lnTo>
                        <a:pt x="954285" y="887169"/>
                      </a:lnTo>
                      <a:cubicBezTo>
                        <a:pt x="954285" y="887169"/>
                        <a:pt x="936998" y="663885"/>
                        <a:pt x="767587" y="616124"/>
                      </a:cubicBezTo>
                      <a:cubicBezTo>
                        <a:pt x="598171" y="568364"/>
                        <a:pt x="511574" y="426368"/>
                        <a:pt x="521707" y="354646"/>
                      </a:cubicBezTo>
                      <a:cubicBezTo>
                        <a:pt x="531837" y="282926"/>
                        <a:pt x="438166" y="-54454"/>
                        <a:pt x="-4062" y="5368"/>
                      </a:cubicBezTo>
                      <a:cubicBezTo>
                        <a:pt x="-4062" y="5368"/>
                        <a:pt x="340635" y="-5166"/>
                        <a:pt x="389923" y="282523"/>
                      </a:cubicBezTo>
                      <a:cubicBezTo>
                        <a:pt x="389923" y="282523"/>
                        <a:pt x="362586" y="512161"/>
                        <a:pt x="452558" y="608807"/>
                      </a:cubicBezTo>
                      <a:cubicBezTo>
                        <a:pt x="542531" y="705453"/>
                        <a:pt x="878626" y="722259"/>
                        <a:pt x="920274" y="905100"/>
                      </a:cubicBezTo>
                      <a:close/>
                    </a:path>
                  </a:pathLst>
                </a:custGeom>
                <a:solidFill>
                  <a:srgbClr val="84B84D"/>
                </a:solidFill>
                <a:ln w="8032" cap="flat">
                  <a:noFill/>
                  <a:prstDash val="solid"/>
                  <a:miter/>
                </a:ln>
              </p:spPr>
              <p:txBody>
                <a:bodyPr rtlCol="0" anchor="ctr"/>
                <a:lstStyle/>
                <a:p>
                  <a:endParaRPr lang="zh-CN" altLang="en-US"/>
                </a:p>
              </p:txBody>
            </p:sp>
            <p:sp>
              <p:nvSpPr>
                <p:cNvPr id="268" name="í$1íḑé">
                  <a:extLst>
                    <a:ext uri="{FF2B5EF4-FFF2-40B4-BE49-F238E27FC236}">
                      <a16:creationId xmlns:a16="http://schemas.microsoft.com/office/drawing/2014/main" id="{A719593B-DB1C-F5E8-482A-8C90404E2C3E}"/>
                    </a:ext>
                  </a:extLst>
                </p:cNvPr>
                <p:cNvSpPr/>
                <p:nvPr/>
              </p:nvSpPr>
              <p:spPr>
                <a:xfrm rot="-1246199">
                  <a:off x="11386370" y="5025658"/>
                  <a:ext cx="610112" cy="434347"/>
                </a:xfrm>
                <a:custGeom>
                  <a:avLst/>
                  <a:gdLst>
                    <a:gd name="connsiteX0" fmla="*/ 606050 w 610112"/>
                    <a:gd name="connsiteY0" fmla="*/ 215470 h 434347"/>
                    <a:gd name="connsiteX1" fmla="*/ 300994 w 610112"/>
                    <a:gd name="connsiteY1" fmla="*/ 432644 h 434347"/>
                    <a:gd name="connsiteX2" fmla="*/ -4062 w 610112"/>
                    <a:gd name="connsiteY2" fmla="*/ 215470 h 434347"/>
                    <a:gd name="connsiteX3" fmla="*/ 300994 w 610112"/>
                    <a:gd name="connsiteY3" fmla="*/ -1703 h 434347"/>
                    <a:gd name="connsiteX4" fmla="*/ 606050 w 610112"/>
                    <a:gd name="connsiteY4" fmla="*/ 215470 h 43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12" h="434347">
                      <a:moveTo>
                        <a:pt x="606050" y="215470"/>
                      </a:moveTo>
                      <a:cubicBezTo>
                        <a:pt x="606050" y="335412"/>
                        <a:pt x="469471" y="432644"/>
                        <a:pt x="300994" y="432644"/>
                      </a:cubicBezTo>
                      <a:cubicBezTo>
                        <a:pt x="132517" y="432644"/>
                        <a:pt x="-4062" y="335412"/>
                        <a:pt x="-4062" y="215470"/>
                      </a:cubicBezTo>
                      <a:cubicBezTo>
                        <a:pt x="-4062" y="95528"/>
                        <a:pt x="132517" y="-1703"/>
                        <a:pt x="300994" y="-1703"/>
                      </a:cubicBezTo>
                      <a:cubicBezTo>
                        <a:pt x="469471" y="-1703"/>
                        <a:pt x="606050" y="95528"/>
                        <a:pt x="606050" y="215470"/>
                      </a:cubicBezTo>
                      <a:close/>
                    </a:path>
                  </a:pathLst>
                </a:custGeom>
                <a:solidFill>
                  <a:srgbClr val="8CA6FF"/>
                </a:solidFill>
                <a:ln w="8032" cap="flat">
                  <a:noFill/>
                  <a:prstDash val="solid"/>
                  <a:miter/>
                </a:ln>
              </p:spPr>
              <p:txBody>
                <a:bodyPr rtlCol="0" anchor="ctr"/>
                <a:lstStyle/>
                <a:p>
                  <a:endParaRPr lang="zh-CN" altLang="en-US"/>
                </a:p>
              </p:txBody>
            </p:sp>
            <p:sp>
              <p:nvSpPr>
                <p:cNvPr id="269" name="îšḷidê">
                  <a:extLst>
                    <a:ext uri="{FF2B5EF4-FFF2-40B4-BE49-F238E27FC236}">
                      <a16:creationId xmlns:a16="http://schemas.microsoft.com/office/drawing/2014/main" id="{6862ED37-A3E7-4D8D-23B5-407F91F9555B}"/>
                    </a:ext>
                  </a:extLst>
                </p:cNvPr>
                <p:cNvSpPr/>
                <p:nvPr/>
              </p:nvSpPr>
              <p:spPr>
                <a:xfrm>
                  <a:off x="11613366" y="5055569"/>
                  <a:ext cx="238313" cy="137295"/>
                </a:xfrm>
                <a:custGeom>
                  <a:avLst/>
                  <a:gdLst>
                    <a:gd name="connsiteX0" fmla="*/ -3985 w 238313"/>
                    <a:gd name="connsiteY0" fmla="*/ 74542 h 137295"/>
                    <a:gd name="connsiteX1" fmla="*/ 119437 w 238313"/>
                    <a:gd name="connsiteY1" fmla="*/ 135167 h 137295"/>
                    <a:gd name="connsiteX2" fmla="*/ 234175 w 238313"/>
                    <a:gd name="connsiteY2" fmla="*/ 59425 h 137295"/>
                    <a:gd name="connsiteX3" fmla="*/ 110753 w 238313"/>
                    <a:gd name="connsiteY3" fmla="*/ -1280 h 137295"/>
                    <a:gd name="connsiteX4" fmla="*/ -3985 w 238313"/>
                    <a:gd name="connsiteY4" fmla="*/ 74542 h 137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13" h="137295">
                      <a:moveTo>
                        <a:pt x="-3985" y="74542"/>
                      </a:moveTo>
                      <a:cubicBezTo>
                        <a:pt x="-1575" y="112172"/>
                        <a:pt x="53664" y="139348"/>
                        <a:pt x="119437" y="135167"/>
                      </a:cubicBezTo>
                      <a:cubicBezTo>
                        <a:pt x="185206" y="130986"/>
                        <a:pt x="236507" y="97055"/>
                        <a:pt x="234175" y="59425"/>
                      </a:cubicBezTo>
                      <a:cubicBezTo>
                        <a:pt x="231843" y="21796"/>
                        <a:pt x="176525" y="-5461"/>
                        <a:pt x="110753" y="-1280"/>
                      </a:cubicBezTo>
                      <a:cubicBezTo>
                        <a:pt x="44980" y="2900"/>
                        <a:pt x="-6317" y="36832"/>
                        <a:pt x="-3985" y="74542"/>
                      </a:cubicBezTo>
                      <a:close/>
                    </a:path>
                  </a:pathLst>
                </a:custGeom>
                <a:solidFill>
                  <a:srgbClr val="999999"/>
                </a:solidFill>
                <a:ln w="8032" cap="flat">
                  <a:noFill/>
                  <a:prstDash val="solid"/>
                  <a:miter/>
                </a:ln>
              </p:spPr>
              <p:txBody>
                <a:bodyPr rtlCol="0" anchor="ctr"/>
                <a:lstStyle/>
                <a:p>
                  <a:endParaRPr lang="zh-CN" altLang="en-US"/>
                </a:p>
              </p:txBody>
            </p:sp>
            <p:sp>
              <p:nvSpPr>
                <p:cNvPr id="270" name="iSḷiḋè">
                  <a:extLst>
                    <a:ext uri="{FF2B5EF4-FFF2-40B4-BE49-F238E27FC236}">
                      <a16:creationId xmlns:a16="http://schemas.microsoft.com/office/drawing/2014/main" id="{8D670CF9-9F5B-900B-9261-C666566C2C29}"/>
                    </a:ext>
                  </a:extLst>
                </p:cNvPr>
                <p:cNvSpPr/>
                <p:nvPr/>
              </p:nvSpPr>
              <p:spPr>
                <a:xfrm>
                  <a:off x="11895371" y="4775218"/>
                  <a:ext cx="341131" cy="459156"/>
                </a:xfrm>
                <a:custGeom>
                  <a:avLst/>
                  <a:gdLst>
                    <a:gd name="connsiteX0" fmla="*/ 1218 w 341131"/>
                    <a:gd name="connsiteY0" fmla="*/ 318549 h 459156"/>
                    <a:gd name="connsiteX1" fmla="*/ 1218 w 341131"/>
                    <a:gd name="connsiteY1" fmla="*/ 319353 h 459156"/>
                    <a:gd name="connsiteX2" fmla="*/ 1858 w 341131"/>
                    <a:gd name="connsiteY2" fmla="*/ 321846 h 459156"/>
                    <a:gd name="connsiteX3" fmla="*/ 3707 w 341131"/>
                    <a:gd name="connsiteY3" fmla="*/ 327877 h 459156"/>
                    <a:gd name="connsiteX4" fmla="*/ 6283 w 341131"/>
                    <a:gd name="connsiteY4" fmla="*/ 335515 h 459156"/>
                    <a:gd name="connsiteX5" fmla="*/ 87088 w 341131"/>
                    <a:gd name="connsiteY5" fmla="*/ 424925 h 459156"/>
                    <a:gd name="connsiteX6" fmla="*/ 325088 w 341131"/>
                    <a:gd name="connsiteY6" fmla="*/ 444303 h 459156"/>
                    <a:gd name="connsiteX7" fmla="*/ 325088 w 341131"/>
                    <a:gd name="connsiteY7" fmla="*/ 46057 h 459156"/>
                    <a:gd name="connsiteX8" fmla="*/ 337070 w 341131"/>
                    <a:gd name="connsiteY8" fmla="*/ 38499 h 459156"/>
                    <a:gd name="connsiteX9" fmla="*/ 328386 w 341131"/>
                    <a:gd name="connsiteY9" fmla="*/ 38499 h 459156"/>
                    <a:gd name="connsiteX10" fmla="*/ 325088 w 341131"/>
                    <a:gd name="connsiteY10" fmla="*/ 38499 h 459156"/>
                    <a:gd name="connsiteX11" fmla="*/ 325088 w 341131"/>
                    <a:gd name="connsiteY11" fmla="*/ -1703 h 459156"/>
                    <a:gd name="connsiteX12" fmla="*/ 289389 w 341131"/>
                    <a:gd name="connsiteY12" fmla="*/ 3040 h 459156"/>
                    <a:gd name="connsiteX13" fmla="*/ 258271 w 341131"/>
                    <a:gd name="connsiteY13" fmla="*/ 9955 h 459156"/>
                    <a:gd name="connsiteX14" fmla="*/ 242594 w 341131"/>
                    <a:gd name="connsiteY14" fmla="*/ 14297 h 459156"/>
                    <a:gd name="connsiteX15" fmla="*/ 220722 w 341131"/>
                    <a:gd name="connsiteY15" fmla="*/ 21695 h 459156"/>
                    <a:gd name="connsiteX16" fmla="*/ 214531 w 341131"/>
                    <a:gd name="connsiteY16" fmla="*/ 23865 h 459156"/>
                    <a:gd name="connsiteX17" fmla="*/ 183496 w 341131"/>
                    <a:gd name="connsiteY17" fmla="*/ 37132 h 459156"/>
                    <a:gd name="connsiteX18" fmla="*/ 161302 w 341131"/>
                    <a:gd name="connsiteY18" fmla="*/ 48469 h 459156"/>
                    <a:gd name="connsiteX19" fmla="*/ 110165 w 341131"/>
                    <a:gd name="connsiteY19" fmla="*/ 81596 h 459156"/>
                    <a:gd name="connsiteX20" fmla="*/ 87571 w 341131"/>
                    <a:gd name="connsiteY20" fmla="*/ 100170 h 459156"/>
                    <a:gd name="connsiteX21" fmla="*/ 15207 w 341131"/>
                    <a:gd name="connsiteY21" fmla="*/ 196093 h 459156"/>
                    <a:gd name="connsiteX22" fmla="*/ 12152 w 341131"/>
                    <a:gd name="connsiteY22" fmla="*/ 202927 h 459156"/>
                    <a:gd name="connsiteX23" fmla="*/ -3929 w 341131"/>
                    <a:gd name="connsiteY23" fmla="*/ 269583 h 459156"/>
                    <a:gd name="connsiteX24" fmla="*/ -3929 w 341131"/>
                    <a:gd name="connsiteY24" fmla="*/ 271110 h 459156"/>
                    <a:gd name="connsiteX25" fmla="*/ 1218 w 341131"/>
                    <a:gd name="connsiteY25" fmla="*/ 318549 h 45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131" h="459156">
                      <a:moveTo>
                        <a:pt x="1218" y="318549"/>
                      </a:moveTo>
                      <a:cubicBezTo>
                        <a:pt x="1218" y="318791"/>
                        <a:pt x="1218" y="319113"/>
                        <a:pt x="1218" y="319353"/>
                      </a:cubicBezTo>
                      <a:cubicBezTo>
                        <a:pt x="1218" y="320158"/>
                        <a:pt x="1619" y="320962"/>
                        <a:pt x="1858" y="321846"/>
                      </a:cubicBezTo>
                      <a:cubicBezTo>
                        <a:pt x="2102" y="322731"/>
                        <a:pt x="2985" y="325867"/>
                        <a:pt x="3707" y="327877"/>
                      </a:cubicBezTo>
                      <a:cubicBezTo>
                        <a:pt x="4434" y="329887"/>
                        <a:pt x="5317" y="333023"/>
                        <a:pt x="6283" y="335515"/>
                      </a:cubicBezTo>
                      <a:cubicBezTo>
                        <a:pt x="21559" y="374029"/>
                        <a:pt x="50262" y="405789"/>
                        <a:pt x="87088" y="424925"/>
                      </a:cubicBezTo>
                      <a:cubicBezTo>
                        <a:pt x="149241" y="459178"/>
                        <a:pt x="236081" y="467621"/>
                        <a:pt x="325088" y="444303"/>
                      </a:cubicBezTo>
                      <a:lnTo>
                        <a:pt x="325088" y="46057"/>
                      </a:lnTo>
                      <a:cubicBezTo>
                        <a:pt x="329030" y="43565"/>
                        <a:pt x="333128" y="41072"/>
                        <a:pt x="337070" y="38499"/>
                      </a:cubicBezTo>
                      <a:cubicBezTo>
                        <a:pt x="334173" y="38499"/>
                        <a:pt x="331279" y="38499"/>
                        <a:pt x="328386" y="38499"/>
                      </a:cubicBezTo>
                      <a:lnTo>
                        <a:pt x="325088" y="38499"/>
                      </a:lnTo>
                      <a:lnTo>
                        <a:pt x="325088" y="-1703"/>
                      </a:lnTo>
                      <a:cubicBezTo>
                        <a:pt x="313267" y="-738"/>
                        <a:pt x="300966" y="869"/>
                        <a:pt x="289389" y="3040"/>
                      </a:cubicBezTo>
                      <a:cubicBezTo>
                        <a:pt x="279016" y="4890"/>
                        <a:pt x="268726" y="7222"/>
                        <a:pt x="258271" y="9955"/>
                      </a:cubicBezTo>
                      <a:cubicBezTo>
                        <a:pt x="253124" y="11242"/>
                        <a:pt x="247898" y="12769"/>
                        <a:pt x="242594" y="14297"/>
                      </a:cubicBezTo>
                      <a:cubicBezTo>
                        <a:pt x="235276" y="16549"/>
                        <a:pt x="227958" y="19041"/>
                        <a:pt x="220722" y="21695"/>
                      </a:cubicBezTo>
                      <a:lnTo>
                        <a:pt x="214531" y="23865"/>
                      </a:lnTo>
                      <a:cubicBezTo>
                        <a:pt x="203919" y="27966"/>
                        <a:pt x="193464" y="32308"/>
                        <a:pt x="183496" y="37132"/>
                      </a:cubicBezTo>
                      <a:cubicBezTo>
                        <a:pt x="175856" y="40670"/>
                        <a:pt x="168538" y="44369"/>
                        <a:pt x="161302" y="48469"/>
                      </a:cubicBezTo>
                      <a:cubicBezTo>
                        <a:pt x="143372" y="58118"/>
                        <a:pt x="126246" y="69214"/>
                        <a:pt x="110165" y="81596"/>
                      </a:cubicBezTo>
                      <a:cubicBezTo>
                        <a:pt x="102125" y="87546"/>
                        <a:pt x="94807" y="93737"/>
                        <a:pt x="87571" y="100170"/>
                      </a:cubicBezTo>
                      <a:cubicBezTo>
                        <a:pt x="57180" y="126864"/>
                        <a:pt x="32575" y="159508"/>
                        <a:pt x="15207" y="196093"/>
                      </a:cubicBezTo>
                      <a:cubicBezTo>
                        <a:pt x="14080" y="198344"/>
                        <a:pt x="13118" y="200676"/>
                        <a:pt x="12152" y="202927"/>
                      </a:cubicBezTo>
                      <a:cubicBezTo>
                        <a:pt x="2906" y="223993"/>
                        <a:pt x="-2562" y="246587"/>
                        <a:pt x="-3929" y="269583"/>
                      </a:cubicBezTo>
                      <a:cubicBezTo>
                        <a:pt x="-4011" y="270065"/>
                        <a:pt x="-4011" y="270628"/>
                        <a:pt x="-3929" y="271110"/>
                      </a:cubicBezTo>
                      <a:cubicBezTo>
                        <a:pt x="-4573" y="287112"/>
                        <a:pt x="-2884" y="303112"/>
                        <a:pt x="1218" y="318549"/>
                      </a:cubicBezTo>
                      <a:close/>
                    </a:path>
                  </a:pathLst>
                </a:custGeom>
                <a:solidFill>
                  <a:srgbClr val="A1B6FF"/>
                </a:solidFill>
                <a:ln w="8032" cap="flat">
                  <a:noFill/>
                  <a:prstDash val="solid"/>
                  <a:miter/>
                </a:ln>
              </p:spPr>
              <p:txBody>
                <a:bodyPr rtlCol="0" anchor="ctr"/>
                <a:lstStyle/>
                <a:p>
                  <a:endParaRPr lang="zh-CN" altLang="en-US"/>
                </a:p>
              </p:txBody>
            </p:sp>
            <p:sp>
              <p:nvSpPr>
                <p:cNvPr id="271" name="iŝḻiḑé">
                  <a:extLst>
                    <a:ext uri="{FF2B5EF4-FFF2-40B4-BE49-F238E27FC236}">
                      <a16:creationId xmlns:a16="http://schemas.microsoft.com/office/drawing/2014/main" id="{3C8ECA03-E962-4E8E-941F-5608FB3820CD}"/>
                    </a:ext>
                  </a:extLst>
                </p:cNvPr>
                <p:cNvSpPr/>
                <p:nvPr/>
              </p:nvSpPr>
              <p:spPr>
                <a:xfrm>
                  <a:off x="12113145" y="4815420"/>
                  <a:ext cx="123515" cy="137253"/>
                </a:xfrm>
                <a:custGeom>
                  <a:avLst/>
                  <a:gdLst>
                    <a:gd name="connsiteX0" fmla="*/ -3965 w 123515"/>
                    <a:gd name="connsiteY0" fmla="*/ 74360 h 137253"/>
                    <a:gd name="connsiteX1" fmla="*/ 107475 w 123515"/>
                    <a:gd name="connsiteY1" fmla="*/ 135548 h 137253"/>
                    <a:gd name="connsiteX2" fmla="*/ 107475 w 123515"/>
                    <a:gd name="connsiteY2" fmla="*/ 5854 h 137253"/>
                    <a:gd name="connsiteX3" fmla="*/ 119453 w 123515"/>
                    <a:gd name="connsiteY3" fmla="*/ -1703 h 137253"/>
                    <a:gd name="connsiteX4" fmla="*/ 110773 w 123515"/>
                    <a:gd name="connsiteY4" fmla="*/ -1703 h 137253"/>
                    <a:gd name="connsiteX5" fmla="*/ 107475 w 123515"/>
                    <a:gd name="connsiteY5" fmla="*/ -1703 h 137253"/>
                    <a:gd name="connsiteX6" fmla="*/ 80056 w 123515"/>
                    <a:gd name="connsiteY6" fmla="*/ 2397 h 137253"/>
                    <a:gd name="connsiteX7" fmla="*/ 43873 w 123515"/>
                    <a:gd name="connsiteY7" fmla="*/ 14539 h 137253"/>
                    <a:gd name="connsiteX8" fmla="*/ 37360 w 123515"/>
                    <a:gd name="connsiteY8" fmla="*/ 17755 h 137253"/>
                    <a:gd name="connsiteX9" fmla="*/ 31813 w 123515"/>
                    <a:gd name="connsiteY9" fmla="*/ 20890 h 137253"/>
                    <a:gd name="connsiteX10" fmla="*/ -2520 w 123515"/>
                    <a:gd name="connsiteY10" fmla="*/ 61093 h 137253"/>
                    <a:gd name="connsiteX11" fmla="*/ -3965 w 123515"/>
                    <a:gd name="connsiteY11" fmla="*/ 74360 h 1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515" h="137253">
                      <a:moveTo>
                        <a:pt x="-3965" y="74360"/>
                      </a:moveTo>
                      <a:cubicBezTo>
                        <a:pt x="-1716" y="109738"/>
                        <a:pt x="47010" y="135870"/>
                        <a:pt x="107475" y="135548"/>
                      </a:cubicBezTo>
                      <a:lnTo>
                        <a:pt x="107475" y="5854"/>
                      </a:lnTo>
                      <a:cubicBezTo>
                        <a:pt x="111413" y="3362"/>
                        <a:pt x="115515" y="869"/>
                        <a:pt x="119453" y="-1703"/>
                      </a:cubicBezTo>
                      <a:cubicBezTo>
                        <a:pt x="116560" y="-1703"/>
                        <a:pt x="113666" y="-1703"/>
                        <a:pt x="110773" y="-1703"/>
                      </a:cubicBezTo>
                      <a:lnTo>
                        <a:pt x="107475" y="-1703"/>
                      </a:lnTo>
                      <a:cubicBezTo>
                        <a:pt x="98229" y="-980"/>
                        <a:pt x="89062" y="387"/>
                        <a:pt x="80056" y="2397"/>
                      </a:cubicBezTo>
                      <a:cubicBezTo>
                        <a:pt x="67594" y="5050"/>
                        <a:pt x="55451" y="9151"/>
                        <a:pt x="43873" y="14539"/>
                      </a:cubicBezTo>
                      <a:cubicBezTo>
                        <a:pt x="41702" y="15504"/>
                        <a:pt x="39531" y="16629"/>
                        <a:pt x="37360" y="17755"/>
                      </a:cubicBezTo>
                      <a:cubicBezTo>
                        <a:pt x="35189" y="18880"/>
                        <a:pt x="33662" y="19845"/>
                        <a:pt x="31813" y="20890"/>
                      </a:cubicBezTo>
                      <a:cubicBezTo>
                        <a:pt x="15653" y="29413"/>
                        <a:pt x="3349" y="43806"/>
                        <a:pt x="-2520" y="61093"/>
                      </a:cubicBezTo>
                      <a:cubicBezTo>
                        <a:pt x="-3804" y="65354"/>
                        <a:pt x="-4287" y="69857"/>
                        <a:pt x="-3965" y="74360"/>
                      </a:cubicBezTo>
                      <a:close/>
                    </a:path>
                  </a:pathLst>
                </a:custGeom>
                <a:solidFill>
                  <a:srgbClr val="999999"/>
                </a:solidFill>
                <a:ln w="8032" cap="flat">
                  <a:noFill/>
                  <a:prstDash val="solid"/>
                  <a:miter/>
                </a:ln>
              </p:spPr>
              <p:txBody>
                <a:bodyPr rtlCol="0" anchor="ctr"/>
                <a:lstStyle/>
                <a:p>
                  <a:endParaRPr lang="zh-CN" altLang="en-US"/>
                </a:p>
              </p:txBody>
            </p:sp>
            <p:sp>
              <p:nvSpPr>
                <p:cNvPr id="272" name="ïš1îḓé">
                  <a:extLst>
                    <a:ext uri="{FF2B5EF4-FFF2-40B4-BE49-F238E27FC236}">
                      <a16:creationId xmlns:a16="http://schemas.microsoft.com/office/drawing/2014/main" id="{0312A617-903F-BBAC-8920-11751D0C1956}"/>
                    </a:ext>
                  </a:extLst>
                </p:cNvPr>
                <p:cNvSpPr/>
                <p:nvPr/>
              </p:nvSpPr>
              <p:spPr>
                <a:xfrm>
                  <a:off x="8534576" y="5920346"/>
                  <a:ext cx="852614" cy="929882"/>
                </a:xfrm>
                <a:custGeom>
                  <a:avLst/>
                  <a:gdLst>
                    <a:gd name="connsiteX0" fmla="*/ -4062 w 852614"/>
                    <a:gd name="connsiteY0" fmla="*/ 124210 h 929882"/>
                    <a:gd name="connsiteX1" fmla="*/ -2617 w 852614"/>
                    <a:gd name="connsiteY1" fmla="*/ 156372 h 929882"/>
                    <a:gd name="connsiteX2" fmla="*/ -1247 w 852614"/>
                    <a:gd name="connsiteY2" fmla="*/ 182584 h 929882"/>
                    <a:gd name="connsiteX3" fmla="*/ -446 w 852614"/>
                    <a:gd name="connsiteY3" fmla="*/ 195128 h 929882"/>
                    <a:gd name="connsiteX4" fmla="*/ 3174 w 852614"/>
                    <a:gd name="connsiteY4" fmla="*/ 242566 h 929882"/>
                    <a:gd name="connsiteX5" fmla="*/ 4944 w 852614"/>
                    <a:gd name="connsiteY5" fmla="*/ 263231 h 929882"/>
                    <a:gd name="connsiteX6" fmla="*/ 5506 w 852614"/>
                    <a:gd name="connsiteY6" fmla="*/ 269422 h 929882"/>
                    <a:gd name="connsiteX7" fmla="*/ 7516 w 852614"/>
                    <a:gd name="connsiteY7" fmla="*/ 289362 h 929882"/>
                    <a:gd name="connsiteX8" fmla="*/ 13146 w 852614"/>
                    <a:gd name="connsiteY8" fmla="*/ 338650 h 929882"/>
                    <a:gd name="connsiteX9" fmla="*/ 15796 w 852614"/>
                    <a:gd name="connsiteY9" fmla="*/ 358912 h 929882"/>
                    <a:gd name="connsiteX10" fmla="*/ 18933 w 852614"/>
                    <a:gd name="connsiteY10" fmla="*/ 381909 h 929882"/>
                    <a:gd name="connsiteX11" fmla="*/ 25847 w 852614"/>
                    <a:gd name="connsiteY11" fmla="*/ 427578 h 929882"/>
                    <a:gd name="connsiteX12" fmla="*/ 28823 w 852614"/>
                    <a:gd name="connsiteY12" fmla="*/ 445750 h 929882"/>
                    <a:gd name="connsiteX13" fmla="*/ 37746 w 852614"/>
                    <a:gd name="connsiteY13" fmla="*/ 495119 h 929882"/>
                    <a:gd name="connsiteX14" fmla="*/ 40161 w 852614"/>
                    <a:gd name="connsiteY14" fmla="*/ 507500 h 929882"/>
                    <a:gd name="connsiteX15" fmla="*/ 43938 w 852614"/>
                    <a:gd name="connsiteY15" fmla="*/ 526235 h 929882"/>
                    <a:gd name="connsiteX16" fmla="*/ 49006 w 852614"/>
                    <a:gd name="connsiteY16" fmla="*/ 550840 h 929882"/>
                    <a:gd name="connsiteX17" fmla="*/ 65087 w 852614"/>
                    <a:gd name="connsiteY17" fmla="*/ 620953 h 929882"/>
                    <a:gd name="connsiteX18" fmla="*/ 70713 w 852614"/>
                    <a:gd name="connsiteY18" fmla="*/ 643144 h 929882"/>
                    <a:gd name="connsiteX19" fmla="*/ 77548 w 852614"/>
                    <a:gd name="connsiteY19" fmla="*/ 669035 h 929882"/>
                    <a:gd name="connsiteX20" fmla="*/ 81969 w 852614"/>
                    <a:gd name="connsiteY20" fmla="*/ 685679 h 929882"/>
                    <a:gd name="connsiteX21" fmla="*/ 84384 w 852614"/>
                    <a:gd name="connsiteY21" fmla="*/ 694202 h 929882"/>
                    <a:gd name="connsiteX22" fmla="*/ 89209 w 852614"/>
                    <a:gd name="connsiteY22" fmla="*/ 710925 h 929882"/>
                    <a:gd name="connsiteX23" fmla="*/ 101591 w 852614"/>
                    <a:gd name="connsiteY23" fmla="*/ 752013 h 929882"/>
                    <a:gd name="connsiteX24" fmla="*/ 105290 w 852614"/>
                    <a:gd name="connsiteY24" fmla="*/ 763832 h 929882"/>
                    <a:gd name="connsiteX25" fmla="*/ 110594 w 852614"/>
                    <a:gd name="connsiteY25" fmla="*/ 779913 h 929882"/>
                    <a:gd name="connsiteX26" fmla="*/ 128123 w 852614"/>
                    <a:gd name="connsiteY26" fmla="*/ 831452 h 929882"/>
                    <a:gd name="connsiteX27" fmla="*/ 135198 w 852614"/>
                    <a:gd name="connsiteY27" fmla="*/ 850912 h 929882"/>
                    <a:gd name="connsiteX28" fmla="*/ 142355 w 852614"/>
                    <a:gd name="connsiteY28" fmla="*/ 870128 h 929882"/>
                    <a:gd name="connsiteX29" fmla="*/ 157714 w 852614"/>
                    <a:gd name="connsiteY29" fmla="*/ 909366 h 929882"/>
                    <a:gd name="connsiteX30" fmla="*/ 163823 w 852614"/>
                    <a:gd name="connsiteY30" fmla="*/ 924240 h 929882"/>
                    <a:gd name="connsiteX31" fmla="*/ 165511 w 852614"/>
                    <a:gd name="connsiteY31" fmla="*/ 928180 h 929882"/>
                    <a:gd name="connsiteX32" fmla="*/ 848553 w 852614"/>
                    <a:gd name="connsiteY32" fmla="*/ 928180 h 929882"/>
                    <a:gd name="connsiteX33" fmla="*/ 822582 w 852614"/>
                    <a:gd name="connsiteY33" fmla="*/ 838690 h 929882"/>
                    <a:gd name="connsiteX34" fmla="*/ 541648 w 852614"/>
                    <a:gd name="connsiteY34" fmla="*/ 213702 h 929882"/>
                    <a:gd name="connsiteX35" fmla="*/ 524197 w 852614"/>
                    <a:gd name="connsiteY35" fmla="*/ 182101 h 929882"/>
                    <a:gd name="connsiteX36" fmla="*/ 519615 w 852614"/>
                    <a:gd name="connsiteY36" fmla="*/ 174061 h 929882"/>
                    <a:gd name="connsiteX37" fmla="*/ 509647 w 852614"/>
                    <a:gd name="connsiteY37" fmla="*/ 156453 h 929882"/>
                    <a:gd name="connsiteX38" fmla="*/ 503616 w 852614"/>
                    <a:gd name="connsiteY38" fmla="*/ 145839 h 929882"/>
                    <a:gd name="connsiteX39" fmla="*/ 502007 w 852614"/>
                    <a:gd name="connsiteY39" fmla="*/ 142945 h 929882"/>
                    <a:gd name="connsiteX40" fmla="*/ 449661 w 852614"/>
                    <a:gd name="connsiteY40" fmla="*/ 53212 h 929882"/>
                    <a:gd name="connsiteX41" fmla="*/ 446768 w 852614"/>
                    <a:gd name="connsiteY41" fmla="*/ 48389 h 929882"/>
                    <a:gd name="connsiteX42" fmla="*/ 433823 w 852614"/>
                    <a:gd name="connsiteY42" fmla="*/ 27000 h 929882"/>
                    <a:gd name="connsiteX43" fmla="*/ 429642 w 852614"/>
                    <a:gd name="connsiteY43" fmla="*/ 20006 h 929882"/>
                    <a:gd name="connsiteX44" fmla="*/ 416133 w 852614"/>
                    <a:gd name="connsiteY44" fmla="*/ -1703 h 929882"/>
                    <a:gd name="connsiteX45" fmla="*/ 351326 w 852614"/>
                    <a:gd name="connsiteY45" fmla="*/ 17674 h 92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2614" h="929882">
                      <a:moveTo>
                        <a:pt x="-4062" y="124210"/>
                      </a:moveTo>
                      <a:cubicBezTo>
                        <a:pt x="-3661" y="134905"/>
                        <a:pt x="-3257" y="145678"/>
                        <a:pt x="-2617" y="156372"/>
                      </a:cubicBezTo>
                      <a:cubicBezTo>
                        <a:pt x="-2213" y="165057"/>
                        <a:pt x="-1730" y="173819"/>
                        <a:pt x="-1247" y="182584"/>
                      </a:cubicBezTo>
                      <a:cubicBezTo>
                        <a:pt x="-1247" y="186846"/>
                        <a:pt x="-764" y="190625"/>
                        <a:pt x="-446" y="195128"/>
                      </a:cubicBezTo>
                      <a:cubicBezTo>
                        <a:pt x="602" y="211209"/>
                        <a:pt x="1725" y="226807"/>
                        <a:pt x="3174" y="242566"/>
                      </a:cubicBezTo>
                      <a:cubicBezTo>
                        <a:pt x="3735" y="249482"/>
                        <a:pt x="4301" y="256315"/>
                        <a:pt x="4944" y="263231"/>
                      </a:cubicBezTo>
                      <a:cubicBezTo>
                        <a:pt x="4944" y="265241"/>
                        <a:pt x="4944" y="267332"/>
                        <a:pt x="5506" y="269422"/>
                      </a:cubicBezTo>
                      <a:cubicBezTo>
                        <a:pt x="6228" y="276096"/>
                        <a:pt x="6872" y="282688"/>
                        <a:pt x="7516" y="289362"/>
                      </a:cubicBezTo>
                      <a:cubicBezTo>
                        <a:pt x="9287" y="305926"/>
                        <a:pt x="11053" y="322410"/>
                        <a:pt x="13146" y="338650"/>
                      </a:cubicBezTo>
                      <a:cubicBezTo>
                        <a:pt x="14029" y="345485"/>
                        <a:pt x="14913" y="352159"/>
                        <a:pt x="15796" y="358912"/>
                      </a:cubicBezTo>
                      <a:cubicBezTo>
                        <a:pt x="16683" y="365667"/>
                        <a:pt x="17889" y="374271"/>
                        <a:pt x="18933" y="381909"/>
                      </a:cubicBezTo>
                      <a:cubicBezTo>
                        <a:pt x="21104" y="397185"/>
                        <a:pt x="23436" y="412463"/>
                        <a:pt x="25847" y="427578"/>
                      </a:cubicBezTo>
                      <a:cubicBezTo>
                        <a:pt x="26895" y="433608"/>
                        <a:pt x="27857" y="439719"/>
                        <a:pt x="28823" y="445750"/>
                      </a:cubicBezTo>
                      <a:cubicBezTo>
                        <a:pt x="31638" y="462394"/>
                        <a:pt x="34613" y="478797"/>
                        <a:pt x="37746" y="495119"/>
                      </a:cubicBezTo>
                      <a:lnTo>
                        <a:pt x="40161" y="507500"/>
                      </a:lnTo>
                      <a:cubicBezTo>
                        <a:pt x="41366" y="513772"/>
                        <a:pt x="42571" y="520044"/>
                        <a:pt x="43938" y="526235"/>
                      </a:cubicBezTo>
                      <a:cubicBezTo>
                        <a:pt x="45547" y="534276"/>
                        <a:pt x="47318" y="542719"/>
                        <a:pt x="49006" y="550840"/>
                      </a:cubicBezTo>
                      <a:cubicBezTo>
                        <a:pt x="54071" y="574559"/>
                        <a:pt x="59457" y="597875"/>
                        <a:pt x="65087" y="620953"/>
                      </a:cubicBezTo>
                      <a:cubicBezTo>
                        <a:pt x="66854" y="628349"/>
                        <a:pt x="68786" y="635828"/>
                        <a:pt x="70713" y="643144"/>
                      </a:cubicBezTo>
                      <a:cubicBezTo>
                        <a:pt x="72884" y="651829"/>
                        <a:pt x="75138" y="660511"/>
                        <a:pt x="77548" y="669035"/>
                      </a:cubicBezTo>
                      <a:cubicBezTo>
                        <a:pt x="78997" y="674582"/>
                        <a:pt x="80524" y="680131"/>
                        <a:pt x="81969" y="685679"/>
                      </a:cubicBezTo>
                      <a:cubicBezTo>
                        <a:pt x="82856" y="688492"/>
                        <a:pt x="83579" y="691387"/>
                        <a:pt x="84384" y="694202"/>
                      </a:cubicBezTo>
                      <a:lnTo>
                        <a:pt x="89209" y="710925"/>
                      </a:lnTo>
                      <a:cubicBezTo>
                        <a:pt x="93229" y="724755"/>
                        <a:pt x="97249" y="738506"/>
                        <a:pt x="101591" y="752013"/>
                      </a:cubicBezTo>
                      <a:cubicBezTo>
                        <a:pt x="102797" y="756033"/>
                        <a:pt x="104002" y="760054"/>
                        <a:pt x="105290" y="763832"/>
                      </a:cubicBezTo>
                      <a:cubicBezTo>
                        <a:pt x="106978" y="769380"/>
                        <a:pt x="108827" y="774847"/>
                        <a:pt x="110594" y="779913"/>
                      </a:cubicBezTo>
                      <a:cubicBezTo>
                        <a:pt x="115980" y="797361"/>
                        <a:pt x="121771" y="814488"/>
                        <a:pt x="128123" y="831452"/>
                      </a:cubicBezTo>
                      <a:cubicBezTo>
                        <a:pt x="130456" y="838046"/>
                        <a:pt x="132788" y="844479"/>
                        <a:pt x="135198" y="850912"/>
                      </a:cubicBezTo>
                      <a:cubicBezTo>
                        <a:pt x="137613" y="857342"/>
                        <a:pt x="139862" y="863695"/>
                        <a:pt x="142355" y="870128"/>
                      </a:cubicBezTo>
                      <a:cubicBezTo>
                        <a:pt x="147341" y="883313"/>
                        <a:pt x="152406" y="896501"/>
                        <a:pt x="157714" y="909366"/>
                      </a:cubicBezTo>
                      <a:cubicBezTo>
                        <a:pt x="159724" y="914350"/>
                        <a:pt x="161734" y="919256"/>
                        <a:pt x="163823" y="924240"/>
                      </a:cubicBezTo>
                      <a:lnTo>
                        <a:pt x="165511" y="928180"/>
                      </a:lnTo>
                      <a:lnTo>
                        <a:pt x="848553" y="928180"/>
                      </a:lnTo>
                      <a:cubicBezTo>
                        <a:pt x="840913" y="898752"/>
                        <a:pt x="832472" y="868842"/>
                        <a:pt x="822582" y="838690"/>
                      </a:cubicBezTo>
                      <a:cubicBezTo>
                        <a:pt x="752145" y="617013"/>
                        <a:pt x="632826" y="379496"/>
                        <a:pt x="541648" y="213702"/>
                      </a:cubicBezTo>
                      <a:lnTo>
                        <a:pt x="524197" y="182101"/>
                      </a:lnTo>
                      <a:cubicBezTo>
                        <a:pt x="522669" y="179288"/>
                        <a:pt x="521064" y="176554"/>
                        <a:pt x="519615" y="174061"/>
                      </a:cubicBezTo>
                      <a:lnTo>
                        <a:pt x="509647" y="156453"/>
                      </a:lnTo>
                      <a:lnTo>
                        <a:pt x="503616" y="145839"/>
                      </a:lnTo>
                      <a:cubicBezTo>
                        <a:pt x="503051" y="144794"/>
                        <a:pt x="502490" y="143909"/>
                        <a:pt x="502007" y="142945"/>
                      </a:cubicBezTo>
                      <a:cubicBezTo>
                        <a:pt x="481583" y="107165"/>
                        <a:pt x="463653" y="76692"/>
                        <a:pt x="449661" y="53212"/>
                      </a:cubicBezTo>
                      <a:cubicBezTo>
                        <a:pt x="448617" y="51604"/>
                        <a:pt x="447651" y="49916"/>
                        <a:pt x="446768" y="48389"/>
                      </a:cubicBezTo>
                      <a:cubicBezTo>
                        <a:pt x="441942" y="40348"/>
                        <a:pt x="437683" y="33191"/>
                        <a:pt x="433823" y="27000"/>
                      </a:cubicBezTo>
                      <a:cubicBezTo>
                        <a:pt x="432375" y="24509"/>
                        <a:pt x="430847" y="22177"/>
                        <a:pt x="429642" y="20006"/>
                      </a:cubicBezTo>
                      <a:cubicBezTo>
                        <a:pt x="420958" y="5854"/>
                        <a:pt x="416133" y="-1703"/>
                        <a:pt x="416133" y="-1703"/>
                      </a:cubicBezTo>
                      <a:lnTo>
                        <a:pt x="351326" y="17674"/>
                      </a:lnTo>
                      <a:close/>
                    </a:path>
                  </a:pathLst>
                </a:custGeom>
                <a:solidFill>
                  <a:srgbClr val="1A9490"/>
                </a:solidFill>
                <a:ln w="8032" cap="flat">
                  <a:noFill/>
                  <a:prstDash val="solid"/>
                  <a:miter/>
                </a:ln>
              </p:spPr>
              <p:txBody>
                <a:bodyPr rtlCol="0" anchor="ctr"/>
                <a:lstStyle/>
                <a:p>
                  <a:endParaRPr lang="zh-CN" altLang="en-US"/>
                </a:p>
              </p:txBody>
            </p:sp>
            <p:sp>
              <p:nvSpPr>
                <p:cNvPr id="273" name="ïṩľíḋè">
                  <a:extLst>
                    <a:ext uri="{FF2B5EF4-FFF2-40B4-BE49-F238E27FC236}">
                      <a16:creationId xmlns:a16="http://schemas.microsoft.com/office/drawing/2014/main" id="{AB370EC3-0055-F7FE-88D4-C38E6C85D036}"/>
                    </a:ext>
                  </a:extLst>
                </p:cNvPr>
                <p:cNvSpPr/>
                <p:nvPr/>
              </p:nvSpPr>
              <p:spPr>
                <a:xfrm>
                  <a:off x="8534576" y="5920346"/>
                  <a:ext cx="545627" cy="929882"/>
                </a:xfrm>
                <a:custGeom>
                  <a:avLst/>
                  <a:gdLst>
                    <a:gd name="connsiteX0" fmla="*/ -4062 w 545627"/>
                    <a:gd name="connsiteY0" fmla="*/ 124210 h 929882"/>
                    <a:gd name="connsiteX1" fmla="*/ -2617 w 545627"/>
                    <a:gd name="connsiteY1" fmla="*/ 156372 h 929882"/>
                    <a:gd name="connsiteX2" fmla="*/ -1247 w 545627"/>
                    <a:gd name="connsiteY2" fmla="*/ 182584 h 929882"/>
                    <a:gd name="connsiteX3" fmla="*/ -446 w 545627"/>
                    <a:gd name="connsiteY3" fmla="*/ 195128 h 929882"/>
                    <a:gd name="connsiteX4" fmla="*/ 3174 w 545627"/>
                    <a:gd name="connsiteY4" fmla="*/ 242566 h 929882"/>
                    <a:gd name="connsiteX5" fmla="*/ 4944 w 545627"/>
                    <a:gd name="connsiteY5" fmla="*/ 263231 h 929882"/>
                    <a:gd name="connsiteX6" fmla="*/ 5506 w 545627"/>
                    <a:gd name="connsiteY6" fmla="*/ 269422 h 929882"/>
                    <a:gd name="connsiteX7" fmla="*/ 7516 w 545627"/>
                    <a:gd name="connsiteY7" fmla="*/ 289362 h 929882"/>
                    <a:gd name="connsiteX8" fmla="*/ 13146 w 545627"/>
                    <a:gd name="connsiteY8" fmla="*/ 338650 h 929882"/>
                    <a:gd name="connsiteX9" fmla="*/ 15796 w 545627"/>
                    <a:gd name="connsiteY9" fmla="*/ 358912 h 929882"/>
                    <a:gd name="connsiteX10" fmla="*/ 18933 w 545627"/>
                    <a:gd name="connsiteY10" fmla="*/ 381909 h 929882"/>
                    <a:gd name="connsiteX11" fmla="*/ 25847 w 545627"/>
                    <a:gd name="connsiteY11" fmla="*/ 427578 h 929882"/>
                    <a:gd name="connsiteX12" fmla="*/ 28823 w 545627"/>
                    <a:gd name="connsiteY12" fmla="*/ 445750 h 929882"/>
                    <a:gd name="connsiteX13" fmla="*/ 37746 w 545627"/>
                    <a:gd name="connsiteY13" fmla="*/ 495119 h 929882"/>
                    <a:gd name="connsiteX14" fmla="*/ 40161 w 545627"/>
                    <a:gd name="connsiteY14" fmla="*/ 507500 h 929882"/>
                    <a:gd name="connsiteX15" fmla="*/ 43938 w 545627"/>
                    <a:gd name="connsiteY15" fmla="*/ 526235 h 929882"/>
                    <a:gd name="connsiteX16" fmla="*/ 49006 w 545627"/>
                    <a:gd name="connsiteY16" fmla="*/ 550840 h 929882"/>
                    <a:gd name="connsiteX17" fmla="*/ 65087 w 545627"/>
                    <a:gd name="connsiteY17" fmla="*/ 620953 h 929882"/>
                    <a:gd name="connsiteX18" fmla="*/ 70713 w 545627"/>
                    <a:gd name="connsiteY18" fmla="*/ 643144 h 929882"/>
                    <a:gd name="connsiteX19" fmla="*/ 77548 w 545627"/>
                    <a:gd name="connsiteY19" fmla="*/ 669035 h 929882"/>
                    <a:gd name="connsiteX20" fmla="*/ 81969 w 545627"/>
                    <a:gd name="connsiteY20" fmla="*/ 685679 h 929882"/>
                    <a:gd name="connsiteX21" fmla="*/ 84384 w 545627"/>
                    <a:gd name="connsiteY21" fmla="*/ 694202 h 929882"/>
                    <a:gd name="connsiteX22" fmla="*/ 89209 w 545627"/>
                    <a:gd name="connsiteY22" fmla="*/ 710925 h 929882"/>
                    <a:gd name="connsiteX23" fmla="*/ 101591 w 545627"/>
                    <a:gd name="connsiteY23" fmla="*/ 752013 h 929882"/>
                    <a:gd name="connsiteX24" fmla="*/ 105290 w 545627"/>
                    <a:gd name="connsiteY24" fmla="*/ 763832 h 929882"/>
                    <a:gd name="connsiteX25" fmla="*/ 110594 w 545627"/>
                    <a:gd name="connsiteY25" fmla="*/ 779913 h 929882"/>
                    <a:gd name="connsiteX26" fmla="*/ 128123 w 545627"/>
                    <a:gd name="connsiteY26" fmla="*/ 831452 h 929882"/>
                    <a:gd name="connsiteX27" fmla="*/ 135198 w 545627"/>
                    <a:gd name="connsiteY27" fmla="*/ 850912 h 929882"/>
                    <a:gd name="connsiteX28" fmla="*/ 142355 w 545627"/>
                    <a:gd name="connsiteY28" fmla="*/ 870128 h 929882"/>
                    <a:gd name="connsiteX29" fmla="*/ 157714 w 545627"/>
                    <a:gd name="connsiteY29" fmla="*/ 909366 h 929882"/>
                    <a:gd name="connsiteX30" fmla="*/ 163823 w 545627"/>
                    <a:gd name="connsiteY30" fmla="*/ 924240 h 929882"/>
                    <a:gd name="connsiteX31" fmla="*/ 165511 w 545627"/>
                    <a:gd name="connsiteY31" fmla="*/ 928180 h 929882"/>
                    <a:gd name="connsiteX32" fmla="*/ 248409 w 545627"/>
                    <a:gd name="connsiteY32" fmla="*/ 928180 h 929882"/>
                    <a:gd name="connsiteX33" fmla="*/ 210138 w 545627"/>
                    <a:gd name="connsiteY33" fmla="*/ 781038 h 929882"/>
                    <a:gd name="connsiteX34" fmla="*/ 198238 w 545627"/>
                    <a:gd name="connsiteY34" fmla="*/ 674743 h 929882"/>
                    <a:gd name="connsiteX35" fmla="*/ 198238 w 545627"/>
                    <a:gd name="connsiteY35" fmla="*/ 665739 h 929882"/>
                    <a:gd name="connsiteX36" fmla="*/ 490990 w 545627"/>
                    <a:gd name="connsiteY36" fmla="*/ 231954 h 929882"/>
                    <a:gd name="connsiteX37" fmla="*/ 541565 w 545627"/>
                    <a:gd name="connsiteY37" fmla="*/ 213702 h 929882"/>
                    <a:gd name="connsiteX38" fmla="*/ 524118 w 545627"/>
                    <a:gd name="connsiteY38" fmla="*/ 182101 h 929882"/>
                    <a:gd name="connsiteX39" fmla="*/ 519536 w 545627"/>
                    <a:gd name="connsiteY39" fmla="*/ 174061 h 929882"/>
                    <a:gd name="connsiteX40" fmla="*/ 509564 w 545627"/>
                    <a:gd name="connsiteY40" fmla="*/ 156453 h 929882"/>
                    <a:gd name="connsiteX41" fmla="*/ 503534 w 545627"/>
                    <a:gd name="connsiteY41" fmla="*/ 145839 h 929882"/>
                    <a:gd name="connsiteX42" fmla="*/ 501924 w 545627"/>
                    <a:gd name="connsiteY42" fmla="*/ 142945 h 929882"/>
                    <a:gd name="connsiteX43" fmla="*/ 449582 w 545627"/>
                    <a:gd name="connsiteY43" fmla="*/ 53212 h 929882"/>
                    <a:gd name="connsiteX44" fmla="*/ 446689 w 545627"/>
                    <a:gd name="connsiteY44" fmla="*/ 48389 h 929882"/>
                    <a:gd name="connsiteX45" fmla="*/ 433741 w 545627"/>
                    <a:gd name="connsiteY45" fmla="*/ 27000 h 929882"/>
                    <a:gd name="connsiteX46" fmla="*/ 429560 w 545627"/>
                    <a:gd name="connsiteY46" fmla="*/ 20006 h 929882"/>
                    <a:gd name="connsiteX47" fmla="*/ 416054 w 545627"/>
                    <a:gd name="connsiteY47" fmla="*/ -1703 h 929882"/>
                    <a:gd name="connsiteX48" fmla="*/ 351247 w 545627"/>
                    <a:gd name="connsiteY48" fmla="*/ 17674 h 92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45627" h="929882">
                      <a:moveTo>
                        <a:pt x="-4062" y="124210"/>
                      </a:moveTo>
                      <a:cubicBezTo>
                        <a:pt x="-3661" y="134905"/>
                        <a:pt x="-3257" y="145678"/>
                        <a:pt x="-2617" y="156372"/>
                      </a:cubicBezTo>
                      <a:cubicBezTo>
                        <a:pt x="-2213" y="165057"/>
                        <a:pt x="-1730" y="173819"/>
                        <a:pt x="-1247" y="182584"/>
                      </a:cubicBezTo>
                      <a:cubicBezTo>
                        <a:pt x="-1247" y="186846"/>
                        <a:pt x="-764" y="190625"/>
                        <a:pt x="-446" y="195128"/>
                      </a:cubicBezTo>
                      <a:cubicBezTo>
                        <a:pt x="602" y="211209"/>
                        <a:pt x="1725" y="226807"/>
                        <a:pt x="3174" y="242566"/>
                      </a:cubicBezTo>
                      <a:cubicBezTo>
                        <a:pt x="3735" y="249482"/>
                        <a:pt x="4301" y="256315"/>
                        <a:pt x="4944" y="263231"/>
                      </a:cubicBezTo>
                      <a:cubicBezTo>
                        <a:pt x="4944" y="265241"/>
                        <a:pt x="4944" y="267332"/>
                        <a:pt x="5506" y="269422"/>
                      </a:cubicBezTo>
                      <a:cubicBezTo>
                        <a:pt x="6228" y="276096"/>
                        <a:pt x="6872" y="282688"/>
                        <a:pt x="7516" y="289362"/>
                      </a:cubicBezTo>
                      <a:cubicBezTo>
                        <a:pt x="9287" y="305926"/>
                        <a:pt x="11053" y="322410"/>
                        <a:pt x="13146" y="338650"/>
                      </a:cubicBezTo>
                      <a:cubicBezTo>
                        <a:pt x="14029" y="345485"/>
                        <a:pt x="14913" y="352159"/>
                        <a:pt x="15796" y="358912"/>
                      </a:cubicBezTo>
                      <a:cubicBezTo>
                        <a:pt x="16683" y="365667"/>
                        <a:pt x="17889" y="374271"/>
                        <a:pt x="18933" y="381909"/>
                      </a:cubicBezTo>
                      <a:cubicBezTo>
                        <a:pt x="21104" y="397185"/>
                        <a:pt x="23436" y="412463"/>
                        <a:pt x="25847" y="427578"/>
                      </a:cubicBezTo>
                      <a:cubicBezTo>
                        <a:pt x="26895" y="433608"/>
                        <a:pt x="27857" y="439719"/>
                        <a:pt x="28823" y="445750"/>
                      </a:cubicBezTo>
                      <a:cubicBezTo>
                        <a:pt x="31638" y="462394"/>
                        <a:pt x="34613" y="478797"/>
                        <a:pt x="37746" y="495119"/>
                      </a:cubicBezTo>
                      <a:lnTo>
                        <a:pt x="40161" y="507500"/>
                      </a:lnTo>
                      <a:cubicBezTo>
                        <a:pt x="41366" y="513772"/>
                        <a:pt x="42571" y="520044"/>
                        <a:pt x="43938" y="526235"/>
                      </a:cubicBezTo>
                      <a:cubicBezTo>
                        <a:pt x="45547" y="534276"/>
                        <a:pt x="47318" y="542719"/>
                        <a:pt x="49006" y="550840"/>
                      </a:cubicBezTo>
                      <a:cubicBezTo>
                        <a:pt x="54071" y="574559"/>
                        <a:pt x="59457" y="597875"/>
                        <a:pt x="65087" y="620953"/>
                      </a:cubicBezTo>
                      <a:cubicBezTo>
                        <a:pt x="66854" y="628349"/>
                        <a:pt x="68786" y="635828"/>
                        <a:pt x="70713" y="643144"/>
                      </a:cubicBezTo>
                      <a:cubicBezTo>
                        <a:pt x="72884" y="651829"/>
                        <a:pt x="75138" y="660511"/>
                        <a:pt x="77548" y="669035"/>
                      </a:cubicBezTo>
                      <a:cubicBezTo>
                        <a:pt x="78997" y="674582"/>
                        <a:pt x="80524" y="680131"/>
                        <a:pt x="81969" y="685679"/>
                      </a:cubicBezTo>
                      <a:cubicBezTo>
                        <a:pt x="82856" y="688492"/>
                        <a:pt x="83579" y="691387"/>
                        <a:pt x="84384" y="694202"/>
                      </a:cubicBezTo>
                      <a:lnTo>
                        <a:pt x="89209" y="710925"/>
                      </a:lnTo>
                      <a:cubicBezTo>
                        <a:pt x="93229" y="724755"/>
                        <a:pt x="97249" y="738506"/>
                        <a:pt x="101591" y="752013"/>
                      </a:cubicBezTo>
                      <a:cubicBezTo>
                        <a:pt x="102797" y="756033"/>
                        <a:pt x="104002" y="760054"/>
                        <a:pt x="105290" y="763832"/>
                      </a:cubicBezTo>
                      <a:cubicBezTo>
                        <a:pt x="106978" y="769380"/>
                        <a:pt x="108827" y="774847"/>
                        <a:pt x="110594" y="779913"/>
                      </a:cubicBezTo>
                      <a:cubicBezTo>
                        <a:pt x="115980" y="797361"/>
                        <a:pt x="121771" y="814488"/>
                        <a:pt x="128123" y="831452"/>
                      </a:cubicBezTo>
                      <a:cubicBezTo>
                        <a:pt x="130456" y="838046"/>
                        <a:pt x="132788" y="844479"/>
                        <a:pt x="135198" y="850912"/>
                      </a:cubicBezTo>
                      <a:cubicBezTo>
                        <a:pt x="137613" y="857342"/>
                        <a:pt x="139862" y="863695"/>
                        <a:pt x="142355" y="870128"/>
                      </a:cubicBezTo>
                      <a:cubicBezTo>
                        <a:pt x="147341" y="883313"/>
                        <a:pt x="152406" y="896501"/>
                        <a:pt x="157714" y="909366"/>
                      </a:cubicBezTo>
                      <a:cubicBezTo>
                        <a:pt x="159724" y="914350"/>
                        <a:pt x="161734" y="919256"/>
                        <a:pt x="163823" y="924240"/>
                      </a:cubicBezTo>
                      <a:lnTo>
                        <a:pt x="165511" y="928180"/>
                      </a:lnTo>
                      <a:lnTo>
                        <a:pt x="248409" y="928180"/>
                      </a:lnTo>
                      <a:cubicBezTo>
                        <a:pt x="234260" y="880581"/>
                        <a:pt x="221473" y="831694"/>
                        <a:pt x="210138" y="781038"/>
                      </a:cubicBezTo>
                      <a:cubicBezTo>
                        <a:pt x="202259" y="746144"/>
                        <a:pt x="198238" y="710523"/>
                        <a:pt x="198238" y="674743"/>
                      </a:cubicBezTo>
                      <a:cubicBezTo>
                        <a:pt x="198238" y="671769"/>
                        <a:pt x="198238" y="668713"/>
                        <a:pt x="198238" y="665739"/>
                      </a:cubicBezTo>
                      <a:cubicBezTo>
                        <a:pt x="201854" y="476063"/>
                        <a:pt x="316431" y="306248"/>
                        <a:pt x="490990" y="231954"/>
                      </a:cubicBezTo>
                      <a:cubicBezTo>
                        <a:pt x="507476" y="224958"/>
                        <a:pt x="524358" y="218847"/>
                        <a:pt x="541565" y="213702"/>
                      </a:cubicBezTo>
                      <a:lnTo>
                        <a:pt x="524118" y="182101"/>
                      </a:lnTo>
                      <a:cubicBezTo>
                        <a:pt x="522591" y="179288"/>
                        <a:pt x="520981" y="176554"/>
                        <a:pt x="519536" y="174061"/>
                      </a:cubicBezTo>
                      <a:lnTo>
                        <a:pt x="509564" y="156453"/>
                      </a:lnTo>
                      <a:lnTo>
                        <a:pt x="503534" y="145839"/>
                      </a:lnTo>
                      <a:cubicBezTo>
                        <a:pt x="502972" y="144794"/>
                        <a:pt x="502407" y="143909"/>
                        <a:pt x="501924" y="142945"/>
                      </a:cubicBezTo>
                      <a:cubicBezTo>
                        <a:pt x="481505" y="107165"/>
                        <a:pt x="463575" y="76692"/>
                        <a:pt x="449582" y="53212"/>
                      </a:cubicBezTo>
                      <a:cubicBezTo>
                        <a:pt x="448538" y="51604"/>
                        <a:pt x="447572" y="49916"/>
                        <a:pt x="446689" y="48389"/>
                      </a:cubicBezTo>
                      <a:cubicBezTo>
                        <a:pt x="441864" y="40348"/>
                        <a:pt x="437600" y="33191"/>
                        <a:pt x="433741" y="27000"/>
                      </a:cubicBezTo>
                      <a:cubicBezTo>
                        <a:pt x="432296" y="24509"/>
                        <a:pt x="430769" y="22177"/>
                        <a:pt x="429560" y="20006"/>
                      </a:cubicBezTo>
                      <a:cubicBezTo>
                        <a:pt x="420879" y="5854"/>
                        <a:pt x="416054" y="-1703"/>
                        <a:pt x="416054" y="-1703"/>
                      </a:cubicBezTo>
                      <a:lnTo>
                        <a:pt x="351247" y="17674"/>
                      </a:lnTo>
                      <a:close/>
                    </a:path>
                  </a:pathLst>
                </a:custGeom>
                <a:solidFill>
                  <a:srgbClr val="26B3AE"/>
                </a:solidFill>
                <a:ln w="8032" cap="flat">
                  <a:noFill/>
                  <a:prstDash val="solid"/>
                  <a:miter/>
                </a:ln>
              </p:spPr>
              <p:txBody>
                <a:bodyPr rtlCol="0" anchor="ctr"/>
                <a:lstStyle/>
                <a:p>
                  <a:endParaRPr lang="zh-CN" altLang="en-US"/>
                </a:p>
              </p:txBody>
            </p:sp>
            <p:sp>
              <p:nvSpPr>
                <p:cNvPr id="274" name="îŝḷîḋê">
                  <a:extLst>
                    <a:ext uri="{FF2B5EF4-FFF2-40B4-BE49-F238E27FC236}">
                      <a16:creationId xmlns:a16="http://schemas.microsoft.com/office/drawing/2014/main" id="{D0320680-9E98-34E9-D6F7-097317F999FC}"/>
                    </a:ext>
                  </a:extLst>
                </p:cNvPr>
                <p:cNvSpPr/>
                <p:nvPr/>
              </p:nvSpPr>
              <p:spPr>
                <a:xfrm rot="-938399">
                  <a:off x="8528075" y="5879663"/>
                  <a:ext cx="447051" cy="243305"/>
                </a:xfrm>
                <a:custGeom>
                  <a:avLst/>
                  <a:gdLst>
                    <a:gd name="connsiteX0" fmla="*/ 442989 w 447051"/>
                    <a:gd name="connsiteY0" fmla="*/ 119950 h 243305"/>
                    <a:gd name="connsiteX1" fmla="*/ 219465 w 447051"/>
                    <a:gd name="connsiteY1" fmla="*/ 241602 h 243305"/>
                    <a:gd name="connsiteX2" fmla="*/ -4059 w 447051"/>
                    <a:gd name="connsiteY2" fmla="*/ 119950 h 243305"/>
                    <a:gd name="connsiteX3" fmla="*/ 219465 w 447051"/>
                    <a:gd name="connsiteY3" fmla="*/ -1702 h 243305"/>
                    <a:gd name="connsiteX4" fmla="*/ 442989 w 447051"/>
                    <a:gd name="connsiteY4" fmla="*/ 119950 h 243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051" h="243305">
                      <a:moveTo>
                        <a:pt x="442989" y="119950"/>
                      </a:moveTo>
                      <a:cubicBezTo>
                        <a:pt x="442989" y="187136"/>
                        <a:pt x="342915" y="241602"/>
                        <a:pt x="219465" y="241602"/>
                      </a:cubicBezTo>
                      <a:cubicBezTo>
                        <a:pt x="96015" y="241602"/>
                        <a:pt x="-4059" y="187136"/>
                        <a:pt x="-4059" y="119950"/>
                      </a:cubicBezTo>
                      <a:cubicBezTo>
                        <a:pt x="-4059" y="52764"/>
                        <a:pt x="96015" y="-1702"/>
                        <a:pt x="219465" y="-1702"/>
                      </a:cubicBezTo>
                      <a:cubicBezTo>
                        <a:pt x="342915" y="-1702"/>
                        <a:pt x="442989" y="52764"/>
                        <a:pt x="442989" y="119950"/>
                      </a:cubicBezTo>
                      <a:close/>
                    </a:path>
                  </a:pathLst>
                </a:custGeom>
                <a:solidFill>
                  <a:srgbClr val="6ACCCA"/>
                </a:solidFill>
                <a:ln w="8032" cap="flat">
                  <a:noFill/>
                  <a:prstDash val="solid"/>
                  <a:miter/>
                </a:ln>
              </p:spPr>
              <p:txBody>
                <a:bodyPr rtlCol="0" anchor="ctr"/>
                <a:lstStyle/>
                <a:p>
                  <a:endParaRPr lang="zh-CN" altLang="en-US"/>
                </a:p>
              </p:txBody>
            </p:sp>
            <p:sp>
              <p:nvSpPr>
                <p:cNvPr id="275" name="ïşľídê">
                  <a:extLst>
                    <a:ext uri="{FF2B5EF4-FFF2-40B4-BE49-F238E27FC236}">
                      <a16:creationId xmlns:a16="http://schemas.microsoft.com/office/drawing/2014/main" id="{173EED3B-67E5-FF68-5D0F-F5A32C377262}"/>
                    </a:ext>
                  </a:extLst>
                </p:cNvPr>
                <p:cNvSpPr/>
                <p:nvPr/>
              </p:nvSpPr>
              <p:spPr>
                <a:xfrm>
                  <a:off x="8617069" y="5909419"/>
                  <a:ext cx="288735" cy="166590"/>
                </a:xfrm>
                <a:custGeom>
                  <a:avLst/>
                  <a:gdLst>
                    <a:gd name="connsiteX0" fmla="*/ 38877 w 288735"/>
                    <a:gd name="connsiteY0" fmla="*/ 102092 h 166590"/>
                    <a:gd name="connsiteX1" fmla="*/ -4062 w 288735"/>
                    <a:gd name="connsiteY1" fmla="*/ 113589 h 166590"/>
                    <a:gd name="connsiteX2" fmla="*/ 79881 w 288735"/>
                    <a:gd name="connsiteY2" fmla="*/ 62210 h 166590"/>
                    <a:gd name="connsiteX3" fmla="*/ 52948 w 288735"/>
                    <a:gd name="connsiteY3" fmla="*/ 30048 h 166590"/>
                    <a:gd name="connsiteX4" fmla="*/ 104968 w 288735"/>
                    <a:gd name="connsiteY4" fmla="*/ 43957 h 166590"/>
                    <a:gd name="connsiteX5" fmla="*/ 83178 w 288735"/>
                    <a:gd name="connsiteY5" fmla="*/ 6650 h 166590"/>
                    <a:gd name="connsiteX6" fmla="*/ 129411 w 288735"/>
                    <a:gd name="connsiteY6" fmla="*/ 26993 h 166590"/>
                    <a:gd name="connsiteX7" fmla="*/ 197838 w 288735"/>
                    <a:gd name="connsiteY7" fmla="*/ -746 h 166590"/>
                    <a:gd name="connsiteX8" fmla="*/ 183846 w 288735"/>
                    <a:gd name="connsiteY8" fmla="*/ 17747 h 166590"/>
                    <a:gd name="connsiteX9" fmla="*/ 253799 w 288735"/>
                    <a:gd name="connsiteY9" fmla="*/ 25224 h 166590"/>
                    <a:gd name="connsiteX10" fmla="*/ 217535 w 288735"/>
                    <a:gd name="connsiteY10" fmla="*/ 45968 h 166590"/>
                    <a:gd name="connsiteX11" fmla="*/ 284674 w 288735"/>
                    <a:gd name="connsiteY11" fmla="*/ 60521 h 166590"/>
                    <a:gd name="connsiteX12" fmla="*/ 222521 w 288735"/>
                    <a:gd name="connsiteY12" fmla="*/ 69608 h 166590"/>
                    <a:gd name="connsiteX13" fmla="*/ 268832 w 288735"/>
                    <a:gd name="connsiteY13" fmla="*/ 114072 h 166590"/>
                    <a:gd name="connsiteX14" fmla="*/ 190681 w 288735"/>
                    <a:gd name="connsiteY14" fmla="*/ 90351 h 166590"/>
                    <a:gd name="connsiteX15" fmla="*/ 225819 w 288735"/>
                    <a:gd name="connsiteY15" fmla="*/ 142776 h 166590"/>
                    <a:gd name="connsiteX16" fmla="*/ 147985 w 288735"/>
                    <a:gd name="connsiteY16" fmla="*/ 100082 h 166590"/>
                    <a:gd name="connsiteX17" fmla="*/ 164950 w 288735"/>
                    <a:gd name="connsiteY17" fmla="*/ 157329 h 166590"/>
                    <a:gd name="connsiteX18" fmla="*/ 123785 w 288735"/>
                    <a:gd name="connsiteY18" fmla="*/ 114153 h 166590"/>
                    <a:gd name="connsiteX19" fmla="*/ 104485 w 288735"/>
                    <a:gd name="connsiteY19" fmla="*/ 164887 h 166590"/>
                    <a:gd name="connsiteX20" fmla="*/ 91863 w 288735"/>
                    <a:gd name="connsiteY20" fmla="*/ 123801 h 166590"/>
                    <a:gd name="connsiteX21" fmla="*/ 67741 w 288735"/>
                    <a:gd name="connsiteY21" fmla="*/ 161028 h 166590"/>
                    <a:gd name="connsiteX22" fmla="*/ 65570 w 288735"/>
                    <a:gd name="connsiteY22" fmla="*/ 162716 h 166590"/>
                    <a:gd name="connsiteX23" fmla="*/ 60906 w 288735"/>
                    <a:gd name="connsiteY23" fmla="*/ 124362 h 166590"/>
                    <a:gd name="connsiteX24" fmla="*/ 23758 w 288735"/>
                    <a:gd name="connsiteY24" fmla="*/ 160947 h 166590"/>
                    <a:gd name="connsiteX25" fmla="*/ 38877 w 288735"/>
                    <a:gd name="connsiteY25" fmla="*/ 102092 h 16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735" h="166590">
                      <a:moveTo>
                        <a:pt x="38877" y="102092"/>
                      </a:moveTo>
                      <a:cubicBezTo>
                        <a:pt x="28183" y="93569"/>
                        <a:pt x="-4062" y="113589"/>
                        <a:pt x="-4062" y="113589"/>
                      </a:cubicBezTo>
                      <a:cubicBezTo>
                        <a:pt x="-364" y="47014"/>
                        <a:pt x="79881" y="62210"/>
                        <a:pt x="79881" y="62210"/>
                      </a:cubicBezTo>
                      <a:cubicBezTo>
                        <a:pt x="81412" y="41064"/>
                        <a:pt x="52948" y="30048"/>
                        <a:pt x="52948" y="30048"/>
                      </a:cubicBezTo>
                      <a:cubicBezTo>
                        <a:pt x="67341" y="24178"/>
                        <a:pt x="104968" y="43957"/>
                        <a:pt x="104968" y="43957"/>
                      </a:cubicBezTo>
                      <a:cubicBezTo>
                        <a:pt x="107139" y="34551"/>
                        <a:pt x="83178" y="6650"/>
                        <a:pt x="83178" y="6650"/>
                      </a:cubicBezTo>
                      <a:cubicBezTo>
                        <a:pt x="96205" y="-424"/>
                        <a:pt x="129411" y="26993"/>
                        <a:pt x="129411" y="26993"/>
                      </a:cubicBezTo>
                      <a:cubicBezTo>
                        <a:pt x="147502" y="-9672"/>
                        <a:pt x="197838" y="-746"/>
                        <a:pt x="197838" y="-746"/>
                      </a:cubicBezTo>
                      <a:cubicBezTo>
                        <a:pt x="180069" y="4721"/>
                        <a:pt x="183846" y="17747"/>
                        <a:pt x="183846" y="17747"/>
                      </a:cubicBezTo>
                      <a:cubicBezTo>
                        <a:pt x="203464" y="13164"/>
                        <a:pt x="253799" y="25224"/>
                        <a:pt x="253799" y="25224"/>
                      </a:cubicBezTo>
                      <a:lnTo>
                        <a:pt x="217535" y="45968"/>
                      </a:lnTo>
                      <a:cubicBezTo>
                        <a:pt x="230801" y="45968"/>
                        <a:pt x="284674" y="60521"/>
                        <a:pt x="284674" y="60521"/>
                      </a:cubicBezTo>
                      <a:lnTo>
                        <a:pt x="222521" y="69608"/>
                      </a:lnTo>
                      <a:lnTo>
                        <a:pt x="268832" y="114072"/>
                      </a:lnTo>
                      <a:lnTo>
                        <a:pt x="190681" y="90351"/>
                      </a:lnTo>
                      <a:lnTo>
                        <a:pt x="225819" y="142776"/>
                      </a:lnTo>
                      <a:lnTo>
                        <a:pt x="147985" y="100082"/>
                      </a:lnTo>
                      <a:lnTo>
                        <a:pt x="164950" y="157329"/>
                      </a:lnTo>
                      <a:lnTo>
                        <a:pt x="123785" y="114153"/>
                      </a:lnTo>
                      <a:cubicBezTo>
                        <a:pt x="112286" y="116322"/>
                        <a:pt x="104485" y="164887"/>
                        <a:pt x="104485" y="164887"/>
                      </a:cubicBezTo>
                      <a:cubicBezTo>
                        <a:pt x="95239" y="153309"/>
                        <a:pt x="90657" y="138594"/>
                        <a:pt x="91863" y="123801"/>
                      </a:cubicBezTo>
                      <a:cubicBezTo>
                        <a:pt x="70073" y="122433"/>
                        <a:pt x="67741" y="161028"/>
                        <a:pt x="67741" y="161028"/>
                      </a:cubicBezTo>
                      <a:lnTo>
                        <a:pt x="65570" y="162716"/>
                      </a:lnTo>
                      <a:cubicBezTo>
                        <a:pt x="57769" y="151460"/>
                        <a:pt x="56002" y="137148"/>
                        <a:pt x="60906" y="124362"/>
                      </a:cubicBezTo>
                      <a:cubicBezTo>
                        <a:pt x="40483" y="124362"/>
                        <a:pt x="23758" y="160947"/>
                        <a:pt x="23758" y="160947"/>
                      </a:cubicBezTo>
                      <a:cubicBezTo>
                        <a:pt x="8242" y="117127"/>
                        <a:pt x="38877" y="102092"/>
                        <a:pt x="38877" y="102092"/>
                      </a:cubicBezTo>
                      <a:close/>
                    </a:path>
                  </a:pathLst>
                </a:custGeom>
                <a:solidFill>
                  <a:srgbClr val="186E6B"/>
                </a:solidFill>
                <a:ln w="8032" cap="flat">
                  <a:noFill/>
                  <a:prstDash val="solid"/>
                  <a:miter/>
                </a:ln>
              </p:spPr>
              <p:txBody>
                <a:bodyPr rtlCol="0" anchor="ctr"/>
                <a:lstStyle/>
                <a:p>
                  <a:endParaRPr lang="zh-CN" altLang="en-US"/>
                </a:p>
              </p:txBody>
            </p:sp>
            <p:sp>
              <p:nvSpPr>
                <p:cNvPr id="276" name="işlïḍe">
                  <a:extLst>
                    <a:ext uri="{FF2B5EF4-FFF2-40B4-BE49-F238E27FC236}">
                      <a16:creationId xmlns:a16="http://schemas.microsoft.com/office/drawing/2014/main" id="{FAA7A269-F3F9-D322-AA74-09891AEB81E3}"/>
                    </a:ext>
                  </a:extLst>
                </p:cNvPr>
                <p:cNvSpPr/>
                <p:nvPr/>
              </p:nvSpPr>
              <p:spPr>
                <a:xfrm>
                  <a:off x="9328701" y="5943582"/>
                  <a:ext cx="509250" cy="906083"/>
                </a:xfrm>
                <a:custGeom>
                  <a:avLst/>
                  <a:gdLst>
                    <a:gd name="connsiteX0" fmla="*/ -3544 w 509250"/>
                    <a:gd name="connsiteY0" fmla="*/ 284861 h 906083"/>
                    <a:gd name="connsiteX1" fmla="*/ -3544 w 509250"/>
                    <a:gd name="connsiteY1" fmla="*/ 292902 h 906083"/>
                    <a:gd name="connsiteX2" fmla="*/ -3544 w 509250"/>
                    <a:gd name="connsiteY2" fmla="*/ 293544 h 906083"/>
                    <a:gd name="connsiteX3" fmla="*/ -2421 w 509250"/>
                    <a:gd name="connsiteY3" fmla="*/ 323374 h 906083"/>
                    <a:gd name="connsiteX4" fmla="*/ -2421 w 509250"/>
                    <a:gd name="connsiteY4" fmla="*/ 324178 h 906083"/>
                    <a:gd name="connsiteX5" fmla="*/ -1777 w 509250"/>
                    <a:gd name="connsiteY5" fmla="*/ 335434 h 906083"/>
                    <a:gd name="connsiteX6" fmla="*/ -650 w 509250"/>
                    <a:gd name="connsiteY6" fmla="*/ 354008 h 906083"/>
                    <a:gd name="connsiteX7" fmla="*/ 555 w 509250"/>
                    <a:gd name="connsiteY7" fmla="*/ 371297 h 906083"/>
                    <a:gd name="connsiteX8" fmla="*/ 4014 w 509250"/>
                    <a:gd name="connsiteY8" fmla="*/ 408765 h 906083"/>
                    <a:gd name="connsiteX9" fmla="*/ 5541 w 509250"/>
                    <a:gd name="connsiteY9" fmla="*/ 423399 h 906083"/>
                    <a:gd name="connsiteX10" fmla="*/ 6346 w 509250"/>
                    <a:gd name="connsiteY10" fmla="*/ 431439 h 906083"/>
                    <a:gd name="connsiteX11" fmla="*/ 7952 w 509250"/>
                    <a:gd name="connsiteY11" fmla="*/ 444142 h 906083"/>
                    <a:gd name="connsiteX12" fmla="*/ 15992 w 509250"/>
                    <a:gd name="connsiteY12" fmla="*/ 499703 h 906083"/>
                    <a:gd name="connsiteX13" fmla="*/ 18407 w 509250"/>
                    <a:gd name="connsiteY13" fmla="*/ 514577 h 906083"/>
                    <a:gd name="connsiteX14" fmla="*/ 18407 w 509250"/>
                    <a:gd name="connsiteY14" fmla="*/ 515140 h 906083"/>
                    <a:gd name="connsiteX15" fmla="*/ 24676 w 509250"/>
                    <a:gd name="connsiteY15" fmla="*/ 548349 h 906083"/>
                    <a:gd name="connsiteX16" fmla="*/ 32717 w 509250"/>
                    <a:gd name="connsiteY16" fmla="*/ 587505 h 906083"/>
                    <a:gd name="connsiteX17" fmla="*/ 37381 w 509250"/>
                    <a:gd name="connsiteY17" fmla="*/ 607123 h 906083"/>
                    <a:gd name="connsiteX18" fmla="*/ 43090 w 509250"/>
                    <a:gd name="connsiteY18" fmla="*/ 629154 h 906083"/>
                    <a:gd name="connsiteX19" fmla="*/ 47271 w 509250"/>
                    <a:gd name="connsiteY19" fmla="*/ 644754 h 906083"/>
                    <a:gd name="connsiteX20" fmla="*/ 58126 w 509250"/>
                    <a:gd name="connsiteY20" fmla="*/ 680695 h 906083"/>
                    <a:gd name="connsiteX21" fmla="*/ 64396 w 509250"/>
                    <a:gd name="connsiteY21" fmla="*/ 699750 h 906083"/>
                    <a:gd name="connsiteX22" fmla="*/ 77745 w 509250"/>
                    <a:gd name="connsiteY22" fmla="*/ 736415 h 906083"/>
                    <a:gd name="connsiteX23" fmla="*/ 85302 w 509250"/>
                    <a:gd name="connsiteY23" fmla="*/ 755472 h 906083"/>
                    <a:gd name="connsiteX24" fmla="*/ 90610 w 509250"/>
                    <a:gd name="connsiteY24" fmla="*/ 768014 h 906083"/>
                    <a:gd name="connsiteX25" fmla="*/ 92699 w 509250"/>
                    <a:gd name="connsiteY25" fmla="*/ 772678 h 906083"/>
                    <a:gd name="connsiteX26" fmla="*/ 96719 w 509250"/>
                    <a:gd name="connsiteY26" fmla="*/ 781682 h 906083"/>
                    <a:gd name="connsiteX27" fmla="*/ 101627 w 509250"/>
                    <a:gd name="connsiteY27" fmla="*/ 792216 h 906083"/>
                    <a:gd name="connsiteX28" fmla="*/ 107253 w 509250"/>
                    <a:gd name="connsiteY28" fmla="*/ 803874 h 906083"/>
                    <a:gd name="connsiteX29" fmla="*/ 110468 w 509250"/>
                    <a:gd name="connsiteY29" fmla="*/ 810307 h 906083"/>
                    <a:gd name="connsiteX30" fmla="*/ 115854 w 509250"/>
                    <a:gd name="connsiteY30" fmla="*/ 820760 h 906083"/>
                    <a:gd name="connsiteX31" fmla="*/ 122933 w 509250"/>
                    <a:gd name="connsiteY31" fmla="*/ 833706 h 906083"/>
                    <a:gd name="connsiteX32" fmla="*/ 127032 w 509250"/>
                    <a:gd name="connsiteY32" fmla="*/ 840780 h 906083"/>
                    <a:gd name="connsiteX33" fmla="*/ 132662 w 509250"/>
                    <a:gd name="connsiteY33" fmla="*/ 850509 h 906083"/>
                    <a:gd name="connsiteX34" fmla="*/ 142952 w 509250"/>
                    <a:gd name="connsiteY34" fmla="*/ 866590 h 906083"/>
                    <a:gd name="connsiteX35" fmla="*/ 151958 w 509250"/>
                    <a:gd name="connsiteY35" fmla="*/ 879939 h 906083"/>
                    <a:gd name="connsiteX36" fmla="*/ 151958 w 509250"/>
                    <a:gd name="connsiteY36" fmla="*/ 879939 h 906083"/>
                    <a:gd name="connsiteX37" fmla="*/ 159999 w 509250"/>
                    <a:gd name="connsiteY37" fmla="*/ 890631 h 906083"/>
                    <a:gd name="connsiteX38" fmla="*/ 161365 w 509250"/>
                    <a:gd name="connsiteY38" fmla="*/ 892400 h 906083"/>
                    <a:gd name="connsiteX39" fmla="*/ 161365 w 509250"/>
                    <a:gd name="connsiteY39" fmla="*/ 892400 h 906083"/>
                    <a:gd name="connsiteX40" fmla="*/ 170772 w 509250"/>
                    <a:gd name="connsiteY40" fmla="*/ 904380 h 906083"/>
                    <a:gd name="connsiteX41" fmla="*/ 479608 w 509250"/>
                    <a:gd name="connsiteY41" fmla="*/ 904380 h 906083"/>
                    <a:gd name="connsiteX42" fmla="*/ 493679 w 509250"/>
                    <a:gd name="connsiteY42" fmla="*/ 862650 h 906083"/>
                    <a:gd name="connsiteX43" fmla="*/ 505179 w 509250"/>
                    <a:gd name="connsiteY43" fmla="*/ 759331 h 906083"/>
                    <a:gd name="connsiteX44" fmla="*/ 478403 w 509250"/>
                    <a:gd name="connsiteY44" fmla="*/ 531221 h 906083"/>
                    <a:gd name="connsiteX45" fmla="*/ 473818 w 509250"/>
                    <a:gd name="connsiteY45" fmla="*/ 509915 h 906083"/>
                    <a:gd name="connsiteX46" fmla="*/ 449696 w 509250"/>
                    <a:gd name="connsiteY46" fmla="*/ 412382 h 906083"/>
                    <a:gd name="connsiteX47" fmla="*/ 436108 w 509250"/>
                    <a:gd name="connsiteY47" fmla="*/ 363498 h 906083"/>
                    <a:gd name="connsiteX48" fmla="*/ 430883 w 509250"/>
                    <a:gd name="connsiteY48" fmla="*/ 345807 h 906083"/>
                    <a:gd name="connsiteX49" fmla="*/ 430883 w 509250"/>
                    <a:gd name="connsiteY49" fmla="*/ 345807 h 906083"/>
                    <a:gd name="connsiteX50" fmla="*/ 423725 w 509250"/>
                    <a:gd name="connsiteY50" fmla="*/ 322168 h 906083"/>
                    <a:gd name="connsiteX51" fmla="*/ 368891 w 509250"/>
                    <a:gd name="connsiteY51" fmla="*/ 157901 h 906083"/>
                    <a:gd name="connsiteX52" fmla="*/ 322257 w 509250"/>
                    <a:gd name="connsiteY52" fmla="*/ 35686 h 906083"/>
                    <a:gd name="connsiteX53" fmla="*/ 319682 w 509250"/>
                    <a:gd name="connsiteY53" fmla="*/ 29414 h 906083"/>
                    <a:gd name="connsiteX54" fmla="*/ 317189 w 509250"/>
                    <a:gd name="connsiteY54" fmla="*/ 23384 h 906083"/>
                    <a:gd name="connsiteX55" fmla="*/ 315662 w 509250"/>
                    <a:gd name="connsiteY55" fmla="*/ 19525 h 906083"/>
                    <a:gd name="connsiteX56" fmla="*/ 313651 w 509250"/>
                    <a:gd name="connsiteY56" fmla="*/ 14700 h 906083"/>
                    <a:gd name="connsiteX57" fmla="*/ 313651 w 509250"/>
                    <a:gd name="connsiteY57" fmla="*/ 14700 h 906083"/>
                    <a:gd name="connsiteX58" fmla="*/ 313651 w 509250"/>
                    <a:gd name="connsiteY58" fmla="*/ 13975 h 906083"/>
                    <a:gd name="connsiteX59" fmla="*/ 312446 w 509250"/>
                    <a:gd name="connsiteY59" fmla="*/ 11323 h 906083"/>
                    <a:gd name="connsiteX60" fmla="*/ 311158 w 509250"/>
                    <a:gd name="connsiteY60" fmla="*/ 8106 h 906083"/>
                    <a:gd name="connsiteX61" fmla="*/ 310758 w 509250"/>
                    <a:gd name="connsiteY61" fmla="*/ 7142 h 906083"/>
                    <a:gd name="connsiteX62" fmla="*/ 309792 w 509250"/>
                    <a:gd name="connsiteY62" fmla="*/ 4890 h 906083"/>
                    <a:gd name="connsiteX63" fmla="*/ 306977 w 509250"/>
                    <a:gd name="connsiteY63" fmla="*/ -1703 h 906083"/>
                    <a:gd name="connsiteX64" fmla="*/ 230432 w 509250"/>
                    <a:gd name="connsiteY64" fmla="*/ 8669 h 906083"/>
                    <a:gd name="connsiteX65" fmla="*/ 91654 w 509250"/>
                    <a:gd name="connsiteY65" fmla="*/ 27646 h 906083"/>
                    <a:gd name="connsiteX66" fmla="*/ 91654 w 509250"/>
                    <a:gd name="connsiteY66" fmla="*/ 27646 h 906083"/>
                    <a:gd name="connsiteX67" fmla="*/ 76779 w 509250"/>
                    <a:gd name="connsiteY67" fmla="*/ 29575 h 906083"/>
                    <a:gd name="connsiteX68" fmla="*/ 67293 w 509250"/>
                    <a:gd name="connsiteY68" fmla="*/ 30942 h 906083"/>
                    <a:gd name="connsiteX69" fmla="*/ 8434 w 509250"/>
                    <a:gd name="connsiteY69" fmla="*/ 38982 h 906083"/>
                    <a:gd name="connsiteX70" fmla="*/ 8434 w 509250"/>
                    <a:gd name="connsiteY70" fmla="*/ 38982 h 906083"/>
                    <a:gd name="connsiteX71" fmla="*/ -2743 w 509250"/>
                    <a:gd name="connsiteY71" fmla="*/ 186607 h 906083"/>
                    <a:gd name="connsiteX72" fmla="*/ -3544 w 509250"/>
                    <a:gd name="connsiteY72" fmla="*/ 284861 h 90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09250" h="906083">
                      <a:moveTo>
                        <a:pt x="-3544" y="284861"/>
                      </a:moveTo>
                      <a:cubicBezTo>
                        <a:pt x="-3544" y="287674"/>
                        <a:pt x="-3544" y="290489"/>
                        <a:pt x="-3544" y="292902"/>
                      </a:cubicBezTo>
                      <a:lnTo>
                        <a:pt x="-3544" y="293544"/>
                      </a:lnTo>
                      <a:cubicBezTo>
                        <a:pt x="-3544" y="303594"/>
                        <a:pt x="-2900" y="313484"/>
                        <a:pt x="-2421" y="323374"/>
                      </a:cubicBezTo>
                      <a:cubicBezTo>
                        <a:pt x="-2499" y="323615"/>
                        <a:pt x="-2499" y="323937"/>
                        <a:pt x="-2421" y="324178"/>
                      </a:cubicBezTo>
                      <a:cubicBezTo>
                        <a:pt x="-2421" y="327957"/>
                        <a:pt x="-2421" y="331736"/>
                        <a:pt x="-1777" y="335434"/>
                      </a:cubicBezTo>
                      <a:cubicBezTo>
                        <a:pt x="-1777" y="341706"/>
                        <a:pt x="-1051" y="347897"/>
                        <a:pt x="-650" y="354008"/>
                      </a:cubicBezTo>
                      <a:cubicBezTo>
                        <a:pt x="-250" y="360119"/>
                        <a:pt x="72" y="365508"/>
                        <a:pt x="555" y="371297"/>
                      </a:cubicBezTo>
                      <a:cubicBezTo>
                        <a:pt x="1521" y="383919"/>
                        <a:pt x="2648" y="396382"/>
                        <a:pt x="4014" y="408765"/>
                      </a:cubicBezTo>
                      <a:cubicBezTo>
                        <a:pt x="4497" y="413670"/>
                        <a:pt x="4980" y="418574"/>
                        <a:pt x="5541" y="423399"/>
                      </a:cubicBezTo>
                      <a:cubicBezTo>
                        <a:pt x="5541" y="425970"/>
                        <a:pt x="6024" y="428544"/>
                        <a:pt x="6346" y="431439"/>
                      </a:cubicBezTo>
                      <a:cubicBezTo>
                        <a:pt x="6829" y="435701"/>
                        <a:pt x="7390" y="439961"/>
                        <a:pt x="7952" y="444142"/>
                      </a:cubicBezTo>
                      <a:cubicBezTo>
                        <a:pt x="10284" y="463038"/>
                        <a:pt x="13020" y="481612"/>
                        <a:pt x="15992" y="499703"/>
                      </a:cubicBezTo>
                      <a:cubicBezTo>
                        <a:pt x="16718" y="504687"/>
                        <a:pt x="17519" y="509673"/>
                        <a:pt x="18407" y="514577"/>
                      </a:cubicBezTo>
                      <a:cubicBezTo>
                        <a:pt x="18407" y="514738"/>
                        <a:pt x="18407" y="514979"/>
                        <a:pt x="18407" y="515140"/>
                      </a:cubicBezTo>
                      <a:cubicBezTo>
                        <a:pt x="20334" y="526237"/>
                        <a:pt x="22427" y="537332"/>
                        <a:pt x="24676" y="548349"/>
                      </a:cubicBezTo>
                      <a:cubicBezTo>
                        <a:pt x="27169" y="561615"/>
                        <a:pt x="29984" y="574720"/>
                        <a:pt x="32717" y="587505"/>
                      </a:cubicBezTo>
                      <a:cubicBezTo>
                        <a:pt x="34244" y="594099"/>
                        <a:pt x="35693" y="600692"/>
                        <a:pt x="37381" y="607123"/>
                      </a:cubicBezTo>
                      <a:cubicBezTo>
                        <a:pt x="39069" y="613556"/>
                        <a:pt x="41079" y="621918"/>
                        <a:pt x="43090" y="629154"/>
                      </a:cubicBezTo>
                      <a:cubicBezTo>
                        <a:pt x="44377" y="634381"/>
                        <a:pt x="45904" y="639527"/>
                        <a:pt x="47271" y="644754"/>
                      </a:cubicBezTo>
                      <a:cubicBezTo>
                        <a:pt x="50808" y="656976"/>
                        <a:pt x="54345" y="668876"/>
                        <a:pt x="58126" y="680695"/>
                      </a:cubicBezTo>
                      <a:cubicBezTo>
                        <a:pt x="60136" y="687128"/>
                        <a:pt x="62225" y="693478"/>
                        <a:pt x="64396" y="699750"/>
                      </a:cubicBezTo>
                      <a:cubicBezTo>
                        <a:pt x="68660" y="712374"/>
                        <a:pt x="73080" y="724515"/>
                        <a:pt x="77745" y="736415"/>
                      </a:cubicBezTo>
                      <a:cubicBezTo>
                        <a:pt x="80155" y="742848"/>
                        <a:pt x="82648" y="749200"/>
                        <a:pt x="85302" y="755472"/>
                      </a:cubicBezTo>
                      <a:lnTo>
                        <a:pt x="90610" y="768014"/>
                      </a:lnTo>
                      <a:cubicBezTo>
                        <a:pt x="91254" y="769543"/>
                        <a:pt x="91976" y="771150"/>
                        <a:pt x="92699" y="772678"/>
                      </a:cubicBezTo>
                      <a:cubicBezTo>
                        <a:pt x="93986" y="775732"/>
                        <a:pt x="95353" y="778708"/>
                        <a:pt x="96719" y="781682"/>
                      </a:cubicBezTo>
                      <a:cubicBezTo>
                        <a:pt x="98085" y="784658"/>
                        <a:pt x="99856" y="788759"/>
                        <a:pt x="101627" y="792216"/>
                      </a:cubicBezTo>
                      <a:cubicBezTo>
                        <a:pt x="103393" y="795674"/>
                        <a:pt x="105325" y="800256"/>
                        <a:pt x="107253" y="803874"/>
                      </a:cubicBezTo>
                      <a:lnTo>
                        <a:pt x="110468" y="810307"/>
                      </a:lnTo>
                      <a:cubicBezTo>
                        <a:pt x="112156" y="813766"/>
                        <a:pt x="114005" y="817222"/>
                        <a:pt x="115854" y="820760"/>
                      </a:cubicBezTo>
                      <a:cubicBezTo>
                        <a:pt x="117708" y="824297"/>
                        <a:pt x="120519" y="829525"/>
                        <a:pt x="122933" y="833706"/>
                      </a:cubicBezTo>
                      <a:cubicBezTo>
                        <a:pt x="124299" y="836116"/>
                        <a:pt x="125587" y="838529"/>
                        <a:pt x="127032" y="840780"/>
                      </a:cubicBezTo>
                      <a:cubicBezTo>
                        <a:pt x="128481" y="843032"/>
                        <a:pt x="130813" y="847374"/>
                        <a:pt x="132662" y="850509"/>
                      </a:cubicBezTo>
                      <a:cubicBezTo>
                        <a:pt x="136117" y="856057"/>
                        <a:pt x="139497" y="861445"/>
                        <a:pt x="142952" y="866590"/>
                      </a:cubicBezTo>
                      <a:cubicBezTo>
                        <a:pt x="146411" y="871737"/>
                        <a:pt x="148904" y="875596"/>
                        <a:pt x="151958" y="879939"/>
                      </a:cubicBezTo>
                      <a:lnTo>
                        <a:pt x="151958" y="879939"/>
                      </a:lnTo>
                      <a:cubicBezTo>
                        <a:pt x="154451" y="883556"/>
                        <a:pt x="157105" y="887094"/>
                        <a:pt x="159999" y="890631"/>
                      </a:cubicBezTo>
                      <a:lnTo>
                        <a:pt x="161365" y="892400"/>
                      </a:lnTo>
                      <a:cubicBezTo>
                        <a:pt x="161365" y="892400"/>
                        <a:pt x="161365" y="892400"/>
                        <a:pt x="161365" y="892400"/>
                      </a:cubicBezTo>
                      <a:cubicBezTo>
                        <a:pt x="164419" y="896581"/>
                        <a:pt x="167556" y="900440"/>
                        <a:pt x="170772" y="904380"/>
                      </a:cubicBezTo>
                      <a:lnTo>
                        <a:pt x="479608" y="904380"/>
                      </a:lnTo>
                      <a:cubicBezTo>
                        <a:pt x="485560" y="890953"/>
                        <a:pt x="490303" y="876963"/>
                        <a:pt x="493679" y="862650"/>
                      </a:cubicBezTo>
                      <a:cubicBezTo>
                        <a:pt x="501559" y="828800"/>
                        <a:pt x="505418" y="794065"/>
                        <a:pt x="505179" y="759331"/>
                      </a:cubicBezTo>
                      <a:cubicBezTo>
                        <a:pt x="504130" y="682544"/>
                        <a:pt x="495128" y="606159"/>
                        <a:pt x="478403" y="531221"/>
                      </a:cubicBezTo>
                      <a:cubicBezTo>
                        <a:pt x="476876" y="524147"/>
                        <a:pt x="475427" y="516989"/>
                        <a:pt x="473818" y="509915"/>
                      </a:cubicBezTo>
                      <a:cubicBezTo>
                        <a:pt x="466664" y="477270"/>
                        <a:pt x="458541" y="444625"/>
                        <a:pt x="449696" y="412382"/>
                      </a:cubicBezTo>
                      <a:cubicBezTo>
                        <a:pt x="445275" y="395899"/>
                        <a:pt x="440694" y="379657"/>
                        <a:pt x="436108" y="363498"/>
                      </a:cubicBezTo>
                      <a:cubicBezTo>
                        <a:pt x="434341" y="357626"/>
                        <a:pt x="432571" y="351676"/>
                        <a:pt x="430883" y="345807"/>
                      </a:cubicBezTo>
                      <a:lnTo>
                        <a:pt x="430883" y="345807"/>
                      </a:lnTo>
                      <a:cubicBezTo>
                        <a:pt x="428551" y="337766"/>
                        <a:pt x="426140" y="329726"/>
                        <a:pt x="423725" y="322168"/>
                      </a:cubicBezTo>
                      <a:cubicBezTo>
                        <a:pt x="405395" y="262186"/>
                        <a:pt x="386259" y="205983"/>
                        <a:pt x="368891" y="157901"/>
                      </a:cubicBezTo>
                      <a:cubicBezTo>
                        <a:pt x="350238" y="106202"/>
                        <a:pt x="333674" y="63828"/>
                        <a:pt x="322257" y="35686"/>
                      </a:cubicBezTo>
                      <a:cubicBezTo>
                        <a:pt x="321292" y="33596"/>
                        <a:pt x="320487" y="31505"/>
                        <a:pt x="319682" y="29414"/>
                      </a:cubicBezTo>
                      <a:lnTo>
                        <a:pt x="317189" y="23384"/>
                      </a:lnTo>
                      <a:lnTo>
                        <a:pt x="315662" y="19525"/>
                      </a:lnTo>
                      <a:lnTo>
                        <a:pt x="313651" y="14700"/>
                      </a:lnTo>
                      <a:lnTo>
                        <a:pt x="313651" y="14700"/>
                      </a:lnTo>
                      <a:cubicBezTo>
                        <a:pt x="313651" y="14458"/>
                        <a:pt x="313651" y="14217"/>
                        <a:pt x="313651" y="13975"/>
                      </a:cubicBezTo>
                      <a:cubicBezTo>
                        <a:pt x="313251" y="13092"/>
                        <a:pt x="312847" y="12126"/>
                        <a:pt x="312446" y="11323"/>
                      </a:cubicBezTo>
                      <a:cubicBezTo>
                        <a:pt x="312046" y="10518"/>
                        <a:pt x="311563" y="9072"/>
                        <a:pt x="311158" y="8106"/>
                      </a:cubicBezTo>
                      <a:cubicBezTo>
                        <a:pt x="311080" y="7784"/>
                        <a:pt x="310919" y="7464"/>
                        <a:pt x="310758" y="7142"/>
                      </a:cubicBezTo>
                      <a:lnTo>
                        <a:pt x="309792" y="4890"/>
                      </a:lnTo>
                      <a:cubicBezTo>
                        <a:pt x="308025" y="548"/>
                        <a:pt x="306977" y="-1703"/>
                        <a:pt x="306977" y="-1703"/>
                      </a:cubicBezTo>
                      <a:lnTo>
                        <a:pt x="230432" y="8669"/>
                      </a:lnTo>
                      <a:lnTo>
                        <a:pt x="91654" y="27646"/>
                      </a:lnTo>
                      <a:lnTo>
                        <a:pt x="91654" y="27646"/>
                      </a:lnTo>
                      <a:lnTo>
                        <a:pt x="76779" y="29575"/>
                      </a:lnTo>
                      <a:lnTo>
                        <a:pt x="67293" y="30942"/>
                      </a:lnTo>
                      <a:lnTo>
                        <a:pt x="8434" y="38982"/>
                      </a:lnTo>
                      <a:cubicBezTo>
                        <a:pt x="8434" y="38982"/>
                        <a:pt x="8434" y="38982"/>
                        <a:pt x="8434" y="38982"/>
                      </a:cubicBezTo>
                      <a:cubicBezTo>
                        <a:pt x="2487" y="88430"/>
                        <a:pt x="-1294" y="137800"/>
                        <a:pt x="-2743" y="186607"/>
                      </a:cubicBezTo>
                      <a:cubicBezTo>
                        <a:pt x="-4188" y="219974"/>
                        <a:pt x="-4431" y="252780"/>
                        <a:pt x="-3544" y="284861"/>
                      </a:cubicBezTo>
                      <a:close/>
                    </a:path>
                  </a:pathLst>
                </a:custGeom>
                <a:solidFill>
                  <a:srgbClr val="1A9490"/>
                </a:solidFill>
                <a:ln w="8032" cap="flat">
                  <a:noFill/>
                  <a:prstDash val="solid"/>
                  <a:miter/>
                </a:ln>
              </p:spPr>
              <p:txBody>
                <a:bodyPr rtlCol="0" anchor="ctr"/>
                <a:lstStyle/>
                <a:p>
                  <a:endParaRPr lang="zh-CN" altLang="en-US"/>
                </a:p>
              </p:txBody>
            </p:sp>
            <p:sp>
              <p:nvSpPr>
                <p:cNvPr id="277" name="i$ļîḍê">
                  <a:extLst>
                    <a:ext uri="{FF2B5EF4-FFF2-40B4-BE49-F238E27FC236}">
                      <a16:creationId xmlns:a16="http://schemas.microsoft.com/office/drawing/2014/main" id="{780360FC-0E17-77F3-D866-F7069E828112}"/>
                    </a:ext>
                  </a:extLst>
                </p:cNvPr>
                <p:cNvSpPr/>
                <p:nvPr/>
              </p:nvSpPr>
              <p:spPr>
                <a:xfrm>
                  <a:off x="9328575" y="5944146"/>
                  <a:ext cx="372999" cy="894344"/>
                </a:xfrm>
                <a:custGeom>
                  <a:avLst/>
                  <a:gdLst>
                    <a:gd name="connsiteX0" fmla="*/ 83339 w 372999"/>
                    <a:gd name="connsiteY0" fmla="*/ 507822 h 894344"/>
                    <a:gd name="connsiteX1" fmla="*/ 162295 w 372999"/>
                    <a:gd name="connsiteY1" fmla="*/ 892641 h 894344"/>
                    <a:gd name="connsiteX2" fmla="*/ 8077 w 372999"/>
                    <a:gd name="connsiteY2" fmla="*/ 38982 h 894344"/>
                    <a:gd name="connsiteX3" fmla="*/ 306785 w 372999"/>
                    <a:gd name="connsiteY3" fmla="*/ -1703 h 894344"/>
                    <a:gd name="connsiteX4" fmla="*/ 368937 w 372999"/>
                    <a:gd name="connsiteY4" fmla="*/ 158060 h 894344"/>
                    <a:gd name="connsiteX5" fmla="*/ 368937 w 372999"/>
                    <a:gd name="connsiteY5" fmla="*/ 158060 h 894344"/>
                    <a:gd name="connsiteX6" fmla="*/ 83339 w 372999"/>
                    <a:gd name="connsiteY6" fmla="*/ 507822 h 8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999" h="894344">
                      <a:moveTo>
                        <a:pt x="83339" y="507822"/>
                      </a:moveTo>
                      <a:cubicBezTo>
                        <a:pt x="92824" y="652070"/>
                        <a:pt x="120805" y="785139"/>
                        <a:pt x="162295" y="892641"/>
                      </a:cubicBezTo>
                      <a:cubicBezTo>
                        <a:pt x="36380" y="726123"/>
                        <a:pt x="-33814" y="385526"/>
                        <a:pt x="8077" y="38982"/>
                      </a:cubicBezTo>
                      <a:lnTo>
                        <a:pt x="306785" y="-1703"/>
                      </a:lnTo>
                      <a:cubicBezTo>
                        <a:pt x="306785" y="-1703"/>
                        <a:pt x="334361" y="62621"/>
                        <a:pt x="368937" y="158060"/>
                      </a:cubicBezTo>
                      <a:lnTo>
                        <a:pt x="368937" y="158060"/>
                      </a:lnTo>
                      <a:cubicBezTo>
                        <a:pt x="196628" y="181540"/>
                        <a:pt x="71918" y="334310"/>
                        <a:pt x="83339" y="507822"/>
                      </a:cubicBezTo>
                      <a:close/>
                    </a:path>
                  </a:pathLst>
                </a:custGeom>
                <a:solidFill>
                  <a:srgbClr val="26B3AE"/>
                </a:solidFill>
                <a:ln w="8032" cap="flat">
                  <a:noFill/>
                  <a:prstDash val="solid"/>
                  <a:miter/>
                </a:ln>
              </p:spPr>
              <p:txBody>
                <a:bodyPr rtlCol="0" anchor="ctr"/>
                <a:lstStyle/>
                <a:p>
                  <a:endParaRPr lang="zh-CN" altLang="en-US"/>
                </a:p>
              </p:txBody>
            </p:sp>
            <p:sp>
              <p:nvSpPr>
                <p:cNvPr id="278" name="îS1iḋé">
                  <a:extLst>
                    <a:ext uri="{FF2B5EF4-FFF2-40B4-BE49-F238E27FC236}">
                      <a16:creationId xmlns:a16="http://schemas.microsoft.com/office/drawing/2014/main" id="{0B2717B9-E33E-C8C7-F372-D38E1AD7A11F}"/>
                    </a:ext>
                  </a:extLst>
                </p:cNvPr>
                <p:cNvSpPr/>
                <p:nvPr/>
              </p:nvSpPr>
              <p:spPr>
                <a:xfrm>
                  <a:off x="9340558" y="5890455"/>
                  <a:ext cx="305724" cy="169927"/>
                </a:xfrm>
                <a:custGeom>
                  <a:avLst/>
                  <a:gdLst>
                    <a:gd name="connsiteX0" fmla="*/ -1170 w 305724"/>
                    <a:gd name="connsiteY0" fmla="*/ 111808 h 169927"/>
                    <a:gd name="connsiteX1" fmla="*/ 178214 w 305724"/>
                    <a:gd name="connsiteY1" fmla="*/ 163268 h 169927"/>
                    <a:gd name="connsiteX2" fmla="*/ 298822 w 305724"/>
                    <a:gd name="connsiteY2" fmla="*/ 54722 h 169927"/>
                    <a:gd name="connsiteX3" fmla="*/ 119355 w 305724"/>
                    <a:gd name="connsiteY3" fmla="*/ 3261 h 169927"/>
                    <a:gd name="connsiteX4" fmla="*/ -1170 w 305724"/>
                    <a:gd name="connsiteY4" fmla="*/ 111808 h 16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24" h="169927">
                      <a:moveTo>
                        <a:pt x="-1170" y="111808"/>
                      </a:moveTo>
                      <a:cubicBezTo>
                        <a:pt x="14911" y="155950"/>
                        <a:pt x="95316" y="179027"/>
                        <a:pt x="178214" y="163268"/>
                      </a:cubicBezTo>
                      <a:cubicBezTo>
                        <a:pt x="261109" y="147507"/>
                        <a:pt x="314903" y="98944"/>
                        <a:pt x="298822" y="54722"/>
                      </a:cubicBezTo>
                      <a:cubicBezTo>
                        <a:pt x="282741" y="10499"/>
                        <a:pt x="202336" y="-12498"/>
                        <a:pt x="119355" y="3261"/>
                      </a:cubicBezTo>
                      <a:cubicBezTo>
                        <a:pt x="36379" y="19020"/>
                        <a:pt x="-17411" y="67585"/>
                        <a:pt x="-1170" y="111808"/>
                      </a:cubicBezTo>
                      <a:close/>
                    </a:path>
                  </a:pathLst>
                </a:custGeom>
                <a:solidFill>
                  <a:srgbClr val="6ACCCA"/>
                </a:solidFill>
                <a:ln w="8032" cap="flat">
                  <a:noFill/>
                  <a:prstDash val="solid"/>
                  <a:miter/>
                </a:ln>
              </p:spPr>
              <p:txBody>
                <a:bodyPr rtlCol="0" anchor="ctr"/>
                <a:lstStyle/>
                <a:p>
                  <a:endParaRPr lang="zh-CN" altLang="en-US"/>
                </a:p>
              </p:txBody>
            </p:sp>
            <p:sp>
              <p:nvSpPr>
                <p:cNvPr id="279" name="íṧḷíḑè">
                  <a:extLst>
                    <a:ext uri="{FF2B5EF4-FFF2-40B4-BE49-F238E27FC236}">
                      <a16:creationId xmlns:a16="http://schemas.microsoft.com/office/drawing/2014/main" id="{D5AA2CA7-538C-1B07-D2E1-8F889CDB42C4}"/>
                    </a:ext>
                  </a:extLst>
                </p:cNvPr>
                <p:cNvSpPr/>
                <p:nvPr/>
              </p:nvSpPr>
              <p:spPr>
                <a:xfrm>
                  <a:off x="9399008" y="5915493"/>
                  <a:ext cx="201577" cy="111711"/>
                </a:xfrm>
                <a:custGeom>
                  <a:avLst/>
                  <a:gdLst>
                    <a:gd name="connsiteX0" fmla="*/ 26251 w 201577"/>
                    <a:gd name="connsiteY0" fmla="*/ 58467 h 111711"/>
                    <a:gd name="connsiteX1" fmla="*/ -4062 w 201577"/>
                    <a:gd name="connsiteY1" fmla="*/ 61765 h 111711"/>
                    <a:gd name="connsiteX2" fmla="*/ 58334 w 201577"/>
                    <a:gd name="connsiteY2" fmla="*/ 35873 h 111711"/>
                    <a:gd name="connsiteX3" fmla="*/ 43459 w 201577"/>
                    <a:gd name="connsiteY3" fmla="*/ 11351 h 111711"/>
                    <a:gd name="connsiteX4" fmla="*/ 77309 w 201577"/>
                    <a:gd name="connsiteY4" fmla="*/ 26305 h 111711"/>
                    <a:gd name="connsiteX5" fmla="*/ 66453 w 201577"/>
                    <a:gd name="connsiteY5" fmla="*/ -1354 h 111711"/>
                    <a:gd name="connsiteX6" fmla="*/ 95722 w 201577"/>
                    <a:gd name="connsiteY6" fmla="*/ 17462 h 111711"/>
                    <a:gd name="connsiteX7" fmla="*/ 145092 w 201577"/>
                    <a:gd name="connsiteY7" fmla="*/ 5882 h 111711"/>
                    <a:gd name="connsiteX8" fmla="*/ 133675 w 201577"/>
                    <a:gd name="connsiteY8" fmla="*/ 16979 h 111711"/>
                    <a:gd name="connsiteX9" fmla="*/ 180308 w 201577"/>
                    <a:gd name="connsiteY9" fmla="*/ 29523 h 111711"/>
                    <a:gd name="connsiteX10" fmla="*/ 153533 w 201577"/>
                    <a:gd name="connsiteY10" fmla="*/ 39734 h 111711"/>
                    <a:gd name="connsiteX11" fmla="*/ 197516 w 201577"/>
                    <a:gd name="connsiteY11" fmla="*/ 56779 h 111711"/>
                    <a:gd name="connsiteX12" fmla="*/ 154338 w 201577"/>
                    <a:gd name="connsiteY12" fmla="*/ 56296 h 111711"/>
                    <a:gd name="connsiteX13" fmla="*/ 181031 w 201577"/>
                    <a:gd name="connsiteY13" fmla="*/ 91434 h 111711"/>
                    <a:gd name="connsiteX14" fmla="*/ 130538 w 201577"/>
                    <a:gd name="connsiteY14" fmla="*/ 67313 h 111711"/>
                    <a:gd name="connsiteX15" fmla="*/ 148790 w 201577"/>
                    <a:gd name="connsiteY15" fmla="*/ 106630 h 111711"/>
                    <a:gd name="connsiteX16" fmla="*/ 100547 w 201577"/>
                    <a:gd name="connsiteY16" fmla="*/ 69323 h 111711"/>
                    <a:gd name="connsiteX17" fmla="*/ 105934 w 201577"/>
                    <a:gd name="connsiteY17" fmla="*/ 110008 h 111711"/>
                    <a:gd name="connsiteX18" fmla="*/ 82617 w 201577"/>
                    <a:gd name="connsiteY18" fmla="*/ 76317 h 111711"/>
                    <a:gd name="connsiteX19" fmla="*/ 64043 w 201577"/>
                    <a:gd name="connsiteY19" fmla="*/ 108479 h 111711"/>
                    <a:gd name="connsiteX20" fmla="*/ 59862 w 201577"/>
                    <a:gd name="connsiteY20" fmla="*/ 79212 h 111711"/>
                    <a:gd name="connsiteX21" fmla="*/ 39599 w 201577"/>
                    <a:gd name="connsiteY21" fmla="*/ 101887 h 111711"/>
                    <a:gd name="connsiteX22" fmla="*/ 37911 w 201577"/>
                    <a:gd name="connsiteY22" fmla="*/ 102851 h 111711"/>
                    <a:gd name="connsiteX23" fmla="*/ 38877 w 201577"/>
                    <a:gd name="connsiteY23" fmla="*/ 76317 h 111711"/>
                    <a:gd name="connsiteX24" fmla="*/ 9770 w 201577"/>
                    <a:gd name="connsiteY24" fmla="*/ 97142 h 111711"/>
                    <a:gd name="connsiteX25" fmla="*/ 26251 w 201577"/>
                    <a:gd name="connsiteY25" fmla="*/ 58467 h 11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577" h="111711">
                      <a:moveTo>
                        <a:pt x="26251" y="58467"/>
                      </a:moveTo>
                      <a:cubicBezTo>
                        <a:pt x="19899" y="51634"/>
                        <a:pt x="-4062" y="61765"/>
                        <a:pt x="-4062" y="61765"/>
                      </a:cubicBezTo>
                      <a:cubicBezTo>
                        <a:pt x="5506" y="16898"/>
                        <a:pt x="58334" y="35873"/>
                        <a:pt x="58334" y="35873"/>
                      </a:cubicBezTo>
                      <a:cubicBezTo>
                        <a:pt x="61711" y="21643"/>
                        <a:pt x="43459" y="11351"/>
                        <a:pt x="43459" y="11351"/>
                      </a:cubicBezTo>
                      <a:cubicBezTo>
                        <a:pt x="53831" y="8938"/>
                        <a:pt x="77309" y="26305"/>
                        <a:pt x="77309" y="26305"/>
                      </a:cubicBezTo>
                      <a:cubicBezTo>
                        <a:pt x="79720" y="20114"/>
                        <a:pt x="66453" y="-1354"/>
                        <a:pt x="66453" y="-1354"/>
                      </a:cubicBezTo>
                      <a:cubicBezTo>
                        <a:pt x="76104" y="-4730"/>
                        <a:pt x="95722" y="17462"/>
                        <a:pt x="95722" y="17462"/>
                      </a:cubicBezTo>
                      <a:cubicBezTo>
                        <a:pt x="111803" y="-5535"/>
                        <a:pt x="145092" y="5882"/>
                        <a:pt x="145092" y="5882"/>
                      </a:cubicBezTo>
                      <a:cubicBezTo>
                        <a:pt x="132466" y="7731"/>
                        <a:pt x="133675" y="16979"/>
                        <a:pt x="133675" y="16979"/>
                      </a:cubicBezTo>
                      <a:cubicBezTo>
                        <a:pt x="147424" y="15933"/>
                        <a:pt x="180308" y="29523"/>
                        <a:pt x="180308" y="29523"/>
                      </a:cubicBezTo>
                      <a:lnTo>
                        <a:pt x="153533" y="39734"/>
                      </a:lnTo>
                      <a:cubicBezTo>
                        <a:pt x="168569" y="44396"/>
                        <a:pt x="183284" y="50105"/>
                        <a:pt x="197516" y="56779"/>
                      </a:cubicBezTo>
                      <a:lnTo>
                        <a:pt x="154338" y="56296"/>
                      </a:lnTo>
                      <a:lnTo>
                        <a:pt x="181031" y="91434"/>
                      </a:lnTo>
                      <a:lnTo>
                        <a:pt x="130538" y="67313"/>
                      </a:lnTo>
                      <a:lnTo>
                        <a:pt x="148790" y="106630"/>
                      </a:lnTo>
                      <a:lnTo>
                        <a:pt x="100547" y="69323"/>
                      </a:lnTo>
                      <a:lnTo>
                        <a:pt x="105934" y="110008"/>
                      </a:lnTo>
                      <a:lnTo>
                        <a:pt x="82617" y="76317"/>
                      </a:lnTo>
                      <a:cubicBezTo>
                        <a:pt x="74576" y="76317"/>
                        <a:pt x="64043" y="108479"/>
                        <a:pt x="64043" y="108479"/>
                      </a:cubicBezTo>
                      <a:cubicBezTo>
                        <a:pt x="58978" y="99635"/>
                        <a:pt x="57451" y="89182"/>
                        <a:pt x="59862" y="79212"/>
                      </a:cubicBezTo>
                      <a:cubicBezTo>
                        <a:pt x="45229" y="75916"/>
                        <a:pt x="39599" y="101887"/>
                        <a:pt x="39599" y="101887"/>
                      </a:cubicBezTo>
                      <a:lnTo>
                        <a:pt x="37911" y="102851"/>
                      </a:lnTo>
                      <a:cubicBezTo>
                        <a:pt x="33809" y="94408"/>
                        <a:pt x="34131" y="84438"/>
                        <a:pt x="38877" y="76317"/>
                      </a:cubicBezTo>
                      <a:cubicBezTo>
                        <a:pt x="24967" y="73987"/>
                        <a:pt x="9770" y="97142"/>
                        <a:pt x="9770" y="97142"/>
                      </a:cubicBezTo>
                      <a:cubicBezTo>
                        <a:pt x="3818" y="65463"/>
                        <a:pt x="26251" y="58467"/>
                        <a:pt x="26251" y="58467"/>
                      </a:cubicBezTo>
                      <a:close/>
                    </a:path>
                  </a:pathLst>
                </a:custGeom>
                <a:solidFill>
                  <a:srgbClr val="186E6B"/>
                </a:solidFill>
                <a:ln w="8032" cap="flat">
                  <a:noFill/>
                  <a:prstDash val="solid"/>
                  <a:miter/>
                </a:ln>
              </p:spPr>
              <p:txBody>
                <a:bodyPr rtlCol="0" anchor="ctr"/>
                <a:lstStyle/>
                <a:p>
                  <a:endParaRPr lang="zh-CN" altLang="en-US"/>
                </a:p>
              </p:txBody>
            </p:sp>
            <p:sp>
              <p:nvSpPr>
                <p:cNvPr id="280" name="îṩľiḍé">
                  <a:extLst>
                    <a:ext uri="{FF2B5EF4-FFF2-40B4-BE49-F238E27FC236}">
                      <a16:creationId xmlns:a16="http://schemas.microsoft.com/office/drawing/2014/main" id="{59EB8849-CA61-5AFD-438C-9CADEEDF538D}"/>
                    </a:ext>
                  </a:extLst>
                </p:cNvPr>
                <p:cNvSpPr/>
                <p:nvPr/>
              </p:nvSpPr>
              <p:spPr>
                <a:xfrm>
                  <a:off x="7940140" y="5856344"/>
                  <a:ext cx="1316231" cy="993482"/>
                </a:xfrm>
                <a:custGeom>
                  <a:avLst/>
                  <a:gdLst>
                    <a:gd name="connsiteX0" fmla="*/ -4062 w 1316231"/>
                    <a:gd name="connsiteY0" fmla="*/ 138764 h 993482"/>
                    <a:gd name="connsiteX1" fmla="*/ -3096 w 1316231"/>
                    <a:gd name="connsiteY1" fmla="*/ 142221 h 993482"/>
                    <a:gd name="connsiteX2" fmla="*/ -2372 w 1316231"/>
                    <a:gd name="connsiteY2" fmla="*/ 144794 h 993482"/>
                    <a:gd name="connsiteX3" fmla="*/ 4140 w 1316231"/>
                    <a:gd name="connsiteY3" fmla="*/ 165940 h 993482"/>
                    <a:gd name="connsiteX4" fmla="*/ 6311 w 1316231"/>
                    <a:gd name="connsiteY4" fmla="*/ 172453 h 993482"/>
                    <a:gd name="connsiteX5" fmla="*/ 6311 w 1316231"/>
                    <a:gd name="connsiteY5" fmla="*/ 173339 h 993482"/>
                    <a:gd name="connsiteX6" fmla="*/ 7679 w 1316231"/>
                    <a:gd name="connsiteY6" fmla="*/ 177359 h 993482"/>
                    <a:gd name="connsiteX7" fmla="*/ 10572 w 1316231"/>
                    <a:gd name="connsiteY7" fmla="*/ 185961 h 993482"/>
                    <a:gd name="connsiteX8" fmla="*/ 12100 w 1316231"/>
                    <a:gd name="connsiteY8" fmla="*/ 190464 h 993482"/>
                    <a:gd name="connsiteX9" fmla="*/ 13307 w 1316231"/>
                    <a:gd name="connsiteY9" fmla="*/ 193840 h 993482"/>
                    <a:gd name="connsiteX10" fmla="*/ 14915 w 1316231"/>
                    <a:gd name="connsiteY10" fmla="*/ 198665 h 993482"/>
                    <a:gd name="connsiteX11" fmla="*/ 16683 w 1316231"/>
                    <a:gd name="connsiteY11" fmla="*/ 203730 h 993482"/>
                    <a:gd name="connsiteX12" fmla="*/ 18452 w 1316231"/>
                    <a:gd name="connsiteY12" fmla="*/ 208796 h 993482"/>
                    <a:gd name="connsiteX13" fmla="*/ 27297 w 1316231"/>
                    <a:gd name="connsiteY13" fmla="*/ 233401 h 993482"/>
                    <a:gd name="connsiteX14" fmla="*/ 29549 w 1316231"/>
                    <a:gd name="connsiteY14" fmla="*/ 239431 h 993482"/>
                    <a:gd name="connsiteX15" fmla="*/ 66614 w 1316231"/>
                    <a:gd name="connsiteY15" fmla="*/ 331092 h 993482"/>
                    <a:gd name="connsiteX16" fmla="*/ 71520 w 1316231"/>
                    <a:gd name="connsiteY16" fmla="*/ 342268 h 993482"/>
                    <a:gd name="connsiteX17" fmla="*/ 78595 w 1316231"/>
                    <a:gd name="connsiteY17" fmla="*/ 358349 h 993482"/>
                    <a:gd name="connsiteX18" fmla="*/ 84625 w 1316231"/>
                    <a:gd name="connsiteY18" fmla="*/ 371697 h 993482"/>
                    <a:gd name="connsiteX19" fmla="*/ 100706 w 1316231"/>
                    <a:gd name="connsiteY19" fmla="*/ 405467 h 993482"/>
                    <a:gd name="connsiteX20" fmla="*/ 104968 w 1316231"/>
                    <a:gd name="connsiteY20" fmla="*/ 414151 h 993482"/>
                    <a:gd name="connsiteX21" fmla="*/ 132146 w 1316231"/>
                    <a:gd name="connsiteY21" fmla="*/ 467298 h 993482"/>
                    <a:gd name="connsiteX22" fmla="*/ 136969 w 1316231"/>
                    <a:gd name="connsiteY22" fmla="*/ 476304 h 993482"/>
                    <a:gd name="connsiteX23" fmla="*/ 137935 w 1316231"/>
                    <a:gd name="connsiteY23" fmla="*/ 478234 h 993482"/>
                    <a:gd name="connsiteX24" fmla="*/ 146939 w 1316231"/>
                    <a:gd name="connsiteY24" fmla="*/ 494315 h 993482"/>
                    <a:gd name="connsiteX25" fmla="*/ 152889 w 1316231"/>
                    <a:gd name="connsiteY25" fmla="*/ 505009 h 993482"/>
                    <a:gd name="connsiteX26" fmla="*/ 185051 w 1316231"/>
                    <a:gd name="connsiteY26" fmla="*/ 558961 h 993482"/>
                    <a:gd name="connsiteX27" fmla="*/ 197031 w 1316231"/>
                    <a:gd name="connsiteY27" fmla="*/ 578096 h 993482"/>
                    <a:gd name="connsiteX28" fmla="*/ 208691 w 1316231"/>
                    <a:gd name="connsiteY28" fmla="*/ 596107 h 993482"/>
                    <a:gd name="connsiteX29" fmla="*/ 208691 w 1316231"/>
                    <a:gd name="connsiteY29" fmla="*/ 596107 h 993482"/>
                    <a:gd name="connsiteX30" fmla="*/ 220911 w 1316231"/>
                    <a:gd name="connsiteY30" fmla="*/ 614439 h 993482"/>
                    <a:gd name="connsiteX31" fmla="*/ 220911 w 1316231"/>
                    <a:gd name="connsiteY31" fmla="*/ 614439 h 993482"/>
                    <a:gd name="connsiteX32" fmla="*/ 233616 w 1316231"/>
                    <a:gd name="connsiteY32" fmla="*/ 632691 h 993482"/>
                    <a:gd name="connsiteX33" fmla="*/ 233616 w 1316231"/>
                    <a:gd name="connsiteY33" fmla="*/ 632691 h 993482"/>
                    <a:gd name="connsiteX34" fmla="*/ 240129 w 1316231"/>
                    <a:gd name="connsiteY34" fmla="*/ 641937 h 993482"/>
                    <a:gd name="connsiteX35" fmla="*/ 252995 w 1316231"/>
                    <a:gd name="connsiteY35" fmla="*/ 659789 h 993482"/>
                    <a:gd name="connsiteX36" fmla="*/ 253395 w 1316231"/>
                    <a:gd name="connsiteY36" fmla="*/ 660270 h 993482"/>
                    <a:gd name="connsiteX37" fmla="*/ 266583 w 1316231"/>
                    <a:gd name="connsiteY37" fmla="*/ 677880 h 993482"/>
                    <a:gd name="connsiteX38" fmla="*/ 267144 w 1316231"/>
                    <a:gd name="connsiteY38" fmla="*/ 678683 h 993482"/>
                    <a:gd name="connsiteX39" fmla="*/ 280493 w 1316231"/>
                    <a:gd name="connsiteY39" fmla="*/ 695810 h 993482"/>
                    <a:gd name="connsiteX40" fmla="*/ 288533 w 1316231"/>
                    <a:gd name="connsiteY40" fmla="*/ 705780 h 993482"/>
                    <a:gd name="connsiteX41" fmla="*/ 316997 w 1316231"/>
                    <a:gd name="connsiteY41" fmla="*/ 739630 h 993482"/>
                    <a:gd name="connsiteX42" fmla="*/ 318441 w 1316231"/>
                    <a:gd name="connsiteY42" fmla="*/ 741238 h 993482"/>
                    <a:gd name="connsiteX43" fmla="*/ 326082 w 1316231"/>
                    <a:gd name="connsiteY43" fmla="*/ 749922 h 993482"/>
                    <a:gd name="connsiteX44" fmla="*/ 334122 w 1316231"/>
                    <a:gd name="connsiteY44" fmla="*/ 758605 h 993482"/>
                    <a:gd name="connsiteX45" fmla="*/ 350203 w 1316231"/>
                    <a:gd name="connsiteY45" fmla="*/ 775652 h 993482"/>
                    <a:gd name="connsiteX46" fmla="*/ 358244 w 1316231"/>
                    <a:gd name="connsiteY46" fmla="*/ 784095 h 993482"/>
                    <a:gd name="connsiteX47" fmla="*/ 372558 w 1316231"/>
                    <a:gd name="connsiteY47" fmla="*/ 798566 h 993482"/>
                    <a:gd name="connsiteX48" fmla="*/ 374807 w 1316231"/>
                    <a:gd name="connsiteY48" fmla="*/ 800657 h 993482"/>
                    <a:gd name="connsiteX49" fmla="*/ 383248 w 1316231"/>
                    <a:gd name="connsiteY49" fmla="*/ 808697 h 993482"/>
                    <a:gd name="connsiteX50" fmla="*/ 400295 w 1316231"/>
                    <a:gd name="connsiteY50" fmla="*/ 824778 h 993482"/>
                    <a:gd name="connsiteX51" fmla="*/ 472660 w 1316231"/>
                    <a:gd name="connsiteY51" fmla="*/ 884762 h 993482"/>
                    <a:gd name="connsiteX52" fmla="*/ 491878 w 1316231"/>
                    <a:gd name="connsiteY52" fmla="*/ 898511 h 993482"/>
                    <a:gd name="connsiteX53" fmla="*/ 501685 w 1316231"/>
                    <a:gd name="connsiteY53" fmla="*/ 905183 h 993482"/>
                    <a:gd name="connsiteX54" fmla="*/ 511496 w 1316231"/>
                    <a:gd name="connsiteY54" fmla="*/ 911696 h 993482"/>
                    <a:gd name="connsiteX55" fmla="*/ 551698 w 1316231"/>
                    <a:gd name="connsiteY55" fmla="*/ 936301 h 993482"/>
                    <a:gd name="connsiteX56" fmla="*/ 604845 w 1316231"/>
                    <a:gd name="connsiteY56" fmla="*/ 963638 h 993482"/>
                    <a:gd name="connsiteX57" fmla="*/ 615783 w 1316231"/>
                    <a:gd name="connsiteY57" fmla="*/ 968543 h 993482"/>
                    <a:gd name="connsiteX58" fmla="*/ 675926 w 1316231"/>
                    <a:gd name="connsiteY58" fmla="*/ 991779 h 993482"/>
                    <a:gd name="connsiteX59" fmla="*/ 1312169 w 1316231"/>
                    <a:gd name="connsiteY59" fmla="*/ 991779 h 993482"/>
                    <a:gd name="connsiteX60" fmla="*/ 1275665 w 1316231"/>
                    <a:gd name="connsiteY60" fmla="*/ 966372 h 993482"/>
                    <a:gd name="connsiteX61" fmla="*/ 1275665 w 1316231"/>
                    <a:gd name="connsiteY61" fmla="*/ 966372 h 993482"/>
                    <a:gd name="connsiteX62" fmla="*/ 1145729 w 1316231"/>
                    <a:gd name="connsiteY62" fmla="*/ 882671 h 993482"/>
                    <a:gd name="connsiteX63" fmla="*/ 1023112 w 1316231"/>
                    <a:gd name="connsiteY63" fmla="*/ 814246 h 993482"/>
                    <a:gd name="connsiteX64" fmla="*/ 984197 w 1316231"/>
                    <a:gd name="connsiteY64" fmla="*/ 795109 h 993482"/>
                    <a:gd name="connsiteX65" fmla="*/ 968116 w 1316231"/>
                    <a:gd name="connsiteY65" fmla="*/ 787632 h 993482"/>
                    <a:gd name="connsiteX66" fmla="*/ 962164 w 1316231"/>
                    <a:gd name="connsiteY66" fmla="*/ 784897 h 993482"/>
                    <a:gd name="connsiteX67" fmla="*/ 932417 w 1316231"/>
                    <a:gd name="connsiteY67" fmla="*/ 772195 h 993482"/>
                    <a:gd name="connsiteX68" fmla="*/ 931934 w 1316231"/>
                    <a:gd name="connsiteY68" fmla="*/ 772195 h 993482"/>
                    <a:gd name="connsiteX69" fmla="*/ 897923 w 1316231"/>
                    <a:gd name="connsiteY69" fmla="*/ 759088 h 993482"/>
                    <a:gd name="connsiteX70" fmla="*/ 881119 w 1316231"/>
                    <a:gd name="connsiteY70" fmla="*/ 753218 h 993482"/>
                    <a:gd name="connsiteX71" fmla="*/ 881119 w 1316231"/>
                    <a:gd name="connsiteY71" fmla="*/ 753218 h 993482"/>
                    <a:gd name="connsiteX72" fmla="*/ 812371 w 1316231"/>
                    <a:gd name="connsiteY72" fmla="*/ 734725 h 993482"/>
                    <a:gd name="connsiteX73" fmla="*/ 792591 w 1316231"/>
                    <a:gd name="connsiteY73" fmla="*/ 729660 h 993482"/>
                    <a:gd name="connsiteX74" fmla="*/ 643198 w 1316231"/>
                    <a:gd name="connsiteY74" fmla="*/ 614439 h 993482"/>
                    <a:gd name="connsiteX75" fmla="*/ 380999 w 1316231"/>
                    <a:gd name="connsiteY75" fmla="*/ 152996 h 993482"/>
                    <a:gd name="connsiteX76" fmla="*/ 367167 w 1316231"/>
                    <a:gd name="connsiteY76" fmla="*/ 120270 h 993482"/>
                    <a:gd name="connsiteX77" fmla="*/ 363952 w 1316231"/>
                    <a:gd name="connsiteY77" fmla="*/ 112230 h 993482"/>
                    <a:gd name="connsiteX78" fmla="*/ 358244 w 1316231"/>
                    <a:gd name="connsiteY78" fmla="*/ 98481 h 993482"/>
                    <a:gd name="connsiteX79" fmla="*/ 354867 w 1316231"/>
                    <a:gd name="connsiteY79" fmla="*/ 90441 h 993482"/>
                    <a:gd name="connsiteX80" fmla="*/ 338786 w 1316231"/>
                    <a:gd name="connsiteY80" fmla="*/ 50238 h 993482"/>
                    <a:gd name="connsiteX81" fmla="*/ 333722 w 1316231"/>
                    <a:gd name="connsiteY81" fmla="*/ 37051 h 993482"/>
                    <a:gd name="connsiteX82" fmla="*/ 323671 w 1316231"/>
                    <a:gd name="connsiteY82" fmla="*/ 10758 h 993482"/>
                    <a:gd name="connsiteX83" fmla="*/ 323106 w 1316231"/>
                    <a:gd name="connsiteY83" fmla="*/ 9311 h 993482"/>
                    <a:gd name="connsiteX84" fmla="*/ 320934 w 1316231"/>
                    <a:gd name="connsiteY84" fmla="*/ 3442 h 993482"/>
                    <a:gd name="connsiteX85" fmla="*/ 320934 w 1316231"/>
                    <a:gd name="connsiteY85" fmla="*/ 2798 h 993482"/>
                    <a:gd name="connsiteX86" fmla="*/ 320934 w 1316231"/>
                    <a:gd name="connsiteY86" fmla="*/ 2798 h 993482"/>
                    <a:gd name="connsiteX87" fmla="*/ 319329 w 1316231"/>
                    <a:gd name="connsiteY87" fmla="*/ -1703 h 993482"/>
                    <a:gd name="connsiteX88" fmla="*/ 318846 w 1316231"/>
                    <a:gd name="connsiteY88" fmla="*/ -1703 h 993482"/>
                    <a:gd name="connsiteX89" fmla="*/ 248813 w 1316231"/>
                    <a:gd name="connsiteY89" fmla="*/ 28610 h 993482"/>
                    <a:gd name="connsiteX90" fmla="*/ 88967 w 1316231"/>
                    <a:gd name="connsiteY90" fmla="*/ 97998 h 993482"/>
                    <a:gd name="connsiteX91" fmla="*/ -3901 w 1316231"/>
                    <a:gd name="connsiteY91" fmla="*/ 138201 h 99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316231" h="993482">
                      <a:moveTo>
                        <a:pt x="-4062" y="138764"/>
                      </a:moveTo>
                      <a:lnTo>
                        <a:pt x="-3096" y="142221"/>
                      </a:lnTo>
                      <a:cubicBezTo>
                        <a:pt x="-3096" y="142945"/>
                        <a:pt x="-2613" y="143748"/>
                        <a:pt x="-2372" y="144794"/>
                      </a:cubicBezTo>
                      <a:cubicBezTo>
                        <a:pt x="-925" y="149296"/>
                        <a:pt x="1166" y="156533"/>
                        <a:pt x="4140" y="165940"/>
                      </a:cubicBezTo>
                      <a:cubicBezTo>
                        <a:pt x="4864" y="168031"/>
                        <a:pt x="5588" y="170202"/>
                        <a:pt x="6311" y="172453"/>
                      </a:cubicBezTo>
                      <a:lnTo>
                        <a:pt x="6311" y="173339"/>
                      </a:lnTo>
                      <a:cubicBezTo>
                        <a:pt x="6794" y="174705"/>
                        <a:pt x="7277" y="175991"/>
                        <a:pt x="7679" y="177359"/>
                      </a:cubicBezTo>
                      <a:cubicBezTo>
                        <a:pt x="8562" y="180091"/>
                        <a:pt x="9528" y="182987"/>
                        <a:pt x="10572" y="185961"/>
                      </a:cubicBezTo>
                      <a:cubicBezTo>
                        <a:pt x="11055" y="187409"/>
                        <a:pt x="11538" y="188937"/>
                        <a:pt x="12100" y="190464"/>
                      </a:cubicBezTo>
                      <a:cubicBezTo>
                        <a:pt x="12663" y="191991"/>
                        <a:pt x="12904" y="192715"/>
                        <a:pt x="13307" y="193840"/>
                      </a:cubicBezTo>
                      <a:cubicBezTo>
                        <a:pt x="13709" y="194967"/>
                        <a:pt x="14351" y="196977"/>
                        <a:pt x="14915" y="198665"/>
                      </a:cubicBezTo>
                      <a:cubicBezTo>
                        <a:pt x="15478" y="200354"/>
                        <a:pt x="16120" y="201961"/>
                        <a:pt x="16683" y="203730"/>
                      </a:cubicBezTo>
                      <a:cubicBezTo>
                        <a:pt x="17247" y="205501"/>
                        <a:pt x="17810" y="207108"/>
                        <a:pt x="18452" y="208796"/>
                      </a:cubicBezTo>
                      <a:cubicBezTo>
                        <a:pt x="21106" y="216837"/>
                        <a:pt x="24080" y="224877"/>
                        <a:pt x="27297" y="233401"/>
                      </a:cubicBezTo>
                      <a:cubicBezTo>
                        <a:pt x="28100" y="235411"/>
                        <a:pt x="28825" y="237341"/>
                        <a:pt x="29549" y="239431"/>
                      </a:cubicBezTo>
                      <a:cubicBezTo>
                        <a:pt x="39599" y="266205"/>
                        <a:pt x="51902" y="297242"/>
                        <a:pt x="66614" y="331092"/>
                      </a:cubicBezTo>
                      <a:cubicBezTo>
                        <a:pt x="68142" y="334790"/>
                        <a:pt x="69832" y="338489"/>
                        <a:pt x="71520" y="342268"/>
                      </a:cubicBezTo>
                      <a:cubicBezTo>
                        <a:pt x="73772" y="347495"/>
                        <a:pt x="76182" y="352721"/>
                        <a:pt x="78595" y="358349"/>
                      </a:cubicBezTo>
                      <a:cubicBezTo>
                        <a:pt x="81007" y="363978"/>
                        <a:pt x="82534" y="367194"/>
                        <a:pt x="84625" y="371697"/>
                      </a:cubicBezTo>
                      <a:cubicBezTo>
                        <a:pt x="89772" y="382792"/>
                        <a:pt x="95159" y="393969"/>
                        <a:pt x="100706" y="405467"/>
                      </a:cubicBezTo>
                      <a:lnTo>
                        <a:pt x="104968" y="414151"/>
                      </a:lnTo>
                      <a:cubicBezTo>
                        <a:pt x="113491" y="431518"/>
                        <a:pt x="122576" y="449287"/>
                        <a:pt x="132146" y="467298"/>
                      </a:cubicBezTo>
                      <a:lnTo>
                        <a:pt x="136969" y="476304"/>
                      </a:lnTo>
                      <a:cubicBezTo>
                        <a:pt x="137371" y="476946"/>
                        <a:pt x="137693" y="477590"/>
                        <a:pt x="137935" y="478234"/>
                      </a:cubicBezTo>
                      <a:lnTo>
                        <a:pt x="146939" y="494315"/>
                      </a:lnTo>
                      <a:cubicBezTo>
                        <a:pt x="148949" y="497932"/>
                        <a:pt x="151040" y="501470"/>
                        <a:pt x="152889" y="505009"/>
                      </a:cubicBezTo>
                      <a:cubicBezTo>
                        <a:pt x="163020" y="522859"/>
                        <a:pt x="173553" y="540950"/>
                        <a:pt x="185051" y="558961"/>
                      </a:cubicBezTo>
                      <a:cubicBezTo>
                        <a:pt x="188991" y="565391"/>
                        <a:pt x="193091" y="571744"/>
                        <a:pt x="197031" y="578096"/>
                      </a:cubicBezTo>
                      <a:lnTo>
                        <a:pt x="208691" y="596107"/>
                      </a:lnTo>
                      <a:lnTo>
                        <a:pt x="208691" y="596107"/>
                      </a:lnTo>
                      <a:lnTo>
                        <a:pt x="220911" y="614439"/>
                      </a:lnTo>
                      <a:cubicBezTo>
                        <a:pt x="220911" y="614439"/>
                        <a:pt x="220911" y="614439"/>
                        <a:pt x="220911" y="614439"/>
                      </a:cubicBezTo>
                      <a:cubicBezTo>
                        <a:pt x="225092" y="620550"/>
                        <a:pt x="228952" y="626661"/>
                        <a:pt x="233616" y="632691"/>
                      </a:cubicBezTo>
                      <a:lnTo>
                        <a:pt x="233616" y="632691"/>
                      </a:lnTo>
                      <a:cubicBezTo>
                        <a:pt x="235706" y="635746"/>
                        <a:pt x="237877" y="638883"/>
                        <a:pt x="240129" y="641937"/>
                      </a:cubicBezTo>
                      <a:cubicBezTo>
                        <a:pt x="244230" y="647887"/>
                        <a:pt x="248652" y="653837"/>
                        <a:pt x="252995" y="659789"/>
                      </a:cubicBezTo>
                      <a:lnTo>
                        <a:pt x="253395" y="660270"/>
                      </a:lnTo>
                      <a:cubicBezTo>
                        <a:pt x="257737" y="666139"/>
                        <a:pt x="262079" y="672009"/>
                        <a:pt x="266583" y="677880"/>
                      </a:cubicBezTo>
                      <a:lnTo>
                        <a:pt x="267144" y="678683"/>
                      </a:lnTo>
                      <a:lnTo>
                        <a:pt x="280493" y="695810"/>
                      </a:lnTo>
                      <a:cubicBezTo>
                        <a:pt x="283225" y="699106"/>
                        <a:pt x="285800" y="702482"/>
                        <a:pt x="288533" y="705780"/>
                      </a:cubicBezTo>
                      <a:cubicBezTo>
                        <a:pt x="297861" y="717197"/>
                        <a:pt x="307268" y="728533"/>
                        <a:pt x="316997" y="739630"/>
                      </a:cubicBezTo>
                      <a:lnTo>
                        <a:pt x="318441" y="741238"/>
                      </a:lnTo>
                      <a:lnTo>
                        <a:pt x="326082" y="749922"/>
                      </a:lnTo>
                      <a:lnTo>
                        <a:pt x="334122" y="758605"/>
                      </a:lnTo>
                      <a:cubicBezTo>
                        <a:pt x="339348" y="764315"/>
                        <a:pt x="344573" y="770024"/>
                        <a:pt x="350203" y="775652"/>
                      </a:cubicBezTo>
                      <a:lnTo>
                        <a:pt x="358244" y="784095"/>
                      </a:lnTo>
                      <a:cubicBezTo>
                        <a:pt x="362908" y="788918"/>
                        <a:pt x="367650" y="793743"/>
                        <a:pt x="372558" y="798566"/>
                      </a:cubicBezTo>
                      <a:lnTo>
                        <a:pt x="374807" y="800657"/>
                      </a:lnTo>
                      <a:lnTo>
                        <a:pt x="383248" y="808697"/>
                      </a:lnTo>
                      <a:cubicBezTo>
                        <a:pt x="388796" y="814085"/>
                        <a:pt x="394508" y="819472"/>
                        <a:pt x="400295" y="824778"/>
                      </a:cubicBezTo>
                      <a:cubicBezTo>
                        <a:pt x="423290" y="846087"/>
                        <a:pt x="447411" y="866107"/>
                        <a:pt x="472660" y="884762"/>
                      </a:cubicBezTo>
                      <a:cubicBezTo>
                        <a:pt x="479012" y="889343"/>
                        <a:pt x="485364" y="894008"/>
                        <a:pt x="491878" y="898511"/>
                      </a:cubicBezTo>
                      <a:lnTo>
                        <a:pt x="501685" y="905183"/>
                      </a:lnTo>
                      <a:lnTo>
                        <a:pt x="511496" y="911696"/>
                      </a:lnTo>
                      <a:cubicBezTo>
                        <a:pt x="524762" y="920381"/>
                        <a:pt x="538189" y="928663"/>
                        <a:pt x="551698" y="936301"/>
                      </a:cubicBezTo>
                      <a:cubicBezTo>
                        <a:pt x="568985" y="946271"/>
                        <a:pt x="586754" y="955356"/>
                        <a:pt x="604845" y="963638"/>
                      </a:cubicBezTo>
                      <a:lnTo>
                        <a:pt x="615783" y="968543"/>
                      </a:lnTo>
                      <a:cubicBezTo>
                        <a:pt x="635401" y="977308"/>
                        <a:pt x="655502" y="985027"/>
                        <a:pt x="675926" y="991779"/>
                      </a:cubicBezTo>
                      <a:lnTo>
                        <a:pt x="1312169" y="991779"/>
                      </a:lnTo>
                      <a:cubicBezTo>
                        <a:pt x="1300187" y="983258"/>
                        <a:pt x="1288048" y="974815"/>
                        <a:pt x="1275665" y="966372"/>
                      </a:cubicBezTo>
                      <a:lnTo>
                        <a:pt x="1275665" y="966372"/>
                      </a:lnTo>
                      <a:cubicBezTo>
                        <a:pt x="1233614" y="937667"/>
                        <a:pt x="1189791" y="909284"/>
                        <a:pt x="1145729" y="882671"/>
                      </a:cubicBezTo>
                      <a:cubicBezTo>
                        <a:pt x="1104561" y="857986"/>
                        <a:pt x="1063314" y="834428"/>
                        <a:pt x="1023112" y="814246"/>
                      </a:cubicBezTo>
                      <a:cubicBezTo>
                        <a:pt x="1010007" y="807572"/>
                        <a:pt x="997063" y="801139"/>
                        <a:pt x="984197" y="795109"/>
                      </a:cubicBezTo>
                      <a:cubicBezTo>
                        <a:pt x="978811" y="792536"/>
                        <a:pt x="973342" y="790044"/>
                        <a:pt x="968116" y="787632"/>
                      </a:cubicBezTo>
                      <a:lnTo>
                        <a:pt x="962164" y="784897"/>
                      </a:lnTo>
                      <a:cubicBezTo>
                        <a:pt x="952114" y="780316"/>
                        <a:pt x="942224" y="776135"/>
                        <a:pt x="932417" y="772195"/>
                      </a:cubicBezTo>
                      <a:lnTo>
                        <a:pt x="931934" y="772195"/>
                      </a:lnTo>
                      <a:cubicBezTo>
                        <a:pt x="920435" y="767450"/>
                        <a:pt x="909100" y="763028"/>
                        <a:pt x="897923" y="759088"/>
                      </a:cubicBezTo>
                      <a:cubicBezTo>
                        <a:pt x="892214" y="756997"/>
                        <a:pt x="886667" y="755148"/>
                        <a:pt x="881119" y="753218"/>
                      </a:cubicBezTo>
                      <a:lnTo>
                        <a:pt x="881119" y="753218"/>
                      </a:lnTo>
                      <a:cubicBezTo>
                        <a:pt x="858686" y="745419"/>
                        <a:pt x="835687" y="739228"/>
                        <a:pt x="812371" y="734725"/>
                      </a:cubicBezTo>
                      <a:cubicBezTo>
                        <a:pt x="805696" y="733439"/>
                        <a:pt x="799105" y="731751"/>
                        <a:pt x="792591" y="729660"/>
                      </a:cubicBezTo>
                      <a:cubicBezTo>
                        <a:pt x="741938" y="713579"/>
                        <a:pt x="691441" y="671045"/>
                        <a:pt x="643198" y="614439"/>
                      </a:cubicBezTo>
                      <a:cubicBezTo>
                        <a:pt x="535696" y="487962"/>
                        <a:pt x="440015" y="290165"/>
                        <a:pt x="380999" y="152996"/>
                      </a:cubicBezTo>
                      <a:cubicBezTo>
                        <a:pt x="376095" y="141657"/>
                        <a:pt x="371510" y="130724"/>
                        <a:pt x="367167" y="120270"/>
                      </a:cubicBezTo>
                      <a:cubicBezTo>
                        <a:pt x="366045" y="117697"/>
                        <a:pt x="364918" y="115123"/>
                        <a:pt x="363952" y="112230"/>
                      </a:cubicBezTo>
                      <a:cubicBezTo>
                        <a:pt x="361942" y="107566"/>
                        <a:pt x="360093" y="102984"/>
                        <a:pt x="358244" y="98481"/>
                      </a:cubicBezTo>
                      <a:cubicBezTo>
                        <a:pt x="357117" y="95666"/>
                        <a:pt x="355911" y="92853"/>
                        <a:pt x="354867" y="90441"/>
                      </a:cubicBezTo>
                      <a:cubicBezTo>
                        <a:pt x="348754" y="75404"/>
                        <a:pt x="343368" y="61896"/>
                        <a:pt x="338786" y="50238"/>
                      </a:cubicBezTo>
                      <a:cubicBezTo>
                        <a:pt x="337015" y="45574"/>
                        <a:pt x="335249" y="41151"/>
                        <a:pt x="333722" y="37051"/>
                      </a:cubicBezTo>
                      <a:cubicBezTo>
                        <a:pt x="329458" y="26117"/>
                        <a:pt x="325681" y="17271"/>
                        <a:pt x="323671" y="10758"/>
                      </a:cubicBezTo>
                      <a:cubicBezTo>
                        <a:pt x="323510" y="10277"/>
                        <a:pt x="323349" y="9794"/>
                        <a:pt x="323106" y="9311"/>
                      </a:cubicBezTo>
                      <a:cubicBezTo>
                        <a:pt x="322305" y="6979"/>
                        <a:pt x="321578" y="4969"/>
                        <a:pt x="320934" y="3442"/>
                      </a:cubicBezTo>
                      <a:lnTo>
                        <a:pt x="320934" y="2798"/>
                      </a:lnTo>
                      <a:lnTo>
                        <a:pt x="320934" y="2798"/>
                      </a:lnTo>
                      <a:lnTo>
                        <a:pt x="319329" y="-1703"/>
                      </a:lnTo>
                      <a:lnTo>
                        <a:pt x="318846" y="-1703"/>
                      </a:lnTo>
                      <a:lnTo>
                        <a:pt x="248813" y="28610"/>
                      </a:lnTo>
                      <a:lnTo>
                        <a:pt x="88967" y="97998"/>
                      </a:lnTo>
                      <a:lnTo>
                        <a:pt x="-3901" y="138201"/>
                      </a:lnTo>
                      <a:close/>
                    </a:path>
                  </a:pathLst>
                </a:custGeom>
                <a:solidFill>
                  <a:srgbClr val="31CCC7"/>
                </a:solidFill>
                <a:ln w="8032" cap="flat">
                  <a:noFill/>
                  <a:prstDash val="solid"/>
                  <a:miter/>
                </a:ln>
              </p:spPr>
              <p:txBody>
                <a:bodyPr rtlCol="0" anchor="ctr"/>
                <a:lstStyle/>
                <a:p>
                  <a:endParaRPr lang="zh-CN" altLang="en-US"/>
                </a:p>
              </p:txBody>
            </p:sp>
            <p:grpSp>
              <p:nvGrpSpPr>
                <p:cNvPr id="281" name="图形 420">
                  <a:extLst>
                    <a:ext uri="{FF2B5EF4-FFF2-40B4-BE49-F238E27FC236}">
                      <a16:creationId xmlns:a16="http://schemas.microsoft.com/office/drawing/2014/main" id="{BC973D76-6C8B-4A1B-1DAD-78AEBBB57BFB}"/>
                    </a:ext>
                  </a:extLst>
                </p:cNvPr>
                <p:cNvGrpSpPr/>
                <p:nvPr/>
              </p:nvGrpSpPr>
              <p:grpSpPr>
                <a:xfrm>
                  <a:off x="7940140" y="5856022"/>
                  <a:ext cx="1027495" cy="993804"/>
                  <a:chOff x="7940140" y="5856022"/>
                  <a:chExt cx="1027495" cy="993804"/>
                </a:xfrm>
                <a:solidFill>
                  <a:srgbClr val="C5E0DF"/>
                </a:solidFill>
              </p:grpSpPr>
              <p:sp>
                <p:nvSpPr>
                  <p:cNvPr id="335" name="iṥḷiḑê">
                    <a:extLst>
                      <a:ext uri="{FF2B5EF4-FFF2-40B4-BE49-F238E27FC236}">
                        <a16:creationId xmlns:a16="http://schemas.microsoft.com/office/drawing/2014/main" id="{98264301-8588-F9C7-2E34-76C577C9B589}"/>
                      </a:ext>
                    </a:extLst>
                  </p:cNvPr>
                  <p:cNvSpPr/>
                  <p:nvPr/>
                </p:nvSpPr>
                <p:spPr>
                  <a:xfrm>
                    <a:off x="8825478" y="6611507"/>
                    <a:ext cx="142157" cy="61348"/>
                  </a:xfrm>
                  <a:custGeom>
                    <a:avLst/>
                    <a:gdLst>
                      <a:gd name="connsiteX0" fmla="*/ -4062 w 142157"/>
                      <a:gd name="connsiteY0" fmla="*/ -1703 h 61348"/>
                      <a:gd name="connsiteX1" fmla="*/ 138096 w 142157"/>
                      <a:gd name="connsiteY1" fmla="*/ 59645 h 61348"/>
                      <a:gd name="connsiteX2" fmla="*/ 118799 w 142157"/>
                      <a:gd name="connsiteY2" fmla="*/ 56912 h 61348"/>
                      <a:gd name="connsiteX3" fmla="*/ -4062 w 142157"/>
                      <a:gd name="connsiteY3" fmla="*/ -1703 h 61348"/>
                    </a:gdLst>
                    <a:ahLst/>
                    <a:cxnLst>
                      <a:cxn ang="0">
                        <a:pos x="connsiteX0" y="connsiteY0"/>
                      </a:cxn>
                      <a:cxn ang="0">
                        <a:pos x="connsiteX1" y="connsiteY1"/>
                      </a:cxn>
                      <a:cxn ang="0">
                        <a:pos x="connsiteX2" y="connsiteY2"/>
                      </a:cxn>
                      <a:cxn ang="0">
                        <a:pos x="connsiteX3" y="connsiteY3"/>
                      </a:cxn>
                    </a:cxnLst>
                    <a:rect l="l" t="t" r="r" b="b"/>
                    <a:pathLst>
                      <a:path w="142157" h="61348">
                        <a:moveTo>
                          <a:pt x="-4062" y="-1703"/>
                        </a:moveTo>
                        <a:cubicBezTo>
                          <a:pt x="44747" y="15261"/>
                          <a:pt x="92267" y="35765"/>
                          <a:pt x="138096" y="59645"/>
                        </a:cubicBezTo>
                        <a:cubicBezTo>
                          <a:pt x="131504" y="58600"/>
                          <a:pt x="125069" y="57554"/>
                          <a:pt x="118799" y="56912"/>
                        </a:cubicBezTo>
                        <a:cubicBezTo>
                          <a:pt x="78597" y="52409"/>
                          <a:pt x="37189" y="30942"/>
                          <a:pt x="-4062" y="-1703"/>
                        </a:cubicBezTo>
                        <a:close/>
                      </a:path>
                    </a:pathLst>
                  </a:custGeom>
                  <a:solidFill>
                    <a:srgbClr val="C5E0DF"/>
                  </a:solidFill>
                  <a:ln w="8032" cap="flat">
                    <a:noFill/>
                    <a:prstDash val="solid"/>
                    <a:miter/>
                  </a:ln>
                </p:spPr>
                <p:txBody>
                  <a:bodyPr rtlCol="0" anchor="ctr"/>
                  <a:lstStyle/>
                  <a:p>
                    <a:endParaRPr lang="zh-CN" altLang="en-US"/>
                  </a:p>
                </p:txBody>
              </p:sp>
              <p:sp>
                <p:nvSpPr>
                  <p:cNvPr id="336" name="íš1íḋê">
                    <a:extLst>
                      <a:ext uri="{FF2B5EF4-FFF2-40B4-BE49-F238E27FC236}">
                        <a16:creationId xmlns:a16="http://schemas.microsoft.com/office/drawing/2014/main" id="{6CB51BD2-1308-A238-84E9-ADBC11A0E661}"/>
                      </a:ext>
                    </a:extLst>
                  </p:cNvPr>
                  <p:cNvSpPr/>
                  <p:nvPr/>
                </p:nvSpPr>
                <p:spPr>
                  <a:xfrm>
                    <a:off x="7940140" y="5856022"/>
                    <a:ext cx="690277" cy="993804"/>
                  </a:xfrm>
                  <a:custGeom>
                    <a:avLst/>
                    <a:gdLst>
                      <a:gd name="connsiteX0" fmla="*/ -4062 w 690277"/>
                      <a:gd name="connsiteY0" fmla="*/ 139086 h 993804"/>
                      <a:gd name="connsiteX1" fmla="*/ -3096 w 690277"/>
                      <a:gd name="connsiteY1" fmla="*/ 142543 h 993804"/>
                      <a:gd name="connsiteX2" fmla="*/ -2372 w 690277"/>
                      <a:gd name="connsiteY2" fmla="*/ 145116 h 993804"/>
                      <a:gd name="connsiteX3" fmla="*/ 4140 w 690277"/>
                      <a:gd name="connsiteY3" fmla="*/ 166262 h 993804"/>
                      <a:gd name="connsiteX4" fmla="*/ 6311 w 690277"/>
                      <a:gd name="connsiteY4" fmla="*/ 172775 h 993804"/>
                      <a:gd name="connsiteX5" fmla="*/ 6311 w 690277"/>
                      <a:gd name="connsiteY5" fmla="*/ 173660 h 993804"/>
                      <a:gd name="connsiteX6" fmla="*/ 7679 w 690277"/>
                      <a:gd name="connsiteY6" fmla="*/ 177681 h 993804"/>
                      <a:gd name="connsiteX7" fmla="*/ 10572 w 690277"/>
                      <a:gd name="connsiteY7" fmla="*/ 186283 h 993804"/>
                      <a:gd name="connsiteX8" fmla="*/ 12100 w 690277"/>
                      <a:gd name="connsiteY8" fmla="*/ 190786 h 993804"/>
                      <a:gd name="connsiteX9" fmla="*/ 13307 w 690277"/>
                      <a:gd name="connsiteY9" fmla="*/ 194162 h 993804"/>
                      <a:gd name="connsiteX10" fmla="*/ 14915 w 690277"/>
                      <a:gd name="connsiteY10" fmla="*/ 198987 h 993804"/>
                      <a:gd name="connsiteX11" fmla="*/ 16683 w 690277"/>
                      <a:gd name="connsiteY11" fmla="*/ 204052 h 993804"/>
                      <a:gd name="connsiteX12" fmla="*/ 18452 w 690277"/>
                      <a:gd name="connsiteY12" fmla="*/ 209118 h 993804"/>
                      <a:gd name="connsiteX13" fmla="*/ 27297 w 690277"/>
                      <a:gd name="connsiteY13" fmla="*/ 233723 h 993804"/>
                      <a:gd name="connsiteX14" fmla="*/ 29549 w 690277"/>
                      <a:gd name="connsiteY14" fmla="*/ 239753 h 993804"/>
                      <a:gd name="connsiteX15" fmla="*/ 66614 w 690277"/>
                      <a:gd name="connsiteY15" fmla="*/ 331414 h 993804"/>
                      <a:gd name="connsiteX16" fmla="*/ 71520 w 690277"/>
                      <a:gd name="connsiteY16" fmla="*/ 342589 h 993804"/>
                      <a:gd name="connsiteX17" fmla="*/ 78595 w 690277"/>
                      <a:gd name="connsiteY17" fmla="*/ 358670 h 993804"/>
                      <a:gd name="connsiteX18" fmla="*/ 84625 w 690277"/>
                      <a:gd name="connsiteY18" fmla="*/ 372019 h 993804"/>
                      <a:gd name="connsiteX19" fmla="*/ 100706 w 690277"/>
                      <a:gd name="connsiteY19" fmla="*/ 405789 h 993804"/>
                      <a:gd name="connsiteX20" fmla="*/ 104968 w 690277"/>
                      <a:gd name="connsiteY20" fmla="*/ 414473 h 993804"/>
                      <a:gd name="connsiteX21" fmla="*/ 132146 w 690277"/>
                      <a:gd name="connsiteY21" fmla="*/ 467620 h 993804"/>
                      <a:gd name="connsiteX22" fmla="*/ 136969 w 690277"/>
                      <a:gd name="connsiteY22" fmla="*/ 476626 h 993804"/>
                      <a:gd name="connsiteX23" fmla="*/ 137935 w 690277"/>
                      <a:gd name="connsiteY23" fmla="*/ 478556 h 993804"/>
                      <a:gd name="connsiteX24" fmla="*/ 146939 w 690277"/>
                      <a:gd name="connsiteY24" fmla="*/ 494637 h 993804"/>
                      <a:gd name="connsiteX25" fmla="*/ 152889 w 690277"/>
                      <a:gd name="connsiteY25" fmla="*/ 505331 h 993804"/>
                      <a:gd name="connsiteX26" fmla="*/ 185051 w 690277"/>
                      <a:gd name="connsiteY26" fmla="*/ 559283 h 993804"/>
                      <a:gd name="connsiteX27" fmla="*/ 197031 w 690277"/>
                      <a:gd name="connsiteY27" fmla="*/ 578418 h 993804"/>
                      <a:gd name="connsiteX28" fmla="*/ 208691 w 690277"/>
                      <a:gd name="connsiteY28" fmla="*/ 596429 h 993804"/>
                      <a:gd name="connsiteX29" fmla="*/ 208691 w 690277"/>
                      <a:gd name="connsiteY29" fmla="*/ 596429 h 993804"/>
                      <a:gd name="connsiteX30" fmla="*/ 220911 w 690277"/>
                      <a:gd name="connsiteY30" fmla="*/ 614761 h 993804"/>
                      <a:gd name="connsiteX31" fmla="*/ 220911 w 690277"/>
                      <a:gd name="connsiteY31" fmla="*/ 614761 h 993804"/>
                      <a:gd name="connsiteX32" fmla="*/ 233616 w 690277"/>
                      <a:gd name="connsiteY32" fmla="*/ 633013 h 993804"/>
                      <a:gd name="connsiteX33" fmla="*/ 233616 w 690277"/>
                      <a:gd name="connsiteY33" fmla="*/ 633013 h 993804"/>
                      <a:gd name="connsiteX34" fmla="*/ 240129 w 690277"/>
                      <a:gd name="connsiteY34" fmla="*/ 642259 h 993804"/>
                      <a:gd name="connsiteX35" fmla="*/ 252995 w 690277"/>
                      <a:gd name="connsiteY35" fmla="*/ 660111 h 993804"/>
                      <a:gd name="connsiteX36" fmla="*/ 253395 w 690277"/>
                      <a:gd name="connsiteY36" fmla="*/ 660592 h 993804"/>
                      <a:gd name="connsiteX37" fmla="*/ 266583 w 690277"/>
                      <a:gd name="connsiteY37" fmla="*/ 678202 h 993804"/>
                      <a:gd name="connsiteX38" fmla="*/ 267144 w 690277"/>
                      <a:gd name="connsiteY38" fmla="*/ 679005 h 993804"/>
                      <a:gd name="connsiteX39" fmla="*/ 280493 w 690277"/>
                      <a:gd name="connsiteY39" fmla="*/ 696132 h 993804"/>
                      <a:gd name="connsiteX40" fmla="*/ 288533 w 690277"/>
                      <a:gd name="connsiteY40" fmla="*/ 706102 h 993804"/>
                      <a:gd name="connsiteX41" fmla="*/ 316997 w 690277"/>
                      <a:gd name="connsiteY41" fmla="*/ 739952 h 993804"/>
                      <a:gd name="connsiteX42" fmla="*/ 318441 w 690277"/>
                      <a:gd name="connsiteY42" fmla="*/ 741560 h 993804"/>
                      <a:gd name="connsiteX43" fmla="*/ 326082 w 690277"/>
                      <a:gd name="connsiteY43" fmla="*/ 750244 h 993804"/>
                      <a:gd name="connsiteX44" fmla="*/ 334122 w 690277"/>
                      <a:gd name="connsiteY44" fmla="*/ 758927 h 993804"/>
                      <a:gd name="connsiteX45" fmla="*/ 350203 w 690277"/>
                      <a:gd name="connsiteY45" fmla="*/ 775974 h 993804"/>
                      <a:gd name="connsiteX46" fmla="*/ 358244 w 690277"/>
                      <a:gd name="connsiteY46" fmla="*/ 784417 h 993804"/>
                      <a:gd name="connsiteX47" fmla="*/ 372558 w 690277"/>
                      <a:gd name="connsiteY47" fmla="*/ 798888 h 993804"/>
                      <a:gd name="connsiteX48" fmla="*/ 374807 w 690277"/>
                      <a:gd name="connsiteY48" fmla="*/ 800978 h 993804"/>
                      <a:gd name="connsiteX49" fmla="*/ 383248 w 690277"/>
                      <a:gd name="connsiteY49" fmla="*/ 809019 h 993804"/>
                      <a:gd name="connsiteX50" fmla="*/ 400295 w 690277"/>
                      <a:gd name="connsiteY50" fmla="*/ 825100 h 993804"/>
                      <a:gd name="connsiteX51" fmla="*/ 472660 w 690277"/>
                      <a:gd name="connsiteY51" fmla="*/ 885084 h 993804"/>
                      <a:gd name="connsiteX52" fmla="*/ 491878 w 690277"/>
                      <a:gd name="connsiteY52" fmla="*/ 898833 h 993804"/>
                      <a:gd name="connsiteX53" fmla="*/ 501685 w 690277"/>
                      <a:gd name="connsiteY53" fmla="*/ 905505 h 993804"/>
                      <a:gd name="connsiteX54" fmla="*/ 511496 w 690277"/>
                      <a:gd name="connsiteY54" fmla="*/ 912018 h 993804"/>
                      <a:gd name="connsiteX55" fmla="*/ 551698 w 690277"/>
                      <a:gd name="connsiteY55" fmla="*/ 936623 h 993804"/>
                      <a:gd name="connsiteX56" fmla="*/ 604845 w 690277"/>
                      <a:gd name="connsiteY56" fmla="*/ 963960 h 993804"/>
                      <a:gd name="connsiteX57" fmla="*/ 615783 w 690277"/>
                      <a:gd name="connsiteY57" fmla="*/ 968865 h 993804"/>
                      <a:gd name="connsiteX58" fmla="*/ 676405 w 690277"/>
                      <a:gd name="connsiteY58" fmla="*/ 992101 h 993804"/>
                      <a:gd name="connsiteX59" fmla="*/ 686216 w 690277"/>
                      <a:gd name="connsiteY59" fmla="*/ 992101 h 993804"/>
                      <a:gd name="connsiteX60" fmla="*/ 270041 w 690277"/>
                      <a:gd name="connsiteY60" fmla="*/ 531783 h 993804"/>
                      <a:gd name="connsiteX61" fmla="*/ 233777 w 690277"/>
                      <a:gd name="connsiteY61" fmla="*/ 396301 h 993804"/>
                      <a:gd name="connsiteX62" fmla="*/ 381399 w 690277"/>
                      <a:gd name="connsiteY62" fmla="*/ 152996 h 993804"/>
                      <a:gd name="connsiteX63" fmla="*/ 367572 w 690277"/>
                      <a:gd name="connsiteY63" fmla="*/ 120270 h 993804"/>
                      <a:gd name="connsiteX64" fmla="*/ 364356 w 690277"/>
                      <a:gd name="connsiteY64" fmla="*/ 112230 h 993804"/>
                      <a:gd name="connsiteX65" fmla="*/ 358644 w 690277"/>
                      <a:gd name="connsiteY65" fmla="*/ 98481 h 993804"/>
                      <a:gd name="connsiteX66" fmla="*/ 355268 w 690277"/>
                      <a:gd name="connsiteY66" fmla="*/ 90441 h 993804"/>
                      <a:gd name="connsiteX67" fmla="*/ 339187 w 690277"/>
                      <a:gd name="connsiteY67" fmla="*/ 50238 h 993804"/>
                      <a:gd name="connsiteX68" fmla="*/ 334122 w 690277"/>
                      <a:gd name="connsiteY68" fmla="*/ 37051 h 993804"/>
                      <a:gd name="connsiteX69" fmla="*/ 324071 w 690277"/>
                      <a:gd name="connsiteY69" fmla="*/ 10760 h 993804"/>
                      <a:gd name="connsiteX70" fmla="*/ 323510 w 690277"/>
                      <a:gd name="connsiteY70" fmla="*/ 9311 h 993804"/>
                      <a:gd name="connsiteX71" fmla="*/ 321339 w 690277"/>
                      <a:gd name="connsiteY71" fmla="*/ 3442 h 993804"/>
                      <a:gd name="connsiteX72" fmla="*/ 321339 w 690277"/>
                      <a:gd name="connsiteY72" fmla="*/ 2800 h 993804"/>
                      <a:gd name="connsiteX73" fmla="*/ 321339 w 690277"/>
                      <a:gd name="connsiteY73" fmla="*/ 2800 h 993804"/>
                      <a:gd name="connsiteX74" fmla="*/ 319729 w 690277"/>
                      <a:gd name="connsiteY74" fmla="*/ -1703 h 993804"/>
                      <a:gd name="connsiteX75" fmla="*/ 319246 w 690277"/>
                      <a:gd name="connsiteY75" fmla="*/ -1703 h 993804"/>
                      <a:gd name="connsiteX76" fmla="*/ 249214 w 690277"/>
                      <a:gd name="connsiteY76" fmla="*/ 28610 h 993804"/>
                      <a:gd name="connsiteX77" fmla="*/ 89370 w 690277"/>
                      <a:gd name="connsiteY77" fmla="*/ 97998 h 993804"/>
                      <a:gd name="connsiteX78" fmla="*/ -3498 w 690277"/>
                      <a:gd name="connsiteY78" fmla="*/ 138201 h 99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690277" h="993804">
                        <a:moveTo>
                          <a:pt x="-4062" y="139086"/>
                        </a:moveTo>
                        <a:lnTo>
                          <a:pt x="-3096" y="142543"/>
                        </a:lnTo>
                        <a:cubicBezTo>
                          <a:pt x="-3096" y="143267"/>
                          <a:pt x="-2613" y="144070"/>
                          <a:pt x="-2372" y="145116"/>
                        </a:cubicBezTo>
                        <a:cubicBezTo>
                          <a:pt x="-925" y="149618"/>
                          <a:pt x="1166" y="156855"/>
                          <a:pt x="4140" y="166262"/>
                        </a:cubicBezTo>
                        <a:cubicBezTo>
                          <a:pt x="4864" y="168353"/>
                          <a:pt x="5588" y="170524"/>
                          <a:pt x="6311" y="172775"/>
                        </a:cubicBezTo>
                        <a:lnTo>
                          <a:pt x="6311" y="173660"/>
                        </a:lnTo>
                        <a:cubicBezTo>
                          <a:pt x="6794" y="175027"/>
                          <a:pt x="7277" y="176313"/>
                          <a:pt x="7679" y="177681"/>
                        </a:cubicBezTo>
                        <a:cubicBezTo>
                          <a:pt x="8562" y="180413"/>
                          <a:pt x="9528" y="183309"/>
                          <a:pt x="10572" y="186283"/>
                        </a:cubicBezTo>
                        <a:cubicBezTo>
                          <a:pt x="11055" y="187731"/>
                          <a:pt x="11538" y="189259"/>
                          <a:pt x="12100" y="190786"/>
                        </a:cubicBezTo>
                        <a:cubicBezTo>
                          <a:pt x="12663" y="192313"/>
                          <a:pt x="12904" y="193037"/>
                          <a:pt x="13307" y="194162"/>
                        </a:cubicBezTo>
                        <a:cubicBezTo>
                          <a:pt x="13709" y="195289"/>
                          <a:pt x="14351" y="197299"/>
                          <a:pt x="14915" y="198987"/>
                        </a:cubicBezTo>
                        <a:cubicBezTo>
                          <a:pt x="15478" y="200675"/>
                          <a:pt x="16120" y="202283"/>
                          <a:pt x="16683" y="204052"/>
                        </a:cubicBezTo>
                        <a:cubicBezTo>
                          <a:pt x="17247" y="205822"/>
                          <a:pt x="17810" y="207430"/>
                          <a:pt x="18452" y="209118"/>
                        </a:cubicBezTo>
                        <a:cubicBezTo>
                          <a:pt x="21106" y="217159"/>
                          <a:pt x="24080" y="225199"/>
                          <a:pt x="27297" y="233723"/>
                        </a:cubicBezTo>
                        <a:cubicBezTo>
                          <a:pt x="28100" y="235733"/>
                          <a:pt x="28825" y="237743"/>
                          <a:pt x="29549" y="239753"/>
                        </a:cubicBezTo>
                        <a:cubicBezTo>
                          <a:pt x="39599" y="266527"/>
                          <a:pt x="51902" y="297564"/>
                          <a:pt x="66614" y="331414"/>
                        </a:cubicBezTo>
                        <a:cubicBezTo>
                          <a:pt x="68142" y="335112"/>
                          <a:pt x="69832" y="338811"/>
                          <a:pt x="71520" y="342589"/>
                        </a:cubicBezTo>
                        <a:cubicBezTo>
                          <a:pt x="73772" y="347817"/>
                          <a:pt x="76182" y="353043"/>
                          <a:pt x="78595" y="358670"/>
                        </a:cubicBezTo>
                        <a:cubicBezTo>
                          <a:pt x="81007" y="364300"/>
                          <a:pt x="82534" y="367516"/>
                          <a:pt x="84625" y="372019"/>
                        </a:cubicBezTo>
                        <a:cubicBezTo>
                          <a:pt x="89772" y="383114"/>
                          <a:pt x="95159" y="394291"/>
                          <a:pt x="100706" y="405789"/>
                        </a:cubicBezTo>
                        <a:lnTo>
                          <a:pt x="104968" y="414473"/>
                        </a:lnTo>
                        <a:cubicBezTo>
                          <a:pt x="113491" y="431840"/>
                          <a:pt x="122576" y="449609"/>
                          <a:pt x="132146" y="467620"/>
                        </a:cubicBezTo>
                        <a:lnTo>
                          <a:pt x="136969" y="476626"/>
                        </a:lnTo>
                        <a:cubicBezTo>
                          <a:pt x="137371" y="477268"/>
                          <a:pt x="137693" y="477912"/>
                          <a:pt x="137935" y="478556"/>
                        </a:cubicBezTo>
                        <a:lnTo>
                          <a:pt x="146939" y="494637"/>
                        </a:lnTo>
                        <a:cubicBezTo>
                          <a:pt x="148949" y="498254"/>
                          <a:pt x="151040" y="501792"/>
                          <a:pt x="152889" y="505331"/>
                        </a:cubicBezTo>
                        <a:cubicBezTo>
                          <a:pt x="163100" y="523181"/>
                          <a:pt x="173634" y="541272"/>
                          <a:pt x="185051" y="559283"/>
                        </a:cubicBezTo>
                        <a:cubicBezTo>
                          <a:pt x="188991" y="565713"/>
                          <a:pt x="193091" y="572066"/>
                          <a:pt x="197031" y="578418"/>
                        </a:cubicBezTo>
                        <a:lnTo>
                          <a:pt x="208691" y="596429"/>
                        </a:lnTo>
                        <a:lnTo>
                          <a:pt x="208691" y="596429"/>
                        </a:lnTo>
                        <a:lnTo>
                          <a:pt x="220911" y="614761"/>
                        </a:lnTo>
                        <a:cubicBezTo>
                          <a:pt x="220911" y="614761"/>
                          <a:pt x="220911" y="614761"/>
                          <a:pt x="220911" y="614761"/>
                        </a:cubicBezTo>
                        <a:lnTo>
                          <a:pt x="233616" y="633013"/>
                        </a:lnTo>
                        <a:lnTo>
                          <a:pt x="233616" y="633013"/>
                        </a:lnTo>
                        <a:cubicBezTo>
                          <a:pt x="235706" y="636068"/>
                          <a:pt x="237877" y="639205"/>
                          <a:pt x="240129" y="642259"/>
                        </a:cubicBezTo>
                        <a:cubicBezTo>
                          <a:pt x="244310" y="648209"/>
                          <a:pt x="248733" y="654159"/>
                          <a:pt x="252995" y="660111"/>
                        </a:cubicBezTo>
                        <a:lnTo>
                          <a:pt x="253395" y="660592"/>
                        </a:lnTo>
                        <a:lnTo>
                          <a:pt x="266583" y="678202"/>
                        </a:lnTo>
                        <a:lnTo>
                          <a:pt x="267144" y="679005"/>
                        </a:lnTo>
                        <a:lnTo>
                          <a:pt x="280493" y="696132"/>
                        </a:lnTo>
                        <a:cubicBezTo>
                          <a:pt x="283225" y="699428"/>
                          <a:pt x="285800" y="702804"/>
                          <a:pt x="288533" y="706102"/>
                        </a:cubicBezTo>
                        <a:cubicBezTo>
                          <a:pt x="297861" y="717519"/>
                          <a:pt x="307347" y="728855"/>
                          <a:pt x="316997" y="739952"/>
                        </a:cubicBezTo>
                        <a:lnTo>
                          <a:pt x="318441" y="741560"/>
                        </a:lnTo>
                        <a:lnTo>
                          <a:pt x="326082" y="750244"/>
                        </a:lnTo>
                        <a:lnTo>
                          <a:pt x="334122" y="758927"/>
                        </a:lnTo>
                        <a:cubicBezTo>
                          <a:pt x="339348" y="764637"/>
                          <a:pt x="344573" y="770346"/>
                          <a:pt x="350203" y="775974"/>
                        </a:cubicBezTo>
                        <a:lnTo>
                          <a:pt x="358244" y="784417"/>
                        </a:lnTo>
                        <a:lnTo>
                          <a:pt x="372558" y="798888"/>
                        </a:lnTo>
                        <a:lnTo>
                          <a:pt x="374807" y="800978"/>
                        </a:lnTo>
                        <a:lnTo>
                          <a:pt x="383248" y="809019"/>
                        </a:lnTo>
                        <a:cubicBezTo>
                          <a:pt x="388796" y="814407"/>
                          <a:pt x="394508" y="819794"/>
                          <a:pt x="400295" y="825100"/>
                        </a:cubicBezTo>
                        <a:cubicBezTo>
                          <a:pt x="423372" y="846328"/>
                          <a:pt x="447494" y="866349"/>
                          <a:pt x="472660" y="885084"/>
                        </a:cubicBezTo>
                        <a:cubicBezTo>
                          <a:pt x="479012" y="889665"/>
                          <a:pt x="485364" y="894329"/>
                          <a:pt x="491878" y="898833"/>
                        </a:cubicBezTo>
                        <a:lnTo>
                          <a:pt x="501685" y="905505"/>
                        </a:lnTo>
                        <a:lnTo>
                          <a:pt x="511496" y="912018"/>
                        </a:lnTo>
                        <a:cubicBezTo>
                          <a:pt x="524762" y="920622"/>
                          <a:pt x="538271" y="928904"/>
                          <a:pt x="551698" y="936623"/>
                        </a:cubicBezTo>
                        <a:cubicBezTo>
                          <a:pt x="568985" y="946432"/>
                          <a:pt x="586675" y="955599"/>
                          <a:pt x="604845" y="963960"/>
                        </a:cubicBezTo>
                        <a:lnTo>
                          <a:pt x="615783" y="968865"/>
                        </a:lnTo>
                        <a:cubicBezTo>
                          <a:pt x="635480" y="977469"/>
                          <a:pt x="655581" y="985348"/>
                          <a:pt x="676405" y="992101"/>
                        </a:cubicBezTo>
                        <a:lnTo>
                          <a:pt x="686216" y="992101"/>
                        </a:lnTo>
                        <a:cubicBezTo>
                          <a:pt x="497425" y="876480"/>
                          <a:pt x="359127" y="686562"/>
                          <a:pt x="270041" y="531783"/>
                        </a:cubicBezTo>
                        <a:cubicBezTo>
                          <a:pt x="246320" y="490616"/>
                          <a:pt x="233777" y="443820"/>
                          <a:pt x="233777" y="396301"/>
                        </a:cubicBezTo>
                        <a:cubicBezTo>
                          <a:pt x="233777" y="294027"/>
                          <a:pt x="290622" y="200193"/>
                          <a:pt x="381399" y="152996"/>
                        </a:cubicBezTo>
                        <a:cubicBezTo>
                          <a:pt x="376496" y="141657"/>
                          <a:pt x="371914" y="130724"/>
                          <a:pt x="367572" y="120270"/>
                        </a:cubicBezTo>
                        <a:lnTo>
                          <a:pt x="364356" y="112230"/>
                        </a:lnTo>
                        <a:cubicBezTo>
                          <a:pt x="362346" y="107566"/>
                          <a:pt x="360497" y="102984"/>
                          <a:pt x="358644" y="98481"/>
                        </a:cubicBezTo>
                        <a:cubicBezTo>
                          <a:pt x="357521" y="95666"/>
                          <a:pt x="356316" y="92853"/>
                          <a:pt x="355268" y="90441"/>
                        </a:cubicBezTo>
                        <a:cubicBezTo>
                          <a:pt x="349159" y="75404"/>
                          <a:pt x="343772" y="61896"/>
                          <a:pt x="339187" y="50238"/>
                        </a:cubicBezTo>
                        <a:lnTo>
                          <a:pt x="334122" y="37051"/>
                        </a:lnTo>
                        <a:cubicBezTo>
                          <a:pt x="329862" y="26117"/>
                          <a:pt x="326082" y="17271"/>
                          <a:pt x="324071" y="10760"/>
                        </a:cubicBezTo>
                        <a:cubicBezTo>
                          <a:pt x="323910" y="10277"/>
                          <a:pt x="323749" y="9794"/>
                          <a:pt x="323510" y="9311"/>
                        </a:cubicBezTo>
                        <a:cubicBezTo>
                          <a:pt x="322705" y="6979"/>
                          <a:pt x="321983" y="4969"/>
                          <a:pt x="321339" y="3442"/>
                        </a:cubicBezTo>
                        <a:lnTo>
                          <a:pt x="321339" y="2800"/>
                        </a:lnTo>
                        <a:lnTo>
                          <a:pt x="321339" y="2800"/>
                        </a:lnTo>
                        <a:lnTo>
                          <a:pt x="319729" y="-1703"/>
                        </a:lnTo>
                        <a:lnTo>
                          <a:pt x="319246" y="-1703"/>
                        </a:lnTo>
                        <a:lnTo>
                          <a:pt x="249214" y="28610"/>
                        </a:lnTo>
                        <a:lnTo>
                          <a:pt x="89370" y="97998"/>
                        </a:lnTo>
                        <a:lnTo>
                          <a:pt x="-3498" y="138201"/>
                        </a:lnTo>
                        <a:close/>
                      </a:path>
                    </a:pathLst>
                  </a:custGeom>
                  <a:solidFill>
                    <a:srgbClr val="26B3AE"/>
                  </a:solidFill>
                  <a:ln w="8032" cap="flat">
                    <a:noFill/>
                    <a:prstDash val="solid"/>
                    <a:miter/>
                  </a:ln>
                </p:spPr>
                <p:txBody>
                  <a:bodyPr rtlCol="0" anchor="ctr"/>
                  <a:lstStyle/>
                  <a:p>
                    <a:endParaRPr lang="zh-CN" altLang="en-US"/>
                  </a:p>
                </p:txBody>
              </p:sp>
            </p:grpSp>
            <p:sp>
              <p:nvSpPr>
                <p:cNvPr id="282" name="îsľïde">
                  <a:extLst>
                    <a:ext uri="{FF2B5EF4-FFF2-40B4-BE49-F238E27FC236}">
                      <a16:creationId xmlns:a16="http://schemas.microsoft.com/office/drawing/2014/main" id="{A2922236-AFDE-CD62-D71C-3478F3354505}"/>
                    </a:ext>
                  </a:extLst>
                </p:cNvPr>
                <p:cNvSpPr/>
                <p:nvPr/>
              </p:nvSpPr>
              <p:spPr>
                <a:xfrm rot="-1165198">
                  <a:off x="7923323" y="5814660"/>
                  <a:ext cx="353299" cy="224169"/>
                </a:xfrm>
                <a:custGeom>
                  <a:avLst/>
                  <a:gdLst>
                    <a:gd name="connsiteX0" fmla="*/ 349238 w 353299"/>
                    <a:gd name="connsiteY0" fmla="*/ 110382 h 224169"/>
                    <a:gd name="connsiteX1" fmla="*/ 172588 w 353299"/>
                    <a:gd name="connsiteY1" fmla="*/ 222466 h 224169"/>
                    <a:gd name="connsiteX2" fmla="*/ -4061 w 353299"/>
                    <a:gd name="connsiteY2" fmla="*/ 110382 h 224169"/>
                    <a:gd name="connsiteX3" fmla="*/ 172588 w 353299"/>
                    <a:gd name="connsiteY3" fmla="*/ -1702 h 224169"/>
                    <a:gd name="connsiteX4" fmla="*/ 349238 w 353299"/>
                    <a:gd name="connsiteY4" fmla="*/ 110382 h 224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99" h="224169">
                      <a:moveTo>
                        <a:pt x="349238" y="110382"/>
                      </a:moveTo>
                      <a:cubicBezTo>
                        <a:pt x="349238" y="172284"/>
                        <a:pt x="270148" y="222466"/>
                        <a:pt x="172588" y="222466"/>
                      </a:cubicBezTo>
                      <a:cubicBezTo>
                        <a:pt x="75027" y="222466"/>
                        <a:pt x="-4061" y="172284"/>
                        <a:pt x="-4061" y="110382"/>
                      </a:cubicBezTo>
                      <a:cubicBezTo>
                        <a:pt x="-4061" y="48481"/>
                        <a:pt x="75029" y="-1702"/>
                        <a:pt x="172588" y="-1702"/>
                      </a:cubicBezTo>
                      <a:cubicBezTo>
                        <a:pt x="270150" y="-1702"/>
                        <a:pt x="349238" y="48481"/>
                        <a:pt x="349238" y="110382"/>
                      </a:cubicBezTo>
                      <a:close/>
                    </a:path>
                  </a:pathLst>
                </a:custGeom>
                <a:solidFill>
                  <a:srgbClr val="6ACCCA"/>
                </a:solidFill>
                <a:ln w="8032" cap="flat">
                  <a:noFill/>
                  <a:prstDash val="solid"/>
                  <a:miter/>
                </a:ln>
              </p:spPr>
              <p:txBody>
                <a:bodyPr rtlCol="0" anchor="ctr"/>
                <a:lstStyle/>
                <a:p>
                  <a:endParaRPr lang="zh-CN" altLang="en-US"/>
                </a:p>
              </p:txBody>
            </p:sp>
            <p:sp>
              <p:nvSpPr>
                <p:cNvPr id="283" name="îṥḷïďe">
                  <a:extLst>
                    <a:ext uri="{FF2B5EF4-FFF2-40B4-BE49-F238E27FC236}">
                      <a16:creationId xmlns:a16="http://schemas.microsoft.com/office/drawing/2014/main" id="{FC7AFBE5-0782-66E0-F08C-62B063C0D12A}"/>
                    </a:ext>
                  </a:extLst>
                </p:cNvPr>
                <p:cNvSpPr/>
                <p:nvPr/>
              </p:nvSpPr>
              <p:spPr>
                <a:xfrm>
                  <a:off x="7998353" y="5858354"/>
                  <a:ext cx="228512" cy="159280"/>
                </a:xfrm>
                <a:custGeom>
                  <a:avLst/>
                  <a:gdLst>
                    <a:gd name="connsiteX0" fmla="*/ 49087 w 228512"/>
                    <a:gd name="connsiteY0" fmla="*/ 110461 h 159280"/>
                    <a:gd name="connsiteX1" fmla="*/ 10733 w 228512"/>
                    <a:gd name="connsiteY1" fmla="*/ 139728 h 159280"/>
                    <a:gd name="connsiteX2" fmla="*/ 31479 w 228512"/>
                    <a:gd name="connsiteY2" fmla="*/ 95908 h 159280"/>
                    <a:gd name="connsiteX3" fmla="*/ -4062 w 228512"/>
                    <a:gd name="connsiteY3" fmla="*/ 105234 h 159280"/>
                    <a:gd name="connsiteX4" fmla="*/ 24160 w 228512"/>
                    <a:gd name="connsiteY4" fmla="*/ 63424 h 159280"/>
                    <a:gd name="connsiteX5" fmla="*/ 1488 w 228512"/>
                    <a:gd name="connsiteY5" fmla="*/ 61735 h 159280"/>
                    <a:gd name="connsiteX6" fmla="*/ 58815 w 228512"/>
                    <a:gd name="connsiteY6" fmla="*/ 38419 h 159280"/>
                    <a:gd name="connsiteX7" fmla="*/ 64363 w 228512"/>
                    <a:gd name="connsiteY7" fmla="*/ 2959 h 159280"/>
                    <a:gd name="connsiteX8" fmla="*/ 85269 w 228512"/>
                    <a:gd name="connsiteY8" fmla="*/ 33594 h 159280"/>
                    <a:gd name="connsiteX9" fmla="*/ 99098 w 228512"/>
                    <a:gd name="connsiteY9" fmla="*/ -1703 h 159280"/>
                    <a:gd name="connsiteX10" fmla="*/ 112847 w 228512"/>
                    <a:gd name="connsiteY10" fmla="*/ 28849 h 159280"/>
                    <a:gd name="connsiteX11" fmla="*/ 197755 w 228512"/>
                    <a:gd name="connsiteY11" fmla="*/ 8909 h 159280"/>
                    <a:gd name="connsiteX12" fmla="*/ 166879 w 228512"/>
                    <a:gd name="connsiteY12" fmla="*/ 26519 h 159280"/>
                    <a:gd name="connsiteX13" fmla="*/ 224450 w 228512"/>
                    <a:gd name="connsiteY13" fmla="*/ 47986 h 159280"/>
                    <a:gd name="connsiteX14" fmla="*/ 175161 w 228512"/>
                    <a:gd name="connsiteY14" fmla="*/ 49916 h 159280"/>
                    <a:gd name="connsiteX15" fmla="*/ 205394 w 228512"/>
                    <a:gd name="connsiteY15" fmla="*/ 71625 h 159280"/>
                    <a:gd name="connsiteX16" fmla="*/ 202822 w 228512"/>
                    <a:gd name="connsiteY16" fmla="*/ 71625 h 159280"/>
                    <a:gd name="connsiteX17" fmla="*/ 159402 w 228512"/>
                    <a:gd name="connsiteY17" fmla="*/ 66078 h 159280"/>
                    <a:gd name="connsiteX18" fmla="*/ 188107 w 228512"/>
                    <a:gd name="connsiteY18" fmla="*/ 93495 h 159280"/>
                    <a:gd name="connsiteX19" fmla="*/ 135522 w 228512"/>
                    <a:gd name="connsiteY19" fmla="*/ 78621 h 159280"/>
                    <a:gd name="connsiteX20" fmla="*/ 151603 w 228512"/>
                    <a:gd name="connsiteY20" fmla="*/ 122683 h 159280"/>
                    <a:gd name="connsiteX21" fmla="*/ 111401 w 228512"/>
                    <a:gd name="connsiteY21" fmla="*/ 84732 h 159280"/>
                    <a:gd name="connsiteX22" fmla="*/ 109229 w 228512"/>
                    <a:gd name="connsiteY22" fmla="*/ 148493 h 159280"/>
                    <a:gd name="connsiteX23" fmla="*/ 82054 w 228512"/>
                    <a:gd name="connsiteY23" fmla="*/ 103143 h 159280"/>
                    <a:gd name="connsiteX24" fmla="*/ 63641 w 228512"/>
                    <a:gd name="connsiteY24" fmla="*/ 157578 h 15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512" h="159280">
                      <a:moveTo>
                        <a:pt x="49087" y="110461"/>
                      </a:moveTo>
                      <a:lnTo>
                        <a:pt x="10733" y="139728"/>
                      </a:lnTo>
                      <a:cubicBezTo>
                        <a:pt x="10733" y="139728"/>
                        <a:pt x="24724" y="102984"/>
                        <a:pt x="31479" y="95908"/>
                      </a:cubicBezTo>
                      <a:lnTo>
                        <a:pt x="-4062" y="105234"/>
                      </a:lnTo>
                      <a:cubicBezTo>
                        <a:pt x="-4062" y="105234"/>
                        <a:pt x="10572" y="71786"/>
                        <a:pt x="24160" y="63424"/>
                      </a:cubicBezTo>
                      <a:cubicBezTo>
                        <a:pt x="17730" y="58198"/>
                        <a:pt x="8643" y="57474"/>
                        <a:pt x="1488" y="61735"/>
                      </a:cubicBezTo>
                      <a:cubicBezTo>
                        <a:pt x="13387" y="42278"/>
                        <a:pt x="36624" y="32789"/>
                        <a:pt x="58815" y="38419"/>
                      </a:cubicBezTo>
                      <a:cubicBezTo>
                        <a:pt x="58815" y="38419"/>
                        <a:pt x="51902" y="6257"/>
                        <a:pt x="64363" y="2959"/>
                      </a:cubicBezTo>
                      <a:cubicBezTo>
                        <a:pt x="64363" y="2959"/>
                        <a:pt x="76184" y="29976"/>
                        <a:pt x="85269" y="33594"/>
                      </a:cubicBezTo>
                      <a:cubicBezTo>
                        <a:pt x="85269" y="33594"/>
                        <a:pt x="87038" y="3200"/>
                        <a:pt x="99098" y="-1703"/>
                      </a:cubicBezTo>
                      <a:cubicBezTo>
                        <a:pt x="96364" y="10438"/>
                        <a:pt x="101994" y="22899"/>
                        <a:pt x="112847" y="28849"/>
                      </a:cubicBezTo>
                      <a:cubicBezTo>
                        <a:pt x="112847" y="28849"/>
                        <a:pt x="139462" y="-22448"/>
                        <a:pt x="197755" y="8909"/>
                      </a:cubicBezTo>
                      <a:cubicBezTo>
                        <a:pt x="197755" y="8909"/>
                        <a:pt x="164950" y="16388"/>
                        <a:pt x="166879" y="26519"/>
                      </a:cubicBezTo>
                      <a:cubicBezTo>
                        <a:pt x="166879" y="26519"/>
                        <a:pt x="194782" y="17352"/>
                        <a:pt x="224450" y="47986"/>
                      </a:cubicBezTo>
                      <a:cubicBezTo>
                        <a:pt x="224450" y="47986"/>
                        <a:pt x="185051" y="38660"/>
                        <a:pt x="175161" y="49916"/>
                      </a:cubicBezTo>
                      <a:cubicBezTo>
                        <a:pt x="187544" y="53132"/>
                        <a:pt x="198319" y="60931"/>
                        <a:pt x="205394" y="71625"/>
                      </a:cubicBezTo>
                      <a:lnTo>
                        <a:pt x="202822" y="71625"/>
                      </a:lnTo>
                      <a:cubicBezTo>
                        <a:pt x="202822" y="71625"/>
                        <a:pt x="169050" y="53453"/>
                        <a:pt x="159402" y="66078"/>
                      </a:cubicBezTo>
                      <a:cubicBezTo>
                        <a:pt x="171543" y="72108"/>
                        <a:pt x="181514" y="81676"/>
                        <a:pt x="188107" y="93495"/>
                      </a:cubicBezTo>
                      <a:cubicBezTo>
                        <a:pt x="188107" y="93495"/>
                        <a:pt x="142999" y="73474"/>
                        <a:pt x="135522" y="78621"/>
                      </a:cubicBezTo>
                      <a:lnTo>
                        <a:pt x="151603" y="122683"/>
                      </a:lnTo>
                      <a:lnTo>
                        <a:pt x="111401" y="84732"/>
                      </a:lnTo>
                      <a:lnTo>
                        <a:pt x="109229" y="148493"/>
                      </a:lnTo>
                      <a:lnTo>
                        <a:pt x="82054" y="103143"/>
                      </a:lnTo>
                      <a:lnTo>
                        <a:pt x="63641" y="157578"/>
                      </a:lnTo>
                      <a:close/>
                    </a:path>
                  </a:pathLst>
                </a:custGeom>
                <a:solidFill>
                  <a:srgbClr val="186E6B"/>
                </a:solidFill>
                <a:ln w="8032" cap="flat">
                  <a:noFill/>
                  <a:prstDash val="solid"/>
                  <a:miter/>
                </a:ln>
              </p:spPr>
              <p:txBody>
                <a:bodyPr rtlCol="0" anchor="ctr"/>
                <a:lstStyle/>
                <a:p>
                  <a:endParaRPr lang="zh-CN" altLang="en-US"/>
                </a:p>
              </p:txBody>
            </p:sp>
            <p:sp>
              <p:nvSpPr>
                <p:cNvPr id="284" name="iŝľïḋê">
                  <a:extLst>
                    <a:ext uri="{FF2B5EF4-FFF2-40B4-BE49-F238E27FC236}">
                      <a16:creationId xmlns:a16="http://schemas.microsoft.com/office/drawing/2014/main" id="{5C9D25F9-BBCA-51D2-1706-93D4A4B40CE2}"/>
                    </a:ext>
                  </a:extLst>
                </p:cNvPr>
                <p:cNvSpPr/>
                <p:nvPr/>
              </p:nvSpPr>
              <p:spPr>
                <a:xfrm>
                  <a:off x="9541004" y="5328243"/>
                  <a:ext cx="582098" cy="1522226"/>
                </a:xfrm>
                <a:custGeom>
                  <a:avLst/>
                  <a:gdLst>
                    <a:gd name="connsiteX0" fmla="*/ -4062 w 582098"/>
                    <a:gd name="connsiteY0" fmla="*/ 1520524 h 1522226"/>
                    <a:gd name="connsiteX1" fmla="*/ 200488 w 582098"/>
                    <a:gd name="connsiteY1" fmla="*/ 1520524 h 1522226"/>
                    <a:gd name="connsiteX2" fmla="*/ 220267 w 582098"/>
                    <a:gd name="connsiteY2" fmla="*/ 1488845 h 1522226"/>
                    <a:gd name="connsiteX3" fmla="*/ 266744 w 582098"/>
                    <a:gd name="connsiteY3" fmla="*/ 1415675 h 1522226"/>
                    <a:gd name="connsiteX4" fmla="*/ 292553 w 582098"/>
                    <a:gd name="connsiteY4" fmla="*/ 1375473 h 1522226"/>
                    <a:gd name="connsiteX5" fmla="*/ 331307 w 582098"/>
                    <a:gd name="connsiteY5" fmla="*/ 1315088 h 1522226"/>
                    <a:gd name="connsiteX6" fmla="*/ 462848 w 582098"/>
                    <a:gd name="connsiteY6" fmla="*/ 1109653 h 1522226"/>
                    <a:gd name="connsiteX7" fmla="*/ 504260 w 582098"/>
                    <a:gd name="connsiteY7" fmla="*/ 219410 h 1522226"/>
                    <a:gd name="connsiteX8" fmla="*/ 500479 w 582098"/>
                    <a:gd name="connsiteY8" fmla="*/ 207108 h 1522226"/>
                    <a:gd name="connsiteX9" fmla="*/ 495737 w 582098"/>
                    <a:gd name="connsiteY9" fmla="*/ 192314 h 1522226"/>
                    <a:gd name="connsiteX10" fmla="*/ 484720 w 582098"/>
                    <a:gd name="connsiteY10" fmla="*/ 159347 h 1522226"/>
                    <a:gd name="connsiteX11" fmla="*/ 477646 w 582098"/>
                    <a:gd name="connsiteY11" fmla="*/ 139086 h 1522226"/>
                    <a:gd name="connsiteX12" fmla="*/ 459955 w 582098"/>
                    <a:gd name="connsiteY12" fmla="*/ 90843 h 1522226"/>
                    <a:gd name="connsiteX13" fmla="*/ 456579 w 582098"/>
                    <a:gd name="connsiteY13" fmla="*/ 82320 h 1522226"/>
                    <a:gd name="connsiteX14" fmla="*/ 453363 w 582098"/>
                    <a:gd name="connsiteY14" fmla="*/ 74279 h 1522226"/>
                    <a:gd name="connsiteX15" fmla="*/ 450305 w 582098"/>
                    <a:gd name="connsiteY15" fmla="*/ 66239 h 1522226"/>
                    <a:gd name="connsiteX16" fmla="*/ 428115 w 582098"/>
                    <a:gd name="connsiteY16" fmla="*/ 14056 h 1522226"/>
                    <a:gd name="connsiteX17" fmla="*/ 426505 w 582098"/>
                    <a:gd name="connsiteY17" fmla="*/ 10438 h 1522226"/>
                    <a:gd name="connsiteX18" fmla="*/ 420879 w 582098"/>
                    <a:gd name="connsiteY18" fmla="*/ -1703 h 1522226"/>
                    <a:gd name="connsiteX19" fmla="*/ 420879 w 582098"/>
                    <a:gd name="connsiteY19" fmla="*/ -1703 h 1522226"/>
                    <a:gd name="connsiteX20" fmla="*/ 324393 w 582098"/>
                    <a:gd name="connsiteY20" fmla="*/ 29574 h 1522226"/>
                    <a:gd name="connsiteX21" fmla="*/ 158680 w 582098"/>
                    <a:gd name="connsiteY21" fmla="*/ 83284 h 1522226"/>
                    <a:gd name="connsiteX22" fmla="*/ 86315 w 582098"/>
                    <a:gd name="connsiteY22" fmla="*/ 106763 h 1522226"/>
                    <a:gd name="connsiteX23" fmla="*/ 85832 w 582098"/>
                    <a:gd name="connsiteY23" fmla="*/ 106763 h 1522226"/>
                    <a:gd name="connsiteX24" fmla="*/ 87521 w 582098"/>
                    <a:gd name="connsiteY24" fmla="*/ 111024 h 1522226"/>
                    <a:gd name="connsiteX25" fmla="*/ 87521 w 582098"/>
                    <a:gd name="connsiteY25" fmla="*/ 111507 h 1522226"/>
                    <a:gd name="connsiteX26" fmla="*/ 90414 w 582098"/>
                    <a:gd name="connsiteY26" fmla="*/ 119064 h 1522226"/>
                    <a:gd name="connsiteX27" fmla="*/ 90414 w 582098"/>
                    <a:gd name="connsiteY27" fmla="*/ 119064 h 1522226"/>
                    <a:gd name="connsiteX28" fmla="*/ 117268 w 582098"/>
                    <a:gd name="connsiteY28" fmla="*/ 192395 h 1522226"/>
                    <a:gd name="connsiteX29" fmla="*/ 123781 w 582098"/>
                    <a:gd name="connsiteY29" fmla="*/ 210887 h 1522226"/>
                    <a:gd name="connsiteX30" fmla="*/ 127963 w 582098"/>
                    <a:gd name="connsiteY30" fmla="*/ 223270 h 1522226"/>
                    <a:gd name="connsiteX31" fmla="*/ 134075 w 582098"/>
                    <a:gd name="connsiteY31" fmla="*/ 241200 h 1522226"/>
                    <a:gd name="connsiteX32" fmla="*/ 137613 w 582098"/>
                    <a:gd name="connsiteY32" fmla="*/ 251974 h 1522226"/>
                    <a:gd name="connsiteX33" fmla="*/ 160207 w 582098"/>
                    <a:gd name="connsiteY33" fmla="*/ 322489 h 1522226"/>
                    <a:gd name="connsiteX34" fmla="*/ 168247 w 582098"/>
                    <a:gd name="connsiteY34" fmla="*/ 347897 h 1522226"/>
                    <a:gd name="connsiteX35" fmla="*/ 173230 w 582098"/>
                    <a:gd name="connsiteY35" fmla="*/ 364782 h 1522226"/>
                    <a:gd name="connsiteX36" fmla="*/ 178699 w 582098"/>
                    <a:gd name="connsiteY36" fmla="*/ 383677 h 1522226"/>
                    <a:gd name="connsiteX37" fmla="*/ 199361 w 582098"/>
                    <a:gd name="connsiteY37" fmla="*/ 460383 h 1522226"/>
                    <a:gd name="connsiteX38" fmla="*/ 204752 w 582098"/>
                    <a:gd name="connsiteY38" fmla="*/ 481772 h 1522226"/>
                    <a:gd name="connsiteX39" fmla="*/ 206279 w 582098"/>
                    <a:gd name="connsiteY39" fmla="*/ 488044 h 1522226"/>
                    <a:gd name="connsiteX40" fmla="*/ 214881 w 582098"/>
                    <a:gd name="connsiteY40" fmla="*/ 525270 h 1522226"/>
                    <a:gd name="connsiteX41" fmla="*/ 216247 w 582098"/>
                    <a:gd name="connsiteY41" fmla="*/ 531140 h 1522226"/>
                    <a:gd name="connsiteX42" fmla="*/ 249214 w 582098"/>
                    <a:gd name="connsiteY42" fmla="*/ 837242 h 1522226"/>
                    <a:gd name="connsiteX43" fmla="*/ 248170 w 582098"/>
                    <a:gd name="connsiteY43" fmla="*/ 850347 h 1522226"/>
                    <a:gd name="connsiteX44" fmla="*/ 245115 w 582098"/>
                    <a:gd name="connsiteY44" fmla="*/ 875676 h 1522226"/>
                    <a:gd name="connsiteX45" fmla="*/ 243023 w 582098"/>
                    <a:gd name="connsiteY45" fmla="*/ 887817 h 1522226"/>
                    <a:gd name="connsiteX46" fmla="*/ 243023 w 582098"/>
                    <a:gd name="connsiteY46" fmla="*/ 887817 h 1522226"/>
                    <a:gd name="connsiteX47" fmla="*/ 240612 w 582098"/>
                    <a:gd name="connsiteY47" fmla="*/ 899556 h 1522226"/>
                    <a:gd name="connsiteX48" fmla="*/ 237797 w 582098"/>
                    <a:gd name="connsiteY48" fmla="*/ 911053 h 1522226"/>
                    <a:gd name="connsiteX49" fmla="*/ 235064 w 582098"/>
                    <a:gd name="connsiteY49" fmla="*/ 920702 h 1522226"/>
                    <a:gd name="connsiteX50" fmla="*/ 234338 w 582098"/>
                    <a:gd name="connsiteY50" fmla="*/ 923034 h 1522226"/>
                    <a:gd name="connsiteX51" fmla="*/ 231123 w 582098"/>
                    <a:gd name="connsiteY51" fmla="*/ 932682 h 1522226"/>
                    <a:gd name="connsiteX52" fmla="*/ 227664 w 582098"/>
                    <a:gd name="connsiteY52" fmla="*/ 941930 h 1522226"/>
                    <a:gd name="connsiteX53" fmla="*/ 226863 w 582098"/>
                    <a:gd name="connsiteY53" fmla="*/ 943859 h 1522226"/>
                    <a:gd name="connsiteX54" fmla="*/ 225493 w 582098"/>
                    <a:gd name="connsiteY54" fmla="*/ 946833 h 1522226"/>
                    <a:gd name="connsiteX55" fmla="*/ 222843 w 582098"/>
                    <a:gd name="connsiteY55" fmla="*/ 952783 h 1522226"/>
                    <a:gd name="connsiteX56" fmla="*/ 218740 w 582098"/>
                    <a:gd name="connsiteY56" fmla="*/ 960824 h 1522226"/>
                    <a:gd name="connsiteX57" fmla="*/ 218740 w 582098"/>
                    <a:gd name="connsiteY57" fmla="*/ 960824 h 1522226"/>
                    <a:gd name="connsiteX58" fmla="*/ 218179 w 582098"/>
                    <a:gd name="connsiteY58" fmla="*/ 961870 h 1522226"/>
                    <a:gd name="connsiteX59" fmla="*/ 213032 w 582098"/>
                    <a:gd name="connsiteY59" fmla="*/ 970715 h 1522226"/>
                    <a:gd name="connsiteX60" fmla="*/ 207402 w 582098"/>
                    <a:gd name="connsiteY60" fmla="*/ 979156 h 1522226"/>
                    <a:gd name="connsiteX61" fmla="*/ 207402 w 582098"/>
                    <a:gd name="connsiteY61" fmla="*/ 979156 h 1522226"/>
                    <a:gd name="connsiteX62" fmla="*/ 203303 w 582098"/>
                    <a:gd name="connsiteY62" fmla="*/ 984786 h 1522226"/>
                    <a:gd name="connsiteX63" fmla="*/ 193492 w 582098"/>
                    <a:gd name="connsiteY63" fmla="*/ 997972 h 1522226"/>
                    <a:gd name="connsiteX64" fmla="*/ 190359 w 582098"/>
                    <a:gd name="connsiteY64" fmla="*/ 1002314 h 1522226"/>
                    <a:gd name="connsiteX65" fmla="*/ 175966 w 582098"/>
                    <a:gd name="connsiteY65" fmla="*/ 1024103 h 1522226"/>
                    <a:gd name="connsiteX66" fmla="*/ 172346 w 582098"/>
                    <a:gd name="connsiteY66" fmla="*/ 1029973 h 1522226"/>
                    <a:gd name="connsiteX67" fmla="*/ 161895 w 582098"/>
                    <a:gd name="connsiteY67" fmla="*/ 1047581 h 1522226"/>
                    <a:gd name="connsiteX68" fmla="*/ 147742 w 582098"/>
                    <a:gd name="connsiteY68" fmla="*/ 1073713 h 1522226"/>
                    <a:gd name="connsiteX69" fmla="*/ 124908 w 582098"/>
                    <a:gd name="connsiteY69" fmla="*/ 1120750 h 1522226"/>
                    <a:gd name="connsiteX70" fmla="*/ 120805 w 582098"/>
                    <a:gd name="connsiteY70" fmla="*/ 1129755 h 1522226"/>
                    <a:gd name="connsiteX71" fmla="*/ 115097 w 582098"/>
                    <a:gd name="connsiteY71" fmla="*/ 1142620 h 1522226"/>
                    <a:gd name="connsiteX72" fmla="*/ 108745 w 582098"/>
                    <a:gd name="connsiteY72" fmla="*/ 1157576 h 1522226"/>
                    <a:gd name="connsiteX73" fmla="*/ 104885 w 582098"/>
                    <a:gd name="connsiteY73" fmla="*/ 1167064 h 1522226"/>
                    <a:gd name="connsiteX74" fmla="*/ 96845 w 582098"/>
                    <a:gd name="connsiteY74" fmla="*/ 1186360 h 1522226"/>
                    <a:gd name="connsiteX75" fmla="*/ 89287 w 582098"/>
                    <a:gd name="connsiteY75" fmla="*/ 1206139 h 1522226"/>
                    <a:gd name="connsiteX76" fmla="*/ 81812 w 582098"/>
                    <a:gd name="connsiteY76" fmla="*/ 1226082 h 1522226"/>
                    <a:gd name="connsiteX77" fmla="*/ 79802 w 582098"/>
                    <a:gd name="connsiteY77" fmla="*/ 1231468 h 1522226"/>
                    <a:gd name="connsiteX78" fmla="*/ 79802 w 582098"/>
                    <a:gd name="connsiteY78" fmla="*/ 1231468 h 1522226"/>
                    <a:gd name="connsiteX79" fmla="*/ 78192 w 582098"/>
                    <a:gd name="connsiteY79" fmla="*/ 1236211 h 1522226"/>
                    <a:gd name="connsiteX80" fmla="*/ 70957 w 582098"/>
                    <a:gd name="connsiteY80" fmla="*/ 1256714 h 1522226"/>
                    <a:gd name="connsiteX81" fmla="*/ 63960 w 582098"/>
                    <a:gd name="connsiteY81" fmla="*/ 1277459 h 1522226"/>
                    <a:gd name="connsiteX82" fmla="*/ 57047 w 582098"/>
                    <a:gd name="connsiteY82" fmla="*/ 1298446 h 1522226"/>
                    <a:gd name="connsiteX83" fmla="*/ 43698 w 582098"/>
                    <a:gd name="connsiteY83" fmla="*/ 1340898 h 1522226"/>
                    <a:gd name="connsiteX84" fmla="*/ 37346 w 582098"/>
                    <a:gd name="connsiteY84" fmla="*/ 1362287 h 1522226"/>
                    <a:gd name="connsiteX85" fmla="*/ 25124 w 582098"/>
                    <a:gd name="connsiteY85" fmla="*/ 1405222 h 1522226"/>
                    <a:gd name="connsiteX86" fmla="*/ 19337 w 582098"/>
                    <a:gd name="connsiteY86" fmla="*/ 1426611 h 1522226"/>
                    <a:gd name="connsiteX87" fmla="*/ 12502 w 582098"/>
                    <a:gd name="connsiteY87" fmla="*/ 1452662 h 1522226"/>
                    <a:gd name="connsiteX88" fmla="*/ 6150 w 582098"/>
                    <a:gd name="connsiteY88" fmla="*/ 1477426 h 1522226"/>
                    <a:gd name="connsiteX89" fmla="*/ 5105 w 582098"/>
                    <a:gd name="connsiteY89" fmla="*/ 1481687 h 1522226"/>
                    <a:gd name="connsiteX90" fmla="*/ 2934 w 582098"/>
                    <a:gd name="connsiteY90" fmla="*/ 1490533 h 1522226"/>
                    <a:gd name="connsiteX91" fmla="*/ -1891 w 582098"/>
                    <a:gd name="connsiteY91" fmla="*/ 1510875 h 1522226"/>
                    <a:gd name="connsiteX92" fmla="*/ -4062 w 582098"/>
                    <a:gd name="connsiteY92" fmla="*/ 1520524 h 152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82098" h="1522226">
                      <a:moveTo>
                        <a:pt x="-4062" y="1520524"/>
                      </a:moveTo>
                      <a:lnTo>
                        <a:pt x="200488" y="1520524"/>
                      </a:lnTo>
                      <a:lnTo>
                        <a:pt x="220267" y="1488845"/>
                      </a:lnTo>
                      <a:cubicBezTo>
                        <a:pt x="234904" y="1465526"/>
                        <a:pt x="250419" y="1441165"/>
                        <a:pt x="266744" y="1415675"/>
                      </a:cubicBezTo>
                      <a:cubicBezTo>
                        <a:pt x="274784" y="1402570"/>
                        <a:pt x="283708" y="1389222"/>
                        <a:pt x="292553" y="1375473"/>
                      </a:cubicBezTo>
                      <a:cubicBezTo>
                        <a:pt x="305014" y="1355935"/>
                        <a:pt x="317880" y="1335834"/>
                        <a:pt x="331307" y="1315088"/>
                      </a:cubicBezTo>
                      <a:cubicBezTo>
                        <a:pt x="371510" y="1252775"/>
                        <a:pt x="415410" y="1184591"/>
                        <a:pt x="462848" y="1109653"/>
                      </a:cubicBezTo>
                      <a:cubicBezTo>
                        <a:pt x="642393" y="826548"/>
                        <a:pt x="576059" y="453147"/>
                        <a:pt x="504260" y="219410"/>
                      </a:cubicBezTo>
                      <a:cubicBezTo>
                        <a:pt x="503051" y="215310"/>
                        <a:pt x="501685" y="211370"/>
                        <a:pt x="500479" y="207108"/>
                      </a:cubicBezTo>
                      <a:cubicBezTo>
                        <a:pt x="499274" y="202847"/>
                        <a:pt x="497343" y="197138"/>
                        <a:pt x="495737" y="192314"/>
                      </a:cubicBezTo>
                      <a:cubicBezTo>
                        <a:pt x="492038" y="180896"/>
                        <a:pt x="488419" y="169881"/>
                        <a:pt x="484720" y="159347"/>
                      </a:cubicBezTo>
                      <a:cubicBezTo>
                        <a:pt x="482388" y="152352"/>
                        <a:pt x="480056" y="145598"/>
                        <a:pt x="477646" y="139086"/>
                      </a:cubicBezTo>
                      <a:cubicBezTo>
                        <a:pt x="471533" y="121718"/>
                        <a:pt x="465585" y="105637"/>
                        <a:pt x="459955" y="90843"/>
                      </a:cubicBezTo>
                      <a:lnTo>
                        <a:pt x="456579" y="82320"/>
                      </a:lnTo>
                      <a:cubicBezTo>
                        <a:pt x="455452" y="79586"/>
                        <a:pt x="454408" y="76852"/>
                        <a:pt x="453363" y="74279"/>
                      </a:cubicBezTo>
                      <a:cubicBezTo>
                        <a:pt x="452315" y="71707"/>
                        <a:pt x="451271" y="69053"/>
                        <a:pt x="450305" y="66239"/>
                      </a:cubicBezTo>
                      <a:cubicBezTo>
                        <a:pt x="441059" y="43323"/>
                        <a:pt x="433340" y="25634"/>
                        <a:pt x="428115" y="14056"/>
                      </a:cubicBezTo>
                      <a:lnTo>
                        <a:pt x="426505" y="10438"/>
                      </a:lnTo>
                      <a:cubicBezTo>
                        <a:pt x="422889" y="2397"/>
                        <a:pt x="420879" y="-1703"/>
                        <a:pt x="420879" y="-1703"/>
                      </a:cubicBezTo>
                      <a:lnTo>
                        <a:pt x="420879" y="-1703"/>
                      </a:lnTo>
                      <a:lnTo>
                        <a:pt x="324393" y="29574"/>
                      </a:lnTo>
                      <a:lnTo>
                        <a:pt x="158680" y="83284"/>
                      </a:lnTo>
                      <a:lnTo>
                        <a:pt x="86315" y="106763"/>
                      </a:lnTo>
                      <a:lnTo>
                        <a:pt x="85832" y="106763"/>
                      </a:lnTo>
                      <a:cubicBezTo>
                        <a:pt x="85832" y="106763"/>
                        <a:pt x="86472" y="108210"/>
                        <a:pt x="87521" y="111024"/>
                      </a:cubicBezTo>
                      <a:cubicBezTo>
                        <a:pt x="87521" y="111024"/>
                        <a:pt x="87521" y="111024"/>
                        <a:pt x="87521" y="111507"/>
                      </a:cubicBezTo>
                      <a:cubicBezTo>
                        <a:pt x="88325" y="113436"/>
                        <a:pt x="89287" y="115929"/>
                        <a:pt x="90414" y="119064"/>
                      </a:cubicBezTo>
                      <a:lnTo>
                        <a:pt x="90414" y="119064"/>
                      </a:lnTo>
                      <a:cubicBezTo>
                        <a:pt x="95883" y="133216"/>
                        <a:pt x="105451" y="158785"/>
                        <a:pt x="117268" y="192395"/>
                      </a:cubicBezTo>
                      <a:lnTo>
                        <a:pt x="123781" y="210887"/>
                      </a:lnTo>
                      <a:lnTo>
                        <a:pt x="127963" y="223270"/>
                      </a:lnTo>
                      <a:cubicBezTo>
                        <a:pt x="129973" y="229059"/>
                        <a:pt x="131983" y="235089"/>
                        <a:pt x="134075" y="241200"/>
                      </a:cubicBezTo>
                      <a:cubicBezTo>
                        <a:pt x="135198" y="244737"/>
                        <a:pt x="136486" y="248276"/>
                        <a:pt x="137613" y="251974"/>
                      </a:cubicBezTo>
                      <a:cubicBezTo>
                        <a:pt x="144927" y="273764"/>
                        <a:pt x="152488" y="297403"/>
                        <a:pt x="160207" y="322489"/>
                      </a:cubicBezTo>
                      <a:cubicBezTo>
                        <a:pt x="162779" y="330530"/>
                        <a:pt x="165350" y="339213"/>
                        <a:pt x="168247" y="347897"/>
                      </a:cubicBezTo>
                      <a:cubicBezTo>
                        <a:pt x="169853" y="353445"/>
                        <a:pt x="171541" y="359074"/>
                        <a:pt x="173230" y="364782"/>
                      </a:cubicBezTo>
                      <a:cubicBezTo>
                        <a:pt x="174918" y="370491"/>
                        <a:pt x="176928" y="377326"/>
                        <a:pt x="178699" y="383677"/>
                      </a:cubicBezTo>
                      <a:cubicBezTo>
                        <a:pt x="185773" y="408522"/>
                        <a:pt x="192769" y="434171"/>
                        <a:pt x="199361" y="460383"/>
                      </a:cubicBezTo>
                      <a:cubicBezTo>
                        <a:pt x="201210" y="467460"/>
                        <a:pt x="202902" y="474534"/>
                        <a:pt x="204752" y="481772"/>
                      </a:cubicBezTo>
                      <a:cubicBezTo>
                        <a:pt x="205231" y="483863"/>
                        <a:pt x="205714" y="485873"/>
                        <a:pt x="206279" y="488044"/>
                      </a:cubicBezTo>
                      <a:cubicBezTo>
                        <a:pt x="209251" y="500346"/>
                        <a:pt x="212148" y="512727"/>
                        <a:pt x="214881" y="525270"/>
                      </a:cubicBezTo>
                      <a:cubicBezTo>
                        <a:pt x="215364" y="527200"/>
                        <a:pt x="215847" y="529130"/>
                        <a:pt x="216247" y="531140"/>
                      </a:cubicBezTo>
                      <a:cubicBezTo>
                        <a:pt x="239807" y="637837"/>
                        <a:pt x="255244" y="747350"/>
                        <a:pt x="249214" y="837242"/>
                      </a:cubicBezTo>
                      <a:cubicBezTo>
                        <a:pt x="249214" y="841665"/>
                        <a:pt x="248570" y="846087"/>
                        <a:pt x="248170" y="850347"/>
                      </a:cubicBezTo>
                      <a:cubicBezTo>
                        <a:pt x="247365" y="859032"/>
                        <a:pt x="246320" y="867475"/>
                        <a:pt x="245115" y="875676"/>
                      </a:cubicBezTo>
                      <a:cubicBezTo>
                        <a:pt x="244471" y="879777"/>
                        <a:pt x="243745" y="883716"/>
                        <a:pt x="243023" y="887817"/>
                      </a:cubicBezTo>
                      <a:cubicBezTo>
                        <a:pt x="243023" y="887817"/>
                        <a:pt x="243023" y="887817"/>
                        <a:pt x="243023" y="887817"/>
                      </a:cubicBezTo>
                      <a:cubicBezTo>
                        <a:pt x="242300" y="891837"/>
                        <a:pt x="241495" y="895858"/>
                        <a:pt x="240612" y="899556"/>
                      </a:cubicBezTo>
                      <a:cubicBezTo>
                        <a:pt x="239725" y="903254"/>
                        <a:pt x="238841" y="907597"/>
                        <a:pt x="237797" y="911053"/>
                      </a:cubicBezTo>
                      <a:cubicBezTo>
                        <a:pt x="236753" y="914512"/>
                        <a:pt x="236109" y="917486"/>
                        <a:pt x="235064" y="920702"/>
                      </a:cubicBezTo>
                      <a:cubicBezTo>
                        <a:pt x="234904" y="921506"/>
                        <a:pt x="234660" y="922311"/>
                        <a:pt x="234338" y="923034"/>
                      </a:cubicBezTo>
                      <a:cubicBezTo>
                        <a:pt x="233372" y="926332"/>
                        <a:pt x="232250" y="929547"/>
                        <a:pt x="231123" y="932682"/>
                      </a:cubicBezTo>
                      <a:cubicBezTo>
                        <a:pt x="229996" y="935819"/>
                        <a:pt x="228873" y="938954"/>
                        <a:pt x="227664" y="941930"/>
                      </a:cubicBezTo>
                      <a:cubicBezTo>
                        <a:pt x="227503" y="942573"/>
                        <a:pt x="227263" y="943296"/>
                        <a:pt x="226863" y="943859"/>
                      </a:cubicBezTo>
                      <a:cubicBezTo>
                        <a:pt x="226380" y="944904"/>
                        <a:pt x="225976" y="945869"/>
                        <a:pt x="225493" y="946833"/>
                      </a:cubicBezTo>
                      <a:cubicBezTo>
                        <a:pt x="224692" y="948843"/>
                        <a:pt x="223805" y="950853"/>
                        <a:pt x="222843" y="952783"/>
                      </a:cubicBezTo>
                      <a:cubicBezTo>
                        <a:pt x="221555" y="955598"/>
                        <a:pt x="220189" y="958333"/>
                        <a:pt x="218740" y="960824"/>
                      </a:cubicBezTo>
                      <a:lnTo>
                        <a:pt x="218740" y="960824"/>
                      </a:lnTo>
                      <a:cubicBezTo>
                        <a:pt x="218662" y="961226"/>
                        <a:pt x="218418" y="961548"/>
                        <a:pt x="218179" y="961870"/>
                      </a:cubicBezTo>
                      <a:cubicBezTo>
                        <a:pt x="216490" y="965005"/>
                        <a:pt x="214720" y="967981"/>
                        <a:pt x="213032" y="970715"/>
                      </a:cubicBezTo>
                      <a:cubicBezTo>
                        <a:pt x="211343" y="973609"/>
                        <a:pt x="209494" y="976424"/>
                        <a:pt x="207402" y="979156"/>
                      </a:cubicBezTo>
                      <a:lnTo>
                        <a:pt x="207402" y="979156"/>
                      </a:lnTo>
                      <a:cubicBezTo>
                        <a:pt x="206196" y="981166"/>
                        <a:pt x="204830" y="983015"/>
                        <a:pt x="203303" y="984786"/>
                      </a:cubicBezTo>
                      <a:cubicBezTo>
                        <a:pt x="200005" y="989046"/>
                        <a:pt x="196711" y="993388"/>
                        <a:pt x="193492" y="997972"/>
                      </a:cubicBezTo>
                      <a:cubicBezTo>
                        <a:pt x="192447" y="999338"/>
                        <a:pt x="191403" y="1000867"/>
                        <a:pt x="190359" y="1002314"/>
                      </a:cubicBezTo>
                      <a:cubicBezTo>
                        <a:pt x="185534" y="1009228"/>
                        <a:pt x="180709" y="1016465"/>
                        <a:pt x="175966" y="1024103"/>
                      </a:cubicBezTo>
                      <a:cubicBezTo>
                        <a:pt x="174761" y="1025952"/>
                        <a:pt x="173473" y="1027963"/>
                        <a:pt x="172346" y="1029973"/>
                      </a:cubicBezTo>
                      <a:cubicBezTo>
                        <a:pt x="168887" y="1035681"/>
                        <a:pt x="165433" y="1041551"/>
                        <a:pt x="161895" y="1047581"/>
                      </a:cubicBezTo>
                      <a:cubicBezTo>
                        <a:pt x="157149" y="1055621"/>
                        <a:pt x="152406" y="1064708"/>
                        <a:pt x="147742" y="1073713"/>
                      </a:cubicBezTo>
                      <a:cubicBezTo>
                        <a:pt x="139701" y="1088588"/>
                        <a:pt x="132305" y="1104347"/>
                        <a:pt x="124908" y="1120750"/>
                      </a:cubicBezTo>
                      <a:cubicBezTo>
                        <a:pt x="123459" y="1123724"/>
                        <a:pt x="122176" y="1126781"/>
                        <a:pt x="120805" y="1129755"/>
                      </a:cubicBezTo>
                      <a:cubicBezTo>
                        <a:pt x="118956" y="1134016"/>
                        <a:pt x="117029" y="1138358"/>
                        <a:pt x="115097" y="1142620"/>
                      </a:cubicBezTo>
                      <a:cubicBezTo>
                        <a:pt x="113169" y="1146882"/>
                        <a:pt x="110837" y="1152510"/>
                        <a:pt x="108745" y="1157576"/>
                      </a:cubicBezTo>
                      <a:cubicBezTo>
                        <a:pt x="107461" y="1160711"/>
                        <a:pt x="106095" y="1163846"/>
                        <a:pt x="104885" y="1167064"/>
                      </a:cubicBezTo>
                      <a:cubicBezTo>
                        <a:pt x="102235" y="1173496"/>
                        <a:pt x="99581" y="1179849"/>
                        <a:pt x="96845" y="1186360"/>
                      </a:cubicBezTo>
                      <a:cubicBezTo>
                        <a:pt x="94112" y="1192873"/>
                        <a:pt x="91780" y="1199467"/>
                        <a:pt x="89287" y="1206139"/>
                      </a:cubicBezTo>
                      <a:lnTo>
                        <a:pt x="81812" y="1226082"/>
                      </a:lnTo>
                      <a:cubicBezTo>
                        <a:pt x="81168" y="1227931"/>
                        <a:pt x="80524" y="1229699"/>
                        <a:pt x="79802" y="1231468"/>
                      </a:cubicBezTo>
                      <a:lnTo>
                        <a:pt x="79802" y="1231468"/>
                      </a:lnTo>
                      <a:cubicBezTo>
                        <a:pt x="79237" y="1233076"/>
                        <a:pt x="78675" y="1234603"/>
                        <a:pt x="78192" y="1236211"/>
                      </a:cubicBezTo>
                      <a:cubicBezTo>
                        <a:pt x="75782" y="1242965"/>
                        <a:pt x="73367" y="1249881"/>
                        <a:pt x="70957" y="1256714"/>
                      </a:cubicBezTo>
                      <a:lnTo>
                        <a:pt x="63960" y="1277459"/>
                      </a:lnTo>
                      <a:cubicBezTo>
                        <a:pt x="61550" y="1284375"/>
                        <a:pt x="59379" y="1291450"/>
                        <a:pt x="57047" y="1298446"/>
                      </a:cubicBezTo>
                      <a:cubicBezTo>
                        <a:pt x="52383" y="1312517"/>
                        <a:pt x="48040" y="1326666"/>
                        <a:pt x="43698" y="1340898"/>
                      </a:cubicBezTo>
                      <a:cubicBezTo>
                        <a:pt x="41527" y="1347975"/>
                        <a:pt x="39439" y="1355050"/>
                        <a:pt x="37346" y="1362287"/>
                      </a:cubicBezTo>
                      <a:cubicBezTo>
                        <a:pt x="33165" y="1376599"/>
                        <a:pt x="29305" y="1390912"/>
                        <a:pt x="25124" y="1405222"/>
                      </a:cubicBezTo>
                      <a:cubicBezTo>
                        <a:pt x="23114" y="1412299"/>
                        <a:pt x="21265" y="1419454"/>
                        <a:pt x="19337" y="1426611"/>
                      </a:cubicBezTo>
                      <a:cubicBezTo>
                        <a:pt x="16923" y="1435294"/>
                        <a:pt x="14673" y="1443978"/>
                        <a:pt x="12502" y="1452662"/>
                      </a:cubicBezTo>
                      <a:cubicBezTo>
                        <a:pt x="10331" y="1461345"/>
                        <a:pt x="8160" y="1469146"/>
                        <a:pt x="6150" y="1477426"/>
                      </a:cubicBezTo>
                      <a:cubicBezTo>
                        <a:pt x="6150" y="1478874"/>
                        <a:pt x="5427" y="1480241"/>
                        <a:pt x="5105" y="1481687"/>
                      </a:cubicBezTo>
                      <a:cubicBezTo>
                        <a:pt x="4379" y="1484663"/>
                        <a:pt x="3739" y="1487557"/>
                        <a:pt x="2934" y="1490533"/>
                      </a:cubicBezTo>
                      <a:cubicBezTo>
                        <a:pt x="1325" y="1497287"/>
                        <a:pt x="-364" y="1504121"/>
                        <a:pt x="-1891" y="1510875"/>
                      </a:cubicBezTo>
                      <a:cubicBezTo>
                        <a:pt x="-2857" y="1514976"/>
                        <a:pt x="-3500" y="1517789"/>
                        <a:pt x="-4062" y="1520524"/>
                      </a:cubicBezTo>
                      <a:close/>
                    </a:path>
                  </a:pathLst>
                </a:custGeom>
                <a:solidFill>
                  <a:srgbClr val="31CCC7"/>
                </a:solidFill>
                <a:ln w="8032" cap="flat">
                  <a:noFill/>
                  <a:prstDash val="solid"/>
                  <a:miter/>
                </a:ln>
              </p:spPr>
              <p:txBody>
                <a:bodyPr rtlCol="0" anchor="ctr"/>
                <a:lstStyle/>
                <a:p>
                  <a:endParaRPr lang="zh-CN" altLang="en-US"/>
                </a:p>
              </p:txBody>
            </p:sp>
            <p:sp>
              <p:nvSpPr>
                <p:cNvPr id="285" name="îşḻiḑê">
                  <a:extLst>
                    <a:ext uri="{FF2B5EF4-FFF2-40B4-BE49-F238E27FC236}">
                      <a16:creationId xmlns:a16="http://schemas.microsoft.com/office/drawing/2014/main" id="{40B2ABE2-36B0-4402-F32F-245F8106AEC4}"/>
                    </a:ext>
                  </a:extLst>
                </p:cNvPr>
                <p:cNvSpPr/>
                <p:nvPr/>
              </p:nvSpPr>
              <p:spPr>
                <a:xfrm>
                  <a:off x="9541004" y="5328243"/>
                  <a:ext cx="508561" cy="1522226"/>
                </a:xfrm>
                <a:custGeom>
                  <a:avLst/>
                  <a:gdLst>
                    <a:gd name="connsiteX0" fmla="*/ -4062 w 508561"/>
                    <a:gd name="connsiteY0" fmla="*/ 1520524 h 1522226"/>
                    <a:gd name="connsiteX1" fmla="*/ 12019 w 508561"/>
                    <a:gd name="connsiteY1" fmla="*/ 1520524 h 1522226"/>
                    <a:gd name="connsiteX2" fmla="*/ 17245 w 508561"/>
                    <a:gd name="connsiteY2" fmla="*/ 1508946 h 1522226"/>
                    <a:gd name="connsiteX3" fmla="*/ 238036 w 508561"/>
                    <a:gd name="connsiteY3" fmla="*/ 1151946 h 1522226"/>
                    <a:gd name="connsiteX4" fmla="*/ 242783 w 508561"/>
                    <a:gd name="connsiteY4" fmla="*/ 1147284 h 1522226"/>
                    <a:gd name="connsiteX5" fmla="*/ 261436 w 508561"/>
                    <a:gd name="connsiteY5" fmla="*/ 1126056 h 1522226"/>
                    <a:gd name="connsiteX6" fmla="*/ 279766 w 508561"/>
                    <a:gd name="connsiteY6" fmla="*/ 1096548 h 1522226"/>
                    <a:gd name="connsiteX7" fmla="*/ 300272 w 508561"/>
                    <a:gd name="connsiteY7" fmla="*/ 499058 h 1522226"/>
                    <a:gd name="connsiteX8" fmla="*/ 504500 w 508561"/>
                    <a:gd name="connsiteY8" fmla="*/ 219410 h 1522226"/>
                    <a:gd name="connsiteX9" fmla="*/ 500719 w 508561"/>
                    <a:gd name="connsiteY9" fmla="*/ 207108 h 1522226"/>
                    <a:gd name="connsiteX10" fmla="*/ 495976 w 508561"/>
                    <a:gd name="connsiteY10" fmla="*/ 192314 h 1522226"/>
                    <a:gd name="connsiteX11" fmla="*/ 484960 w 508561"/>
                    <a:gd name="connsiteY11" fmla="*/ 159347 h 1522226"/>
                    <a:gd name="connsiteX12" fmla="*/ 477885 w 508561"/>
                    <a:gd name="connsiteY12" fmla="*/ 139086 h 1522226"/>
                    <a:gd name="connsiteX13" fmla="*/ 460198 w 508561"/>
                    <a:gd name="connsiteY13" fmla="*/ 90843 h 1522226"/>
                    <a:gd name="connsiteX14" fmla="*/ 456818 w 508561"/>
                    <a:gd name="connsiteY14" fmla="*/ 82320 h 1522226"/>
                    <a:gd name="connsiteX15" fmla="*/ 453603 w 508561"/>
                    <a:gd name="connsiteY15" fmla="*/ 74279 h 1522226"/>
                    <a:gd name="connsiteX16" fmla="*/ 450548 w 508561"/>
                    <a:gd name="connsiteY16" fmla="*/ 66239 h 1522226"/>
                    <a:gd name="connsiteX17" fmla="*/ 428354 w 508561"/>
                    <a:gd name="connsiteY17" fmla="*/ 14056 h 1522226"/>
                    <a:gd name="connsiteX18" fmla="*/ 426749 w 508561"/>
                    <a:gd name="connsiteY18" fmla="*/ 10438 h 1522226"/>
                    <a:gd name="connsiteX19" fmla="*/ 421119 w 508561"/>
                    <a:gd name="connsiteY19" fmla="*/ -1703 h 1522226"/>
                    <a:gd name="connsiteX20" fmla="*/ 421119 w 508561"/>
                    <a:gd name="connsiteY20" fmla="*/ -1703 h 1522226"/>
                    <a:gd name="connsiteX21" fmla="*/ 324633 w 508561"/>
                    <a:gd name="connsiteY21" fmla="*/ 29574 h 1522226"/>
                    <a:gd name="connsiteX22" fmla="*/ 158919 w 508561"/>
                    <a:gd name="connsiteY22" fmla="*/ 83284 h 1522226"/>
                    <a:gd name="connsiteX23" fmla="*/ 86555 w 508561"/>
                    <a:gd name="connsiteY23" fmla="*/ 106763 h 1522226"/>
                    <a:gd name="connsiteX24" fmla="*/ 86072 w 508561"/>
                    <a:gd name="connsiteY24" fmla="*/ 106763 h 1522226"/>
                    <a:gd name="connsiteX25" fmla="*/ 87760 w 508561"/>
                    <a:gd name="connsiteY25" fmla="*/ 111024 h 1522226"/>
                    <a:gd name="connsiteX26" fmla="*/ 87760 w 508561"/>
                    <a:gd name="connsiteY26" fmla="*/ 111507 h 1522226"/>
                    <a:gd name="connsiteX27" fmla="*/ 90654 w 508561"/>
                    <a:gd name="connsiteY27" fmla="*/ 119064 h 1522226"/>
                    <a:gd name="connsiteX28" fmla="*/ 90654 w 508561"/>
                    <a:gd name="connsiteY28" fmla="*/ 119064 h 1522226"/>
                    <a:gd name="connsiteX29" fmla="*/ 117511 w 508561"/>
                    <a:gd name="connsiteY29" fmla="*/ 192395 h 1522226"/>
                    <a:gd name="connsiteX30" fmla="*/ 124025 w 508561"/>
                    <a:gd name="connsiteY30" fmla="*/ 210887 h 1522226"/>
                    <a:gd name="connsiteX31" fmla="*/ 128206 w 508561"/>
                    <a:gd name="connsiteY31" fmla="*/ 223270 h 1522226"/>
                    <a:gd name="connsiteX32" fmla="*/ 134315 w 508561"/>
                    <a:gd name="connsiteY32" fmla="*/ 241200 h 1522226"/>
                    <a:gd name="connsiteX33" fmla="*/ 137852 w 508561"/>
                    <a:gd name="connsiteY33" fmla="*/ 251974 h 1522226"/>
                    <a:gd name="connsiteX34" fmla="*/ 160446 w 508561"/>
                    <a:gd name="connsiteY34" fmla="*/ 322489 h 1522226"/>
                    <a:gd name="connsiteX35" fmla="*/ 168487 w 508561"/>
                    <a:gd name="connsiteY35" fmla="*/ 347897 h 1522226"/>
                    <a:gd name="connsiteX36" fmla="*/ 173473 w 508561"/>
                    <a:gd name="connsiteY36" fmla="*/ 364782 h 1522226"/>
                    <a:gd name="connsiteX37" fmla="*/ 178938 w 508561"/>
                    <a:gd name="connsiteY37" fmla="*/ 383677 h 1522226"/>
                    <a:gd name="connsiteX38" fmla="*/ 199605 w 508561"/>
                    <a:gd name="connsiteY38" fmla="*/ 460383 h 1522226"/>
                    <a:gd name="connsiteX39" fmla="*/ 204991 w 508561"/>
                    <a:gd name="connsiteY39" fmla="*/ 481772 h 1522226"/>
                    <a:gd name="connsiteX40" fmla="*/ 206518 w 508561"/>
                    <a:gd name="connsiteY40" fmla="*/ 488044 h 1522226"/>
                    <a:gd name="connsiteX41" fmla="*/ 215120 w 508561"/>
                    <a:gd name="connsiteY41" fmla="*/ 525270 h 1522226"/>
                    <a:gd name="connsiteX42" fmla="*/ 216490 w 508561"/>
                    <a:gd name="connsiteY42" fmla="*/ 531140 h 1522226"/>
                    <a:gd name="connsiteX43" fmla="*/ 249453 w 508561"/>
                    <a:gd name="connsiteY43" fmla="*/ 837242 h 1522226"/>
                    <a:gd name="connsiteX44" fmla="*/ 248409 w 508561"/>
                    <a:gd name="connsiteY44" fmla="*/ 850347 h 1522226"/>
                    <a:gd name="connsiteX45" fmla="*/ 245355 w 508561"/>
                    <a:gd name="connsiteY45" fmla="*/ 875676 h 1522226"/>
                    <a:gd name="connsiteX46" fmla="*/ 243262 w 508561"/>
                    <a:gd name="connsiteY46" fmla="*/ 887817 h 1522226"/>
                    <a:gd name="connsiteX47" fmla="*/ 243262 w 508561"/>
                    <a:gd name="connsiteY47" fmla="*/ 887817 h 1522226"/>
                    <a:gd name="connsiteX48" fmla="*/ 240851 w 508561"/>
                    <a:gd name="connsiteY48" fmla="*/ 899556 h 1522226"/>
                    <a:gd name="connsiteX49" fmla="*/ 238036 w 508561"/>
                    <a:gd name="connsiteY49" fmla="*/ 911053 h 1522226"/>
                    <a:gd name="connsiteX50" fmla="*/ 235304 w 508561"/>
                    <a:gd name="connsiteY50" fmla="*/ 920702 h 1522226"/>
                    <a:gd name="connsiteX51" fmla="*/ 234582 w 508561"/>
                    <a:gd name="connsiteY51" fmla="*/ 923034 h 1522226"/>
                    <a:gd name="connsiteX52" fmla="*/ 231362 w 508561"/>
                    <a:gd name="connsiteY52" fmla="*/ 932682 h 1522226"/>
                    <a:gd name="connsiteX53" fmla="*/ 227907 w 508561"/>
                    <a:gd name="connsiteY53" fmla="*/ 941930 h 1522226"/>
                    <a:gd name="connsiteX54" fmla="*/ 227102 w 508561"/>
                    <a:gd name="connsiteY54" fmla="*/ 943859 h 1522226"/>
                    <a:gd name="connsiteX55" fmla="*/ 225815 w 508561"/>
                    <a:gd name="connsiteY55" fmla="*/ 946914 h 1522226"/>
                    <a:gd name="connsiteX56" fmla="*/ 223082 w 508561"/>
                    <a:gd name="connsiteY56" fmla="*/ 952783 h 1522226"/>
                    <a:gd name="connsiteX57" fmla="*/ 218983 w 508561"/>
                    <a:gd name="connsiteY57" fmla="*/ 960824 h 1522226"/>
                    <a:gd name="connsiteX58" fmla="*/ 218418 w 508561"/>
                    <a:gd name="connsiteY58" fmla="*/ 961870 h 1522226"/>
                    <a:gd name="connsiteX59" fmla="*/ 213271 w 508561"/>
                    <a:gd name="connsiteY59" fmla="*/ 970715 h 1522226"/>
                    <a:gd name="connsiteX60" fmla="*/ 207645 w 508561"/>
                    <a:gd name="connsiteY60" fmla="*/ 979156 h 1522226"/>
                    <a:gd name="connsiteX61" fmla="*/ 207645 w 508561"/>
                    <a:gd name="connsiteY61" fmla="*/ 979156 h 1522226"/>
                    <a:gd name="connsiteX62" fmla="*/ 203542 w 508561"/>
                    <a:gd name="connsiteY62" fmla="*/ 984786 h 1522226"/>
                    <a:gd name="connsiteX63" fmla="*/ 193735 w 508561"/>
                    <a:gd name="connsiteY63" fmla="*/ 997972 h 1522226"/>
                    <a:gd name="connsiteX64" fmla="*/ 190598 w 508561"/>
                    <a:gd name="connsiteY64" fmla="*/ 1002314 h 1522226"/>
                    <a:gd name="connsiteX65" fmla="*/ 176206 w 508561"/>
                    <a:gd name="connsiteY65" fmla="*/ 1024103 h 1522226"/>
                    <a:gd name="connsiteX66" fmla="*/ 172590 w 508561"/>
                    <a:gd name="connsiteY66" fmla="*/ 1029973 h 1522226"/>
                    <a:gd name="connsiteX67" fmla="*/ 162135 w 508561"/>
                    <a:gd name="connsiteY67" fmla="*/ 1047581 h 1522226"/>
                    <a:gd name="connsiteX68" fmla="*/ 148064 w 508561"/>
                    <a:gd name="connsiteY68" fmla="*/ 1073632 h 1522226"/>
                    <a:gd name="connsiteX69" fmla="*/ 148064 w 508561"/>
                    <a:gd name="connsiteY69" fmla="*/ 1073632 h 1522226"/>
                    <a:gd name="connsiteX70" fmla="*/ 125230 w 508561"/>
                    <a:gd name="connsiteY70" fmla="*/ 1120670 h 1522226"/>
                    <a:gd name="connsiteX71" fmla="*/ 121127 w 508561"/>
                    <a:gd name="connsiteY71" fmla="*/ 1129674 h 1522226"/>
                    <a:gd name="connsiteX72" fmla="*/ 115419 w 508561"/>
                    <a:gd name="connsiteY72" fmla="*/ 1142540 h 1522226"/>
                    <a:gd name="connsiteX73" fmla="*/ 109067 w 508561"/>
                    <a:gd name="connsiteY73" fmla="*/ 1157496 h 1522226"/>
                    <a:gd name="connsiteX74" fmla="*/ 105207 w 508561"/>
                    <a:gd name="connsiteY74" fmla="*/ 1166983 h 1522226"/>
                    <a:gd name="connsiteX75" fmla="*/ 97167 w 508561"/>
                    <a:gd name="connsiteY75" fmla="*/ 1186280 h 1522226"/>
                    <a:gd name="connsiteX76" fmla="*/ 89609 w 508561"/>
                    <a:gd name="connsiteY76" fmla="*/ 1206059 h 1522226"/>
                    <a:gd name="connsiteX77" fmla="*/ 82134 w 508561"/>
                    <a:gd name="connsiteY77" fmla="*/ 1226001 h 1522226"/>
                    <a:gd name="connsiteX78" fmla="*/ 80124 w 508561"/>
                    <a:gd name="connsiteY78" fmla="*/ 1231388 h 1522226"/>
                    <a:gd name="connsiteX79" fmla="*/ 78432 w 508561"/>
                    <a:gd name="connsiteY79" fmla="*/ 1236211 h 1522226"/>
                    <a:gd name="connsiteX80" fmla="*/ 71196 w 508561"/>
                    <a:gd name="connsiteY80" fmla="*/ 1256714 h 1522226"/>
                    <a:gd name="connsiteX81" fmla="*/ 64204 w 508561"/>
                    <a:gd name="connsiteY81" fmla="*/ 1277459 h 1522226"/>
                    <a:gd name="connsiteX82" fmla="*/ 57286 w 508561"/>
                    <a:gd name="connsiteY82" fmla="*/ 1298446 h 1522226"/>
                    <a:gd name="connsiteX83" fmla="*/ 43942 w 508561"/>
                    <a:gd name="connsiteY83" fmla="*/ 1340898 h 1522226"/>
                    <a:gd name="connsiteX84" fmla="*/ 37589 w 508561"/>
                    <a:gd name="connsiteY84" fmla="*/ 1362287 h 1522226"/>
                    <a:gd name="connsiteX85" fmla="*/ 25368 w 508561"/>
                    <a:gd name="connsiteY85" fmla="*/ 1405222 h 1522226"/>
                    <a:gd name="connsiteX86" fmla="*/ 19577 w 508561"/>
                    <a:gd name="connsiteY86" fmla="*/ 1426611 h 1522226"/>
                    <a:gd name="connsiteX87" fmla="*/ 12742 w 508561"/>
                    <a:gd name="connsiteY87" fmla="*/ 1452662 h 1522226"/>
                    <a:gd name="connsiteX88" fmla="*/ 6389 w 508561"/>
                    <a:gd name="connsiteY88" fmla="*/ 1477426 h 1522226"/>
                    <a:gd name="connsiteX89" fmla="*/ 5345 w 508561"/>
                    <a:gd name="connsiteY89" fmla="*/ 1481687 h 1522226"/>
                    <a:gd name="connsiteX90" fmla="*/ 3174 w 508561"/>
                    <a:gd name="connsiteY90" fmla="*/ 1490533 h 1522226"/>
                    <a:gd name="connsiteX91" fmla="*/ -1651 w 508561"/>
                    <a:gd name="connsiteY91" fmla="*/ 1510875 h 1522226"/>
                    <a:gd name="connsiteX92" fmla="*/ -4062 w 508561"/>
                    <a:gd name="connsiteY92" fmla="*/ 1520524 h 152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08561" h="1522226">
                      <a:moveTo>
                        <a:pt x="-4062" y="1520524"/>
                      </a:moveTo>
                      <a:lnTo>
                        <a:pt x="12019" y="1520524"/>
                      </a:lnTo>
                      <a:cubicBezTo>
                        <a:pt x="13790" y="1516664"/>
                        <a:pt x="15557" y="1512483"/>
                        <a:pt x="17245" y="1508946"/>
                      </a:cubicBezTo>
                      <a:cubicBezTo>
                        <a:pt x="82774" y="1365583"/>
                        <a:pt x="161330" y="1226965"/>
                        <a:pt x="238036" y="1151946"/>
                      </a:cubicBezTo>
                      <a:cubicBezTo>
                        <a:pt x="239646" y="1150258"/>
                        <a:pt x="241173" y="1148812"/>
                        <a:pt x="242783" y="1147284"/>
                      </a:cubicBezTo>
                      <a:cubicBezTo>
                        <a:pt x="249614" y="1140771"/>
                        <a:pt x="255888" y="1133694"/>
                        <a:pt x="261436" y="1126056"/>
                      </a:cubicBezTo>
                      <a:cubicBezTo>
                        <a:pt x="268349" y="1116730"/>
                        <a:pt x="274541" y="1106921"/>
                        <a:pt x="279766" y="1096548"/>
                      </a:cubicBezTo>
                      <a:cubicBezTo>
                        <a:pt x="349720" y="960904"/>
                        <a:pt x="328975" y="694523"/>
                        <a:pt x="300272" y="499058"/>
                      </a:cubicBezTo>
                      <a:cubicBezTo>
                        <a:pt x="280814" y="365747"/>
                        <a:pt x="371671" y="241441"/>
                        <a:pt x="504500" y="219410"/>
                      </a:cubicBezTo>
                      <a:cubicBezTo>
                        <a:pt x="503294" y="215310"/>
                        <a:pt x="501928" y="211370"/>
                        <a:pt x="500719" y="207108"/>
                      </a:cubicBezTo>
                      <a:cubicBezTo>
                        <a:pt x="499514" y="202847"/>
                        <a:pt x="497586" y="197138"/>
                        <a:pt x="495976" y="192314"/>
                      </a:cubicBezTo>
                      <a:cubicBezTo>
                        <a:pt x="492278" y="180896"/>
                        <a:pt x="488658" y="169881"/>
                        <a:pt x="484960" y="159347"/>
                      </a:cubicBezTo>
                      <a:cubicBezTo>
                        <a:pt x="482628" y="152352"/>
                        <a:pt x="480300" y="145598"/>
                        <a:pt x="477885" y="139086"/>
                      </a:cubicBezTo>
                      <a:cubicBezTo>
                        <a:pt x="471776" y="121718"/>
                        <a:pt x="465824" y="105637"/>
                        <a:pt x="460198" y="90843"/>
                      </a:cubicBezTo>
                      <a:lnTo>
                        <a:pt x="456818" y="82320"/>
                      </a:lnTo>
                      <a:cubicBezTo>
                        <a:pt x="455695" y="79586"/>
                        <a:pt x="454647" y="76852"/>
                        <a:pt x="453603" y="74279"/>
                      </a:cubicBezTo>
                      <a:cubicBezTo>
                        <a:pt x="452558" y="71707"/>
                        <a:pt x="451514" y="69053"/>
                        <a:pt x="450548" y="66239"/>
                      </a:cubicBezTo>
                      <a:cubicBezTo>
                        <a:pt x="441302" y="43323"/>
                        <a:pt x="433584" y="25634"/>
                        <a:pt x="428354" y="14056"/>
                      </a:cubicBezTo>
                      <a:lnTo>
                        <a:pt x="426749" y="10438"/>
                      </a:lnTo>
                      <a:cubicBezTo>
                        <a:pt x="423129" y="2397"/>
                        <a:pt x="421119" y="-1703"/>
                        <a:pt x="421119" y="-1703"/>
                      </a:cubicBezTo>
                      <a:lnTo>
                        <a:pt x="421119" y="-1703"/>
                      </a:lnTo>
                      <a:lnTo>
                        <a:pt x="324633" y="29574"/>
                      </a:lnTo>
                      <a:lnTo>
                        <a:pt x="158919" y="83284"/>
                      </a:lnTo>
                      <a:lnTo>
                        <a:pt x="86555" y="106763"/>
                      </a:lnTo>
                      <a:lnTo>
                        <a:pt x="86072" y="106763"/>
                      </a:lnTo>
                      <a:cubicBezTo>
                        <a:pt x="86072" y="106763"/>
                        <a:pt x="86716" y="108210"/>
                        <a:pt x="87760" y="111024"/>
                      </a:cubicBezTo>
                      <a:cubicBezTo>
                        <a:pt x="87760" y="111024"/>
                        <a:pt x="87760" y="111024"/>
                        <a:pt x="87760" y="111507"/>
                      </a:cubicBezTo>
                      <a:cubicBezTo>
                        <a:pt x="88565" y="113436"/>
                        <a:pt x="89531" y="115929"/>
                        <a:pt x="90654" y="119064"/>
                      </a:cubicBezTo>
                      <a:lnTo>
                        <a:pt x="90654" y="119064"/>
                      </a:lnTo>
                      <a:cubicBezTo>
                        <a:pt x="96122" y="133216"/>
                        <a:pt x="105690" y="158785"/>
                        <a:pt x="117511" y="192395"/>
                      </a:cubicBezTo>
                      <a:lnTo>
                        <a:pt x="124025" y="210887"/>
                      </a:lnTo>
                      <a:lnTo>
                        <a:pt x="128206" y="223270"/>
                      </a:lnTo>
                      <a:cubicBezTo>
                        <a:pt x="130295" y="229059"/>
                        <a:pt x="132226" y="235089"/>
                        <a:pt x="134315" y="241200"/>
                      </a:cubicBezTo>
                      <a:cubicBezTo>
                        <a:pt x="135442" y="244737"/>
                        <a:pt x="136725" y="248276"/>
                        <a:pt x="137852" y="251974"/>
                      </a:cubicBezTo>
                      <a:cubicBezTo>
                        <a:pt x="145170" y="273764"/>
                        <a:pt x="152728" y="297403"/>
                        <a:pt x="160446" y="322489"/>
                      </a:cubicBezTo>
                      <a:cubicBezTo>
                        <a:pt x="163018" y="330530"/>
                        <a:pt x="165593" y="339294"/>
                        <a:pt x="168487" y="347897"/>
                      </a:cubicBezTo>
                      <a:cubicBezTo>
                        <a:pt x="170097" y="353445"/>
                        <a:pt x="171785" y="359074"/>
                        <a:pt x="173473" y="364782"/>
                      </a:cubicBezTo>
                      <a:cubicBezTo>
                        <a:pt x="175161" y="370491"/>
                        <a:pt x="177171" y="377326"/>
                        <a:pt x="178938" y="383677"/>
                      </a:cubicBezTo>
                      <a:cubicBezTo>
                        <a:pt x="186017" y="408522"/>
                        <a:pt x="193009" y="434171"/>
                        <a:pt x="199605" y="460383"/>
                      </a:cubicBezTo>
                      <a:cubicBezTo>
                        <a:pt x="201454" y="467460"/>
                        <a:pt x="203220" y="474534"/>
                        <a:pt x="204991" y="481772"/>
                      </a:cubicBezTo>
                      <a:cubicBezTo>
                        <a:pt x="205474" y="483863"/>
                        <a:pt x="205957" y="485873"/>
                        <a:pt x="206518" y="488044"/>
                      </a:cubicBezTo>
                      <a:cubicBezTo>
                        <a:pt x="209573" y="500346"/>
                        <a:pt x="212470" y="512727"/>
                        <a:pt x="215120" y="525270"/>
                      </a:cubicBezTo>
                      <a:cubicBezTo>
                        <a:pt x="215603" y="527200"/>
                        <a:pt x="216086" y="529130"/>
                        <a:pt x="216490" y="531140"/>
                      </a:cubicBezTo>
                      <a:cubicBezTo>
                        <a:pt x="240047" y="637837"/>
                        <a:pt x="255566" y="747350"/>
                        <a:pt x="249453" y="837242"/>
                      </a:cubicBezTo>
                      <a:cubicBezTo>
                        <a:pt x="249453" y="841584"/>
                        <a:pt x="248892" y="846087"/>
                        <a:pt x="248409" y="850347"/>
                      </a:cubicBezTo>
                      <a:cubicBezTo>
                        <a:pt x="247687" y="859032"/>
                        <a:pt x="246642" y="867475"/>
                        <a:pt x="245355" y="875676"/>
                      </a:cubicBezTo>
                      <a:cubicBezTo>
                        <a:pt x="244793" y="879777"/>
                        <a:pt x="244067" y="883716"/>
                        <a:pt x="243262" y="887817"/>
                      </a:cubicBezTo>
                      <a:cubicBezTo>
                        <a:pt x="243262" y="887817"/>
                        <a:pt x="243262" y="887817"/>
                        <a:pt x="243262" y="887817"/>
                      </a:cubicBezTo>
                      <a:cubicBezTo>
                        <a:pt x="242622" y="891837"/>
                        <a:pt x="241817" y="895858"/>
                        <a:pt x="240851" y="899556"/>
                      </a:cubicBezTo>
                      <a:cubicBezTo>
                        <a:pt x="239886" y="903254"/>
                        <a:pt x="239163" y="907597"/>
                        <a:pt x="238036" y="911053"/>
                      </a:cubicBezTo>
                      <a:cubicBezTo>
                        <a:pt x="237314" y="914351"/>
                        <a:pt x="236431" y="917567"/>
                        <a:pt x="235304" y="920702"/>
                      </a:cubicBezTo>
                      <a:cubicBezTo>
                        <a:pt x="235143" y="921506"/>
                        <a:pt x="234904" y="922311"/>
                        <a:pt x="234582" y="923034"/>
                      </a:cubicBezTo>
                      <a:cubicBezTo>
                        <a:pt x="233694" y="926332"/>
                        <a:pt x="232571" y="929547"/>
                        <a:pt x="231362" y="932682"/>
                      </a:cubicBezTo>
                      <a:cubicBezTo>
                        <a:pt x="230400" y="935819"/>
                        <a:pt x="229274" y="938954"/>
                        <a:pt x="227907" y="941930"/>
                      </a:cubicBezTo>
                      <a:cubicBezTo>
                        <a:pt x="227746" y="942573"/>
                        <a:pt x="227503" y="943296"/>
                        <a:pt x="227102" y="943859"/>
                      </a:cubicBezTo>
                      <a:cubicBezTo>
                        <a:pt x="227102" y="944904"/>
                        <a:pt x="226298" y="945950"/>
                        <a:pt x="225815" y="946914"/>
                      </a:cubicBezTo>
                      <a:cubicBezTo>
                        <a:pt x="225014" y="948924"/>
                        <a:pt x="224127" y="950853"/>
                        <a:pt x="223082" y="952783"/>
                      </a:cubicBezTo>
                      <a:cubicBezTo>
                        <a:pt x="221877" y="955518"/>
                        <a:pt x="220511" y="958252"/>
                        <a:pt x="218983" y="960824"/>
                      </a:cubicBezTo>
                      <a:cubicBezTo>
                        <a:pt x="218901" y="961226"/>
                        <a:pt x="218662" y="961548"/>
                        <a:pt x="218418" y="961870"/>
                      </a:cubicBezTo>
                      <a:cubicBezTo>
                        <a:pt x="216891" y="964924"/>
                        <a:pt x="215120" y="967820"/>
                        <a:pt x="213271" y="970715"/>
                      </a:cubicBezTo>
                      <a:cubicBezTo>
                        <a:pt x="211583" y="973609"/>
                        <a:pt x="209734" y="976424"/>
                        <a:pt x="207645" y="979156"/>
                      </a:cubicBezTo>
                      <a:lnTo>
                        <a:pt x="207645" y="979156"/>
                      </a:lnTo>
                      <a:cubicBezTo>
                        <a:pt x="206357" y="981086"/>
                        <a:pt x="204991" y="983015"/>
                        <a:pt x="203542" y="984786"/>
                      </a:cubicBezTo>
                      <a:cubicBezTo>
                        <a:pt x="200248" y="989046"/>
                        <a:pt x="196951" y="993388"/>
                        <a:pt x="193735" y="997972"/>
                      </a:cubicBezTo>
                      <a:cubicBezTo>
                        <a:pt x="192691" y="999338"/>
                        <a:pt x="191643" y="1000867"/>
                        <a:pt x="190598" y="1002314"/>
                      </a:cubicBezTo>
                      <a:cubicBezTo>
                        <a:pt x="185773" y="1009228"/>
                        <a:pt x="180948" y="1016465"/>
                        <a:pt x="176206" y="1024103"/>
                      </a:cubicBezTo>
                      <a:cubicBezTo>
                        <a:pt x="175000" y="1025952"/>
                        <a:pt x="173712" y="1027963"/>
                        <a:pt x="172590" y="1029973"/>
                      </a:cubicBezTo>
                      <a:cubicBezTo>
                        <a:pt x="169131" y="1035681"/>
                        <a:pt x="165672" y="1041551"/>
                        <a:pt x="162135" y="1047581"/>
                      </a:cubicBezTo>
                      <a:cubicBezTo>
                        <a:pt x="157471" y="1055621"/>
                        <a:pt x="152649" y="1064547"/>
                        <a:pt x="148064" y="1073632"/>
                      </a:cubicBezTo>
                      <a:lnTo>
                        <a:pt x="148064" y="1073632"/>
                      </a:lnTo>
                      <a:cubicBezTo>
                        <a:pt x="140267" y="1088588"/>
                        <a:pt x="132705" y="1104267"/>
                        <a:pt x="125230" y="1120670"/>
                      </a:cubicBezTo>
                      <a:cubicBezTo>
                        <a:pt x="123781" y="1123644"/>
                        <a:pt x="122497" y="1126700"/>
                        <a:pt x="121127" y="1129674"/>
                      </a:cubicBezTo>
                      <a:cubicBezTo>
                        <a:pt x="119278" y="1133936"/>
                        <a:pt x="117350" y="1138278"/>
                        <a:pt x="115419" y="1142540"/>
                      </a:cubicBezTo>
                      <a:cubicBezTo>
                        <a:pt x="113491" y="1146801"/>
                        <a:pt x="111159" y="1152429"/>
                        <a:pt x="109067" y="1157496"/>
                      </a:cubicBezTo>
                      <a:cubicBezTo>
                        <a:pt x="107783" y="1160631"/>
                        <a:pt x="106417" y="1163768"/>
                        <a:pt x="105207" y="1166983"/>
                      </a:cubicBezTo>
                      <a:cubicBezTo>
                        <a:pt x="102553" y="1173416"/>
                        <a:pt x="99982" y="1179849"/>
                        <a:pt x="97167" y="1186280"/>
                      </a:cubicBezTo>
                      <a:cubicBezTo>
                        <a:pt x="94356" y="1192712"/>
                        <a:pt x="92102" y="1199387"/>
                        <a:pt x="89609" y="1206059"/>
                      </a:cubicBezTo>
                      <a:lnTo>
                        <a:pt x="82134" y="1226001"/>
                      </a:lnTo>
                      <a:cubicBezTo>
                        <a:pt x="81490" y="1227850"/>
                        <a:pt x="80846" y="1229619"/>
                        <a:pt x="80124" y="1231388"/>
                      </a:cubicBezTo>
                      <a:lnTo>
                        <a:pt x="78432" y="1236211"/>
                      </a:lnTo>
                      <a:cubicBezTo>
                        <a:pt x="76021" y="1242965"/>
                        <a:pt x="73611" y="1249881"/>
                        <a:pt x="71196" y="1256714"/>
                      </a:cubicBezTo>
                      <a:lnTo>
                        <a:pt x="64204" y="1277459"/>
                      </a:lnTo>
                      <a:cubicBezTo>
                        <a:pt x="61789" y="1284375"/>
                        <a:pt x="59618" y="1291450"/>
                        <a:pt x="57286" y="1298446"/>
                      </a:cubicBezTo>
                      <a:cubicBezTo>
                        <a:pt x="52705" y="1312517"/>
                        <a:pt x="48280" y="1326666"/>
                        <a:pt x="43942" y="1340898"/>
                      </a:cubicBezTo>
                      <a:cubicBezTo>
                        <a:pt x="41771" y="1347975"/>
                        <a:pt x="39678" y="1355050"/>
                        <a:pt x="37589" y="1362287"/>
                      </a:cubicBezTo>
                      <a:cubicBezTo>
                        <a:pt x="33408" y="1376599"/>
                        <a:pt x="29305" y="1390912"/>
                        <a:pt x="25368" y="1405222"/>
                      </a:cubicBezTo>
                      <a:cubicBezTo>
                        <a:pt x="23358" y="1412299"/>
                        <a:pt x="21508" y="1419454"/>
                        <a:pt x="19577" y="1426611"/>
                      </a:cubicBezTo>
                      <a:cubicBezTo>
                        <a:pt x="17166" y="1435294"/>
                        <a:pt x="14913" y="1443978"/>
                        <a:pt x="12742" y="1452662"/>
                      </a:cubicBezTo>
                      <a:cubicBezTo>
                        <a:pt x="10570" y="1461345"/>
                        <a:pt x="8399" y="1469146"/>
                        <a:pt x="6389" y="1477426"/>
                      </a:cubicBezTo>
                      <a:cubicBezTo>
                        <a:pt x="6389" y="1478874"/>
                        <a:pt x="5667" y="1480241"/>
                        <a:pt x="5345" y="1481687"/>
                      </a:cubicBezTo>
                      <a:cubicBezTo>
                        <a:pt x="4623" y="1484663"/>
                        <a:pt x="3979" y="1487557"/>
                        <a:pt x="3174" y="1490533"/>
                      </a:cubicBezTo>
                      <a:cubicBezTo>
                        <a:pt x="1568" y="1497287"/>
                        <a:pt x="-120" y="1504121"/>
                        <a:pt x="-1651" y="1510875"/>
                      </a:cubicBezTo>
                      <a:cubicBezTo>
                        <a:pt x="-2857" y="1514976"/>
                        <a:pt x="-3500" y="1517789"/>
                        <a:pt x="-4062" y="1520524"/>
                      </a:cubicBezTo>
                      <a:close/>
                    </a:path>
                  </a:pathLst>
                </a:custGeom>
                <a:solidFill>
                  <a:srgbClr val="26B3AE"/>
                </a:solidFill>
                <a:ln w="8032" cap="flat">
                  <a:noFill/>
                  <a:prstDash val="solid"/>
                  <a:miter/>
                </a:ln>
              </p:spPr>
              <p:txBody>
                <a:bodyPr rtlCol="0" anchor="ctr"/>
                <a:lstStyle/>
                <a:p>
                  <a:endParaRPr lang="zh-CN" altLang="en-US"/>
                </a:p>
              </p:txBody>
            </p:sp>
            <p:sp>
              <p:nvSpPr>
                <p:cNvPr id="286" name="ïṩľíďè">
                  <a:extLst>
                    <a:ext uri="{FF2B5EF4-FFF2-40B4-BE49-F238E27FC236}">
                      <a16:creationId xmlns:a16="http://schemas.microsoft.com/office/drawing/2014/main" id="{81088FD7-DFC2-4E63-18EE-ADF419724A43}"/>
                    </a:ext>
                  </a:extLst>
                </p:cNvPr>
                <p:cNvSpPr/>
                <p:nvPr/>
              </p:nvSpPr>
              <p:spPr>
                <a:xfrm rot="-1320001">
                  <a:off x="9621281" y="5268993"/>
                  <a:ext cx="353299" cy="224169"/>
                </a:xfrm>
                <a:custGeom>
                  <a:avLst/>
                  <a:gdLst>
                    <a:gd name="connsiteX0" fmla="*/ 349239 w 353299"/>
                    <a:gd name="connsiteY0" fmla="*/ 110382 h 224169"/>
                    <a:gd name="connsiteX1" fmla="*/ 172588 w 353299"/>
                    <a:gd name="connsiteY1" fmla="*/ 222466 h 224169"/>
                    <a:gd name="connsiteX2" fmla="*/ -4064 w 353299"/>
                    <a:gd name="connsiteY2" fmla="*/ 110382 h 224169"/>
                    <a:gd name="connsiteX3" fmla="*/ 172588 w 353299"/>
                    <a:gd name="connsiteY3" fmla="*/ -1703 h 224169"/>
                    <a:gd name="connsiteX4" fmla="*/ 349239 w 353299"/>
                    <a:gd name="connsiteY4" fmla="*/ 110382 h 224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99" h="224169">
                      <a:moveTo>
                        <a:pt x="349239" y="110382"/>
                      </a:moveTo>
                      <a:cubicBezTo>
                        <a:pt x="349239" y="172284"/>
                        <a:pt x="270149" y="222466"/>
                        <a:pt x="172588" y="222466"/>
                      </a:cubicBezTo>
                      <a:cubicBezTo>
                        <a:pt x="75026" y="222466"/>
                        <a:pt x="-4064" y="172283"/>
                        <a:pt x="-4064" y="110382"/>
                      </a:cubicBezTo>
                      <a:cubicBezTo>
                        <a:pt x="-4064" y="48479"/>
                        <a:pt x="75026" y="-1703"/>
                        <a:pt x="172588" y="-1703"/>
                      </a:cubicBezTo>
                      <a:cubicBezTo>
                        <a:pt x="270149" y="-1703"/>
                        <a:pt x="349239" y="48480"/>
                        <a:pt x="349239" y="110382"/>
                      </a:cubicBezTo>
                      <a:close/>
                    </a:path>
                  </a:pathLst>
                </a:custGeom>
                <a:solidFill>
                  <a:srgbClr val="6ACCCA"/>
                </a:solidFill>
                <a:ln w="8032" cap="flat">
                  <a:noFill/>
                  <a:prstDash val="solid"/>
                  <a:miter/>
                </a:ln>
              </p:spPr>
              <p:txBody>
                <a:bodyPr rtlCol="0" anchor="ctr"/>
                <a:lstStyle/>
                <a:p>
                  <a:endParaRPr lang="zh-CN" altLang="en-US"/>
                </a:p>
              </p:txBody>
            </p:sp>
            <p:sp>
              <p:nvSpPr>
                <p:cNvPr id="287" name="î$ļïḑè">
                  <a:extLst>
                    <a:ext uri="{FF2B5EF4-FFF2-40B4-BE49-F238E27FC236}">
                      <a16:creationId xmlns:a16="http://schemas.microsoft.com/office/drawing/2014/main" id="{C35F4917-7802-E8BD-80E8-C740102363C8}"/>
                    </a:ext>
                  </a:extLst>
                </p:cNvPr>
                <p:cNvSpPr/>
                <p:nvPr/>
              </p:nvSpPr>
              <p:spPr>
                <a:xfrm>
                  <a:off x="9686538" y="5310961"/>
                  <a:ext cx="226661" cy="150110"/>
                </a:xfrm>
                <a:custGeom>
                  <a:avLst/>
                  <a:gdLst>
                    <a:gd name="connsiteX0" fmla="*/ 1808 w 226661"/>
                    <a:gd name="connsiteY0" fmla="*/ 138840 h 150110"/>
                    <a:gd name="connsiteX1" fmla="*/ 30754 w 226661"/>
                    <a:gd name="connsiteY1" fmla="*/ 84647 h 150110"/>
                    <a:gd name="connsiteX2" fmla="*/ -4062 w 226661"/>
                    <a:gd name="connsiteY2" fmla="*/ 91884 h 150110"/>
                    <a:gd name="connsiteX3" fmla="*/ 72884 w 226661"/>
                    <a:gd name="connsiteY3" fmla="*/ 50636 h 150110"/>
                    <a:gd name="connsiteX4" fmla="*/ 62916 w 226661"/>
                    <a:gd name="connsiteY4" fmla="*/ 18474 h 150110"/>
                    <a:gd name="connsiteX5" fmla="*/ 96684 w 226661"/>
                    <a:gd name="connsiteY5" fmla="*/ 35761 h 150110"/>
                    <a:gd name="connsiteX6" fmla="*/ 92102 w 226661"/>
                    <a:gd name="connsiteY6" fmla="*/ -984 h 150110"/>
                    <a:gd name="connsiteX7" fmla="*/ 119683 w 226661"/>
                    <a:gd name="connsiteY7" fmla="*/ 21850 h 150110"/>
                    <a:gd name="connsiteX8" fmla="*/ 178133 w 226661"/>
                    <a:gd name="connsiteY8" fmla="*/ 1509 h 150110"/>
                    <a:gd name="connsiteX9" fmla="*/ 162052 w 226661"/>
                    <a:gd name="connsiteY9" fmla="*/ 17590 h 150110"/>
                    <a:gd name="connsiteX10" fmla="*/ 210861 w 226661"/>
                    <a:gd name="connsiteY10" fmla="*/ 30293 h 150110"/>
                    <a:gd name="connsiteX11" fmla="*/ 178055 w 226661"/>
                    <a:gd name="connsiteY11" fmla="*/ 46374 h 150110"/>
                    <a:gd name="connsiteX12" fmla="*/ 222599 w 226661"/>
                    <a:gd name="connsiteY12" fmla="*/ 65511 h 150110"/>
                    <a:gd name="connsiteX13" fmla="*/ 174356 w 226661"/>
                    <a:gd name="connsiteY13" fmla="*/ 68888 h 150110"/>
                    <a:gd name="connsiteX14" fmla="*/ 194619 w 226661"/>
                    <a:gd name="connsiteY14" fmla="*/ 114316 h 150110"/>
                    <a:gd name="connsiteX15" fmla="*/ 144766 w 226661"/>
                    <a:gd name="connsiteY15" fmla="*/ 85692 h 150110"/>
                    <a:gd name="connsiteX16" fmla="*/ 154495 w 226661"/>
                    <a:gd name="connsiteY16" fmla="*/ 137714 h 150110"/>
                    <a:gd name="connsiteX17" fmla="*/ 110676 w 226661"/>
                    <a:gd name="connsiteY17" fmla="*/ 91240 h 150110"/>
                    <a:gd name="connsiteX18" fmla="*/ 105612 w 226661"/>
                    <a:gd name="connsiteY18" fmla="*/ 146318 h 150110"/>
                    <a:gd name="connsiteX19" fmla="*/ 88726 w 226661"/>
                    <a:gd name="connsiteY19" fmla="*/ 102497 h 150110"/>
                    <a:gd name="connsiteX20" fmla="*/ 59135 w 226661"/>
                    <a:gd name="connsiteY20" fmla="*/ 148408 h 150110"/>
                    <a:gd name="connsiteX21" fmla="*/ 62433 w 226661"/>
                    <a:gd name="connsiteY21" fmla="*/ 108849 h 150110"/>
                    <a:gd name="connsiteX22" fmla="*/ 33565 w 226661"/>
                    <a:gd name="connsiteY22" fmla="*/ 141734 h 150110"/>
                    <a:gd name="connsiteX23" fmla="*/ 31394 w 226661"/>
                    <a:gd name="connsiteY23" fmla="*/ 143182 h 150110"/>
                    <a:gd name="connsiteX24" fmla="*/ 39435 w 226661"/>
                    <a:gd name="connsiteY24" fmla="*/ 106919 h 150110"/>
                    <a:gd name="connsiteX25" fmla="*/ 1808 w 226661"/>
                    <a:gd name="connsiteY25" fmla="*/ 138840 h 15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661" h="150110">
                      <a:moveTo>
                        <a:pt x="1808" y="138840"/>
                      </a:moveTo>
                      <a:cubicBezTo>
                        <a:pt x="3818" y="96225"/>
                        <a:pt x="30754" y="84647"/>
                        <a:pt x="30754" y="84647"/>
                      </a:cubicBezTo>
                      <a:cubicBezTo>
                        <a:pt x="25607" y="75803"/>
                        <a:pt x="-4062" y="91884"/>
                        <a:pt x="-4062" y="91884"/>
                      </a:cubicBezTo>
                      <a:cubicBezTo>
                        <a:pt x="18933" y="29810"/>
                        <a:pt x="72884" y="50636"/>
                        <a:pt x="72884" y="50636"/>
                      </a:cubicBezTo>
                      <a:cubicBezTo>
                        <a:pt x="77148" y="38896"/>
                        <a:pt x="73045" y="25790"/>
                        <a:pt x="62916" y="18474"/>
                      </a:cubicBezTo>
                      <a:cubicBezTo>
                        <a:pt x="75216" y="14132"/>
                        <a:pt x="96684" y="35761"/>
                        <a:pt x="96684" y="35761"/>
                      </a:cubicBezTo>
                      <a:cubicBezTo>
                        <a:pt x="101109" y="27077"/>
                        <a:pt x="92102" y="-984"/>
                        <a:pt x="92102" y="-984"/>
                      </a:cubicBezTo>
                      <a:cubicBezTo>
                        <a:pt x="103759" y="-6532"/>
                        <a:pt x="119683" y="21850"/>
                        <a:pt x="119683" y="21850"/>
                      </a:cubicBezTo>
                      <a:cubicBezTo>
                        <a:pt x="132627" y="2955"/>
                        <a:pt x="156265" y="-5246"/>
                        <a:pt x="178133" y="1509"/>
                      </a:cubicBezTo>
                      <a:cubicBezTo>
                        <a:pt x="169936" y="2955"/>
                        <a:pt x="163501" y="9388"/>
                        <a:pt x="162052" y="17590"/>
                      </a:cubicBezTo>
                      <a:cubicBezTo>
                        <a:pt x="178133" y="14855"/>
                        <a:pt x="210861" y="30293"/>
                        <a:pt x="210861" y="30293"/>
                      </a:cubicBezTo>
                      <a:lnTo>
                        <a:pt x="178055" y="46374"/>
                      </a:lnTo>
                      <a:cubicBezTo>
                        <a:pt x="187783" y="47178"/>
                        <a:pt x="222599" y="65511"/>
                        <a:pt x="222599" y="65511"/>
                      </a:cubicBezTo>
                      <a:lnTo>
                        <a:pt x="174356" y="68888"/>
                      </a:lnTo>
                      <a:lnTo>
                        <a:pt x="194619" y="114316"/>
                      </a:lnTo>
                      <a:lnTo>
                        <a:pt x="144766" y="85692"/>
                      </a:lnTo>
                      <a:lnTo>
                        <a:pt x="154495" y="137714"/>
                      </a:lnTo>
                      <a:lnTo>
                        <a:pt x="110676" y="91240"/>
                      </a:lnTo>
                      <a:lnTo>
                        <a:pt x="105612" y="146318"/>
                      </a:lnTo>
                      <a:lnTo>
                        <a:pt x="88726" y="102497"/>
                      </a:lnTo>
                      <a:cubicBezTo>
                        <a:pt x="79637" y="103542"/>
                        <a:pt x="59135" y="148408"/>
                        <a:pt x="59135" y="148408"/>
                      </a:cubicBezTo>
                      <a:cubicBezTo>
                        <a:pt x="56242" y="135222"/>
                        <a:pt x="57369" y="121392"/>
                        <a:pt x="62433" y="108849"/>
                      </a:cubicBezTo>
                      <a:cubicBezTo>
                        <a:pt x="46914" y="105794"/>
                        <a:pt x="33565" y="141734"/>
                        <a:pt x="33565" y="141734"/>
                      </a:cubicBezTo>
                      <a:lnTo>
                        <a:pt x="31394" y="143182"/>
                      </a:lnTo>
                      <a:cubicBezTo>
                        <a:pt x="29545" y="130478"/>
                        <a:pt x="32360" y="117613"/>
                        <a:pt x="39435" y="106919"/>
                      </a:cubicBezTo>
                      <a:cubicBezTo>
                        <a:pt x="25285" y="105794"/>
                        <a:pt x="1808" y="138840"/>
                        <a:pt x="1808" y="138840"/>
                      </a:cubicBezTo>
                      <a:close/>
                    </a:path>
                  </a:pathLst>
                </a:custGeom>
                <a:solidFill>
                  <a:srgbClr val="186E6B"/>
                </a:solidFill>
                <a:ln w="8032" cap="flat">
                  <a:noFill/>
                  <a:prstDash val="solid"/>
                  <a:miter/>
                </a:ln>
              </p:spPr>
              <p:txBody>
                <a:bodyPr rtlCol="0" anchor="ctr"/>
                <a:lstStyle/>
                <a:p>
                  <a:endParaRPr lang="zh-CN" altLang="en-US"/>
                </a:p>
              </p:txBody>
            </p:sp>
            <p:sp>
              <p:nvSpPr>
                <p:cNvPr id="288" name="iŝľiḍê">
                  <a:extLst>
                    <a:ext uri="{FF2B5EF4-FFF2-40B4-BE49-F238E27FC236}">
                      <a16:creationId xmlns:a16="http://schemas.microsoft.com/office/drawing/2014/main" id="{4707600B-868B-C36D-C111-391DE83A1784}"/>
                    </a:ext>
                  </a:extLst>
                </p:cNvPr>
                <p:cNvSpPr/>
                <p:nvPr/>
              </p:nvSpPr>
              <p:spPr>
                <a:xfrm>
                  <a:off x="8872759" y="5657904"/>
                  <a:ext cx="693171" cy="1192244"/>
                </a:xfrm>
                <a:custGeom>
                  <a:avLst/>
                  <a:gdLst>
                    <a:gd name="connsiteX0" fmla="*/ -4062 w 693171"/>
                    <a:gd name="connsiteY0" fmla="*/ 46218 h 1192244"/>
                    <a:gd name="connsiteX1" fmla="*/ -4062 w 693171"/>
                    <a:gd name="connsiteY1" fmla="*/ 47344 h 1192244"/>
                    <a:gd name="connsiteX2" fmla="*/ -4062 w 693171"/>
                    <a:gd name="connsiteY2" fmla="*/ 47344 h 1192244"/>
                    <a:gd name="connsiteX3" fmla="*/ 6067 w 693171"/>
                    <a:gd name="connsiteY3" fmla="*/ 213621 h 1192244"/>
                    <a:gd name="connsiteX4" fmla="*/ 13224 w 693171"/>
                    <a:gd name="connsiteY4" fmla="*/ 280035 h 1192244"/>
                    <a:gd name="connsiteX5" fmla="*/ 17084 w 693171"/>
                    <a:gd name="connsiteY5" fmla="*/ 309143 h 1192244"/>
                    <a:gd name="connsiteX6" fmla="*/ 17728 w 693171"/>
                    <a:gd name="connsiteY6" fmla="*/ 313966 h 1192244"/>
                    <a:gd name="connsiteX7" fmla="*/ 30754 w 693171"/>
                    <a:gd name="connsiteY7" fmla="*/ 396139 h 1192244"/>
                    <a:gd name="connsiteX8" fmla="*/ 65327 w 693171"/>
                    <a:gd name="connsiteY8" fmla="*/ 543201 h 1192244"/>
                    <a:gd name="connsiteX9" fmla="*/ 168726 w 693171"/>
                    <a:gd name="connsiteY9" fmla="*/ 747992 h 1192244"/>
                    <a:gd name="connsiteX10" fmla="*/ 175240 w 693171"/>
                    <a:gd name="connsiteY10" fmla="*/ 755229 h 1192244"/>
                    <a:gd name="connsiteX11" fmla="*/ 176206 w 693171"/>
                    <a:gd name="connsiteY11" fmla="*/ 756274 h 1192244"/>
                    <a:gd name="connsiteX12" fmla="*/ 180143 w 693171"/>
                    <a:gd name="connsiteY12" fmla="*/ 761179 h 1192244"/>
                    <a:gd name="connsiteX13" fmla="*/ 183842 w 693171"/>
                    <a:gd name="connsiteY13" fmla="*/ 766002 h 1192244"/>
                    <a:gd name="connsiteX14" fmla="*/ 194214 w 693171"/>
                    <a:gd name="connsiteY14" fmla="*/ 780556 h 1192244"/>
                    <a:gd name="connsiteX15" fmla="*/ 196307 w 693171"/>
                    <a:gd name="connsiteY15" fmla="*/ 783774 h 1192244"/>
                    <a:gd name="connsiteX16" fmla="*/ 212388 w 693171"/>
                    <a:gd name="connsiteY16" fmla="*/ 810467 h 1192244"/>
                    <a:gd name="connsiteX17" fmla="*/ 216408 w 693171"/>
                    <a:gd name="connsiteY17" fmla="*/ 818507 h 1192244"/>
                    <a:gd name="connsiteX18" fmla="*/ 217935 w 693171"/>
                    <a:gd name="connsiteY18" fmla="*/ 821403 h 1192244"/>
                    <a:gd name="connsiteX19" fmla="*/ 222599 w 693171"/>
                    <a:gd name="connsiteY19" fmla="*/ 830407 h 1192244"/>
                    <a:gd name="connsiteX20" fmla="*/ 223726 w 693171"/>
                    <a:gd name="connsiteY20" fmla="*/ 832739 h 1192244"/>
                    <a:gd name="connsiteX21" fmla="*/ 231767 w 693171"/>
                    <a:gd name="connsiteY21" fmla="*/ 850267 h 1192244"/>
                    <a:gd name="connsiteX22" fmla="*/ 231767 w 693171"/>
                    <a:gd name="connsiteY22" fmla="*/ 851313 h 1192244"/>
                    <a:gd name="connsiteX23" fmla="*/ 239807 w 693171"/>
                    <a:gd name="connsiteY23" fmla="*/ 869726 h 1192244"/>
                    <a:gd name="connsiteX24" fmla="*/ 247848 w 693171"/>
                    <a:gd name="connsiteY24" fmla="*/ 888862 h 1192244"/>
                    <a:gd name="connsiteX25" fmla="*/ 252751 w 693171"/>
                    <a:gd name="connsiteY25" fmla="*/ 901083 h 1192244"/>
                    <a:gd name="connsiteX26" fmla="*/ 261436 w 693171"/>
                    <a:gd name="connsiteY26" fmla="*/ 923517 h 1192244"/>
                    <a:gd name="connsiteX27" fmla="*/ 269476 w 693171"/>
                    <a:gd name="connsiteY27" fmla="*/ 946433 h 1192244"/>
                    <a:gd name="connsiteX28" fmla="*/ 271647 w 693171"/>
                    <a:gd name="connsiteY28" fmla="*/ 952463 h 1192244"/>
                    <a:gd name="connsiteX29" fmla="*/ 275667 w 693171"/>
                    <a:gd name="connsiteY29" fmla="*/ 963719 h 1192244"/>
                    <a:gd name="connsiteX30" fmla="*/ 276951 w 693171"/>
                    <a:gd name="connsiteY30" fmla="*/ 967337 h 1192244"/>
                    <a:gd name="connsiteX31" fmla="*/ 281859 w 693171"/>
                    <a:gd name="connsiteY31" fmla="*/ 981408 h 1192244"/>
                    <a:gd name="connsiteX32" fmla="*/ 287245 w 693171"/>
                    <a:gd name="connsiteY32" fmla="*/ 997489 h 1192244"/>
                    <a:gd name="connsiteX33" fmla="*/ 287968 w 693171"/>
                    <a:gd name="connsiteY33" fmla="*/ 999499 h 1192244"/>
                    <a:gd name="connsiteX34" fmla="*/ 292632 w 693171"/>
                    <a:gd name="connsiteY34" fmla="*/ 1013489 h 1192244"/>
                    <a:gd name="connsiteX35" fmla="*/ 297135 w 693171"/>
                    <a:gd name="connsiteY35" fmla="*/ 1027079 h 1192244"/>
                    <a:gd name="connsiteX36" fmla="*/ 312572 w 693171"/>
                    <a:gd name="connsiteY36" fmla="*/ 1074115 h 1192244"/>
                    <a:gd name="connsiteX37" fmla="*/ 328092 w 693171"/>
                    <a:gd name="connsiteY37" fmla="*/ 1122358 h 1192244"/>
                    <a:gd name="connsiteX38" fmla="*/ 331225 w 693171"/>
                    <a:gd name="connsiteY38" fmla="*/ 1132087 h 1192244"/>
                    <a:gd name="connsiteX39" fmla="*/ 334844 w 693171"/>
                    <a:gd name="connsiteY39" fmla="*/ 1143425 h 1192244"/>
                    <a:gd name="connsiteX40" fmla="*/ 340313 w 693171"/>
                    <a:gd name="connsiteY40" fmla="*/ 1160148 h 1192244"/>
                    <a:gd name="connsiteX41" fmla="*/ 342080 w 693171"/>
                    <a:gd name="connsiteY41" fmla="*/ 1165456 h 1192244"/>
                    <a:gd name="connsiteX42" fmla="*/ 342080 w 693171"/>
                    <a:gd name="connsiteY42" fmla="*/ 1165456 h 1192244"/>
                    <a:gd name="connsiteX43" fmla="*/ 343851 w 693171"/>
                    <a:gd name="connsiteY43" fmla="*/ 1171003 h 1192244"/>
                    <a:gd name="connsiteX44" fmla="*/ 350282 w 693171"/>
                    <a:gd name="connsiteY44" fmla="*/ 1190541 h 1192244"/>
                    <a:gd name="connsiteX45" fmla="*/ 350282 w 693171"/>
                    <a:gd name="connsiteY45" fmla="*/ 1190541 h 1192244"/>
                    <a:gd name="connsiteX46" fmla="*/ 689109 w 693171"/>
                    <a:gd name="connsiteY46" fmla="*/ 1190541 h 1192244"/>
                    <a:gd name="connsiteX47" fmla="*/ 683723 w 693171"/>
                    <a:gd name="connsiteY47" fmla="*/ 1178963 h 1192244"/>
                    <a:gd name="connsiteX48" fmla="*/ 671662 w 693171"/>
                    <a:gd name="connsiteY48" fmla="*/ 1152993 h 1192244"/>
                    <a:gd name="connsiteX49" fmla="*/ 642955 w 693171"/>
                    <a:gd name="connsiteY49" fmla="*/ 1092609 h 1192244"/>
                    <a:gd name="connsiteX50" fmla="*/ 570590 w 693171"/>
                    <a:gd name="connsiteY50" fmla="*/ 940402 h 1192244"/>
                    <a:gd name="connsiteX51" fmla="*/ 546469 w 693171"/>
                    <a:gd name="connsiteY51" fmla="*/ 887415 h 1192244"/>
                    <a:gd name="connsiteX52" fmla="*/ 452154 w 693171"/>
                    <a:gd name="connsiteY52" fmla="*/ 609937 h 1192244"/>
                    <a:gd name="connsiteX53" fmla="*/ 452154 w 693171"/>
                    <a:gd name="connsiteY53" fmla="*/ 609132 h 1192244"/>
                    <a:gd name="connsiteX54" fmla="*/ 451031 w 693171"/>
                    <a:gd name="connsiteY54" fmla="*/ 579302 h 1192244"/>
                    <a:gd name="connsiteX55" fmla="*/ 451031 w 693171"/>
                    <a:gd name="connsiteY55" fmla="*/ 578660 h 1192244"/>
                    <a:gd name="connsiteX56" fmla="*/ 451031 w 693171"/>
                    <a:gd name="connsiteY56" fmla="*/ 576570 h 1192244"/>
                    <a:gd name="connsiteX57" fmla="*/ 451031 w 693171"/>
                    <a:gd name="connsiteY57" fmla="*/ 472846 h 1192244"/>
                    <a:gd name="connsiteX58" fmla="*/ 413479 w 693171"/>
                    <a:gd name="connsiteY58" fmla="*/ 188294 h 1192244"/>
                    <a:gd name="connsiteX59" fmla="*/ 411308 w 693171"/>
                    <a:gd name="connsiteY59" fmla="*/ 177921 h 1192244"/>
                    <a:gd name="connsiteX60" fmla="*/ 411308 w 693171"/>
                    <a:gd name="connsiteY60" fmla="*/ 177438 h 1192244"/>
                    <a:gd name="connsiteX61" fmla="*/ 405277 w 693171"/>
                    <a:gd name="connsiteY61" fmla="*/ 149458 h 1192244"/>
                    <a:gd name="connsiteX62" fmla="*/ 405277 w 693171"/>
                    <a:gd name="connsiteY62" fmla="*/ 148091 h 1192244"/>
                    <a:gd name="connsiteX63" fmla="*/ 401661 w 693171"/>
                    <a:gd name="connsiteY63" fmla="*/ 132010 h 1192244"/>
                    <a:gd name="connsiteX64" fmla="*/ 401096 w 693171"/>
                    <a:gd name="connsiteY64" fmla="*/ 129598 h 1192244"/>
                    <a:gd name="connsiteX65" fmla="*/ 397720 w 693171"/>
                    <a:gd name="connsiteY65" fmla="*/ 115124 h 1192244"/>
                    <a:gd name="connsiteX66" fmla="*/ 396836 w 693171"/>
                    <a:gd name="connsiteY66" fmla="*/ 111829 h 1192244"/>
                    <a:gd name="connsiteX67" fmla="*/ 392816 w 693171"/>
                    <a:gd name="connsiteY67" fmla="*/ 95023 h 1192244"/>
                    <a:gd name="connsiteX68" fmla="*/ 387025 w 693171"/>
                    <a:gd name="connsiteY68" fmla="*/ 71947 h 1192244"/>
                    <a:gd name="connsiteX69" fmla="*/ 383488 w 693171"/>
                    <a:gd name="connsiteY69" fmla="*/ 58118 h 1192244"/>
                    <a:gd name="connsiteX70" fmla="*/ 381721 w 693171"/>
                    <a:gd name="connsiteY70" fmla="*/ 51605 h 1192244"/>
                    <a:gd name="connsiteX71" fmla="*/ 380111 w 693171"/>
                    <a:gd name="connsiteY71" fmla="*/ 45494 h 1192244"/>
                    <a:gd name="connsiteX72" fmla="*/ 375930 w 693171"/>
                    <a:gd name="connsiteY72" fmla="*/ 30459 h 1192244"/>
                    <a:gd name="connsiteX73" fmla="*/ 370783 w 693171"/>
                    <a:gd name="connsiteY73" fmla="*/ 12368 h 1192244"/>
                    <a:gd name="connsiteX74" fmla="*/ 369900 w 693171"/>
                    <a:gd name="connsiteY74" fmla="*/ 9151 h 1192244"/>
                    <a:gd name="connsiteX75" fmla="*/ 369095 w 693171"/>
                    <a:gd name="connsiteY75" fmla="*/ 6337 h 1192244"/>
                    <a:gd name="connsiteX76" fmla="*/ 368373 w 693171"/>
                    <a:gd name="connsiteY76" fmla="*/ 3925 h 1192244"/>
                    <a:gd name="connsiteX77" fmla="*/ 366684 w 693171"/>
                    <a:gd name="connsiteY77" fmla="*/ -1703 h 1192244"/>
                    <a:gd name="connsiteX78" fmla="*/ 274941 w 693171"/>
                    <a:gd name="connsiteY78" fmla="*/ 10116 h 1192244"/>
                    <a:gd name="connsiteX79" fmla="*/ 93468 w 693171"/>
                    <a:gd name="connsiteY79" fmla="*/ 33434 h 1192244"/>
                    <a:gd name="connsiteX80" fmla="*/ 93468 w 693171"/>
                    <a:gd name="connsiteY80" fmla="*/ 33434 h 11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93171" h="1192244">
                      <a:moveTo>
                        <a:pt x="-4062" y="46218"/>
                      </a:moveTo>
                      <a:lnTo>
                        <a:pt x="-4062" y="47344"/>
                      </a:lnTo>
                      <a:lnTo>
                        <a:pt x="-4062" y="47344"/>
                      </a:lnTo>
                      <a:cubicBezTo>
                        <a:pt x="-4062" y="56831"/>
                        <a:pt x="-2456" y="123487"/>
                        <a:pt x="6067" y="213621"/>
                      </a:cubicBezTo>
                      <a:cubicBezTo>
                        <a:pt x="7999" y="234607"/>
                        <a:pt x="10409" y="256879"/>
                        <a:pt x="13224" y="280035"/>
                      </a:cubicBezTo>
                      <a:cubicBezTo>
                        <a:pt x="14430" y="289603"/>
                        <a:pt x="15635" y="299334"/>
                        <a:pt x="17084" y="309143"/>
                      </a:cubicBezTo>
                      <a:cubicBezTo>
                        <a:pt x="17084" y="310750"/>
                        <a:pt x="17084" y="312278"/>
                        <a:pt x="17728" y="313966"/>
                      </a:cubicBezTo>
                      <a:cubicBezTo>
                        <a:pt x="21343" y="340741"/>
                        <a:pt x="25768" y="368320"/>
                        <a:pt x="30754" y="396139"/>
                      </a:cubicBezTo>
                      <a:cubicBezTo>
                        <a:pt x="39517" y="445751"/>
                        <a:pt x="51095" y="494877"/>
                        <a:pt x="65327" y="543201"/>
                      </a:cubicBezTo>
                      <a:cubicBezTo>
                        <a:pt x="89931" y="625616"/>
                        <a:pt x="123459" y="699829"/>
                        <a:pt x="168726" y="747992"/>
                      </a:cubicBezTo>
                      <a:cubicBezTo>
                        <a:pt x="170980" y="750243"/>
                        <a:pt x="173151" y="752736"/>
                        <a:pt x="175240" y="755229"/>
                      </a:cubicBezTo>
                      <a:cubicBezTo>
                        <a:pt x="175562" y="755551"/>
                        <a:pt x="175962" y="755871"/>
                        <a:pt x="176206" y="756274"/>
                      </a:cubicBezTo>
                      <a:cubicBezTo>
                        <a:pt x="177493" y="757881"/>
                        <a:pt x="178860" y="759491"/>
                        <a:pt x="180143" y="761179"/>
                      </a:cubicBezTo>
                      <a:cubicBezTo>
                        <a:pt x="181431" y="762868"/>
                        <a:pt x="182636" y="764314"/>
                        <a:pt x="183842" y="766002"/>
                      </a:cubicBezTo>
                      <a:cubicBezTo>
                        <a:pt x="187383" y="770506"/>
                        <a:pt x="190838" y="775411"/>
                        <a:pt x="194214" y="780556"/>
                      </a:cubicBezTo>
                      <a:lnTo>
                        <a:pt x="196307" y="783774"/>
                      </a:lnTo>
                      <a:cubicBezTo>
                        <a:pt x="201693" y="791814"/>
                        <a:pt x="207001" y="801060"/>
                        <a:pt x="212388" y="810467"/>
                      </a:cubicBezTo>
                      <a:lnTo>
                        <a:pt x="216408" y="818507"/>
                      </a:lnTo>
                      <a:cubicBezTo>
                        <a:pt x="216969" y="819473"/>
                        <a:pt x="217452" y="820356"/>
                        <a:pt x="217935" y="821403"/>
                      </a:cubicBezTo>
                      <a:cubicBezTo>
                        <a:pt x="219545" y="824377"/>
                        <a:pt x="220990" y="827352"/>
                        <a:pt x="222599" y="830407"/>
                      </a:cubicBezTo>
                      <a:cubicBezTo>
                        <a:pt x="222599" y="831212"/>
                        <a:pt x="223322" y="831936"/>
                        <a:pt x="223726" y="832739"/>
                      </a:cubicBezTo>
                      <a:cubicBezTo>
                        <a:pt x="226537" y="838447"/>
                        <a:pt x="229274" y="844236"/>
                        <a:pt x="231767" y="850267"/>
                      </a:cubicBezTo>
                      <a:cubicBezTo>
                        <a:pt x="231767" y="850589"/>
                        <a:pt x="231767" y="850991"/>
                        <a:pt x="231767" y="851313"/>
                      </a:cubicBezTo>
                      <a:cubicBezTo>
                        <a:pt x="234578" y="857263"/>
                        <a:pt x="237232" y="863374"/>
                        <a:pt x="239807" y="869726"/>
                      </a:cubicBezTo>
                      <a:cubicBezTo>
                        <a:pt x="242379" y="876078"/>
                        <a:pt x="245194" y="882270"/>
                        <a:pt x="247848" y="888862"/>
                      </a:cubicBezTo>
                      <a:cubicBezTo>
                        <a:pt x="249536" y="892882"/>
                        <a:pt x="251224" y="896902"/>
                        <a:pt x="252751" y="901083"/>
                      </a:cubicBezTo>
                      <a:cubicBezTo>
                        <a:pt x="255645" y="908401"/>
                        <a:pt x="258538" y="915959"/>
                        <a:pt x="261436" y="923517"/>
                      </a:cubicBezTo>
                      <a:cubicBezTo>
                        <a:pt x="264329" y="931074"/>
                        <a:pt x="267062" y="938712"/>
                        <a:pt x="269476" y="946433"/>
                      </a:cubicBezTo>
                      <a:cubicBezTo>
                        <a:pt x="270198" y="948443"/>
                        <a:pt x="270842" y="950453"/>
                        <a:pt x="271647" y="952463"/>
                      </a:cubicBezTo>
                      <a:cubicBezTo>
                        <a:pt x="272931" y="956161"/>
                        <a:pt x="274297" y="959940"/>
                        <a:pt x="275667" y="963719"/>
                      </a:cubicBezTo>
                      <a:cubicBezTo>
                        <a:pt x="276068" y="964844"/>
                        <a:pt x="276468" y="966132"/>
                        <a:pt x="276951" y="967337"/>
                      </a:cubicBezTo>
                      <a:cubicBezTo>
                        <a:pt x="278561" y="972001"/>
                        <a:pt x="280171" y="976665"/>
                        <a:pt x="281859" y="981408"/>
                      </a:cubicBezTo>
                      <a:cubicBezTo>
                        <a:pt x="283547" y="986152"/>
                        <a:pt x="285396" y="992022"/>
                        <a:pt x="287245" y="997489"/>
                      </a:cubicBezTo>
                      <a:lnTo>
                        <a:pt x="287968" y="999499"/>
                      </a:lnTo>
                      <a:lnTo>
                        <a:pt x="292632" y="1013489"/>
                      </a:lnTo>
                      <a:cubicBezTo>
                        <a:pt x="294080" y="1017912"/>
                        <a:pt x="295686" y="1022496"/>
                        <a:pt x="297135" y="1027079"/>
                      </a:cubicBezTo>
                      <a:cubicBezTo>
                        <a:pt x="302282" y="1042516"/>
                        <a:pt x="307347" y="1058195"/>
                        <a:pt x="312572" y="1074115"/>
                      </a:cubicBezTo>
                      <a:cubicBezTo>
                        <a:pt x="317798" y="1090035"/>
                        <a:pt x="322862" y="1106277"/>
                        <a:pt x="328092" y="1122358"/>
                      </a:cubicBezTo>
                      <a:cubicBezTo>
                        <a:pt x="329136" y="1125575"/>
                        <a:pt x="330263" y="1128791"/>
                        <a:pt x="331225" y="1132087"/>
                      </a:cubicBezTo>
                      <a:cubicBezTo>
                        <a:pt x="332190" y="1135385"/>
                        <a:pt x="333718" y="1139725"/>
                        <a:pt x="334844" y="1143425"/>
                      </a:cubicBezTo>
                      <a:cubicBezTo>
                        <a:pt x="336694" y="1148972"/>
                        <a:pt x="338464" y="1154520"/>
                        <a:pt x="340313" y="1160148"/>
                      </a:cubicBezTo>
                      <a:lnTo>
                        <a:pt x="342080" y="1165456"/>
                      </a:lnTo>
                      <a:lnTo>
                        <a:pt x="342080" y="1165456"/>
                      </a:lnTo>
                      <a:cubicBezTo>
                        <a:pt x="342641" y="1167225"/>
                        <a:pt x="343207" y="1169074"/>
                        <a:pt x="343851" y="1171003"/>
                      </a:cubicBezTo>
                      <a:cubicBezTo>
                        <a:pt x="345939" y="1177517"/>
                        <a:pt x="348110" y="1184028"/>
                        <a:pt x="350282" y="1190541"/>
                      </a:cubicBezTo>
                      <a:cubicBezTo>
                        <a:pt x="350282" y="1190541"/>
                        <a:pt x="350282" y="1190541"/>
                        <a:pt x="350282" y="1190541"/>
                      </a:cubicBezTo>
                      <a:lnTo>
                        <a:pt x="689109" y="1190541"/>
                      </a:lnTo>
                      <a:cubicBezTo>
                        <a:pt x="687260" y="1186762"/>
                        <a:pt x="685572" y="1182903"/>
                        <a:pt x="683723" y="1178963"/>
                      </a:cubicBezTo>
                      <a:cubicBezTo>
                        <a:pt x="679781" y="1170279"/>
                        <a:pt x="675682" y="1161677"/>
                        <a:pt x="671662" y="1152993"/>
                      </a:cubicBezTo>
                      <a:cubicBezTo>
                        <a:pt x="662251" y="1132972"/>
                        <a:pt x="652684" y="1112790"/>
                        <a:pt x="642955" y="1092609"/>
                      </a:cubicBezTo>
                      <a:cubicBezTo>
                        <a:pt x="618833" y="1041551"/>
                        <a:pt x="594068" y="990253"/>
                        <a:pt x="570590" y="940402"/>
                      </a:cubicBezTo>
                      <a:cubicBezTo>
                        <a:pt x="562228" y="922553"/>
                        <a:pt x="554187" y="904862"/>
                        <a:pt x="546469" y="887415"/>
                      </a:cubicBezTo>
                      <a:cubicBezTo>
                        <a:pt x="498226" y="779351"/>
                        <a:pt x="459794" y="681096"/>
                        <a:pt x="452154" y="609937"/>
                      </a:cubicBezTo>
                      <a:cubicBezTo>
                        <a:pt x="452154" y="609696"/>
                        <a:pt x="452154" y="609374"/>
                        <a:pt x="452154" y="609132"/>
                      </a:cubicBezTo>
                      <a:cubicBezTo>
                        <a:pt x="451110" y="599243"/>
                        <a:pt x="450709" y="589272"/>
                        <a:pt x="451031" y="579302"/>
                      </a:cubicBezTo>
                      <a:lnTo>
                        <a:pt x="451031" y="578660"/>
                      </a:lnTo>
                      <a:cubicBezTo>
                        <a:pt x="451031" y="578017"/>
                        <a:pt x="451031" y="577212"/>
                        <a:pt x="451031" y="576570"/>
                      </a:cubicBezTo>
                      <a:cubicBezTo>
                        <a:pt x="452798" y="542639"/>
                        <a:pt x="452558" y="507743"/>
                        <a:pt x="451031" y="472846"/>
                      </a:cubicBezTo>
                      <a:cubicBezTo>
                        <a:pt x="445884" y="377165"/>
                        <a:pt x="433340" y="282045"/>
                        <a:pt x="413479" y="188294"/>
                      </a:cubicBezTo>
                      <a:cubicBezTo>
                        <a:pt x="412756" y="184837"/>
                        <a:pt x="412112" y="181378"/>
                        <a:pt x="411308" y="177921"/>
                      </a:cubicBezTo>
                      <a:cubicBezTo>
                        <a:pt x="411308" y="177921"/>
                        <a:pt x="411308" y="177921"/>
                        <a:pt x="411308" y="177438"/>
                      </a:cubicBezTo>
                      <a:cubicBezTo>
                        <a:pt x="409380" y="167790"/>
                        <a:pt x="407370" y="158464"/>
                        <a:pt x="405277" y="149458"/>
                      </a:cubicBezTo>
                      <a:lnTo>
                        <a:pt x="405277" y="148091"/>
                      </a:lnTo>
                      <a:cubicBezTo>
                        <a:pt x="404072" y="142463"/>
                        <a:pt x="402788" y="137075"/>
                        <a:pt x="401661" y="132010"/>
                      </a:cubicBezTo>
                      <a:cubicBezTo>
                        <a:pt x="401661" y="131125"/>
                        <a:pt x="401257" y="130322"/>
                        <a:pt x="401096" y="129598"/>
                      </a:cubicBezTo>
                      <a:cubicBezTo>
                        <a:pt x="399891" y="124612"/>
                        <a:pt x="398768" y="119869"/>
                        <a:pt x="397720" y="115124"/>
                      </a:cubicBezTo>
                      <a:cubicBezTo>
                        <a:pt x="397720" y="114000"/>
                        <a:pt x="397076" y="112873"/>
                        <a:pt x="396836" y="111829"/>
                      </a:cubicBezTo>
                      <a:cubicBezTo>
                        <a:pt x="395549" y="106040"/>
                        <a:pt x="394104" y="100412"/>
                        <a:pt x="392816" y="95023"/>
                      </a:cubicBezTo>
                      <a:cubicBezTo>
                        <a:pt x="390806" y="86983"/>
                        <a:pt x="388957" y="78942"/>
                        <a:pt x="387025" y="71947"/>
                      </a:cubicBezTo>
                      <a:cubicBezTo>
                        <a:pt x="385820" y="67123"/>
                        <a:pt x="384615" y="62460"/>
                        <a:pt x="383488" y="58118"/>
                      </a:cubicBezTo>
                      <a:cubicBezTo>
                        <a:pt x="382926" y="55866"/>
                        <a:pt x="382283" y="53696"/>
                        <a:pt x="381721" y="51605"/>
                      </a:cubicBezTo>
                      <a:cubicBezTo>
                        <a:pt x="381156" y="49515"/>
                        <a:pt x="380677" y="47424"/>
                        <a:pt x="380111" y="45494"/>
                      </a:cubicBezTo>
                      <a:cubicBezTo>
                        <a:pt x="378667" y="40026"/>
                        <a:pt x="377296" y="35041"/>
                        <a:pt x="375930" y="30459"/>
                      </a:cubicBezTo>
                      <a:cubicBezTo>
                        <a:pt x="374003" y="23303"/>
                        <a:pt x="372232" y="17272"/>
                        <a:pt x="370783" y="12368"/>
                      </a:cubicBezTo>
                      <a:cubicBezTo>
                        <a:pt x="370783" y="11242"/>
                        <a:pt x="370222" y="10116"/>
                        <a:pt x="369900" y="9151"/>
                      </a:cubicBezTo>
                      <a:cubicBezTo>
                        <a:pt x="369578" y="8186"/>
                        <a:pt x="369338" y="7141"/>
                        <a:pt x="369095" y="6337"/>
                      </a:cubicBezTo>
                      <a:cubicBezTo>
                        <a:pt x="368856" y="5532"/>
                        <a:pt x="368616" y="4568"/>
                        <a:pt x="368373" y="3925"/>
                      </a:cubicBezTo>
                      <a:lnTo>
                        <a:pt x="366684" y="-1703"/>
                      </a:lnTo>
                      <a:lnTo>
                        <a:pt x="274941" y="10116"/>
                      </a:lnTo>
                      <a:lnTo>
                        <a:pt x="93468" y="33434"/>
                      </a:lnTo>
                      <a:lnTo>
                        <a:pt x="93468" y="33434"/>
                      </a:lnTo>
                      <a:close/>
                    </a:path>
                  </a:pathLst>
                </a:custGeom>
                <a:solidFill>
                  <a:srgbClr val="31CCC7"/>
                </a:solidFill>
                <a:ln w="8032" cap="flat">
                  <a:noFill/>
                  <a:prstDash val="solid"/>
                  <a:miter/>
                </a:ln>
              </p:spPr>
              <p:txBody>
                <a:bodyPr rtlCol="0" anchor="ctr"/>
                <a:lstStyle/>
                <a:p>
                  <a:endParaRPr lang="zh-CN" altLang="en-US"/>
                </a:p>
              </p:txBody>
            </p:sp>
            <p:sp>
              <p:nvSpPr>
                <p:cNvPr id="289" name="ïśļîďê">
                  <a:extLst>
                    <a:ext uri="{FF2B5EF4-FFF2-40B4-BE49-F238E27FC236}">
                      <a16:creationId xmlns:a16="http://schemas.microsoft.com/office/drawing/2014/main" id="{40E6AE02-1FC6-3868-E7D5-A9CB88C9B239}"/>
                    </a:ext>
                  </a:extLst>
                </p:cNvPr>
                <p:cNvSpPr/>
                <p:nvPr/>
              </p:nvSpPr>
              <p:spPr>
                <a:xfrm>
                  <a:off x="8872759" y="5657984"/>
                  <a:ext cx="429279" cy="1192244"/>
                </a:xfrm>
                <a:custGeom>
                  <a:avLst/>
                  <a:gdLst>
                    <a:gd name="connsiteX0" fmla="*/ -4062 w 429279"/>
                    <a:gd name="connsiteY0" fmla="*/ 46137 h 1192244"/>
                    <a:gd name="connsiteX1" fmla="*/ 13224 w 429279"/>
                    <a:gd name="connsiteY1" fmla="*/ 280035 h 1192244"/>
                    <a:gd name="connsiteX2" fmla="*/ 65327 w 429279"/>
                    <a:gd name="connsiteY2" fmla="*/ 543201 h 1192244"/>
                    <a:gd name="connsiteX3" fmla="*/ 168726 w 429279"/>
                    <a:gd name="connsiteY3" fmla="*/ 747992 h 1192244"/>
                    <a:gd name="connsiteX4" fmla="*/ 175240 w 429279"/>
                    <a:gd name="connsiteY4" fmla="*/ 755229 h 1192244"/>
                    <a:gd name="connsiteX5" fmla="*/ 180143 w 429279"/>
                    <a:gd name="connsiteY5" fmla="*/ 761179 h 1192244"/>
                    <a:gd name="connsiteX6" fmla="*/ 183842 w 429279"/>
                    <a:gd name="connsiteY6" fmla="*/ 766002 h 1192244"/>
                    <a:gd name="connsiteX7" fmla="*/ 194214 w 429279"/>
                    <a:gd name="connsiteY7" fmla="*/ 780556 h 1192244"/>
                    <a:gd name="connsiteX8" fmla="*/ 212227 w 429279"/>
                    <a:gd name="connsiteY8" fmla="*/ 810467 h 1192244"/>
                    <a:gd name="connsiteX9" fmla="*/ 216247 w 429279"/>
                    <a:gd name="connsiteY9" fmla="*/ 818507 h 1192244"/>
                    <a:gd name="connsiteX10" fmla="*/ 217774 w 429279"/>
                    <a:gd name="connsiteY10" fmla="*/ 821403 h 1192244"/>
                    <a:gd name="connsiteX11" fmla="*/ 222438 w 429279"/>
                    <a:gd name="connsiteY11" fmla="*/ 830407 h 1192244"/>
                    <a:gd name="connsiteX12" fmla="*/ 223565 w 429279"/>
                    <a:gd name="connsiteY12" fmla="*/ 832739 h 1192244"/>
                    <a:gd name="connsiteX13" fmla="*/ 231606 w 429279"/>
                    <a:gd name="connsiteY13" fmla="*/ 850267 h 1192244"/>
                    <a:gd name="connsiteX14" fmla="*/ 240208 w 429279"/>
                    <a:gd name="connsiteY14" fmla="*/ 869726 h 1192244"/>
                    <a:gd name="connsiteX15" fmla="*/ 248248 w 429279"/>
                    <a:gd name="connsiteY15" fmla="*/ 888862 h 1192244"/>
                    <a:gd name="connsiteX16" fmla="*/ 261836 w 429279"/>
                    <a:gd name="connsiteY16" fmla="*/ 923517 h 1192244"/>
                    <a:gd name="connsiteX17" fmla="*/ 269877 w 429279"/>
                    <a:gd name="connsiteY17" fmla="*/ 946433 h 1192244"/>
                    <a:gd name="connsiteX18" fmla="*/ 272048 w 429279"/>
                    <a:gd name="connsiteY18" fmla="*/ 952463 h 1192244"/>
                    <a:gd name="connsiteX19" fmla="*/ 276068 w 429279"/>
                    <a:gd name="connsiteY19" fmla="*/ 963719 h 1192244"/>
                    <a:gd name="connsiteX20" fmla="*/ 277356 w 429279"/>
                    <a:gd name="connsiteY20" fmla="*/ 967337 h 1192244"/>
                    <a:gd name="connsiteX21" fmla="*/ 282259 w 429279"/>
                    <a:gd name="connsiteY21" fmla="*/ 981408 h 1192244"/>
                    <a:gd name="connsiteX22" fmla="*/ 287646 w 429279"/>
                    <a:gd name="connsiteY22" fmla="*/ 997489 h 1192244"/>
                    <a:gd name="connsiteX23" fmla="*/ 288368 w 429279"/>
                    <a:gd name="connsiteY23" fmla="*/ 999499 h 1192244"/>
                    <a:gd name="connsiteX24" fmla="*/ 293032 w 429279"/>
                    <a:gd name="connsiteY24" fmla="*/ 1013489 h 1192244"/>
                    <a:gd name="connsiteX25" fmla="*/ 297535 w 429279"/>
                    <a:gd name="connsiteY25" fmla="*/ 1027077 h 1192244"/>
                    <a:gd name="connsiteX26" fmla="*/ 312973 w 429279"/>
                    <a:gd name="connsiteY26" fmla="*/ 1074115 h 1192244"/>
                    <a:gd name="connsiteX27" fmla="*/ 328492 w 429279"/>
                    <a:gd name="connsiteY27" fmla="*/ 1122358 h 1192244"/>
                    <a:gd name="connsiteX28" fmla="*/ 331629 w 429279"/>
                    <a:gd name="connsiteY28" fmla="*/ 1132087 h 1192244"/>
                    <a:gd name="connsiteX29" fmla="*/ 335245 w 429279"/>
                    <a:gd name="connsiteY29" fmla="*/ 1143425 h 1192244"/>
                    <a:gd name="connsiteX30" fmla="*/ 340714 w 429279"/>
                    <a:gd name="connsiteY30" fmla="*/ 1160148 h 1192244"/>
                    <a:gd name="connsiteX31" fmla="*/ 342484 w 429279"/>
                    <a:gd name="connsiteY31" fmla="*/ 1165456 h 1192244"/>
                    <a:gd name="connsiteX32" fmla="*/ 342484 w 429279"/>
                    <a:gd name="connsiteY32" fmla="*/ 1165456 h 1192244"/>
                    <a:gd name="connsiteX33" fmla="*/ 344251 w 429279"/>
                    <a:gd name="connsiteY33" fmla="*/ 1171003 h 1192244"/>
                    <a:gd name="connsiteX34" fmla="*/ 350682 w 429279"/>
                    <a:gd name="connsiteY34" fmla="*/ 1190541 h 1192244"/>
                    <a:gd name="connsiteX35" fmla="*/ 350682 w 429279"/>
                    <a:gd name="connsiteY35" fmla="*/ 1190541 h 1192244"/>
                    <a:gd name="connsiteX36" fmla="*/ 425218 w 429279"/>
                    <a:gd name="connsiteY36" fmla="*/ 1190541 h 1192244"/>
                    <a:gd name="connsiteX37" fmla="*/ 395066 w 429279"/>
                    <a:gd name="connsiteY37" fmla="*/ 1104589 h 1192244"/>
                    <a:gd name="connsiteX38" fmla="*/ 331386 w 429279"/>
                    <a:gd name="connsiteY38" fmla="*/ 967900 h 1192244"/>
                    <a:gd name="connsiteX39" fmla="*/ 300672 w 429279"/>
                    <a:gd name="connsiteY39" fmla="*/ 927215 h 1192244"/>
                    <a:gd name="connsiteX40" fmla="*/ 230318 w 429279"/>
                    <a:gd name="connsiteY40" fmla="*/ 814165 h 1192244"/>
                    <a:gd name="connsiteX41" fmla="*/ 155299 w 429279"/>
                    <a:gd name="connsiteY41" fmla="*/ 531945 h 1192244"/>
                    <a:gd name="connsiteX42" fmla="*/ 151841 w 429279"/>
                    <a:gd name="connsiteY42" fmla="*/ 494636 h 1192244"/>
                    <a:gd name="connsiteX43" fmla="*/ 151841 w 429279"/>
                    <a:gd name="connsiteY43" fmla="*/ 485390 h 1192244"/>
                    <a:gd name="connsiteX44" fmla="*/ 162939 w 429279"/>
                    <a:gd name="connsiteY44" fmla="*/ 405387 h 1192244"/>
                    <a:gd name="connsiteX45" fmla="*/ 414205 w 429279"/>
                    <a:gd name="connsiteY45" fmla="*/ 188294 h 1192244"/>
                    <a:gd name="connsiteX46" fmla="*/ 412034 w 429279"/>
                    <a:gd name="connsiteY46" fmla="*/ 177921 h 1192244"/>
                    <a:gd name="connsiteX47" fmla="*/ 412034 w 429279"/>
                    <a:gd name="connsiteY47" fmla="*/ 177438 h 1192244"/>
                    <a:gd name="connsiteX48" fmla="*/ 406004 w 429279"/>
                    <a:gd name="connsiteY48" fmla="*/ 149458 h 1192244"/>
                    <a:gd name="connsiteX49" fmla="*/ 406004 w 429279"/>
                    <a:gd name="connsiteY49" fmla="*/ 148091 h 1192244"/>
                    <a:gd name="connsiteX50" fmla="*/ 402384 w 429279"/>
                    <a:gd name="connsiteY50" fmla="*/ 132010 h 1192244"/>
                    <a:gd name="connsiteX51" fmla="*/ 401822 w 429279"/>
                    <a:gd name="connsiteY51" fmla="*/ 129598 h 1192244"/>
                    <a:gd name="connsiteX52" fmla="*/ 398446 w 429279"/>
                    <a:gd name="connsiteY52" fmla="*/ 115124 h 1192244"/>
                    <a:gd name="connsiteX53" fmla="*/ 397559 w 429279"/>
                    <a:gd name="connsiteY53" fmla="*/ 111829 h 1192244"/>
                    <a:gd name="connsiteX54" fmla="*/ 393538 w 429279"/>
                    <a:gd name="connsiteY54" fmla="*/ 95023 h 1192244"/>
                    <a:gd name="connsiteX55" fmla="*/ 387752 w 429279"/>
                    <a:gd name="connsiteY55" fmla="*/ 71947 h 1192244"/>
                    <a:gd name="connsiteX56" fmla="*/ 384214 w 429279"/>
                    <a:gd name="connsiteY56" fmla="*/ 58118 h 1192244"/>
                    <a:gd name="connsiteX57" fmla="*/ 382444 w 429279"/>
                    <a:gd name="connsiteY57" fmla="*/ 51605 h 1192244"/>
                    <a:gd name="connsiteX58" fmla="*/ 380834 w 429279"/>
                    <a:gd name="connsiteY58" fmla="*/ 45494 h 1192244"/>
                    <a:gd name="connsiteX59" fmla="*/ 376657 w 429279"/>
                    <a:gd name="connsiteY59" fmla="*/ 30459 h 1192244"/>
                    <a:gd name="connsiteX60" fmla="*/ 371510 w 429279"/>
                    <a:gd name="connsiteY60" fmla="*/ 12368 h 1192244"/>
                    <a:gd name="connsiteX61" fmla="*/ 370626 w 429279"/>
                    <a:gd name="connsiteY61" fmla="*/ 9151 h 1192244"/>
                    <a:gd name="connsiteX62" fmla="*/ 369821 w 429279"/>
                    <a:gd name="connsiteY62" fmla="*/ 6337 h 1192244"/>
                    <a:gd name="connsiteX63" fmla="*/ 369095 w 429279"/>
                    <a:gd name="connsiteY63" fmla="*/ 3925 h 1192244"/>
                    <a:gd name="connsiteX64" fmla="*/ 367407 w 429279"/>
                    <a:gd name="connsiteY64" fmla="*/ -1703 h 11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29279" h="1192244">
                      <a:moveTo>
                        <a:pt x="-4062" y="46137"/>
                      </a:moveTo>
                      <a:cubicBezTo>
                        <a:pt x="-4062" y="46137"/>
                        <a:pt x="-2696" y="149618"/>
                        <a:pt x="13224" y="280035"/>
                      </a:cubicBezTo>
                      <a:cubicBezTo>
                        <a:pt x="23354" y="369044"/>
                        <a:pt x="40722" y="457087"/>
                        <a:pt x="65327" y="543201"/>
                      </a:cubicBezTo>
                      <a:cubicBezTo>
                        <a:pt x="89931" y="625616"/>
                        <a:pt x="123459" y="699829"/>
                        <a:pt x="168726" y="747992"/>
                      </a:cubicBezTo>
                      <a:cubicBezTo>
                        <a:pt x="170980" y="750243"/>
                        <a:pt x="173151" y="752736"/>
                        <a:pt x="175240" y="755229"/>
                      </a:cubicBezTo>
                      <a:cubicBezTo>
                        <a:pt x="177332" y="757721"/>
                        <a:pt x="178538" y="759089"/>
                        <a:pt x="180143" y="761179"/>
                      </a:cubicBezTo>
                      <a:cubicBezTo>
                        <a:pt x="181753" y="763270"/>
                        <a:pt x="182636" y="764314"/>
                        <a:pt x="183842" y="766002"/>
                      </a:cubicBezTo>
                      <a:cubicBezTo>
                        <a:pt x="187383" y="770506"/>
                        <a:pt x="190838" y="775411"/>
                        <a:pt x="194214" y="780556"/>
                      </a:cubicBezTo>
                      <a:cubicBezTo>
                        <a:pt x="200327" y="789804"/>
                        <a:pt x="206357" y="799774"/>
                        <a:pt x="212227" y="810467"/>
                      </a:cubicBezTo>
                      <a:lnTo>
                        <a:pt x="216247" y="818507"/>
                      </a:lnTo>
                      <a:cubicBezTo>
                        <a:pt x="216808" y="819473"/>
                        <a:pt x="217291" y="820356"/>
                        <a:pt x="217774" y="821403"/>
                      </a:cubicBezTo>
                      <a:cubicBezTo>
                        <a:pt x="219384" y="824377"/>
                        <a:pt x="220829" y="827352"/>
                        <a:pt x="222438" y="830407"/>
                      </a:cubicBezTo>
                      <a:cubicBezTo>
                        <a:pt x="222438" y="831212"/>
                        <a:pt x="223161" y="831936"/>
                        <a:pt x="223565" y="832739"/>
                      </a:cubicBezTo>
                      <a:cubicBezTo>
                        <a:pt x="226376" y="838447"/>
                        <a:pt x="229113" y="844236"/>
                        <a:pt x="231606" y="850267"/>
                      </a:cubicBezTo>
                      <a:cubicBezTo>
                        <a:pt x="234095" y="856297"/>
                        <a:pt x="237314" y="863052"/>
                        <a:pt x="240208" y="869726"/>
                      </a:cubicBezTo>
                      <a:cubicBezTo>
                        <a:pt x="243101" y="876398"/>
                        <a:pt x="245594" y="882270"/>
                        <a:pt x="248248" y="888862"/>
                      </a:cubicBezTo>
                      <a:cubicBezTo>
                        <a:pt x="252830" y="899958"/>
                        <a:pt x="257415" y="911617"/>
                        <a:pt x="261836" y="923517"/>
                      </a:cubicBezTo>
                      <a:cubicBezTo>
                        <a:pt x="264651" y="931074"/>
                        <a:pt x="267305" y="938712"/>
                        <a:pt x="269877" y="946433"/>
                      </a:cubicBezTo>
                      <a:cubicBezTo>
                        <a:pt x="270599" y="948443"/>
                        <a:pt x="271243" y="950453"/>
                        <a:pt x="272048" y="952463"/>
                      </a:cubicBezTo>
                      <a:cubicBezTo>
                        <a:pt x="273335" y="956161"/>
                        <a:pt x="274702" y="959940"/>
                        <a:pt x="276068" y="963719"/>
                      </a:cubicBezTo>
                      <a:cubicBezTo>
                        <a:pt x="276468" y="964844"/>
                        <a:pt x="276873" y="966132"/>
                        <a:pt x="277356" y="967337"/>
                      </a:cubicBezTo>
                      <a:cubicBezTo>
                        <a:pt x="278961" y="972001"/>
                        <a:pt x="280571" y="976665"/>
                        <a:pt x="282259" y="981408"/>
                      </a:cubicBezTo>
                      <a:cubicBezTo>
                        <a:pt x="283947" y="986152"/>
                        <a:pt x="285797" y="992022"/>
                        <a:pt x="287646" y="997489"/>
                      </a:cubicBezTo>
                      <a:lnTo>
                        <a:pt x="288368" y="999499"/>
                      </a:lnTo>
                      <a:lnTo>
                        <a:pt x="293032" y="1013489"/>
                      </a:lnTo>
                      <a:cubicBezTo>
                        <a:pt x="294481" y="1017912"/>
                        <a:pt x="296091" y="1022496"/>
                        <a:pt x="297535" y="1027077"/>
                      </a:cubicBezTo>
                      <a:cubicBezTo>
                        <a:pt x="302682" y="1042516"/>
                        <a:pt x="307747" y="1058195"/>
                        <a:pt x="312973" y="1074115"/>
                      </a:cubicBezTo>
                      <a:cubicBezTo>
                        <a:pt x="318202" y="1090035"/>
                        <a:pt x="323267" y="1106277"/>
                        <a:pt x="328492" y="1122358"/>
                      </a:cubicBezTo>
                      <a:cubicBezTo>
                        <a:pt x="329536" y="1125573"/>
                        <a:pt x="330663" y="1128791"/>
                        <a:pt x="331629" y="1132087"/>
                      </a:cubicBezTo>
                      <a:cubicBezTo>
                        <a:pt x="332591" y="1135385"/>
                        <a:pt x="334122" y="1139725"/>
                        <a:pt x="335245" y="1143425"/>
                      </a:cubicBezTo>
                      <a:cubicBezTo>
                        <a:pt x="337094" y="1148972"/>
                        <a:pt x="338865" y="1154520"/>
                        <a:pt x="340714" y="1160148"/>
                      </a:cubicBezTo>
                      <a:lnTo>
                        <a:pt x="342484" y="1165456"/>
                      </a:lnTo>
                      <a:lnTo>
                        <a:pt x="342484" y="1165456"/>
                      </a:lnTo>
                      <a:cubicBezTo>
                        <a:pt x="343046" y="1167225"/>
                        <a:pt x="343607" y="1169074"/>
                        <a:pt x="344251" y="1171003"/>
                      </a:cubicBezTo>
                      <a:cubicBezTo>
                        <a:pt x="346344" y="1177517"/>
                        <a:pt x="348515" y="1184028"/>
                        <a:pt x="350682" y="1190541"/>
                      </a:cubicBezTo>
                      <a:cubicBezTo>
                        <a:pt x="350682" y="1190541"/>
                        <a:pt x="350682" y="1190541"/>
                        <a:pt x="350682" y="1190541"/>
                      </a:cubicBezTo>
                      <a:lnTo>
                        <a:pt x="425218" y="1190541"/>
                      </a:lnTo>
                      <a:cubicBezTo>
                        <a:pt x="415249" y="1160631"/>
                        <a:pt x="405199" y="1131765"/>
                        <a:pt x="395066" y="1104589"/>
                      </a:cubicBezTo>
                      <a:cubicBezTo>
                        <a:pt x="378262" y="1057070"/>
                        <a:pt x="356956" y="1011318"/>
                        <a:pt x="331386" y="967900"/>
                      </a:cubicBezTo>
                      <a:cubicBezTo>
                        <a:pt x="322462" y="953346"/>
                        <a:pt x="312172" y="939759"/>
                        <a:pt x="300672" y="927215"/>
                      </a:cubicBezTo>
                      <a:cubicBezTo>
                        <a:pt x="271003" y="893767"/>
                        <a:pt x="247204" y="855575"/>
                        <a:pt x="230318" y="814165"/>
                      </a:cubicBezTo>
                      <a:cubicBezTo>
                        <a:pt x="193892" y="731027"/>
                        <a:pt x="170497" y="628189"/>
                        <a:pt x="155299" y="531945"/>
                      </a:cubicBezTo>
                      <a:cubicBezTo>
                        <a:pt x="153289" y="519562"/>
                        <a:pt x="152163" y="507099"/>
                        <a:pt x="151841" y="494636"/>
                      </a:cubicBezTo>
                      <a:cubicBezTo>
                        <a:pt x="151841" y="491581"/>
                        <a:pt x="151841" y="488444"/>
                        <a:pt x="151841" y="485390"/>
                      </a:cubicBezTo>
                      <a:cubicBezTo>
                        <a:pt x="151841" y="458373"/>
                        <a:pt x="155543" y="431438"/>
                        <a:pt x="162939" y="405387"/>
                      </a:cubicBezTo>
                      <a:cubicBezTo>
                        <a:pt x="195502" y="289122"/>
                        <a:pt x="294481" y="203650"/>
                        <a:pt x="414205" y="188294"/>
                      </a:cubicBezTo>
                      <a:cubicBezTo>
                        <a:pt x="413479" y="184835"/>
                        <a:pt x="412839" y="181378"/>
                        <a:pt x="412034" y="177921"/>
                      </a:cubicBezTo>
                      <a:cubicBezTo>
                        <a:pt x="412034" y="177921"/>
                        <a:pt x="412034" y="177921"/>
                        <a:pt x="412034" y="177438"/>
                      </a:cubicBezTo>
                      <a:cubicBezTo>
                        <a:pt x="410024" y="167790"/>
                        <a:pt x="408014" y="158464"/>
                        <a:pt x="406004" y="149458"/>
                      </a:cubicBezTo>
                      <a:lnTo>
                        <a:pt x="406004" y="148091"/>
                      </a:lnTo>
                      <a:cubicBezTo>
                        <a:pt x="404798" y="142463"/>
                        <a:pt x="403511" y="137075"/>
                        <a:pt x="402384" y="132010"/>
                      </a:cubicBezTo>
                      <a:cubicBezTo>
                        <a:pt x="402384" y="131125"/>
                        <a:pt x="401983" y="130322"/>
                        <a:pt x="401822" y="129598"/>
                      </a:cubicBezTo>
                      <a:cubicBezTo>
                        <a:pt x="400617" y="124612"/>
                        <a:pt x="399490" y="119869"/>
                        <a:pt x="398446" y="115124"/>
                      </a:cubicBezTo>
                      <a:cubicBezTo>
                        <a:pt x="398446" y="114000"/>
                        <a:pt x="397802" y="112873"/>
                        <a:pt x="397559" y="111829"/>
                      </a:cubicBezTo>
                      <a:cubicBezTo>
                        <a:pt x="396275" y="106040"/>
                        <a:pt x="394826" y="100410"/>
                        <a:pt x="393538" y="95023"/>
                      </a:cubicBezTo>
                      <a:cubicBezTo>
                        <a:pt x="391528" y="86983"/>
                        <a:pt x="389679" y="78942"/>
                        <a:pt x="387752" y="71947"/>
                      </a:cubicBezTo>
                      <a:cubicBezTo>
                        <a:pt x="386546" y="67123"/>
                        <a:pt x="385337" y="62460"/>
                        <a:pt x="384214" y="58118"/>
                      </a:cubicBezTo>
                      <a:cubicBezTo>
                        <a:pt x="383649" y="55866"/>
                        <a:pt x="383005" y="53695"/>
                        <a:pt x="382444" y="51605"/>
                      </a:cubicBezTo>
                      <a:cubicBezTo>
                        <a:pt x="381882" y="49515"/>
                        <a:pt x="381399" y="47424"/>
                        <a:pt x="380834" y="45494"/>
                      </a:cubicBezTo>
                      <a:cubicBezTo>
                        <a:pt x="379389" y="40026"/>
                        <a:pt x="378023" y="35041"/>
                        <a:pt x="376657" y="30459"/>
                      </a:cubicBezTo>
                      <a:cubicBezTo>
                        <a:pt x="374725" y="23303"/>
                        <a:pt x="372954" y="17272"/>
                        <a:pt x="371510" y="12368"/>
                      </a:cubicBezTo>
                      <a:cubicBezTo>
                        <a:pt x="371510" y="11242"/>
                        <a:pt x="370944" y="10116"/>
                        <a:pt x="370626" y="9151"/>
                      </a:cubicBezTo>
                      <a:cubicBezTo>
                        <a:pt x="370304" y="8186"/>
                        <a:pt x="370061" y="7141"/>
                        <a:pt x="369821" y="6337"/>
                      </a:cubicBezTo>
                      <a:cubicBezTo>
                        <a:pt x="369578" y="5532"/>
                        <a:pt x="369338" y="4568"/>
                        <a:pt x="369095" y="3925"/>
                      </a:cubicBezTo>
                      <a:lnTo>
                        <a:pt x="367407" y="-1703"/>
                      </a:lnTo>
                      <a:close/>
                    </a:path>
                  </a:pathLst>
                </a:custGeom>
                <a:solidFill>
                  <a:srgbClr val="26B3AE"/>
                </a:solidFill>
                <a:ln w="8032" cap="flat">
                  <a:noFill/>
                  <a:prstDash val="solid"/>
                  <a:miter/>
                </a:ln>
              </p:spPr>
              <p:txBody>
                <a:bodyPr rtlCol="0" anchor="ctr"/>
                <a:lstStyle/>
                <a:p>
                  <a:endParaRPr lang="zh-CN" altLang="en-US"/>
                </a:p>
              </p:txBody>
            </p:sp>
            <p:sp>
              <p:nvSpPr>
                <p:cNvPr id="290" name="íṩļíḑè">
                  <a:extLst>
                    <a:ext uri="{FF2B5EF4-FFF2-40B4-BE49-F238E27FC236}">
                      <a16:creationId xmlns:a16="http://schemas.microsoft.com/office/drawing/2014/main" id="{26854C6E-5262-7DAF-6B06-4CB65F7B8F4C}"/>
                    </a:ext>
                  </a:extLst>
                </p:cNvPr>
                <p:cNvSpPr/>
                <p:nvPr/>
              </p:nvSpPr>
              <p:spPr>
                <a:xfrm>
                  <a:off x="8871731" y="5614956"/>
                  <a:ext cx="373361" cy="131485"/>
                </a:xfrm>
                <a:custGeom>
                  <a:avLst/>
                  <a:gdLst>
                    <a:gd name="connsiteX0" fmla="*/ 369240 w 373361"/>
                    <a:gd name="connsiteY0" fmla="*/ 42772 h 131485"/>
                    <a:gd name="connsiteX1" fmla="*/ 187363 w 373361"/>
                    <a:gd name="connsiteY1" fmla="*/ 126232 h 131485"/>
                    <a:gd name="connsiteX2" fmla="*/ -3999 w 373361"/>
                    <a:gd name="connsiteY2" fmla="*/ 85307 h 131485"/>
                    <a:gd name="connsiteX3" fmla="*/ 177878 w 373361"/>
                    <a:gd name="connsiteY3" fmla="*/ 1846 h 131485"/>
                    <a:gd name="connsiteX4" fmla="*/ 369240 w 373361"/>
                    <a:gd name="connsiteY4" fmla="*/ 42772 h 131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361" h="131485">
                      <a:moveTo>
                        <a:pt x="369240" y="42772"/>
                      </a:moveTo>
                      <a:cubicBezTo>
                        <a:pt x="371812" y="77186"/>
                        <a:pt x="290363" y="114494"/>
                        <a:pt x="187363" y="126232"/>
                      </a:cubicBezTo>
                      <a:cubicBezTo>
                        <a:pt x="84364" y="137971"/>
                        <a:pt x="-1345" y="119640"/>
                        <a:pt x="-3999" y="85307"/>
                      </a:cubicBezTo>
                      <a:cubicBezTo>
                        <a:pt x="-6653" y="50974"/>
                        <a:pt x="74879" y="13585"/>
                        <a:pt x="177878" y="1846"/>
                      </a:cubicBezTo>
                      <a:cubicBezTo>
                        <a:pt x="280877" y="-9893"/>
                        <a:pt x="366586" y="8439"/>
                        <a:pt x="369240" y="42772"/>
                      </a:cubicBezTo>
                      <a:close/>
                    </a:path>
                  </a:pathLst>
                </a:custGeom>
                <a:solidFill>
                  <a:srgbClr val="6ACCCA"/>
                </a:solidFill>
                <a:ln w="8032" cap="flat">
                  <a:noFill/>
                  <a:prstDash val="solid"/>
                  <a:miter/>
                </a:ln>
              </p:spPr>
              <p:txBody>
                <a:bodyPr rtlCol="0" anchor="ctr"/>
                <a:lstStyle/>
                <a:p>
                  <a:endParaRPr lang="zh-CN" altLang="en-US"/>
                </a:p>
              </p:txBody>
            </p:sp>
            <p:sp>
              <p:nvSpPr>
                <p:cNvPr id="291" name="iṣļîdé">
                  <a:extLst>
                    <a:ext uri="{FF2B5EF4-FFF2-40B4-BE49-F238E27FC236}">
                      <a16:creationId xmlns:a16="http://schemas.microsoft.com/office/drawing/2014/main" id="{CD7352FD-D9C9-3711-BCAE-3823B94F7793}"/>
                    </a:ext>
                  </a:extLst>
                </p:cNvPr>
                <p:cNvSpPr/>
                <p:nvPr/>
              </p:nvSpPr>
              <p:spPr>
                <a:xfrm>
                  <a:off x="8935878" y="5641340"/>
                  <a:ext cx="239766" cy="89088"/>
                </a:xfrm>
                <a:custGeom>
                  <a:avLst/>
                  <a:gdLst>
                    <a:gd name="connsiteX0" fmla="*/ 46431 w 239766"/>
                    <a:gd name="connsiteY0" fmla="*/ 57394 h 89088"/>
                    <a:gd name="connsiteX1" fmla="*/ -4062 w 239766"/>
                    <a:gd name="connsiteY1" fmla="*/ 69054 h 89088"/>
                    <a:gd name="connsiteX2" fmla="*/ 39356 w 239766"/>
                    <a:gd name="connsiteY2" fmla="*/ 46862 h 89088"/>
                    <a:gd name="connsiteX3" fmla="*/ 2930 w 239766"/>
                    <a:gd name="connsiteY3" fmla="*/ 47505 h 89088"/>
                    <a:gd name="connsiteX4" fmla="*/ 51739 w 239766"/>
                    <a:gd name="connsiteY4" fmla="*/ 27403 h 89088"/>
                    <a:gd name="connsiteX5" fmla="*/ 32843 w 239766"/>
                    <a:gd name="connsiteY5" fmla="*/ 23544 h 89088"/>
                    <a:gd name="connsiteX6" fmla="*/ 96523 w 239766"/>
                    <a:gd name="connsiteY6" fmla="*/ 17675 h 89088"/>
                    <a:gd name="connsiteX7" fmla="*/ 121771 w 239766"/>
                    <a:gd name="connsiteY7" fmla="*/ -1703 h 89088"/>
                    <a:gd name="connsiteX8" fmla="*/ 122415 w 239766"/>
                    <a:gd name="connsiteY8" fmla="*/ 18398 h 89088"/>
                    <a:gd name="connsiteX9" fmla="*/ 154577 w 239766"/>
                    <a:gd name="connsiteY9" fmla="*/ 146 h 89088"/>
                    <a:gd name="connsiteX10" fmla="*/ 149026 w 239766"/>
                    <a:gd name="connsiteY10" fmla="*/ 19363 h 89088"/>
                    <a:gd name="connsiteX11" fmla="*/ 234821 w 239766"/>
                    <a:gd name="connsiteY11" fmla="*/ 19363 h 89088"/>
                    <a:gd name="connsiteX12" fmla="*/ 197591 w 239766"/>
                    <a:gd name="connsiteY12" fmla="*/ 25393 h 89088"/>
                    <a:gd name="connsiteX13" fmla="*/ 235704 w 239766"/>
                    <a:gd name="connsiteY13" fmla="*/ 45093 h 89088"/>
                    <a:gd name="connsiteX14" fmla="*/ 191399 w 239766"/>
                    <a:gd name="connsiteY14" fmla="*/ 39786 h 89088"/>
                    <a:gd name="connsiteX15" fmla="*/ 205309 w 239766"/>
                    <a:gd name="connsiteY15" fmla="*/ 55867 h 89088"/>
                    <a:gd name="connsiteX16" fmla="*/ 202899 w 239766"/>
                    <a:gd name="connsiteY16" fmla="*/ 55867 h 89088"/>
                    <a:gd name="connsiteX17" fmla="*/ 168083 w 239766"/>
                    <a:gd name="connsiteY17" fmla="*/ 47023 h 89088"/>
                    <a:gd name="connsiteX18" fmla="*/ 177328 w 239766"/>
                    <a:gd name="connsiteY18" fmla="*/ 66400 h 89088"/>
                    <a:gd name="connsiteX19" fmla="*/ 139941 w 239766"/>
                    <a:gd name="connsiteY19" fmla="*/ 51043 h 89088"/>
                    <a:gd name="connsiteX20" fmla="*/ 128846 w 239766"/>
                    <a:gd name="connsiteY20" fmla="*/ 78220 h 89088"/>
                    <a:gd name="connsiteX21" fmla="*/ 115497 w 239766"/>
                    <a:gd name="connsiteY21" fmla="*/ 51364 h 89088"/>
                    <a:gd name="connsiteX22" fmla="*/ 76822 w 239766"/>
                    <a:gd name="connsiteY22" fmla="*/ 87385 h 89088"/>
                    <a:gd name="connsiteX23" fmla="*/ 79237 w 239766"/>
                    <a:gd name="connsiteY23" fmla="*/ 58038 h 89088"/>
                    <a:gd name="connsiteX24" fmla="*/ 31716 w 239766"/>
                    <a:gd name="connsiteY24" fmla="*/ 86581 h 8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9766" h="89088">
                      <a:moveTo>
                        <a:pt x="46431" y="57394"/>
                      </a:moveTo>
                      <a:lnTo>
                        <a:pt x="-4062" y="69054"/>
                      </a:lnTo>
                      <a:cubicBezTo>
                        <a:pt x="10009" y="60852"/>
                        <a:pt x="24480" y="53454"/>
                        <a:pt x="39356" y="46862"/>
                      </a:cubicBezTo>
                      <a:lnTo>
                        <a:pt x="2930" y="47505"/>
                      </a:lnTo>
                      <a:cubicBezTo>
                        <a:pt x="18450" y="39063"/>
                        <a:pt x="34770" y="32308"/>
                        <a:pt x="51739" y="27403"/>
                      </a:cubicBezTo>
                      <a:cubicBezTo>
                        <a:pt x="51739" y="27403"/>
                        <a:pt x="48602" y="21373"/>
                        <a:pt x="32843" y="23544"/>
                      </a:cubicBezTo>
                      <a:cubicBezTo>
                        <a:pt x="32843" y="23544"/>
                        <a:pt x="66450" y="7463"/>
                        <a:pt x="96523" y="17675"/>
                      </a:cubicBezTo>
                      <a:cubicBezTo>
                        <a:pt x="96523" y="17675"/>
                        <a:pt x="108823" y="-1301"/>
                        <a:pt x="121771" y="-1703"/>
                      </a:cubicBezTo>
                      <a:cubicBezTo>
                        <a:pt x="121771" y="-1703"/>
                        <a:pt x="116546" y="15182"/>
                        <a:pt x="122415" y="18398"/>
                      </a:cubicBezTo>
                      <a:cubicBezTo>
                        <a:pt x="122415" y="18398"/>
                        <a:pt x="141550" y="1352"/>
                        <a:pt x="154577" y="146"/>
                      </a:cubicBezTo>
                      <a:cubicBezTo>
                        <a:pt x="154577" y="146"/>
                        <a:pt x="138496" y="11322"/>
                        <a:pt x="149026" y="19363"/>
                      </a:cubicBezTo>
                      <a:cubicBezTo>
                        <a:pt x="149026" y="19363"/>
                        <a:pt x="201854" y="-6366"/>
                        <a:pt x="234821" y="19363"/>
                      </a:cubicBezTo>
                      <a:cubicBezTo>
                        <a:pt x="234821" y="19363"/>
                        <a:pt x="201772" y="19363"/>
                        <a:pt x="197591" y="25393"/>
                      </a:cubicBezTo>
                      <a:cubicBezTo>
                        <a:pt x="197591" y="25393"/>
                        <a:pt x="227342" y="23785"/>
                        <a:pt x="235704" y="45093"/>
                      </a:cubicBezTo>
                      <a:cubicBezTo>
                        <a:pt x="235704" y="45093"/>
                        <a:pt x="206597" y="34640"/>
                        <a:pt x="191399" y="39786"/>
                      </a:cubicBezTo>
                      <a:cubicBezTo>
                        <a:pt x="191399" y="39786"/>
                        <a:pt x="206919" y="45494"/>
                        <a:pt x="205309" y="55867"/>
                      </a:cubicBezTo>
                      <a:lnTo>
                        <a:pt x="202899" y="55867"/>
                      </a:lnTo>
                      <a:cubicBezTo>
                        <a:pt x="202899" y="55867"/>
                        <a:pt x="183763" y="41152"/>
                        <a:pt x="168083" y="47023"/>
                      </a:cubicBezTo>
                      <a:cubicBezTo>
                        <a:pt x="174596" y="51203"/>
                        <a:pt x="178216" y="58681"/>
                        <a:pt x="177328" y="66400"/>
                      </a:cubicBezTo>
                      <a:cubicBezTo>
                        <a:pt x="177328" y="66400"/>
                        <a:pt x="149430" y="49113"/>
                        <a:pt x="139941" y="51043"/>
                      </a:cubicBezTo>
                      <a:lnTo>
                        <a:pt x="128846" y="78220"/>
                      </a:lnTo>
                      <a:lnTo>
                        <a:pt x="115497" y="51364"/>
                      </a:lnTo>
                      <a:lnTo>
                        <a:pt x="76822" y="87385"/>
                      </a:lnTo>
                      <a:lnTo>
                        <a:pt x="79237" y="58038"/>
                      </a:lnTo>
                      <a:lnTo>
                        <a:pt x="31716" y="86581"/>
                      </a:lnTo>
                      <a:close/>
                    </a:path>
                  </a:pathLst>
                </a:custGeom>
                <a:solidFill>
                  <a:srgbClr val="186E6B"/>
                </a:solidFill>
                <a:ln w="8032" cap="flat">
                  <a:noFill/>
                  <a:prstDash val="solid"/>
                  <a:miter/>
                </a:ln>
              </p:spPr>
              <p:txBody>
                <a:bodyPr rtlCol="0" anchor="ctr"/>
                <a:lstStyle/>
                <a:p>
                  <a:endParaRPr lang="zh-CN" altLang="en-US"/>
                </a:p>
              </p:txBody>
            </p:sp>
            <p:sp>
              <p:nvSpPr>
                <p:cNvPr id="292" name="ïṡļíḋé">
                  <a:extLst>
                    <a:ext uri="{FF2B5EF4-FFF2-40B4-BE49-F238E27FC236}">
                      <a16:creationId xmlns:a16="http://schemas.microsoft.com/office/drawing/2014/main" id="{9679680D-5EE6-EF8E-1F9C-ADE8D2734386}"/>
                    </a:ext>
                  </a:extLst>
                </p:cNvPr>
                <p:cNvSpPr/>
                <p:nvPr/>
              </p:nvSpPr>
              <p:spPr>
                <a:xfrm>
                  <a:off x="8899213" y="6449170"/>
                  <a:ext cx="503092" cy="401300"/>
                </a:xfrm>
                <a:custGeom>
                  <a:avLst/>
                  <a:gdLst>
                    <a:gd name="connsiteX0" fmla="*/ -4062 w 503092"/>
                    <a:gd name="connsiteY0" fmla="*/ 85535 h 401300"/>
                    <a:gd name="connsiteX1" fmla="*/ -2617 w 503092"/>
                    <a:gd name="connsiteY1" fmla="*/ 116572 h 401300"/>
                    <a:gd name="connsiteX2" fmla="*/ -2617 w 503092"/>
                    <a:gd name="connsiteY2" fmla="*/ 120592 h 401300"/>
                    <a:gd name="connsiteX3" fmla="*/ -1007 w 503092"/>
                    <a:gd name="connsiteY3" fmla="*/ 145839 h 401300"/>
                    <a:gd name="connsiteX4" fmla="*/ 1325 w 503092"/>
                    <a:gd name="connsiteY4" fmla="*/ 174705 h 401300"/>
                    <a:gd name="connsiteX5" fmla="*/ 3013 w 503092"/>
                    <a:gd name="connsiteY5" fmla="*/ 192635 h 401300"/>
                    <a:gd name="connsiteX6" fmla="*/ 5667 w 503092"/>
                    <a:gd name="connsiteY6" fmla="*/ 217481 h 401300"/>
                    <a:gd name="connsiteX7" fmla="*/ 8961 w 503092"/>
                    <a:gd name="connsiteY7" fmla="*/ 244013 h 401300"/>
                    <a:gd name="connsiteX8" fmla="*/ 14269 w 503092"/>
                    <a:gd name="connsiteY8" fmla="*/ 282046 h 401300"/>
                    <a:gd name="connsiteX9" fmla="*/ 19011 w 503092"/>
                    <a:gd name="connsiteY9" fmla="*/ 311313 h 401300"/>
                    <a:gd name="connsiteX10" fmla="*/ 24641 w 503092"/>
                    <a:gd name="connsiteY10" fmla="*/ 342509 h 401300"/>
                    <a:gd name="connsiteX11" fmla="*/ 30189 w 503092"/>
                    <a:gd name="connsiteY11" fmla="*/ 370170 h 401300"/>
                    <a:gd name="connsiteX12" fmla="*/ 32038 w 503092"/>
                    <a:gd name="connsiteY12" fmla="*/ 378691 h 401300"/>
                    <a:gd name="connsiteX13" fmla="*/ 36541 w 503092"/>
                    <a:gd name="connsiteY13" fmla="*/ 399597 h 401300"/>
                    <a:gd name="connsiteX14" fmla="*/ 499031 w 503092"/>
                    <a:gd name="connsiteY14" fmla="*/ 399597 h 401300"/>
                    <a:gd name="connsiteX15" fmla="*/ 457701 w 503092"/>
                    <a:gd name="connsiteY15" fmla="*/ 310108 h 401300"/>
                    <a:gd name="connsiteX16" fmla="*/ 373759 w 503092"/>
                    <a:gd name="connsiteY16" fmla="*/ 147688 h 401300"/>
                    <a:gd name="connsiteX17" fmla="*/ 321095 w 503092"/>
                    <a:gd name="connsiteY17" fmla="*/ 55142 h 401300"/>
                    <a:gd name="connsiteX18" fmla="*/ 317798 w 503092"/>
                    <a:gd name="connsiteY18" fmla="*/ 49594 h 401300"/>
                    <a:gd name="connsiteX19" fmla="*/ 316592 w 503092"/>
                    <a:gd name="connsiteY19" fmla="*/ 47423 h 401300"/>
                    <a:gd name="connsiteX20" fmla="*/ 312089 w 503092"/>
                    <a:gd name="connsiteY20" fmla="*/ 39946 h 401300"/>
                    <a:gd name="connsiteX21" fmla="*/ 307990 w 503092"/>
                    <a:gd name="connsiteY21" fmla="*/ 32950 h 401300"/>
                    <a:gd name="connsiteX22" fmla="*/ 302360 w 503092"/>
                    <a:gd name="connsiteY22" fmla="*/ 23624 h 401300"/>
                    <a:gd name="connsiteX23" fmla="*/ 296974 w 503092"/>
                    <a:gd name="connsiteY23" fmla="*/ 14778 h 401300"/>
                    <a:gd name="connsiteX24" fmla="*/ 293598 w 503092"/>
                    <a:gd name="connsiteY24" fmla="*/ 9150 h 401300"/>
                    <a:gd name="connsiteX25" fmla="*/ 286841 w 503092"/>
                    <a:gd name="connsiteY25" fmla="*/ -1703 h 401300"/>
                    <a:gd name="connsiteX26" fmla="*/ 204669 w 503092"/>
                    <a:gd name="connsiteY26" fmla="*/ 22899 h 401300"/>
                    <a:gd name="connsiteX27" fmla="*/ 189711 w 503092"/>
                    <a:gd name="connsiteY27" fmla="*/ 27402 h 40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3092" h="401300">
                      <a:moveTo>
                        <a:pt x="-4062" y="85535"/>
                      </a:moveTo>
                      <a:cubicBezTo>
                        <a:pt x="-4062" y="95908"/>
                        <a:pt x="-3178" y="106200"/>
                        <a:pt x="-2617" y="116572"/>
                      </a:cubicBezTo>
                      <a:lnTo>
                        <a:pt x="-2617" y="120592"/>
                      </a:lnTo>
                      <a:cubicBezTo>
                        <a:pt x="-2617" y="129035"/>
                        <a:pt x="-1651" y="137476"/>
                        <a:pt x="-1007" y="145839"/>
                      </a:cubicBezTo>
                      <a:cubicBezTo>
                        <a:pt x="-285" y="155487"/>
                        <a:pt x="441" y="165057"/>
                        <a:pt x="1325" y="174705"/>
                      </a:cubicBezTo>
                      <a:cubicBezTo>
                        <a:pt x="1808" y="180655"/>
                        <a:pt x="2451" y="186685"/>
                        <a:pt x="3013" y="192635"/>
                      </a:cubicBezTo>
                      <a:cubicBezTo>
                        <a:pt x="3818" y="200675"/>
                        <a:pt x="4619" y="209279"/>
                        <a:pt x="5667" y="217481"/>
                      </a:cubicBezTo>
                      <a:cubicBezTo>
                        <a:pt x="6711" y="225682"/>
                        <a:pt x="7677" y="235250"/>
                        <a:pt x="8961" y="244013"/>
                      </a:cubicBezTo>
                      <a:cubicBezTo>
                        <a:pt x="10492" y="256878"/>
                        <a:pt x="12341" y="269503"/>
                        <a:pt x="14269" y="282046"/>
                      </a:cubicBezTo>
                      <a:cubicBezTo>
                        <a:pt x="15717" y="291936"/>
                        <a:pt x="17406" y="301665"/>
                        <a:pt x="19011" y="311313"/>
                      </a:cubicBezTo>
                      <a:cubicBezTo>
                        <a:pt x="20621" y="320961"/>
                        <a:pt x="22710" y="332138"/>
                        <a:pt x="24641" y="342509"/>
                      </a:cubicBezTo>
                      <a:cubicBezTo>
                        <a:pt x="26573" y="352882"/>
                        <a:pt x="28179" y="361003"/>
                        <a:pt x="30189" y="370170"/>
                      </a:cubicBezTo>
                      <a:cubicBezTo>
                        <a:pt x="30672" y="373063"/>
                        <a:pt x="31316" y="375878"/>
                        <a:pt x="32038" y="378691"/>
                      </a:cubicBezTo>
                      <a:cubicBezTo>
                        <a:pt x="33404" y="385768"/>
                        <a:pt x="35014" y="392682"/>
                        <a:pt x="36541" y="399597"/>
                      </a:cubicBezTo>
                      <a:lnTo>
                        <a:pt x="499031" y="399597"/>
                      </a:lnTo>
                      <a:cubicBezTo>
                        <a:pt x="485604" y="369124"/>
                        <a:pt x="471772" y="339133"/>
                        <a:pt x="457701" y="310108"/>
                      </a:cubicBezTo>
                      <a:cubicBezTo>
                        <a:pt x="428916" y="250365"/>
                        <a:pt x="399651" y="194806"/>
                        <a:pt x="373759" y="147688"/>
                      </a:cubicBezTo>
                      <a:cubicBezTo>
                        <a:pt x="353658" y="111105"/>
                        <a:pt x="335488" y="79585"/>
                        <a:pt x="321095" y="55142"/>
                      </a:cubicBezTo>
                      <a:cubicBezTo>
                        <a:pt x="319969" y="53212"/>
                        <a:pt x="318842" y="51443"/>
                        <a:pt x="317798" y="49594"/>
                      </a:cubicBezTo>
                      <a:cubicBezTo>
                        <a:pt x="316753" y="47745"/>
                        <a:pt x="316993" y="48228"/>
                        <a:pt x="316592" y="47423"/>
                      </a:cubicBezTo>
                      <a:cubicBezTo>
                        <a:pt x="314983" y="44852"/>
                        <a:pt x="313538" y="42359"/>
                        <a:pt x="312089" y="39946"/>
                      </a:cubicBezTo>
                      <a:cubicBezTo>
                        <a:pt x="310640" y="37533"/>
                        <a:pt x="309274" y="35201"/>
                        <a:pt x="307990" y="32950"/>
                      </a:cubicBezTo>
                      <a:cubicBezTo>
                        <a:pt x="306703" y="30700"/>
                        <a:pt x="304049" y="26519"/>
                        <a:pt x="302360" y="23624"/>
                      </a:cubicBezTo>
                      <a:cubicBezTo>
                        <a:pt x="300672" y="20730"/>
                        <a:pt x="298662" y="17432"/>
                        <a:pt x="296974" y="14778"/>
                      </a:cubicBezTo>
                      <a:cubicBezTo>
                        <a:pt x="295286" y="12126"/>
                        <a:pt x="294559" y="10919"/>
                        <a:pt x="293598" y="9150"/>
                      </a:cubicBezTo>
                      <a:lnTo>
                        <a:pt x="286841" y="-1703"/>
                      </a:lnTo>
                      <a:lnTo>
                        <a:pt x="204669" y="22899"/>
                      </a:lnTo>
                      <a:lnTo>
                        <a:pt x="189711" y="27402"/>
                      </a:lnTo>
                      <a:close/>
                    </a:path>
                  </a:pathLst>
                </a:custGeom>
                <a:solidFill>
                  <a:srgbClr val="1A9490"/>
                </a:solidFill>
                <a:ln w="8032" cap="flat">
                  <a:noFill/>
                  <a:prstDash val="solid"/>
                  <a:miter/>
                </a:ln>
              </p:spPr>
              <p:txBody>
                <a:bodyPr rtlCol="0" anchor="ctr"/>
                <a:lstStyle/>
                <a:p>
                  <a:endParaRPr lang="zh-CN" altLang="en-US"/>
                </a:p>
              </p:txBody>
            </p:sp>
            <p:sp>
              <p:nvSpPr>
                <p:cNvPr id="293" name="îṡ1ïḓé">
                  <a:extLst>
                    <a:ext uri="{FF2B5EF4-FFF2-40B4-BE49-F238E27FC236}">
                      <a16:creationId xmlns:a16="http://schemas.microsoft.com/office/drawing/2014/main" id="{EC63DFD8-07B8-173A-5429-C527AD59F781}"/>
                    </a:ext>
                  </a:extLst>
                </p:cNvPr>
                <p:cNvSpPr/>
                <p:nvPr/>
              </p:nvSpPr>
              <p:spPr>
                <a:xfrm>
                  <a:off x="8899213" y="6449492"/>
                  <a:ext cx="377903" cy="400978"/>
                </a:xfrm>
                <a:custGeom>
                  <a:avLst/>
                  <a:gdLst>
                    <a:gd name="connsiteX0" fmla="*/ -4062 w 377903"/>
                    <a:gd name="connsiteY0" fmla="*/ 85213 h 400978"/>
                    <a:gd name="connsiteX1" fmla="*/ -2617 w 377903"/>
                    <a:gd name="connsiteY1" fmla="*/ 116250 h 400978"/>
                    <a:gd name="connsiteX2" fmla="*/ -2617 w 377903"/>
                    <a:gd name="connsiteY2" fmla="*/ 120270 h 400978"/>
                    <a:gd name="connsiteX3" fmla="*/ -1007 w 377903"/>
                    <a:gd name="connsiteY3" fmla="*/ 145517 h 400978"/>
                    <a:gd name="connsiteX4" fmla="*/ 1325 w 377903"/>
                    <a:gd name="connsiteY4" fmla="*/ 174383 h 400978"/>
                    <a:gd name="connsiteX5" fmla="*/ 3013 w 377903"/>
                    <a:gd name="connsiteY5" fmla="*/ 192313 h 400978"/>
                    <a:gd name="connsiteX6" fmla="*/ 5667 w 377903"/>
                    <a:gd name="connsiteY6" fmla="*/ 217159 h 400978"/>
                    <a:gd name="connsiteX7" fmla="*/ 8961 w 377903"/>
                    <a:gd name="connsiteY7" fmla="*/ 243691 h 400978"/>
                    <a:gd name="connsiteX8" fmla="*/ 14269 w 377903"/>
                    <a:gd name="connsiteY8" fmla="*/ 281724 h 400978"/>
                    <a:gd name="connsiteX9" fmla="*/ 19011 w 377903"/>
                    <a:gd name="connsiteY9" fmla="*/ 310991 h 400978"/>
                    <a:gd name="connsiteX10" fmla="*/ 24641 w 377903"/>
                    <a:gd name="connsiteY10" fmla="*/ 342187 h 400978"/>
                    <a:gd name="connsiteX11" fmla="*/ 30189 w 377903"/>
                    <a:gd name="connsiteY11" fmla="*/ 369848 h 400978"/>
                    <a:gd name="connsiteX12" fmla="*/ 32038 w 377903"/>
                    <a:gd name="connsiteY12" fmla="*/ 378369 h 400978"/>
                    <a:gd name="connsiteX13" fmla="*/ 36541 w 377903"/>
                    <a:gd name="connsiteY13" fmla="*/ 399275 h 400978"/>
                    <a:gd name="connsiteX14" fmla="*/ 142838 w 377903"/>
                    <a:gd name="connsiteY14" fmla="*/ 399275 h 400978"/>
                    <a:gd name="connsiteX15" fmla="*/ 261836 w 377903"/>
                    <a:gd name="connsiteY15" fmla="*/ 206303 h 400978"/>
                    <a:gd name="connsiteX16" fmla="*/ 305819 w 377903"/>
                    <a:gd name="connsiteY16" fmla="*/ 176634 h 400978"/>
                    <a:gd name="connsiteX17" fmla="*/ 373842 w 377903"/>
                    <a:gd name="connsiteY17" fmla="*/ 147688 h 400978"/>
                    <a:gd name="connsiteX18" fmla="*/ 321174 w 377903"/>
                    <a:gd name="connsiteY18" fmla="*/ 55142 h 400978"/>
                    <a:gd name="connsiteX19" fmla="*/ 317880 w 377903"/>
                    <a:gd name="connsiteY19" fmla="*/ 49594 h 400978"/>
                    <a:gd name="connsiteX20" fmla="*/ 316671 w 377903"/>
                    <a:gd name="connsiteY20" fmla="*/ 47423 h 400978"/>
                    <a:gd name="connsiteX21" fmla="*/ 312168 w 377903"/>
                    <a:gd name="connsiteY21" fmla="*/ 39946 h 400978"/>
                    <a:gd name="connsiteX22" fmla="*/ 308069 w 377903"/>
                    <a:gd name="connsiteY22" fmla="*/ 32950 h 400978"/>
                    <a:gd name="connsiteX23" fmla="*/ 302439 w 377903"/>
                    <a:gd name="connsiteY23" fmla="*/ 23624 h 400978"/>
                    <a:gd name="connsiteX24" fmla="*/ 297052 w 377903"/>
                    <a:gd name="connsiteY24" fmla="*/ 14778 h 400978"/>
                    <a:gd name="connsiteX25" fmla="*/ 293676 w 377903"/>
                    <a:gd name="connsiteY25" fmla="*/ 9150 h 400978"/>
                    <a:gd name="connsiteX26" fmla="*/ 286923 w 377903"/>
                    <a:gd name="connsiteY26" fmla="*/ -1703 h 400978"/>
                    <a:gd name="connsiteX27" fmla="*/ 204748 w 377903"/>
                    <a:gd name="connsiteY27" fmla="*/ 22899 h 400978"/>
                    <a:gd name="connsiteX28" fmla="*/ 189793 w 377903"/>
                    <a:gd name="connsiteY28" fmla="*/ 27402 h 4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7903" h="400978">
                      <a:moveTo>
                        <a:pt x="-4062" y="85213"/>
                      </a:moveTo>
                      <a:cubicBezTo>
                        <a:pt x="-4062" y="95586"/>
                        <a:pt x="-3178" y="105878"/>
                        <a:pt x="-2617" y="116250"/>
                      </a:cubicBezTo>
                      <a:lnTo>
                        <a:pt x="-2617" y="120270"/>
                      </a:lnTo>
                      <a:cubicBezTo>
                        <a:pt x="-2617" y="128713"/>
                        <a:pt x="-1651" y="137154"/>
                        <a:pt x="-1007" y="145517"/>
                      </a:cubicBezTo>
                      <a:cubicBezTo>
                        <a:pt x="-285" y="155165"/>
                        <a:pt x="441" y="164735"/>
                        <a:pt x="1325" y="174383"/>
                      </a:cubicBezTo>
                      <a:cubicBezTo>
                        <a:pt x="1808" y="180333"/>
                        <a:pt x="2451" y="186363"/>
                        <a:pt x="3013" y="192313"/>
                      </a:cubicBezTo>
                      <a:cubicBezTo>
                        <a:pt x="3818" y="200354"/>
                        <a:pt x="4619" y="208957"/>
                        <a:pt x="5667" y="217159"/>
                      </a:cubicBezTo>
                      <a:cubicBezTo>
                        <a:pt x="6711" y="225360"/>
                        <a:pt x="7677" y="234928"/>
                        <a:pt x="8961" y="243691"/>
                      </a:cubicBezTo>
                      <a:cubicBezTo>
                        <a:pt x="10492" y="256557"/>
                        <a:pt x="12341" y="269181"/>
                        <a:pt x="14269" y="281724"/>
                      </a:cubicBezTo>
                      <a:cubicBezTo>
                        <a:pt x="15717" y="291614"/>
                        <a:pt x="17406" y="301343"/>
                        <a:pt x="19011" y="310991"/>
                      </a:cubicBezTo>
                      <a:cubicBezTo>
                        <a:pt x="20621" y="320639"/>
                        <a:pt x="22710" y="331816"/>
                        <a:pt x="24641" y="342187"/>
                      </a:cubicBezTo>
                      <a:cubicBezTo>
                        <a:pt x="26573" y="352560"/>
                        <a:pt x="28179" y="360681"/>
                        <a:pt x="30189" y="369848"/>
                      </a:cubicBezTo>
                      <a:cubicBezTo>
                        <a:pt x="30672" y="372741"/>
                        <a:pt x="31316" y="375556"/>
                        <a:pt x="32038" y="378369"/>
                      </a:cubicBezTo>
                      <a:cubicBezTo>
                        <a:pt x="33404" y="385446"/>
                        <a:pt x="35014" y="392360"/>
                        <a:pt x="36541" y="399275"/>
                      </a:cubicBezTo>
                      <a:lnTo>
                        <a:pt x="142838" y="399275"/>
                      </a:lnTo>
                      <a:cubicBezTo>
                        <a:pt x="158837" y="323052"/>
                        <a:pt x="200888" y="254788"/>
                        <a:pt x="261836" y="206303"/>
                      </a:cubicBezTo>
                      <a:cubicBezTo>
                        <a:pt x="275667" y="195208"/>
                        <a:pt x="290378" y="185317"/>
                        <a:pt x="305819" y="176634"/>
                      </a:cubicBezTo>
                      <a:cubicBezTo>
                        <a:pt x="327365" y="164493"/>
                        <a:pt x="350121" y="154765"/>
                        <a:pt x="373842" y="147688"/>
                      </a:cubicBezTo>
                      <a:cubicBezTo>
                        <a:pt x="353740" y="111103"/>
                        <a:pt x="335567" y="79585"/>
                        <a:pt x="321174" y="55142"/>
                      </a:cubicBezTo>
                      <a:cubicBezTo>
                        <a:pt x="320051" y="53212"/>
                        <a:pt x="318924" y="51443"/>
                        <a:pt x="317880" y="49594"/>
                      </a:cubicBezTo>
                      <a:cubicBezTo>
                        <a:pt x="316832" y="47745"/>
                        <a:pt x="317075" y="48228"/>
                        <a:pt x="316671" y="47423"/>
                      </a:cubicBezTo>
                      <a:cubicBezTo>
                        <a:pt x="315065" y="44850"/>
                        <a:pt x="313616" y="42359"/>
                        <a:pt x="312168" y="39946"/>
                      </a:cubicBezTo>
                      <a:cubicBezTo>
                        <a:pt x="310723" y="37533"/>
                        <a:pt x="309357" y="35201"/>
                        <a:pt x="308069" y="32950"/>
                      </a:cubicBezTo>
                      <a:cubicBezTo>
                        <a:pt x="306781" y="30698"/>
                        <a:pt x="304127" y="26517"/>
                        <a:pt x="302439" y="23624"/>
                      </a:cubicBezTo>
                      <a:cubicBezTo>
                        <a:pt x="300751" y="20728"/>
                        <a:pt x="298741" y="17432"/>
                        <a:pt x="297052" y="14778"/>
                      </a:cubicBezTo>
                      <a:cubicBezTo>
                        <a:pt x="295364" y="12126"/>
                        <a:pt x="294642" y="10919"/>
                        <a:pt x="293676" y="9150"/>
                      </a:cubicBezTo>
                      <a:lnTo>
                        <a:pt x="286923" y="-1703"/>
                      </a:lnTo>
                      <a:lnTo>
                        <a:pt x="204748" y="22899"/>
                      </a:lnTo>
                      <a:lnTo>
                        <a:pt x="189793" y="27402"/>
                      </a:lnTo>
                      <a:close/>
                    </a:path>
                  </a:pathLst>
                </a:custGeom>
                <a:solidFill>
                  <a:srgbClr val="26B3AE"/>
                </a:solidFill>
                <a:ln w="8032" cap="flat">
                  <a:noFill/>
                  <a:prstDash val="solid"/>
                  <a:miter/>
                </a:ln>
              </p:spPr>
              <p:txBody>
                <a:bodyPr rtlCol="0" anchor="ctr"/>
                <a:lstStyle/>
                <a:p>
                  <a:endParaRPr lang="zh-CN" altLang="en-US"/>
                </a:p>
              </p:txBody>
            </p:sp>
            <p:sp>
              <p:nvSpPr>
                <p:cNvPr id="294" name="íṩľiḋè">
                  <a:extLst>
                    <a:ext uri="{FF2B5EF4-FFF2-40B4-BE49-F238E27FC236}">
                      <a16:creationId xmlns:a16="http://schemas.microsoft.com/office/drawing/2014/main" id="{7C26B75E-0BC1-D5E0-6B82-0AF7FCA6E452}"/>
                    </a:ext>
                  </a:extLst>
                </p:cNvPr>
                <p:cNvSpPr/>
                <p:nvPr/>
              </p:nvSpPr>
              <p:spPr>
                <a:xfrm>
                  <a:off x="8898977" y="6411870"/>
                  <a:ext cx="301851" cy="182580"/>
                </a:xfrm>
                <a:custGeom>
                  <a:avLst/>
                  <a:gdLst>
                    <a:gd name="connsiteX0" fmla="*/ 1883 w 301851"/>
                    <a:gd name="connsiteY0" fmla="*/ 141489 h 182580"/>
                    <a:gd name="connsiteX1" fmla="*/ 188663 w 301851"/>
                    <a:gd name="connsiteY1" fmla="*/ 164645 h 182580"/>
                    <a:gd name="connsiteX2" fmla="*/ 291823 w 301851"/>
                    <a:gd name="connsiteY2" fmla="*/ 37687 h 182580"/>
                    <a:gd name="connsiteX3" fmla="*/ 105043 w 301851"/>
                    <a:gd name="connsiteY3" fmla="*/ 14529 h 182580"/>
                    <a:gd name="connsiteX4" fmla="*/ 1883 w 301851"/>
                    <a:gd name="connsiteY4" fmla="*/ 141489 h 182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51" h="182580">
                      <a:moveTo>
                        <a:pt x="1883" y="141489"/>
                      </a:moveTo>
                      <a:cubicBezTo>
                        <a:pt x="25038" y="182977"/>
                        <a:pt x="108659" y="193350"/>
                        <a:pt x="188663" y="164645"/>
                      </a:cubicBezTo>
                      <a:cubicBezTo>
                        <a:pt x="268664" y="135942"/>
                        <a:pt x="314979" y="79175"/>
                        <a:pt x="291823" y="37687"/>
                      </a:cubicBezTo>
                      <a:cubicBezTo>
                        <a:pt x="268664" y="-3803"/>
                        <a:pt x="185126" y="-14176"/>
                        <a:pt x="105043" y="14529"/>
                      </a:cubicBezTo>
                      <a:cubicBezTo>
                        <a:pt x="24956" y="43235"/>
                        <a:pt x="-21195" y="100001"/>
                        <a:pt x="1883" y="141489"/>
                      </a:cubicBezTo>
                      <a:close/>
                    </a:path>
                  </a:pathLst>
                </a:custGeom>
                <a:solidFill>
                  <a:srgbClr val="6ACCCA"/>
                </a:solidFill>
                <a:ln w="8032" cap="flat">
                  <a:noFill/>
                  <a:prstDash val="solid"/>
                  <a:miter/>
                </a:ln>
              </p:spPr>
              <p:txBody>
                <a:bodyPr rtlCol="0" anchor="ctr"/>
                <a:lstStyle/>
                <a:p>
                  <a:endParaRPr lang="zh-CN" altLang="en-US"/>
                </a:p>
              </p:txBody>
            </p:sp>
            <p:sp>
              <p:nvSpPr>
                <p:cNvPr id="295" name="iṡļîďé">
                  <a:extLst>
                    <a:ext uri="{FF2B5EF4-FFF2-40B4-BE49-F238E27FC236}">
                      <a16:creationId xmlns:a16="http://schemas.microsoft.com/office/drawing/2014/main" id="{793430BA-EBC4-237F-CE3C-B3E5C5B546D2}"/>
                    </a:ext>
                  </a:extLst>
                </p:cNvPr>
                <p:cNvSpPr/>
                <p:nvPr/>
              </p:nvSpPr>
              <p:spPr>
                <a:xfrm>
                  <a:off x="8956380" y="6441848"/>
                  <a:ext cx="199885" cy="115868"/>
                </a:xfrm>
                <a:custGeom>
                  <a:avLst/>
                  <a:gdLst>
                    <a:gd name="connsiteX0" fmla="*/ 25607 w 199885"/>
                    <a:gd name="connsiteY0" fmla="*/ 69942 h 115868"/>
                    <a:gd name="connsiteX1" fmla="*/ -4062 w 199885"/>
                    <a:gd name="connsiteY1" fmla="*/ 77983 h 115868"/>
                    <a:gd name="connsiteX2" fmla="*/ 53988 w 199885"/>
                    <a:gd name="connsiteY2" fmla="*/ 42362 h 115868"/>
                    <a:gd name="connsiteX3" fmla="*/ 35418 w 199885"/>
                    <a:gd name="connsiteY3" fmla="*/ 20331 h 115868"/>
                    <a:gd name="connsiteX4" fmla="*/ 71440 w 199885"/>
                    <a:gd name="connsiteY4" fmla="*/ 29981 h 115868"/>
                    <a:gd name="connsiteX5" fmla="*/ 56320 w 199885"/>
                    <a:gd name="connsiteY5" fmla="*/ 4089 h 115868"/>
                    <a:gd name="connsiteX6" fmla="*/ 88482 w 199885"/>
                    <a:gd name="connsiteY6" fmla="*/ 18160 h 115868"/>
                    <a:gd name="connsiteX7" fmla="*/ 135842 w 199885"/>
                    <a:gd name="connsiteY7" fmla="*/ -1056 h 115868"/>
                    <a:gd name="connsiteX8" fmla="*/ 126196 w 199885"/>
                    <a:gd name="connsiteY8" fmla="*/ 11810 h 115868"/>
                    <a:gd name="connsiteX9" fmla="*/ 174439 w 199885"/>
                    <a:gd name="connsiteY9" fmla="*/ 16955 h 115868"/>
                    <a:gd name="connsiteX10" fmla="*/ 149352 w 199885"/>
                    <a:gd name="connsiteY10" fmla="*/ 31348 h 115868"/>
                    <a:gd name="connsiteX11" fmla="*/ 195824 w 199885"/>
                    <a:gd name="connsiteY11" fmla="*/ 41479 h 115868"/>
                    <a:gd name="connsiteX12" fmla="*/ 152806 w 199885"/>
                    <a:gd name="connsiteY12" fmla="*/ 47751 h 115868"/>
                    <a:gd name="connsiteX13" fmla="*/ 184968 w 199885"/>
                    <a:gd name="connsiteY13" fmla="*/ 78544 h 115868"/>
                    <a:gd name="connsiteX14" fmla="*/ 130777 w 199885"/>
                    <a:gd name="connsiteY14" fmla="*/ 62463 h 115868"/>
                    <a:gd name="connsiteX15" fmla="*/ 154899 w 199885"/>
                    <a:gd name="connsiteY15" fmla="*/ 98807 h 115868"/>
                    <a:gd name="connsiteX16" fmla="*/ 101026 w 199885"/>
                    <a:gd name="connsiteY16" fmla="*/ 69218 h 115868"/>
                    <a:gd name="connsiteX17" fmla="*/ 112765 w 199885"/>
                    <a:gd name="connsiteY17" fmla="*/ 108938 h 115868"/>
                    <a:gd name="connsiteX18" fmla="*/ 84223 w 199885"/>
                    <a:gd name="connsiteY18" fmla="*/ 79027 h 115868"/>
                    <a:gd name="connsiteX19" fmla="*/ 70796 w 199885"/>
                    <a:gd name="connsiteY19" fmla="*/ 114165 h 115868"/>
                    <a:gd name="connsiteX20" fmla="*/ 62111 w 199885"/>
                    <a:gd name="connsiteY20" fmla="*/ 85701 h 115868"/>
                    <a:gd name="connsiteX21" fmla="*/ 45469 w 199885"/>
                    <a:gd name="connsiteY21" fmla="*/ 111431 h 115868"/>
                    <a:gd name="connsiteX22" fmla="*/ 43938 w 199885"/>
                    <a:gd name="connsiteY22" fmla="*/ 112636 h 115868"/>
                    <a:gd name="connsiteX23" fmla="*/ 40722 w 199885"/>
                    <a:gd name="connsiteY23" fmla="*/ 86104 h 115868"/>
                    <a:gd name="connsiteX24" fmla="*/ 14995 w 199885"/>
                    <a:gd name="connsiteY24" fmla="*/ 111431 h 115868"/>
                    <a:gd name="connsiteX25" fmla="*/ 25607 w 199885"/>
                    <a:gd name="connsiteY25" fmla="*/ 69942 h 1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85" h="115868">
                      <a:moveTo>
                        <a:pt x="25607" y="69942"/>
                      </a:moveTo>
                      <a:cubicBezTo>
                        <a:pt x="18211" y="64073"/>
                        <a:pt x="-4062" y="77983"/>
                        <a:pt x="-4062" y="77983"/>
                      </a:cubicBezTo>
                      <a:cubicBezTo>
                        <a:pt x="-1569" y="31830"/>
                        <a:pt x="53988" y="42362"/>
                        <a:pt x="53988" y="42362"/>
                      </a:cubicBezTo>
                      <a:cubicBezTo>
                        <a:pt x="55115" y="27730"/>
                        <a:pt x="35418" y="20331"/>
                        <a:pt x="35418" y="20331"/>
                      </a:cubicBezTo>
                      <a:cubicBezTo>
                        <a:pt x="45386" y="16230"/>
                        <a:pt x="71440" y="29981"/>
                        <a:pt x="71440" y="29981"/>
                      </a:cubicBezTo>
                      <a:cubicBezTo>
                        <a:pt x="72884" y="23388"/>
                        <a:pt x="56320" y="4089"/>
                        <a:pt x="56320" y="4089"/>
                      </a:cubicBezTo>
                      <a:cubicBezTo>
                        <a:pt x="65327" y="-814"/>
                        <a:pt x="88482" y="18160"/>
                        <a:pt x="88482" y="18160"/>
                      </a:cubicBezTo>
                      <a:cubicBezTo>
                        <a:pt x="100948" y="-7167"/>
                        <a:pt x="135842" y="-1056"/>
                        <a:pt x="135842" y="-1056"/>
                      </a:cubicBezTo>
                      <a:cubicBezTo>
                        <a:pt x="123542" y="2803"/>
                        <a:pt x="126196" y="11810"/>
                        <a:pt x="126196" y="11810"/>
                      </a:cubicBezTo>
                      <a:cubicBezTo>
                        <a:pt x="139784" y="8673"/>
                        <a:pt x="174439" y="16955"/>
                        <a:pt x="174439" y="16955"/>
                      </a:cubicBezTo>
                      <a:lnTo>
                        <a:pt x="149352" y="31348"/>
                      </a:lnTo>
                      <a:cubicBezTo>
                        <a:pt x="165028" y="33680"/>
                        <a:pt x="180548" y="37056"/>
                        <a:pt x="195824" y="41479"/>
                      </a:cubicBezTo>
                      <a:lnTo>
                        <a:pt x="152806" y="47751"/>
                      </a:lnTo>
                      <a:lnTo>
                        <a:pt x="184968" y="78544"/>
                      </a:lnTo>
                      <a:lnTo>
                        <a:pt x="130777" y="62463"/>
                      </a:lnTo>
                      <a:lnTo>
                        <a:pt x="154899" y="98807"/>
                      </a:lnTo>
                      <a:lnTo>
                        <a:pt x="101026" y="69218"/>
                      </a:lnTo>
                      <a:lnTo>
                        <a:pt x="112765" y="108938"/>
                      </a:lnTo>
                      <a:lnTo>
                        <a:pt x="84223" y="79027"/>
                      </a:lnTo>
                      <a:cubicBezTo>
                        <a:pt x="76182" y="80474"/>
                        <a:pt x="70796" y="114165"/>
                        <a:pt x="70796" y="114165"/>
                      </a:cubicBezTo>
                      <a:cubicBezTo>
                        <a:pt x="64361" y="106125"/>
                        <a:pt x="61228" y="95913"/>
                        <a:pt x="62111" y="85701"/>
                      </a:cubicBezTo>
                      <a:cubicBezTo>
                        <a:pt x="46996" y="84736"/>
                        <a:pt x="45469" y="111431"/>
                        <a:pt x="45469" y="111431"/>
                      </a:cubicBezTo>
                      <a:lnTo>
                        <a:pt x="43938" y="112636"/>
                      </a:lnTo>
                      <a:cubicBezTo>
                        <a:pt x="38473" y="104917"/>
                        <a:pt x="37267" y="94947"/>
                        <a:pt x="40722" y="86104"/>
                      </a:cubicBezTo>
                      <a:cubicBezTo>
                        <a:pt x="26573" y="86104"/>
                        <a:pt x="14995" y="111431"/>
                        <a:pt x="14995" y="111431"/>
                      </a:cubicBezTo>
                      <a:cubicBezTo>
                        <a:pt x="4379" y="80393"/>
                        <a:pt x="25607" y="69942"/>
                        <a:pt x="25607" y="69942"/>
                      </a:cubicBezTo>
                      <a:close/>
                    </a:path>
                  </a:pathLst>
                </a:custGeom>
                <a:solidFill>
                  <a:srgbClr val="186E6B"/>
                </a:solidFill>
                <a:ln w="8032" cap="flat">
                  <a:noFill/>
                  <a:prstDash val="solid"/>
                  <a:miter/>
                </a:ln>
              </p:spPr>
              <p:txBody>
                <a:bodyPr rtlCol="0" anchor="ctr"/>
                <a:lstStyle/>
                <a:p>
                  <a:endParaRPr lang="zh-CN" altLang="en-US"/>
                </a:p>
              </p:txBody>
            </p:sp>
            <p:sp>
              <p:nvSpPr>
                <p:cNvPr id="296" name="ïśļíḑe">
                  <a:extLst>
                    <a:ext uri="{FF2B5EF4-FFF2-40B4-BE49-F238E27FC236}">
                      <a16:creationId xmlns:a16="http://schemas.microsoft.com/office/drawing/2014/main" id="{4CE26A35-B547-EC3E-372F-0A27395E8219}"/>
                    </a:ext>
                  </a:extLst>
                </p:cNvPr>
                <p:cNvSpPr/>
                <p:nvPr/>
              </p:nvSpPr>
              <p:spPr>
                <a:xfrm>
                  <a:off x="9447172" y="6308702"/>
                  <a:ext cx="462085" cy="541687"/>
                </a:xfrm>
                <a:custGeom>
                  <a:avLst/>
                  <a:gdLst>
                    <a:gd name="connsiteX0" fmla="*/ -4062 w 462085"/>
                    <a:gd name="connsiteY0" fmla="*/ 366470 h 541687"/>
                    <a:gd name="connsiteX1" fmla="*/ -4062 w 462085"/>
                    <a:gd name="connsiteY1" fmla="*/ 389225 h 541687"/>
                    <a:gd name="connsiteX2" fmla="*/ -4062 w 462085"/>
                    <a:gd name="connsiteY2" fmla="*/ 400322 h 541687"/>
                    <a:gd name="connsiteX3" fmla="*/ -4062 w 462085"/>
                    <a:gd name="connsiteY3" fmla="*/ 411739 h 541687"/>
                    <a:gd name="connsiteX4" fmla="*/ -3500 w 462085"/>
                    <a:gd name="connsiteY4" fmla="*/ 429830 h 541687"/>
                    <a:gd name="connsiteX5" fmla="*/ -2295 w 462085"/>
                    <a:gd name="connsiteY5" fmla="*/ 455639 h 541687"/>
                    <a:gd name="connsiteX6" fmla="*/ -2295 w 462085"/>
                    <a:gd name="connsiteY6" fmla="*/ 455639 h 541687"/>
                    <a:gd name="connsiteX7" fmla="*/ 763 w 462085"/>
                    <a:gd name="connsiteY7" fmla="*/ 500345 h 541687"/>
                    <a:gd name="connsiteX8" fmla="*/ 1808 w 462085"/>
                    <a:gd name="connsiteY8" fmla="*/ 512889 h 541687"/>
                    <a:gd name="connsiteX9" fmla="*/ 4623 w 462085"/>
                    <a:gd name="connsiteY9" fmla="*/ 539984 h 541687"/>
                    <a:gd name="connsiteX10" fmla="*/ 458023 w 462085"/>
                    <a:gd name="connsiteY10" fmla="*/ 539984 h 541687"/>
                    <a:gd name="connsiteX11" fmla="*/ 424739 w 462085"/>
                    <a:gd name="connsiteY11" fmla="*/ 334549 h 541687"/>
                    <a:gd name="connsiteX12" fmla="*/ 385741 w 462085"/>
                    <a:gd name="connsiteY12" fmla="*/ 164815 h 541687"/>
                    <a:gd name="connsiteX13" fmla="*/ 378745 w 462085"/>
                    <a:gd name="connsiteY13" fmla="*/ 137718 h 541687"/>
                    <a:gd name="connsiteX14" fmla="*/ 376413 w 462085"/>
                    <a:gd name="connsiteY14" fmla="*/ 129035 h 541687"/>
                    <a:gd name="connsiteX15" fmla="*/ 372958 w 462085"/>
                    <a:gd name="connsiteY15" fmla="*/ 116009 h 541687"/>
                    <a:gd name="connsiteX16" fmla="*/ 346988 w 462085"/>
                    <a:gd name="connsiteY16" fmla="*/ 24748 h 541687"/>
                    <a:gd name="connsiteX17" fmla="*/ 344977 w 462085"/>
                    <a:gd name="connsiteY17" fmla="*/ 17996 h 541687"/>
                    <a:gd name="connsiteX18" fmla="*/ 344251 w 462085"/>
                    <a:gd name="connsiteY18" fmla="*/ 15503 h 541687"/>
                    <a:gd name="connsiteX19" fmla="*/ 343124 w 462085"/>
                    <a:gd name="connsiteY19" fmla="*/ 12126 h 541687"/>
                    <a:gd name="connsiteX20" fmla="*/ 341758 w 462085"/>
                    <a:gd name="connsiteY20" fmla="*/ 7543 h 541687"/>
                    <a:gd name="connsiteX21" fmla="*/ 338865 w 462085"/>
                    <a:gd name="connsiteY21" fmla="*/ -1703 h 541687"/>
                    <a:gd name="connsiteX22" fmla="*/ 317154 w 462085"/>
                    <a:gd name="connsiteY22" fmla="*/ -900 h 541687"/>
                    <a:gd name="connsiteX23" fmla="*/ 300594 w 462085"/>
                    <a:gd name="connsiteY23" fmla="*/ -257 h 541687"/>
                    <a:gd name="connsiteX24" fmla="*/ 260953 w 462085"/>
                    <a:gd name="connsiteY24" fmla="*/ 1351 h 541687"/>
                    <a:gd name="connsiteX25" fmla="*/ 119844 w 462085"/>
                    <a:gd name="connsiteY25" fmla="*/ 6818 h 541687"/>
                    <a:gd name="connsiteX26" fmla="*/ 104563 w 462085"/>
                    <a:gd name="connsiteY26" fmla="*/ 7382 h 541687"/>
                    <a:gd name="connsiteX27" fmla="*/ 94996 w 462085"/>
                    <a:gd name="connsiteY27" fmla="*/ 7784 h 541687"/>
                    <a:gd name="connsiteX28" fmla="*/ 35096 w 462085"/>
                    <a:gd name="connsiteY28" fmla="*/ 10116 h 541687"/>
                    <a:gd name="connsiteX29" fmla="*/ 35096 w 462085"/>
                    <a:gd name="connsiteY29" fmla="*/ 10116 h 541687"/>
                    <a:gd name="connsiteX30" fmla="*/ 17567 w 462085"/>
                    <a:gd name="connsiteY30" fmla="*/ 102099 h 541687"/>
                    <a:gd name="connsiteX31" fmla="*/ 10653 w 462085"/>
                    <a:gd name="connsiteY31" fmla="*/ 148090 h 541687"/>
                    <a:gd name="connsiteX32" fmla="*/ 5105 w 462085"/>
                    <a:gd name="connsiteY32" fmla="*/ 193840 h 541687"/>
                    <a:gd name="connsiteX33" fmla="*/ 1808 w 462085"/>
                    <a:gd name="connsiteY33" fmla="*/ 227851 h 541687"/>
                    <a:gd name="connsiteX34" fmla="*/ -846 w 462085"/>
                    <a:gd name="connsiteY34" fmla="*/ 261782 h 541687"/>
                    <a:gd name="connsiteX35" fmla="*/ -2374 w 462085"/>
                    <a:gd name="connsiteY35" fmla="*/ 289684 h 541687"/>
                    <a:gd name="connsiteX36" fmla="*/ -4062 w 462085"/>
                    <a:gd name="connsiteY36" fmla="*/ 366470 h 5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085" h="541687">
                      <a:moveTo>
                        <a:pt x="-4062" y="366470"/>
                      </a:moveTo>
                      <a:cubicBezTo>
                        <a:pt x="-4062" y="374110"/>
                        <a:pt x="-4062" y="381667"/>
                        <a:pt x="-4062" y="389225"/>
                      </a:cubicBezTo>
                      <a:cubicBezTo>
                        <a:pt x="-4062" y="392923"/>
                        <a:pt x="-4062" y="396541"/>
                        <a:pt x="-4062" y="400322"/>
                      </a:cubicBezTo>
                      <a:cubicBezTo>
                        <a:pt x="-4062" y="404100"/>
                        <a:pt x="-4062" y="407879"/>
                        <a:pt x="-4062" y="411739"/>
                      </a:cubicBezTo>
                      <a:cubicBezTo>
                        <a:pt x="-4062" y="417769"/>
                        <a:pt x="-4062" y="423799"/>
                        <a:pt x="-3500" y="429830"/>
                      </a:cubicBezTo>
                      <a:cubicBezTo>
                        <a:pt x="-3178" y="438514"/>
                        <a:pt x="-2774" y="447116"/>
                        <a:pt x="-2295" y="455639"/>
                      </a:cubicBezTo>
                      <a:lnTo>
                        <a:pt x="-2295" y="455639"/>
                      </a:lnTo>
                      <a:cubicBezTo>
                        <a:pt x="-1569" y="470757"/>
                        <a:pt x="-524" y="485630"/>
                        <a:pt x="763" y="500345"/>
                      </a:cubicBezTo>
                      <a:cubicBezTo>
                        <a:pt x="763" y="504526"/>
                        <a:pt x="1403" y="508788"/>
                        <a:pt x="1808" y="512889"/>
                      </a:cubicBezTo>
                      <a:cubicBezTo>
                        <a:pt x="2612" y="522054"/>
                        <a:pt x="3574" y="531060"/>
                        <a:pt x="4623" y="539984"/>
                      </a:cubicBezTo>
                      <a:lnTo>
                        <a:pt x="458023" y="539984"/>
                      </a:lnTo>
                      <a:cubicBezTo>
                        <a:pt x="449983" y="470757"/>
                        <a:pt x="438083" y="400481"/>
                        <a:pt x="424739" y="334549"/>
                      </a:cubicBezTo>
                      <a:cubicBezTo>
                        <a:pt x="412195" y="272718"/>
                        <a:pt x="398446" y="214746"/>
                        <a:pt x="385741" y="164815"/>
                      </a:cubicBezTo>
                      <a:lnTo>
                        <a:pt x="378745" y="137718"/>
                      </a:lnTo>
                      <a:cubicBezTo>
                        <a:pt x="377940" y="134744"/>
                        <a:pt x="377139" y="131929"/>
                        <a:pt x="376413" y="129035"/>
                      </a:cubicBezTo>
                      <a:cubicBezTo>
                        <a:pt x="375208" y="124613"/>
                        <a:pt x="374081" y="120190"/>
                        <a:pt x="372958" y="116009"/>
                      </a:cubicBezTo>
                      <a:cubicBezTo>
                        <a:pt x="362342" y="76772"/>
                        <a:pt x="353175" y="45252"/>
                        <a:pt x="346988" y="24748"/>
                      </a:cubicBezTo>
                      <a:cubicBezTo>
                        <a:pt x="346261" y="22338"/>
                        <a:pt x="345539" y="20086"/>
                        <a:pt x="344977" y="17996"/>
                      </a:cubicBezTo>
                      <a:cubicBezTo>
                        <a:pt x="344412" y="15905"/>
                        <a:pt x="344495" y="16227"/>
                        <a:pt x="344251" y="15503"/>
                      </a:cubicBezTo>
                      <a:lnTo>
                        <a:pt x="343124" y="12126"/>
                      </a:lnTo>
                      <a:lnTo>
                        <a:pt x="341758" y="7543"/>
                      </a:lnTo>
                      <a:cubicBezTo>
                        <a:pt x="339830" y="1512"/>
                        <a:pt x="338865" y="-1703"/>
                        <a:pt x="338865" y="-1703"/>
                      </a:cubicBezTo>
                      <a:lnTo>
                        <a:pt x="317154" y="-900"/>
                      </a:lnTo>
                      <a:lnTo>
                        <a:pt x="300594" y="-257"/>
                      </a:lnTo>
                      <a:lnTo>
                        <a:pt x="260953" y="1351"/>
                      </a:lnTo>
                      <a:lnTo>
                        <a:pt x="119844" y="6818"/>
                      </a:lnTo>
                      <a:lnTo>
                        <a:pt x="104563" y="7382"/>
                      </a:lnTo>
                      <a:lnTo>
                        <a:pt x="94996" y="7784"/>
                      </a:lnTo>
                      <a:lnTo>
                        <a:pt x="35096" y="10116"/>
                      </a:lnTo>
                      <a:cubicBezTo>
                        <a:pt x="35096" y="10116"/>
                        <a:pt x="35096" y="10116"/>
                        <a:pt x="35096" y="10116"/>
                      </a:cubicBezTo>
                      <a:cubicBezTo>
                        <a:pt x="28340" y="40749"/>
                        <a:pt x="22470" y="71545"/>
                        <a:pt x="17567" y="102099"/>
                      </a:cubicBezTo>
                      <a:cubicBezTo>
                        <a:pt x="15074" y="117536"/>
                        <a:pt x="12742" y="132814"/>
                        <a:pt x="10653" y="148090"/>
                      </a:cubicBezTo>
                      <a:cubicBezTo>
                        <a:pt x="8560" y="163366"/>
                        <a:pt x="6794" y="178564"/>
                        <a:pt x="5105" y="193840"/>
                      </a:cubicBezTo>
                      <a:cubicBezTo>
                        <a:pt x="3979" y="205179"/>
                        <a:pt x="2773" y="216595"/>
                        <a:pt x="1808" y="227851"/>
                      </a:cubicBezTo>
                      <a:cubicBezTo>
                        <a:pt x="842" y="239109"/>
                        <a:pt x="37" y="250526"/>
                        <a:pt x="-846" y="261782"/>
                      </a:cubicBezTo>
                      <a:cubicBezTo>
                        <a:pt x="-1408" y="271110"/>
                        <a:pt x="-1973" y="280437"/>
                        <a:pt x="-2374" y="289684"/>
                      </a:cubicBezTo>
                      <a:cubicBezTo>
                        <a:pt x="-3418" y="315735"/>
                        <a:pt x="-4062" y="341384"/>
                        <a:pt x="-4062" y="366470"/>
                      </a:cubicBezTo>
                      <a:close/>
                    </a:path>
                  </a:pathLst>
                </a:custGeom>
                <a:solidFill>
                  <a:srgbClr val="1A9490"/>
                </a:solidFill>
                <a:ln w="8032" cap="flat">
                  <a:noFill/>
                  <a:prstDash val="solid"/>
                  <a:miter/>
                </a:ln>
              </p:spPr>
              <p:txBody>
                <a:bodyPr rtlCol="0" anchor="ctr"/>
                <a:lstStyle/>
                <a:p>
                  <a:endParaRPr lang="zh-CN" altLang="en-US"/>
                </a:p>
              </p:txBody>
            </p:sp>
            <p:sp>
              <p:nvSpPr>
                <p:cNvPr id="297" name="ïṣḷïḍe">
                  <a:extLst>
                    <a:ext uri="{FF2B5EF4-FFF2-40B4-BE49-F238E27FC236}">
                      <a16:creationId xmlns:a16="http://schemas.microsoft.com/office/drawing/2014/main" id="{F66D7989-21E5-67AE-0C98-A6BB7082B2CD}"/>
                    </a:ext>
                  </a:extLst>
                </p:cNvPr>
                <p:cNvSpPr/>
                <p:nvPr/>
              </p:nvSpPr>
              <p:spPr>
                <a:xfrm>
                  <a:off x="9447172" y="6308783"/>
                  <a:ext cx="389559" cy="541606"/>
                </a:xfrm>
                <a:custGeom>
                  <a:avLst/>
                  <a:gdLst>
                    <a:gd name="connsiteX0" fmla="*/ -4062 w 389559"/>
                    <a:gd name="connsiteY0" fmla="*/ 366389 h 541606"/>
                    <a:gd name="connsiteX1" fmla="*/ -4062 w 389559"/>
                    <a:gd name="connsiteY1" fmla="*/ 389144 h 541606"/>
                    <a:gd name="connsiteX2" fmla="*/ -4062 w 389559"/>
                    <a:gd name="connsiteY2" fmla="*/ 400241 h 541606"/>
                    <a:gd name="connsiteX3" fmla="*/ -4062 w 389559"/>
                    <a:gd name="connsiteY3" fmla="*/ 411658 h 541606"/>
                    <a:gd name="connsiteX4" fmla="*/ -3500 w 389559"/>
                    <a:gd name="connsiteY4" fmla="*/ 429749 h 541606"/>
                    <a:gd name="connsiteX5" fmla="*/ -2295 w 389559"/>
                    <a:gd name="connsiteY5" fmla="*/ 455559 h 541606"/>
                    <a:gd name="connsiteX6" fmla="*/ -2295 w 389559"/>
                    <a:gd name="connsiteY6" fmla="*/ 455559 h 541606"/>
                    <a:gd name="connsiteX7" fmla="*/ 763 w 389559"/>
                    <a:gd name="connsiteY7" fmla="*/ 500265 h 541606"/>
                    <a:gd name="connsiteX8" fmla="*/ 1808 w 389559"/>
                    <a:gd name="connsiteY8" fmla="*/ 512808 h 541606"/>
                    <a:gd name="connsiteX9" fmla="*/ 4623 w 389559"/>
                    <a:gd name="connsiteY9" fmla="*/ 539904 h 541606"/>
                    <a:gd name="connsiteX10" fmla="*/ 64282 w 389559"/>
                    <a:gd name="connsiteY10" fmla="*/ 539904 h 541606"/>
                    <a:gd name="connsiteX11" fmla="*/ 65166 w 389559"/>
                    <a:gd name="connsiteY11" fmla="*/ 487962 h 541606"/>
                    <a:gd name="connsiteX12" fmla="*/ 161652 w 389559"/>
                    <a:gd name="connsiteY12" fmla="*/ 262828 h 541606"/>
                    <a:gd name="connsiteX13" fmla="*/ 172908 w 389559"/>
                    <a:gd name="connsiteY13" fmla="*/ 251812 h 541606"/>
                    <a:gd name="connsiteX14" fmla="*/ 172908 w 389559"/>
                    <a:gd name="connsiteY14" fmla="*/ 251812 h 541606"/>
                    <a:gd name="connsiteX15" fmla="*/ 330985 w 389559"/>
                    <a:gd name="connsiteY15" fmla="*/ 171407 h 541606"/>
                    <a:gd name="connsiteX16" fmla="*/ 358966 w 389559"/>
                    <a:gd name="connsiteY16" fmla="*/ 166825 h 541606"/>
                    <a:gd name="connsiteX17" fmla="*/ 385498 w 389559"/>
                    <a:gd name="connsiteY17" fmla="*/ 164815 h 541606"/>
                    <a:gd name="connsiteX18" fmla="*/ 378506 w 389559"/>
                    <a:gd name="connsiteY18" fmla="*/ 137718 h 541606"/>
                    <a:gd name="connsiteX19" fmla="*/ 376174 w 389559"/>
                    <a:gd name="connsiteY19" fmla="*/ 129033 h 541606"/>
                    <a:gd name="connsiteX20" fmla="*/ 372715 w 389559"/>
                    <a:gd name="connsiteY20" fmla="*/ 116009 h 541606"/>
                    <a:gd name="connsiteX21" fmla="*/ 346744 w 389559"/>
                    <a:gd name="connsiteY21" fmla="*/ 24748 h 541606"/>
                    <a:gd name="connsiteX22" fmla="*/ 344734 w 389559"/>
                    <a:gd name="connsiteY22" fmla="*/ 17996 h 541606"/>
                    <a:gd name="connsiteX23" fmla="*/ 344012 w 389559"/>
                    <a:gd name="connsiteY23" fmla="*/ 15503 h 541606"/>
                    <a:gd name="connsiteX24" fmla="*/ 342885 w 389559"/>
                    <a:gd name="connsiteY24" fmla="*/ 12126 h 541606"/>
                    <a:gd name="connsiteX25" fmla="*/ 341519 w 389559"/>
                    <a:gd name="connsiteY25" fmla="*/ 7543 h 541606"/>
                    <a:gd name="connsiteX26" fmla="*/ 338625 w 389559"/>
                    <a:gd name="connsiteY26" fmla="*/ -1703 h 541606"/>
                    <a:gd name="connsiteX27" fmla="*/ 316914 w 389559"/>
                    <a:gd name="connsiteY27" fmla="*/ -900 h 541606"/>
                    <a:gd name="connsiteX28" fmla="*/ 300350 w 389559"/>
                    <a:gd name="connsiteY28" fmla="*/ -257 h 541606"/>
                    <a:gd name="connsiteX29" fmla="*/ 260709 w 389559"/>
                    <a:gd name="connsiteY29" fmla="*/ 1351 h 541606"/>
                    <a:gd name="connsiteX30" fmla="*/ 119600 w 389559"/>
                    <a:gd name="connsiteY30" fmla="*/ 6818 h 541606"/>
                    <a:gd name="connsiteX31" fmla="*/ 104324 w 389559"/>
                    <a:gd name="connsiteY31" fmla="*/ 7382 h 541606"/>
                    <a:gd name="connsiteX32" fmla="*/ 94756 w 389559"/>
                    <a:gd name="connsiteY32" fmla="*/ 7784 h 541606"/>
                    <a:gd name="connsiteX33" fmla="*/ 34853 w 389559"/>
                    <a:gd name="connsiteY33" fmla="*/ 10116 h 541606"/>
                    <a:gd name="connsiteX34" fmla="*/ 34853 w 389559"/>
                    <a:gd name="connsiteY34" fmla="*/ 10116 h 541606"/>
                    <a:gd name="connsiteX35" fmla="*/ 17327 w 389559"/>
                    <a:gd name="connsiteY35" fmla="*/ 102099 h 541606"/>
                    <a:gd name="connsiteX36" fmla="*/ 10409 w 389559"/>
                    <a:gd name="connsiteY36" fmla="*/ 148090 h 541606"/>
                    <a:gd name="connsiteX37" fmla="*/ 4862 w 389559"/>
                    <a:gd name="connsiteY37" fmla="*/ 193840 h 541606"/>
                    <a:gd name="connsiteX38" fmla="*/ 1564 w 389559"/>
                    <a:gd name="connsiteY38" fmla="*/ 227851 h 541606"/>
                    <a:gd name="connsiteX39" fmla="*/ -1086 w 389559"/>
                    <a:gd name="connsiteY39" fmla="*/ 261782 h 541606"/>
                    <a:gd name="connsiteX40" fmla="*/ -2617 w 389559"/>
                    <a:gd name="connsiteY40" fmla="*/ 289684 h 541606"/>
                    <a:gd name="connsiteX41" fmla="*/ -4062 w 389559"/>
                    <a:gd name="connsiteY41" fmla="*/ 366389 h 541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9559" h="541606">
                      <a:moveTo>
                        <a:pt x="-4062" y="366389"/>
                      </a:moveTo>
                      <a:cubicBezTo>
                        <a:pt x="-4062" y="374029"/>
                        <a:pt x="-4062" y="381587"/>
                        <a:pt x="-4062" y="389144"/>
                      </a:cubicBezTo>
                      <a:cubicBezTo>
                        <a:pt x="-4062" y="392843"/>
                        <a:pt x="-4062" y="396460"/>
                        <a:pt x="-4062" y="400241"/>
                      </a:cubicBezTo>
                      <a:cubicBezTo>
                        <a:pt x="-4062" y="404020"/>
                        <a:pt x="-4062" y="407799"/>
                        <a:pt x="-4062" y="411658"/>
                      </a:cubicBezTo>
                      <a:cubicBezTo>
                        <a:pt x="-4062" y="417688"/>
                        <a:pt x="-4062" y="423719"/>
                        <a:pt x="-3500" y="429749"/>
                      </a:cubicBezTo>
                      <a:cubicBezTo>
                        <a:pt x="-3178" y="438434"/>
                        <a:pt x="-2774" y="447036"/>
                        <a:pt x="-2295" y="455559"/>
                      </a:cubicBezTo>
                      <a:lnTo>
                        <a:pt x="-2295" y="455559"/>
                      </a:lnTo>
                      <a:cubicBezTo>
                        <a:pt x="-1569" y="470676"/>
                        <a:pt x="-524" y="485550"/>
                        <a:pt x="763" y="500265"/>
                      </a:cubicBezTo>
                      <a:cubicBezTo>
                        <a:pt x="763" y="504446"/>
                        <a:pt x="1403" y="508707"/>
                        <a:pt x="1808" y="512808"/>
                      </a:cubicBezTo>
                      <a:cubicBezTo>
                        <a:pt x="2612" y="521974"/>
                        <a:pt x="3574" y="530980"/>
                        <a:pt x="4623" y="539904"/>
                      </a:cubicBezTo>
                      <a:lnTo>
                        <a:pt x="64282" y="539904"/>
                      </a:lnTo>
                      <a:cubicBezTo>
                        <a:pt x="64282" y="522778"/>
                        <a:pt x="64282" y="505410"/>
                        <a:pt x="65166" y="487962"/>
                      </a:cubicBezTo>
                      <a:cubicBezTo>
                        <a:pt x="67419" y="403376"/>
                        <a:pt x="101909" y="322810"/>
                        <a:pt x="161652" y="262828"/>
                      </a:cubicBezTo>
                      <a:lnTo>
                        <a:pt x="172908" y="251812"/>
                      </a:lnTo>
                      <a:lnTo>
                        <a:pt x="172908" y="251812"/>
                      </a:lnTo>
                      <a:cubicBezTo>
                        <a:pt x="217374" y="211209"/>
                        <a:pt x="271969" y="183387"/>
                        <a:pt x="330985" y="171407"/>
                      </a:cubicBezTo>
                      <a:cubicBezTo>
                        <a:pt x="340152" y="169477"/>
                        <a:pt x="349477" y="167950"/>
                        <a:pt x="358966" y="166825"/>
                      </a:cubicBezTo>
                      <a:cubicBezTo>
                        <a:pt x="367650" y="165859"/>
                        <a:pt x="376574" y="165137"/>
                        <a:pt x="385498" y="164815"/>
                      </a:cubicBezTo>
                      <a:lnTo>
                        <a:pt x="378506" y="137718"/>
                      </a:lnTo>
                      <a:cubicBezTo>
                        <a:pt x="377701" y="134744"/>
                        <a:pt x="376896" y="131929"/>
                        <a:pt x="376174" y="129033"/>
                      </a:cubicBezTo>
                      <a:cubicBezTo>
                        <a:pt x="374968" y="124613"/>
                        <a:pt x="373842" y="120190"/>
                        <a:pt x="372715" y="116009"/>
                      </a:cubicBezTo>
                      <a:cubicBezTo>
                        <a:pt x="362103" y="76770"/>
                        <a:pt x="352936" y="45252"/>
                        <a:pt x="346744" y="24748"/>
                      </a:cubicBezTo>
                      <a:cubicBezTo>
                        <a:pt x="346022" y="22338"/>
                        <a:pt x="345295" y="20086"/>
                        <a:pt x="344734" y="17996"/>
                      </a:cubicBezTo>
                      <a:cubicBezTo>
                        <a:pt x="344173" y="15905"/>
                        <a:pt x="344251" y="16227"/>
                        <a:pt x="344012" y="15503"/>
                      </a:cubicBezTo>
                      <a:lnTo>
                        <a:pt x="342885" y="12126"/>
                      </a:lnTo>
                      <a:lnTo>
                        <a:pt x="341519" y="7543"/>
                      </a:lnTo>
                      <a:cubicBezTo>
                        <a:pt x="339587" y="1512"/>
                        <a:pt x="338625" y="-1703"/>
                        <a:pt x="338625" y="-1703"/>
                      </a:cubicBezTo>
                      <a:lnTo>
                        <a:pt x="316914" y="-900"/>
                      </a:lnTo>
                      <a:lnTo>
                        <a:pt x="300350" y="-257"/>
                      </a:lnTo>
                      <a:lnTo>
                        <a:pt x="260709" y="1351"/>
                      </a:lnTo>
                      <a:lnTo>
                        <a:pt x="119600" y="6818"/>
                      </a:lnTo>
                      <a:lnTo>
                        <a:pt x="104324" y="7382"/>
                      </a:lnTo>
                      <a:lnTo>
                        <a:pt x="94756" y="7784"/>
                      </a:lnTo>
                      <a:lnTo>
                        <a:pt x="34853" y="10116"/>
                      </a:lnTo>
                      <a:cubicBezTo>
                        <a:pt x="34853" y="10116"/>
                        <a:pt x="34853" y="10116"/>
                        <a:pt x="34853" y="10116"/>
                      </a:cubicBezTo>
                      <a:cubicBezTo>
                        <a:pt x="28100" y="40749"/>
                        <a:pt x="22231" y="71545"/>
                        <a:pt x="17327" y="102099"/>
                      </a:cubicBezTo>
                      <a:cubicBezTo>
                        <a:pt x="14752" y="117536"/>
                        <a:pt x="12502" y="132814"/>
                        <a:pt x="10409" y="148090"/>
                      </a:cubicBezTo>
                      <a:cubicBezTo>
                        <a:pt x="8321" y="163366"/>
                        <a:pt x="6550" y="178564"/>
                        <a:pt x="4862" y="193840"/>
                      </a:cubicBezTo>
                      <a:cubicBezTo>
                        <a:pt x="3735" y="205179"/>
                        <a:pt x="2530" y="216595"/>
                        <a:pt x="1564" y="227851"/>
                      </a:cubicBezTo>
                      <a:cubicBezTo>
                        <a:pt x="602" y="239109"/>
                        <a:pt x="-203" y="250526"/>
                        <a:pt x="-1086" y="261782"/>
                      </a:cubicBezTo>
                      <a:cubicBezTo>
                        <a:pt x="-1651" y="271110"/>
                        <a:pt x="-2213" y="280437"/>
                        <a:pt x="-2617" y="289684"/>
                      </a:cubicBezTo>
                      <a:cubicBezTo>
                        <a:pt x="-3418" y="315655"/>
                        <a:pt x="-4062" y="341304"/>
                        <a:pt x="-4062" y="366389"/>
                      </a:cubicBezTo>
                      <a:close/>
                    </a:path>
                  </a:pathLst>
                </a:custGeom>
                <a:solidFill>
                  <a:srgbClr val="26B3AE"/>
                </a:solidFill>
                <a:ln w="8032" cap="flat">
                  <a:noFill/>
                  <a:prstDash val="solid"/>
                  <a:miter/>
                </a:ln>
              </p:spPr>
              <p:txBody>
                <a:bodyPr rtlCol="0" anchor="ctr"/>
                <a:lstStyle/>
                <a:p>
                  <a:endParaRPr lang="zh-CN" altLang="en-US"/>
                </a:p>
              </p:txBody>
            </p:sp>
            <p:sp>
              <p:nvSpPr>
                <p:cNvPr id="298" name="iṥ1ïďé">
                  <a:extLst>
                    <a:ext uri="{FF2B5EF4-FFF2-40B4-BE49-F238E27FC236}">
                      <a16:creationId xmlns:a16="http://schemas.microsoft.com/office/drawing/2014/main" id="{1A555C79-F636-3488-DD0E-B01446145833}"/>
                    </a:ext>
                  </a:extLst>
                </p:cNvPr>
                <p:cNvSpPr/>
                <p:nvPr/>
              </p:nvSpPr>
              <p:spPr>
                <a:xfrm>
                  <a:off x="9486150" y="6241647"/>
                  <a:ext cx="309755" cy="168661"/>
                </a:xfrm>
                <a:custGeom>
                  <a:avLst/>
                  <a:gdLst>
                    <a:gd name="connsiteX0" fmla="*/ -2515 w 309755"/>
                    <a:gd name="connsiteY0" fmla="*/ 96629 h 168661"/>
                    <a:gd name="connsiteX1" fmla="*/ 172527 w 309755"/>
                    <a:gd name="connsiteY1" fmla="*/ 165778 h 168661"/>
                    <a:gd name="connsiteX2" fmla="*/ 304147 w 309755"/>
                    <a:gd name="connsiteY2" fmla="*/ 68568 h 168661"/>
                    <a:gd name="connsiteX3" fmla="*/ 129109 w 309755"/>
                    <a:gd name="connsiteY3" fmla="*/ -501 h 168661"/>
                    <a:gd name="connsiteX4" fmla="*/ -2515 w 309755"/>
                    <a:gd name="connsiteY4" fmla="*/ 96629 h 168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755" h="168661">
                      <a:moveTo>
                        <a:pt x="-2515" y="96629"/>
                      </a:moveTo>
                      <a:cubicBezTo>
                        <a:pt x="9463" y="142540"/>
                        <a:pt x="87858" y="173497"/>
                        <a:pt x="172527" y="165778"/>
                      </a:cubicBezTo>
                      <a:cubicBezTo>
                        <a:pt x="257191" y="158058"/>
                        <a:pt x="316129" y="114479"/>
                        <a:pt x="304147" y="68568"/>
                      </a:cubicBezTo>
                      <a:cubicBezTo>
                        <a:pt x="292168" y="22657"/>
                        <a:pt x="213774" y="-8300"/>
                        <a:pt x="129109" y="-501"/>
                      </a:cubicBezTo>
                      <a:cubicBezTo>
                        <a:pt x="44440" y="7298"/>
                        <a:pt x="-14497" y="50799"/>
                        <a:pt x="-2515" y="96629"/>
                      </a:cubicBezTo>
                      <a:close/>
                    </a:path>
                  </a:pathLst>
                </a:custGeom>
                <a:solidFill>
                  <a:srgbClr val="6ACCCA"/>
                </a:solidFill>
                <a:ln w="8032" cap="flat">
                  <a:noFill/>
                  <a:prstDash val="solid"/>
                  <a:miter/>
                </a:ln>
              </p:spPr>
              <p:txBody>
                <a:bodyPr rtlCol="0" anchor="ctr"/>
                <a:lstStyle/>
                <a:p>
                  <a:endParaRPr lang="zh-CN" altLang="en-US"/>
                </a:p>
              </p:txBody>
            </p:sp>
            <p:sp>
              <p:nvSpPr>
                <p:cNvPr id="299" name="ïṡḷiḓe">
                  <a:extLst>
                    <a:ext uri="{FF2B5EF4-FFF2-40B4-BE49-F238E27FC236}">
                      <a16:creationId xmlns:a16="http://schemas.microsoft.com/office/drawing/2014/main" id="{9C84188D-9AE1-1A61-8723-9A5C0FBD2350}"/>
                    </a:ext>
                  </a:extLst>
                </p:cNvPr>
                <p:cNvSpPr/>
                <p:nvPr/>
              </p:nvSpPr>
              <p:spPr>
                <a:xfrm>
                  <a:off x="9545829" y="6263414"/>
                  <a:ext cx="202618" cy="116204"/>
                </a:xfrm>
                <a:custGeom>
                  <a:avLst/>
                  <a:gdLst>
                    <a:gd name="connsiteX0" fmla="*/ 26734 w 202618"/>
                    <a:gd name="connsiteY0" fmla="*/ 54921 h 116204"/>
                    <a:gd name="connsiteX1" fmla="*/ -4062 w 202618"/>
                    <a:gd name="connsiteY1" fmla="*/ 54921 h 116204"/>
                    <a:gd name="connsiteX2" fmla="*/ 61146 w 202618"/>
                    <a:gd name="connsiteY2" fmla="*/ 34981 h 116204"/>
                    <a:gd name="connsiteX3" fmla="*/ 48602 w 202618"/>
                    <a:gd name="connsiteY3" fmla="*/ 9010 h 116204"/>
                    <a:gd name="connsiteX4" fmla="*/ 80764 w 202618"/>
                    <a:gd name="connsiteY4" fmla="*/ 27263 h 116204"/>
                    <a:gd name="connsiteX5" fmla="*/ 72723 w 202618"/>
                    <a:gd name="connsiteY5" fmla="*/ -1523 h 116204"/>
                    <a:gd name="connsiteX6" fmla="*/ 100304 w 202618"/>
                    <a:gd name="connsiteY6" fmla="*/ 20186 h 116204"/>
                    <a:gd name="connsiteX7" fmla="*/ 150957 w 202618"/>
                    <a:gd name="connsiteY7" fmla="*/ 13353 h 116204"/>
                    <a:gd name="connsiteX8" fmla="*/ 138414 w 202618"/>
                    <a:gd name="connsiteY8" fmla="*/ 23403 h 116204"/>
                    <a:gd name="connsiteX9" fmla="*/ 184007 w 202618"/>
                    <a:gd name="connsiteY9" fmla="*/ 40529 h 116204"/>
                    <a:gd name="connsiteX10" fmla="*/ 156104 w 202618"/>
                    <a:gd name="connsiteY10" fmla="*/ 48167 h 116204"/>
                    <a:gd name="connsiteX11" fmla="*/ 198556 w 202618"/>
                    <a:gd name="connsiteY11" fmla="*/ 69556 h 116204"/>
                    <a:gd name="connsiteX12" fmla="*/ 155299 w 202618"/>
                    <a:gd name="connsiteY12" fmla="*/ 64892 h 116204"/>
                    <a:gd name="connsiteX13" fmla="*/ 178699 w 202618"/>
                    <a:gd name="connsiteY13" fmla="*/ 102762 h 116204"/>
                    <a:gd name="connsiteX14" fmla="*/ 130456 w 202618"/>
                    <a:gd name="connsiteY14" fmla="*/ 73254 h 116204"/>
                    <a:gd name="connsiteX15" fmla="*/ 144927 w 202618"/>
                    <a:gd name="connsiteY15" fmla="*/ 114501 h 116204"/>
                    <a:gd name="connsiteX16" fmla="*/ 100143 w 202618"/>
                    <a:gd name="connsiteY16" fmla="*/ 72369 h 116204"/>
                    <a:gd name="connsiteX17" fmla="*/ 101591 w 202618"/>
                    <a:gd name="connsiteY17" fmla="*/ 113778 h 116204"/>
                    <a:gd name="connsiteX18" fmla="*/ 81490 w 202618"/>
                    <a:gd name="connsiteY18" fmla="*/ 77677 h 116204"/>
                    <a:gd name="connsiteX19" fmla="*/ 59697 w 202618"/>
                    <a:gd name="connsiteY19" fmla="*/ 108390 h 116204"/>
                    <a:gd name="connsiteX20" fmla="*/ 58413 w 202618"/>
                    <a:gd name="connsiteY20" fmla="*/ 78560 h 116204"/>
                    <a:gd name="connsiteX21" fmla="*/ 35819 w 202618"/>
                    <a:gd name="connsiteY21" fmla="*/ 99386 h 116204"/>
                    <a:gd name="connsiteX22" fmla="*/ 34048 w 202618"/>
                    <a:gd name="connsiteY22" fmla="*/ 100188 h 116204"/>
                    <a:gd name="connsiteX23" fmla="*/ 37585 w 202618"/>
                    <a:gd name="connsiteY23" fmla="*/ 73656 h 116204"/>
                    <a:gd name="connsiteX24" fmla="*/ 6311 w 202618"/>
                    <a:gd name="connsiteY24" fmla="*/ 91747 h 116204"/>
                    <a:gd name="connsiteX25" fmla="*/ 26734 w 202618"/>
                    <a:gd name="connsiteY25" fmla="*/ 54921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2618" h="116204">
                      <a:moveTo>
                        <a:pt x="26734" y="54921"/>
                      </a:moveTo>
                      <a:cubicBezTo>
                        <a:pt x="21025" y="47444"/>
                        <a:pt x="-4062" y="54921"/>
                        <a:pt x="-4062" y="54921"/>
                      </a:cubicBezTo>
                      <a:cubicBezTo>
                        <a:pt x="9927" y="10860"/>
                        <a:pt x="61146" y="34981"/>
                        <a:pt x="61146" y="34981"/>
                      </a:cubicBezTo>
                      <a:cubicBezTo>
                        <a:pt x="65888" y="21071"/>
                        <a:pt x="48602" y="9010"/>
                        <a:pt x="48602" y="9010"/>
                      </a:cubicBezTo>
                      <a:cubicBezTo>
                        <a:pt x="59296" y="7562"/>
                        <a:pt x="80764" y="27263"/>
                        <a:pt x="80764" y="27263"/>
                      </a:cubicBezTo>
                      <a:cubicBezTo>
                        <a:pt x="83818" y="21313"/>
                        <a:pt x="72723" y="-1523"/>
                        <a:pt x="72723" y="-1523"/>
                      </a:cubicBezTo>
                      <a:cubicBezTo>
                        <a:pt x="82774" y="-4016"/>
                        <a:pt x="100304" y="20186"/>
                        <a:pt x="100304" y="20186"/>
                      </a:cubicBezTo>
                      <a:cubicBezTo>
                        <a:pt x="118717" y="-1282"/>
                        <a:pt x="150957" y="13353"/>
                        <a:pt x="150957" y="13353"/>
                      </a:cubicBezTo>
                      <a:cubicBezTo>
                        <a:pt x="138092" y="13995"/>
                        <a:pt x="138414" y="23403"/>
                        <a:pt x="138414" y="23403"/>
                      </a:cubicBezTo>
                      <a:cubicBezTo>
                        <a:pt x="152324" y="23403"/>
                        <a:pt x="184007" y="40529"/>
                        <a:pt x="184007" y="40529"/>
                      </a:cubicBezTo>
                      <a:lnTo>
                        <a:pt x="156104" y="48167"/>
                      </a:lnTo>
                      <a:cubicBezTo>
                        <a:pt x="170737" y="54278"/>
                        <a:pt x="184890" y="61435"/>
                        <a:pt x="198556" y="69556"/>
                      </a:cubicBezTo>
                      <a:lnTo>
                        <a:pt x="155299" y="64892"/>
                      </a:lnTo>
                      <a:lnTo>
                        <a:pt x="178699" y="102762"/>
                      </a:lnTo>
                      <a:lnTo>
                        <a:pt x="130456" y="73254"/>
                      </a:lnTo>
                      <a:lnTo>
                        <a:pt x="144927" y="114501"/>
                      </a:lnTo>
                      <a:lnTo>
                        <a:pt x="100143" y="72369"/>
                      </a:lnTo>
                      <a:lnTo>
                        <a:pt x="101591" y="113778"/>
                      </a:lnTo>
                      <a:lnTo>
                        <a:pt x="81490" y="77677"/>
                      </a:lnTo>
                      <a:cubicBezTo>
                        <a:pt x="73450" y="77113"/>
                        <a:pt x="59697" y="108390"/>
                        <a:pt x="59697" y="108390"/>
                      </a:cubicBezTo>
                      <a:cubicBezTo>
                        <a:pt x="55437" y="98983"/>
                        <a:pt x="54954" y="88289"/>
                        <a:pt x="58413" y="78560"/>
                      </a:cubicBezTo>
                      <a:cubicBezTo>
                        <a:pt x="44020" y="73896"/>
                        <a:pt x="35819" y="99386"/>
                        <a:pt x="35819" y="99386"/>
                      </a:cubicBezTo>
                      <a:lnTo>
                        <a:pt x="34048" y="100188"/>
                      </a:lnTo>
                      <a:cubicBezTo>
                        <a:pt x="30754" y="91345"/>
                        <a:pt x="32038" y="81375"/>
                        <a:pt x="37585" y="73656"/>
                      </a:cubicBezTo>
                      <a:cubicBezTo>
                        <a:pt x="23919" y="69956"/>
                        <a:pt x="6311" y="91747"/>
                        <a:pt x="6311" y="91747"/>
                      </a:cubicBezTo>
                      <a:cubicBezTo>
                        <a:pt x="3574" y="59746"/>
                        <a:pt x="26734" y="54921"/>
                        <a:pt x="26734" y="54921"/>
                      </a:cubicBezTo>
                      <a:close/>
                    </a:path>
                  </a:pathLst>
                </a:custGeom>
                <a:solidFill>
                  <a:srgbClr val="186E6B"/>
                </a:solidFill>
                <a:ln w="8032" cap="flat">
                  <a:noFill/>
                  <a:prstDash val="solid"/>
                  <a:miter/>
                </a:ln>
              </p:spPr>
              <p:txBody>
                <a:bodyPr rtlCol="0" anchor="ctr"/>
                <a:lstStyle/>
                <a:p>
                  <a:endParaRPr lang="zh-CN" altLang="en-US"/>
                </a:p>
              </p:txBody>
            </p:sp>
            <p:sp>
              <p:nvSpPr>
                <p:cNvPr id="300" name="ïSľíḋé">
                  <a:extLst>
                    <a:ext uri="{FF2B5EF4-FFF2-40B4-BE49-F238E27FC236}">
                      <a16:creationId xmlns:a16="http://schemas.microsoft.com/office/drawing/2014/main" id="{79164AFC-5D2E-F8C5-DE23-72816027C275}"/>
                    </a:ext>
                  </a:extLst>
                </p:cNvPr>
                <p:cNvSpPr/>
                <p:nvPr/>
              </p:nvSpPr>
              <p:spPr>
                <a:xfrm>
                  <a:off x="9756657" y="6688415"/>
                  <a:ext cx="75575" cy="162457"/>
                </a:xfrm>
                <a:custGeom>
                  <a:avLst/>
                  <a:gdLst>
                    <a:gd name="connsiteX0" fmla="*/ -3587 w 75575"/>
                    <a:gd name="connsiteY0" fmla="*/ 27764 h 162457"/>
                    <a:gd name="connsiteX1" fmla="*/ 4453 w 75575"/>
                    <a:gd name="connsiteY1" fmla="*/ 129075 h 162457"/>
                    <a:gd name="connsiteX2" fmla="*/ 3409 w 75575"/>
                    <a:gd name="connsiteY2" fmla="*/ 160754 h 162457"/>
                    <a:gd name="connsiteX3" fmla="*/ 71514 w 75575"/>
                    <a:gd name="connsiteY3" fmla="*/ 160754 h 162457"/>
                    <a:gd name="connsiteX4" fmla="*/ 65240 w 75575"/>
                    <a:gd name="connsiteY4" fmla="*/ 119024 h 162457"/>
                    <a:gd name="connsiteX5" fmla="*/ 50929 w 75575"/>
                    <a:gd name="connsiteY5" fmla="*/ 55906 h 162457"/>
                    <a:gd name="connsiteX6" fmla="*/ 39108 w 75575"/>
                    <a:gd name="connsiteY6" fmla="*/ 14015 h 162457"/>
                    <a:gd name="connsiteX7" fmla="*/ -3587 w 75575"/>
                    <a:gd name="connsiteY7" fmla="*/ 27764 h 16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75" h="162457">
                      <a:moveTo>
                        <a:pt x="-3587" y="27764"/>
                      </a:moveTo>
                      <a:cubicBezTo>
                        <a:pt x="2525" y="61212"/>
                        <a:pt x="5179" y="95142"/>
                        <a:pt x="4453" y="129075"/>
                      </a:cubicBezTo>
                      <a:cubicBezTo>
                        <a:pt x="4453" y="139607"/>
                        <a:pt x="3970" y="150221"/>
                        <a:pt x="3409" y="160754"/>
                      </a:cubicBezTo>
                      <a:lnTo>
                        <a:pt x="71514" y="160754"/>
                      </a:lnTo>
                      <a:cubicBezTo>
                        <a:pt x="69982" y="146844"/>
                        <a:pt x="67811" y="132934"/>
                        <a:pt x="65240" y="119024"/>
                      </a:cubicBezTo>
                      <a:cubicBezTo>
                        <a:pt x="61380" y="97877"/>
                        <a:pt x="56477" y="76812"/>
                        <a:pt x="50929" y="55906"/>
                      </a:cubicBezTo>
                      <a:cubicBezTo>
                        <a:pt x="47310" y="41915"/>
                        <a:pt x="43372" y="27925"/>
                        <a:pt x="39108" y="14015"/>
                      </a:cubicBezTo>
                      <a:cubicBezTo>
                        <a:pt x="30667" y="-14851"/>
                        <a:pt x="-8813" y="-217"/>
                        <a:pt x="-3587" y="27764"/>
                      </a:cubicBezTo>
                      <a:close/>
                    </a:path>
                  </a:pathLst>
                </a:custGeom>
                <a:solidFill>
                  <a:srgbClr val="51DBD8"/>
                </a:solidFill>
                <a:ln w="8032" cap="flat">
                  <a:noFill/>
                  <a:prstDash val="solid"/>
                  <a:miter/>
                </a:ln>
              </p:spPr>
              <p:txBody>
                <a:bodyPr rtlCol="0" anchor="ctr"/>
                <a:lstStyle/>
                <a:p>
                  <a:endParaRPr lang="zh-CN" altLang="en-US"/>
                </a:p>
              </p:txBody>
            </p:sp>
            <p:sp>
              <p:nvSpPr>
                <p:cNvPr id="301" name="iśľiḍê">
                  <a:extLst>
                    <a:ext uri="{FF2B5EF4-FFF2-40B4-BE49-F238E27FC236}">
                      <a16:creationId xmlns:a16="http://schemas.microsoft.com/office/drawing/2014/main" id="{49565D23-460A-4D9C-9889-2E999DD61A2A}"/>
                    </a:ext>
                  </a:extLst>
                </p:cNvPr>
                <p:cNvSpPr/>
                <p:nvPr/>
              </p:nvSpPr>
              <p:spPr>
                <a:xfrm>
                  <a:off x="9900799" y="5727474"/>
                  <a:ext cx="181022" cy="703235"/>
                </a:xfrm>
                <a:custGeom>
                  <a:avLst/>
                  <a:gdLst>
                    <a:gd name="connsiteX0" fmla="*/ 1907 w 181022"/>
                    <a:gd name="connsiteY0" fmla="*/ 636611 h 703235"/>
                    <a:gd name="connsiteX1" fmla="*/ 92842 w 181022"/>
                    <a:gd name="connsiteY1" fmla="*/ 25533 h 703235"/>
                    <a:gd name="connsiteX2" fmla="*/ 147437 w 181022"/>
                    <a:gd name="connsiteY2" fmla="*/ 23362 h 703235"/>
                    <a:gd name="connsiteX3" fmla="*/ 73628 w 181022"/>
                    <a:gd name="connsiteY3" fmla="*/ 686220 h 703235"/>
                    <a:gd name="connsiteX4" fmla="*/ 1907 w 181022"/>
                    <a:gd name="connsiteY4" fmla="*/ 636611 h 70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22" h="703235">
                      <a:moveTo>
                        <a:pt x="1907" y="636611"/>
                      </a:moveTo>
                      <a:cubicBezTo>
                        <a:pt x="117207" y="456022"/>
                        <a:pt x="108601" y="231612"/>
                        <a:pt x="92842" y="25533"/>
                      </a:cubicBezTo>
                      <a:cubicBezTo>
                        <a:pt x="90109" y="-10166"/>
                        <a:pt x="142211" y="-10649"/>
                        <a:pt x="147437" y="23362"/>
                      </a:cubicBezTo>
                      <a:cubicBezTo>
                        <a:pt x="182253" y="251231"/>
                        <a:pt x="213210" y="484405"/>
                        <a:pt x="73628" y="686220"/>
                      </a:cubicBezTo>
                      <a:cubicBezTo>
                        <a:pt x="45486" y="726745"/>
                        <a:pt x="-24868" y="678663"/>
                        <a:pt x="1907" y="636611"/>
                      </a:cubicBezTo>
                      <a:close/>
                    </a:path>
                  </a:pathLst>
                </a:custGeom>
                <a:solidFill>
                  <a:srgbClr val="51DBD8"/>
                </a:solidFill>
                <a:ln w="8032" cap="flat">
                  <a:noFill/>
                  <a:prstDash val="solid"/>
                  <a:miter/>
                </a:ln>
              </p:spPr>
              <p:txBody>
                <a:bodyPr rtlCol="0" anchor="ctr"/>
                <a:lstStyle/>
                <a:p>
                  <a:endParaRPr lang="zh-CN" altLang="en-US"/>
                </a:p>
              </p:txBody>
            </p:sp>
            <p:sp>
              <p:nvSpPr>
                <p:cNvPr id="302" name="iṡḷïde">
                  <a:extLst>
                    <a:ext uri="{FF2B5EF4-FFF2-40B4-BE49-F238E27FC236}">
                      <a16:creationId xmlns:a16="http://schemas.microsoft.com/office/drawing/2014/main" id="{4FF03761-DFC5-EE09-E30A-CD387B20D7CF}"/>
                    </a:ext>
                  </a:extLst>
                </p:cNvPr>
                <p:cNvSpPr/>
                <p:nvPr/>
              </p:nvSpPr>
              <p:spPr>
                <a:xfrm>
                  <a:off x="9176884" y="6003538"/>
                  <a:ext cx="171818" cy="477228"/>
                </a:xfrm>
                <a:custGeom>
                  <a:avLst/>
                  <a:gdLst>
                    <a:gd name="connsiteX0" fmla="*/ 14239 w 171818"/>
                    <a:gd name="connsiteY0" fmla="*/ 256825 h 477228"/>
                    <a:gd name="connsiteX1" fmla="*/ -1120 w 171818"/>
                    <a:gd name="connsiteY1" fmla="*/ 14645 h 477228"/>
                    <a:gd name="connsiteX2" fmla="*/ 31042 w 171818"/>
                    <a:gd name="connsiteY2" fmla="*/ 13359 h 477228"/>
                    <a:gd name="connsiteX3" fmla="*/ 80730 w 171818"/>
                    <a:gd name="connsiteY3" fmla="*/ 235436 h 477228"/>
                    <a:gd name="connsiteX4" fmla="*/ 118361 w 171818"/>
                    <a:gd name="connsiteY4" fmla="*/ 331922 h 477228"/>
                    <a:gd name="connsiteX5" fmla="*/ 166604 w 171818"/>
                    <a:gd name="connsiteY5" fmla="*/ 433153 h 477228"/>
                    <a:gd name="connsiteX6" fmla="*/ 113940 w 171818"/>
                    <a:gd name="connsiteY6" fmla="*/ 467164 h 477228"/>
                    <a:gd name="connsiteX7" fmla="*/ 14239 w 171818"/>
                    <a:gd name="connsiteY7" fmla="*/ 256825 h 47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818" h="477228">
                      <a:moveTo>
                        <a:pt x="14239" y="256825"/>
                      </a:moveTo>
                      <a:cubicBezTo>
                        <a:pt x="-7955" y="172962"/>
                        <a:pt x="-5545" y="99875"/>
                        <a:pt x="-1120" y="14645"/>
                      </a:cubicBezTo>
                      <a:cubicBezTo>
                        <a:pt x="7" y="-5859"/>
                        <a:pt x="30159" y="-7950"/>
                        <a:pt x="31042" y="13359"/>
                      </a:cubicBezTo>
                      <a:cubicBezTo>
                        <a:pt x="35141" y="85723"/>
                        <a:pt x="58379" y="166128"/>
                        <a:pt x="80730" y="235436"/>
                      </a:cubicBezTo>
                      <a:cubicBezTo>
                        <a:pt x="91424" y="268242"/>
                        <a:pt x="104050" y="300485"/>
                        <a:pt x="118361" y="331922"/>
                      </a:cubicBezTo>
                      <a:cubicBezTo>
                        <a:pt x="133798" y="365855"/>
                        <a:pt x="157036" y="396971"/>
                        <a:pt x="166604" y="433153"/>
                      </a:cubicBezTo>
                      <a:cubicBezTo>
                        <a:pt x="174644" y="463466"/>
                        <a:pt x="138866" y="489437"/>
                        <a:pt x="113940" y="467164"/>
                      </a:cubicBezTo>
                      <a:cubicBezTo>
                        <a:pt x="60550" y="419002"/>
                        <a:pt x="32169" y="324606"/>
                        <a:pt x="14239" y="256825"/>
                      </a:cubicBezTo>
                      <a:close/>
                    </a:path>
                  </a:pathLst>
                </a:custGeom>
                <a:solidFill>
                  <a:srgbClr val="51DBD8"/>
                </a:solidFill>
                <a:ln w="8032" cap="flat">
                  <a:noFill/>
                  <a:prstDash val="solid"/>
                  <a:miter/>
                </a:ln>
              </p:spPr>
              <p:txBody>
                <a:bodyPr rtlCol="0" anchor="ctr"/>
                <a:lstStyle/>
                <a:p>
                  <a:endParaRPr lang="zh-CN" altLang="en-US"/>
                </a:p>
              </p:txBody>
            </p:sp>
            <p:sp>
              <p:nvSpPr>
                <p:cNvPr id="303" name="ïṣ1íďé">
                  <a:extLst>
                    <a:ext uri="{FF2B5EF4-FFF2-40B4-BE49-F238E27FC236}">
                      <a16:creationId xmlns:a16="http://schemas.microsoft.com/office/drawing/2014/main" id="{E1D0131A-61C9-FD54-E19E-B6FDE4D9858C}"/>
                    </a:ext>
                  </a:extLst>
                </p:cNvPr>
                <p:cNvSpPr/>
                <p:nvPr/>
              </p:nvSpPr>
              <p:spPr>
                <a:xfrm>
                  <a:off x="9266015" y="6752845"/>
                  <a:ext cx="94961" cy="97625"/>
                </a:xfrm>
                <a:custGeom>
                  <a:avLst/>
                  <a:gdLst>
                    <a:gd name="connsiteX0" fmla="*/ -2289 w 94961"/>
                    <a:gd name="connsiteY0" fmla="*/ 36503 h 97625"/>
                    <a:gd name="connsiteX1" fmla="*/ 18535 w 94961"/>
                    <a:gd name="connsiteY1" fmla="*/ 95922 h 97625"/>
                    <a:gd name="connsiteX2" fmla="*/ 90900 w 94961"/>
                    <a:gd name="connsiteY2" fmla="*/ 95922 h 97625"/>
                    <a:gd name="connsiteX3" fmla="*/ 49892 w 94961"/>
                    <a:gd name="connsiteY3" fmla="*/ 11738 h 97625"/>
                    <a:gd name="connsiteX4" fmla="*/ 2937 w 94961"/>
                    <a:gd name="connsiteY4" fmla="*/ 9969 h 97625"/>
                    <a:gd name="connsiteX5" fmla="*/ -2289 w 94961"/>
                    <a:gd name="connsiteY5" fmla="*/ 36503 h 9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961" h="97625">
                      <a:moveTo>
                        <a:pt x="-2289" y="36503"/>
                      </a:moveTo>
                      <a:cubicBezTo>
                        <a:pt x="5752" y="56202"/>
                        <a:pt x="12265" y="76062"/>
                        <a:pt x="18535" y="95922"/>
                      </a:cubicBezTo>
                      <a:lnTo>
                        <a:pt x="90900" y="95922"/>
                      </a:lnTo>
                      <a:cubicBezTo>
                        <a:pt x="77794" y="67619"/>
                        <a:pt x="63885" y="39638"/>
                        <a:pt x="49892" y="11738"/>
                      </a:cubicBezTo>
                      <a:cubicBezTo>
                        <a:pt x="39924" y="-7880"/>
                        <a:pt x="14998" y="-3860"/>
                        <a:pt x="2937" y="9969"/>
                      </a:cubicBezTo>
                      <a:cubicBezTo>
                        <a:pt x="-3898" y="17044"/>
                        <a:pt x="-5908" y="27417"/>
                        <a:pt x="-2289" y="36503"/>
                      </a:cubicBezTo>
                      <a:close/>
                    </a:path>
                  </a:pathLst>
                </a:custGeom>
                <a:solidFill>
                  <a:srgbClr val="51DBD8"/>
                </a:solidFill>
                <a:ln w="8032" cap="flat">
                  <a:noFill/>
                  <a:prstDash val="solid"/>
                  <a:miter/>
                </a:ln>
              </p:spPr>
              <p:txBody>
                <a:bodyPr rtlCol="0" anchor="ctr"/>
                <a:lstStyle/>
                <a:p>
                  <a:endParaRPr lang="zh-CN" altLang="en-US"/>
                </a:p>
              </p:txBody>
            </p:sp>
            <p:sp>
              <p:nvSpPr>
                <p:cNvPr id="304" name="i$ļïḓé">
                  <a:extLst>
                    <a:ext uri="{FF2B5EF4-FFF2-40B4-BE49-F238E27FC236}">
                      <a16:creationId xmlns:a16="http://schemas.microsoft.com/office/drawing/2014/main" id="{EF005738-F7B8-1138-8EBE-3C63FDD112C2}"/>
                    </a:ext>
                  </a:extLst>
                </p:cNvPr>
                <p:cNvSpPr/>
                <p:nvPr/>
              </p:nvSpPr>
              <p:spPr>
                <a:xfrm>
                  <a:off x="8342891" y="6313404"/>
                  <a:ext cx="567794" cy="513127"/>
                </a:xfrm>
                <a:custGeom>
                  <a:avLst/>
                  <a:gdLst>
                    <a:gd name="connsiteX0" fmla="*/ 29545 w 567794"/>
                    <a:gd name="connsiteY0" fmla="*/ 7183 h 513127"/>
                    <a:gd name="connsiteX1" fmla="*/ 258299 w 567794"/>
                    <a:gd name="connsiteY1" fmla="*/ 273483 h 513127"/>
                    <a:gd name="connsiteX2" fmla="*/ 402623 w 567794"/>
                    <a:gd name="connsiteY2" fmla="*/ 372704 h 513127"/>
                    <a:gd name="connsiteX3" fmla="*/ 552499 w 567794"/>
                    <a:gd name="connsiteY3" fmla="*/ 448284 h 513127"/>
                    <a:gd name="connsiteX4" fmla="*/ 529827 w 567794"/>
                    <a:gd name="connsiteY4" fmla="*/ 511322 h 513127"/>
                    <a:gd name="connsiteX5" fmla="*/ 369821 w 567794"/>
                    <a:gd name="connsiteY5" fmla="*/ 436384 h 513127"/>
                    <a:gd name="connsiteX6" fmla="*/ 223322 w 567794"/>
                    <a:gd name="connsiteY6" fmla="*/ 324944 h 513127"/>
                    <a:gd name="connsiteX7" fmla="*/ -1812 w 567794"/>
                    <a:gd name="connsiteY7" fmla="*/ 27445 h 513127"/>
                    <a:gd name="connsiteX8" fmla="*/ 29545 w 567794"/>
                    <a:gd name="connsiteY8" fmla="*/ 7183 h 51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794" h="513127">
                      <a:moveTo>
                        <a:pt x="29545" y="7183"/>
                      </a:moveTo>
                      <a:cubicBezTo>
                        <a:pt x="92263" y="107448"/>
                        <a:pt x="166233" y="198628"/>
                        <a:pt x="258299" y="273483"/>
                      </a:cubicBezTo>
                      <a:cubicBezTo>
                        <a:pt x="303487" y="310631"/>
                        <a:pt x="351809" y="343838"/>
                        <a:pt x="402623" y="372704"/>
                      </a:cubicBezTo>
                      <a:cubicBezTo>
                        <a:pt x="450866" y="399640"/>
                        <a:pt x="510770" y="412906"/>
                        <a:pt x="552499" y="448284"/>
                      </a:cubicBezTo>
                      <a:cubicBezTo>
                        <a:pt x="574854" y="467099"/>
                        <a:pt x="562067" y="513895"/>
                        <a:pt x="529827" y="511322"/>
                      </a:cubicBezTo>
                      <a:cubicBezTo>
                        <a:pt x="471289" y="506658"/>
                        <a:pt x="418382" y="467340"/>
                        <a:pt x="369821" y="436384"/>
                      </a:cubicBezTo>
                      <a:cubicBezTo>
                        <a:pt x="317798" y="403660"/>
                        <a:pt x="268750" y="366351"/>
                        <a:pt x="223322" y="324944"/>
                      </a:cubicBezTo>
                      <a:cubicBezTo>
                        <a:pt x="130373" y="240679"/>
                        <a:pt x="54071" y="139771"/>
                        <a:pt x="-1812" y="27445"/>
                      </a:cubicBezTo>
                      <a:cubicBezTo>
                        <a:pt x="-12263" y="6619"/>
                        <a:pt x="16357" y="-13965"/>
                        <a:pt x="29545" y="7183"/>
                      </a:cubicBezTo>
                      <a:close/>
                    </a:path>
                  </a:pathLst>
                </a:custGeom>
                <a:solidFill>
                  <a:srgbClr val="51DBD8"/>
                </a:solidFill>
                <a:ln w="8032" cap="flat">
                  <a:noFill/>
                  <a:prstDash val="solid"/>
                  <a:miter/>
                </a:ln>
              </p:spPr>
              <p:txBody>
                <a:bodyPr rtlCol="0" anchor="ctr"/>
                <a:lstStyle/>
                <a:p>
                  <a:endParaRPr lang="zh-CN" altLang="en-US"/>
                </a:p>
              </p:txBody>
            </p:sp>
            <p:sp>
              <p:nvSpPr>
                <p:cNvPr id="305" name="ïṧľíḍé">
                  <a:extLst>
                    <a:ext uri="{FF2B5EF4-FFF2-40B4-BE49-F238E27FC236}">
                      <a16:creationId xmlns:a16="http://schemas.microsoft.com/office/drawing/2014/main" id="{032FDE38-34E7-B5FF-3196-0881EF09869E}"/>
                    </a:ext>
                  </a:extLst>
                </p:cNvPr>
                <p:cNvSpPr/>
                <p:nvPr/>
              </p:nvSpPr>
              <p:spPr>
                <a:xfrm>
                  <a:off x="11221113" y="4871382"/>
                  <a:ext cx="1003890" cy="1634262"/>
                </a:xfrm>
                <a:custGeom>
                  <a:avLst/>
                  <a:gdLst>
                    <a:gd name="connsiteX0" fmla="*/ 35290 w 1003890"/>
                    <a:gd name="connsiteY0" fmla="*/ 413589 h 1634262"/>
                    <a:gd name="connsiteX1" fmla="*/ 48317 w 1003890"/>
                    <a:gd name="connsiteY1" fmla="*/ 456686 h 1634262"/>
                    <a:gd name="connsiteX2" fmla="*/ 56358 w 1003890"/>
                    <a:gd name="connsiteY2" fmla="*/ 481450 h 1634262"/>
                    <a:gd name="connsiteX3" fmla="*/ 72439 w 1003890"/>
                    <a:gd name="connsiteY3" fmla="*/ 531543 h 1634262"/>
                    <a:gd name="connsiteX4" fmla="*/ 91252 w 1003890"/>
                    <a:gd name="connsiteY4" fmla="*/ 586862 h 1634262"/>
                    <a:gd name="connsiteX5" fmla="*/ 136602 w 1003890"/>
                    <a:gd name="connsiteY5" fmla="*/ 712213 h 1634262"/>
                    <a:gd name="connsiteX6" fmla="*/ 152683 w 1003890"/>
                    <a:gd name="connsiteY6" fmla="*/ 753541 h 1634262"/>
                    <a:gd name="connsiteX7" fmla="*/ 202692 w 1003890"/>
                    <a:gd name="connsiteY7" fmla="*/ 877042 h 1634262"/>
                    <a:gd name="connsiteX8" fmla="*/ 261952 w 1003890"/>
                    <a:gd name="connsiteY8" fmla="*/ 1010193 h 1634262"/>
                    <a:gd name="connsiteX9" fmla="*/ 284303 w 1003890"/>
                    <a:gd name="connsiteY9" fmla="*/ 1056909 h 1634262"/>
                    <a:gd name="connsiteX10" fmla="*/ 290254 w 1003890"/>
                    <a:gd name="connsiteY10" fmla="*/ 1069211 h 1634262"/>
                    <a:gd name="connsiteX11" fmla="*/ 391161 w 1003890"/>
                    <a:gd name="connsiteY11" fmla="*/ 1257439 h 1634262"/>
                    <a:gd name="connsiteX12" fmla="*/ 426299 w 1003890"/>
                    <a:gd name="connsiteY12" fmla="*/ 1314286 h 1634262"/>
                    <a:gd name="connsiteX13" fmla="*/ 445595 w 1003890"/>
                    <a:gd name="connsiteY13" fmla="*/ 1343713 h 1634262"/>
                    <a:gd name="connsiteX14" fmla="*/ 448088 w 1003890"/>
                    <a:gd name="connsiteY14" fmla="*/ 1347411 h 1634262"/>
                    <a:gd name="connsiteX15" fmla="*/ 483788 w 1003890"/>
                    <a:gd name="connsiteY15" fmla="*/ 1397986 h 1634262"/>
                    <a:gd name="connsiteX16" fmla="*/ 525678 w 1003890"/>
                    <a:gd name="connsiteY16" fmla="*/ 1451296 h 1634262"/>
                    <a:gd name="connsiteX17" fmla="*/ 637763 w 1003890"/>
                    <a:gd name="connsiteY17" fmla="*/ 1562495 h 1634262"/>
                    <a:gd name="connsiteX18" fmla="*/ 655131 w 1003890"/>
                    <a:gd name="connsiteY18" fmla="*/ 1575280 h 1634262"/>
                    <a:gd name="connsiteX19" fmla="*/ 664138 w 1003890"/>
                    <a:gd name="connsiteY19" fmla="*/ 1581552 h 1634262"/>
                    <a:gd name="connsiteX20" fmla="*/ 756925 w 1003890"/>
                    <a:gd name="connsiteY20" fmla="*/ 1625372 h 1634262"/>
                    <a:gd name="connsiteX21" fmla="*/ 865794 w 1003890"/>
                    <a:gd name="connsiteY21" fmla="*/ 1624167 h 1634262"/>
                    <a:gd name="connsiteX22" fmla="*/ 879543 w 1003890"/>
                    <a:gd name="connsiteY22" fmla="*/ 1619422 h 1634262"/>
                    <a:gd name="connsiteX23" fmla="*/ 977395 w 1003890"/>
                    <a:gd name="connsiteY23" fmla="*/ 1540144 h 1634262"/>
                    <a:gd name="connsiteX24" fmla="*/ 999828 w 1003890"/>
                    <a:gd name="connsiteY24" fmla="*/ 1512403 h 1634262"/>
                    <a:gd name="connsiteX25" fmla="*/ 999828 w 1003890"/>
                    <a:gd name="connsiteY25" fmla="*/ -1703 h 1634262"/>
                    <a:gd name="connsiteX26" fmla="*/ 148018 w 1003890"/>
                    <a:gd name="connsiteY26" fmla="*/ 177278 h 1634262"/>
                    <a:gd name="connsiteX27" fmla="*/ -248 w 1003890"/>
                    <a:gd name="connsiteY27" fmla="*/ 234929 h 1634262"/>
                    <a:gd name="connsiteX28" fmla="*/ -2258 w 1003890"/>
                    <a:gd name="connsiteY28" fmla="*/ 235733 h 1634262"/>
                    <a:gd name="connsiteX29" fmla="*/ 35290 w 1003890"/>
                    <a:gd name="connsiteY29" fmla="*/ 413589 h 16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3890" h="1634262">
                      <a:moveTo>
                        <a:pt x="35290" y="413589"/>
                      </a:moveTo>
                      <a:cubicBezTo>
                        <a:pt x="39389" y="427338"/>
                        <a:pt x="43331" y="441730"/>
                        <a:pt x="48317" y="456686"/>
                      </a:cubicBezTo>
                      <a:cubicBezTo>
                        <a:pt x="50889" y="464726"/>
                        <a:pt x="53460" y="472767"/>
                        <a:pt x="56358" y="481450"/>
                      </a:cubicBezTo>
                      <a:cubicBezTo>
                        <a:pt x="61501" y="497531"/>
                        <a:pt x="66887" y="514336"/>
                        <a:pt x="72439" y="531543"/>
                      </a:cubicBezTo>
                      <a:cubicBezTo>
                        <a:pt x="77986" y="548750"/>
                        <a:pt x="84660" y="567885"/>
                        <a:pt x="91252" y="586862"/>
                      </a:cubicBezTo>
                      <a:cubicBezTo>
                        <a:pt x="105079" y="627064"/>
                        <a:pt x="120360" y="669116"/>
                        <a:pt x="136602" y="712213"/>
                      </a:cubicBezTo>
                      <a:cubicBezTo>
                        <a:pt x="141745" y="725881"/>
                        <a:pt x="147053" y="739712"/>
                        <a:pt x="152683" y="753541"/>
                      </a:cubicBezTo>
                      <a:cubicBezTo>
                        <a:pt x="168764" y="794306"/>
                        <a:pt x="184845" y="835715"/>
                        <a:pt x="202692" y="877042"/>
                      </a:cubicBezTo>
                      <a:cubicBezTo>
                        <a:pt x="221506" y="921828"/>
                        <a:pt x="241367" y="966534"/>
                        <a:pt x="261952" y="1010193"/>
                      </a:cubicBezTo>
                      <a:cubicBezTo>
                        <a:pt x="269270" y="1025872"/>
                        <a:pt x="276827" y="1041472"/>
                        <a:pt x="284303" y="1056909"/>
                      </a:cubicBezTo>
                      <a:lnTo>
                        <a:pt x="290254" y="1069211"/>
                      </a:lnTo>
                      <a:cubicBezTo>
                        <a:pt x="322416" y="1135706"/>
                        <a:pt x="356345" y="1198904"/>
                        <a:pt x="391161" y="1257439"/>
                      </a:cubicBezTo>
                      <a:cubicBezTo>
                        <a:pt x="402739" y="1276977"/>
                        <a:pt x="414478" y="1295873"/>
                        <a:pt x="426299" y="1314286"/>
                      </a:cubicBezTo>
                      <a:cubicBezTo>
                        <a:pt x="432730" y="1324336"/>
                        <a:pt x="439165" y="1334145"/>
                        <a:pt x="445595" y="1343713"/>
                      </a:cubicBezTo>
                      <a:lnTo>
                        <a:pt x="448088" y="1347411"/>
                      </a:lnTo>
                      <a:cubicBezTo>
                        <a:pt x="459910" y="1364941"/>
                        <a:pt x="472210" y="1381745"/>
                        <a:pt x="483788" y="1397986"/>
                      </a:cubicBezTo>
                      <a:cubicBezTo>
                        <a:pt x="497698" y="1416641"/>
                        <a:pt x="511608" y="1434491"/>
                        <a:pt x="525678" y="1451296"/>
                      </a:cubicBezTo>
                      <a:cubicBezTo>
                        <a:pt x="558889" y="1492301"/>
                        <a:pt x="596516" y="1529610"/>
                        <a:pt x="637763" y="1562495"/>
                      </a:cubicBezTo>
                      <a:cubicBezTo>
                        <a:pt x="643553" y="1566998"/>
                        <a:pt x="649344" y="1571340"/>
                        <a:pt x="655131" y="1575280"/>
                      </a:cubicBezTo>
                      <a:cubicBezTo>
                        <a:pt x="658107" y="1577531"/>
                        <a:pt x="661162" y="1579622"/>
                        <a:pt x="664138" y="1581552"/>
                      </a:cubicBezTo>
                      <a:cubicBezTo>
                        <a:pt x="692358" y="1601251"/>
                        <a:pt x="723797" y="1616046"/>
                        <a:pt x="756925" y="1625372"/>
                      </a:cubicBezTo>
                      <a:cubicBezTo>
                        <a:pt x="792625" y="1635342"/>
                        <a:pt x="830334" y="1634940"/>
                        <a:pt x="865794" y="1624167"/>
                      </a:cubicBezTo>
                      <a:cubicBezTo>
                        <a:pt x="870458" y="1622718"/>
                        <a:pt x="875040" y="1621191"/>
                        <a:pt x="879543" y="1619422"/>
                      </a:cubicBezTo>
                      <a:cubicBezTo>
                        <a:pt x="917252" y="1599965"/>
                        <a:pt x="950541" y="1572948"/>
                        <a:pt x="977395" y="1540144"/>
                      </a:cubicBezTo>
                      <a:cubicBezTo>
                        <a:pt x="985035" y="1531379"/>
                        <a:pt x="992510" y="1522133"/>
                        <a:pt x="999828" y="1512403"/>
                      </a:cubicBezTo>
                      <a:lnTo>
                        <a:pt x="999828" y="-1703"/>
                      </a:lnTo>
                      <a:cubicBezTo>
                        <a:pt x="709083" y="18961"/>
                        <a:pt x="422518" y="79185"/>
                        <a:pt x="148018" y="177278"/>
                      </a:cubicBezTo>
                      <a:cubicBezTo>
                        <a:pt x="98005" y="195208"/>
                        <a:pt x="48557" y="214425"/>
                        <a:pt x="-248" y="234929"/>
                      </a:cubicBezTo>
                      <a:lnTo>
                        <a:pt x="-2258" y="235733"/>
                      </a:lnTo>
                      <a:cubicBezTo>
                        <a:pt x="-9415" y="242406"/>
                        <a:pt x="5056" y="311072"/>
                        <a:pt x="35290" y="413589"/>
                      </a:cubicBezTo>
                      <a:close/>
                    </a:path>
                  </a:pathLst>
                </a:custGeom>
                <a:solidFill>
                  <a:srgbClr val="AB1C71"/>
                </a:solidFill>
                <a:ln w="8032" cap="flat">
                  <a:noFill/>
                  <a:prstDash val="solid"/>
                  <a:miter/>
                </a:ln>
              </p:spPr>
              <p:txBody>
                <a:bodyPr rtlCol="0" anchor="ctr"/>
                <a:lstStyle/>
                <a:p>
                  <a:endParaRPr lang="zh-CN" altLang="en-US"/>
                </a:p>
              </p:txBody>
            </p:sp>
            <p:sp>
              <p:nvSpPr>
                <p:cNvPr id="306" name="îṣliḓe">
                  <a:extLst>
                    <a:ext uri="{FF2B5EF4-FFF2-40B4-BE49-F238E27FC236}">
                      <a16:creationId xmlns:a16="http://schemas.microsoft.com/office/drawing/2014/main" id="{3CBECCA9-D907-FE44-8ACC-5FC7188F38F0}"/>
                    </a:ext>
                  </a:extLst>
                </p:cNvPr>
                <p:cNvSpPr/>
                <p:nvPr/>
              </p:nvSpPr>
              <p:spPr>
                <a:xfrm>
                  <a:off x="11223029" y="4655243"/>
                  <a:ext cx="1001652" cy="580617"/>
                </a:xfrm>
                <a:custGeom>
                  <a:avLst/>
                  <a:gdLst>
                    <a:gd name="connsiteX0" fmla="*/ -2486 w 1001652"/>
                    <a:gd name="connsiteY0" fmla="*/ 451068 h 580617"/>
                    <a:gd name="connsiteX1" fmla="*/ 6116 w 1001652"/>
                    <a:gd name="connsiteY1" fmla="*/ 476395 h 580617"/>
                    <a:gd name="connsiteX2" fmla="*/ 722282 w 1001652"/>
                    <a:gd name="connsiteY2" fmla="*/ 528176 h 580617"/>
                    <a:gd name="connsiteX3" fmla="*/ 997591 w 1001652"/>
                    <a:gd name="connsiteY3" fmla="*/ 462565 h 580617"/>
                    <a:gd name="connsiteX4" fmla="*/ 997591 w 1001652"/>
                    <a:gd name="connsiteY4" fmla="*/ 5704 h 580617"/>
                    <a:gd name="connsiteX5" fmla="*/ 666160 w 1001652"/>
                    <a:gd name="connsiteY5" fmla="*/ 10689 h 580617"/>
                    <a:gd name="connsiteX6" fmla="*/ -2486 w 1001652"/>
                    <a:gd name="connsiteY6" fmla="*/ 451068 h 58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652" h="580617">
                      <a:moveTo>
                        <a:pt x="-2486" y="451068"/>
                      </a:moveTo>
                      <a:cubicBezTo>
                        <a:pt x="-880" y="459912"/>
                        <a:pt x="2018" y="468434"/>
                        <a:pt x="6116" y="476395"/>
                      </a:cubicBezTo>
                      <a:cubicBezTo>
                        <a:pt x="74139" y="610028"/>
                        <a:pt x="370671" y="597003"/>
                        <a:pt x="722282" y="528176"/>
                      </a:cubicBezTo>
                      <a:cubicBezTo>
                        <a:pt x="815635" y="507914"/>
                        <a:pt x="909546" y="486044"/>
                        <a:pt x="997591" y="462565"/>
                      </a:cubicBezTo>
                      <a:lnTo>
                        <a:pt x="997591" y="5704"/>
                      </a:lnTo>
                      <a:cubicBezTo>
                        <a:pt x="887273" y="-5633"/>
                        <a:pt x="776076" y="-3945"/>
                        <a:pt x="666160" y="10689"/>
                      </a:cubicBezTo>
                      <a:cubicBezTo>
                        <a:pt x="240013" y="70109"/>
                        <a:pt x="-27172" y="314057"/>
                        <a:pt x="-2486" y="451068"/>
                      </a:cubicBezTo>
                      <a:close/>
                    </a:path>
                  </a:pathLst>
                </a:custGeom>
                <a:solidFill>
                  <a:srgbClr val="FF69AF"/>
                </a:solidFill>
                <a:ln w="8032" cap="flat">
                  <a:noFill/>
                  <a:prstDash val="solid"/>
                  <a:miter/>
                </a:ln>
              </p:spPr>
              <p:txBody>
                <a:bodyPr rtlCol="0" anchor="ctr"/>
                <a:lstStyle/>
                <a:p>
                  <a:endParaRPr lang="zh-CN" altLang="en-US"/>
                </a:p>
              </p:txBody>
            </p:sp>
            <p:sp>
              <p:nvSpPr>
                <p:cNvPr id="307" name="îs1iďè">
                  <a:extLst>
                    <a:ext uri="{FF2B5EF4-FFF2-40B4-BE49-F238E27FC236}">
                      <a16:creationId xmlns:a16="http://schemas.microsoft.com/office/drawing/2014/main" id="{3234D0D7-CC4F-DC1B-9848-0FF357FAC9FC}"/>
                    </a:ext>
                  </a:extLst>
                </p:cNvPr>
                <p:cNvSpPr/>
                <p:nvPr/>
              </p:nvSpPr>
              <p:spPr>
                <a:xfrm>
                  <a:off x="11370680" y="4706458"/>
                  <a:ext cx="854001" cy="440710"/>
                </a:xfrm>
                <a:custGeom>
                  <a:avLst/>
                  <a:gdLst>
                    <a:gd name="connsiteX0" fmla="*/ -1870 w 854001"/>
                    <a:gd name="connsiteY0" fmla="*/ 342202 h 440710"/>
                    <a:gd name="connsiteX1" fmla="*/ 1184 w 854001"/>
                    <a:gd name="connsiteY1" fmla="*/ 351691 h 440710"/>
                    <a:gd name="connsiteX2" fmla="*/ 555174 w 854001"/>
                    <a:gd name="connsiteY2" fmla="*/ 404034 h 440710"/>
                    <a:gd name="connsiteX3" fmla="*/ 849940 w 854001"/>
                    <a:gd name="connsiteY3" fmla="*/ 327890 h 440710"/>
                    <a:gd name="connsiteX4" fmla="*/ 849940 w 854001"/>
                    <a:gd name="connsiteY4" fmla="*/ 12301 h 440710"/>
                    <a:gd name="connsiteX5" fmla="*/ 509989 w 854001"/>
                    <a:gd name="connsiteY5" fmla="*/ 10612 h 440710"/>
                    <a:gd name="connsiteX6" fmla="*/ -1870 w 854001"/>
                    <a:gd name="connsiteY6" fmla="*/ 342202 h 44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001" h="440710">
                      <a:moveTo>
                        <a:pt x="-1870" y="342202"/>
                      </a:moveTo>
                      <a:cubicBezTo>
                        <a:pt x="-1065" y="345419"/>
                        <a:pt x="-103" y="348635"/>
                        <a:pt x="1184" y="351691"/>
                      </a:cubicBezTo>
                      <a:cubicBezTo>
                        <a:pt x="43959" y="456860"/>
                        <a:pt x="278020" y="457422"/>
                        <a:pt x="555174" y="404034"/>
                      </a:cubicBezTo>
                      <a:cubicBezTo>
                        <a:pt x="654797" y="384174"/>
                        <a:pt x="753215" y="358766"/>
                        <a:pt x="849940" y="327890"/>
                      </a:cubicBezTo>
                      <a:lnTo>
                        <a:pt x="849940" y="12301"/>
                      </a:lnTo>
                      <a:cubicBezTo>
                        <a:pt x="737373" y="-5791"/>
                        <a:pt x="622713" y="-6353"/>
                        <a:pt x="509989" y="10612"/>
                      </a:cubicBezTo>
                      <a:cubicBezTo>
                        <a:pt x="184428" y="58936"/>
                        <a:pt x="-28163" y="237515"/>
                        <a:pt x="-1870" y="342202"/>
                      </a:cubicBezTo>
                      <a:close/>
                    </a:path>
                  </a:pathLst>
                </a:custGeom>
                <a:solidFill>
                  <a:srgbClr val="631845"/>
                </a:solidFill>
                <a:ln w="8032" cap="flat">
                  <a:noFill/>
                  <a:prstDash val="solid"/>
                  <a:miter/>
                </a:ln>
              </p:spPr>
              <p:txBody>
                <a:bodyPr rtlCol="0" anchor="ctr"/>
                <a:lstStyle/>
                <a:p>
                  <a:endParaRPr lang="zh-CN" altLang="en-US"/>
                </a:p>
              </p:txBody>
            </p:sp>
            <p:sp>
              <p:nvSpPr>
                <p:cNvPr id="308" name="ïšlîḋe">
                  <a:extLst>
                    <a:ext uri="{FF2B5EF4-FFF2-40B4-BE49-F238E27FC236}">
                      <a16:creationId xmlns:a16="http://schemas.microsoft.com/office/drawing/2014/main" id="{22C871D2-8815-EFC7-8494-2FD8B784E728}"/>
                    </a:ext>
                  </a:extLst>
                </p:cNvPr>
                <p:cNvSpPr/>
                <p:nvPr/>
              </p:nvSpPr>
              <p:spPr>
                <a:xfrm>
                  <a:off x="9783963" y="5292947"/>
                  <a:ext cx="1788333" cy="1541107"/>
                </a:xfrm>
                <a:custGeom>
                  <a:avLst/>
                  <a:gdLst>
                    <a:gd name="connsiteX0" fmla="*/ 1066557 w 1788333"/>
                    <a:gd name="connsiteY0" fmla="*/ -1624 h 1541107"/>
                    <a:gd name="connsiteX1" fmla="*/ 1599479 w 1788333"/>
                    <a:gd name="connsiteY1" fmla="*/ 702964 h 1541107"/>
                    <a:gd name="connsiteX2" fmla="*/ 1681011 w 1788333"/>
                    <a:gd name="connsiteY2" fmla="*/ 1516342 h 1541107"/>
                    <a:gd name="connsiteX3" fmla="*/ 727729 w 1788333"/>
                    <a:gd name="connsiteY3" fmla="*/ 1307289 h 1541107"/>
                    <a:gd name="connsiteX4" fmla="*/ -3956 w 1788333"/>
                    <a:gd name="connsiteY4" fmla="*/ 995237 h 1541107"/>
                    <a:gd name="connsiteX5" fmla="*/ 1066557 w 1788333"/>
                    <a:gd name="connsiteY5" fmla="*/ -1624 h 154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8333" h="1541107">
                      <a:moveTo>
                        <a:pt x="1066557" y="-1624"/>
                      </a:moveTo>
                      <a:cubicBezTo>
                        <a:pt x="1094777" y="-7815"/>
                        <a:pt x="1416397" y="349424"/>
                        <a:pt x="1599479" y="702964"/>
                      </a:cubicBezTo>
                      <a:cubicBezTo>
                        <a:pt x="1796554" y="1061330"/>
                        <a:pt x="1855008" y="1416077"/>
                        <a:pt x="1681011" y="1516342"/>
                      </a:cubicBezTo>
                      <a:cubicBezTo>
                        <a:pt x="1494552" y="1607601"/>
                        <a:pt x="1149694" y="1405142"/>
                        <a:pt x="727729" y="1307289"/>
                      </a:cubicBezTo>
                      <a:cubicBezTo>
                        <a:pt x="307852" y="1209355"/>
                        <a:pt x="-10709" y="1010835"/>
                        <a:pt x="-3956" y="995237"/>
                      </a:cubicBezTo>
                      <a:cubicBezTo>
                        <a:pt x="300377" y="574316"/>
                        <a:pt x="656330" y="239108"/>
                        <a:pt x="1066557" y="-1624"/>
                      </a:cubicBezTo>
                      <a:close/>
                    </a:path>
                  </a:pathLst>
                </a:custGeom>
                <a:solidFill>
                  <a:srgbClr val="AB1C71"/>
                </a:solidFill>
                <a:ln w="8032" cap="flat">
                  <a:noFill/>
                  <a:prstDash val="solid"/>
                  <a:miter/>
                </a:ln>
              </p:spPr>
              <p:txBody>
                <a:bodyPr rtlCol="0" anchor="ctr"/>
                <a:lstStyle/>
                <a:p>
                  <a:endParaRPr lang="zh-CN" altLang="en-US"/>
                </a:p>
              </p:txBody>
            </p:sp>
            <p:sp>
              <p:nvSpPr>
                <p:cNvPr id="309" name="iṩlîde">
                  <a:extLst>
                    <a:ext uri="{FF2B5EF4-FFF2-40B4-BE49-F238E27FC236}">
                      <a16:creationId xmlns:a16="http://schemas.microsoft.com/office/drawing/2014/main" id="{D45D7AEB-29DB-B822-8F54-DA973CCC1B57}"/>
                    </a:ext>
                  </a:extLst>
                </p:cNvPr>
                <p:cNvSpPr/>
                <p:nvPr/>
              </p:nvSpPr>
              <p:spPr>
                <a:xfrm>
                  <a:off x="9759056" y="5250944"/>
                  <a:ext cx="1133201" cy="1051186"/>
                </a:xfrm>
                <a:custGeom>
                  <a:avLst/>
                  <a:gdLst>
                    <a:gd name="connsiteX0" fmla="*/ 42096 w 1133201"/>
                    <a:gd name="connsiteY0" fmla="*/ 1045522 h 1051186"/>
                    <a:gd name="connsiteX1" fmla="*/ 737921 w 1133201"/>
                    <a:gd name="connsiteY1" fmla="*/ 641809 h 1051186"/>
                    <a:gd name="connsiteX2" fmla="*/ 1112126 w 1133201"/>
                    <a:gd name="connsiteY2" fmla="*/ 59274 h 1051186"/>
                    <a:gd name="connsiteX3" fmla="*/ 333003 w 1133201"/>
                    <a:gd name="connsiteY3" fmla="*/ 319465 h 1051186"/>
                    <a:gd name="connsiteX4" fmla="*/ 42096 w 1133201"/>
                    <a:gd name="connsiteY4" fmla="*/ 1045522 h 105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201" h="1051186">
                      <a:moveTo>
                        <a:pt x="42096" y="1045522"/>
                      </a:moveTo>
                      <a:cubicBezTo>
                        <a:pt x="160210" y="1081543"/>
                        <a:pt x="467520" y="865897"/>
                        <a:pt x="737921" y="641809"/>
                      </a:cubicBezTo>
                      <a:cubicBezTo>
                        <a:pt x="1004062" y="412815"/>
                        <a:pt x="1187384" y="188083"/>
                        <a:pt x="1112126" y="59274"/>
                      </a:cubicBezTo>
                      <a:cubicBezTo>
                        <a:pt x="1038957" y="-67927"/>
                        <a:pt x="650202" y="-3040"/>
                        <a:pt x="333003" y="319465"/>
                      </a:cubicBezTo>
                      <a:cubicBezTo>
                        <a:pt x="21916" y="641326"/>
                        <a:pt x="-70632" y="1011913"/>
                        <a:pt x="42096" y="1045522"/>
                      </a:cubicBezTo>
                      <a:close/>
                    </a:path>
                  </a:pathLst>
                </a:custGeom>
                <a:solidFill>
                  <a:srgbClr val="FF69AF"/>
                </a:solidFill>
                <a:ln w="8032" cap="flat">
                  <a:noFill/>
                  <a:prstDash val="solid"/>
                  <a:miter/>
                </a:ln>
              </p:spPr>
              <p:txBody>
                <a:bodyPr rtlCol="0" anchor="ctr"/>
                <a:lstStyle/>
                <a:p>
                  <a:endParaRPr lang="zh-CN" altLang="en-US"/>
                </a:p>
              </p:txBody>
            </p:sp>
            <p:sp>
              <p:nvSpPr>
                <p:cNvPr id="310" name="isļïḋé">
                  <a:extLst>
                    <a:ext uri="{FF2B5EF4-FFF2-40B4-BE49-F238E27FC236}">
                      <a16:creationId xmlns:a16="http://schemas.microsoft.com/office/drawing/2014/main" id="{B580F99C-BF92-2B21-3C8B-251D1DDEC1BC}"/>
                    </a:ext>
                  </a:extLst>
                </p:cNvPr>
                <p:cNvSpPr/>
                <p:nvPr/>
              </p:nvSpPr>
              <p:spPr>
                <a:xfrm>
                  <a:off x="9861725" y="5357708"/>
                  <a:ext cx="862997" cy="802899"/>
                </a:xfrm>
                <a:custGeom>
                  <a:avLst/>
                  <a:gdLst>
                    <a:gd name="connsiteX0" fmla="*/ 30770 w 862997"/>
                    <a:gd name="connsiteY0" fmla="*/ 795636 h 802899"/>
                    <a:gd name="connsiteX1" fmla="*/ 565942 w 862997"/>
                    <a:gd name="connsiteY1" fmla="*/ 496127 h 802899"/>
                    <a:gd name="connsiteX2" fmla="*/ 841895 w 862997"/>
                    <a:gd name="connsiteY2" fmla="*/ 37096 h 802899"/>
                    <a:gd name="connsiteX3" fmla="*/ 257349 w 862997"/>
                    <a:gd name="connsiteY3" fmla="*/ 253545 h 802899"/>
                    <a:gd name="connsiteX4" fmla="*/ 30770 w 862997"/>
                    <a:gd name="connsiteY4" fmla="*/ 795636 h 80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97" h="802899">
                      <a:moveTo>
                        <a:pt x="30770" y="795636"/>
                      </a:moveTo>
                      <a:cubicBezTo>
                        <a:pt x="121387" y="832863"/>
                        <a:pt x="355362" y="677602"/>
                        <a:pt x="565942" y="496127"/>
                      </a:cubicBezTo>
                      <a:cubicBezTo>
                        <a:pt x="774273" y="312241"/>
                        <a:pt x="908068" y="128597"/>
                        <a:pt x="841895" y="37096"/>
                      </a:cubicBezTo>
                      <a:cubicBezTo>
                        <a:pt x="775721" y="-54405"/>
                        <a:pt x="493260" y="15225"/>
                        <a:pt x="257349" y="253545"/>
                      </a:cubicBezTo>
                      <a:cubicBezTo>
                        <a:pt x="23691" y="491544"/>
                        <a:pt x="-57597" y="760178"/>
                        <a:pt x="30770" y="795636"/>
                      </a:cubicBezTo>
                      <a:close/>
                    </a:path>
                  </a:pathLst>
                </a:custGeom>
                <a:solidFill>
                  <a:srgbClr val="631845"/>
                </a:solidFill>
                <a:ln w="8032" cap="flat">
                  <a:noFill/>
                  <a:prstDash val="solid"/>
                  <a:miter/>
                </a:ln>
              </p:spPr>
              <p:txBody>
                <a:bodyPr rtlCol="0" anchor="ctr"/>
                <a:lstStyle/>
                <a:p>
                  <a:endParaRPr lang="zh-CN" altLang="en-US"/>
                </a:p>
              </p:txBody>
            </p:sp>
            <p:sp>
              <p:nvSpPr>
                <p:cNvPr id="311" name="íŝḻiḋè">
                  <a:extLst>
                    <a:ext uri="{FF2B5EF4-FFF2-40B4-BE49-F238E27FC236}">
                      <a16:creationId xmlns:a16="http://schemas.microsoft.com/office/drawing/2014/main" id="{0C09E594-4E88-EFF4-E45F-6104EF9164EF}"/>
                    </a:ext>
                  </a:extLst>
                </p:cNvPr>
                <p:cNvSpPr/>
                <p:nvPr/>
              </p:nvSpPr>
              <p:spPr>
                <a:xfrm>
                  <a:off x="10568178" y="6304208"/>
                  <a:ext cx="1088121" cy="546262"/>
                </a:xfrm>
                <a:custGeom>
                  <a:avLst/>
                  <a:gdLst>
                    <a:gd name="connsiteX0" fmla="*/ -4062 w 1088121"/>
                    <a:gd name="connsiteY0" fmla="*/ 544559 h 546262"/>
                    <a:gd name="connsiteX1" fmla="*/ 1084059 w 1088121"/>
                    <a:gd name="connsiteY1" fmla="*/ 544559 h 546262"/>
                    <a:gd name="connsiteX2" fmla="*/ 988940 w 1088121"/>
                    <a:gd name="connsiteY2" fmla="*/ 411971 h 546262"/>
                    <a:gd name="connsiteX3" fmla="*/ 979933 w 1088121"/>
                    <a:gd name="connsiteY3" fmla="*/ 402082 h 546262"/>
                    <a:gd name="connsiteX4" fmla="*/ 968195 w 1088121"/>
                    <a:gd name="connsiteY4" fmla="*/ 389538 h 546262"/>
                    <a:gd name="connsiteX5" fmla="*/ 916654 w 1088121"/>
                    <a:gd name="connsiteY5" fmla="*/ 338562 h 546262"/>
                    <a:gd name="connsiteX6" fmla="*/ 869137 w 1088121"/>
                    <a:gd name="connsiteY6" fmla="*/ 295947 h 546262"/>
                    <a:gd name="connsiteX7" fmla="*/ 845016 w 1088121"/>
                    <a:gd name="connsiteY7" fmla="*/ 275524 h 546262"/>
                    <a:gd name="connsiteX8" fmla="*/ 593589 w 1088121"/>
                    <a:gd name="connsiteY8" fmla="*/ 94935 h 546262"/>
                    <a:gd name="connsiteX9" fmla="*/ 403189 w 1088121"/>
                    <a:gd name="connsiteY9" fmla="*/ -1551 h 546262"/>
                    <a:gd name="connsiteX10" fmla="*/ 403189 w 1088121"/>
                    <a:gd name="connsiteY10" fmla="*/ -1551 h 546262"/>
                    <a:gd name="connsiteX11" fmla="*/ 397802 w 1088121"/>
                    <a:gd name="connsiteY11" fmla="*/ -426 h 546262"/>
                    <a:gd name="connsiteX12" fmla="*/ 347066 w 1088121"/>
                    <a:gd name="connsiteY12" fmla="*/ 62371 h 546262"/>
                    <a:gd name="connsiteX13" fmla="*/ 132627 w 1088121"/>
                    <a:gd name="connsiteY13" fmla="*/ 347486 h 546262"/>
                    <a:gd name="connsiteX14" fmla="*/ 2047 w 1088121"/>
                    <a:gd name="connsiteY14" fmla="*/ 535555 h 54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8121" h="546262">
                      <a:moveTo>
                        <a:pt x="-4062" y="544559"/>
                      </a:moveTo>
                      <a:lnTo>
                        <a:pt x="1084059" y="544559"/>
                      </a:lnTo>
                      <a:cubicBezTo>
                        <a:pt x="1058250" y="496397"/>
                        <a:pt x="1026327" y="451852"/>
                        <a:pt x="988940" y="411971"/>
                      </a:cubicBezTo>
                      <a:lnTo>
                        <a:pt x="979933" y="402082"/>
                      </a:lnTo>
                      <a:cubicBezTo>
                        <a:pt x="976157" y="397820"/>
                        <a:pt x="971893" y="394041"/>
                        <a:pt x="968195" y="389538"/>
                      </a:cubicBezTo>
                      <a:cubicBezTo>
                        <a:pt x="952114" y="372413"/>
                        <a:pt x="934906" y="355366"/>
                        <a:pt x="916654" y="338562"/>
                      </a:cubicBezTo>
                      <a:cubicBezTo>
                        <a:pt x="901299" y="324170"/>
                        <a:pt x="885458" y="310018"/>
                        <a:pt x="869137" y="295947"/>
                      </a:cubicBezTo>
                      <a:cubicBezTo>
                        <a:pt x="861097" y="289032"/>
                        <a:pt x="853056" y="282198"/>
                        <a:pt x="845016" y="275524"/>
                      </a:cubicBezTo>
                      <a:cubicBezTo>
                        <a:pt x="765415" y="209673"/>
                        <a:pt x="681391" y="149369"/>
                        <a:pt x="593589" y="94935"/>
                      </a:cubicBezTo>
                      <a:cubicBezTo>
                        <a:pt x="499836" y="36641"/>
                        <a:pt x="424739" y="-104"/>
                        <a:pt x="403189" y="-1551"/>
                      </a:cubicBezTo>
                      <a:cubicBezTo>
                        <a:pt x="403189" y="-1551"/>
                        <a:pt x="403189" y="-1551"/>
                        <a:pt x="403189" y="-1551"/>
                      </a:cubicBezTo>
                      <a:cubicBezTo>
                        <a:pt x="401339" y="-1953"/>
                        <a:pt x="399412" y="-1551"/>
                        <a:pt x="397802" y="-426"/>
                      </a:cubicBezTo>
                      <a:cubicBezTo>
                        <a:pt x="380838" y="20319"/>
                        <a:pt x="363869" y="41223"/>
                        <a:pt x="347066" y="62371"/>
                      </a:cubicBezTo>
                      <a:cubicBezTo>
                        <a:pt x="274702" y="153309"/>
                        <a:pt x="203625" y="248026"/>
                        <a:pt x="132627" y="347486"/>
                      </a:cubicBezTo>
                      <a:cubicBezTo>
                        <a:pt x="89209" y="408353"/>
                        <a:pt x="45708" y="471070"/>
                        <a:pt x="2047" y="535555"/>
                      </a:cubicBezTo>
                      <a:close/>
                    </a:path>
                  </a:pathLst>
                </a:custGeom>
                <a:solidFill>
                  <a:srgbClr val="AB2977"/>
                </a:solidFill>
                <a:ln w="8032" cap="flat">
                  <a:noFill/>
                  <a:prstDash val="solid"/>
                  <a:miter/>
                </a:ln>
              </p:spPr>
              <p:txBody>
                <a:bodyPr rtlCol="0" anchor="ctr"/>
                <a:lstStyle/>
                <a:p>
                  <a:endParaRPr lang="zh-CN" altLang="en-US"/>
                </a:p>
              </p:txBody>
            </p:sp>
            <p:sp>
              <p:nvSpPr>
                <p:cNvPr id="312" name="ïŝḻïḑé">
                  <a:extLst>
                    <a:ext uri="{FF2B5EF4-FFF2-40B4-BE49-F238E27FC236}">
                      <a16:creationId xmlns:a16="http://schemas.microsoft.com/office/drawing/2014/main" id="{FA9FE26D-5A14-40F9-B519-C26D9185087F}"/>
                    </a:ext>
                  </a:extLst>
                </p:cNvPr>
                <p:cNvSpPr/>
                <p:nvPr/>
              </p:nvSpPr>
              <p:spPr>
                <a:xfrm>
                  <a:off x="10445830" y="6290599"/>
                  <a:ext cx="607470" cy="559870"/>
                </a:xfrm>
                <a:custGeom>
                  <a:avLst/>
                  <a:gdLst>
                    <a:gd name="connsiteX0" fmla="*/ -1678 w 607470"/>
                    <a:gd name="connsiteY0" fmla="*/ 558168 h 559870"/>
                    <a:gd name="connsiteX1" fmla="*/ 324846 w 607470"/>
                    <a:gd name="connsiteY1" fmla="*/ 558168 h 559870"/>
                    <a:gd name="connsiteX2" fmla="*/ 472790 w 607470"/>
                    <a:gd name="connsiteY2" fmla="*/ 432415 h 559870"/>
                    <a:gd name="connsiteX3" fmla="*/ 506562 w 607470"/>
                    <a:gd name="connsiteY3" fmla="*/ 392613 h 559870"/>
                    <a:gd name="connsiteX4" fmla="*/ 538001 w 607470"/>
                    <a:gd name="connsiteY4" fmla="*/ 18971 h 559870"/>
                    <a:gd name="connsiteX5" fmla="*/ 525536 w 607470"/>
                    <a:gd name="connsiteY5" fmla="*/ 11897 h 559870"/>
                    <a:gd name="connsiteX6" fmla="*/ 525536 w 607470"/>
                    <a:gd name="connsiteY6" fmla="*/ 11897 h 559870"/>
                    <a:gd name="connsiteX7" fmla="*/ 179795 w 607470"/>
                    <a:gd name="connsiteY7" fmla="*/ 150032 h 559870"/>
                    <a:gd name="connsiteX8" fmla="*/ 116276 w 607470"/>
                    <a:gd name="connsiteY8" fmla="*/ 226417 h 559870"/>
                    <a:gd name="connsiteX9" fmla="*/ 103249 w 607470"/>
                    <a:gd name="connsiteY9" fmla="*/ 245071 h 559870"/>
                    <a:gd name="connsiteX10" fmla="*/ 63851 w 607470"/>
                    <a:gd name="connsiteY10" fmla="*/ 309395 h 559870"/>
                    <a:gd name="connsiteX11" fmla="*/ -1678 w 607470"/>
                    <a:gd name="connsiteY11" fmla="*/ 558168 h 55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7470" h="559870">
                      <a:moveTo>
                        <a:pt x="-1678" y="558168"/>
                      </a:moveTo>
                      <a:lnTo>
                        <a:pt x="324846" y="558168"/>
                      </a:lnTo>
                      <a:cubicBezTo>
                        <a:pt x="379119" y="522468"/>
                        <a:pt x="428811" y="480256"/>
                        <a:pt x="472790" y="432415"/>
                      </a:cubicBezTo>
                      <a:cubicBezTo>
                        <a:pt x="484611" y="419389"/>
                        <a:pt x="495867" y="406203"/>
                        <a:pt x="506562" y="392613"/>
                      </a:cubicBezTo>
                      <a:cubicBezTo>
                        <a:pt x="620738" y="246115"/>
                        <a:pt x="637459" y="83939"/>
                        <a:pt x="538001" y="18971"/>
                      </a:cubicBezTo>
                      <a:cubicBezTo>
                        <a:pt x="533981" y="16400"/>
                        <a:pt x="529800" y="13987"/>
                        <a:pt x="525536" y="11897"/>
                      </a:cubicBezTo>
                      <a:cubicBezTo>
                        <a:pt x="525536" y="11897"/>
                        <a:pt x="525536" y="11897"/>
                        <a:pt x="525536" y="11897"/>
                      </a:cubicBezTo>
                      <a:cubicBezTo>
                        <a:pt x="441433" y="-29191"/>
                        <a:pt x="299758" y="24521"/>
                        <a:pt x="179795" y="150032"/>
                      </a:cubicBezTo>
                      <a:cubicBezTo>
                        <a:pt x="156879" y="173992"/>
                        <a:pt x="135655" y="199561"/>
                        <a:pt x="116276" y="226417"/>
                      </a:cubicBezTo>
                      <a:cubicBezTo>
                        <a:pt x="111933" y="232447"/>
                        <a:pt x="107513" y="238799"/>
                        <a:pt x="103249" y="245071"/>
                      </a:cubicBezTo>
                      <a:cubicBezTo>
                        <a:pt x="88617" y="266539"/>
                        <a:pt x="75512" y="287926"/>
                        <a:pt x="63851" y="309395"/>
                      </a:cubicBezTo>
                      <a:cubicBezTo>
                        <a:pt x="9979" y="406845"/>
                        <a:pt x="-11728" y="496498"/>
                        <a:pt x="-1678" y="558168"/>
                      </a:cubicBezTo>
                      <a:close/>
                    </a:path>
                  </a:pathLst>
                </a:custGeom>
                <a:solidFill>
                  <a:srgbClr val="FF69AF"/>
                </a:solidFill>
                <a:ln w="8032" cap="flat">
                  <a:noFill/>
                  <a:prstDash val="solid"/>
                  <a:miter/>
                </a:ln>
              </p:spPr>
              <p:txBody>
                <a:bodyPr rtlCol="0" anchor="ctr"/>
                <a:lstStyle/>
                <a:p>
                  <a:endParaRPr lang="zh-CN" altLang="en-US"/>
                </a:p>
              </p:txBody>
            </p:sp>
            <p:sp>
              <p:nvSpPr>
                <p:cNvPr id="313" name="îsľidê">
                  <a:extLst>
                    <a:ext uri="{FF2B5EF4-FFF2-40B4-BE49-F238E27FC236}">
                      <a16:creationId xmlns:a16="http://schemas.microsoft.com/office/drawing/2014/main" id="{EF0C742C-2AFC-742F-412D-BBDABDD2DC9A}"/>
                    </a:ext>
                  </a:extLst>
                </p:cNvPr>
                <p:cNvSpPr/>
                <p:nvPr/>
              </p:nvSpPr>
              <p:spPr>
                <a:xfrm>
                  <a:off x="10522338" y="6357359"/>
                  <a:ext cx="438296" cy="485088"/>
                </a:xfrm>
                <a:custGeom>
                  <a:avLst/>
                  <a:gdLst>
                    <a:gd name="connsiteX0" fmla="*/ 47808 w 438296"/>
                    <a:gd name="connsiteY0" fmla="*/ 482243 h 485088"/>
                    <a:gd name="connsiteX1" fmla="*/ 353347 w 438296"/>
                    <a:gd name="connsiteY1" fmla="*/ 288063 h 485088"/>
                    <a:gd name="connsiteX2" fmla="*/ 392505 w 438296"/>
                    <a:gd name="connsiteY2" fmla="*/ 9058 h 485088"/>
                    <a:gd name="connsiteX3" fmla="*/ 81658 w 438296"/>
                    <a:gd name="connsiteY3" fmla="*/ 188764 h 485088"/>
                    <a:gd name="connsiteX4" fmla="*/ 47808 w 438296"/>
                    <a:gd name="connsiteY4" fmla="*/ 482243 h 485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296" h="485088">
                      <a:moveTo>
                        <a:pt x="47808" y="482243"/>
                      </a:moveTo>
                      <a:cubicBezTo>
                        <a:pt x="128213" y="494623"/>
                        <a:pt x="264258" y="404812"/>
                        <a:pt x="353347" y="288063"/>
                      </a:cubicBezTo>
                      <a:cubicBezTo>
                        <a:pt x="442437" y="171315"/>
                        <a:pt x="461572" y="49261"/>
                        <a:pt x="392505" y="9058"/>
                      </a:cubicBezTo>
                      <a:cubicBezTo>
                        <a:pt x="323435" y="-31144"/>
                        <a:pt x="182004" y="44035"/>
                        <a:pt x="81658" y="188764"/>
                      </a:cubicBezTo>
                      <a:cubicBezTo>
                        <a:pt x="-18687" y="333493"/>
                        <a:pt x="-32196" y="470101"/>
                        <a:pt x="47808" y="482243"/>
                      </a:cubicBezTo>
                      <a:close/>
                    </a:path>
                  </a:pathLst>
                </a:custGeom>
                <a:solidFill>
                  <a:srgbClr val="631845"/>
                </a:solidFill>
                <a:ln w="8032" cap="flat">
                  <a:noFill/>
                  <a:prstDash val="solid"/>
                  <a:miter/>
                </a:ln>
              </p:spPr>
              <p:txBody>
                <a:bodyPr rtlCol="0" anchor="ctr"/>
                <a:lstStyle/>
                <a:p>
                  <a:endParaRPr lang="zh-CN" altLang="en-US"/>
                </a:p>
              </p:txBody>
            </p:sp>
            <p:sp>
              <p:nvSpPr>
                <p:cNvPr id="314" name="í$ļíḍê">
                  <a:extLst>
                    <a:ext uri="{FF2B5EF4-FFF2-40B4-BE49-F238E27FC236}">
                      <a16:creationId xmlns:a16="http://schemas.microsoft.com/office/drawing/2014/main" id="{D9049351-16C5-ABF3-D813-18C293042B92}"/>
                    </a:ext>
                  </a:extLst>
                </p:cNvPr>
                <p:cNvSpPr/>
                <p:nvPr/>
              </p:nvSpPr>
              <p:spPr>
                <a:xfrm>
                  <a:off x="10806660" y="5320765"/>
                  <a:ext cx="866187" cy="1041282"/>
                </a:xfrm>
                <a:custGeom>
                  <a:avLst/>
                  <a:gdLst>
                    <a:gd name="connsiteX0" fmla="*/ 546068 w 866187"/>
                    <a:gd name="connsiteY0" fmla="*/ -1703 h 1041282"/>
                    <a:gd name="connsiteX1" fmla="*/ 776510 w 866187"/>
                    <a:gd name="connsiteY1" fmla="*/ 510637 h 1041282"/>
                    <a:gd name="connsiteX2" fmla="*/ 803847 w 866187"/>
                    <a:gd name="connsiteY2" fmla="*/ 1034477 h 1041282"/>
                    <a:gd name="connsiteX3" fmla="*/ -4062 w 866187"/>
                    <a:gd name="connsiteY3" fmla="*/ 302389 h 1041282"/>
                    <a:gd name="connsiteX4" fmla="*/ 546068 w 866187"/>
                    <a:gd name="connsiteY4" fmla="*/ -1703 h 1041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187" h="1041282">
                      <a:moveTo>
                        <a:pt x="546068" y="-1703"/>
                      </a:moveTo>
                      <a:cubicBezTo>
                        <a:pt x="555397" y="-1703"/>
                        <a:pt x="691842" y="262749"/>
                        <a:pt x="776510" y="510637"/>
                      </a:cubicBezTo>
                      <a:cubicBezTo>
                        <a:pt x="864956" y="762708"/>
                        <a:pt x="901860" y="998053"/>
                        <a:pt x="803847" y="1034477"/>
                      </a:cubicBezTo>
                      <a:cubicBezTo>
                        <a:pt x="628562" y="1109815"/>
                        <a:pt x="18211" y="326349"/>
                        <a:pt x="-4062" y="302389"/>
                      </a:cubicBezTo>
                      <a:cubicBezTo>
                        <a:pt x="168405" y="182424"/>
                        <a:pt x="352775" y="80551"/>
                        <a:pt x="546068" y="-1703"/>
                      </a:cubicBezTo>
                      <a:close/>
                    </a:path>
                  </a:pathLst>
                </a:custGeom>
                <a:solidFill>
                  <a:srgbClr val="C9388F"/>
                </a:solidFill>
                <a:ln w="8032" cap="flat">
                  <a:noFill/>
                  <a:prstDash val="solid"/>
                  <a:miter/>
                </a:ln>
              </p:spPr>
              <p:txBody>
                <a:bodyPr rtlCol="0" anchor="ctr"/>
                <a:lstStyle/>
                <a:p>
                  <a:endParaRPr lang="zh-CN" altLang="en-US"/>
                </a:p>
              </p:txBody>
            </p:sp>
            <p:sp>
              <p:nvSpPr>
                <p:cNvPr id="315" name="ísļiďé">
                  <a:extLst>
                    <a:ext uri="{FF2B5EF4-FFF2-40B4-BE49-F238E27FC236}">
                      <a16:creationId xmlns:a16="http://schemas.microsoft.com/office/drawing/2014/main" id="{B8A0A615-9D08-0432-7CFD-CA5C812B11D5}"/>
                    </a:ext>
                  </a:extLst>
                </p:cNvPr>
                <p:cNvSpPr/>
                <p:nvPr/>
              </p:nvSpPr>
              <p:spPr>
                <a:xfrm>
                  <a:off x="10798757" y="5286084"/>
                  <a:ext cx="573464" cy="372216"/>
                </a:xfrm>
                <a:custGeom>
                  <a:avLst/>
                  <a:gdLst>
                    <a:gd name="connsiteX0" fmla="*/ 9067 w 573464"/>
                    <a:gd name="connsiteY0" fmla="*/ 343341 h 372216"/>
                    <a:gd name="connsiteX1" fmla="*/ 345562 w 573464"/>
                    <a:gd name="connsiteY1" fmla="*/ 291962 h 372216"/>
                    <a:gd name="connsiteX2" fmla="*/ 565710 w 573464"/>
                    <a:gd name="connsiteY2" fmla="*/ 47451 h 372216"/>
                    <a:gd name="connsiteX3" fmla="*/ 211528 w 573464"/>
                    <a:gd name="connsiteY3" fmla="*/ 66989 h 372216"/>
                    <a:gd name="connsiteX4" fmla="*/ 9067 w 573464"/>
                    <a:gd name="connsiteY4" fmla="*/ 343341 h 372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464" h="372216">
                      <a:moveTo>
                        <a:pt x="9067" y="343341"/>
                      </a:moveTo>
                      <a:cubicBezTo>
                        <a:pt x="57310" y="397213"/>
                        <a:pt x="203405" y="366256"/>
                        <a:pt x="345562" y="291962"/>
                      </a:cubicBezTo>
                      <a:cubicBezTo>
                        <a:pt x="487716" y="217668"/>
                        <a:pt x="590476" y="115071"/>
                        <a:pt x="565710" y="47451"/>
                      </a:cubicBezTo>
                      <a:cubicBezTo>
                        <a:pt x="540945" y="-20169"/>
                        <a:pt x="376837" y="-22019"/>
                        <a:pt x="211528" y="66989"/>
                      </a:cubicBezTo>
                      <a:cubicBezTo>
                        <a:pt x="46215" y="155998"/>
                        <a:pt x="-38454" y="289952"/>
                        <a:pt x="9067" y="343341"/>
                      </a:cubicBezTo>
                      <a:close/>
                    </a:path>
                  </a:pathLst>
                </a:custGeom>
                <a:solidFill>
                  <a:srgbClr val="FF69AF"/>
                </a:solidFill>
                <a:ln w="8032" cap="flat">
                  <a:noFill/>
                  <a:prstDash val="solid"/>
                  <a:miter/>
                </a:ln>
              </p:spPr>
              <p:txBody>
                <a:bodyPr rtlCol="0" anchor="ctr"/>
                <a:lstStyle/>
                <a:p>
                  <a:endParaRPr lang="zh-CN" altLang="en-US"/>
                </a:p>
              </p:txBody>
            </p:sp>
            <p:sp>
              <p:nvSpPr>
                <p:cNvPr id="316" name="îšḻíḑe">
                  <a:extLst>
                    <a:ext uri="{FF2B5EF4-FFF2-40B4-BE49-F238E27FC236}">
                      <a16:creationId xmlns:a16="http://schemas.microsoft.com/office/drawing/2014/main" id="{EDFDED9F-6726-C754-0C05-BE1A6E51DED6}"/>
                    </a:ext>
                  </a:extLst>
                </p:cNvPr>
                <p:cNvSpPr/>
                <p:nvPr/>
              </p:nvSpPr>
              <p:spPr>
                <a:xfrm>
                  <a:off x="10855410" y="5322507"/>
                  <a:ext cx="452054" cy="286748"/>
                </a:xfrm>
                <a:custGeom>
                  <a:avLst/>
                  <a:gdLst>
                    <a:gd name="connsiteX0" fmla="*/ 4115 w 452054"/>
                    <a:gd name="connsiteY0" fmla="*/ 265108 h 286748"/>
                    <a:gd name="connsiteX1" fmla="*/ 268082 w 452054"/>
                    <a:gd name="connsiteY1" fmla="*/ 220161 h 286748"/>
                    <a:gd name="connsiteX2" fmla="*/ 444972 w 452054"/>
                    <a:gd name="connsiteY2" fmla="*/ 30646 h 286748"/>
                    <a:gd name="connsiteX3" fmla="*/ 170151 w 452054"/>
                    <a:gd name="connsiteY3" fmla="*/ 55894 h 286748"/>
                    <a:gd name="connsiteX4" fmla="*/ 4115 w 452054"/>
                    <a:gd name="connsiteY4" fmla="*/ 265108 h 286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054" h="286748">
                      <a:moveTo>
                        <a:pt x="4115" y="265108"/>
                      </a:moveTo>
                      <a:cubicBezTo>
                        <a:pt x="37644" y="305953"/>
                        <a:pt x="153022" y="280625"/>
                        <a:pt x="268082" y="220161"/>
                      </a:cubicBezTo>
                      <a:cubicBezTo>
                        <a:pt x="383142" y="159697"/>
                        <a:pt x="464995" y="79613"/>
                        <a:pt x="444972" y="30646"/>
                      </a:cubicBezTo>
                      <a:cubicBezTo>
                        <a:pt x="424954" y="-18320"/>
                        <a:pt x="298555" y="-13094"/>
                        <a:pt x="170151" y="55894"/>
                      </a:cubicBezTo>
                      <a:cubicBezTo>
                        <a:pt x="41742" y="124881"/>
                        <a:pt x="-29173" y="224664"/>
                        <a:pt x="4115" y="265108"/>
                      </a:cubicBezTo>
                      <a:close/>
                    </a:path>
                  </a:pathLst>
                </a:custGeom>
                <a:solidFill>
                  <a:srgbClr val="631845"/>
                </a:solidFill>
                <a:ln w="8032" cap="flat">
                  <a:noFill/>
                  <a:prstDash val="solid"/>
                  <a:miter/>
                </a:ln>
              </p:spPr>
              <p:txBody>
                <a:bodyPr rtlCol="0" anchor="ctr"/>
                <a:lstStyle/>
                <a:p>
                  <a:endParaRPr lang="zh-CN" altLang="en-US"/>
                </a:p>
              </p:txBody>
            </p:sp>
            <p:sp>
              <p:nvSpPr>
                <p:cNvPr id="317" name="îŝļïḓè">
                  <a:extLst>
                    <a:ext uri="{FF2B5EF4-FFF2-40B4-BE49-F238E27FC236}">
                      <a16:creationId xmlns:a16="http://schemas.microsoft.com/office/drawing/2014/main" id="{DBE51B19-C85A-C646-503A-6AAC8F7F4F94}"/>
                    </a:ext>
                  </a:extLst>
                </p:cNvPr>
                <p:cNvSpPr/>
                <p:nvPr/>
              </p:nvSpPr>
              <p:spPr>
                <a:xfrm>
                  <a:off x="10889149" y="5632013"/>
                  <a:ext cx="1123655" cy="1218135"/>
                </a:xfrm>
                <a:custGeom>
                  <a:avLst/>
                  <a:gdLst>
                    <a:gd name="connsiteX0" fmla="*/ 272618 w 1123655"/>
                    <a:gd name="connsiteY0" fmla="*/ 766808 h 1218135"/>
                    <a:gd name="connsiteX1" fmla="*/ 432462 w 1123655"/>
                    <a:gd name="connsiteY1" fmla="*/ 951740 h 1218135"/>
                    <a:gd name="connsiteX2" fmla="*/ 461005 w 1123655"/>
                    <a:gd name="connsiteY2" fmla="*/ 983499 h 1218135"/>
                    <a:gd name="connsiteX3" fmla="*/ 480061 w 1123655"/>
                    <a:gd name="connsiteY3" fmla="*/ 1004806 h 1218135"/>
                    <a:gd name="connsiteX4" fmla="*/ 519781 w 1123655"/>
                    <a:gd name="connsiteY4" fmla="*/ 1049190 h 1218135"/>
                    <a:gd name="connsiteX5" fmla="*/ 576469 w 1123655"/>
                    <a:gd name="connsiteY5" fmla="*/ 1112147 h 1218135"/>
                    <a:gd name="connsiteX6" fmla="*/ 596087 w 1123655"/>
                    <a:gd name="connsiteY6" fmla="*/ 1133295 h 1218135"/>
                    <a:gd name="connsiteX7" fmla="*/ 611363 w 1123655"/>
                    <a:gd name="connsiteY7" fmla="*/ 1149857 h 1218135"/>
                    <a:gd name="connsiteX8" fmla="*/ 675687 w 1123655"/>
                    <a:gd name="connsiteY8" fmla="*/ 1216432 h 1218135"/>
                    <a:gd name="connsiteX9" fmla="*/ 1114617 w 1123655"/>
                    <a:gd name="connsiteY9" fmla="*/ 1216432 h 1218135"/>
                    <a:gd name="connsiteX10" fmla="*/ 1118559 w 1123655"/>
                    <a:gd name="connsiteY10" fmla="*/ 1175347 h 1218135"/>
                    <a:gd name="connsiteX11" fmla="*/ 1088568 w 1123655"/>
                    <a:gd name="connsiteY11" fmla="*/ 864019 h 1218135"/>
                    <a:gd name="connsiteX12" fmla="*/ 1042735 w 1123655"/>
                    <a:gd name="connsiteY12" fmla="*/ 651426 h 1218135"/>
                    <a:gd name="connsiteX13" fmla="*/ 1033007 w 1123655"/>
                    <a:gd name="connsiteY13" fmla="*/ 613314 h 1218135"/>
                    <a:gd name="connsiteX14" fmla="*/ 1017970 w 1123655"/>
                    <a:gd name="connsiteY14" fmla="*/ 555262 h 1218135"/>
                    <a:gd name="connsiteX15" fmla="*/ 1003899 w 1123655"/>
                    <a:gd name="connsiteY15" fmla="*/ 502516 h 1218135"/>
                    <a:gd name="connsiteX16" fmla="*/ 988301 w 1123655"/>
                    <a:gd name="connsiteY16" fmla="*/ 445108 h 1218135"/>
                    <a:gd name="connsiteX17" fmla="*/ 986774 w 1123655"/>
                    <a:gd name="connsiteY17" fmla="*/ 439480 h 1218135"/>
                    <a:gd name="connsiteX18" fmla="*/ 986774 w 1123655"/>
                    <a:gd name="connsiteY18" fmla="*/ 439480 h 1218135"/>
                    <a:gd name="connsiteX19" fmla="*/ 971981 w 1123655"/>
                    <a:gd name="connsiteY19" fmla="*/ 386573 h 1218135"/>
                    <a:gd name="connsiteX20" fmla="*/ 837302 w 1123655"/>
                    <a:gd name="connsiteY20" fmla="*/ 629 h 1218135"/>
                    <a:gd name="connsiteX21" fmla="*/ 837302 w 1123655"/>
                    <a:gd name="connsiteY21" fmla="*/ 629 h 1218135"/>
                    <a:gd name="connsiteX22" fmla="*/ 833039 w 1123655"/>
                    <a:gd name="connsiteY22" fmla="*/ -1703 h 1218135"/>
                    <a:gd name="connsiteX23" fmla="*/ 718544 w 1123655"/>
                    <a:gd name="connsiteY23" fmla="*/ 39143 h 1218135"/>
                    <a:gd name="connsiteX24" fmla="*/ 645375 w 1123655"/>
                    <a:gd name="connsiteY24" fmla="*/ 67928 h 1218135"/>
                    <a:gd name="connsiteX25" fmla="*/ 534417 w 1123655"/>
                    <a:gd name="connsiteY25" fmla="*/ 116172 h 1218135"/>
                    <a:gd name="connsiteX26" fmla="*/ 391455 w 1123655"/>
                    <a:gd name="connsiteY26" fmla="*/ 185802 h 1218135"/>
                    <a:gd name="connsiteX27" fmla="*/ 179670 w 1123655"/>
                    <a:gd name="connsiteY27" fmla="*/ 306409 h 1218135"/>
                    <a:gd name="connsiteX28" fmla="*/ 85272 w 1123655"/>
                    <a:gd name="connsiteY28" fmla="*/ 367437 h 1218135"/>
                    <a:gd name="connsiteX29" fmla="*/ -2125 w 1123655"/>
                    <a:gd name="connsiteY29" fmla="*/ 427822 h 1218135"/>
                    <a:gd name="connsiteX30" fmla="*/ -3491 w 1123655"/>
                    <a:gd name="connsiteY30" fmla="*/ 428705 h 1218135"/>
                    <a:gd name="connsiteX31" fmla="*/ 272618 w 1123655"/>
                    <a:gd name="connsiteY31" fmla="*/ 766808 h 121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23655" h="1218135">
                      <a:moveTo>
                        <a:pt x="272618" y="766808"/>
                      </a:moveTo>
                      <a:cubicBezTo>
                        <a:pt x="324477" y="826066"/>
                        <a:pt x="379233" y="889023"/>
                        <a:pt x="432462" y="951740"/>
                      </a:cubicBezTo>
                      <a:lnTo>
                        <a:pt x="461005" y="983499"/>
                      </a:lnTo>
                      <a:lnTo>
                        <a:pt x="480061" y="1004806"/>
                      </a:lnTo>
                      <a:cubicBezTo>
                        <a:pt x="493410" y="1019682"/>
                        <a:pt x="506597" y="1034557"/>
                        <a:pt x="519781" y="1049190"/>
                      </a:cubicBezTo>
                      <a:cubicBezTo>
                        <a:pt x="538838" y="1070659"/>
                        <a:pt x="557812" y="1091644"/>
                        <a:pt x="576469" y="1112147"/>
                      </a:cubicBezTo>
                      <a:cubicBezTo>
                        <a:pt x="582982" y="1119224"/>
                        <a:pt x="589496" y="1126379"/>
                        <a:pt x="596087" y="1133295"/>
                      </a:cubicBezTo>
                      <a:cubicBezTo>
                        <a:pt x="601073" y="1138923"/>
                        <a:pt x="606216" y="1144390"/>
                        <a:pt x="611363" y="1149857"/>
                      </a:cubicBezTo>
                      <a:cubicBezTo>
                        <a:pt x="632992" y="1173095"/>
                        <a:pt x="654459" y="1195367"/>
                        <a:pt x="675687" y="1216432"/>
                      </a:cubicBezTo>
                      <a:lnTo>
                        <a:pt x="1114617" y="1216432"/>
                      </a:lnTo>
                      <a:cubicBezTo>
                        <a:pt x="1116466" y="1203327"/>
                        <a:pt x="1117675" y="1189578"/>
                        <a:pt x="1118559" y="1175347"/>
                      </a:cubicBezTo>
                      <a:cubicBezTo>
                        <a:pt x="1123462" y="1086901"/>
                        <a:pt x="1110518" y="979640"/>
                        <a:pt x="1088568" y="864019"/>
                      </a:cubicBezTo>
                      <a:cubicBezTo>
                        <a:pt x="1075702" y="795272"/>
                        <a:pt x="1059704" y="723630"/>
                        <a:pt x="1042735" y="651426"/>
                      </a:cubicBezTo>
                      <a:cubicBezTo>
                        <a:pt x="1039520" y="638724"/>
                        <a:pt x="1036305" y="626019"/>
                        <a:pt x="1033007" y="613314"/>
                      </a:cubicBezTo>
                      <a:cubicBezTo>
                        <a:pt x="1028103" y="593938"/>
                        <a:pt x="1023039" y="574561"/>
                        <a:pt x="1017970" y="555262"/>
                      </a:cubicBezTo>
                      <a:cubicBezTo>
                        <a:pt x="1013388" y="537574"/>
                        <a:pt x="1008646" y="519965"/>
                        <a:pt x="1003899" y="502516"/>
                      </a:cubicBezTo>
                      <a:cubicBezTo>
                        <a:pt x="998835" y="483220"/>
                        <a:pt x="993531" y="464004"/>
                        <a:pt x="988301" y="445108"/>
                      </a:cubicBezTo>
                      <a:cubicBezTo>
                        <a:pt x="987818" y="443259"/>
                        <a:pt x="987339" y="441329"/>
                        <a:pt x="986774" y="439480"/>
                      </a:cubicBezTo>
                      <a:lnTo>
                        <a:pt x="986774" y="439480"/>
                      </a:lnTo>
                      <a:cubicBezTo>
                        <a:pt x="981788" y="421630"/>
                        <a:pt x="976806" y="403940"/>
                        <a:pt x="971981" y="386573"/>
                      </a:cubicBezTo>
                      <a:cubicBezTo>
                        <a:pt x="914731" y="184916"/>
                        <a:pt x="860218" y="21936"/>
                        <a:pt x="837302" y="629"/>
                      </a:cubicBezTo>
                      <a:lnTo>
                        <a:pt x="837302" y="629"/>
                      </a:lnTo>
                      <a:cubicBezTo>
                        <a:pt x="836175" y="-577"/>
                        <a:pt x="834648" y="-1381"/>
                        <a:pt x="833039" y="-1703"/>
                      </a:cubicBezTo>
                      <a:cubicBezTo>
                        <a:pt x="794285" y="11322"/>
                        <a:pt x="756092" y="24911"/>
                        <a:pt x="718544" y="39143"/>
                      </a:cubicBezTo>
                      <a:cubicBezTo>
                        <a:pt x="693940" y="48550"/>
                        <a:pt x="669579" y="58199"/>
                        <a:pt x="645375" y="67928"/>
                      </a:cubicBezTo>
                      <a:cubicBezTo>
                        <a:pt x="607826" y="83205"/>
                        <a:pt x="570839" y="99286"/>
                        <a:pt x="534417" y="116172"/>
                      </a:cubicBezTo>
                      <a:cubicBezTo>
                        <a:pt x="486174" y="138203"/>
                        <a:pt x="438493" y="161439"/>
                        <a:pt x="391455" y="185802"/>
                      </a:cubicBezTo>
                      <a:cubicBezTo>
                        <a:pt x="319495" y="223350"/>
                        <a:pt x="248897" y="263553"/>
                        <a:pt x="179670" y="306409"/>
                      </a:cubicBezTo>
                      <a:cubicBezTo>
                        <a:pt x="147990" y="326108"/>
                        <a:pt x="116551" y="346451"/>
                        <a:pt x="85272" y="367437"/>
                      </a:cubicBezTo>
                      <a:cubicBezTo>
                        <a:pt x="56008" y="386975"/>
                        <a:pt x="26900" y="407157"/>
                        <a:pt x="-2125" y="427822"/>
                      </a:cubicBezTo>
                      <a:lnTo>
                        <a:pt x="-3491" y="428705"/>
                      </a:lnTo>
                      <a:cubicBezTo>
                        <a:pt x="-13785" y="443339"/>
                        <a:pt x="116633" y="588390"/>
                        <a:pt x="272618" y="766808"/>
                      </a:cubicBezTo>
                      <a:close/>
                    </a:path>
                  </a:pathLst>
                </a:custGeom>
                <a:solidFill>
                  <a:srgbClr val="A61B6E"/>
                </a:solidFill>
                <a:ln w="8032" cap="flat">
                  <a:noFill/>
                  <a:prstDash val="solid"/>
                  <a:miter/>
                </a:ln>
              </p:spPr>
              <p:txBody>
                <a:bodyPr rtlCol="0" anchor="ctr"/>
                <a:lstStyle/>
                <a:p>
                  <a:endParaRPr lang="zh-CN" altLang="en-US"/>
                </a:p>
              </p:txBody>
            </p:sp>
            <p:sp>
              <p:nvSpPr>
                <p:cNvPr id="318" name="í$ḻídê">
                  <a:extLst>
                    <a:ext uri="{FF2B5EF4-FFF2-40B4-BE49-F238E27FC236}">
                      <a16:creationId xmlns:a16="http://schemas.microsoft.com/office/drawing/2014/main" id="{F7A05EEC-7D1D-2C7C-01FE-06A9FFDC651F}"/>
                    </a:ext>
                  </a:extLst>
                </p:cNvPr>
                <p:cNvSpPr/>
                <p:nvPr/>
              </p:nvSpPr>
              <p:spPr>
                <a:xfrm>
                  <a:off x="10877289" y="5557803"/>
                  <a:ext cx="859382" cy="556230"/>
                </a:xfrm>
                <a:custGeom>
                  <a:avLst/>
                  <a:gdLst>
                    <a:gd name="connsiteX0" fmla="*/ 23079 w 859382"/>
                    <a:gd name="connsiteY0" fmla="*/ 517066 h 556230"/>
                    <a:gd name="connsiteX1" fmla="*/ 519984 w 859382"/>
                    <a:gd name="connsiteY1" fmla="*/ 449688 h 556230"/>
                    <a:gd name="connsiteX2" fmla="*/ 853743 w 859382"/>
                    <a:gd name="connsiteY2" fmla="*/ 91161 h 556230"/>
                    <a:gd name="connsiteX3" fmla="*/ 318245 w 859382"/>
                    <a:gd name="connsiteY3" fmla="*/ 90358 h 556230"/>
                    <a:gd name="connsiteX4" fmla="*/ 23079 w 859382"/>
                    <a:gd name="connsiteY4" fmla="*/ 517066 h 55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382" h="556230">
                      <a:moveTo>
                        <a:pt x="23079" y="517066"/>
                      </a:moveTo>
                      <a:cubicBezTo>
                        <a:pt x="109353" y="591522"/>
                        <a:pt x="324598" y="547701"/>
                        <a:pt x="519984" y="449688"/>
                      </a:cubicBezTo>
                      <a:cubicBezTo>
                        <a:pt x="713922" y="348779"/>
                        <a:pt x="872961" y="202523"/>
                        <a:pt x="853743" y="91161"/>
                      </a:cubicBezTo>
                      <a:cubicBezTo>
                        <a:pt x="834847" y="-18752"/>
                        <a:pt x="579966" y="-45527"/>
                        <a:pt x="318245" y="90358"/>
                      </a:cubicBezTo>
                      <a:cubicBezTo>
                        <a:pt x="56529" y="226242"/>
                        <a:pt x="-61747" y="444058"/>
                        <a:pt x="23079" y="517066"/>
                      </a:cubicBezTo>
                      <a:close/>
                    </a:path>
                  </a:pathLst>
                </a:custGeom>
                <a:solidFill>
                  <a:srgbClr val="FF69AF"/>
                </a:solidFill>
                <a:ln w="8032" cap="flat">
                  <a:noFill/>
                  <a:prstDash val="solid"/>
                  <a:miter/>
                </a:ln>
              </p:spPr>
              <p:txBody>
                <a:bodyPr rtlCol="0" anchor="ctr"/>
                <a:lstStyle/>
                <a:p>
                  <a:endParaRPr lang="zh-CN" altLang="en-US"/>
                </a:p>
              </p:txBody>
            </p:sp>
            <p:sp>
              <p:nvSpPr>
                <p:cNvPr id="319" name="îSḻïḑe">
                  <a:extLst>
                    <a:ext uri="{FF2B5EF4-FFF2-40B4-BE49-F238E27FC236}">
                      <a16:creationId xmlns:a16="http://schemas.microsoft.com/office/drawing/2014/main" id="{531AACEA-2F9F-1162-D863-5CDF976D7FCC}"/>
                    </a:ext>
                  </a:extLst>
                </p:cNvPr>
                <p:cNvSpPr/>
                <p:nvPr/>
              </p:nvSpPr>
              <p:spPr>
                <a:xfrm>
                  <a:off x="10965332" y="5615002"/>
                  <a:ext cx="651580" cy="424779"/>
                </a:xfrm>
                <a:custGeom>
                  <a:avLst/>
                  <a:gdLst>
                    <a:gd name="connsiteX0" fmla="*/ 13914 w 651580"/>
                    <a:gd name="connsiteY0" fmla="*/ 390156 h 424779"/>
                    <a:gd name="connsiteX1" fmla="*/ 395599 w 651580"/>
                    <a:gd name="connsiteY1" fmla="*/ 342957 h 424779"/>
                    <a:gd name="connsiteX2" fmla="*/ 644854 w 651580"/>
                    <a:gd name="connsiteY2" fmla="*/ 63711 h 424779"/>
                    <a:gd name="connsiteX3" fmla="*/ 240897 w 651580"/>
                    <a:gd name="connsiteY3" fmla="*/ 71109 h 424779"/>
                    <a:gd name="connsiteX4" fmla="*/ 13914 w 651580"/>
                    <a:gd name="connsiteY4" fmla="*/ 390156 h 42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80" h="424779">
                      <a:moveTo>
                        <a:pt x="13914" y="390156"/>
                      </a:moveTo>
                      <a:cubicBezTo>
                        <a:pt x="74701" y="451746"/>
                        <a:pt x="240819" y="421755"/>
                        <a:pt x="395599" y="342957"/>
                      </a:cubicBezTo>
                      <a:cubicBezTo>
                        <a:pt x="549573" y="262552"/>
                        <a:pt x="666883" y="146851"/>
                        <a:pt x="644854" y="63711"/>
                      </a:cubicBezTo>
                      <a:cubicBezTo>
                        <a:pt x="622821" y="-19427"/>
                        <a:pt x="433791" y="-30040"/>
                        <a:pt x="240897" y="71109"/>
                      </a:cubicBezTo>
                      <a:cubicBezTo>
                        <a:pt x="48008" y="172258"/>
                        <a:pt x="-46146" y="329289"/>
                        <a:pt x="13914" y="390156"/>
                      </a:cubicBezTo>
                      <a:close/>
                    </a:path>
                  </a:pathLst>
                </a:custGeom>
                <a:solidFill>
                  <a:srgbClr val="631845"/>
                </a:solidFill>
                <a:ln w="8032" cap="flat">
                  <a:noFill/>
                  <a:prstDash val="solid"/>
                  <a:miter/>
                </a:ln>
              </p:spPr>
              <p:txBody>
                <a:bodyPr rtlCol="0" anchor="ctr"/>
                <a:lstStyle/>
                <a:p>
                  <a:endParaRPr lang="zh-CN" altLang="en-US"/>
                </a:p>
              </p:txBody>
            </p:sp>
            <p:sp>
              <p:nvSpPr>
                <p:cNvPr id="320" name="i$ľiḓe">
                  <a:extLst>
                    <a:ext uri="{FF2B5EF4-FFF2-40B4-BE49-F238E27FC236}">
                      <a16:creationId xmlns:a16="http://schemas.microsoft.com/office/drawing/2014/main" id="{DE3BEDE0-F859-CAA7-34FB-F0DEB0B0FCEE}"/>
                    </a:ext>
                  </a:extLst>
                </p:cNvPr>
                <p:cNvSpPr/>
                <p:nvPr/>
              </p:nvSpPr>
              <p:spPr>
                <a:xfrm>
                  <a:off x="11871221" y="5867135"/>
                  <a:ext cx="353299" cy="983656"/>
                </a:xfrm>
                <a:custGeom>
                  <a:avLst/>
                  <a:gdLst>
                    <a:gd name="connsiteX0" fmla="*/ -4062 w 353299"/>
                    <a:gd name="connsiteY0" fmla="*/ 374655 h 983656"/>
                    <a:gd name="connsiteX1" fmla="*/ -4062 w 353299"/>
                    <a:gd name="connsiteY1" fmla="*/ 424988 h 983656"/>
                    <a:gd name="connsiteX2" fmla="*/ 2369 w 353299"/>
                    <a:gd name="connsiteY2" fmla="*/ 556451 h 983656"/>
                    <a:gd name="connsiteX3" fmla="*/ 2369 w 353299"/>
                    <a:gd name="connsiteY3" fmla="*/ 556451 h 983656"/>
                    <a:gd name="connsiteX4" fmla="*/ 4623 w 353299"/>
                    <a:gd name="connsiteY4" fmla="*/ 579446 h 983656"/>
                    <a:gd name="connsiteX5" fmla="*/ 105290 w 353299"/>
                    <a:gd name="connsiteY5" fmla="*/ 906452 h 983656"/>
                    <a:gd name="connsiteX6" fmla="*/ 136403 w 353299"/>
                    <a:gd name="connsiteY6" fmla="*/ 940866 h 983656"/>
                    <a:gd name="connsiteX7" fmla="*/ 208768 w 353299"/>
                    <a:gd name="connsiteY7" fmla="*/ 981954 h 983656"/>
                    <a:gd name="connsiteX8" fmla="*/ 306785 w 353299"/>
                    <a:gd name="connsiteY8" fmla="*/ 981954 h 983656"/>
                    <a:gd name="connsiteX9" fmla="*/ 349237 w 353299"/>
                    <a:gd name="connsiteY9" fmla="*/ 961611 h 983656"/>
                    <a:gd name="connsiteX10" fmla="*/ 349237 w 353299"/>
                    <a:gd name="connsiteY10" fmla="*/ 1576 h 983656"/>
                    <a:gd name="connsiteX11" fmla="*/ 103519 w 353299"/>
                    <a:gd name="connsiteY11" fmla="*/ -1319 h 983656"/>
                    <a:gd name="connsiteX12" fmla="*/ 47640 w 353299"/>
                    <a:gd name="connsiteY12" fmla="*/ -273 h 983656"/>
                    <a:gd name="connsiteX13" fmla="*/ 39599 w 353299"/>
                    <a:gd name="connsiteY13" fmla="*/ 9856 h 983656"/>
                    <a:gd name="connsiteX14" fmla="*/ 9605 w 353299"/>
                    <a:gd name="connsiteY14" fmla="*/ 156436 h 983656"/>
                    <a:gd name="connsiteX15" fmla="*/ 4540 w 353299"/>
                    <a:gd name="connsiteY15" fmla="*/ 204679 h 983656"/>
                    <a:gd name="connsiteX16" fmla="*/ 4540 w 353299"/>
                    <a:gd name="connsiteY16" fmla="*/ 204679 h 983656"/>
                    <a:gd name="connsiteX17" fmla="*/ 4540 w 353299"/>
                    <a:gd name="connsiteY17" fmla="*/ 209020 h 983656"/>
                    <a:gd name="connsiteX18" fmla="*/ -446 w 353299"/>
                    <a:gd name="connsiteY18" fmla="*/ 274953 h 983656"/>
                    <a:gd name="connsiteX19" fmla="*/ -4062 w 353299"/>
                    <a:gd name="connsiteY19" fmla="*/ 374655 h 98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299" h="983656">
                      <a:moveTo>
                        <a:pt x="-4062" y="374655"/>
                      </a:moveTo>
                      <a:cubicBezTo>
                        <a:pt x="-4062" y="391219"/>
                        <a:pt x="-4062" y="408022"/>
                        <a:pt x="-4062" y="424988"/>
                      </a:cubicBezTo>
                      <a:cubicBezTo>
                        <a:pt x="-3500" y="468487"/>
                        <a:pt x="-1490" y="512870"/>
                        <a:pt x="2369" y="556451"/>
                      </a:cubicBezTo>
                      <a:lnTo>
                        <a:pt x="2369" y="556451"/>
                      </a:lnTo>
                      <a:cubicBezTo>
                        <a:pt x="3013" y="564492"/>
                        <a:pt x="3735" y="571888"/>
                        <a:pt x="4623" y="579446"/>
                      </a:cubicBezTo>
                      <a:cubicBezTo>
                        <a:pt x="17967" y="708657"/>
                        <a:pt x="48119" y="829987"/>
                        <a:pt x="105290" y="906452"/>
                      </a:cubicBezTo>
                      <a:cubicBezTo>
                        <a:pt x="114536" y="918916"/>
                        <a:pt x="124908" y="930415"/>
                        <a:pt x="136403" y="940866"/>
                      </a:cubicBezTo>
                      <a:cubicBezTo>
                        <a:pt x="156909" y="960084"/>
                        <a:pt x="181753" y="974155"/>
                        <a:pt x="208768" y="981954"/>
                      </a:cubicBezTo>
                      <a:lnTo>
                        <a:pt x="306785" y="981954"/>
                      </a:lnTo>
                      <a:cubicBezTo>
                        <a:pt x="321900" y="977290"/>
                        <a:pt x="336132" y="970456"/>
                        <a:pt x="349237" y="961611"/>
                      </a:cubicBezTo>
                      <a:lnTo>
                        <a:pt x="349237" y="1576"/>
                      </a:lnTo>
                      <a:cubicBezTo>
                        <a:pt x="266100" y="-1239"/>
                        <a:pt x="184407" y="-2364"/>
                        <a:pt x="103519" y="-1319"/>
                      </a:cubicBezTo>
                      <a:lnTo>
                        <a:pt x="47640" y="-273"/>
                      </a:lnTo>
                      <a:cubicBezTo>
                        <a:pt x="45065" y="288"/>
                        <a:pt x="42411" y="3747"/>
                        <a:pt x="39599" y="9856"/>
                      </a:cubicBezTo>
                      <a:cubicBezTo>
                        <a:pt x="29466" y="31326"/>
                        <a:pt x="18128" y="84794"/>
                        <a:pt x="9605" y="156436"/>
                      </a:cubicBezTo>
                      <a:cubicBezTo>
                        <a:pt x="7756" y="171793"/>
                        <a:pt x="6067" y="187713"/>
                        <a:pt x="4540" y="204679"/>
                      </a:cubicBezTo>
                      <a:lnTo>
                        <a:pt x="4540" y="204679"/>
                      </a:lnTo>
                      <a:cubicBezTo>
                        <a:pt x="4540" y="206126"/>
                        <a:pt x="4540" y="207573"/>
                        <a:pt x="4540" y="209020"/>
                      </a:cubicBezTo>
                      <a:cubicBezTo>
                        <a:pt x="2530" y="230006"/>
                        <a:pt x="842" y="252117"/>
                        <a:pt x="-446" y="274953"/>
                      </a:cubicBezTo>
                      <a:cubicBezTo>
                        <a:pt x="-2456" y="306713"/>
                        <a:pt x="-3661" y="340161"/>
                        <a:pt x="-4062" y="374655"/>
                      </a:cubicBezTo>
                      <a:close/>
                    </a:path>
                  </a:pathLst>
                </a:custGeom>
                <a:solidFill>
                  <a:srgbClr val="C9388F"/>
                </a:solidFill>
                <a:ln w="8032" cap="flat">
                  <a:noFill/>
                  <a:prstDash val="solid"/>
                  <a:miter/>
                </a:ln>
              </p:spPr>
              <p:txBody>
                <a:bodyPr rtlCol="0" anchor="ctr"/>
                <a:lstStyle/>
                <a:p>
                  <a:endParaRPr lang="zh-CN" altLang="en-US"/>
                </a:p>
              </p:txBody>
            </p:sp>
            <p:sp>
              <p:nvSpPr>
                <p:cNvPr id="321" name="îṥḷiḍé">
                  <a:extLst>
                    <a:ext uri="{FF2B5EF4-FFF2-40B4-BE49-F238E27FC236}">
                      <a16:creationId xmlns:a16="http://schemas.microsoft.com/office/drawing/2014/main" id="{394FB1DB-CE35-E8B3-8F7C-CCF5F41AF154}"/>
                    </a:ext>
                  </a:extLst>
                </p:cNvPr>
                <p:cNvSpPr/>
                <p:nvPr/>
              </p:nvSpPr>
              <p:spPr>
                <a:xfrm>
                  <a:off x="11914607" y="5716840"/>
                  <a:ext cx="309913" cy="306663"/>
                </a:xfrm>
                <a:custGeom>
                  <a:avLst/>
                  <a:gdLst>
                    <a:gd name="connsiteX0" fmla="*/ -3629 w 309913"/>
                    <a:gd name="connsiteY0" fmla="*/ 160232 h 306663"/>
                    <a:gd name="connsiteX1" fmla="*/ 292503 w 309913"/>
                    <a:gd name="connsiteY1" fmla="*/ 304961 h 306663"/>
                    <a:gd name="connsiteX2" fmla="*/ 305852 w 309913"/>
                    <a:gd name="connsiteY2" fmla="*/ 304961 h 306663"/>
                    <a:gd name="connsiteX3" fmla="*/ 305852 w 309913"/>
                    <a:gd name="connsiteY3" fmla="*/ -1703 h 306663"/>
                    <a:gd name="connsiteX4" fmla="*/ -3947 w 309913"/>
                    <a:gd name="connsiteY4" fmla="*/ 150342 h 306663"/>
                    <a:gd name="connsiteX5" fmla="*/ -3629 w 309913"/>
                    <a:gd name="connsiteY5" fmla="*/ 160232 h 3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913" h="306663">
                      <a:moveTo>
                        <a:pt x="-3629" y="160232"/>
                      </a:moveTo>
                      <a:cubicBezTo>
                        <a:pt x="1922" y="242969"/>
                        <a:pt x="129122" y="302148"/>
                        <a:pt x="292503" y="304961"/>
                      </a:cubicBezTo>
                      <a:lnTo>
                        <a:pt x="305852" y="304961"/>
                      </a:lnTo>
                      <a:lnTo>
                        <a:pt x="305852" y="-1703"/>
                      </a:lnTo>
                      <a:cubicBezTo>
                        <a:pt x="130409" y="4730"/>
                        <a:pt x="-88" y="73476"/>
                        <a:pt x="-3947" y="150342"/>
                      </a:cubicBezTo>
                      <a:cubicBezTo>
                        <a:pt x="-4190" y="153640"/>
                        <a:pt x="-4029" y="156936"/>
                        <a:pt x="-3629" y="160232"/>
                      </a:cubicBezTo>
                      <a:close/>
                    </a:path>
                  </a:pathLst>
                </a:custGeom>
                <a:solidFill>
                  <a:srgbClr val="FF69AF"/>
                </a:solidFill>
                <a:ln w="8032" cap="flat">
                  <a:noFill/>
                  <a:prstDash val="solid"/>
                  <a:miter/>
                </a:ln>
              </p:spPr>
              <p:txBody>
                <a:bodyPr rtlCol="0" anchor="ctr"/>
                <a:lstStyle/>
                <a:p>
                  <a:endParaRPr lang="zh-CN" altLang="en-US"/>
                </a:p>
              </p:txBody>
            </p:sp>
            <p:sp>
              <p:nvSpPr>
                <p:cNvPr id="322" name="ï$ľiḑè">
                  <a:extLst>
                    <a:ext uri="{FF2B5EF4-FFF2-40B4-BE49-F238E27FC236}">
                      <a16:creationId xmlns:a16="http://schemas.microsoft.com/office/drawing/2014/main" id="{2A256458-803A-F1D8-3097-7CECE7FA2AD0}"/>
                    </a:ext>
                  </a:extLst>
                </p:cNvPr>
                <p:cNvSpPr/>
                <p:nvPr/>
              </p:nvSpPr>
              <p:spPr>
                <a:xfrm>
                  <a:off x="11978747" y="5766933"/>
                  <a:ext cx="245934" cy="210338"/>
                </a:xfrm>
                <a:custGeom>
                  <a:avLst/>
                  <a:gdLst>
                    <a:gd name="connsiteX0" fmla="*/ 240424 w 245934"/>
                    <a:gd name="connsiteY0" fmla="*/ 208635 h 210338"/>
                    <a:gd name="connsiteX1" fmla="*/ 241873 w 245934"/>
                    <a:gd name="connsiteY1" fmla="*/ 208635 h 210338"/>
                    <a:gd name="connsiteX2" fmla="*/ 241873 w 245934"/>
                    <a:gd name="connsiteY2" fmla="*/ -1703 h 210338"/>
                    <a:gd name="connsiteX3" fmla="*/ -3845 w 245934"/>
                    <a:gd name="connsiteY3" fmla="*/ 98964 h 210338"/>
                    <a:gd name="connsiteX4" fmla="*/ -3845 w 245934"/>
                    <a:gd name="connsiteY4" fmla="*/ 100411 h 210338"/>
                    <a:gd name="connsiteX5" fmla="*/ 240424 w 245934"/>
                    <a:gd name="connsiteY5" fmla="*/ 208635 h 21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934" h="210338">
                      <a:moveTo>
                        <a:pt x="240424" y="208635"/>
                      </a:moveTo>
                      <a:lnTo>
                        <a:pt x="241873" y="208635"/>
                      </a:lnTo>
                      <a:lnTo>
                        <a:pt x="241873" y="-1703"/>
                      </a:lnTo>
                      <a:cubicBezTo>
                        <a:pt x="106068" y="2397"/>
                        <a:pt x="2908" y="47023"/>
                        <a:pt x="-3845" y="98964"/>
                      </a:cubicBezTo>
                      <a:cubicBezTo>
                        <a:pt x="-3845" y="99447"/>
                        <a:pt x="-3845" y="99930"/>
                        <a:pt x="-3845" y="100411"/>
                      </a:cubicBezTo>
                      <a:cubicBezTo>
                        <a:pt x="-9554" y="160473"/>
                        <a:pt x="98188" y="205340"/>
                        <a:pt x="240424" y="208635"/>
                      </a:cubicBezTo>
                      <a:close/>
                    </a:path>
                  </a:pathLst>
                </a:custGeom>
                <a:solidFill>
                  <a:srgbClr val="631845"/>
                </a:solidFill>
                <a:ln w="8032" cap="flat">
                  <a:noFill/>
                  <a:prstDash val="solid"/>
                  <a:miter/>
                </a:ln>
              </p:spPr>
              <p:txBody>
                <a:bodyPr rtlCol="0" anchor="ctr"/>
                <a:lstStyle/>
                <a:p>
                  <a:endParaRPr lang="zh-CN" altLang="en-US"/>
                </a:p>
              </p:txBody>
            </p:sp>
            <p:sp>
              <p:nvSpPr>
                <p:cNvPr id="323" name="iṡľiďe">
                  <a:extLst>
                    <a:ext uri="{FF2B5EF4-FFF2-40B4-BE49-F238E27FC236}">
                      <a16:creationId xmlns:a16="http://schemas.microsoft.com/office/drawing/2014/main" id="{34A67035-BC52-22A0-75B4-75FAD0738CB4}"/>
                    </a:ext>
                  </a:extLst>
                </p:cNvPr>
                <p:cNvSpPr/>
                <p:nvPr/>
              </p:nvSpPr>
              <p:spPr>
                <a:xfrm>
                  <a:off x="11608217" y="6114040"/>
                  <a:ext cx="532326" cy="736349"/>
                </a:xfrm>
                <a:custGeom>
                  <a:avLst/>
                  <a:gdLst>
                    <a:gd name="connsiteX0" fmla="*/ -4062 w 532326"/>
                    <a:gd name="connsiteY0" fmla="*/ 125337 h 736349"/>
                    <a:gd name="connsiteX1" fmla="*/ -1168 w 532326"/>
                    <a:gd name="connsiteY1" fmla="*/ 134263 h 736349"/>
                    <a:gd name="connsiteX2" fmla="*/ -1168 w 532326"/>
                    <a:gd name="connsiteY2" fmla="*/ 134263 h 736349"/>
                    <a:gd name="connsiteX3" fmla="*/ 31477 w 532326"/>
                    <a:gd name="connsiteY3" fmla="*/ 220054 h 736349"/>
                    <a:gd name="connsiteX4" fmla="*/ 308473 w 532326"/>
                    <a:gd name="connsiteY4" fmla="*/ 734646 h 736349"/>
                    <a:gd name="connsiteX5" fmla="*/ 522991 w 532326"/>
                    <a:gd name="connsiteY5" fmla="*/ 734646 h 736349"/>
                    <a:gd name="connsiteX6" fmla="*/ 478286 w 532326"/>
                    <a:gd name="connsiteY6" fmla="*/ 380864 h 736349"/>
                    <a:gd name="connsiteX7" fmla="*/ 358483 w 532326"/>
                    <a:gd name="connsiteY7" fmla="*/ 6337 h 736349"/>
                    <a:gd name="connsiteX8" fmla="*/ 358483 w 532326"/>
                    <a:gd name="connsiteY8" fmla="*/ 6337 h 736349"/>
                    <a:gd name="connsiteX9" fmla="*/ 357517 w 532326"/>
                    <a:gd name="connsiteY9" fmla="*/ -1703 h 736349"/>
                    <a:gd name="connsiteX10" fmla="*/ 305658 w 532326"/>
                    <a:gd name="connsiteY10" fmla="*/ 14378 h 736349"/>
                    <a:gd name="connsiteX11" fmla="*/ 284831 w 532326"/>
                    <a:gd name="connsiteY11" fmla="*/ 20971 h 736349"/>
                    <a:gd name="connsiteX12" fmla="*/ 262401 w 532326"/>
                    <a:gd name="connsiteY12" fmla="*/ 28209 h 736349"/>
                    <a:gd name="connsiteX13" fmla="*/ 60584 w 532326"/>
                    <a:gd name="connsiteY13" fmla="*/ 99849 h 736349"/>
                    <a:gd name="connsiteX14" fmla="*/ 58170 w 532326"/>
                    <a:gd name="connsiteY14" fmla="*/ 100813 h 736349"/>
                    <a:gd name="connsiteX15" fmla="*/ 45147 w 532326"/>
                    <a:gd name="connsiteY15" fmla="*/ 105880 h 736349"/>
                    <a:gd name="connsiteX16" fmla="*/ -4062 w 532326"/>
                    <a:gd name="connsiteY16" fmla="*/ 125337 h 7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2326" h="736349">
                      <a:moveTo>
                        <a:pt x="-4062" y="125337"/>
                      </a:moveTo>
                      <a:cubicBezTo>
                        <a:pt x="-3257" y="128393"/>
                        <a:pt x="-2295" y="131367"/>
                        <a:pt x="-1168" y="134263"/>
                      </a:cubicBezTo>
                      <a:lnTo>
                        <a:pt x="-1168" y="134263"/>
                      </a:lnTo>
                      <a:cubicBezTo>
                        <a:pt x="3896" y="148817"/>
                        <a:pt x="14913" y="179369"/>
                        <a:pt x="31477" y="220054"/>
                      </a:cubicBezTo>
                      <a:cubicBezTo>
                        <a:pt x="85828" y="355698"/>
                        <a:pt x="195423" y="604230"/>
                        <a:pt x="308473" y="734646"/>
                      </a:cubicBezTo>
                      <a:lnTo>
                        <a:pt x="522991" y="734646"/>
                      </a:lnTo>
                      <a:cubicBezTo>
                        <a:pt x="539799" y="649497"/>
                        <a:pt x="514146" y="513291"/>
                        <a:pt x="478286" y="380864"/>
                      </a:cubicBezTo>
                      <a:cubicBezTo>
                        <a:pt x="431892" y="209601"/>
                        <a:pt x="368455" y="44852"/>
                        <a:pt x="358483" y="6337"/>
                      </a:cubicBezTo>
                      <a:lnTo>
                        <a:pt x="358483" y="6337"/>
                      </a:lnTo>
                      <a:cubicBezTo>
                        <a:pt x="357195" y="1514"/>
                        <a:pt x="356877" y="-1703"/>
                        <a:pt x="357517" y="-1703"/>
                      </a:cubicBezTo>
                      <a:cubicBezTo>
                        <a:pt x="340152" y="3524"/>
                        <a:pt x="322784" y="8911"/>
                        <a:pt x="305658" y="14378"/>
                      </a:cubicBezTo>
                      <a:cubicBezTo>
                        <a:pt x="298662" y="16549"/>
                        <a:pt x="291748" y="18639"/>
                        <a:pt x="284831" y="20971"/>
                      </a:cubicBezTo>
                      <a:lnTo>
                        <a:pt x="262401" y="28209"/>
                      </a:lnTo>
                      <a:cubicBezTo>
                        <a:pt x="194619" y="50240"/>
                        <a:pt x="127562" y="73959"/>
                        <a:pt x="60584" y="99849"/>
                      </a:cubicBezTo>
                      <a:lnTo>
                        <a:pt x="58170" y="100813"/>
                      </a:lnTo>
                      <a:lnTo>
                        <a:pt x="45147" y="105880"/>
                      </a:lnTo>
                      <a:cubicBezTo>
                        <a:pt x="28744" y="112071"/>
                        <a:pt x="12341" y="118665"/>
                        <a:pt x="-4062" y="125337"/>
                      </a:cubicBezTo>
                      <a:close/>
                    </a:path>
                  </a:pathLst>
                </a:custGeom>
                <a:solidFill>
                  <a:srgbClr val="AB1C71"/>
                </a:solidFill>
                <a:ln w="8032" cap="flat">
                  <a:noFill/>
                  <a:prstDash val="solid"/>
                  <a:miter/>
                </a:ln>
              </p:spPr>
              <p:txBody>
                <a:bodyPr rtlCol="0" anchor="ctr"/>
                <a:lstStyle/>
                <a:p>
                  <a:endParaRPr lang="zh-CN" altLang="en-US"/>
                </a:p>
              </p:txBody>
            </p:sp>
            <p:sp>
              <p:nvSpPr>
                <p:cNvPr id="324" name="iş1ïḑê">
                  <a:extLst>
                    <a:ext uri="{FF2B5EF4-FFF2-40B4-BE49-F238E27FC236}">
                      <a16:creationId xmlns:a16="http://schemas.microsoft.com/office/drawing/2014/main" id="{08D7EC6A-9AB4-6096-9B10-C61C3151E81E}"/>
                    </a:ext>
                  </a:extLst>
                </p:cNvPr>
                <p:cNvSpPr/>
                <p:nvPr/>
              </p:nvSpPr>
              <p:spPr>
                <a:xfrm>
                  <a:off x="11596213" y="6017190"/>
                  <a:ext cx="375164" cy="306996"/>
                </a:xfrm>
                <a:custGeom>
                  <a:avLst/>
                  <a:gdLst>
                    <a:gd name="connsiteX0" fmla="*/ 6333 w 375164"/>
                    <a:gd name="connsiteY0" fmla="*/ 222832 h 306996"/>
                    <a:gd name="connsiteX1" fmla="*/ 232032 w 375164"/>
                    <a:gd name="connsiteY1" fmla="*/ 292783 h 306996"/>
                    <a:gd name="connsiteX2" fmla="*/ 369521 w 375164"/>
                    <a:gd name="connsiteY2" fmla="*/ 94986 h 306996"/>
                    <a:gd name="connsiteX3" fmla="*/ 143182 w 375164"/>
                    <a:gd name="connsiteY3" fmla="*/ 13135 h 306996"/>
                    <a:gd name="connsiteX4" fmla="*/ 6333 w 375164"/>
                    <a:gd name="connsiteY4" fmla="*/ 222832 h 306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164" h="306996">
                      <a:moveTo>
                        <a:pt x="6333" y="222832"/>
                      </a:moveTo>
                      <a:cubicBezTo>
                        <a:pt x="42032" y="295196"/>
                        <a:pt x="143021" y="324062"/>
                        <a:pt x="232032" y="292783"/>
                      </a:cubicBezTo>
                      <a:cubicBezTo>
                        <a:pt x="321039" y="261507"/>
                        <a:pt x="381826" y="174991"/>
                        <a:pt x="369521" y="94986"/>
                      </a:cubicBezTo>
                      <a:cubicBezTo>
                        <a:pt x="357221" y="14984"/>
                        <a:pt x="255910" y="-25621"/>
                        <a:pt x="143182" y="13135"/>
                      </a:cubicBezTo>
                      <a:cubicBezTo>
                        <a:pt x="30454" y="51890"/>
                        <a:pt x="-29606" y="150869"/>
                        <a:pt x="6333" y="222832"/>
                      </a:cubicBezTo>
                      <a:close/>
                    </a:path>
                  </a:pathLst>
                </a:custGeom>
                <a:solidFill>
                  <a:srgbClr val="FF69AF"/>
                </a:solidFill>
                <a:ln w="8032" cap="flat">
                  <a:noFill/>
                  <a:prstDash val="solid"/>
                  <a:miter/>
                </a:ln>
              </p:spPr>
              <p:txBody>
                <a:bodyPr rtlCol="0" anchor="ctr"/>
                <a:lstStyle/>
                <a:p>
                  <a:endParaRPr lang="zh-CN" altLang="en-US"/>
                </a:p>
              </p:txBody>
            </p:sp>
            <p:sp>
              <p:nvSpPr>
                <p:cNvPr id="325" name="îṧľïḋè">
                  <a:extLst>
                    <a:ext uri="{FF2B5EF4-FFF2-40B4-BE49-F238E27FC236}">
                      <a16:creationId xmlns:a16="http://schemas.microsoft.com/office/drawing/2014/main" id="{E4CD9633-A95C-EA23-DDAD-E47DADF37E17}"/>
                    </a:ext>
                  </a:extLst>
                </p:cNvPr>
                <p:cNvSpPr/>
                <p:nvPr/>
              </p:nvSpPr>
              <p:spPr>
                <a:xfrm>
                  <a:off x="11651017" y="6061731"/>
                  <a:ext cx="268646" cy="220496"/>
                </a:xfrm>
                <a:custGeom>
                  <a:avLst/>
                  <a:gdLst>
                    <a:gd name="connsiteX0" fmla="*/ 2347 w 268646"/>
                    <a:gd name="connsiteY0" fmla="*/ 158028 h 220496"/>
                    <a:gd name="connsiteX1" fmla="*/ 164280 w 268646"/>
                    <a:gd name="connsiteY1" fmla="*/ 209567 h 220496"/>
                    <a:gd name="connsiteX2" fmla="*/ 262776 w 268646"/>
                    <a:gd name="connsiteY2" fmla="*/ 66448 h 220496"/>
                    <a:gd name="connsiteX3" fmla="*/ 100439 w 268646"/>
                    <a:gd name="connsiteY3" fmla="*/ 8796 h 220496"/>
                    <a:gd name="connsiteX4" fmla="*/ 2347 w 268646"/>
                    <a:gd name="connsiteY4" fmla="*/ 158028 h 22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46" h="220496">
                      <a:moveTo>
                        <a:pt x="2347" y="158028"/>
                      </a:moveTo>
                      <a:cubicBezTo>
                        <a:pt x="25825" y="211096"/>
                        <a:pt x="98189" y="232725"/>
                        <a:pt x="164280" y="209567"/>
                      </a:cubicBezTo>
                      <a:cubicBezTo>
                        <a:pt x="230375" y="186411"/>
                        <a:pt x="274193" y="123454"/>
                        <a:pt x="262776" y="66448"/>
                      </a:cubicBezTo>
                      <a:cubicBezTo>
                        <a:pt x="251359" y="9440"/>
                        <a:pt x="178755" y="-18380"/>
                        <a:pt x="100439" y="8796"/>
                      </a:cubicBezTo>
                      <a:cubicBezTo>
                        <a:pt x="22127" y="35974"/>
                        <a:pt x="-21213" y="105121"/>
                        <a:pt x="2347" y="158028"/>
                      </a:cubicBezTo>
                      <a:close/>
                    </a:path>
                  </a:pathLst>
                </a:custGeom>
                <a:solidFill>
                  <a:srgbClr val="631845"/>
                </a:solidFill>
                <a:ln w="8032" cap="flat">
                  <a:noFill/>
                  <a:prstDash val="solid"/>
                  <a:miter/>
                </a:ln>
              </p:spPr>
              <p:txBody>
                <a:bodyPr rtlCol="0" anchor="ctr"/>
                <a:lstStyle/>
                <a:p>
                  <a:endParaRPr lang="zh-CN" altLang="en-US"/>
                </a:p>
              </p:txBody>
            </p:sp>
            <p:sp>
              <p:nvSpPr>
                <p:cNvPr id="326" name="ïṩḻîḋè">
                  <a:extLst>
                    <a:ext uri="{FF2B5EF4-FFF2-40B4-BE49-F238E27FC236}">
                      <a16:creationId xmlns:a16="http://schemas.microsoft.com/office/drawing/2014/main" id="{045C90B0-76DE-2749-E761-AF2195DECAE5}"/>
                    </a:ext>
                  </a:extLst>
                </p:cNvPr>
                <p:cNvSpPr/>
                <p:nvPr/>
              </p:nvSpPr>
              <p:spPr>
                <a:xfrm>
                  <a:off x="11276464" y="6588180"/>
                  <a:ext cx="460722" cy="262129"/>
                </a:xfrm>
                <a:custGeom>
                  <a:avLst/>
                  <a:gdLst>
                    <a:gd name="connsiteX0" fmla="*/ -4062 w 460722"/>
                    <a:gd name="connsiteY0" fmla="*/ 166514 h 262129"/>
                    <a:gd name="connsiteX1" fmla="*/ -1086 w 460722"/>
                    <a:gd name="connsiteY1" fmla="*/ 168765 h 262129"/>
                    <a:gd name="connsiteX2" fmla="*/ -1086 w 460722"/>
                    <a:gd name="connsiteY2" fmla="*/ 168765 h 262129"/>
                    <a:gd name="connsiteX3" fmla="*/ 6955 w 460722"/>
                    <a:gd name="connsiteY3" fmla="*/ 179538 h 262129"/>
                    <a:gd name="connsiteX4" fmla="*/ 46352 w 460722"/>
                    <a:gd name="connsiteY4" fmla="*/ 242979 h 262129"/>
                    <a:gd name="connsiteX5" fmla="*/ 57290 w 460722"/>
                    <a:gd name="connsiteY5" fmla="*/ 260426 h 262129"/>
                    <a:gd name="connsiteX6" fmla="*/ 456661 w 460722"/>
                    <a:gd name="connsiteY6" fmla="*/ 260426 h 262129"/>
                    <a:gd name="connsiteX7" fmla="*/ 392337 w 460722"/>
                    <a:gd name="connsiteY7" fmla="*/ 111677 h 262129"/>
                    <a:gd name="connsiteX8" fmla="*/ 320934 w 460722"/>
                    <a:gd name="connsiteY8" fmla="*/ -1693 h 262129"/>
                    <a:gd name="connsiteX9" fmla="*/ 320134 w 460722"/>
                    <a:gd name="connsiteY9" fmla="*/ -1293 h 262129"/>
                    <a:gd name="connsiteX10" fmla="*/ 290783 w 460722"/>
                    <a:gd name="connsiteY10" fmla="*/ 12939 h 262129"/>
                    <a:gd name="connsiteX11" fmla="*/ 276394 w 460722"/>
                    <a:gd name="connsiteY11" fmla="*/ 19935 h 262129"/>
                    <a:gd name="connsiteX12" fmla="*/ 207967 w 460722"/>
                    <a:gd name="connsiteY12" fmla="*/ 54107 h 262129"/>
                    <a:gd name="connsiteX13" fmla="*/ 132065 w 460722"/>
                    <a:gd name="connsiteY13" fmla="*/ 93183 h 262129"/>
                    <a:gd name="connsiteX14" fmla="*/ 41127 w 460722"/>
                    <a:gd name="connsiteY14" fmla="*/ 141426 h 262129"/>
                    <a:gd name="connsiteX15" fmla="*/ -3014 w 460722"/>
                    <a:gd name="connsiteY15" fmla="*/ 165548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722" h="262129">
                      <a:moveTo>
                        <a:pt x="-4062" y="166514"/>
                      </a:moveTo>
                      <a:cubicBezTo>
                        <a:pt x="-3418" y="166514"/>
                        <a:pt x="-2374" y="167316"/>
                        <a:pt x="-1086" y="168765"/>
                      </a:cubicBezTo>
                      <a:lnTo>
                        <a:pt x="-1086" y="168765"/>
                      </a:lnTo>
                      <a:cubicBezTo>
                        <a:pt x="1890" y="172141"/>
                        <a:pt x="4544" y="175759"/>
                        <a:pt x="6955" y="179538"/>
                      </a:cubicBezTo>
                      <a:cubicBezTo>
                        <a:pt x="15800" y="192806"/>
                        <a:pt x="29227" y="215400"/>
                        <a:pt x="46352" y="242979"/>
                      </a:cubicBezTo>
                      <a:cubicBezTo>
                        <a:pt x="49811" y="248607"/>
                        <a:pt x="53509" y="254396"/>
                        <a:pt x="57290" y="260426"/>
                      </a:cubicBezTo>
                      <a:lnTo>
                        <a:pt x="456661" y="260426"/>
                      </a:lnTo>
                      <a:cubicBezTo>
                        <a:pt x="439693" y="209048"/>
                        <a:pt x="418147" y="159195"/>
                        <a:pt x="392337" y="111677"/>
                      </a:cubicBezTo>
                      <a:cubicBezTo>
                        <a:pt x="356638" y="44618"/>
                        <a:pt x="322866" y="-2498"/>
                        <a:pt x="320934" y="-1693"/>
                      </a:cubicBezTo>
                      <a:lnTo>
                        <a:pt x="320134" y="-1293"/>
                      </a:lnTo>
                      <a:cubicBezTo>
                        <a:pt x="310244" y="3452"/>
                        <a:pt x="300515" y="8116"/>
                        <a:pt x="290783" y="12939"/>
                      </a:cubicBezTo>
                      <a:lnTo>
                        <a:pt x="276394" y="19935"/>
                      </a:lnTo>
                      <a:cubicBezTo>
                        <a:pt x="253556" y="31191"/>
                        <a:pt x="230722" y="42608"/>
                        <a:pt x="207967" y="54107"/>
                      </a:cubicBezTo>
                      <a:cubicBezTo>
                        <a:pt x="182719" y="66891"/>
                        <a:pt x="157392" y="79917"/>
                        <a:pt x="132065" y="93183"/>
                      </a:cubicBezTo>
                      <a:cubicBezTo>
                        <a:pt x="101831" y="108942"/>
                        <a:pt x="71522" y="125023"/>
                        <a:pt x="41127" y="141426"/>
                      </a:cubicBezTo>
                      <a:lnTo>
                        <a:pt x="-3014" y="165548"/>
                      </a:lnTo>
                      <a:close/>
                    </a:path>
                  </a:pathLst>
                </a:custGeom>
                <a:solidFill>
                  <a:srgbClr val="C9388F"/>
                </a:solidFill>
                <a:ln w="8032" cap="flat">
                  <a:noFill/>
                  <a:prstDash val="solid"/>
                  <a:miter/>
                </a:ln>
              </p:spPr>
              <p:txBody>
                <a:bodyPr rtlCol="0" anchor="ctr"/>
                <a:lstStyle/>
                <a:p>
                  <a:endParaRPr lang="zh-CN" altLang="en-US"/>
                </a:p>
              </p:txBody>
            </p:sp>
            <p:sp>
              <p:nvSpPr>
                <p:cNvPr id="327" name="îsḻiḑê">
                  <a:extLst>
                    <a:ext uri="{FF2B5EF4-FFF2-40B4-BE49-F238E27FC236}">
                      <a16:creationId xmlns:a16="http://schemas.microsoft.com/office/drawing/2014/main" id="{6EE1BE91-3F18-75EF-6AA9-60ECDACC7B24}"/>
                    </a:ext>
                  </a:extLst>
                </p:cNvPr>
                <p:cNvSpPr/>
                <p:nvPr/>
              </p:nvSpPr>
              <p:spPr>
                <a:xfrm>
                  <a:off x="11273342" y="6556307"/>
                  <a:ext cx="337300" cy="240658"/>
                </a:xfrm>
                <a:custGeom>
                  <a:avLst/>
                  <a:gdLst>
                    <a:gd name="connsiteX0" fmla="*/ 8872 w 337300"/>
                    <a:gd name="connsiteY0" fmla="*/ 210286 h 240658"/>
                    <a:gd name="connsiteX1" fmla="*/ 222506 w 337300"/>
                    <a:gd name="connsiteY1" fmla="*/ 203934 h 240658"/>
                    <a:gd name="connsiteX2" fmla="*/ 326471 w 337300"/>
                    <a:gd name="connsiteY2" fmla="*/ 35567 h 240658"/>
                    <a:gd name="connsiteX3" fmla="*/ 110261 w 337300"/>
                    <a:gd name="connsiteY3" fmla="*/ 37979 h 240658"/>
                    <a:gd name="connsiteX4" fmla="*/ 8872 w 337300"/>
                    <a:gd name="connsiteY4" fmla="*/ 210286 h 240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00" h="240658">
                      <a:moveTo>
                        <a:pt x="8872" y="210286"/>
                      </a:moveTo>
                      <a:cubicBezTo>
                        <a:pt x="45776" y="250891"/>
                        <a:pt x="140335" y="247996"/>
                        <a:pt x="222506" y="203934"/>
                      </a:cubicBezTo>
                      <a:cubicBezTo>
                        <a:pt x="304682" y="159872"/>
                        <a:pt x="351559" y="85095"/>
                        <a:pt x="326471" y="35567"/>
                      </a:cubicBezTo>
                      <a:cubicBezTo>
                        <a:pt x="301384" y="-13964"/>
                        <a:pt x="203932" y="-15089"/>
                        <a:pt x="110261" y="37979"/>
                      </a:cubicBezTo>
                      <a:cubicBezTo>
                        <a:pt x="16590" y="91045"/>
                        <a:pt x="-28033" y="169923"/>
                        <a:pt x="8872" y="210286"/>
                      </a:cubicBezTo>
                      <a:close/>
                    </a:path>
                  </a:pathLst>
                </a:custGeom>
                <a:solidFill>
                  <a:srgbClr val="FF69AF"/>
                </a:solidFill>
                <a:ln w="8032" cap="flat">
                  <a:noFill/>
                  <a:prstDash val="solid"/>
                  <a:miter/>
                </a:ln>
              </p:spPr>
              <p:txBody>
                <a:bodyPr rtlCol="0" anchor="ctr"/>
                <a:lstStyle/>
                <a:p>
                  <a:endParaRPr lang="zh-CN" altLang="en-US"/>
                </a:p>
              </p:txBody>
            </p:sp>
            <p:sp>
              <p:nvSpPr>
                <p:cNvPr id="328" name="íṥļîḑe">
                  <a:extLst>
                    <a:ext uri="{FF2B5EF4-FFF2-40B4-BE49-F238E27FC236}">
                      <a16:creationId xmlns:a16="http://schemas.microsoft.com/office/drawing/2014/main" id="{789AC838-1AE8-742D-F438-56D53E982E06}"/>
                    </a:ext>
                  </a:extLst>
                </p:cNvPr>
                <p:cNvSpPr/>
                <p:nvPr/>
              </p:nvSpPr>
              <p:spPr>
                <a:xfrm>
                  <a:off x="11320238" y="6589833"/>
                  <a:ext cx="246388" cy="175311"/>
                </a:xfrm>
                <a:custGeom>
                  <a:avLst/>
                  <a:gdLst>
                    <a:gd name="connsiteX0" fmla="*/ 4510 w 246388"/>
                    <a:gd name="connsiteY0" fmla="*/ 152236 h 175311"/>
                    <a:gd name="connsiteX1" fmla="*/ 160573 w 246388"/>
                    <a:gd name="connsiteY1" fmla="*/ 147172 h 175311"/>
                    <a:gd name="connsiteX2" fmla="*/ 236958 w 246388"/>
                    <a:gd name="connsiteY2" fmla="*/ 24232 h 175311"/>
                    <a:gd name="connsiteX3" fmla="*/ 79528 w 246388"/>
                    <a:gd name="connsiteY3" fmla="*/ 27206 h 175311"/>
                    <a:gd name="connsiteX4" fmla="*/ 4510 w 246388"/>
                    <a:gd name="connsiteY4" fmla="*/ 152236 h 17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388" h="175311">
                      <a:moveTo>
                        <a:pt x="4510" y="152236"/>
                      </a:moveTo>
                      <a:cubicBezTo>
                        <a:pt x="29998" y="182710"/>
                        <a:pt x="99308" y="180217"/>
                        <a:pt x="160573" y="147172"/>
                      </a:cubicBezTo>
                      <a:cubicBezTo>
                        <a:pt x="221843" y="114124"/>
                        <a:pt x="256258" y="59448"/>
                        <a:pt x="236958" y="24232"/>
                      </a:cubicBezTo>
                      <a:cubicBezTo>
                        <a:pt x="217662" y="-10986"/>
                        <a:pt x="146824" y="-10664"/>
                        <a:pt x="79528" y="27206"/>
                      </a:cubicBezTo>
                      <a:cubicBezTo>
                        <a:pt x="12228" y="65076"/>
                        <a:pt x="-20978" y="121843"/>
                        <a:pt x="4510" y="152236"/>
                      </a:cubicBezTo>
                      <a:close/>
                    </a:path>
                  </a:pathLst>
                </a:custGeom>
                <a:solidFill>
                  <a:srgbClr val="631845"/>
                </a:solidFill>
                <a:ln w="8032" cap="flat">
                  <a:noFill/>
                  <a:prstDash val="solid"/>
                  <a:miter/>
                </a:ln>
              </p:spPr>
              <p:txBody>
                <a:bodyPr rtlCol="0" anchor="ctr"/>
                <a:lstStyle/>
                <a:p>
                  <a:endParaRPr lang="zh-CN" altLang="en-US"/>
                </a:p>
              </p:txBody>
            </p:sp>
            <p:sp>
              <p:nvSpPr>
                <p:cNvPr id="329" name="îsliďé">
                  <a:extLst>
                    <a:ext uri="{FF2B5EF4-FFF2-40B4-BE49-F238E27FC236}">
                      <a16:creationId xmlns:a16="http://schemas.microsoft.com/office/drawing/2014/main" id="{8AA80F69-18A5-6114-DBDE-618FFECA1D4D}"/>
                    </a:ext>
                  </a:extLst>
                </p:cNvPr>
                <p:cNvSpPr/>
                <p:nvPr/>
              </p:nvSpPr>
              <p:spPr>
                <a:xfrm>
                  <a:off x="12154280" y="6097879"/>
                  <a:ext cx="70401" cy="585816"/>
                </a:xfrm>
                <a:custGeom>
                  <a:avLst/>
                  <a:gdLst>
                    <a:gd name="connsiteX0" fmla="*/ 49293 w 70401"/>
                    <a:gd name="connsiteY0" fmla="*/ 565071 h 585816"/>
                    <a:gd name="connsiteX1" fmla="*/ 66339 w 70401"/>
                    <a:gd name="connsiteY1" fmla="*/ 506699 h 585816"/>
                    <a:gd name="connsiteX2" fmla="*/ 66339 w 70401"/>
                    <a:gd name="connsiteY2" fmla="*/ -1703 h 585816"/>
                    <a:gd name="connsiteX3" fmla="*/ 63685 w 70401"/>
                    <a:gd name="connsiteY3" fmla="*/ 7544 h 585816"/>
                    <a:gd name="connsiteX4" fmla="*/ 45594 w 70401"/>
                    <a:gd name="connsiteY4" fmla="*/ 298208 h 585816"/>
                    <a:gd name="connsiteX5" fmla="*/ 43906 w 70401"/>
                    <a:gd name="connsiteY5" fmla="*/ 313244 h 585816"/>
                    <a:gd name="connsiteX6" fmla="*/ -1926 w 70401"/>
                    <a:gd name="connsiteY6" fmla="*/ 528730 h 585816"/>
                    <a:gd name="connsiteX7" fmla="*/ 49293 w 70401"/>
                    <a:gd name="connsiteY7" fmla="*/ 565071 h 58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01" h="585816">
                      <a:moveTo>
                        <a:pt x="49293" y="565071"/>
                      </a:moveTo>
                      <a:cubicBezTo>
                        <a:pt x="55967" y="545936"/>
                        <a:pt x="61675" y="526398"/>
                        <a:pt x="66339" y="506699"/>
                      </a:cubicBezTo>
                      <a:lnTo>
                        <a:pt x="66339" y="-1703"/>
                      </a:lnTo>
                      <a:cubicBezTo>
                        <a:pt x="64891" y="1192"/>
                        <a:pt x="63929" y="4327"/>
                        <a:pt x="63685" y="7544"/>
                      </a:cubicBezTo>
                      <a:cubicBezTo>
                        <a:pt x="57011" y="103226"/>
                        <a:pt x="55645" y="201722"/>
                        <a:pt x="45594" y="298208"/>
                      </a:cubicBezTo>
                      <a:cubicBezTo>
                        <a:pt x="45111" y="303274"/>
                        <a:pt x="44550" y="308339"/>
                        <a:pt x="43906" y="313244"/>
                      </a:cubicBezTo>
                      <a:cubicBezTo>
                        <a:pt x="35222" y="386331"/>
                        <a:pt x="19867" y="458456"/>
                        <a:pt x="-1926" y="528730"/>
                      </a:cubicBezTo>
                      <a:cubicBezTo>
                        <a:pt x="-14788" y="573756"/>
                        <a:pt x="34016" y="606562"/>
                        <a:pt x="49293" y="565071"/>
                      </a:cubicBezTo>
                      <a:close/>
                    </a:path>
                  </a:pathLst>
                </a:custGeom>
                <a:solidFill>
                  <a:srgbClr val="BC2288"/>
                </a:solidFill>
                <a:ln w="8032" cap="flat">
                  <a:noFill/>
                  <a:prstDash val="solid"/>
                  <a:miter/>
                </a:ln>
              </p:spPr>
              <p:txBody>
                <a:bodyPr rtlCol="0" anchor="ctr"/>
                <a:lstStyle/>
                <a:p>
                  <a:endParaRPr lang="zh-CN" altLang="en-US"/>
                </a:p>
              </p:txBody>
            </p:sp>
            <p:sp>
              <p:nvSpPr>
                <p:cNvPr id="330" name="iş1ïḑé">
                  <a:extLst>
                    <a:ext uri="{FF2B5EF4-FFF2-40B4-BE49-F238E27FC236}">
                      <a16:creationId xmlns:a16="http://schemas.microsoft.com/office/drawing/2014/main" id="{679241E5-FBA5-CD13-6D34-8752E24C2672}"/>
                    </a:ext>
                  </a:extLst>
                </p:cNvPr>
                <p:cNvSpPr/>
                <p:nvPr/>
              </p:nvSpPr>
              <p:spPr>
                <a:xfrm>
                  <a:off x="11862599" y="6422534"/>
                  <a:ext cx="133249" cy="427936"/>
                </a:xfrm>
                <a:custGeom>
                  <a:avLst/>
                  <a:gdLst>
                    <a:gd name="connsiteX0" fmla="*/ -3963 w 133249"/>
                    <a:gd name="connsiteY0" fmla="*/ 10942 h 427936"/>
                    <a:gd name="connsiteX1" fmla="*/ -3563 w 133249"/>
                    <a:gd name="connsiteY1" fmla="*/ 13433 h 427936"/>
                    <a:gd name="connsiteX2" fmla="*/ 59960 w 133249"/>
                    <a:gd name="connsiteY2" fmla="*/ 268719 h 427936"/>
                    <a:gd name="connsiteX3" fmla="*/ 84082 w 133249"/>
                    <a:gd name="connsiteY3" fmla="*/ 426233 h 427936"/>
                    <a:gd name="connsiteX4" fmla="*/ 129188 w 133249"/>
                    <a:gd name="connsiteY4" fmla="*/ 426233 h 427936"/>
                    <a:gd name="connsiteX5" fmla="*/ 114473 w 133249"/>
                    <a:gd name="connsiteY5" fmla="*/ 350734 h 427936"/>
                    <a:gd name="connsiteX6" fmla="*/ 106915 w 133249"/>
                    <a:gd name="connsiteY6" fmla="*/ 321224 h 427936"/>
                    <a:gd name="connsiteX7" fmla="*/ 22812 w 133249"/>
                    <a:gd name="connsiteY7" fmla="*/ 29997 h 427936"/>
                    <a:gd name="connsiteX8" fmla="*/ 22812 w 133249"/>
                    <a:gd name="connsiteY8" fmla="*/ 29997 h 427936"/>
                    <a:gd name="connsiteX9" fmla="*/ 14772 w 133249"/>
                    <a:gd name="connsiteY9" fmla="*/ 5876 h 427936"/>
                    <a:gd name="connsiteX10" fmla="*/ 11556 w 133249"/>
                    <a:gd name="connsiteY10" fmla="*/ 570 h 427936"/>
                    <a:gd name="connsiteX11" fmla="*/ 11556 w 133249"/>
                    <a:gd name="connsiteY11" fmla="*/ 570 h 427936"/>
                    <a:gd name="connsiteX12" fmla="*/ -3963 w 133249"/>
                    <a:gd name="connsiteY12" fmla="*/ 10942 h 42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249" h="427936">
                      <a:moveTo>
                        <a:pt x="-3963" y="10942"/>
                      </a:moveTo>
                      <a:cubicBezTo>
                        <a:pt x="-3963" y="11745"/>
                        <a:pt x="-3963" y="12550"/>
                        <a:pt x="-3563" y="13433"/>
                      </a:cubicBezTo>
                      <a:cubicBezTo>
                        <a:pt x="18309" y="98744"/>
                        <a:pt x="40098" y="183733"/>
                        <a:pt x="59960" y="268719"/>
                      </a:cubicBezTo>
                      <a:cubicBezTo>
                        <a:pt x="72500" y="322592"/>
                        <a:pt x="88180" y="378473"/>
                        <a:pt x="84082" y="426233"/>
                      </a:cubicBezTo>
                      <a:lnTo>
                        <a:pt x="129188" y="426233"/>
                      </a:lnTo>
                      <a:cubicBezTo>
                        <a:pt x="125972" y="400746"/>
                        <a:pt x="121065" y="375578"/>
                        <a:pt x="114473" y="350734"/>
                      </a:cubicBezTo>
                      <a:cubicBezTo>
                        <a:pt x="111980" y="340844"/>
                        <a:pt x="109487" y="330953"/>
                        <a:pt x="106915" y="321224"/>
                      </a:cubicBezTo>
                      <a:cubicBezTo>
                        <a:pt x="81267" y="223130"/>
                        <a:pt x="54731" y="126161"/>
                        <a:pt x="22812" y="29997"/>
                      </a:cubicBezTo>
                      <a:lnTo>
                        <a:pt x="22812" y="29997"/>
                      </a:lnTo>
                      <a:cubicBezTo>
                        <a:pt x="20237" y="21957"/>
                        <a:pt x="17587" y="13916"/>
                        <a:pt x="14772" y="5876"/>
                      </a:cubicBezTo>
                      <a:cubicBezTo>
                        <a:pt x="14128" y="3866"/>
                        <a:pt x="13001" y="2016"/>
                        <a:pt x="11556" y="570"/>
                      </a:cubicBezTo>
                      <a:lnTo>
                        <a:pt x="11556" y="570"/>
                      </a:lnTo>
                      <a:cubicBezTo>
                        <a:pt x="4961" y="-5139"/>
                        <a:pt x="-5169" y="489"/>
                        <a:pt x="-3963" y="10942"/>
                      </a:cubicBezTo>
                      <a:close/>
                    </a:path>
                  </a:pathLst>
                </a:custGeom>
                <a:solidFill>
                  <a:srgbClr val="BC2288"/>
                </a:solidFill>
                <a:ln w="8032" cap="flat">
                  <a:noFill/>
                  <a:prstDash val="solid"/>
                  <a:miter/>
                </a:ln>
              </p:spPr>
              <p:txBody>
                <a:bodyPr rtlCol="0" anchor="ctr"/>
                <a:lstStyle/>
                <a:p>
                  <a:endParaRPr lang="zh-CN" altLang="en-US"/>
                </a:p>
              </p:txBody>
            </p:sp>
            <p:sp>
              <p:nvSpPr>
                <p:cNvPr id="331" name="íSḻiḋe">
                  <a:extLst>
                    <a:ext uri="{FF2B5EF4-FFF2-40B4-BE49-F238E27FC236}">
                      <a16:creationId xmlns:a16="http://schemas.microsoft.com/office/drawing/2014/main" id="{273A6648-5D69-71EA-0786-06A3E1BABFE7}"/>
                    </a:ext>
                  </a:extLst>
                </p:cNvPr>
                <p:cNvSpPr/>
                <p:nvPr/>
              </p:nvSpPr>
              <p:spPr>
                <a:xfrm>
                  <a:off x="11666373" y="6700820"/>
                  <a:ext cx="92925" cy="149972"/>
                </a:xfrm>
                <a:custGeom>
                  <a:avLst/>
                  <a:gdLst>
                    <a:gd name="connsiteX0" fmla="*/ -1192 w 92925"/>
                    <a:gd name="connsiteY0" fmla="*/ 19621 h 149972"/>
                    <a:gd name="connsiteX1" fmla="*/ 48661 w 92925"/>
                    <a:gd name="connsiteY1" fmla="*/ 148269 h 149972"/>
                    <a:gd name="connsiteX2" fmla="*/ 88864 w 92925"/>
                    <a:gd name="connsiteY2" fmla="*/ 148269 h 149972"/>
                    <a:gd name="connsiteX3" fmla="*/ 20519 w 92925"/>
                    <a:gd name="connsiteY3" fmla="*/ 4987 h 149972"/>
                    <a:gd name="connsiteX4" fmla="*/ 3072 w 92925"/>
                    <a:gd name="connsiteY4" fmla="*/ -480 h 149972"/>
                    <a:gd name="connsiteX5" fmla="*/ -2558 w 92925"/>
                    <a:gd name="connsiteY5" fmla="*/ 17531 h 149972"/>
                    <a:gd name="connsiteX6" fmla="*/ -1192 w 92925"/>
                    <a:gd name="connsiteY6" fmla="*/ 19621 h 14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25" h="149972">
                      <a:moveTo>
                        <a:pt x="-1192" y="19621"/>
                      </a:moveTo>
                      <a:cubicBezTo>
                        <a:pt x="23735" y="58777"/>
                        <a:pt x="40621" y="102519"/>
                        <a:pt x="48661" y="148269"/>
                      </a:cubicBezTo>
                      <a:lnTo>
                        <a:pt x="88864" y="148269"/>
                      </a:lnTo>
                      <a:cubicBezTo>
                        <a:pt x="75515" y="96569"/>
                        <a:pt x="52359" y="47924"/>
                        <a:pt x="20519" y="4987"/>
                      </a:cubicBezTo>
                      <a:cubicBezTo>
                        <a:pt x="16900" y="-963"/>
                        <a:pt x="9420" y="-3376"/>
                        <a:pt x="3072" y="-480"/>
                      </a:cubicBezTo>
                      <a:cubicBezTo>
                        <a:pt x="-3441" y="2977"/>
                        <a:pt x="-5934" y="11017"/>
                        <a:pt x="-2558" y="17531"/>
                      </a:cubicBezTo>
                      <a:cubicBezTo>
                        <a:pt x="-2157" y="18255"/>
                        <a:pt x="-1674" y="18977"/>
                        <a:pt x="-1192" y="19621"/>
                      </a:cubicBezTo>
                      <a:close/>
                    </a:path>
                  </a:pathLst>
                </a:custGeom>
                <a:solidFill>
                  <a:srgbClr val="BC2288"/>
                </a:solidFill>
                <a:ln w="8032" cap="flat">
                  <a:noFill/>
                  <a:prstDash val="solid"/>
                  <a:miter/>
                </a:ln>
              </p:spPr>
              <p:txBody>
                <a:bodyPr rtlCol="0" anchor="ctr"/>
                <a:lstStyle/>
                <a:p>
                  <a:endParaRPr lang="zh-CN" altLang="en-US"/>
                </a:p>
              </p:txBody>
            </p:sp>
            <p:sp>
              <p:nvSpPr>
                <p:cNvPr id="332" name="íṣ1iḋê">
                  <a:extLst>
                    <a:ext uri="{FF2B5EF4-FFF2-40B4-BE49-F238E27FC236}">
                      <a16:creationId xmlns:a16="http://schemas.microsoft.com/office/drawing/2014/main" id="{560C9F48-9BDB-651A-82EF-98B14D382796}"/>
                    </a:ext>
                  </a:extLst>
                </p:cNvPr>
                <p:cNvSpPr/>
                <p:nvPr/>
              </p:nvSpPr>
              <p:spPr>
                <a:xfrm>
                  <a:off x="11100347" y="6191273"/>
                  <a:ext cx="335103" cy="328043"/>
                </a:xfrm>
                <a:custGeom>
                  <a:avLst/>
                  <a:gdLst>
                    <a:gd name="connsiteX0" fmla="*/ -2504 w 335103"/>
                    <a:gd name="connsiteY0" fmla="*/ 16747 h 328043"/>
                    <a:gd name="connsiteX1" fmla="*/ 20495 w 335103"/>
                    <a:gd name="connsiteY1" fmla="*/ 2998 h 328043"/>
                    <a:gd name="connsiteX2" fmla="*/ 319760 w 335103"/>
                    <a:gd name="connsiteY2" fmla="*/ 272033 h 328043"/>
                    <a:gd name="connsiteX3" fmla="*/ 283660 w 335103"/>
                    <a:gd name="connsiteY3" fmla="*/ 320276 h 328043"/>
                    <a:gd name="connsiteX4" fmla="*/ -2504 w 335103"/>
                    <a:gd name="connsiteY4" fmla="*/ 16747 h 32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03" h="328043">
                      <a:moveTo>
                        <a:pt x="-2504" y="16747"/>
                      </a:moveTo>
                      <a:cubicBezTo>
                        <a:pt x="-9901" y="4686"/>
                        <a:pt x="10923" y="-9143"/>
                        <a:pt x="20495" y="2998"/>
                      </a:cubicBezTo>
                      <a:cubicBezTo>
                        <a:pt x="106848" y="109535"/>
                        <a:pt x="219576" y="187447"/>
                        <a:pt x="319760" y="272033"/>
                      </a:cubicBezTo>
                      <a:cubicBezTo>
                        <a:pt x="349028" y="297199"/>
                        <a:pt x="315740" y="342790"/>
                        <a:pt x="283660" y="320276"/>
                      </a:cubicBezTo>
                      <a:cubicBezTo>
                        <a:pt x="168196" y="240112"/>
                        <a:pt x="70748" y="136711"/>
                        <a:pt x="-2504" y="16747"/>
                      </a:cubicBezTo>
                      <a:close/>
                    </a:path>
                  </a:pathLst>
                </a:custGeom>
                <a:solidFill>
                  <a:srgbClr val="BC2288"/>
                </a:solidFill>
                <a:ln w="8032" cap="flat">
                  <a:noFill/>
                  <a:prstDash val="solid"/>
                  <a:miter/>
                </a:ln>
              </p:spPr>
              <p:txBody>
                <a:bodyPr rtlCol="0" anchor="ctr"/>
                <a:lstStyle/>
                <a:p>
                  <a:endParaRPr lang="zh-CN" altLang="en-US"/>
                </a:p>
              </p:txBody>
            </p:sp>
            <p:sp>
              <p:nvSpPr>
                <p:cNvPr id="333" name="íşľiḍê">
                  <a:extLst>
                    <a:ext uri="{FF2B5EF4-FFF2-40B4-BE49-F238E27FC236}">
                      <a16:creationId xmlns:a16="http://schemas.microsoft.com/office/drawing/2014/main" id="{8CAE267C-93EE-BF84-035D-1050F2437E1C}"/>
                    </a:ext>
                  </a:extLst>
                </p:cNvPr>
                <p:cNvSpPr/>
                <p:nvPr/>
              </p:nvSpPr>
              <p:spPr>
                <a:xfrm>
                  <a:off x="10978897" y="6683941"/>
                  <a:ext cx="313325" cy="166529"/>
                </a:xfrm>
                <a:custGeom>
                  <a:avLst/>
                  <a:gdLst>
                    <a:gd name="connsiteX0" fmla="*/ -617 w 313325"/>
                    <a:gd name="connsiteY0" fmla="*/ 11172 h 166529"/>
                    <a:gd name="connsiteX1" fmla="*/ 145321 w 313325"/>
                    <a:gd name="connsiteY1" fmla="*/ 106291 h 166529"/>
                    <a:gd name="connsiteX2" fmla="*/ 232318 w 313325"/>
                    <a:gd name="connsiteY2" fmla="*/ 164826 h 166529"/>
                    <a:gd name="connsiteX3" fmla="*/ 309264 w 313325"/>
                    <a:gd name="connsiteY3" fmla="*/ 164826 h 166529"/>
                    <a:gd name="connsiteX4" fmla="*/ 252341 w 313325"/>
                    <a:gd name="connsiteY4" fmla="*/ 134031 h 166529"/>
                    <a:gd name="connsiteX5" fmla="*/ 205625 w 313325"/>
                    <a:gd name="connsiteY5" fmla="*/ 107418 h 166529"/>
                    <a:gd name="connsiteX6" fmla="*/ 16430 w 313325"/>
                    <a:gd name="connsiteY6" fmla="*/ 318 h 166529"/>
                    <a:gd name="connsiteX7" fmla="*/ -617 w 313325"/>
                    <a:gd name="connsiteY7" fmla="*/ 11172 h 16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325" h="166529">
                      <a:moveTo>
                        <a:pt x="-617" y="11172"/>
                      </a:moveTo>
                      <a:cubicBezTo>
                        <a:pt x="48674" y="43334"/>
                        <a:pt x="96996" y="74532"/>
                        <a:pt x="145321" y="106291"/>
                      </a:cubicBezTo>
                      <a:cubicBezTo>
                        <a:pt x="174185" y="125429"/>
                        <a:pt x="203210" y="144967"/>
                        <a:pt x="232318" y="164826"/>
                      </a:cubicBezTo>
                      <a:lnTo>
                        <a:pt x="309264" y="164826"/>
                      </a:lnTo>
                      <a:cubicBezTo>
                        <a:pt x="290211" y="155500"/>
                        <a:pt x="270993" y="144806"/>
                        <a:pt x="252341" y="134031"/>
                      </a:cubicBezTo>
                      <a:cubicBezTo>
                        <a:pt x="236260" y="124865"/>
                        <a:pt x="220579" y="115698"/>
                        <a:pt x="205625" y="107418"/>
                      </a:cubicBezTo>
                      <a:cubicBezTo>
                        <a:pt x="143872" y="72683"/>
                        <a:pt x="76977" y="36500"/>
                        <a:pt x="16430" y="318"/>
                      </a:cubicBezTo>
                      <a:cubicBezTo>
                        <a:pt x="5574" y="-6115"/>
                        <a:pt x="-11390" y="4258"/>
                        <a:pt x="-617" y="11172"/>
                      </a:cubicBezTo>
                      <a:close/>
                    </a:path>
                  </a:pathLst>
                </a:custGeom>
                <a:solidFill>
                  <a:srgbClr val="BC2288"/>
                </a:solidFill>
                <a:ln w="8032" cap="flat">
                  <a:noFill/>
                  <a:prstDash val="solid"/>
                  <a:miter/>
                </a:ln>
              </p:spPr>
              <p:txBody>
                <a:bodyPr rtlCol="0" anchor="ctr"/>
                <a:lstStyle/>
                <a:p>
                  <a:endParaRPr lang="zh-CN" altLang="en-US"/>
                </a:p>
              </p:txBody>
            </p:sp>
            <p:sp>
              <p:nvSpPr>
                <p:cNvPr id="334" name="í$lide">
                  <a:extLst>
                    <a:ext uri="{FF2B5EF4-FFF2-40B4-BE49-F238E27FC236}">
                      <a16:creationId xmlns:a16="http://schemas.microsoft.com/office/drawing/2014/main" id="{96CDC5D6-5250-29D6-30FD-B7714A76C506}"/>
                    </a:ext>
                  </a:extLst>
                </p:cNvPr>
                <p:cNvSpPr/>
                <p:nvPr/>
              </p:nvSpPr>
              <p:spPr>
                <a:xfrm>
                  <a:off x="10046489" y="6264138"/>
                  <a:ext cx="621850" cy="258482"/>
                </a:xfrm>
                <a:custGeom>
                  <a:avLst/>
                  <a:gdLst>
                    <a:gd name="connsiteX0" fmla="*/ -1468 w 621850"/>
                    <a:gd name="connsiteY0" fmla="*/ 42781 h 258482"/>
                    <a:gd name="connsiteX1" fmla="*/ 44443 w 621850"/>
                    <a:gd name="connsiteY1" fmla="*/ -398 h 258482"/>
                    <a:gd name="connsiteX2" fmla="*/ 596261 w 621850"/>
                    <a:gd name="connsiteY2" fmla="*/ 181479 h 258482"/>
                    <a:gd name="connsiteX3" fmla="*/ 533947 w 621850"/>
                    <a:gd name="connsiteY3" fmla="*/ 255854 h 258482"/>
                    <a:gd name="connsiteX4" fmla="*/ -1468 w 621850"/>
                    <a:gd name="connsiteY4" fmla="*/ 42781 h 258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850" h="258482">
                      <a:moveTo>
                        <a:pt x="-1468" y="42781"/>
                      </a:moveTo>
                      <a:cubicBezTo>
                        <a:pt x="-14817" y="29271"/>
                        <a:pt x="26834" y="-9243"/>
                        <a:pt x="44443" y="-398"/>
                      </a:cubicBezTo>
                      <a:cubicBezTo>
                        <a:pt x="211766" y="80651"/>
                        <a:pt x="405382" y="126240"/>
                        <a:pt x="596261" y="181479"/>
                      </a:cubicBezTo>
                      <a:cubicBezTo>
                        <a:pt x="650056" y="198041"/>
                        <a:pt x="593128" y="265421"/>
                        <a:pt x="533947" y="255854"/>
                      </a:cubicBezTo>
                      <a:cubicBezTo>
                        <a:pt x="317176" y="220796"/>
                        <a:pt x="123642" y="170624"/>
                        <a:pt x="-1468" y="42781"/>
                      </a:cubicBezTo>
                      <a:close/>
                    </a:path>
                  </a:pathLst>
                </a:custGeom>
                <a:solidFill>
                  <a:srgbClr val="BC2288"/>
                </a:solidFill>
                <a:ln w="8032" cap="flat">
                  <a:noFill/>
                  <a:prstDash val="solid"/>
                  <a:miter/>
                </a:ln>
              </p:spPr>
              <p:txBody>
                <a:bodyPr rtlCol="0" anchor="ctr"/>
                <a:lstStyle/>
                <a:p>
                  <a:endParaRPr lang="zh-CN" altLang="en-US"/>
                </a:p>
              </p:txBody>
            </p:sp>
          </p:grpSp>
        </p:grpSp>
      </p:grpSp>
      <p:sp>
        <p:nvSpPr>
          <p:cNvPr id="4" name="日期占位符 3">
            <a:extLst>
              <a:ext uri="{FF2B5EF4-FFF2-40B4-BE49-F238E27FC236}">
                <a16:creationId xmlns:a16="http://schemas.microsoft.com/office/drawing/2014/main" id="{E5279D9A-DC49-4C12-80D3-3D89C2783F3A}"/>
              </a:ext>
            </a:extLst>
          </p:cNvPr>
          <p:cNvSpPr>
            <a:spLocks noGrp="1"/>
          </p:cNvSpPr>
          <p:nvPr userDrawn="1">
            <p:ph type="dt" sz="half" idx="10"/>
          </p:nvPr>
        </p:nvSpPr>
        <p:spPr/>
        <p:txBody>
          <a:bodyPr/>
          <a:lstStyle>
            <a:lvl1pPr>
              <a:defRPr>
                <a:solidFill>
                  <a:schemeClr val="tx1"/>
                </a:solidFill>
              </a:defRPr>
            </a:lvl1pPr>
          </a:lstStyle>
          <a:p>
            <a:endParaRPr lang="zh-CN" altLang="en-US"/>
          </a:p>
        </p:txBody>
      </p:sp>
      <p:sp>
        <p:nvSpPr>
          <p:cNvPr id="5" name="页脚占位符 4">
            <a:extLst>
              <a:ext uri="{FF2B5EF4-FFF2-40B4-BE49-F238E27FC236}">
                <a16:creationId xmlns:a16="http://schemas.microsoft.com/office/drawing/2014/main" id="{51EF8C95-8814-4768-850F-851B6434A9EE}"/>
              </a:ext>
            </a:extLst>
          </p:cNvPr>
          <p:cNvSpPr>
            <a:spLocks noGrp="1"/>
          </p:cNvSpPr>
          <p:nvPr userDrawn="1">
            <p:ph type="ftr" sz="quarter" idx="11"/>
          </p:nvPr>
        </p:nvSpPr>
        <p:spPr/>
        <p:txBody>
          <a:bodyPr/>
          <a:lstStyle>
            <a:lvl1pPr>
              <a:defRPr>
                <a:solidFill>
                  <a:schemeClr val="tx1"/>
                </a:solidFill>
              </a:defRPr>
            </a:lvl1pPr>
          </a:lstStyle>
          <a:p>
            <a:endParaRPr lang="zh-CN" altLang="en-US" dirty="0"/>
          </a:p>
        </p:txBody>
      </p:sp>
      <p:sp>
        <p:nvSpPr>
          <p:cNvPr id="9" name="灯片编号占位符 8">
            <a:extLst>
              <a:ext uri="{FF2B5EF4-FFF2-40B4-BE49-F238E27FC236}">
                <a16:creationId xmlns:a16="http://schemas.microsoft.com/office/drawing/2014/main" id="{BFCC8FC1-6D95-AF86-727A-567FC3BAC069}"/>
              </a:ext>
            </a:extLst>
          </p:cNvPr>
          <p:cNvSpPr>
            <a:spLocks noGrp="1"/>
          </p:cNvSpPr>
          <p:nvPr userDrawn="1">
            <p:ph type="sldNum" sz="quarter" idx="12"/>
          </p:nvPr>
        </p:nvSpPr>
        <p:spPr>
          <a:xfrm>
            <a:off x="8857452" y="6438900"/>
            <a:ext cx="2661448" cy="215900"/>
          </a:xfrm>
        </p:spPr>
        <p:txBody>
          <a:bodyPr/>
          <a:lstStyle>
            <a:lvl1pPr>
              <a:defRPr>
                <a:solidFill>
                  <a:schemeClr val="tx1"/>
                </a:solidFill>
              </a:defRPr>
            </a:lvl1pPr>
          </a:lstStyle>
          <a:p>
            <a:fld id="{7F65B630-C7FF-41C0-9923-C5E5E29EED81}" type="slidenum">
              <a:rPr lang="en-US" altLang="zh-CN" smtClean="0"/>
              <a:pPr/>
              <a:t>‹#›</a:t>
            </a:fld>
            <a:endParaRPr lang="en-US" dirty="0"/>
          </a:p>
        </p:txBody>
      </p:sp>
      <p:sp>
        <p:nvSpPr>
          <p:cNvPr id="2" name="标题 1">
            <a:extLst>
              <a:ext uri="{FF2B5EF4-FFF2-40B4-BE49-F238E27FC236}">
                <a16:creationId xmlns:a16="http://schemas.microsoft.com/office/drawing/2014/main" id="{000C7662-4F6D-4B06-BB36-235FC06BF816}"/>
              </a:ext>
            </a:extLst>
          </p:cNvPr>
          <p:cNvSpPr>
            <a:spLocks noGrp="1"/>
          </p:cNvSpPr>
          <p:nvPr userDrawn="1">
            <p:ph type="title" hasCustomPrompt="1"/>
          </p:nvPr>
        </p:nvSpPr>
        <p:spPr>
          <a:xfrm>
            <a:off x="4791717" y="2425724"/>
            <a:ext cx="4963663" cy="1089529"/>
          </a:xfrm>
        </p:spPr>
        <p:txBody>
          <a:bodyPr vert="horz" wrap="square" lIns="91440" tIns="45720" rIns="91440" bIns="45720" rtlCol="0" anchor="b">
            <a:spAutoFit/>
          </a:bodyPr>
          <a:lstStyle>
            <a:lvl1pPr algn="l">
              <a:defRPr lang="zh-CN" altLang="en-US" sz="3600">
                <a:solidFill>
                  <a:schemeClr val="tx1"/>
                </a:solidFill>
                <a:latin typeface="+mn-ea"/>
                <a:ea typeface="+mn-ea"/>
              </a:defRPr>
            </a:lvl1pPr>
          </a:lstStyle>
          <a:p>
            <a:pPr lvl="0" defTabSz="914354"/>
            <a:r>
              <a:rPr lang="en-US" altLang="zh-CN" dirty="0"/>
              <a:t>Click to edit Master title style</a:t>
            </a:r>
            <a:endParaRPr lang="zh-CN" altLang="en-US" dirty="0"/>
          </a:p>
        </p:txBody>
      </p:sp>
      <p:sp>
        <p:nvSpPr>
          <p:cNvPr id="3" name="文本占位符 2">
            <a:extLst>
              <a:ext uri="{FF2B5EF4-FFF2-40B4-BE49-F238E27FC236}">
                <a16:creationId xmlns:a16="http://schemas.microsoft.com/office/drawing/2014/main" id="{9FF9930E-40DF-417D-8161-BD38EB172DC1}"/>
              </a:ext>
            </a:extLst>
          </p:cNvPr>
          <p:cNvSpPr>
            <a:spLocks noGrp="1"/>
          </p:cNvSpPr>
          <p:nvPr userDrawn="1">
            <p:ph type="body" idx="1" hasCustomPrompt="1"/>
          </p:nvPr>
        </p:nvSpPr>
        <p:spPr>
          <a:xfrm>
            <a:off x="4796678" y="3599157"/>
            <a:ext cx="4963663" cy="261546"/>
          </a:xfrm>
        </p:spPr>
        <p:txBody>
          <a:bodyPr wrap="square">
            <a:spAutoFit/>
          </a:bodyPr>
          <a:lstStyle>
            <a:lvl1pPr marL="0" indent="0" algn="l">
              <a:buNone/>
              <a:defRPr lang="en-US" altLang="zh-CN" sz="1200" kern="1200">
                <a:solidFill>
                  <a:schemeClr val="tx1"/>
                </a:solidFill>
                <a:latin typeface="+mn-ea"/>
                <a:ea typeface="+mn-ea"/>
                <a:cs typeface="+mn-cs"/>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ltLang="zh-CN" dirty="0"/>
              <a:t>Click to edit Master text styles</a:t>
            </a:r>
          </a:p>
        </p:txBody>
      </p:sp>
      <p:grpSp>
        <p:nvGrpSpPr>
          <p:cNvPr id="522" name="图形 35">
            <a:extLst>
              <a:ext uri="{FF2B5EF4-FFF2-40B4-BE49-F238E27FC236}">
                <a16:creationId xmlns:a16="http://schemas.microsoft.com/office/drawing/2014/main" id="{9FA43D15-912D-A7B4-996B-6392BA39CAF1}"/>
              </a:ext>
            </a:extLst>
          </p:cNvPr>
          <p:cNvGrpSpPr/>
          <p:nvPr userDrawn="1"/>
        </p:nvGrpSpPr>
        <p:grpSpPr>
          <a:xfrm>
            <a:off x="1847852" y="2035816"/>
            <a:ext cx="2683642" cy="2682988"/>
            <a:chOff x="5335587" y="1373187"/>
            <a:chExt cx="2203170" cy="2202633"/>
          </a:xfrm>
          <a:solidFill>
            <a:srgbClr val="25437D"/>
          </a:solidFill>
        </p:grpSpPr>
        <p:sp>
          <p:nvSpPr>
            <p:cNvPr id="523" name="iŝļíḍe">
              <a:extLst>
                <a:ext uri="{FF2B5EF4-FFF2-40B4-BE49-F238E27FC236}">
                  <a16:creationId xmlns:a16="http://schemas.microsoft.com/office/drawing/2014/main" id="{9CD6D8D3-3AF6-82CA-F8DC-2A08352580D8}"/>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524" name="íşļíḓé">
              <a:extLst>
                <a:ext uri="{FF2B5EF4-FFF2-40B4-BE49-F238E27FC236}">
                  <a16:creationId xmlns:a16="http://schemas.microsoft.com/office/drawing/2014/main" id="{781B2C5B-AE7C-25ED-2C3C-E850E468FC98}"/>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525" name="ïṡlídê">
              <a:extLst>
                <a:ext uri="{FF2B5EF4-FFF2-40B4-BE49-F238E27FC236}">
                  <a16:creationId xmlns:a16="http://schemas.microsoft.com/office/drawing/2014/main" id="{E8C0F59C-7FBD-FFA1-2D12-540AF9E456CB}"/>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526" name="iṣḷîďê">
              <a:extLst>
                <a:ext uri="{FF2B5EF4-FFF2-40B4-BE49-F238E27FC236}">
                  <a16:creationId xmlns:a16="http://schemas.microsoft.com/office/drawing/2014/main" id="{5A3F8D95-55C4-DD85-87B0-503F30B4172C}"/>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527" name="图形 35_1">
            <a:extLst>
              <a:ext uri="{FF2B5EF4-FFF2-40B4-BE49-F238E27FC236}">
                <a16:creationId xmlns:a16="http://schemas.microsoft.com/office/drawing/2014/main" id="{BDF62FE5-C41D-8F05-567D-66809CCE155F}"/>
              </a:ext>
            </a:extLst>
          </p:cNvPr>
          <p:cNvGrpSpPr/>
          <p:nvPr userDrawn="1"/>
        </p:nvGrpSpPr>
        <p:grpSpPr>
          <a:xfrm>
            <a:off x="4428819" y="5148945"/>
            <a:ext cx="534585" cy="534455"/>
            <a:chOff x="5335587" y="1373187"/>
            <a:chExt cx="2203170" cy="2202633"/>
          </a:xfrm>
          <a:solidFill>
            <a:srgbClr val="25437D"/>
          </a:solidFill>
        </p:grpSpPr>
        <p:sp>
          <p:nvSpPr>
            <p:cNvPr id="528" name="íšļiḍè">
              <a:extLst>
                <a:ext uri="{FF2B5EF4-FFF2-40B4-BE49-F238E27FC236}">
                  <a16:creationId xmlns:a16="http://schemas.microsoft.com/office/drawing/2014/main" id="{D7EAAC97-2EB2-939E-7720-223E9BC3D80C}"/>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529" name="í$ḻïďé">
              <a:extLst>
                <a:ext uri="{FF2B5EF4-FFF2-40B4-BE49-F238E27FC236}">
                  <a16:creationId xmlns:a16="http://schemas.microsoft.com/office/drawing/2014/main" id="{86223474-E6DB-BF4C-CEF3-F2E2F5A2C529}"/>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530" name="îslïḓè">
              <a:extLst>
                <a:ext uri="{FF2B5EF4-FFF2-40B4-BE49-F238E27FC236}">
                  <a16:creationId xmlns:a16="http://schemas.microsoft.com/office/drawing/2014/main" id="{30F38386-7445-21B5-6B32-3ED4B80FF091}"/>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531" name="iSlïḋê">
              <a:extLst>
                <a:ext uri="{FF2B5EF4-FFF2-40B4-BE49-F238E27FC236}">
                  <a16:creationId xmlns:a16="http://schemas.microsoft.com/office/drawing/2014/main" id="{4D45F6E3-F4EE-1FD6-5FA4-6D785EDB830B}"/>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532" name="图形 35_1_1">
            <a:extLst>
              <a:ext uri="{FF2B5EF4-FFF2-40B4-BE49-F238E27FC236}">
                <a16:creationId xmlns:a16="http://schemas.microsoft.com/office/drawing/2014/main" id="{E6E03305-632F-FFD6-6285-3BFF7C0C427C}"/>
              </a:ext>
            </a:extLst>
          </p:cNvPr>
          <p:cNvGrpSpPr/>
          <p:nvPr userDrawn="1"/>
        </p:nvGrpSpPr>
        <p:grpSpPr>
          <a:xfrm>
            <a:off x="8701387" y="2561312"/>
            <a:ext cx="214014" cy="213962"/>
            <a:chOff x="5335587" y="1373187"/>
            <a:chExt cx="2203170" cy="2202633"/>
          </a:xfrm>
          <a:solidFill>
            <a:srgbClr val="25437D"/>
          </a:solidFill>
        </p:grpSpPr>
        <p:sp>
          <p:nvSpPr>
            <p:cNvPr id="533" name="ïš1idè">
              <a:extLst>
                <a:ext uri="{FF2B5EF4-FFF2-40B4-BE49-F238E27FC236}">
                  <a16:creationId xmlns:a16="http://schemas.microsoft.com/office/drawing/2014/main" id="{CA4EF4ED-ED7B-F8D0-3382-14404C90267E}"/>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534" name="íṣḷîďé">
              <a:extLst>
                <a:ext uri="{FF2B5EF4-FFF2-40B4-BE49-F238E27FC236}">
                  <a16:creationId xmlns:a16="http://schemas.microsoft.com/office/drawing/2014/main" id="{5D2C52F3-617D-705A-D968-CF50EC2F233C}"/>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535" name="îśļíďé">
              <a:extLst>
                <a:ext uri="{FF2B5EF4-FFF2-40B4-BE49-F238E27FC236}">
                  <a16:creationId xmlns:a16="http://schemas.microsoft.com/office/drawing/2014/main" id="{1FDDEA80-438A-7C14-5B2D-2F1D45EF04AF}"/>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536" name="îSľîďê">
              <a:extLst>
                <a:ext uri="{FF2B5EF4-FFF2-40B4-BE49-F238E27FC236}">
                  <a16:creationId xmlns:a16="http://schemas.microsoft.com/office/drawing/2014/main" id="{0556B326-C038-DD71-A9FA-E74C8995B553}"/>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537" name="图形 35_1_1_1">
            <a:extLst>
              <a:ext uri="{FF2B5EF4-FFF2-40B4-BE49-F238E27FC236}">
                <a16:creationId xmlns:a16="http://schemas.microsoft.com/office/drawing/2014/main" id="{8F11C7CB-F55B-B739-22FD-4E29ABFDA3C2}"/>
              </a:ext>
            </a:extLst>
          </p:cNvPr>
          <p:cNvGrpSpPr/>
          <p:nvPr userDrawn="1"/>
        </p:nvGrpSpPr>
        <p:grpSpPr>
          <a:xfrm>
            <a:off x="11025487" y="3029657"/>
            <a:ext cx="90188" cy="90166"/>
            <a:chOff x="5335587" y="1373187"/>
            <a:chExt cx="2203170" cy="2202633"/>
          </a:xfrm>
          <a:solidFill>
            <a:srgbClr val="25437D"/>
          </a:solidFill>
        </p:grpSpPr>
        <p:sp>
          <p:nvSpPr>
            <p:cNvPr id="538" name="ïsḷíḍê">
              <a:extLst>
                <a:ext uri="{FF2B5EF4-FFF2-40B4-BE49-F238E27FC236}">
                  <a16:creationId xmlns:a16="http://schemas.microsoft.com/office/drawing/2014/main" id="{11D5122C-DCDC-D91D-B31C-92DBF64B7BC9}"/>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539" name="îṩļîḋé">
              <a:extLst>
                <a:ext uri="{FF2B5EF4-FFF2-40B4-BE49-F238E27FC236}">
                  <a16:creationId xmlns:a16="http://schemas.microsoft.com/office/drawing/2014/main" id="{129C5F29-192C-1EF2-949B-30BC858A65E2}"/>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540" name="ís1îḑè">
              <a:extLst>
                <a:ext uri="{FF2B5EF4-FFF2-40B4-BE49-F238E27FC236}">
                  <a16:creationId xmlns:a16="http://schemas.microsoft.com/office/drawing/2014/main" id="{C0AD598F-A50C-AFEC-6A2C-2FD493C3C7FF}"/>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541" name="ïşlîḋé">
              <a:extLst>
                <a:ext uri="{FF2B5EF4-FFF2-40B4-BE49-F238E27FC236}">
                  <a16:creationId xmlns:a16="http://schemas.microsoft.com/office/drawing/2014/main" id="{8C75BA48-4117-E08B-FA33-B4F0663890EB}"/>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542" name="图形 35_1_1_1_1">
            <a:extLst>
              <a:ext uri="{FF2B5EF4-FFF2-40B4-BE49-F238E27FC236}">
                <a16:creationId xmlns:a16="http://schemas.microsoft.com/office/drawing/2014/main" id="{69B682BE-1FA6-F6F1-2DC1-7A100214C225}"/>
              </a:ext>
            </a:extLst>
          </p:cNvPr>
          <p:cNvGrpSpPr/>
          <p:nvPr userDrawn="1"/>
        </p:nvGrpSpPr>
        <p:grpSpPr>
          <a:xfrm>
            <a:off x="1664977" y="2075543"/>
            <a:ext cx="257359" cy="257296"/>
            <a:chOff x="5335587" y="1373187"/>
            <a:chExt cx="2203170" cy="2202633"/>
          </a:xfrm>
          <a:solidFill>
            <a:srgbClr val="25437D"/>
          </a:solidFill>
        </p:grpSpPr>
        <p:sp>
          <p:nvSpPr>
            <p:cNvPr id="543" name="ïš1îḍe">
              <a:extLst>
                <a:ext uri="{FF2B5EF4-FFF2-40B4-BE49-F238E27FC236}">
                  <a16:creationId xmlns:a16="http://schemas.microsoft.com/office/drawing/2014/main" id="{0E3B86B1-1DFA-9250-9986-71E85D104282}"/>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544" name="î$ḻiḍê">
              <a:extLst>
                <a:ext uri="{FF2B5EF4-FFF2-40B4-BE49-F238E27FC236}">
                  <a16:creationId xmlns:a16="http://schemas.microsoft.com/office/drawing/2014/main" id="{FD60F35D-9120-8F5F-0560-6DE601A4CFB8}"/>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545" name="îšlïḓé">
              <a:extLst>
                <a:ext uri="{FF2B5EF4-FFF2-40B4-BE49-F238E27FC236}">
                  <a16:creationId xmlns:a16="http://schemas.microsoft.com/office/drawing/2014/main" id="{37F424FD-43AD-BDD0-1FCF-CAC5E83CA9A0}"/>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546" name="ïS1idê">
              <a:extLst>
                <a:ext uri="{FF2B5EF4-FFF2-40B4-BE49-F238E27FC236}">
                  <a16:creationId xmlns:a16="http://schemas.microsoft.com/office/drawing/2014/main" id="{97FFCCD4-CA25-F3C5-CE44-76171E70D944}"/>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547" name="图形 35_1_2">
            <a:extLst>
              <a:ext uri="{FF2B5EF4-FFF2-40B4-BE49-F238E27FC236}">
                <a16:creationId xmlns:a16="http://schemas.microsoft.com/office/drawing/2014/main" id="{21F2AEB5-7972-193A-47AF-B6996513C2DE}"/>
              </a:ext>
            </a:extLst>
          </p:cNvPr>
          <p:cNvGrpSpPr/>
          <p:nvPr userDrawn="1"/>
        </p:nvGrpSpPr>
        <p:grpSpPr>
          <a:xfrm>
            <a:off x="8696194" y="4289612"/>
            <a:ext cx="303242" cy="303168"/>
            <a:chOff x="5335587" y="1373187"/>
            <a:chExt cx="2203170" cy="2202633"/>
          </a:xfrm>
          <a:solidFill>
            <a:srgbClr val="25437D"/>
          </a:solidFill>
        </p:grpSpPr>
        <p:sp>
          <p:nvSpPr>
            <p:cNvPr id="548" name="íSļiḓe">
              <a:extLst>
                <a:ext uri="{FF2B5EF4-FFF2-40B4-BE49-F238E27FC236}">
                  <a16:creationId xmlns:a16="http://schemas.microsoft.com/office/drawing/2014/main" id="{E515A9B1-1C57-946B-CE57-FCD9517DF71A}"/>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549" name="î$ḷiḑè">
              <a:extLst>
                <a:ext uri="{FF2B5EF4-FFF2-40B4-BE49-F238E27FC236}">
                  <a16:creationId xmlns:a16="http://schemas.microsoft.com/office/drawing/2014/main" id="{5597C8E5-48AE-C774-5AB5-86EE4C2C3863}"/>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550" name="ïS1ídê">
              <a:extLst>
                <a:ext uri="{FF2B5EF4-FFF2-40B4-BE49-F238E27FC236}">
                  <a16:creationId xmlns:a16="http://schemas.microsoft.com/office/drawing/2014/main" id="{CB544041-B68E-444D-FFE8-E18619164F1E}"/>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551" name="îsḷiḓé">
              <a:extLst>
                <a:ext uri="{FF2B5EF4-FFF2-40B4-BE49-F238E27FC236}">
                  <a16:creationId xmlns:a16="http://schemas.microsoft.com/office/drawing/2014/main" id="{57B18710-34E8-23E8-4E64-CCE636719022}"/>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552" name="图形 1050_1">
            <a:extLst>
              <a:ext uri="{FF2B5EF4-FFF2-40B4-BE49-F238E27FC236}">
                <a16:creationId xmlns:a16="http://schemas.microsoft.com/office/drawing/2014/main" id="{6BFC10B0-B6D4-FBF7-0998-F9C7AAD49413}"/>
              </a:ext>
            </a:extLst>
          </p:cNvPr>
          <p:cNvGrpSpPr/>
          <p:nvPr userDrawn="1"/>
        </p:nvGrpSpPr>
        <p:grpSpPr>
          <a:xfrm>
            <a:off x="942385" y="1416884"/>
            <a:ext cx="1228223" cy="534352"/>
            <a:chOff x="876462" y="1063389"/>
            <a:chExt cx="1522722" cy="662477"/>
          </a:xfrm>
          <a:solidFill>
            <a:schemeClr val="accent2">
              <a:alpha val="40000"/>
            </a:schemeClr>
          </a:solidFill>
        </p:grpSpPr>
        <p:sp>
          <p:nvSpPr>
            <p:cNvPr id="553" name="iṧ1îḓè">
              <a:extLst>
                <a:ext uri="{FF2B5EF4-FFF2-40B4-BE49-F238E27FC236}">
                  <a16:creationId xmlns:a16="http://schemas.microsoft.com/office/drawing/2014/main" id="{871E17B5-40A9-E0B5-7B24-BD3D6D5F6CF9}"/>
                </a:ext>
              </a:extLst>
            </p:cNvPr>
            <p:cNvSpPr/>
            <p:nvPr/>
          </p:nvSpPr>
          <p:spPr>
            <a:xfrm>
              <a:off x="1937115" y="1335882"/>
              <a:ext cx="462069" cy="231415"/>
            </a:xfrm>
            <a:custGeom>
              <a:avLst/>
              <a:gdLst>
                <a:gd name="connsiteX0" fmla="*/ 24542 w 462069"/>
                <a:gd name="connsiteY0" fmla="*/ 50324 h 231415"/>
                <a:gd name="connsiteX1" fmla="*/ 102552 w 462069"/>
                <a:gd name="connsiteY1" fmla="*/ 62992 h 231415"/>
                <a:gd name="connsiteX2" fmla="*/ 170560 w 462069"/>
                <a:gd name="connsiteY2" fmla="*/ 18320 h 231415"/>
                <a:gd name="connsiteX3" fmla="*/ 347154 w 462069"/>
                <a:gd name="connsiteY3" fmla="*/ 19463 h 231415"/>
                <a:gd name="connsiteX4" fmla="*/ 432879 w 462069"/>
                <a:gd name="connsiteY4" fmla="*/ 100140 h 231415"/>
                <a:gd name="connsiteX5" fmla="*/ 445547 w 462069"/>
                <a:gd name="connsiteY5" fmla="*/ 136335 h 231415"/>
                <a:gd name="connsiteX6" fmla="*/ 428783 w 462069"/>
                <a:gd name="connsiteY6" fmla="*/ 147669 h 231415"/>
                <a:gd name="connsiteX7" fmla="*/ 371633 w 462069"/>
                <a:gd name="connsiteY7" fmla="*/ 178911 h 231415"/>
                <a:gd name="connsiteX8" fmla="*/ 337248 w 462069"/>
                <a:gd name="connsiteY8" fmla="*/ 190913 h 231415"/>
                <a:gd name="connsiteX9" fmla="*/ 239045 w 462069"/>
                <a:gd name="connsiteY9" fmla="*/ 230918 h 231415"/>
                <a:gd name="connsiteX10" fmla="*/ 144462 w 462069"/>
                <a:gd name="connsiteY10" fmla="*/ 210820 h 231415"/>
                <a:gd name="connsiteX11" fmla="*/ 209327 w 462069"/>
                <a:gd name="connsiteY11" fmla="*/ 197200 h 231415"/>
                <a:gd name="connsiteX12" fmla="*/ 103123 w 462069"/>
                <a:gd name="connsiteY12" fmla="*/ 148432 h 231415"/>
                <a:gd name="connsiteX13" fmla="*/ 34734 w 462069"/>
                <a:gd name="connsiteY13" fmla="*/ 171863 h 231415"/>
                <a:gd name="connsiteX14" fmla="*/ -32 w 462069"/>
                <a:gd name="connsiteY14" fmla="*/ 107188 h 231415"/>
                <a:gd name="connsiteX15" fmla="*/ 24542 w 462069"/>
                <a:gd name="connsiteY15" fmla="*/ 50324 h 23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69" h="231415">
                  <a:moveTo>
                    <a:pt x="24542" y="50324"/>
                  </a:moveTo>
                  <a:cubicBezTo>
                    <a:pt x="49688" y="26035"/>
                    <a:pt x="80835" y="44990"/>
                    <a:pt x="102552" y="62992"/>
                  </a:cubicBezTo>
                  <a:cubicBezTo>
                    <a:pt x="121945" y="43628"/>
                    <a:pt x="145081" y="28426"/>
                    <a:pt x="170560" y="18320"/>
                  </a:cubicBezTo>
                  <a:cubicBezTo>
                    <a:pt x="226825" y="-6845"/>
                    <a:pt x="291223" y="-6426"/>
                    <a:pt x="347154" y="19463"/>
                  </a:cubicBezTo>
                  <a:cubicBezTo>
                    <a:pt x="388397" y="37370"/>
                    <a:pt x="438308" y="101187"/>
                    <a:pt x="432879" y="100140"/>
                  </a:cubicBezTo>
                  <a:cubicBezTo>
                    <a:pt x="496125" y="121761"/>
                    <a:pt x="435070" y="136335"/>
                    <a:pt x="445547" y="136335"/>
                  </a:cubicBezTo>
                  <a:cubicBezTo>
                    <a:pt x="445547" y="136335"/>
                    <a:pt x="467074" y="145002"/>
                    <a:pt x="428783" y="147669"/>
                  </a:cubicBezTo>
                  <a:cubicBezTo>
                    <a:pt x="410676" y="159719"/>
                    <a:pt x="391550" y="170177"/>
                    <a:pt x="371633" y="178911"/>
                  </a:cubicBezTo>
                  <a:cubicBezTo>
                    <a:pt x="360470" y="183712"/>
                    <a:pt x="348973" y="187722"/>
                    <a:pt x="337248" y="190913"/>
                  </a:cubicBezTo>
                  <a:cubicBezTo>
                    <a:pt x="309244" y="213754"/>
                    <a:pt x="275040" y="227689"/>
                    <a:pt x="239045" y="230918"/>
                  </a:cubicBezTo>
                  <a:cubicBezTo>
                    <a:pt x="206184" y="232918"/>
                    <a:pt x="150844" y="222060"/>
                    <a:pt x="144462" y="210820"/>
                  </a:cubicBezTo>
                  <a:cubicBezTo>
                    <a:pt x="140938" y="204629"/>
                    <a:pt x="175704" y="201295"/>
                    <a:pt x="209327" y="197200"/>
                  </a:cubicBezTo>
                  <a:cubicBezTo>
                    <a:pt x="163798" y="189389"/>
                    <a:pt x="125126" y="171387"/>
                    <a:pt x="103123" y="148432"/>
                  </a:cubicBezTo>
                  <a:cubicBezTo>
                    <a:pt x="84835" y="164814"/>
                    <a:pt x="58927" y="183388"/>
                    <a:pt x="34734" y="171863"/>
                  </a:cubicBezTo>
                  <a:cubicBezTo>
                    <a:pt x="15684" y="162910"/>
                    <a:pt x="-32" y="139954"/>
                    <a:pt x="-32" y="107188"/>
                  </a:cubicBezTo>
                  <a:cubicBezTo>
                    <a:pt x="-690" y="85529"/>
                    <a:pt x="8311" y="64688"/>
                    <a:pt x="24542" y="50324"/>
                  </a:cubicBezTo>
                  <a:close/>
                </a:path>
              </a:pathLst>
            </a:custGeom>
            <a:grpFill/>
            <a:ln w="9525" cap="flat">
              <a:noFill/>
              <a:prstDash val="solid"/>
              <a:miter/>
            </a:ln>
          </p:spPr>
          <p:txBody>
            <a:bodyPr rtlCol="0" anchor="ctr"/>
            <a:lstStyle/>
            <a:p>
              <a:endParaRPr lang="zh-CN" altLang="en-US"/>
            </a:p>
          </p:txBody>
        </p:sp>
        <p:sp>
          <p:nvSpPr>
            <p:cNvPr id="554" name="îšḻiḍè">
              <a:extLst>
                <a:ext uri="{FF2B5EF4-FFF2-40B4-BE49-F238E27FC236}">
                  <a16:creationId xmlns:a16="http://schemas.microsoft.com/office/drawing/2014/main" id="{2CC2D441-2EFC-9B74-A85A-5E055F705F47}"/>
                </a:ext>
              </a:extLst>
            </p:cNvPr>
            <p:cNvSpPr/>
            <p:nvPr/>
          </p:nvSpPr>
          <p:spPr>
            <a:xfrm>
              <a:off x="1599356" y="1063389"/>
              <a:ext cx="359313" cy="180115"/>
            </a:xfrm>
            <a:custGeom>
              <a:avLst/>
              <a:gdLst>
                <a:gd name="connsiteX0" fmla="*/ 19020 w 359313"/>
                <a:gd name="connsiteY0" fmla="*/ 39449 h 180115"/>
                <a:gd name="connsiteX1" fmla="*/ 79599 w 359313"/>
                <a:gd name="connsiteY1" fmla="*/ 48974 h 180115"/>
                <a:gd name="connsiteX2" fmla="*/ 132558 w 359313"/>
                <a:gd name="connsiteY2" fmla="*/ 14208 h 180115"/>
                <a:gd name="connsiteX3" fmla="*/ 269908 w 359313"/>
                <a:gd name="connsiteY3" fmla="*/ 15065 h 180115"/>
                <a:gd name="connsiteX4" fmla="*/ 336583 w 359313"/>
                <a:gd name="connsiteY4" fmla="*/ 77835 h 180115"/>
                <a:gd name="connsiteX5" fmla="*/ 346108 w 359313"/>
                <a:gd name="connsiteY5" fmla="*/ 105933 h 180115"/>
                <a:gd name="connsiteX6" fmla="*/ 333059 w 359313"/>
                <a:gd name="connsiteY6" fmla="*/ 114792 h 180115"/>
                <a:gd name="connsiteX7" fmla="*/ 288863 w 359313"/>
                <a:gd name="connsiteY7" fmla="*/ 139080 h 180115"/>
                <a:gd name="connsiteX8" fmla="*/ 262098 w 359313"/>
                <a:gd name="connsiteY8" fmla="*/ 148605 h 180115"/>
                <a:gd name="connsiteX9" fmla="*/ 185898 w 359313"/>
                <a:gd name="connsiteY9" fmla="*/ 179657 h 180115"/>
                <a:gd name="connsiteX10" fmla="*/ 112365 w 359313"/>
                <a:gd name="connsiteY10" fmla="*/ 164131 h 180115"/>
                <a:gd name="connsiteX11" fmla="*/ 162848 w 359313"/>
                <a:gd name="connsiteY11" fmla="*/ 153463 h 180115"/>
                <a:gd name="connsiteX12" fmla="*/ 80266 w 359313"/>
                <a:gd name="connsiteY12" fmla="*/ 115363 h 180115"/>
                <a:gd name="connsiteX13" fmla="*/ 27021 w 359313"/>
                <a:gd name="connsiteY13" fmla="*/ 133651 h 180115"/>
                <a:gd name="connsiteX14" fmla="*/ 65 w 359313"/>
                <a:gd name="connsiteY14" fmla="*/ 83264 h 180115"/>
                <a:gd name="connsiteX15" fmla="*/ 19020 w 359313"/>
                <a:gd name="connsiteY15" fmla="*/ 39449 h 18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3" h="180115">
                  <a:moveTo>
                    <a:pt x="19020" y="39449"/>
                  </a:moveTo>
                  <a:cubicBezTo>
                    <a:pt x="38641" y="20399"/>
                    <a:pt x="62835" y="35353"/>
                    <a:pt x="79599" y="48974"/>
                  </a:cubicBezTo>
                  <a:cubicBezTo>
                    <a:pt x="94677" y="33877"/>
                    <a:pt x="112708" y="22047"/>
                    <a:pt x="132558" y="14208"/>
                  </a:cubicBezTo>
                  <a:cubicBezTo>
                    <a:pt x="176316" y="-5376"/>
                    <a:pt x="226398" y="-5062"/>
                    <a:pt x="269908" y="15065"/>
                  </a:cubicBezTo>
                  <a:cubicBezTo>
                    <a:pt x="302008" y="28971"/>
                    <a:pt x="340774" y="78692"/>
                    <a:pt x="336583" y="77835"/>
                  </a:cubicBezTo>
                  <a:cubicBezTo>
                    <a:pt x="385828" y="94694"/>
                    <a:pt x="338298" y="105933"/>
                    <a:pt x="346108" y="105933"/>
                  </a:cubicBezTo>
                  <a:cubicBezTo>
                    <a:pt x="346108" y="105933"/>
                    <a:pt x="362873" y="112696"/>
                    <a:pt x="333059" y="114792"/>
                  </a:cubicBezTo>
                  <a:cubicBezTo>
                    <a:pt x="319057" y="124155"/>
                    <a:pt x="304265" y="132279"/>
                    <a:pt x="288863" y="139080"/>
                  </a:cubicBezTo>
                  <a:cubicBezTo>
                    <a:pt x="280176" y="142890"/>
                    <a:pt x="271233" y="146072"/>
                    <a:pt x="262098" y="148605"/>
                  </a:cubicBezTo>
                  <a:cubicBezTo>
                    <a:pt x="240371" y="166341"/>
                    <a:pt x="213835" y="177152"/>
                    <a:pt x="185898" y="179657"/>
                  </a:cubicBezTo>
                  <a:cubicBezTo>
                    <a:pt x="160466" y="181276"/>
                    <a:pt x="117413" y="172799"/>
                    <a:pt x="112365" y="164131"/>
                  </a:cubicBezTo>
                  <a:cubicBezTo>
                    <a:pt x="109603" y="159273"/>
                    <a:pt x="136654" y="156892"/>
                    <a:pt x="162848" y="153463"/>
                  </a:cubicBezTo>
                  <a:cubicBezTo>
                    <a:pt x="127415" y="147462"/>
                    <a:pt x="97411" y="133460"/>
                    <a:pt x="80266" y="115363"/>
                  </a:cubicBezTo>
                  <a:cubicBezTo>
                    <a:pt x="65978" y="128127"/>
                    <a:pt x="45881" y="142605"/>
                    <a:pt x="27021" y="133651"/>
                  </a:cubicBezTo>
                  <a:cubicBezTo>
                    <a:pt x="9104" y="123421"/>
                    <a:pt x="-1373" y="103838"/>
                    <a:pt x="65" y="83264"/>
                  </a:cubicBezTo>
                  <a:cubicBezTo>
                    <a:pt x="-316" y="66595"/>
                    <a:pt x="6609" y="50593"/>
                    <a:pt x="19020" y="39449"/>
                  </a:cubicBezTo>
                  <a:close/>
                </a:path>
              </a:pathLst>
            </a:custGeom>
            <a:grpFill/>
            <a:ln w="9525" cap="flat">
              <a:noFill/>
              <a:prstDash val="solid"/>
              <a:miter/>
            </a:ln>
          </p:spPr>
          <p:txBody>
            <a:bodyPr rtlCol="0" anchor="ctr"/>
            <a:lstStyle/>
            <a:p>
              <a:endParaRPr lang="zh-CN" altLang="en-US" dirty="0"/>
            </a:p>
          </p:txBody>
        </p:sp>
        <p:sp>
          <p:nvSpPr>
            <p:cNvPr id="555" name="îśľïḍe">
              <a:extLst>
                <a:ext uri="{FF2B5EF4-FFF2-40B4-BE49-F238E27FC236}">
                  <a16:creationId xmlns:a16="http://schemas.microsoft.com/office/drawing/2014/main" id="{1EC29026-17F1-8CD0-344B-950C08292697}"/>
                </a:ext>
              </a:extLst>
            </p:cNvPr>
            <p:cNvSpPr/>
            <p:nvPr/>
          </p:nvSpPr>
          <p:spPr>
            <a:xfrm>
              <a:off x="1187208" y="1354811"/>
              <a:ext cx="359314" cy="180519"/>
            </a:xfrm>
            <a:custGeom>
              <a:avLst/>
              <a:gdLst>
                <a:gd name="connsiteX0" fmla="*/ 19116 w 359314"/>
                <a:gd name="connsiteY0" fmla="*/ 39396 h 180519"/>
                <a:gd name="connsiteX1" fmla="*/ 79695 w 359314"/>
                <a:gd name="connsiteY1" fmla="*/ 48921 h 180519"/>
                <a:gd name="connsiteX2" fmla="*/ 132654 w 359314"/>
                <a:gd name="connsiteY2" fmla="*/ 14251 h 180519"/>
                <a:gd name="connsiteX3" fmla="*/ 269910 w 359314"/>
                <a:gd name="connsiteY3" fmla="*/ 15108 h 180519"/>
                <a:gd name="connsiteX4" fmla="*/ 336585 w 359314"/>
                <a:gd name="connsiteY4" fmla="*/ 77782 h 180519"/>
                <a:gd name="connsiteX5" fmla="*/ 346110 w 359314"/>
                <a:gd name="connsiteY5" fmla="*/ 106357 h 180519"/>
                <a:gd name="connsiteX6" fmla="*/ 333060 w 359314"/>
                <a:gd name="connsiteY6" fmla="*/ 115216 h 180519"/>
                <a:gd name="connsiteX7" fmla="*/ 288864 w 359314"/>
                <a:gd name="connsiteY7" fmla="*/ 139504 h 180519"/>
                <a:gd name="connsiteX8" fmla="*/ 262194 w 359314"/>
                <a:gd name="connsiteY8" fmla="*/ 149029 h 180519"/>
                <a:gd name="connsiteX9" fmla="*/ 185994 w 359314"/>
                <a:gd name="connsiteY9" fmla="*/ 180081 h 180519"/>
                <a:gd name="connsiteX10" fmla="*/ 112461 w 359314"/>
                <a:gd name="connsiteY10" fmla="*/ 164460 h 180519"/>
                <a:gd name="connsiteX11" fmla="*/ 162849 w 359314"/>
                <a:gd name="connsiteY11" fmla="*/ 153887 h 180519"/>
                <a:gd name="connsiteX12" fmla="*/ 80267 w 359314"/>
                <a:gd name="connsiteY12" fmla="*/ 115787 h 180519"/>
                <a:gd name="connsiteX13" fmla="*/ 27117 w 359314"/>
                <a:gd name="connsiteY13" fmla="*/ 133980 h 180519"/>
                <a:gd name="connsiteX14" fmla="*/ 66 w 359314"/>
                <a:gd name="connsiteY14" fmla="*/ 83688 h 180519"/>
                <a:gd name="connsiteX15" fmla="*/ 19116 w 359314"/>
                <a:gd name="connsiteY15" fmla="*/ 39396 h 1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4" h="180519">
                  <a:moveTo>
                    <a:pt x="19116" y="39396"/>
                  </a:moveTo>
                  <a:cubicBezTo>
                    <a:pt x="38643" y="20346"/>
                    <a:pt x="62836" y="35301"/>
                    <a:pt x="79695" y="48921"/>
                  </a:cubicBezTo>
                  <a:cubicBezTo>
                    <a:pt x="94773" y="33834"/>
                    <a:pt x="112804" y="22032"/>
                    <a:pt x="132654" y="14251"/>
                  </a:cubicBezTo>
                  <a:cubicBezTo>
                    <a:pt x="176365" y="-5390"/>
                    <a:pt x="226447" y="-5076"/>
                    <a:pt x="269910" y="15108"/>
                  </a:cubicBezTo>
                  <a:cubicBezTo>
                    <a:pt x="302009" y="29014"/>
                    <a:pt x="340775" y="78639"/>
                    <a:pt x="336585" y="77782"/>
                  </a:cubicBezTo>
                  <a:cubicBezTo>
                    <a:pt x="385829" y="94642"/>
                    <a:pt x="338299" y="106357"/>
                    <a:pt x="346110" y="106357"/>
                  </a:cubicBezTo>
                  <a:cubicBezTo>
                    <a:pt x="346110" y="106357"/>
                    <a:pt x="362874" y="113120"/>
                    <a:pt x="333060" y="115216"/>
                  </a:cubicBezTo>
                  <a:cubicBezTo>
                    <a:pt x="319049" y="124559"/>
                    <a:pt x="304266" y="132684"/>
                    <a:pt x="288864" y="139504"/>
                  </a:cubicBezTo>
                  <a:cubicBezTo>
                    <a:pt x="280196" y="143257"/>
                    <a:pt x="271281" y="146438"/>
                    <a:pt x="262194" y="149029"/>
                  </a:cubicBezTo>
                  <a:cubicBezTo>
                    <a:pt x="240449" y="166727"/>
                    <a:pt x="213922" y="177538"/>
                    <a:pt x="185994" y="180081"/>
                  </a:cubicBezTo>
                  <a:cubicBezTo>
                    <a:pt x="160467" y="181605"/>
                    <a:pt x="117414" y="173223"/>
                    <a:pt x="112461" y="164460"/>
                  </a:cubicBezTo>
                  <a:cubicBezTo>
                    <a:pt x="109699" y="159697"/>
                    <a:pt x="136750" y="157316"/>
                    <a:pt x="162849" y="153887"/>
                  </a:cubicBezTo>
                  <a:cubicBezTo>
                    <a:pt x="127511" y="147791"/>
                    <a:pt x="97412" y="133789"/>
                    <a:pt x="80267" y="115787"/>
                  </a:cubicBezTo>
                  <a:cubicBezTo>
                    <a:pt x="66075" y="128551"/>
                    <a:pt x="45977" y="142933"/>
                    <a:pt x="27117" y="133980"/>
                  </a:cubicBezTo>
                  <a:cubicBezTo>
                    <a:pt x="9147" y="123845"/>
                    <a:pt x="-1382" y="104271"/>
                    <a:pt x="66" y="83688"/>
                  </a:cubicBezTo>
                  <a:cubicBezTo>
                    <a:pt x="-547" y="66810"/>
                    <a:pt x="6445" y="50560"/>
                    <a:pt x="19116" y="39396"/>
                  </a:cubicBezTo>
                  <a:close/>
                </a:path>
              </a:pathLst>
            </a:custGeom>
            <a:grpFill/>
            <a:ln w="9525" cap="flat">
              <a:noFill/>
              <a:prstDash val="solid"/>
              <a:miter/>
            </a:ln>
          </p:spPr>
          <p:txBody>
            <a:bodyPr rtlCol="0" anchor="ctr"/>
            <a:lstStyle/>
            <a:p>
              <a:endParaRPr lang="zh-CN" altLang="en-US"/>
            </a:p>
          </p:txBody>
        </p:sp>
        <p:sp>
          <p:nvSpPr>
            <p:cNvPr id="556" name="iṩľîḋê">
              <a:extLst>
                <a:ext uri="{FF2B5EF4-FFF2-40B4-BE49-F238E27FC236}">
                  <a16:creationId xmlns:a16="http://schemas.microsoft.com/office/drawing/2014/main" id="{CCABF984-6B63-EA2B-4155-F9E670B15677}"/>
                </a:ext>
              </a:extLst>
            </p:cNvPr>
            <p:cNvSpPr/>
            <p:nvPr/>
          </p:nvSpPr>
          <p:spPr>
            <a:xfrm>
              <a:off x="1524628" y="1598489"/>
              <a:ext cx="254463" cy="127377"/>
            </a:xfrm>
            <a:custGeom>
              <a:avLst/>
              <a:gdLst>
                <a:gd name="connsiteX0" fmla="*/ 13643 w 254463"/>
                <a:gd name="connsiteY0" fmla="*/ 27557 h 127377"/>
                <a:gd name="connsiteX1" fmla="*/ 56601 w 254463"/>
                <a:gd name="connsiteY1" fmla="*/ 34510 h 127377"/>
                <a:gd name="connsiteX2" fmla="*/ 94034 w 254463"/>
                <a:gd name="connsiteY2" fmla="*/ 10031 h 127377"/>
                <a:gd name="connsiteX3" fmla="*/ 191189 w 254463"/>
                <a:gd name="connsiteY3" fmla="*/ 10602 h 127377"/>
                <a:gd name="connsiteX4" fmla="*/ 238338 w 254463"/>
                <a:gd name="connsiteY4" fmla="*/ 54989 h 127377"/>
                <a:gd name="connsiteX5" fmla="*/ 245291 w 254463"/>
                <a:gd name="connsiteY5" fmla="*/ 74896 h 127377"/>
                <a:gd name="connsiteX6" fmla="*/ 235766 w 254463"/>
                <a:gd name="connsiteY6" fmla="*/ 81183 h 127377"/>
                <a:gd name="connsiteX7" fmla="*/ 204524 w 254463"/>
                <a:gd name="connsiteY7" fmla="*/ 98328 h 127377"/>
                <a:gd name="connsiteX8" fmla="*/ 185474 w 254463"/>
                <a:gd name="connsiteY8" fmla="*/ 104995 h 127377"/>
                <a:gd name="connsiteX9" fmla="*/ 131467 w 254463"/>
                <a:gd name="connsiteY9" fmla="*/ 126998 h 127377"/>
                <a:gd name="connsiteX10" fmla="*/ 79461 w 254463"/>
                <a:gd name="connsiteY10" fmla="*/ 115949 h 127377"/>
                <a:gd name="connsiteX11" fmla="*/ 115084 w 254463"/>
                <a:gd name="connsiteY11" fmla="*/ 108424 h 127377"/>
                <a:gd name="connsiteX12" fmla="*/ 56696 w 254463"/>
                <a:gd name="connsiteY12" fmla="*/ 81564 h 127377"/>
                <a:gd name="connsiteX13" fmla="*/ 19072 w 254463"/>
                <a:gd name="connsiteY13" fmla="*/ 94518 h 127377"/>
                <a:gd name="connsiteX14" fmla="*/ 22 w 254463"/>
                <a:gd name="connsiteY14" fmla="*/ 58894 h 127377"/>
                <a:gd name="connsiteX15" fmla="*/ 13643 w 254463"/>
                <a:gd name="connsiteY15" fmla="*/ 27557 h 12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463" h="127377">
                  <a:moveTo>
                    <a:pt x="13643" y="27557"/>
                  </a:moveTo>
                  <a:cubicBezTo>
                    <a:pt x="27550" y="14222"/>
                    <a:pt x="44695" y="24699"/>
                    <a:pt x="56601" y="34510"/>
                  </a:cubicBezTo>
                  <a:cubicBezTo>
                    <a:pt x="67269" y="23871"/>
                    <a:pt x="80004" y="15536"/>
                    <a:pt x="94034" y="10031"/>
                  </a:cubicBezTo>
                  <a:cubicBezTo>
                    <a:pt x="124971" y="-3885"/>
                    <a:pt x="160423" y="-3676"/>
                    <a:pt x="191189" y="10602"/>
                  </a:cubicBezTo>
                  <a:cubicBezTo>
                    <a:pt x="213859" y="20127"/>
                    <a:pt x="241386" y="55560"/>
                    <a:pt x="238338" y="54989"/>
                  </a:cubicBezTo>
                  <a:cubicBezTo>
                    <a:pt x="273199" y="66895"/>
                    <a:pt x="239576" y="74896"/>
                    <a:pt x="245291" y="74896"/>
                  </a:cubicBezTo>
                  <a:cubicBezTo>
                    <a:pt x="245291" y="74896"/>
                    <a:pt x="257197" y="79659"/>
                    <a:pt x="235766" y="81183"/>
                  </a:cubicBezTo>
                  <a:cubicBezTo>
                    <a:pt x="225870" y="87793"/>
                    <a:pt x="215421" y="93527"/>
                    <a:pt x="204524" y="98328"/>
                  </a:cubicBezTo>
                  <a:cubicBezTo>
                    <a:pt x="198323" y="100966"/>
                    <a:pt x="191961" y="103185"/>
                    <a:pt x="185474" y="104995"/>
                  </a:cubicBezTo>
                  <a:cubicBezTo>
                    <a:pt x="170082" y="117568"/>
                    <a:pt x="151270" y="125236"/>
                    <a:pt x="131467" y="126998"/>
                  </a:cubicBezTo>
                  <a:cubicBezTo>
                    <a:pt x="113370" y="128046"/>
                    <a:pt x="82985" y="122140"/>
                    <a:pt x="79461" y="115949"/>
                  </a:cubicBezTo>
                  <a:cubicBezTo>
                    <a:pt x="77460" y="112520"/>
                    <a:pt x="96606" y="110805"/>
                    <a:pt x="115084" y="108424"/>
                  </a:cubicBezTo>
                  <a:cubicBezTo>
                    <a:pt x="93329" y="105652"/>
                    <a:pt x="72955" y="96280"/>
                    <a:pt x="56696" y="81564"/>
                  </a:cubicBezTo>
                  <a:cubicBezTo>
                    <a:pt x="46600" y="90613"/>
                    <a:pt x="32407" y="100614"/>
                    <a:pt x="19072" y="94518"/>
                  </a:cubicBezTo>
                  <a:cubicBezTo>
                    <a:pt x="6433" y="87260"/>
                    <a:pt x="-968" y="73439"/>
                    <a:pt x="22" y="58894"/>
                  </a:cubicBezTo>
                  <a:cubicBezTo>
                    <a:pt x="-321" y="46940"/>
                    <a:pt x="4670" y="35453"/>
                    <a:pt x="13643" y="27557"/>
                  </a:cubicBezTo>
                  <a:close/>
                </a:path>
              </a:pathLst>
            </a:custGeom>
            <a:grpFill/>
            <a:ln w="9525" cap="flat">
              <a:noFill/>
              <a:prstDash val="solid"/>
              <a:miter/>
            </a:ln>
          </p:spPr>
          <p:txBody>
            <a:bodyPr rtlCol="0" anchor="ctr"/>
            <a:lstStyle/>
            <a:p>
              <a:endParaRPr lang="zh-CN" altLang="en-US"/>
            </a:p>
          </p:txBody>
        </p:sp>
        <p:sp>
          <p:nvSpPr>
            <p:cNvPr id="557" name="íṥḻiḍê">
              <a:extLst>
                <a:ext uri="{FF2B5EF4-FFF2-40B4-BE49-F238E27FC236}">
                  <a16:creationId xmlns:a16="http://schemas.microsoft.com/office/drawing/2014/main" id="{EF6B666B-5F45-C9DF-F86D-7AD36128F292}"/>
                </a:ext>
              </a:extLst>
            </p:cNvPr>
            <p:cNvSpPr/>
            <p:nvPr/>
          </p:nvSpPr>
          <p:spPr>
            <a:xfrm>
              <a:off x="962647" y="1180040"/>
              <a:ext cx="255113" cy="127317"/>
            </a:xfrm>
            <a:custGeom>
              <a:avLst/>
              <a:gdLst>
                <a:gd name="connsiteX0" fmla="*/ 13839 w 255113"/>
                <a:gd name="connsiteY0" fmla="*/ 27573 h 127317"/>
                <a:gd name="connsiteX1" fmla="*/ 56702 w 255113"/>
                <a:gd name="connsiteY1" fmla="*/ 34526 h 127317"/>
                <a:gd name="connsiteX2" fmla="*/ 94135 w 255113"/>
                <a:gd name="connsiteY2" fmla="*/ 9952 h 127317"/>
                <a:gd name="connsiteX3" fmla="*/ 191385 w 255113"/>
                <a:gd name="connsiteY3" fmla="*/ 10618 h 127317"/>
                <a:gd name="connsiteX4" fmla="*/ 239010 w 255113"/>
                <a:gd name="connsiteY4" fmla="*/ 55005 h 127317"/>
                <a:gd name="connsiteX5" fmla="*/ 245964 w 255113"/>
                <a:gd name="connsiteY5" fmla="*/ 74912 h 127317"/>
                <a:gd name="connsiteX6" fmla="*/ 236439 w 255113"/>
                <a:gd name="connsiteY6" fmla="*/ 81199 h 127317"/>
                <a:gd name="connsiteX7" fmla="*/ 205196 w 255113"/>
                <a:gd name="connsiteY7" fmla="*/ 98344 h 127317"/>
                <a:gd name="connsiteX8" fmla="*/ 186146 w 255113"/>
                <a:gd name="connsiteY8" fmla="*/ 105011 h 127317"/>
                <a:gd name="connsiteX9" fmla="*/ 132045 w 255113"/>
                <a:gd name="connsiteY9" fmla="*/ 126919 h 127317"/>
                <a:gd name="connsiteX10" fmla="*/ 80038 w 255113"/>
                <a:gd name="connsiteY10" fmla="*/ 115965 h 127317"/>
                <a:gd name="connsiteX11" fmla="*/ 115757 w 255113"/>
                <a:gd name="connsiteY11" fmla="*/ 108440 h 127317"/>
                <a:gd name="connsiteX12" fmla="*/ 57178 w 255113"/>
                <a:gd name="connsiteY12" fmla="*/ 81485 h 127317"/>
                <a:gd name="connsiteX13" fmla="*/ 19078 w 255113"/>
                <a:gd name="connsiteY13" fmla="*/ 94438 h 127317"/>
                <a:gd name="connsiteX14" fmla="*/ 28 w 255113"/>
                <a:gd name="connsiteY14" fmla="*/ 58720 h 127317"/>
                <a:gd name="connsiteX15" fmla="*/ 13839 w 255113"/>
                <a:gd name="connsiteY15" fmla="*/ 27573 h 12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5113" h="127317">
                  <a:moveTo>
                    <a:pt x="13839" y="27573"/>
                  </a:moveTo>
                  <a:cubicBezTo>
                    <a:pt x="27650" y="14238"/>
                    <a:pt x="44796" y="24716"/>
                    <a:pt x="56702" y="34526"/>
                  </a:cubicBezTo>
                  <a:cubicBezTo>
                    <a:pt x="67400" y="23896"/>
                    <a:pt x="80131" y="15543"/>
                    <a:pt x="94135" y="9952"/>
                  </a:cubicBezTo>
                  <a:cubicBezTo>
                    <a:pt x="125126" y="-3888"/>
                    <a:pt x="160588" y="-3650"/>
                    <a:pt x="191385" y="10618"/>
                  </a:cubicBezTo>
                  <a:cubicBezTo>
                    <a:pt x="214055" y="20143"/>
                    <a:pt x="241487" y="55577"/>
                    <a:pt x="239010" y="55005"/>
                  </a:cubicBezTo>
                  <a:cubicBezTo>
                    <a:pt x="273872" y="66911"/>
                    <a:pt x="240153" y="74912"/>
                    <a:pt x="245964" y="74912"/>
                  </a:cubicBezTo>
                  <a:cubicBezTo>
                    <a:pt x="245964" y="74912"/>
                    <a:pt x="257870" y="79675"/>
                    <a:pt x="236439" y="81199"/>
                  </a:cubicBezTo>
                  <a:cubicBezTo>
                    <a:pt x="226528" y="87790"/>
                    <a:pt x="216076" y="93524"/>
                    <a:pt x="205196" y="98344"/>
                  </a:cubicBezTo>
                  <a:cubicBezTo>
                    <a:pt x="198993" y="100963"/>
                    <a:pt x="192630" y="103192"/>
                    <a:pt x="186146" y="105011"/>
                  </a:cubicBezTo>
                  <a:cubicBezTo>
                    <a:pt x="170728" y="117594"/>
                    <a:pt x="151873" y="125223"/>
                    <a:pt x="132045" y="126919"/>
                  </a:cubicBezTo>
                  <a:cubicBezTo>
                    <a:pt x="114042" y="128062"/>
                    <a:pt x="83562" y="122061"/>
                    <a:pt x="80038" y="115965"/>
                  </a:cubicBezTo>
                  <a:cubicBezTo>
                    <a:pt x="78133" y="112536"/>
                    <a:pt x="97278" y="110821"/>
                    <a:pt x="115757" y="108440"/>
                  </a:cubicBezTo>
                  <a:cubicBezTo>
                    <a:pt x="93938" y="105640"/>
                    <a:pt x="73497" y="96239"/>
                    <a:pt x="57178" y="81485"/>
                  </a:cubicBezTo>
                  <a:cubicBezTo>
                    <a:pt x="47653" y="90533"/>
                    <a:pt x="32889" y="100535"/>
                    <a:pt x="19078" y="94438"/>
                  </a:cubicBezTo>
                  <a:cubicBezTo>
                    <a:pt x="6405" y="87171"/>
                    <a:pt x="-996" y="73293"/>
                    <a:pt x="28" y="58720"/>
                  </a:cubicBezTo>
                  <a:cubicBezTo>
                    <a:pt x="-241" y="46794"/>
                    <a:pt x="4824" y="35374"/>
                    <a:pt x="13839" y="27573"/>
                  </a:cubicBezTo>
                  <a:close/>
                </a:path>
              </a:pathLst>
            </a:custGeom>
            <a:grpFill/>
            <a:ln w="9525" cap="flat">
              <a:noFill/>
              <a:prstDash val="solid"/>
              <a:miter/>
            </a:ln>
          </p:spPr>
          <p:txBody>
            <a:bodyPr rtlCol="0" anchor="ctr"/>
            <a:lstStyle/>
            <a:p>
              <a:endParaRPr lang="zh-CN" altLang="en-US"/>
            </a:p>
          </p:txBody>
        </p:sp>
        <p:sp>
          <p:nvSpPr>
            <p:cNvPr id="558" name="islïdê">
              <a:extLst>
                <a:ext uri="{FF2B5EF4-FFF2-40B4-BE49-F238E27FC236}">
                  <a16:creationId xmlns:a16="http://schemas.microsoft.com/office/drawing/2014/main" id="{C01D7256-CABF-2ED9-E8A3-E8946A9CDB5C}"/>
                </a:ext>
              </a:extLst>
            </p:cNvPr>
            <p:cNvSpPr/>
            <p:nvPr/>
          </p:nvSpPr>
          <p:spPr>
            <a:xfrm>
              <a:off x="876462" y="1555021"/>
              <a:ext cx="172868" cy="86711"/>
            </a:xfrm>
            <a:custGeom>
              <a:avLst/>
              <a:gdLst>
                <a:gd name="connsiteX0" fmla="*/ 9537 w 172868"/>
                <a:gd name="connsiteY0" fmla="*/ 18828 h 86711"/>
                <a:gd name="connsiteX1" fmla="*/ 38683 w 172868"/>
                <a:gd name="connsiteY1" fmla="*/ 23590 h 86711"/>
                <a:gd name="connsiteX2" fmla="*/ 64210 w 172868"/>
                <a:gd name="connsiteY2" fmla="*/ 6921 h 86711"/>
                <a:gd name="connsiteX3" fmla="*/ 130219 w 172868"/>
                <a:gd name="connsiteY3" fmla="*/ 6921 h 86711"/>
                <a:gd name="connsiteX4" fmla="*/ 161937 w 172868"/>
                <a:gd name="connsiteY4" fmla="*/ 37496 h 86711"/>
                <a:gd name="connsiteX5" fmla="*/ 166699 w 172868"/>
                <a:gd name="connsiteY5" fmla="*/ 51022 h 86711"/>
                <a:gd name="connsiteX6" fmla="*/ 160413 w 172868"/>
                <a:gd name="connsiteY6" fmla="*/ 55308 h 86711"/>
                <a:gd name="connsiteX7" fmla="*/ 139077 w 172868"/>
                <a:gd name="connsiteY7" fmla="*/ 66929 h 86711"/>
                <a:gd name="connsiteX8" fmla="*/ 126218 w 172868"/>
                <a:gd name="connsiteY8" fmla="*/ 71501 h 86711"/>
                <a:gd name="connsiteX9" fmla="*/ 89547 w 172868"/>
                <a:gd name="connsiteY9" fmla="*/ 86360 h 86711"/>
                <a:gd name="connsiteX10" fmla="*/ 54114 w 172868"/>
                <a:gd name="connsiteY10" fmla="*/ 78930 h 86711"/>
                <a:gd name="connsiteX11" fmla="*/ 78403 w 172868"/>
                <a:gd name="connsiteY11" fmla="*/ 73787 h 86711"/>
                <a:gd name="connsiteX12" fmla="*/ 38683 w 172868"/>
                <a:gd name="connsiteY12" fmla="*/ 55594 h 86711"/>
                <a:gd name="connsiteX13" fmla="*/ 13061 w 172868"/>
                <a:gd name="connsiteY13" fmla="*/ 64357 h 86711"/>
                <a:gd name="connsiteX14" fmla="*/ 12 w 172868"/>
                <a:gd name="connsiteY14" fmla="*/ 39878 h 86711"/>
                <a:gd name="connsiteX15" fmla="*/ 9537 w 172868"/>
                <a:gd name="connsiteY15" fmla="*/ 18828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868" h="86711">
                  <a:moveTo>
                    <a:pt x="9537" y="18828"/>
                  </a:moveTo>
                  <a:cubicBezTo>
                    <a:pt x="19062" y="9303"/>
                    <a:pt x="30587" y="16922"/>
                    <a:pt x="38683" y="23590"/>
                  </a:cubicBezTo>
                  <a:cubicBezTo>
                    <a:pt x="45962" y="16341"/>
                    <a:pt x="54651" y="10674"/>
                    <a:pt x="64210" y="6921"/>
                  </a:cubicBezTo>
                  <a:cubicBezTo>
                    <a:pt x="85172" y="-2651"/>
                    <a:pt x="109257" y="-2651"/>
                    <a:pt x="130219" y="6921"/>
                  </a:cubicBezTo>
                  <a:cubicBezTo>
                    <a:pt x="143210" y="14265"/>
                    <a:pt x="154124" y="24781"/>
                    <a:pt x="161937" y="37496"/>
                  </a:cubicBezTo>
                  <a:cubicBezTo>
                    <a:pt x="185559" y="45593"/>
                    <a:pt x="162699" y="51022"/>
                    <a:pt x="166699" y="51022"/>
                  </a:cubicBezTo>
                  <a:cubicBezTo>
                    <a:pt x="166699" y="51022"/>
                    <a:pt x="174700" y="54261"/>
                    <a:pt x="160413" y="55308"/>
                  </a:cubicBezTo>
                  <a:cubicBezTo>
                    <a:pt x="153650" y="59795"/>
                    <a:pt x="146511" y="63681"/>
                    <a:pt x="139077" y="66929"/>
                  </a:cubicBezTo>
                  <a:cubicBezTo>
                    <a:pt x="134896" y="68738"/>
                    <a:pt x="130601" y="70262"/>
                    <a:pt x="126218" y="71501"/>
                  </a:cubicBezTo>
                  <a:cubicBezTo>
                    <a:pt x="115758" y="80016"/>
                    <a:pt x="102983" y="85188"/>
                    <a:pt x="89547" y="86360"/>
                  </a:cubicBezTo>
                  <a:cubicBezTo>
                    <a:pt x="77260" y="87122"/>
                    <a:pt x="56495" y="83121"/>
                    <a:pt x="54114" y="78930"/>
                  </a:cubicBezTo>
                  <a:cubicBezTo>
                    <a:pt x="52780" y="76549"/>
                    <a:pt x="65830" y="75501"/>
                    <a:pt x="78403" y="73787"/>
                  </a:cubicBezTo>
                  <a:cubicBezTo>
                    <a:pt x="63623" y="71901"/>
                    <a:pt x="49768" y="65548"/>
                    <a:pt x="38683" y="55594"/>
                  </a:cubicBezTo>
                  <a:cubicBezTo>
                    <a:pt x="31825" y="61690"/>
                    <a:pt x="22110" y="68643"/>
                    <a:pt x="13061" y="64357"/>
                  </a:cubicBezTo>
                  <a:cubicBezTo>
                    <a:pt x="4324" y="59423"/>
                    <a:pt x="-765" y="49879"/>
                    <a:pt x="12" y="39878"/>
                  </a:cubicBezTo>
                  <a:cubicBezTo>
                    <a:pt x="-81" y="31801"/>
                    <a:pt x="3407" y="24095"/>
                    <a:pt x="9537" y="18828"/>
                  </a:cubicBez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641220775"/>
      </p:ext>
    </p:extLst>
  </p:cSld>
  <p:clrMapOvr>
    <a:overrideClrMapping bg1="dk1" tx1="lt1" bg2="dk2" tx2="lt2" accent1="accent1" accent2="accent2" accent3="accent3" accent4="accent4" accent5="accent5" accent6="accent6" hlink="hlink" folHlink="folHlink"/>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仅标题">
    <p:bg>
      <p:bgRef idx="1001">
        <a:schemeClr val="bg1"/>
      </p:bgRef>
    </p:bg>
    <p:spTree>
      <p:nvGrpSpPr>
        <p:cNvPr id="1" name=""/>
        <p:cNvGrpSpPr/>
        <p:nvPr/>
      </p:nvGrpSpPr>
      <p:grpSpPr>
        <a:xfrm>
          <a:off x="0" y="0"/>
          <a:ext cx="0" cy="0"/>
          <a:chOff x="0" y="0"/>
          <a:chExt cx="0" cy="0"/>
        </a:xfrm>
      </p:grpSpPr>
      <p:sp>
        <p:nvSpPr>
          <p:cNvPr id="642" name="ï$ľíḑè">
            <a:extLst>
              <a:ext uri="{FF2B5EF4-FFF2-40B4-BE49-F238E27FC236}">
                <a16:creationId xmlns:a16="http://schemas.microsoft.com/office/drawing/2014/main" id="{0522E126-0C12-5893-4CDC-126EAA2BFD0A}"/>
              </a:ext>
            </a:extLst>
          </p:cNvPr>
          <p:cNvSpPr/>
          <p:nvPr userDrawn="1"/>
        </p:nvSpPr>
        <p:spPr>
          <a:xfrm>
            <a:off x="0" y="0"/>
            <a:ext cx="12192000" cy="6858000"/>
          </a:xfrm>
          <a:prstGeom prst="rect">
            <a:avLst/>
          </a:prstGeom>
          <a:gradFill>
            <a:gsLst>
              <a:gs pos="0">
                <a:schemeClr val="accent3"/>
              </a:gs>
              <a:gs pos="75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solidFill>
            </a:endParaRPr>
          </a:p>
        </p:txBody>
      </p:sp>
      <p:grpSp>
        <p:nvGrpSpPr>
          <p:cNvPr id="303" name="图形 1050_1_1">
            <a:extLst>
              <a:ext uri="{FF2B5EF4-FFF2-40B4-BE49-F238E27FC236}">
                <a16:creationId xmlns:a16="http://schemas.microsoft.com/office/drawing/2014/main" id="{3ED08F41-21BD-9564-A9A1-6BA20E617A72}"/>
              </a:ext>
            </a:extLst>
          </p:cNvPr>
          <p:cNvGrpSpPr/>
          <p:nvPr userDrawn="1"/>
        </p:nvGrpSpPr>
        <p:grpSpPr>
          <a:xfrm flipH="1">
            <a:off x="2404826" y="846135"/>
            <a:ext cx="1045839" cy="455004"/>
            <a:chOff x="876462" y="1063389"/>
            <a:chExt cx="1522722" cy="662477"/>
          </a:xfrm>
          <a:solidFill>
            <a:schemeClr val="accent2">
              <a:alpha val="40000"/>
            </a:schemeClr>
          </a:solidFill>
        </p:grpSpPr>
        <p:sp>
          <p:nvSpPr>
            <p:cNvPr id="304" name="ïṡḷíḋê">
              <a:extLst>
                <a:ext uri="{FF2B5EF4-FFF2-40B4-BE49-F238E27FC236}">
                  <a16:creationId xmlns:a16="http://schemas.microsoft.com/office/drawing/2014/main" id="{F9DF655B-A53F-6DEF-DAAA-B5D726646E97}"/>
                </a:ext>
              </a:extLst>
            </p:cNvPr>
            <p:cNvSpPr/>
            <p:nvPr/>
          </p:nvSpPr>
          <p:spPr>
            <a:xfrm>
              <a:off x="1937115" y="1335882"/>
              <a:ext cx="462069" cy="231415"/>
            </a:xfrm>
            <a:custGeom>
              <a:avLst/>
              <a:gdLst>
                <a:gd name="connsiteX0" fmla="*/ 24542 w 462069"/>
                <a:gd name="connsiteY0" fmla="*/ 50324 h 231415"/>
                <a:gd name="connsiteX1" fmla="*/ 102552 w 462069"/>
                <a:gd name="connsiteY1" fmla="*/ 62992 h 231415"/>
                <a:gd name="connsiteX2" fmla="*/ 170560 w 462069"/>
                <a:gd name="connsiteY2" fmla="*/ 18320 h 231415"/>
                <a:gd name="connsiteX3" fmla="*/ 347154 w 462069"/>
                <a:gd name="connsiteY3" fmla="*/ 19463 h 231415"/>
                <a:gd name="connsiteX4" fmla="*/ 432879 w 462069"/>
                <a:gd name="connsiteY4" fmla="*/ 100140 h 231415"/>
                <a:gd name="connsiteX5" fmla="*/ 445547 w 462069"/>
                <a:gd name="connsiteY5" fmla="*/ 136335 h 231415"/>
                <a:gd name="connsiteX6" fmla="*/ 428783 w 462069"/>
                <a:gd name="connsiteY6" fmla="*/ 147669 h 231415"/>
                <a:gd name="connsiteX7" fmla="*/ 371633 w 462069"/>
                <a:gd name="connsiteY7" fmla="*/ 178911 h 231415"/>
                <a:gd name="connsiteX8" fmla="*/ 337248 w 462069"/>
                <a:gd name="connsiteY8" fmla="*/ 190913 h 231415"/>
                <a:gd name="connsiteX9" fmla="*/ 239045 w 462069"/>
                <a:gd name="connsiteY9" fmla="*/ 230918 h 231415"/>
                <a:gd name="connsiteX10" fmla="*/ 144462 w 462069"/>
                <a:gd name="connsiteY10" fmla="*/ 210820 h 231415"/>
                <a:gd name="connsiteX11" fmla="*/ 209327 w 462069"/>
                <a:gd name="connsiteY11" fmla="*/ 197200 h 231415"/>
                <a:gd name="connsiteX12" fmla="*/ 103123 w 462069"/>
                <a:gd name="connsiteY12" fmla="*/ 148432 h 231415"/>
                <a:gd name="connsiteX13" fmla="*/ 34734 w 462069"/>
                <a:gd name="connsiteY13" fmla="*/ 171863 h 231415"/>
                <a:gd name="connsiteX14" fmla="*/ -32 w 462069"/>
                <a:gd name="connsiteY14" fmla="*/ 107188 h 231415"/>
                <a:gd name="connsiteX15" fmla="*/ 24542 w 462069"/>
                <a:gd name="connsiteY15" fmla="*/ 50324 h 23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69" h="231415">
                  <a:moveTo>
                    <a:pt x="24542" y="50324"/>
                  </a:moveTo>
                  <a:cubicBezTo>
                    <a:pt x="49688" y="26035"/>
                    <a:pt x="80835" y="44990"/>
                    <a:pt x="102552" y="62992"/>
                  </a:cubicBezTo>
                  <a:cubicBezTo>
                    <a:pt x="121945" y="43628"/>
                    <a:pt x="145081" y="28426"/>
                    <a:pt x="170560" y="18320"/>
                  </a:cubicBezTo>
                  <a:cubicBezTo>
                    <a:pt x="226825" y="-6845"/>
                    <a:pt x="291223" y="-6426"/>
                    <a:pt x="347154" y="19463"/>
                  </a:cubicBezTo>
                  <a:cubicBezTo>
                    <a:pt x="388397" y="37370"/>
                    <a:pt x="438308" y="101187"/>
                    <a:pt x="432879" y="100140"/>
                  </a:cubicBezTo>
                  <a:cubicBezTo>
                    <a:pt x="496125" y="121761"/>
                    <a:pt x="435070" y="136335"/>
                    <a:pt x="445547" y="136335"/>
                  </a:cubicBezTo>
                  <a:cubicBezTo>
                    <a:pt x="445547" y="136335"/>
                    <a:pt x="467074" y="145002"/>
                    <a:pt x="428783" y="147669"/>
                  </a:cubicBezTo>
                  <a:cubicBezTo>
                    <a:pt x="410676" y="159719"/>
                    <a:pt x="391550" y="170177"/>
                    <a:pt x="371633" y="178911"/>
                  </a:cubicBezTo>
                  <a:cubicBezTo>
                    <a:pt x="360470" y="183712"/>
                    <a:pt x="348973" y="187722"/>
                    <a:pt x="337248" y="190913"/>
                  </a:cubicBezTo>
                  <a:cubicBezTo>
                    <a:pt x="309244" y="213754"/>
                    <a:pt x="275040" y="227689"/>
                    <a:pt x="239045" y="230918"/>
                  </a:cubicBezTo>
                  <a:cubicBezTo>
                    <a:pt x="206184" y="232918"/>
                    <a:pt x="150844" y="222060"/>
                    <a:pt x="144462" y="210820"/>
                  </a:cubicBezTo>
                  <a:cubicBezTo>
                    <a:pt x="140938" y="204629"/>
                    <a:pt x="175704" y="201295"/>
                    <a:pt x="209327" y="197200"/>
                  </a:cubicBezTo>
                  <a:cubicBezTo>
                    <a:pt x="163798" y="189389"/>
                    <a:pt x="125126" y="171387"/>
                    <a:pt x="103123" y="148432"/>
                  </a:cubicBezTo>
                  <a:cubicBezTo>
                    <a:pt x="84835" y="164814"/>
                    <a:pt x="58927" y="183388"/>
                    <a:pt x="34734" y="171863"/>
                  </a:cubicBezTo>
                  <a:cubicBezTo>
                    <a:pt x="15684" y="162910"/>
                    <a:pt x="-32" y="139954"/>
                    <a:pt x="-32" y="107188"/>
                  </a:cubicBezTo>
                  <a:cubicBezTo>
                    <a:pt x="-690" y="85529"/>
                    <a:pt x="8311" y="64688"/>
                    <a:pt x="24542" y="50324"/>
                  </a:cubicBezTo>
                  <a:close/>
                </a:path>
              </a:pathLst>
            </a:custGeom>
            <a:grpFill/>
            <a:ln w="9525" cap="flat">
              <a:noFill/>
              <a:prstDash val="solid"/>
              <a:miter/>
            </a:ln>
          </p:spPr>
          <p:txBody>
            <a:bodyPr rtlCol="0" anchor="ctr"/>
            <a:lstStyle/>
            <a:p>
              <a:endParaRPr lang="zh-CN" altLang="en-US"/>
            </a:p>
          </p:txBody>
        </p:sp>
        <p:sp>
          <p:nvSpPr>
            <p:cNvPr id="305" name="îśliďê">
              <a:extLst>
                <a:ext uri="{FF2B5EF4-FFF2-40B4-BE49-F238E27FC236}">
                  <a16:creationId xmlns:a16="http://schemas.microsoft.com/office/drawing/2014/main" id="{7ADAEE87-F5D5-1B87-044D-A3594DF151E5}"/>
                </a:ext>
              </a:extLst>
            </p:cNvPr>
            <p:cNvSpPr/>
            <p:nvPr/>
          </p:nvSpPr>
          <p:spPr>
            <a:xfrm>
              <a:off x="1599356" y="1063389"/>
              <a:ext cx="359313" cy="180115"/>
            </a:xfrm>
            <a:custGeom>
              <a:avLst/>
              <a:gdLst>
                <a:gd name="connsiteX0" fmla="*/ 19020 w 359313"/>
                <a:gd name="connsiteY0" fmla="*/ 39449 h 180115"/>
                <a:gd name="connsiteX1" fmla="*/ 79599 w 359313"/>
                <a:gd name="connsiteY1" fmla="*/ 48974 h 180115"/>
                <a:gd name="connsiteX2" fmla="*/ 132558 w 359313"/>
                <a:gd name="connsiteY2" fmla="*/ 14208 h 180115"/>
                <a:gd name="connsiteX3" fmla="*/ 269908 w 359313"/>
                <a:gd name="connsiteY3" fmla="*/ 15065 h 180115"/>
                <a:gd name="connsiteX4" fmla="*/ 336583 w 359313"/>
                <a:gd name="connsiteY4" fmla="*/ 77835 h 180115"/>
                <a:gd name="connsiteX5" fmla="*/ 346108 w 359313"/>
                <a:gd name="connsiteY5" fmla="*/ 105933 h 180115"/>
                <a:gd name="connsiteX6" fmla="*/ 333059 w 359313"/>
                <a:gd name="connsiteY6" fmla="*/ 114792 h 180115"/>
                <a:gd name="connsiteX7" fmla="*/ 288863 w 359313"/>
                <a:gd name="connsiteY7" fmla="*/ 139080 h 180115"/>
                <a:gd name="connsiteX8" fmla="*/ 262098 w 359313"/>
                <a:gd name="connsiteY8" fmla="*/ 148605 h 180115"/>
                <a:gd name="connsiteX9" fmla="*/ 185898 w 359313"/>
                <a:gd name="connsiteY9" fmla="*/ 179657 h 180115"/>
                <a:gd name="connsiteX10" fmla="*/ 112365 w 359313"/>
                <a:gd name="connsiteY10" fmla="*/ 164131 h 180115"/>
                <a:gd name="connsiteX11" fmla="*/ 162848 w 359313"/>
                <a:gd name="connsiteY11" fmla="*/ 153463 h 180115"/>
                <a:gd name="connsiteX12" fmla="*/ 80266 w 359313"/>
                <a:gd name="connsiteY12" fmla="*/ 115363 h 180115"/>
                <a:gd name="connsiteX13" fmla="*/ 27021 w 359313"/>
                <a:gd name="connsiteY13" fmla="*/ 133651 h 180115"/>
                <a:gd name="connsiteX14" fmla="*/ 65 w 359313"/>
                <a:gd name="connsiteY14" fmla="*/ 83264 h 180115"/>
                <a:gd name="connsiteX15" fmla="*/ 19020 w 359313"/>
                <a:gd name="connsiteY15" fmla="*/ 39449 h 18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3" h="180115">
                  <a:moveTo>
                    <a:pt x="19020" y="39449"/>
                  </a:moveTo>
                  <a:cubicBezTo>
                    <a:pt x="38641" y="20399"/>
                    <a:pt x="62835" y="35353"/>
                    <a:pt x="79599" y="48974"/>
                  </a:cubicBezTo>
                  <a:cubicBezTo>
                    <a:pt x="94677" y="33877"/>
                    <a:pt x="112708" y="22047"/>
                    <a:pt x="132558" y="14208"/>
                  </a:cubicBezTo>
                  <a:cubicBezTo>
                    <a:pt x="176316" y="-5376"/>
                    <a:pt x="226398" y="-5062"/>
                    <a:pt x="269908" y="15065"/>
                  </a:cubicBezTo>
                  <a:cubicBezTo>
                    <a:pt x="302008" y="28971"/>
                    <a:pt x="340774" y="78692"/>
                    <a:pt x="336583" y="77835"/>
                  </a:cubicBezTo>
                  <a:cubicBezTo>
                    <a:pt x="385828" y="94694"/>
                    <a:pt x="338298" y="105933"/>
                    <a:pt x="346108" y="105933"/>
                  </a:cubicBezTo>
                  <a:cubicBezTo>
                    <a:pt x="346108" y="105933"/>
                    <a:pt x="362873" y="112696"/>
                    <a:pt x="333059" y="114792"/>
                  </a:cubicBezTo>
                  <a:cubicBezTo>
                    <a:pt x="319057" y="124155"/>
                    <a:pt x="304265" y="132279"/>
                    <a:pt x="288863" y="139080"/>
                  </a:cubicBezTo>
                  <a:cubicBezTo>
                    <a:pt x="280176" y="142890"/>
                    <a:pt x="271233" y="146072"/>
                    <a:pt x="262098" y="148605"/>
                  </a:cubicBezTo>
                  <a:cubicBezTo>
                    <a:pt x="240371" y="166341"/>
                    <a:pt x="213835" y="177152"/>
                    <a:pt x="185898" y="179657"/>
                  </a:cubicBezTo>
                  <a:cubicBezTo>
                    <a:pt x="160466" y="181276"/>
                    <a:pt x="117413" y="172799"/>
                    <a:pt x="112365" y="164131"/>
                  </a:cubicBezTo>
                  <a:cubicBezTo>
                    <a:pt x="109603" y="159273"/>
                    <a:pt x="136654" y="156892"/>
                    <a:pt x="162848" y="153463"/>
                  </a:cubicBezTo>
                  <a:cubicBezTo>
                    <a:pt x="127415" y="147462"/>
                    <a:pt x="97411" y="133460"/>
                    <a:pt x="80266" y="115363"/>
                  </a:cubicBezTo>
                  <a:cubicBezTo>
                    <a:pt x="65978" y="128127"/>
                    <a:pt x="45881" y="142605"/>
                    <a:pt x="27021" y="133651"/>
                  </a:cubicBezTo>
                  <a:cubicBezTo>
                    <a:pt x="9104" y="123421"/>
                    <a:pt x="-1373" y="103838"/>
                    <a:pt x="65" y="83264"/>
                  </a:cubicBezTo>
                  <a:cubicBezTo>
                    <a:pt x="-316" y="66595"/>
                    <a:pt x="6609" y="50593"/>
                    <a:pt x="19020" y="39449"/>
                  </a:cubicBezTo>
                  <a:close/>
                </a:path>
              </a:pathLst>
            </a:custGeom>
            <a:grpFill/>
            <a:ln w="9525" cap="flat">
              <a:noFill/>
              <a:prstDash val="solid"/>
              <a:miter/>
            </a:ln>
          </p:spPr>
          <p:txBody>
            <a:bodyPr rtlCol="0" anchor="ctr"/>
            <a:lstStyle/>
            <a:p>
              <a:endParaRPr lang="zh-CN" altLang="en-US" dirty="0"/>
            </a:p>
          </p:txBody>
        </p:sp>
        <p:sp>
          <p:nvSpPr>
            <p:cNvPr id="306" name="îS1ïḑe">
              <a:extLst>
                <a:ext uri="{FF2B5EF4-FFF2-40B4-BE49-F238E27FC236}">
                  <a16:creationId xmlns:a16="http://schemas.microsoft.com/office/drawing/2014/main" id="{C63B5DBE-D78A-564C-5D6A-DEB938D4BCA5}"/>
                </a:ext>
              </a:extLst>
            </p:cNvPr>
            <p:cNvSpPr/>
            <p:nvPr/>
          </p:nvSpPr>
          <p:spPr>
            <a:xfrm>
              <a:off x="1187208" y="1354811"/>
              <a:ext cx="359314" cy="180519"/>
            </a:xfrm>
            <a:custGeom>
              <a:avLst/>
              <a:gdLst>
                <a:gd name="connsiteX0" fmla="*/ 19116 w 359314"/>
                <a:gd name="connsiteY0" fmla="*/ 39396 h 180519"/>
                <a:gd name="connsiteX1" fmla="*/ 79695 w 359314"/>
                <a:gd name="connsiteY1" fmla="*/ 48921 h 180519"/>
                <a:gd name="connsiteX2" fmla="*/ 132654 w 359314"/>
                <a:gd name="connsiteY2" fmla="*/ 14251 h 180519"/>
                <a:gd name="connsiteX3" fmla="*/ 269910 w 359314"/>
                <a:gd name="connsiteY3" fmla="*/ 15108 h 180519"/>
                <a:gd name="connsiteX4" fmla="*/ 336585 w 359314"/>
                <a:gd name="connsiteY4" fmla="*/ 77782 h 180519"/>
                <a:gd name="connsiteX5" fmla="*/ 346110 w 359314"/>
                <a:gd name="connsiteY5" fmla="*/ 106357 h 180519"/>
                <a:gd name="connsiteX6" fmla="*/ 333060 w 359314"/>
                <a:gd name="connsiteY6" fmla="*/ 115216 h 180519"/>
                <a:gd name="connsiteX7" fmla="*/ 288864 w 359314"/>
                <a:gd name="connsiteY7" fmla="*/ 139504 h 180519"/>
                <a:gd name="connsiteX8" fmla="*/ 262194 w 359314"/>
                <a:gd name="connsiteY8" fmla="*/ 149029 h 180519"/>
                <a:gd name="connsiteX9" fmla="*/ 185994 w 359314"/>
                <a:gd name="connsiteY9" fmla="*/ 180081 h 180519"/>
                <a:gd name="connsiteX10" fmla="*/ 112461 w 359314"/>
                <a:gd name="connsiteY10" fmla="*/ 164460 h 180519"/>
                <a:gd name="connsiteX11" fmla="*/ 162849 w 359314"/>
                <a:gd name="connsiteY11" fmla="*/ 153887 h 180519"/>
                <a:gd name="connsiteX12" fmla="*/ 80267 w 359314"/>
                <a:gd name="connsiteY12" fmla="*/ 115787 h 180519"/>
                <a:gd name="connsiteX13" fmla="*/ 27117 w 359314"/>
                <a:gd name="connsiteY13" fmla="*/ 133980 h 180519"/>
                <a:gd name="connsiteX14" fmla="*/ 66 w 359314"/>
                <a:gd name="connsiteY14" fmla="*/ 83688 h 180519"/>
                <a:gd name="connsiteX15" fmla="*/ 19116 w 359314"/>
                <a:gd name="connsiteY15" fmla="*/ 39396 h 1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4" h="180519">
                  <a:moveTo>
                    <a:pt x="19116" y="39396"/>
                  </a:moveTo>
                  <a:cubicBezTo>
                    <a:pt x="38643" y="20346"/>
                    <a:pt x="62836" y="35301"/>
                    <a:pt x="79695" y="48921"/>
                  </a:cubicBezTo>
                  <a:cubicBezTo>
                    <a:pt x="94773" y="33834"/>
                    <a:pt x="112804" y="22032"/>
                    <a:pt x="132654" y="14251"/>
                  </a:cubicBezTo>
                  <a:cubicBezTo>
                    <a:pt x="176365" y="-5390"/>
                    <a:pt x="226447" y="-5076"/>
                    <a:pt x="269910" y="15108"/>
                  </a:cubicBezTo>
                  <a:cubicBezTo>
                    <a:pt x="302009" y="29014"/>
                    <a:pt x="340775" y="78639"/>
                    <a:pt x="336585" y="77782"/>
                  </a:cubicBezTo>
                  <a:cubicBezTo>
                    <a:pt x="385829" y="94642"/>
                    <a:pt x="338299" y="106357"/>
                    <a:pt x="346110" y="106357"/>
                  </a:cubicBezTo>
                  <a:cubicBezTo>
                    <a:pt x="346110" y="106357"/>
                    <a:pt x="362874" y="113120"/>
                    <a:pt x="333060" y="115216"/>
                  </a:cubicBezTo>
                  <a:cubicBezTo>
                    <a:pt x="319049" y="124559"/>
                    <a:pt x="304266" y="132684"/>
                    <a:pt x="288864" y="139504"/>
                  </a:cubicBezTo>
                  <a:cubicBezTo>
                    <a:pt x="280196" y="143257"/>
                    <a:pt x="271281" y="146438"/>
                    <a:pt x="262194" y="149029"/>
                  </a:cubicBezTo>
                  <a:cubicBezTo>
                    <a:pt x="240449" y="166727"/>
                    <a:pt x="213922" y="177538"/>
                    <a:pt x="185994" y="180081"/>
                  </a:cubicBezTo>
                  <a:cubicBezTo>
                    <a:pt x="160467" y="181605"/>
                    <a:pt x="117414" y="173223"/>
                    <a:pt x="112461" y="164460"/>
                  </a:cubicBezTo>
                  <a:cubicBezTo>
                    <a:pt x="109699" y="159697"/>
                    <a:pt x="136750" y="157316"/>
                    <a:pt x="162849" y="153887"/>
                  </a:cubicBezTo>
                  <a:cubicBezTo>
                    <a:pt x="127511" y="147791"/>
                    <a:pt x="97412" y="133789"/>
                    <a:pt x="80267" y="115787"/>
                  </a:cubicBezTo>
                  <a:cubicBezTo>
                    <a:pt x="66075" y="128551"/>
                    <a:pt x="45977" y="142933"/>
                    <a:pt x="27117" y="133980"/>
                  </a:cubicBezTo>
                  <a:cubicBezTo>
                    <a:pt x="9147" y="123845"/>
                    <a:pt x="-1382" y="104271"/>
                    <a:pt x="66" y="83688"/>
                  </a:cubicBezTo>
                  <a:cubicBezTo>
                    <a:pt x="-547" y="66810"/>
                    <a:pt x="6445" y="50560"/>
                    <a:pt x="19116" y="39396"/>
                  </a:cubicBezTo>
                  <a:close/>
                </a:path>
              </a:pathLst>
            </a:custGeom>
            <a:grpFill/>
            <a:ln w="9525" cap="flat">
              <a:noFill/>
              <a:prstDash val="solid"/>
              <a:miter/>
            </a:ln>
          </p:spPr>
          <p:txBody>
            <a:bodyPr rtlCol="0" anchor="ctr"/>
            <a:lstStyle/>
            <a:p>
              <a:endParaRPr lang="zh-CN" altLang="en-US"/>
            </a:p>
          </p:txBody>
        </p:sp>
        <p:sp>
          <p:nvSpPr>
            <p:cNvPr id="307" name="îś1íḓé">
              <a:extLst>
                <a:ext uri="{FF2B5EF4-FFF2-40B4-BE49-F238E27FC236}">
                  <a16:creationId xmlns:a16="http://schemas.microsoft.com/office/drawing/2014/main" id="{F7BF98ED-A5A0-DFAC-47A0-E0B43724C1D3}"/>
                </a:ext>
              </a:extLst>
            </p:cNvPr>
            <p:cNvSpPr/>
            <p:nvPr/>
          </p:nvSpPr>
          <p:spPr>
            <a:xfrm>
              <a:off x="1524628" y="1598489"/>
              <a:ext cx="254463" cy="127377"/>
            </a:xfrm>
            <a:custGeom>
              <a:avLst/>
              <a:gdLst>
                <a:gd name="connsiteX0" fmla="*/ 13643 w 254463"/>
                <a:gd name="connsiteY0" fmla="*/ 27557 h 127377"/>
                <a:gd name="connsiteX1" fmla="*/ 56601 w 254463"/>
                <a:gd name="connsiteY1" fmla="*/ 34510 h 127377"/>
                <a:gd name="connsiteX2" fmla="*/ 94034 w 254463"/>
                <a:gd name="connsiteY2" fmla="*/ 10031 h 127377"/>
                <a:gd name="connsiteX3" fmla="*/ 191189 w 254463"/>
                <a:gd name="connsiteY3" fmla="*/ 10602 h 127377"/>
                <a:gd name="connsiteX4" fmla="*/ 238338 w 254463"/>
                <a:gd name="connsiteY4" fmla="*/ 54989 h 127377"/>
                <a:gd name="connsiteX5" fmla="*/ 245291 w 254463"/>
                <a:gd name="connsiteY5" fmla="*/ 74896 h 127377"/>
                <a:gd name="connsiteX6" fmla="*/ 235766 w 254463"/>
                <a:gd name="connsiteY6" fmla="*/ 81183 h 127377"/>
                <a:gd name="connsiteX7" fmla="*/ 204524 w 254463"/>
                <a:gd name="connsiteY7" fmla="*/ 98328 h 127377"/>
                <a:gd name="connsiteX8" fmla="*/ 185474 w 254463"/>
                <a:gd name="connsiteY8" fmla="*/ 104995 h 127377"/>
                <a:gd name="connsiteX9" fmla="*/ 131467 w 254463"/>
                <a:gd name="connsiteY9" fmla="*/ 126998 h 127377"/>
                <a:gd name="connsiteX10" fmla="*/ 79461 w 254463"/>
                <a:gd name="connsiteY10" fmla="*/ 115949 h 127377"/>
                <a:gd name="connsiteX11" fmla="*/ 115084 w 254463"/>
                <a:gd name="connsiteY11" fmla="*/ 108424 h 127377"/>
                <a:gd name="connsiteX12" fmla="*/ 56696 w 254463"/>
                <a:gd name="connsiteY12" fmla="*/ 81564 h 127377"/>
                <a:gd name="connsiteX13" fmla="*/ 19072 w 254463"/>
                <a:gd name="connsiteY13" fmla="*/ 94518 h 127377"/>
                <a:gd name="connsiteX14" fmla="*/ 22 w 254463"/>
                <a:gd name="connsiteY14" fmla="*/ 58894 h 127377"/>
                <a:gd name="connsiteX15" fmla="*/ 13643 w 254463"/>
                <a:gd name="connsiteY15" fmla="*/ 27557 h 12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463" h="127377">
                  <a:moveTo>
                    <a:pt x="13643" y="27557"/>
                  </a:moveTo>
                  <a:cubicBezTo>
                    <a:pt x="27550" y="14222"/>
                    <a:pt x="44695" y="24699"/>
                    <a:pt x="56601" y="34510"/>
                  </a:cubicBezTo>
                  <a:cubicBezTo>
                    <a:pt x="67269" y="23871"/>
                    <a:pt x="80004" y="15536"/>
                    <a:pt x="94034" y="10031"/>
                  </a:cubicBezTo>
                  <a:cubicBezTo>
                    <a:pt x="124971" y="-3885"/>
                    <a:pt x="160423" y="-3676"/>
                    <a:pt x="191189" y="10602"/>
                  </a:cubicBezTo>
                  <a:cubicBezTo>
                    <a:pt x="213859" y="20127"/>
                    <a:pt x="241386" y="55560"/>
                    <a:pt x="238338" y="54989"/>
                  </a:cubicBezTo>
                  <a:cubicBezTo>
                    <a:pt x="273199" y="66895"/>
                    <a:pt x="239576" y="74896"/>
                    <a:pt x="245291" y="74896"/>
                  </a:cubicBezTo>
                  <a:cubicBezTo>
                    <a:pt x="245291" y="74896"/>
                    <a:pt x="257197" y="79659"/>
                    <a:pt x="235766" y="81183"/>
                  </a:cubicBezTo>
                  <a:cubicBezTo>
                    <a:pt x="225870" y="87793"/>
                    <a:pt x="215421" y="93527"/>
                    <a:pt x="204524" y="98328"/>
                  </a:cubicBezTo>
                  <a:cubicBezTo>
                    <a:pt x="198323" y="100966"/>
                    <a:pt x="191961" y="103185"/>
                    <a:pt x="185474" y="104995"/>
                  </a:cubicBezTo>
                  <a:cubicBezTo>
                    <a:pt x="170082" y="117568"/>
                    <a:pt x="151270" y="125236"/>
                    <a:pt x="131467" y="126998"/>
                  </a:cubicBezTo>
                  <a:cubicBezTo>
                    <a:pt x="113370" y="128046"/>
                    <a:pt x="82985" y="122140"/>
                    <a:pt x="79461" y="115949"/>
                  </a:cubicBezTo>
                  <a:cubicBezTo>
                    <a:pt x="77460" y="112520"/>
                    <a:pt x="96606" y="110805"/>
                    <a:pt x="115084" y="108424"/>
                  </a:cubicBezTo>
                  <a:cubicBezTo>
                    <a:pt x="93329" y="105652"/>
                    <a:pt x="72955" y="96280"/>
                    <a:pt x="56696" y="81564"/>
                  </a:cubicBezTo>
                  <a:cubicBezTo>
                    <a:pt x="46600" y="90613"/>
                    <a:pt x="32407" y="100614"/>
                    <a:pt x="19072" y="94518"/>
                  </a:cubicBezTo>
                  <a:cubicBezTo>
                    <a:pt x="6433" y="87260"/>
                    <a:pt x="-968" y="73439"/>
                    <a:pt x="22" y="58894"/>
                  </a:cubicBezTo>
                  <a:cubicBezTo>
                    <a:pt x="-321" y="46940"/>
                    <a:pt x="4670" y="35453"/>
                    <a:pt x="13643" y="27557"/>
                  </a:cubicBezTo>
                  <a:close/>
                </a:path>
              </a:pathLst>
            </a:custGeom>
            <a:grpFill/>
            <a:ln w="9525" cap="flat">
              <a:noFill/>
              <a:prstDash val="solid"/>
              <a:miter/>
            </a:ln>
          </p:spPr>
          <p:txBody>
            <a:bodyPr rtlCol="0" anchor="ctr"/>
            <a:lstStyle/>
            <a:p>
              <a:endParaRPr lang="zh-CN" altLang="en-US"/>
            </a:p>
          </p:txBody>
        </p:sp>
        <p:sp>
          <p:nvSpPr>
            <p:cNvPr id="308" name="ïṣḻîďê">
              <a:extLst>
                <a:ext uri="{FF2B5EF4-FFF2-40B4-BE49-F238E27FC236}">
                  <a16:creationId xmlns:a16="http://schemas.microsoft.com/office/drawing/2014/main" id="{006E33F8-E58C-85C0-3860-2D1852D5E36C}"/>
                </a:ext>
              </a:extLst>
            </p:cNvPr>
            <p:cNvSpPr/>
            <p:nvPr/>
          </p:nvSpPr>
          <p:spPr>
            <a:xfrm>
              <a:off x="962647" y="1180040"/>
              <a:ext cx="255113" cy="127317"/>
            </a:xfrm>
            <a:custGeom>
              <a:avLst/>
              <a:gdLst>
                <a:gd name="connsiteX0" fmla="*/ 13839 w 255113"/>
                <a:gd name="connsiteY0" fmla="*/ 27573 h 127317"/>
                <a:gd name="connsiteX1" fmla="*/ 56702 w 255113"/>
                <a:gd name="connsiteY1" fmla="*/ 34526 h 127317"/>
                <a:gd name="connsiteX2" fmla="*/ 94135 w 255113"/>
                <a:gd name="connsiteY2" fmla="*/ 9952 h 127317"/>
                <a:gd name="connsiteX3" fmla="*/ 191385 w 255113"/>
                <a:gd name="connsiteY3" fmla="*/ 10618 h 127317"/>
                <a:gd name="connsiteX4" fmla="*/ 239010 w 255113"/>
                <a:gd name="connsiteY4" fmla="*/ 55005 h 127317"/>
                <a:gd name="connsiteX5" fmla="*/ 245964 w 255113"/>
                <a:gd name="connsiteY5" fmla="*/ 74912 h 127317"/>
                <a:gd name="connsiteX6" fmla="*/ 236439 w 255113"/>
                <a:gd name="connsiteY6" fmla="*/ 81199 h 127317"/>
                <a:gd name="connsiteX7" fmla="*/ 205196 w 255113"/>
                <a:gd name="connsiteY7" fmla="*/ 98344 h 127317"/>
                <a:gd name="connsiteX8" fmla="*/ 186146 w 255113"/>
                <a:gd name="connsiteY8" fmla="*/ 105011 h 127317"/>
                <a:gd name="connsiteX9" fmla="*/ 132045 w 255113"/>
                <a:gd name="connsiteY9" fmla="*/ 126919 h 127317"/>
                <a:gd name="connsiteX10" fmla="*/ 80038 w 255113"/>
                <a:gd name="connsiteY10" fmla="*/ 115965 h 127317"/>
                <a:gd name="connsiteX11" fmla="*/ 115757 w 255113"/>
                <a:gd name="connsiteY11" fmla="*/ 108440 h 127317"/>
                <a:gd name="connsiteX12" fmla="*/ 57178 w 255113"/>
                <a:gd name="connsiteY12" fmla="*/ 81485 h 127317"/>
                <a:gd name="connsiteX13" fmla="*/ 19078 w 255113"/>
                <a:gd name="connsiteY13" fmla="*/ 94438 h 127317"/>
                <a:gd name="connsiteX14" fmla="*/ 28 w 255113"/>
                <a:gd name="connsiteY14" fmla="*/ 58720 h 127317"/>
                <a:gd name="connsiteX15" fmla="*/ 13839 w 255113"/>
                <a:gd name="connsiteY15" fmla="*/ 27573 h 12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5113" h="127317">
                  <a:moveTo>
                    <a:pt x="13839" y="27573"/>
                  </a:moveTo>
                  <a:cubicBezTo>
                    <a:pt x="27650" y="14238"/>
                    <a:pt x="44796" y="24716"/>
                    <a:pt x="56702" y="34526"/>
                  </a:cubicBezTo>
                  <a:cubicBezTo>
                    <a:pt x="67400" y="23896"/>
                    <a:pt x="80131" y="15543"/>
                    <a:pt x="94135" y="9952"/>
                  </a:cubicBezTo>
                  <a:cubicBezTo>
                    <a:pt x="125126" y="-3888"/>
                    <a:pt x="160588" y="-3650"/>
                    <a:pt x="191385" y="10618"/>
                  </a:cubicBezTo>
                  <a:cubicBezTo>
                    <a:pt x="214055" y="20143"/>
                    <a:pt x="241487" y="55577"/>
                    <a:pt x="239010" y="55005"/>
                  </a:cubicBezTo>
                  <a:cubicBezTo>
                    <a:pt x="273872" y="66911"/>
                    <a:pt x="240153" y="74912"/>
                    <a:pt x="245964" y="74912"/>
                  </a:cubicBezTo>
                  <a:cubicBezTo>
                    <a:pt x="245964" y="74912"/>
                    <a:pt x="257870" y="79675"/>
                    <a:pt x="236439" y="81199"/>
                  </a:cubicBezTo>
                  <a:cubicBezTo>
                    <a:pt x="226528" y="87790"/>
                    <a:pt x="216076" y="93524"/>
                    <a:pt x="205196" y="98344"/>
                  </a:cubicBezTo>
                  <a:cubicBezTo>
                    <a:pt x="198993" y="100963"/>
                    <a:pt x="192630" y="103192"/>
                    <a:pt x="186146" y="105011"/>
                  </a:cubicBezTo>
                  <a:cubicBezTo>
                    <a:pt x="170728" y="117594"/>
                    <a:pt x="151873" y="125223"/>
                    <a:pt x="132045" y="126919"/>
                  </a:cubicBezTo>
                  <a:cubicBezTo>
                    <a:pt x="114042" y="128062"/>
                    <a:pt x="83562" y="122061"/>
                    <a:pt x="80038" y="115965"/>
                  </a:cubicBezTo>
                  <a:cubicBezTo>
                    <a:pt x="78133" y="112536"/>
                    <a:pt x="97278" y="110821"/>
                    <a:pt x="115757" y="108440"/>
                  </a:cubicBezTo>
                  <a:cubicBezTo>
                    <a:pt x="93938" y="105640"/>
                    <a:pt x="73497" y="96239"/>
                    <a:pt x="57178" y="81485"/>
                  </a:cubicBezTo>
                  <a:cubicBezTo>
                    <a:pt x="47653" y="90533"/>
                    <a:pt x="32889" y="100535"/>
                    <a:pt x="19078" y="94438"/>
                  </a:cubicBezTo>
                  <a:cubicBezTo>
                    <a:pt x="6405" y="87171"/>
                    <a:pt x="-996" y="73293"/>
                    <a:pt x="28" y="58720"/>
                  </a:cubicBezTo>
                  <a:cubicBezTo>
                    <a:pt x="-241" y="46794"/>
                    <a:pt x="4824" y="35374"/>
                    <a:pt x="13839" y="27573"/>
                  </a:cubicBezTo>
                  <a:close/>
                </a:path>
              </a:pathLst>
            </a:custGeom>
            <a:grpFill/>
            <a:ln w="9525" cap="flat">
              <a:noFill/>
              <a:prstDash val="solid"/>
              <a:miter/>
            </a:ln>
          </p:spPr>
          <p:txBody>
            <a:bodyPr rtlCol="0" anchor="ctr"/>
            <a:lstStyle/>
            <a:p>
              <a:endParaRPr lang="zh-CN" altLang="en-US"/>
            </a:p>
          </p:txBody>
        </p:sp>
        <p:sp>
          <p:nvSpPr>
            <p:cNvPr id="309" name="îŝḻîḍé">
              <a:extLst>
                <a:ext uri="{FF2B5EF4-FFF2-40B4-BE49-F238E27FC236}">
                  <a16:creationId xmlns:a16="http://schemas.microsoft.com/office/drawing/2014/main" id="{269FEBD9-1715-264C-1A40-A839C81C534B}"/>
                </a:ext>
              </a:extLst>
            </p:cNvPr>
            <p:cNvSpPr/>
            <p:nvPr/>
          </p:nvSpPr>
          <p:spPr>
            <a:xfrm>
              <a:off x="876462" y="1555021"/>
              <a:ext cx="172868" cy="86711"/>
            </a:xfrm>
            <a:custGeom>
              <a:avLst/>
              <a:gdLst>
                <a:gd name="connsiteX0" fmla="*/ 9537 w 172868"/>
                <a:gd name="connsiteY0" fmla="*/ 18828 h 86711"/>
                <a:gd name="connsiteX1" fmla="*/ 38683 w 172868"/>
                <a:gd name="connsiteY1" fmla="*/ 23590 h 86711"/>
                <a:gd name="connsiteX2" fmla="*/ 64210 w 172868"/>
                <a:gd name="connsiteY2" fmla="*/ 6921 h 86711"/>
                <a:gd name="connsiteX3" fmla="*/ 130219 w 172868"/>
                <a:gd name="connsiteY3" fmla="*/ 6921 h 86711"/>
                <a:gd name="connsiteX4" fmla="*/ 161937 w 172868"/>
                <a:gd name="connsiteY4" fmla="*/ 37496 h 86711"/>
                <a:gd name="connsiteX5" fmla="*/ 166699 w 172868"/>
                <a:gd name="connsiteY5" fmla="*/ 51022 h 86711"/>
                <a:gd name="connsiteX6" fmla="*/ 160413 w 172868"/>
                <a:gd name="connsiteY6" fmla="*/ 55308 h 86711"/>
                <a:gd name="connsiteX7" fmla="*/ 139077 w 172868"/>
                <a:gd name="connsiteY7" fmla="*/ 66929 h 86711"/>
                <a:gd name="connsiteX8" fmla="*/ 126218 w 172868"/>
                <a:gd name="connsiteY8" fmla="*/ 71501 h 86711"/>
                <a:gd name="connsiteX9" fmla="*/ 89547 w 172868"/>
                <a:gd name="connsiteY9" fmla="*/ 86360 h 86711"/>
                <a:gd name="connsiteX10" fmla="*/ 54114 w 172868"/>
                <a:gd name="connsiteY10" fmla="*/ 78930 h 86711"/>
                <a:gd name="connsiteX11" fmla="*/ 78403 w 172868"/>
                <a:gd name="connsiteY11" fmla="*/ 73787 h 86711"/>
                <a:gd name="connsiteX12" fmla="*/ 38683 w 172868"/>
                <a:gd name="connsiteY12" fmla="*/ 55594 h 86711"/>
                <a:gd name="connsiteX13" fmla="*/ 13061 w 172868"/>
                <a:gd name="connsiteY13" fmla="*/ 64357 h 86711"/>
                <a:gd name="connsiteX14" fmla="*/ 12 w 172868"/>
                <a:gd name="connsiteY14" fmla="*/ 39878 h 86711"/>
                <a:gd name="connsiteX15" fmla="*/ 9537 w 172868"/>
                <a:gd name="connsiteY15" fmla="*/ 18828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868" h="86711">
                  <a:moveTo>
                    <a:pt x="9537" y="18828"/>
                  </a:moveTo>
                  <a:cubicBezTo>
                    <a:pt x="19062" y="9303"/>
                    <a:pt x="30587" y="16922"/>
                    <a:pt x="38683" y="23590"/>
                  </a:cubicBezTo>
                  <a:cubicBezTo>
                    <a:pt x="45962" y="16341"/>
                    <a:pt x="54651" y="10674"/>
                    <a:pt x="64210" y="6921"/>
                  </a:cubicBezTo>
                  <a:cubicBezTo>
                    <a:pt x="85172" y="-2651"/>
                    <a:pt x="109257" y="-2651"/>
                    <a:pt x="130219" y="6921"/>
                  </a:cubicBezTo>
                  <a:cubicBezTo>
                    <a:pt x="143210" y="14265"/>
                    <a:pt x="154124" y="24781"/>
                    <a:pt x="161937" y="37496"/>
                  </a:cubicBezTo>
                  <a:cubicBezTo>
                    <a:pt x="185559" y="45593"/>
                    <a:pt x="162699" y="51022"/>
                    <a:pt x="166699" y="51022"/>
                  </a:cubicBezTo>
                  <a:cubicBezTo>
                    <a:pt x="166699" y="51022"/>
                    <a:pt x="174700" y="54261"/>
                    <a:pt x="160413" y="55308"/>
                  </a:cubicBezTo>
                  <a:cubicBezTo>
                    <a:pt x="153650" y="59795"/>
                    <a:pt x="146511" y="63681"/>
                    <a:pt x="139077" y="66929"/>
                  </a:cubicBezTo>
                  <a:cubicBezTo>
                    <a:pt x="134896" y="68738"/>
                    <a:pt x="130601" y="70262"/>
                    <a:pt x="126218" y="71501"/>
                  </a:cubicBezTo>
                  <a:cubicBezTo>
                    <a:pt x="115758" y="80016"/>
                    <a:pt x="102983" y="85188"/>
                    <a:pt x="89547" y="86360"/>
                  </a:cubicBezTo>
                  <a:cubicBezTo>
                    <a:pt x="77260" y="87122"/>
                    <a:pt x="56495" y="83121"/>
                    <a:pt x="54114" y="78930"/>
                  </a:cubicBezTo>
                  <a:cubicBezTo>
                    <a:pt x="52780" y="76549"/>
                    <a:pt x="65830" y="75501"/>
                    <a:pt x="78403" y="73787"/>
                  </a:cubicBezTo>
                  <a:cubicBezTo>
                    <a:pt x="63623" y="71901"/>
                    <a:pt x="49768" y="65548"/>
                    <a:pt x="38683" y="55594"/>
                  </a:cubicBezTo>
                  <a:cubicBezTo>
                    <a:pt x="31825" y="61690"/>
                    <a:pt x="22110" y="68643"/>
                    <a:pt x="13061" y="64357"/>
                  </a:cubicBezTo>
                  <a:cubicBezTo>
                    <a:pt x="4324" y="59423"/>
                    <a:pt x="-765" y="49879"/>
                    <a:pt x="12" y="39878"/>
                  </a:cubicBezTo>
                  <a:cubicBezTo>
                    <a:pt x="-81" y="31801"/>
                    <a:pt x="3407" y="24095"/>
                    <a:pt x="9537" y="18828"/>
                  </a:cubicBezTo>
                  <a:close/>
                </a:path>
              </a:pathLst>
            </a:custGeom>
            <a:grpFill/>
            <a:ln w="9525" cap="flat">
              <a:noFill/>
              <a:prstDash val="solid"/>
              <a:miter/>
            </a:ln>
          </p:spPr>
          <p:txBody>
            <a:bodyPr rtlCol="0" anchor="ctr"/>
            <a:lstStyle/>
            <a:p>
              <a:endParaRPr lang="zh-CN" altLang="en-US"/>
            </a:p>
          </p:txBody>
        </p:sp>
      </p:grpSp>
      <p:grpSp>
        <p:nvGrpSpPr>
          <p:cNvPr id="296" name="图形 1050_1">
            <a:extLst>
              <a:ext uri="{FF2B5EF4-FFF2-40B4-BE49-F238E27FC236}">
                <a16:creationId xmlns:a16="http://schemas.microsoft.com/office/drawing/2014/main" id="{EF6AF0CC-BF97-985E-5B4B-090D5779F3D7}"/>
              </a:ext>
            </a:extLst>
          </p:cNvPr>
          <p:cNvGrpSpPr/>
          <p:nvPr userDrawn="1"/>
        </p:nvGrpSpPr>
        <p:grpSpPr>
          <a:xfrm>
            <a:off x="88125" y="567870"/>
            <a:ext cx="1228223" cy="534352"/>
            <a:chOff x="876462" y="1063389"/>
            <a:chExt cx="1522722" cy="662477"/>
          </a:xfrm>
          <a:solidFill>
            <a:schemeClr val="accent2">
              <a:alpha val="40000"/>
            </a:schemeClr>
          </a:solidFill>
        </p:grpSpPr>
        <p:sp>
          <p:nvSpPr>
            <p:cNvPr id="297" name="iṧḻîḋè">
              <a:extLst>
                <a:ext uri="{FF2B5EF4-FFF2-40B4-BE49-F238E27FC236}">
                  <a16:creationId xmlns:a16="http://schemas.microsoft.com/office/drawing/2014/main" id="{EECE8B58-87DA-1EB0-AFFC-931051EDF7F5}"/>
                </a:ext>
              </a:extLst>
            </p:cNvPr>
            <p:cNvSpPr/>
            <p:nvPr/>
          </p:nvSpPr>
          <p:spPr>
            <a:xfrm>
              <a:off x="1937115" y="1335882"/>
              <a:ext cx="462069" cy="231415"/>
            </a:xfrm>
            <a:custGeom>
              <a:avLst/>
              <a:gdLst>
                <a:gd name="connsiteX0" fmla="*/ 24542 w 462069"/>
                <a:gd name="connsiteY0" fmla="*/ 50324 h 231415"/>
                <a:gd name="connsiteX1" fmla="*/ 102552 w 462069"/>
                <a:gd name="connsiteY1" fmla="*/ 62992 h 231415"/>
                <a:gd name="connsiteX2" fmla="*/ 170560 w 462069"/>
                <a:gd name="connsiteY2" fmla="*/ 18320 h 231415"/>
                <a:gd name="connsiteX3" fmla="*/ 347154 w 462069"/>
                <a:gd name="connsiteY3" fmla="*/ 19463 h 231415"/>
                <a:gd name="connsiteX4" fmla="*/ 432879 w 462069"/>
                <a:gd name="connsiteY4" fmla="*/ 100140 h 231415"/>
                <a:gd name="connsiteX5" fmla="*/ 445547 w 462069"/>
                <a:gd name="connsiteY5" fmla="*/ 136335 h 231415"/>
                <a:gd name="connsiteX6" fmla="*/ 428783 w 462069"/>
                <a:gd name="connsiteY6" fmla="*/ 147669 h 231415"/>
                <a:gd name="connsiteX7" fmla="*/ 371633 w 462069"/>
                <a:gd name="connsiteY7" fmla="*/ 178911 h 231415"/>
                <a:gd name="connsiteX8" fmla="*/ 337248 w 462069"/>
                <a:gd name="connsiteY8" fmla="*/ 190913 h 231415"/>
                <a:gd name="connsiteX9" fmla="*/ 239045 w 462069"/>
                <a:gd name="connsiteY9" fmla="*/ 230918 h 231415"/>
                <a:gd name="connsiteX10" fmla="*/ 144462 w 462069"/>
                <a:gd name="connsiteY10" fmla="*/ 210820 h 231415"/>
                <a:gd name="connsiteX11" fmla="*/ 209327 w 462069"/>
                <a:gd name="connsiteY11" fmla="*/ 197200 h 231415"/>
                <a:gd name="connsiteX12" fmla="*/ 103123 w 462069"/>
                <a:gd name="connsiteY12" fmla="*/ 148432 h 231415"/>
                <a:gd name="connsiteX13" fmla="*/ 34734 w 462069"/>
                <a:gd name="connsiteY13" fmla="*/ 171863 h 231415"/>
                <a:gd name="connsiteX14" fmla="*/ -32 w 462069"/>
                <a:gd name="connsiteY14" fmla="*/ 107188 h 231415"/>
                <a:gd name="connsiteX15" fmla="*/ 24542 w 462069"/>
                <a:gd name="connsiteY15" fmla="*/ 50324 h 23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69" h="231415">
                  <a:moveTo>
                    <a:pt x="24542" y="50324"/>
                  </a:moveTo>
                  <a:cubicBezTo>
                    <a:pt x="49688" y="26035"/>
                    <a:pt x="80835" y="44990"/>
                    <a:pt x="102552" y="62992"/>
                  </a:cubicBezTo>
                  <a:cubicBezTo>
                    <a:pt x="121945" y="43628"/>
                    <a:pt x="145081" y="28426"/>
                    <a:pt x="170560" y="18320"/>
                  </a:cubicBezTo>
                  <a:cubicBezTo>
                    <a:pt x="226825" y="-6845"/>
                    <a:pt x="291223" y="-6426"/>
                    <a:pt x="347154" y="19463"/>
                  </a:cubicBezTo>
                  <a:cubicBezTo>
                    <a:pt x="388397" y="37370"/>
                    <a:pt x="438308" y="101187"/>
                    <a:pt x="432879" y="100140"/>
                  </a:cubicBezTo>
                  <a:cubicBezTo>
                    <a:pt x="496125" y="121761"/>
                    <a:pt x="435070" y="136335"/>
                    <a:pt x="445547" y="136335"/>
                  </a:cubicBezTo>
                  <a:cubicBezTo>
                    <a:pt x="445547" y="136335"/>
                    <a:pt x="467074" y="145002"/>
                    <a:pt x="428783" y="147669"/>
                  </a:cubicBezTo>
                  <a:cubicBezTo>
                    <a:pt x="410676" y="159719"/>
                    <a:pt x="391550" y="170177"/>
                    <a:pt x="371633" y="178911"/>
                  </a:cubicBezTo>
                  <a:cubicBezTo>
                    <a:pt x="360470" y="183712"/>
                    <a:pt x="348973" y="187722"/>
                    <a:pt x="337248" y="190913"/>
                  </a:cubicBezTo>
                  <a:cubicBezTo>
                    <a:pt x="309244" y="213754"/>
                    <a:pt x="275040" y="227689"/>
                    <a:pt x="239045" y="230918"/>
                  </a:cubicBezTo>
                  <a:cubicBezTo>
                    <a:pt x="206184" y="232918"/>
                    <a:pt x="150844" y="222060"/>
                    <a:pt x="144462" y="210820"/>
                  </a:cubicBezTo>
                  <a:cubicBezTo>
                    <a:pt x="140938" y="204629"/>
                    <a:pt x="175704" y="201295"/>
                    <a:pt x="209327" y="197200"/>
                  </a:cubicBezTo>
                  <a:cubicBezTo>
                    <a:pt x="163798" y="189389"/>
                    <a:pt x="125126" y="171387"/>
                    <a:pt x="103123" y="148432"/>
                  </a:cubicBezTo>
                  <a:cubicBezTo>
                    <a:pt x="84835" y="164814"/>
                    <a:pt x="58927" y="183388"/>
                    <a:pt x="34734" y="171863"/>
                  </a:cubicBezTo>
                  <a:cubicBezTo>
                    <a:pt x="15684" y="162910"/>
                    <a:pt x="-32" y="139954"/>
                    <a:pt x="-32" y="107188"/>
                  </a:cubicBezTo>
                  <a:cubicBezTo>
                    <a:pt x="-690" y="85529"/>
                    <a:pt x="8311" y="64688"/>
                    <a:pt x="24542" y="50324"/>
                  </a:cubicBezTo>
                  <a:close/>
                </a:path>
              </a:pathLst>
            </a:custGeom>
            <a:grpFill/>
            <a:ln w="9525" cap="flat">
              <a:noFill/>
              <a:prstDash val="solid"/>
              <a:miter/>
            </a:ln>
          </p:spPr>
          <p:txBody>
            <a:bodyPr rtlCol="0" anchor="ctr"/>
            <a:lstStyle/>
            <a:p>
              <a:endParaRPr lang="zh-CN" altLang="en-US"/>
            </a:p>
          </p:txBody>
        </p:sp>
        <p:sp>
          <p:nvSpPr>
            <p:cNvPr id="298" name="iṡļiḓe">
              <a:extLst>
                <a:ext uri="{FF2B5EF4-FFF2-40B4-BE49-F238E27FC236}">
                  <a16:creationId xmlns:a16="http://schemas.microsoft.com/office/drawing/2014/main" id="{29280A40-7E38-24CE-61C1-183D85C60253}"/>
                </a:ext>
              </a:extLst>
            </p:cNvPr>
            <p:cNvSpPr/>
            <p:nvPr/>
          </p:nvSpPr>
          <p:spPr>
            <a:xfrm>
              <a:off x="1599356" y="1063389"/>
              <a:ext cx="359313" cy="180115"/>
            </a:xfrm>
            <a:custGeom>
              <a:avLst/>
              <a:gdLst>
                <a:gd name="connsiteX0" fmla="*/ 19020 w 359313"/>
                <a:gd name="connsiteY0" fmla="*/ 39449 h 180115"/>
                <a:gd name="connsiteX1" fmla="*/ 79599 w 359313"/>
                <a:gd name="connsiteY1" fmla="*/ 48974 h 180115"/>
                <a:gd name="connsiteX2" fmla="*/ 132558 w 359313"/>
                <a:gd name="connsiteY2" fmla="*/ 14208 h 180115"/>
                <a:gd name="connsiteX3" fmla="*/ 269908 w 359313"/>
                <a:gd name="connsiteY3" fmla="*/ 15065 h 180115"/>
                <a:gd name="connsiteX4" fmla="*/ 336583 w 359313"/>
                <a:gd name="connsiteY4" fmla="*/ 77835 h 180115"/>
                <a:gd name="connsiteX5" fmla="*/ 346108 w 359313"/>
                <a:gd name="connsiteY5" fmla="*/ 105933 h 180115"/>
                <a:gd name="connsiteX6" fmla="*/ 333059 w 359313"/>
                <a:gd name="connsiteY6" fmla="*/ 114792 h 180115"/>
                <a:gd name="connsiteX7" fmla="*/ 288863 w 359313"/>
                <a:gd name="connsiteY7" fmla="*/ 139080 h 180115"/>
                <a:gd name="connsiteX8" fmla="*/ 262098 w 359313"/>
                <a:gd name="connsiteY8" fmla="*/ 148605 h 180115"/>
                <a:gd name="connsiteX9" fmla="*/ 185898 w 359313"/>
                <a:gd name="connsiteY9" fmla="*/ 179657 h 180115"/>
                <a:gd name="connsiteX10" fmla="*/ 112365 w 359313"/>
                <a:gd name="connsiteY10" fmla="*/ 164131 h 180115"/>
                <a:gd name="connsiteX11" fmla="*/ 162848 w 359313"/>
                <a:gd name="connsiteY11" fmla="*/ 153463 h 180115"/>
                <a:gd name="connsiteX12" fmla="*/ 80266 w 359313"/>
                <a:gd name="connsiteY12" fmla="*/ 115363 h 180115"/>
                <a:gd name="connsiteX13" fmla="*/ 27021 w 359313"/>
                <a:gd name="connsiteY13" fmla="*/ 133651 h 180115"/>
                <a:gd name="connsiteX14" fmla="*/ 65 w 359313"/>
                <a:gd name="connsiteY14" fmla="*/ 83264 h 180115"/>
                <a:gd name="connsiteX15" fmla="*/ 19020 w 359313"/>
                <a:gd name="connsiteY15" fmla="*/ 39449 h 18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3" h="180115">
                  <a:moveTo>
                    <a:pt x="19020" y="39449"/>
                  </a:moveTo>
                  <a:cubicBezTo>
                    <a:pt x="38641" y="20399"/>
                    <a:pt x="62835" y="35353"/>
                    <a:pt x="79599" y="48974"/>
                  </a:cubicBezTo>
                  <a:cubicBezTo>
                    <a:pt x="94677" y="33877"/>
                    <a:pt x="112708" y="22047"/>
                    <a:pt x="132558" y="14208"/>
                  </a:cubicBezTo>
                  <a:cubicBezTo>
                    <a:pt x="176316" y="-5376"/>
                    <a:pt x="226398" y="-5062"/>
                    <a:pt x="269908" y="15065"/>
                  </a:cubicBezTo>
                  <a:cubicBezTo>
                    <a:pt x="302008" y="28971"/>
                    <a:pt x="340774" y="78692"/>
                    <a:pt x="336583" y="77835"/>
                  </a:cubicBezTo>
                  <a:cubicBezTo>
                    <a:pt x="385828" y="94694"/>
                    <a:pt x="338298" y="105933"/>
                    <a:pt x="346108" y="105933"/>
                  </a:cubicBezTo>
                  <a:cubicBezTo>
                    <a:pt x="346108" y="105933"/>
                    <a:pt x="362873" y="112696"/>
                    <a:pt x="333059" y="114792"/>
                  </a:cubicBezTo>
                  <a:cubicBezTo>
                    <a:pt x="319057" y="124155"/>
                    <a:pt x="304265" y="132279"/>
                    <a:pt x="288863" y="139080"/>
                  </a:cubicBezTo>
                  <a:cubicBezTo>
                    <a:pt x="280176" y="142890"/>
                    <a:pt x="271233" y="146072"/>
                    <a:pt x="262098" y="148605"/>
                  </a:cubicBezTo>
                  <a:cubicBezTo>
                    <a:pt x="240371" y="166341"/>
                    <a:pt x="213835" y="177152"/>
                    <a:pt x="185898" y="179657"/>
                  </a:cubicBezTo>
                  <a:cubicBezTo>
                    <a:pt x="160466" y="181276"/>
                    <a:pt x="117413" y="172799"/>
                    <a:pt x="112365" y="164131"/>
                  </a:cubicBezTo>
                  <a:cubicBezTo>
                    <a:pt x="109603" y="159273"/>
                    <a:pt x="136654" y="156892"/>
                    <a:pt x="162848" y="153463"/>
                  </a:cubicBezTo>
                  <a:cubicBezTo>
                    <a:pt x="127415" y="147462"/>
                    <a:pt x="97411" y="133460"/>
                    <a:pt x="80266" y="115363"/>
                  </a:cubicBezTo>
                  <a:cubicBezTo>
                    <a:pt x="65978" y="128127"/>
                    <a:pt x="45881" y="142605"/>
                    <a:pt x="27021" y="133651"/>
                  </a:cubicBezTo>
                  <a:cubicBezTo>
                    <a:pt x="9104" y="123421"/>
                    <a:pt x="-1373" y="103838"/>
                    <a:pt x="65" y="83264"/>
                  </a:cubicBezTo>
                  <a:cubicBezTo>
                    <a:pt x="-316" y="66595"/>
                    <a:pt x="6609" y="50593"/>
                    <a:pt x="19020" y="39449"/>
                  </a:cubicBezTo>
                  <a:close/>
                </a:path>
              </a:pathLst>
            </a:custGeom>
            <a:grpFill/>
            <a:ln w="9525" cap="flat">
              <a:noFill/>
              <a:prstDash val="solid"/>
              <a:miter/>
            </a:ln>
          </p:spPr>
          <p:txBody>
            <a:bodyPr rtlCol="0" anchor="ctr"/>
            <a:lstStyle/>
            <a:p>
              <a:endParaRPr lang="zh-CN" altLang="en-US" dirty="0"/>
            </a:p>
          </p:txBody>
        </p:sp>
        <p:sp>
          <p:nvSpPr>
            <p:cNvPr id="299" name="iSḷiḓe">
              <a:extLst>
                <a:ext uri="{FF2B5EF4-FFF2-40B4-BE49-F238E27FC236}">
                  <a16:creationId xmlns:a16="http://schemas.microsoft.com/office/drawing/2014/main" id="{D7AFAFB6-6CBC-15EA-6EB4-A814EF26950D}"/>
                </a:ext>
              </a:extLst>
            </p:cNvPr>
            <p:cNvSpPr/>
            <p:nvPr/>
          </p:nvSpPr>
          <p:spPr>
            <a:xfrm>
              <a:off x="1187208" y="1354811"/>
              <a:ext cx="359314" cy="180519"/>
            </a:xfrm>
            <a:custGeom>
              <a:avLst/>
              <a:gdLst>
                <a:gd name="connsiteX0" fmla="*/ 19116 w 359314"/>
                <a:gd name="connsiteY0" fmla="*/ 39396 h 180519"/>
                <a:gd name="connsiteX1" fmla="*/ 79695 w 359314"/>
                <a:gd name="connsiteY1" fmla="*/ 48921 h 180519"/>
                <a:gd name="connsiteX2" fmla="*/ 132654 w 359314"/>
                <a:gd name="connsiteY2" fmla="*/ 14251 h 180519"/>
                <a:gd name="connsiteX3" fmla="*/ 269910 w 359314"/>
                <a:gd name="connsiteY3" fmla="*/ 15108 h 180519"/>
                <a:gd name="connsiteX4" fmla="*/ 336585 w 359314"/>
                <a:gd name="connsiteY4" fmla="*/ 77782 h 180519"/>
                <a:gd name="connsiteX5" fmla="*/ 346110 w 359314"/>
                <a:gd name="connsiteY5" fmla="*/ 106357 h 180519"/>
                <a:gd name="connsiteX6" fmla="*/ 333060 w 359314"/>
                <a:gd name="connsiteY6" fmla="*/ 115216 h 180519"/>
                <a:gd name="connsiteX7" fmla="*/ 288864 w 359314"/>
                <a:gd name="connsiteY7" fmla="*/ 139504 h 180519"/>
                <a:gd name="connsiteX8" fmla="*/ 262194 w 359314"/>
                <a:gd name="connsiteY8" fmla="*/ 149029 h 180519"/>
                <a:gd name="connsiteX9" fmla="*/ 185994 w 359314"/>
                <a:gd name="connsiteY9" fmla="*/ 180081 h 180519"/>
                <a:gd name="connsiteX10" fmla="*/ 112461 w 359314"/>
                <a:gd name="connsiteY10" fmla="*/ 164460 h 180519"/>
                <a:gd name="connsiteX11" fmla="*/ 162849 w 359314"/>
                <a:gd name="connsiteY11" fmla="*/ 153887 h 180519"/>
                <a:gd name="connsiteX12" fmla="*/ 80267 w 359314"/>
                <a:gd name="connsiteY12" fmla="*/ 115787 h 180519"/>
                <a:gd name="connsiteX13" fmla="*/ 27117 w 359314"/>
                <a:gd name="connsiteY13" fmla="*/ 133980 h 180519"/>
                <a:gd name="connsiteX14" fmla="*/ 66 w 359314"/>
                <a:gd name="connsiteY14" fmla="*/ 83688 h 180519"/>
                <a:gd name="connsiteX15" fmla="*/ 19116 w 359314"/>
                <a:gd name="connsiteY15" fmla="*/ 39396 h 1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4" h="180519">
                  <a:moveTo>
                    <a:pt x="19116" y="39396"/>
                  </a:moveTo>
                  <a:cubicBezTo>
                    <a:pt x="38643" y="20346"/>
                    <a:pt x="62836" y="35301"/>
                    <a:pt x="79695" y="48921"/>
                  </a:cubicBezTo>
                  <a:cubicBezTo>
                    <a:pt x="94773" y="33834"/>
                    <a:pt x="112804" y="22032"/>
                    <a:pt x="132654" y="14251"/>
                  </a:cubicBezTo>
                  <a:cubicBezTo>
                    <a:pt x="176365" y="-5390"/>
                    <a:pt x="226447" y="-5076"/>
                    <a:pt x="269910" y="15108"/>
                  </a:cubicBezTo>
                  <a:cubicBezTo>
                    <a:pt x="302009" y="29014"/>
                    <a:pt x="340775" y="78639"/>
                    <a:pt x="336585" y="77782"/>
                  </a:cubicBezTo>
                  <a:cubicBezTo>
                    <a:pt x="385829" y="94642"/>
                    <a:pt x="338299" y="106357"/>
                    <a:pt x="346110" y="106357"/>
                  </a:cubicBezTo>
                  <a:cubicBezTo>
                    <a:pt x="346110" y="106357"/>
                    <a:pt x="362874" y="113120"/>
                    <a:pt x="333060" y="115216"/>
                  </a:cubicBezTo>
                  <a:cubicBezTo>
                    <a:pt x="319049" y="124559"/>
                    <a:pt x="304266" y="132684"/>
                    <a:pt x="288864" y="139504"/>
                  </a:cubicBezTo>
                  <a:cubicBezTo>
                    <a:pt x="280196" y="143257"/>
                    <a:pt x="271281" y="146438"/>
                    <a:pt x="262194" y="149029"/>
                  </a:cubicBezTo>
                  <a:cubicBezTo>
                    <a:pt x="240449" y="166727"/>
                    <a:pt x="213922" y="177538"/>
                    <a:pt x="185994" y="180081"/>
                  </a:cubicBezTo>
                  <a:cubicBezTo>
                    <a:pt x="160467" y="181605"/>
                    <a:pt x="117414" y="173223"/>
                    <a:pt x="112461" y="164460"/>
                  </a:cubicBezTo>
                  <a:cubicBezTo>
                    <a:pt x="109699" y="159697"/>
                    <a:pt x="136750" y="157316"/>
                    <a:pt x="162849" y="153887"/>
                  </a:cubicBezTo>
                  <a:cubicBezTo>
                    <a:pt x="127511" y="147791"/>
                    <a:pt x="97412" y="133789"/>
                    <a:pt x="80267" y="115787"/>
                  </a:cubicBezTo>
                  <a:cubicBezTo>
                    <a:pt x="66075" y="128551"/>
                    <a:pt x="45977" y="142933"/>
                    <a:pt x="27117" y="133980"/>
                  </a:cubicBezTo>
                  <a:cubicBezTo>
                    <a:pt x="9147" y="123845"/>
                    <a:pt x="-1382" y="104271"/>
                    <a:pt x="66" y="83688"/>
                  </a:cubicBezTo>
                  <a:cubicBezTo>
                    <a:pt x="-547" y="66810"/>
                    <a:pt x="6445" y="50560"/>
                    <a:pt x="19116" y="39396"/>
                  </a:cubicBezTo>
                  <a:close/>
                </a:path>
              </a:pathLst>
            </a:custGeom>
            <a:grpFill/>
            <a:ln w="9525" cap="flat">
              <a:noFill/>
              <a:prstDash val="solid"/>
              <a:miter/>
            </a:ln>
          </p:spPr>
          <p:txBody>
            <a:bodyPr rtlCol="0" anchor="ctr"/>
            <a:lstStyle/>
            <a:p>
              <a:endParaRPr lang="zh-CN" altLang="en-US"/>
            </a:p>
          </p:txBody>
        </p:sp>
        <p:sp>
          <p:nvSpPr>
            <p:cNvPr id="300" name="iṣļïḍé">
              <a:extLst>
                <a:ext uri="{FF2B5EF4-FFF2-40B4-BE49-F238E27FC236}">
                  <a16:creationId xmlns:a16="http://schemas.microsoft.com/office/drawing/2014/main" id="{8A4CAB37-5818-95D0-C39E-8E6F45C95F7B}"/>
                </a:ext>
              </a:extLst>
            </p:cNvPr>
            <p:cNvSpPr/>
            <p:nvPr/>
          </p:nvSpPr>
          <p:spPr>
            <a:xfrm>
              <a:off x="1524628" y="1598489"/>
              <a:ext cx="254463" cy="127377"/>
            </a:xfrm>
            <a:custGeom>
              <a:avLst/>
              <a:gdLst>
                <a:gd name="connsiteX0" fmla="*/ 13643 w 254463"/>
                <a:gd name="connsiteY0" fmla="*/ 27557 h 127377"/>
                <a:gd name="connsiteX1" fmla="*/ 56601 w 254463"/>
                <a:gd name="connsiteY1" fmla="*/ 34510 h 127377"/>
                <a:gd name="connsiteX2" fmla="*/ 94034 w 254463"/>
                <a:gd name="connsiteY2" fmla="*/ 10031 h 127377"/>
                <a:gd name="connsiteX3" fmla="*/ 191189 w 254463"/>
                <a:gd name="connsiteY3" fmla="*/ 10602 h 127377"/>
                <a:gd name="connsiteX4" fmla="*/ 238338 w 254463"/>
                <a:gd name="connsiteY4" fmla="*/ 54989 h 127377"/>
                <a:gd name="connsiteX5" fmla="*/ 245291 w 254463"/>
                <a:gd name="connsiteY5" fmla="*/ 74896 h 127377"/>
                <a:gd name="connsiteX6" fmla="*/ 235766 w 254463"/>
                <a:gd name="connsiteY6" fmla="*/ 81183 h 127377"/>
                <a:gd name="connsiteX7" fmla="*/ 204524 w 254463"/>
                <a:gd name="connsiteY7" fmla="*/ 98328 h 127377"/>
                <a:gd name="connsiteX8" fmla="*/ 185474 w 254463"/>
                <a:gd name="connsiteY8" fmla="*/ 104995 h 127377"/>
                <a:gd name="connsiteX9" fmla="*/ 131467 w 254463"/>
                <a:gd name="connsiteY9" fmla="*/ 126998 h 127377"/>
                <a:gd name="connsiteX10" fmla="*/ 79461 w 254463"/>
                <a:gd name="connsiteY10" fmla="*/ 115949 h 127377"/>
                <a:gd name="connsiteX11" fmla="*/ 115084 w 254463"/>
                <a:gd name="connsiteY11" fmla="*/ 108424 h 127377"/>
                <a:gd name="connsiteX12" fmla="*/ 56696 w 254463"/>
                <a:gd name="connsiteY12" fmla="*/ 81564 h 127377"/>
                <a:gd name="connsiteX13" fmla="*/ 19072 w 254463"/>
                <a:gd name="connsiteY13" fmla="*/ 94518 h 127377"/>
                <a:gd name="connsiteX14" fmla="*/ 22 w 254463"/>
                <a:gd name="connsiteY14" fmla="*/ 58894 h 127377"/>
                <a:gd name="connsiteX15" fmla="*/ 13643 w 254463"/>
                <a:gd name="connsiteY15" fmla="*/ 27557 h 12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463" h="127377">
                  <a:moveTo>
                    <a:pt x="13643" y="27557"/>
                  </a:moveTo>
                  <a:cubicBezTo>
                    <a:pt x="27550" y="14222"/>
                    <a:pt x="44695" y="24699"/>
                    <a:pt x="56601" y="34510"/>
                  </a:cubicBezTo>
                  <a:cubicBezTo>
                    <a:pt x="67269" y="23871"/>
                    <a:pt x="80004" y="15536"/>
                    <a:pt x="94034" y="10031"/>
                  </a:cubicBezTo>
                  <a:cubicBezTo>
                    <a:pt x="124971" y="-3885"/>
                    <a:pt x="160423" y="-3676"/>
                    <a:pt x="191189" y="10602"/>
                  </a:cubicBezTo>
                  <a:cubicBezTo>
                    <a:pt x="213859" y="20127"/>
                    <a:pt x="241386" y="55560"/>
                    <a:pt x="238338" y="54989"/>
                  </a:cubicBezTo>
                  <a:cubicBezTo>
                    <a:pt x="273199" y="66895"/>
                    <a:pt x="239576" y="74896"/>
                    <a:pt x="245291" y="74896"/>
                  </a:cubicBezTo>
                  <a:cubicBezTo>
                    <a:pt x="245291" y="74896"/>
                    <a:pt x="257197" y="79659"/>
                    <a:pt x="235766" y="81183"/>
                  </a:cubicBezTo>
                  <a:cubicBezTo>
                    <a:pt x="225870" y="87793"/>
                    <a:pt x="215421" y="93527"/>
                    <a:pt x="204524" y="98328"/>
                  </a:cubicBezTo>
                  <a:cubicBezTo>
                    <a:pt x="198323" y="100966"/>
                    <a:pt x="191961" y="103185"/>
                    <a:pt x="185474" y="104995"/>
                  </a:cubicBezTo>
                  <a:cubicBezTo>
                    <a:pt x="170082" y="117568"/>
                    <a:pt x="151270" y="125236"/>
                    <a:pt x="131467" y="126998"/>
                  </a:cubicBezTo>
                  <a:cubicBezTo>
                    <a:pt x="113370" y="128046"/>
                    <a:pt x="82985" y="122140"/>
                    <a:pt x="79461" y="115949"/>
                  </a:cubicBezTo>
                  <a:cubicBezTo>
                    <a:pt x="77460" y="112520"/>
                    <a:pt x="96606" y="110805"/>
                    <a:pt x="115084" y="108424"/>
                  </a:cubicBezTo>
                  <a:cubicBezTo>
                    <a:pt x="93329" y="105652"/>
                    <a:pt x="72955" y="96280"/>
                    <a:pt x="56696" y="81564"/>
                  </a:cubicBezTo>
                  <a:cubicBezTo>
                    <a:pt x="46600" y="90613"/>
                    <a:pt x="32407" y="100614"/>
                    <a:pt x="19072" y="94518"/>
                  </a:cubicBezTo>
                  <a:cubicBezTo>
                    <a:pt x="6433" y="87260"/>
                    <a:pt x="-968" y="73439"/>
                    <a:pt x="22" y="58894"/>
                  </a:cubicBezTo>
                  <a:cubicBezTo>
                    <a:pt x="-321" y="46940"/>
                    <a:pt x="4670" y="35453"/>
                    <a:pt x="13643" y="27557"/>
                  </a:cubicBezTo>
                  <a:close/>
                </a:path>
              </a:pathLst>
            </a:custGeom>
            <a:grpFill/>
            <a:ln w="9525" cap="flat">
              <a:noFill/>
              <a:prstDash val="solid"/>
              <a:miter/>
            </a:ln>
          </p:spPr>
          <p:txBody>
            <a:bodyPr rtlCol="0" anchor="ctr"/>
            <a:lstStyle/>
            <a:p>
              <a:endParaRPr lang="zh-CN" altLang="en-US"/>
            </a:p>
          </p:txBody>
        </p:sp>
        <p:sp>
          <p:nvSpPr>
            <p:cNvPr id="301" name="ïşlíḍe">
              <a:extLst>
                <a:ext uri="{FF2B5EF4-FFF2-40B4-BE49-F238E27FC236}">
                  <a16:creationId xmlns:a16="http://schemas.microsoft.com/office/drawing/2014/main" id="{E9AC9B0B-8F65-3FDB-3398-33E3FBFED8D1}"/>
                </a:ext>
              </a:extLst>
            </p:cNvPr>
            <p:cNvSpPr/>
            <p:nvPr/>
          </p:nvSpPr>
          <p:spPr>
            <a:xfrm>
              <a:off x="962647" y="1180040"/>
              <a:ext cx="255113" cy="127317"/>
            </a:xfrm>
            <a:custGeom>
              <a:avLst/>
              <a:gdLst>
                <a:gd name="connsiteX0" fmla="*/ 13839 w 255113"/>
                <a:gd name="connsiteY0" fmla="*/ 27573 h 127317"/>
                <a:gd name="connsiteX1" fmla="*/ 56702 w 255113"/>
                <a:gd name="connsiteY1" fmla="*/ 34526 h 127317"/>
                <a:gd name="connsiteX2" fmla="*/ 94135 w 255113"/>
                <a:gd name="connsiteY2" fmla="*/ 9952 h 127317"/>
                <a:gd name="connsiteX3" fmla="*/ 191385 w 255113"/>
                <a:gd name="connsiteY3" fmla="*/ 10618 h 127317"/>
                <a:gd name="connsiteX4" fmla="*/ 239010 w 255113"/>
                <a:gd name="connsiteY4" fmla="*/ 55005 h 127317"/>
                <a:gd name="connsiteX5" fmla="*/ 245964 w 255113"/>
                <a:gd name="connsiteY5" fmla="*/ 74912 h 127317"/>
                <a:gd name="connsiteX6" fmla="*/ 236439 w 255113"/>
                <a:gd name="connsiteY6" fmla="*/ 81199 h 127317"/>
                <a:gd name="connsiteX7" fmla="*/ 205196 w 255113"/>
                <a:gd name="connsiteY7" fmla="*/ 98344 h 127317"/>
                <a:gd name="connsiteX8" fmla="*/ 186146 w 255113"/>
                <a:gd name="connsiteY8" fmla="*/ 105011 h 127317"/>
                <a:gd name="connsiteX9" fmla="*/ 132045 w 255113"/>
                <a:gd name="connsiteY9" fmla="*/ 126919 h 127317"/>
                <a:gd name="connsiteX10" fmla="*/ 80038 w 255113"/>
                <a:gd name="connsiteY10" fmla="*/ 115965 h 127317"/>
                <a:gd name="connsiteX11" fmla="*/ 115757 w 255113"/>
                <a:gd name="connsiteY11" fmla="*/ 108440 h 127317"/>
                <a:gd name="connsiteX12" fmla="*/ 57178 w 255113"/>
                <a:gd name="connsiteY12" fmla="*/ 81485 h 127317"/>
                <a:gd name="connsiteX13" fmla="*/ 19078 w 255113"/>
                <a:gd name="connsiteY13" fmla="*/ 94438 h 127317"/>
                <a:gd name="connsiteX14" fmla="*/ 28 w 255113"/>
                <a:gd name="connsiteY14" fmla="*/ 58720 h 127317"/>
                <a:gd name="connsiteX15" fmla="*/ 13839 w 255113"/>
                <a:gd name="connsiteY15" fmla="*/ 27573 h 12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5113" h="127317">
                  <a:moveTo>
                    <a:pt x="13839" y="27573"/>
                  </a:moveTo>
                  <a:cubicBezTo>
                    <a:pt x="27650" y="14238"/>
                    <a:pt x="44796" y="24716"/>
                    <a:pt x="56702" y="34526"/>
                  </a:cubicBezTo>
                  <a:cubicBezTo>
                    <a:pt x="67400" y="23896"/>
                    <a:pt x="80131" y="15543"/>
                    <a:pt x="94135" y="9952"/>
                  </a:cubicBezTo>
                  <a:cubicBezTo>
                    <a:pt x="125126" y="-3888"/>
                    <a:pt x="160588" y="-3650"/>
                    <a:pt x="191385" y="10618"/>
                  </a:cubicBezTo>
                  <a:cubicBezTo>
                    <a:pt x="214055" y="20143"/>
                    <a:pt x="241487" y="55577"/>
                    <a:pt x="239010" y="55005"/>
                  </a:cubicBezTo>
                  <a:cubicBezTo>
                    <a:pt x="273872" y="66911"/>
                    <a:pt x="240153" y="74912"/>
                    <a:pt x="245964" y="74912"/>
                  </a:cubicBezTo>
                  <a:cubicBezTo>
                    <a:pt x="245964" y="74912"/>
                    <a:pt x="257870" y="79675"/>
                    <a:pt x="236439" y="81199"/>
                  </a:cubicBezTo>
                  <a:cubicBezTo>
                    <a:pt x="226528" y="87790"/>
                    <a:pt x="216076" y="93524"/>
                    <a:pt x="205196" y="98344"/>
                  </a:cubicBezTo>
                  <a:cubicBezTo>
                    <a:pt x="198993" y="100963"/>
                    <a:pt x="192630" y="103192"/>
                    <a:pt x="186146" y="105011"/>
                  </a:cubicBezTo>
                  <a:cubicBezTo>
                    <a:pt x="170728" y="117594"/>
                    <a:pt x="151873" y="125223"/>
                    <a:pt x="132045" y="126919"/>
                  </a:cubicBezTo>
                  <a:cubicBezTo>
                    <a:pt x="114042" y="128062"/>
                    <a:pt x="83562" y="122061"/>
                    <a:pt x="80038" y="115965"/>
                  </a:cubicBezTo>
                  <a:cubicBezTo>
                    <a:pt x="78133" y="112536"/>
                    <a:pt x="97278" y="110821"/>
                    <a:pt x="115757" y="108440"/>
                  </a:cubicBezTo>
                  <a:cubicBezTo>
                    <a:pt x="93938" y="105640"/>
                    <a:pt x="73497" y="96239"/>
                    <a:pt x="57178" y="81485"/>
                  </a:cubicBezTo>
                  <a:cubicBezTo>
                    <a:pt x="47653" y="90533"/>
                    <a:pt x="32889" y="100535"/>
                    <a:pt x="19078" y="94438"/>
                  </a:cubicBezTo>
                  <a:cubicBezTo>
                    <a:pt x="6405" y="87171"/>
                    <a:pt x="-996" y="73293"/>
                    <a:pt x="28" y="58720"/>
                  </a:cubicBezTo>
                  <a:cubicBezTo>
                    <a:pt x="-241" y="46794"/>
                    <a:pt x="4824" y="35374"/>
                    <a:pt x="13839" y="27573"/>
                  </a:cubicBezTo>
                  <a:close/>
                </a:path>
              </a:pathLst>
            </a:custGeom>
            <a:grpFill/>
            <a:ln w="9525" cap="flat">
              <a:noFill/>
              <a:prstDash val="solid"/>
              <a:miter/>
            </a:ln>
          </p:spPr>
          <p:txBody>
            <a:bodyPr rtlCol="0" anchor="ctr"/>
            <a:lstStyle/>
            <a:p>
              <a:endParaRPr lang="zh-CN" altLang="en-US"/>
            </a:p>
          </p:txBody>
        </p:sp>
        <p:sp>
          <p:nvSpPr>
            <p:cNvPr id="302" name="ïSļíḓê">
              <a:extLst>
                <a:ext uri="{FF2B5EF4-FFF2-40B4-BE49-F238E27FC236}">
                  <a16:creationId xmlns:a16="http://schemas.microsoft.com/office/drawing/2014/main" id="{68F31961-1DBF-5F9A-CF02-84B6343E2D69}"/>
                </a:ext>
              </a:extLst>
            </p:cNvPr>
            <p:cNvSpPr/>
            <p:nvPr/>
          </p:nvSpPr>
          <p:spPr>
            <a:xfrm>
              <a:off x="876462" y="1555021"/>
              <a:ext cx="172868" cy="86711"/>
            </a:xfrm>
            <a:custGeom>
              <a:avLst/>
              <a:gdLst>
                <a:gd name="connsiteX0" fmla="*/ 9537 w 172868"/>
                <a:gd name="connsiteY0" fmla="*/ 18828 h 86711"/>
                <a:gd name="connsiteX1" fmla="*/ 38683 w 172868"/>
                <a:gd name="connsiteY1" fmla="*/ 23590 h 86711"/>
                <a:gd name="connsiteX2" fmla="*/ 64210 w 172868"/>
                <a:gd name="connsiteY2" fmla="*/ 6921 h 86711"/>
                <a:gd name="connsiteX3" fmla="*/ 130219 w 172868"/>
                <a:gd name="connsiteY3" fmla="*/ 6921 h 86711"/>
                <a:gd name="connsiteX4" fmla="*/ 161937 w 172868"/>
                <a:gd name="connsiteY4" fmla="*/ 37496 h 86711"/>
                <a:gd name="connsiteX5" fmla="*/ 166699 w 172868"/>
                <a:gd name="connsiteY5" fmla="*/ 51022 h 86711"/>
                <a:gd name="connsiteX6" fmla="*/ 160413 w 172868"/>
                <a:gd name="connsiteY6" fmla="*/ 55308 h 86711"/>
                <a:gd name="connsiteX7" fmla="*/ 139077 w 172868"/>
                <a:gd name="connsiteY7" fmla="*/ 66929 h 86711"/>
                <a:gd name="connsiteX8" fmla="*/ 126218 w 172868"/>
                <a:gd name="connsiteY8" fmla="*/ 71501 h 86711"/>
                <a:gd name="connsiteX9" fmla="*/ 89547 w 172868"/>
                <a:gd name="connsiteY9" fmla="*/ 86360 h 86711"/>
                <a:gd name="connsiteX10" fmla="*/ 54114 w 172868"/>
                <a:gd name="connsiteY10" fmla="*/ 78930 h 86711"/>
                <a:gd name="connsiteX11" fmla="*/ 78403 w 172868"/>
                <a:gd name="connsiteY11" fmla="*/ 73787 h 86711"/>
                <a:gd name="connsiteX12" fmla="*/ 38683 w 172868"/>
                <a:gd name="connsiteY12" fmla="*/ 55594 h 86711"/>
                <a:gd name="connsiteX13" fmla="*/ 13061 w 172868"/>
                <a:gd name="connsiteY13" fmla="*/ 64357 h 86711"/>
                <a:gd name="connsiteX14" fmla="*/ 12 w 172868"/>
                <a:gd name="connsiteY14" fmla="*/ 39878 h 86711"/>
                <a:gd name="connsiteX15" fmla="*/ 9537 w 172868"/>
                <a:gd name="connsiteY15" fmla="*/ 18828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868" h="86711">
                  <a:moveTo>
                    <a:pt x="9537" y="18828"/>
                  </a:moveTo>
                  <a:cubicBezTo>
                    <a:pt x="19062" y="9303"/>
                    <a:pt x="30587" y="16922"/>
                    <a:pt x="38683" y="23590"/>
                  </a:cubicBezTo>
                  <a:cubicBezTo>
                    <a:pt x="45962" y="16341"/>
                    <a:pt x="54651" y="10674"/>
                    <a:pt x="64210" y="6921"/>
                  </a:cubicBezTo>
                  <a:cubicBezTo>
                    <a:pt x="85172" y="-2651"/>
                    <a:pt x="109257" y="-2651"/>
                    <a:pt x="130219" y="6921"/>
                  </a:cubicBezTo>
                  <a:cubicBezTo>
                    <a:pt x="143210" y="14265"/>
                    <a:pt x="154124" y="24781"/>
                    <a:pt x="161937" y="37496"/>
                  </a:cubicBezTo>
                  <a:cubicBezTo>
                    <a:pt x="185559" y="45593"/>
                    <a:pt x="162699" y="51022"/>
                    <a:pt x="166699" y="51022"/>
                  </a:cubicBezTo>
                  <a:cubicBezTo>
                    <a:pt x="166699" y="51022"/>
                    <a:pt x="174700" y="54261"/>
                    <a:pt x="160413" y="55308"/>
                  </a:cubicBezTo>
                  <a:cubicBezTo>
                    <a:pt x="153650" y="59795"/>
                    <a:pt x="146511" y="63681"/>
                    <a:pt x="139077" y="66929"/>
                  </a:cubicBezTo>
                  <a:cubicBezTo>
                    <a:pt x="134896" y="68738"/>
                    <a:pt x="130601" y="70262"/>
                    <a:pt x="126218" y="71501"/>
                  </a:cubicBezTo>
                  <a:cubicBezTo>
                    <a:pt x="115758" y="80016"/>
                    <a:pt x="102983" y="85188"/>
                    <a:pt x="89547" y="86360"/>
                  </a:cubicBezTo>
                  <a:cubicBezTo>
                    <a:pt x="77260" y="87122"/>
                    <a:pt x="56495" y="83121"/>
                    <a:pt x="54114" y="78930"/>
                  </a:cubicBezTo>
                  <a:cubicBezTo>
                    <a:pt x="52780" y="76549"/>
                    <a:pt x="65830" y="75501"/>
                    <a:pt x="78403" y="73787"/>
                  </a:cubicBezTo>
                  <a:cubicBezTo>
                    <a:pt x="63623" y="71901"/>
                    <a:pt x="49768" y="65548"/>
                    <a:pt x="38683" y="55594"/>
                  </a:cubicBezTo>
                  <a:cubicBezTo>
                    <a:pt x="31825" y="61690"/>
                    <a:pt x="22110" y="68643"/>
                    <a:pt x="13061" y="64357"/>
                  </a:cubicBezTo>
                  <a:cubicBezTo>
                    <a:pt x="4324" y="59423"/>
                    <a:pt x="-765" y="49879"/>
                    <a:pt x="12" y="39878"/>
                  </a:cubicBezTo>
                  <a:cubicBezTo>
                    <a:pt x="-81" y="31801"/>
                    <a:pt x="3407" y="24095"/>
                    <a:pt x="9537" y="18828"/>
                  </a:cubicBezTo>
                  <a:close/>
                </a:path>
              </a:pathLst>
            </a:custGeom>
            <a:grpFill/>
            <a:ln w="9525" cap="flat">
              <a:noFill/>
              <a:prstDash val="solid"/>
              <a:miter/>
            </a:ln>
          </p:spPr>
          <p:txBody>
            <a:bodyPr rtlCol="0" anchor="ctr"/>
            <a:lstStyle/>
            <a:p>
              <a:endParaRPr lang="zh-CN" altLang="en-US"/>
            </a:p>
          </p:txBody>
        </p:sp>
      </p:grpSp>
      <p:sp>
        <p:nvSpPr>
          <p:cNvPr id="7" name="iş1îdè">
            <a:extLst>
              <a:ext uri="{FF2B5EF4-FFF2-40B4-BE49-F238E27FC236}">
                <a16:creationId xmlns:a16="http://schemas.microsoft.com/office/drawing/2014/main" id="{2FE4FD36-65A3-1847-DF0A-C344AA7082B9}"/>
              </a:ext>
            </a:extLst>
          </p:cNvPr>
          <p:cNvSpPr/>
          <p:nvPr/>
        </p:nvSpPr>
        <p:spPr>
          <a:xfrm>
            <a:off x="1" y="1946632"/>
            <a:ext cx="12190233" cy="4911368"/>
          </a:xfrm>
          <a:custGeom>
            <a:avLst/>
            <a:gdLst>
              <a:gd name="connsiteX0" fmla="*/ 12027910 w 12190233"/>
              <a:gd name="connsiteY0" fmla="*/ 511 h 4911368"/>
              <a:gd name="connsiteX1" fmla="*/ 12190233 w 12190233"/>
              <a:gd name="connsiteY1" fmla="*/ 21042 h 4911368"/>
              <a:gd name="connsiteX2" fmla="*/ 12190233 w 12190233"/>
              <a:gd name="connsiteY2" fmla="*/ 4911368 h 4911368"/>
              <a:gd name="connsiteX3" fmla="*/ 0 w 12190233"/>
              <a:gd name="connsiteY3" fmla="*/ 4911368 h 4911368"/>
              <a:gd name="connsiteX4" fmla="*/ 0 w 12190233"/>
              <a:gd name="connsiteY4" fmla="*/ 1184512 h 4911368"/>
              <a:gd name="connsiteX5" fmla="*/ 143824 w 12190233"/>
              <a:gd name="connsiteY5" fmla="*/ 1009867 h 4911368"/>
              <a:gd name="connsiteX6" fmla="*/ 275397 w 12190233"/>
              <a:gd name="connsiteY6" fmla="*/ 851210 h 4911368"/>
              <a:gd name="connsiteX7" fmla="*/ 403255 w 12190233"/>
              <a:gd name="connsiteY7" fmla="*/ 719567 h 4911368"/>
              <a:gd name="connsiteX8" fmla="*/ 1894478 w 12190233"/>
              <a:gd name="connsiteY8" fmla="*/ 1306190 h 4911368"/>
              <a:gd name="connsiteX9" fmla="*/ 1964937 w 12190233"/>
              <a:gd name="connsiteY9" fmla="*/ 1769119 h 4911368"/>
              <a:gd name="connsiteX10" fmla="*/ 2463252 w 12190233"/>
              <a:gd name="connsiteY10" fmla="*/ 2756730 h 4911368"/>
              <a:gd name="connsiteX11" fmla="*/ 3030952 w 12190233"/>
              <a:gd name="connsiteY11" fmla="*/ 3185216 h 4911368"/>
              <a:gd name="connsiteX12" fmla="*/ 3216022 w 12190233"/>
              <a:gd name="connsiteY12" fmla="*/ 3440745 h 4911368"/>
              <a:gd name="connsiteX13" fmla="*/ 3588182 w 12190233"/>
              <a:gd name="connsiteY13" fmla="*/ 3625941 h 4911368"/>
              <a:gd name="connsiteX14" fmla="*/ 4901967 w 12190233"/>
              <a:gd name="connsiteY14" fmla="*/ 3252205 h 4911368"/>
              <a:gd name="connsiteX15" fmla="*/ 4972299 w 12190233"/>
              <a:gd name="connsiteY15" fmla="*/ 3218017 h 4911368"/>
              <a:gd name="connsiteX16" fmla="*/ 7294951 w 12190233"/>
              <a:gd name="connsiteY16" fmla="*/ 3083914 h 4911368"/>
              <a:gd name="connsiteX17" fmla="*/ 7399849 w 12190233"/>
              <a:gd name="connsiteY17" fmla="*/ 3099809 h 4911368"/>
              <a:gd name="connsiteX18" fmla="*/ 8336681 w 12190233"/>
              <a:gd name="connsiteY18" fmla="*/ 2903259 h 4911368"/>
              <a:gd name="connsiteX19" fmla="*/ 8700641 w 12190233"/>
              <a:gd name="connsiteY19" fmla="*/ 2635367 h 4911368"/>
              <a:gd name="connsiteX20" fmla="*/ 9247526 w 12190233"/>
              <a:gd name="connsiteY20" fmla="*/ 2366593 h 4911368"/>
              <a:gd name="connsiteX21" fmla="*/ 9330221 w 12190233"/>
              <a:gd name="connsiteY21" fmla="*/ 2362303 h 4911368"/>
              <a:gd name="connsiteX22" fmla="*/ 9655513 w 12190233"/>
              <a:gd name="connsiteY22" fmla="*/ 2249772 h 4911368"/>
              <a:gd name="connsiteX23" fmla="*/ 10431939 w 12190233"/>
              <a:gd name="connsiteY23" fmla="*/ 1682450 h 4911368"/>
              <a:gd name="connsiteX24" fmla="*/ 10523212 w 12190233"/>
              <a:gd name="connsiteY24" fmla="*/ 1767479 h 4911368"/>
              <a:gd name="connsiteX25" fmla="*/ 11172913 w 12190233"/>
              <a:gd name="connsiteY25" fmla="*/ 1209240 h 4911368"/>
              <a:gd name="connsiteX26" fmla="*/ 11570304 w 12190233"/>
              <a:gd name="connsiteY26" fmla="*/ 179053 h 4911368"/>
              <a:gd name="connsiteX27" fmla="*/ 11595536 w 12190233"/>
              <a:gd name="connsiteY27" fmla="*/ 150100 h 4911368"/>
              <a:gd name="connsiteX28" fmla="*/ 12027910 w 12190233"/>
              <a:gd name="connsiteY28" fmla="*/ 511 h 491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90233" h="4911368">
                <a:moveTo>
                  <a:pt x="12027910" y="511"/>
                </a:moveTo>
                <a:cubicBezTo>
                  <a:pt x="12082433" y="2411"/>
                  <a:pt x="12137185" y="9562"/>
                  <a:pt x="12190233" y="21042"/>
                </a:cubicBezTo>
                <a:lnTo>
                  <a:pt x="12190233" y="4911368"/>
                </a:lnTo>
                <a:lnTo>
                  <a:pt x="0" y="4911368"/>
                </a:lnTo>
                <a:lnTo>
                  <a:pt x="0" y="1184512"/>
                </a:lnTo>
                <a:lnTo>
                  <a:pt x="143824" y="1009867"/>
                </a:lnTo>
                <a:cubicBezTo>
                  <a:pt x="190052" y="953996"/>
                  <a:pt x="234238" y="900790"/>
                  <a:pt x="275397" y="851210"/>
                </a:cubicBezTo>
                <a:cubicBezTo>
                  <a:pt x="314806" y="804324"/>
                  <a:pt x="357536" y="760328"/>
                  <a:pt x="403255" y="719567"/>
                </a:cubicBezTo>
                <a:cubicBezTo>
                  <a:pt x="1003126" y="188704"/>
                  <a:pt x="1772045" y="627221"/>
                  <a:pt x="1894478" y="1306190"/>
                </a:cubicBezTo>
                <a:cubicBezTo>
                  <a:pt x="1918700" y="1456631"/>
                  <a:pt x="1940273" y="1614831"/>
                  <a:pt x="1964937" y="1769119"/>
                </a:cubicBezTo>
                <a:cubicBezTo>
                  <a:pt x="2041891" y="2250782"/>
                  <a:pt x="2149503" y="2696363"/>
                  <a:pt x="2463252" y="2756730"/>
                </a:cubicBezTo>
                <a:cubicBezTo>
                  <a:pt x="2785264" y="2817852"/>
                  <a:pt x="2912681" y="3000272"/>
                  <a:pt x="3030952" y="3185216"/>
                </a:cubicBezTo>
                <a:cubicBezTo>
                  <a:pt x="3087722" y="3274283"/>
                  <a:pt x="3142663" y="3363790"/>
                  <a:pt x="3216022" y="3440745"/>
                </a:cubicBezTo>
                <a:cubicBezTo>
                  <a:pt x="3302817" y="3531325"/>
                  <a:pt x="3416862" y="3603864"/>
                  <a:pt x="3588182" y="3625941"/>
                </a:cubicBezTo>
                <a:cubicBezTo>
                  <a:pt x="3852730" y="3660129"/>
                  <a:pt x="4253716" y="3574470"/>
                  <a:pt x="4901967" y="3252205"/>
                </a:cubicBezTo>
                <a:cubicBezTo>
                  <a:pt x="4925180" y="3240410"/>
                  <a:pt x="4948582" y="3228930"/>
                  <a:pt x="4972299" y="3218017"/>
                </a:cubicBezTo>
                <a:cubicBezTo>
                  <a:pt x="5651584" y="2905593"/>
                  <a:pt x="6534106" y="2971383"/>
                  <a:pt x="7294951" y="3083914"/>
                </a:cubicBezTo>
                <a:cubicBezTo>
                  <a:pt x="7330149" y="3089087"/>
                  <a:pt x="7365220" y="3094448"/>
                  <a:pt x="7399849" y="3099809"/>
                </a:cubicBezTo>
                <a:cubicBezTo>
                  <a:pt x="7780209" y="3161310"/>
                  <a:pt x="8130985" y="3015286"/>
                  <a:pt x="8336681" y="2903259"/>
                </a:cubicBezTo>
                <a:cubicBezTo>
                  <a:pt x="8475706" y="2827691"/>
                  <a:pt x="8587857" y="2728281"/>
                  <a:pt x="8700641" y="2635367"/>
                </a:cubicBezTo>
                <a:cubicBezTo>
                  <a:pt x="8857137" y="2506499"/>
                  <a:pt x="9014957" y="2389994"/>
                  <a:pt x="9247526" y="2366593"/>
                </a:cubicBezTo>
                <a:cubicBezTo>
                  <a:pt x="9274081" y="2363943"/>
                  <a:pt x="9301583" y="2362303"/>
                  <a:pt x="9330221" y="2362303"/>
                </a:cubicBezTo>
                <a:cubicBezTo>
                  <a:pt x="9430830" y="2361672"/>
                  <a:pt x="9595968" y="2326285"/>
                  <a:pt x="9655513" y="2249772"/>
                </a:cubicBezTo>
                <a:cubicBezTo>
                  <a:pt x="9888775" y="1956272"/>
                  <a:pt x="9909653" y="1235544"/>
                  <a:pt x="10431939" y="1682450"/>
                </a:cubicBezTo>
                <a:cubicBezTo>
                  <a:pt x="10460702" y="1707006"/>
                  <a:pt x="10491105" y="1735354"/>
                  <a:pt x="10523212" y="1767479"/>
                </a:cubicBezTo>
                <a:cubicBezTo>
                  <a:pt x="10986834" y="2212620"/>
                  <a:pt x="10766314" y="1274463"/>
                  <a:pt x="11172913" y="1209240"/>
                </a:cubicBezTo>
                <a:cubicBezTo>
                  <a:pt x="11617739" y="1132096"/>
                  <a:pt x="11417656" y="373521"/>
                  <a:pt x="11570304" y="179053"/>
                </a:cubicBezTo>
                <a:cubicBezTo>
                  <a:pt x="11578504" y="168960"/>
                  <a:pt x="11586893" y="159309"/>
                  <a:pt x="11595536" y="150100"/>
                </a:cubicBezTo>
                <a:cubicBezTo>
                  <a:pt x="11702830" y="36371"/>
                  <a:pt x="11864342" y="-5190"/>
                  <a:pt x="12027910" y="511"/>
                </a:cubicBezTo>
                <a:close/>
              </a:path>
            </a:pathLst>
          </a:custGeom>
          <a:solidFill>
            <a:schemeClr val="accent1">
              <a:lumMod val="90000"/>
              <a:lumOff val="10000"/>
              <a:alpha val="70000"/>
            </a:schemeClr>
          </a:solidFill>
          <a:ln w="504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9" name="iṧḷïḍê">
            <a:extLst>
              <a:ext uri="{FF2B5EF4-FFF2-40B4-BE49-F238E27FC236}">
                <a16:creationId xmlns:a16="http://schemas.microsoft.com/office/drawing/2014/main" id="{6DCA843C-D877-C2AA-A957-1D310286C5C7}"/>
              </a:ext>
            </a:extLst>
          </p:cNvPr>
          <p:cNvSpPr/>
          <p:nvPr/>
        </p:nvSpPr>
        <p:spPr>
          <a:xfrm>
            <a:off x="0" y="4851152"/>
            <a:ext cx="12190108" cy="2006848"/>
          </a:xfrm>
          <a:custGeom>
            <a:avLst/>
            <a:gdLst>
              <a:gd name="connsiteX0" fmla="*/ 12190108 w 12190108"/>
              <a:gd name="connsiteY0" fmla="*/ 0 h 2006848"/>
              <a:gd name="connsiteX1" fmla="*/ 12190108 w 12190108"/>
              <a:gd name="connsiteY1" fmla="*/ 2006848 h 2006848"/>
              <a:gd name="connsiteX2" fmla="*/ 0 w 12190108"/>
              <a:gd name="connsiteY2" fmla="*/ 2006848 h 2006848"/>
              <a:gd name="connsiteX3" fmla="*/ 0 w 12190108"/>
              <a:gd name="connsiteY3" fmla="*/ 406285 h 2006848"/>
              <a:gd name="connsiteX4" fmla="*/ 182536 w 12190108"/>
              <a:gd name="connsiteY4" fmla="*/ 472618 h 2006848"/>
              <a:gd name="connsiteX5" fmla="*/ 750184 w 12190108"/>
              <a:gd name="connsiteY5" fmla="*/ 705525 h 2006848"/>
              <a:gd name="connsiteX6" fmla="*/ 987671 w 12190108"/>
              <a:gd name="connsiteY6" fmla="*/ 807838 h 2006848"/>
              <a:gd name="connsiteX7" fmla="*/ 2714112 w 12190108"/>
              <a:gd name="connsiteY7" fmla="*/ 1370809 h 2006848"/>
              <a:gd name="connsiteX8" fmla="*/ 2847837 w 12190108"/>
              <a:gd name="connsiteY8" fmla="*/ 1389732 h 2006848"/>
              <a:gd name="connsiteX9" fmla="*/ 3430613 w 12190108"/>
              <a:gd name="connsiteY9" fmla="*/ 1402347 h 2006848"/>
              <a:gd name="connsiteX10" fmla="*/ 4883674 w 12190108"/>
              <a:gd name="connsiteY10" fmla="*/ 1174699 h 2006848"/>
              <a:gd name="connsiteX11" fmla="*/ 6984167 w 12190108"/>
              <a:gd name="connsiteY11" fmla="*/ 853002 h 2006848"/>
              <a:gd name="connsiteX12" fmla="*/ 7363013 w 12190108"/>
              <a:gd name="connsiteY12" fmla="*/ 842090 h 2006848"/>
              <a:gd name="connsiteX13" fmla="*/ 8386577 w 12190108"/>
              <a:gd name="connsiteY13" fmla="*/ 872367 h 2006848"/>
              <a:gd name="connsiteX14" fmla="*/ 8941662 w 12190108"/>
              <a:gd name="connsiteY14" fmla="*/ 772578 h 2006848"/>
              <a:gd name="connsiteX15" fmla="*/ 9551624 w 12190108"/>
              <a:gd name="connsiteY15" fmla="*/ 508976 h 2006848"/>
              <a:gd name="connsiteX16" fmla="*/ 9943779 w 12190108"/>
              <a:gd name="connsiteY16" fmla="*/ 300377 h 2006848"/>
              <a:gd name="connsiteX17" fmla="*/ 10730107 w 12190108"/>
              <a:gd name="connsiteY17" fmla="*/ 97519 h 2006848"/>
              <a:gd name="connsiteX18" fmla="*/ 10836015 w 12190108"/>
              <a:gd name="connsiteY18" fmla="*/ 87868 h 2006848"/>
              <a:gd name="connsiteX19" fmla="*/ 10988032 w 12190108"/>
              <a:gd name="connsiteY19" fmla="*/ 79100 h 2006848"/>
              <a:gd name="connsiteX20" fmla="*/ 11084416 w 12190108"/>
              <a:gd name="connsiteY20" fmla="*/ 75884 h 2006848"/>
              <a:gd name="connsiteX21" fmla="*/ 11216059 w 12190108"/>
              <a:gd name="connsiteY21" fmla="*/ 73297 h 2006848"/>
              <a:gd name="connsiteX22" fmla="*/ 11225142 w 12190108"/>
              <a:gd name="connsiteY22" fmla="*/ 73297 h 2006848"/>
              <a:gd name="connsiteX23" fmla="*/ 11294969 w 12190108"/>
              <a:gd name="connsiteY23" fmla="*/ 72287 h 2006848"/>
              <a:gd name="connsiteX24" fmla="*/ 11579576 w 12190108"/>
              <a:gd name="connsiteY24" fmla="*/ 66862 h 2006848"/>
              <a:gd name="connsiteX25" fmla="*/ 11674887 w 12190108"/>
              <a:gd name="connsiteY25" fmla="*/ 63014 h 2006848"/>
              <a:gd name="connsiteX26" fmla="*/ 11681762 w 12190108"/>
              <a:gd name="connsiteY26" fmla="*/ 62637 h 2006848"/>
              <a:gd name="connsiteX27" fmla="*/ 11798205 w 12190108"/>
              <a:gd name="connsiteY27" fmla="*/ 55256 h 2006848"/>
              <a:gd name="connsiteX28" fmla="*/ 11855668 w 12190108"/>
              <a:gd name="connsiteY28" fmla="*/ 50337 h 2006848"/>
              <a:gd name="connsiteX29" fmla="*/ 11870617 w 12190108"/>
              <a:gd name="connsiteY29" fmla="*/ 48886 h 2006848"/>
              <a:gd name="connsiteX30" fmla="*/ 11937984 w 12190108"/>
              <a:gd name="connsiteY30" fmla="*/ 41821 h 2006848"/>
              <a:gd name="connsiteX31" fmla="*/ 12061428 w 12190108"/>
              <a:gd name="connsiteY31" fmla="*/ 25105 h 2006848"/>
              <a:gd name="connsiteX32" fmla="*/ 12076567 w 12190108"/>
              <a:gd name="connsiteY32" fmla="*/ 22771 h 2006848"/>
              <a:gd name="connsiteX33" fmla="*/ 12102618 w 12190108"/>
              <a:gd name="connsiteY33" fmla="*/ 18419 h 2006848"/>
              <a:gd name="connsiteX34" fmla="*/ 12137121 w 12190108"/>
              <a:gd name="connsiteY34" fmla="*/ 11796 h 2006848"/>
              <a:gd name="connsiteX35" fmla="*/ 12190108 w 12190108"/>
              <a:gd name="connsiteY35" fmla="*/ 0 h 200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0108" h="2006848">
                <a:moveTo>
                  <a:pt x="12190108" y="0"/>
                </a:moveTo>
                <a:lnTo>
                  <a:pt x="12190108" y="2006848"/>
                </a:lnTo>
                <a:lnTo>
                  <a:pt x="0" y="2006848"/>
                </a:lnTo>
                <a:lnTo>
                  <a:pt x="0" y="406285"/>
                </a:lnTo>
                <a:lnTo>
                  <a:pt x="182536" y="472618"/>
                </a:lnTo>
                <a:cubicBezTo>
                  <a:pt x="366607" y="542608"/>
                  <a:pt x="555415" y="622736"/>
                  <a:pt x="750184" y="705525"/>
                </a:cubicBezTo>
                <a:cubicBezTo>
                  <a:pt x="828608" y="739418"/>
                  <a:pt x="907770" y="773524"/>
                  <a:pt x="987671" y="807838"/>
                </a:cubicBezTo>
                <a:cubicBezTo>
                  <a:pt x="1530520" y="1040658"/>
                  <a:pt x="2114242" y="1276191"/>
                  <a:pt x="2714112" y="1370809"/>
                </a:cubicBezTo>
                <a:cubicBezTo>
                  <a:pt x="2758645" y="1378125"/>
                  <a:pt x="2803115" y="1384369"/>
                  <a:pt x="2847837" y="1389732"/>
                </a:cubicBezTo>
                <a:cubicBezTo>
                  <a:pt x="3037891" y="1411556"/>
                  <a:pt x="3231414" y="1413890"/>
                  <a:pt x="3430613" y="1402347"/>
                </a:cubicBezTo>
                <a:cubicBezTo>
                  <a:pt x="3876637" y="1376548"/>
                  <a:pt x="4351677" y="1281174"/>
                  <a:pt x="4883674" y="1174699"/>
                </a:cubicBezTo>
                <a:cubicBezTo>
                  <a:pt x="5494457" y="1052518"/>
                  <a:pt x="6180618" y="915701"/>
                  <a:pt x="6984167" y="853002"/>
                </a:cubicBezTo>
                <a:cubicBezTo>
                  <a:pt x="7110702" y="842594"/>
                  <a:pt x="7238181" y="840197"/>
                  <a:pt x="7363013" y="842090"/>
                </a:cubicBezTo>
                <a:cubicBezTo>
                  <a:pt x="7765890" y="847956"/>
                  <a:pt x="8142781" y="898734"/>
                  <a:pt x="8386577" y="872367"/>
                </a:cubicBezTo>
                <a:cubicBezTo>
                  <a:pt x="8612647" y="846442"/>
                  <a:pt x="8792860" y="812254"/>
                  <a:pt x="8941662" y="772578"/>
                </a:cubicBezTo>
                <a:cubicBezTo>
                  <a:pt x="9223619" y="697390"/>
                  <a:pt x="9393930" y="602899"/>
                  <a:pt x="9551624" y="508976"/>
                </a:cubicBezTo>
                <a:cubicBezTo>
                  <a:pt x="9674059" y="436058"/>
                  <a:pt x="9789238" y="363455"/>
                  <a:pt x="9943779" y="300377"/>
                </a:cubicBezTo>
                <a:cubicBezTo>
                  <a:pt x="10226242" y="178952"/>
                  <a:pt x="10483220" y="123632"/>
                  <a:pt x="10730107" y="97519"/>
                </a:cubicBezTo>
                <a:cubicBezTo>
                  <a:pt x="10765620" y="93671"/>
                  <a:pt x="10800881" y="90580"/>
                  <a:pt x="10836015" y="87868"/>
                </a:cubicBezTo>
                <a:cubicBezTo>
                  <a:pt x="10887108" y="84021"/>
                  <a:pt x="10937570" y="81245"/>
                  <a:pt x="10988032" y="79100"/>
                </a:cubicBezTo>
                <a:cubicBezTo>
                  <a:pt x="11020201" y="77794"/>
                  <a:pt x="11052309" y="76722"/>
                  <a:pt x="11084416" y="75884"/>
                </a:cubicBezTo>
                <a:cubicBezTo>
                  <a:pt x="11128381" y="74748"/>
                  <a:pt x="11171904" y="73927"/>
                  <a:pt x="11216059" y="73297"/>
                </a:cubicBezTo>
                <a:lnTo>
                  <a:pt x="11225142" y="73297"/>
                </a:lnTo>
                <a:cubicBezTo>
                  <a:pt x="11248418" y="72918"/>
                  <a:pt x="11271631" y="72287"/>
                  <a:pt x="11294969" y="72287"/>
                </a:cubicBezTo>
                <a:cubicBezTo>
                  <a:pt x="11389271" y="71153"/>
                  <a:pt x="11483762" y="70079"/>
                  <a:pt x="11579576" y="66862"/>
                </a:cubicBezTo>
                <a:cubicBezTo>
                  <a:pt x="11611178" y="65898"/>
                  <a:pt x="11642970" y="64611"/>
                  <a:pt x="11674887" y="63014"/>
                </a:cubicBezTo>
                <a:lnTo>
                  <a:pt x="11681762" y="62637"/>
                </a:lnTo>
                <a:cubicBezTo>
                  <a:pt x="11720177" y="60744"/>
                  <a:pt x="11759033" y="58284"/>
                  <a:pt x="11798205" y="55256"/>
                </a:cubicBezTo>
                <a:cubicBezTo>
                  <a:pt x="11817317" y="53787"/>
                  <a:pt x="11836429" y="52147"/>
                  <a:pt x="11855668" y="50337"/>
                </a:cubicBezTo>
                <a:cubicBezTo>
                  <a:pt x="11860651" y="49958"/>
                  <a:pt x="11865571" y="49516"/>
                  <a:pt x="11870617" y="48886"/>
                </a:cubicBezTo>
                <a:cubicBezTo>
                  <a:pt x="11892947" y="46804"/>
                  <a:pt x="11915340" y="44534"/>
                  <a:pt x="11937984" y="41821"/>
                </a:cubicBezTo>
                <a:cubicBezTo>
                  <a:pt x="11978733" y="37154"/>
                  <a:pt x="12019861" y="31413"/>
                  <a:pt x="12061428" y="25105"/>
                </a:cubicBezTo>
                <a:cubicBezTo>
                  <a:pt x="12066411" y="24411"/>
                  <a:pt x="12071521" y="23591"/>
                  <a:pt x="12076567" y="22771"/>
                </a:cubicBezTo>
                <a:cubicBezTo>
                  <a:pt x="12085082" y="21447"/>
                  <a:pt x="12093724" y="19996"/>
                  <a:pt x="12102618" y="18419"/>
                </a:cubicBezTo>
                <a:cubicBezTo>
                  <a:pt x="12113845" y="16464"/>
                  <a:pt x="12125389" y="14192"/>
                  <a:pt x="12137121" y="11796"/>
                </a:cubicBezTo>
                <a:cubicBezTo>
                  <a:pt x="12154341" y="8327"/>
                  <a:pt x="12172067" y="4289"/>
                  <a:pt x="12190108" y="0"/>
                </a:cubicBezTo>
                <a:close/>
              </a:path>
            </a:pathLst>
          </a:custGeom>
          <a:solidFill>
            <a:schemeClr val="accent1"/>
          </a:solidFill>
          <a:ln w="5041" cap="flat">
            <a:noFill/>
            <a:prstDash val="solid"/>
            <a:miter/>
          </a:ln>
        </p:spPr>
        <p:txBody>
          <a:bodyPr rtlCol="0" anchor="ctr"/>
          <a:lstStyle/>
          <a:p>
            <a:endParaRPr lang="zh-CN" altLang="en-US"/>
          </a:p>
        </p:txBody>
      </p:sp>
      <p:grpSp>
        <p:nvGrpSpPr>
          <p:cNvPr id="12" name="图形 420">
            <a:extLst>
              <a:ext uri="{FF2B5EF4-FFF2-40B4-BE49-F238E27FC236}">
                <a16:creationId xmlns:a16="http://schemas.microsoft.com/office/drawing/2014/main" id="{4BE04B2A-2DD7-E6A6-93A2-A7B865E6F110}"/>
              </a:ext>
            </a:extLst>
          </p:cNvPr>
          <p:cNvGrpSpPr/>
          <p:nvPr/>
        </p:nvGrpSpPr>
        <p:grpSpPr>
          <a:xfrm flipH="1">
            <a:off x="-7855" y="3898900"/>
            <a:ext cx="3290920" cy="2964672"/>
            <a:chOff x="7923323" y="2965141"/>
            <a:chExt cx="4313337" cy="3885731"/>
          </a:xfrm>
        </p:grpSpPr>
        <p:sp>
          <p:nvSpPr>
            <p:cNvPr id="13" name="iṥḻîḋê">
              <a:extLst>
                <a:ext uri="{FF2B5EF4-FFF2-40B4-BE49-F238E27FC236}">
                  <a16:creationId xmlns:a16="http://schemas.microsoft.com/office/drawing/2014/main" id="{E6ECB445-B1BF-C1DC-9AB2-F7312398392A}"/>
                </a:ext>
              </a:extLst>
            </p:cNvPr>
            <p:cNvSpPr/>
            <p:nvPr/>
          </p:nvSpPr>
          <p:spPr>
            <a:xfrm>
              <a:off x="9487190" y="4141640"/>
              <a:ext cx="1368885" cy="1523660"/>
            </a:xfrm>
            <a:custGeom>
              <a:avLst/>
              <a:gdLst>
                <a:gd name="connsiteX0" fmla="*/ 68244 w 1368885"/>
                <a:gd name="connsiteY0" fmla="*/ 1165200 h 1523660"/>
                <a:gd name="connsiteX1" fmla="*/ 177839 w 1368885"/>
                <a:gd name="connsiteY1" fmla="*/ 1232098 h 1523660"/>
                <a:gd name="connsiteX2" fmla="*/ 112710 w 1368885"/>
                <a:gd name="connsiteY2" fmla="*/ 1259837 h 1523660"/>
                <a:gd name="connsiteX3" fmla="*/ 122278 w 1368885"/>
                <a:gd name="connsiteY3" fmla="*/ 1296019 h 1523660"/>
                <a:gd name="connsiteX4" fmla="*/ 221257 w 1368885"/>
                <a:gd name="connsiteY4" fmla="*/ 1253646 h 1523660"/>
                <a:gd name="connsiteX5" fmla="*/ 299570 w 1368885"/>
                <a:gd name="connsiteY5" fmla="*/ 1288783 h 1523660"/>
                <a:gd name="connsiteX6" fmla="*/ 309542 w 1368885"/>
                <a:gd name="connsiteY6" fmla="*/ 1293045 h 1523660"/>
                <a:gd name="connsiteX7" fmla="*/ 313079 w 1368885"/>
                <a:gd name="connsiteY7" fmla="*/ 1294492 h 1523660"/>
                <a:gd name="connsiteX8" fmla="*/ 425002 w 1368885"/>
                <a:gd name="connsiteY8" fmla="*/ 1337991 h 1523660"/>
                <a:gd name="connsiteX9" fmla="*/ 361244 w 1368885"/>
                <a:gd name="connsiteY9" fmla="*/ 1364605 h 1523660"/>
                <a:gd name="connsiteX10" fmla="*/ 371051 w 1368885"/>
                <a:gd name="connsiteY10" fmla="*/ 1400626 h 1523660"/>
                <a:gd name="connsiteX11" fmla="*/ 473084 w 1368885"/>
                <a:gd name="connsiteY11" fmla="*/ 1354956 h 1523660"/>
                <a:gd name="connsiteX12" fmla="*/ 597551 w 1368885"/>
                <a:gd name="connsiteY12" fmla="*/ 1393953 h 1523660"/>
                <a:gd name="connsiteX13" fmla="*/ 605591 w 1368885"/>
                <a:gd name="connsiteY13" fmla="*/ 1396284 h 1523660"/>
                <a:gd name="connsiteX14" fmla="*/ 605591 w 1368885"/>
                <a:gd name="connsiteY14" fmla="*/ 1396284 h 1523660"/>
                <a:gd name="connsiteX15" fmla="*/ 613632 w 1368885"/>
                <a:gd name="connsiteY15" fmla="*/ 1398294 h 1523660"/>
                <a:gd name="connsiteX16" fmla="*/ 703927 w 1368885"/>
                <a:gd name="connsiteY16" fmla="*/ 1463101 h 1523660"/>
                <a:gd name="connsiteX17" fmla="*/ 709152 w 1368885"/>
                <a:gd name="connsiteY17" fmla="*/ 1479825 h 1523660"/>
                <a:gd name="connsiteX18" fmla="*/ 715104 w 1368885"/>
                <a:gd name="connsiteY18" fmla="*/ 1521957 h 1523660"/>
                <a:gd name="connsiteX19" fmla="*/ 847211 w 1368885"/>
                <a:gd name="connsiteY19" fmla="*/ 1519707 h 1523660"/>
                <a:gd name="connsiteX20" fmla="*/ 848334 w 1368885"/>
                <a:gd name="connsiteY20" fmla="*/ 1419441 h 1523660"/>
                <a:gd name="connsiteX21" fmla="*/ 873099 w 1368885"/>
                <a:gd name="connsiteY21" fmla="*/ 1401269 h 1523660"/>
                <a:gd name="connsiteX22" fmla="*/ 889180 w 1368885"/>
                <a:gd name="connsiteY22" fmla="*/ 1395802 h 1523660"/>
                <a:gd name="connsiteX23" fmla="*/ 1020242 w 1368885"/>
                <a:gd name="connsiteY23" fmla="*/ 1339519 h 1523660"/>
                <a:gd name="connsiteX24" fmla="*/ 1020242 w 1368885"/>
                <a:gd name="connsiteY24" fmla="*/ 1339519 h 1523660"/>
                <a:gd name="connsiteX25" fmla="*/ 1026029 w 1368885"/>
                <a:gd name="connsiteY25" fmla="*/ 1336383 h 1523660"/>
                <a:gd name="connsiteX26" fmla="*/ 1029084 w 1368885"/>
                <a:gd name="connsiteY26" fmla="*/ 1334695 h 1523660"/>
                <a:gd name="connsiteX27" fmla="*/ 1034392 w 1368885"/>
                <a:gd name="connsiteY27" fmla="*/ 1331720 h 1523660"/>
                <a:gd name="connsiteX28" fmla="*/ 1092446 w 1368885"/>
                <a:gd name="connsiteY28" fmla="*/ 1294974 h 1523660"/>
                <a:gd name="connsiteX29" fmla="*/ 1223426 w 1368885"/>
                <a:gd name="connsiteY29" fmla="*/ 1292160 h 1523660"/>
                <a:gd name="connsiteX30" fmla="*/ 1223426 w 1368885"/>
                <a:gd name="connsiteY30" fmla="*/ 1292160 h 1523660"/>
                <a:gd name="connsiteX31" fmla="*/ 1212488 w 1368885"/>
                <a:gd name="connsiteY31" fmla="*/ 1257104 h 1523660"/>
                <a:gd name="connsiteX32" fmla="*/ 1137309 w 1368885"/>
                <a:gd name="connsiteY32" fmla="*/ 1261445 h 1523660"/>
                <a:gd name="connsiteX33" fmla="*/ 1364614 w 1368885"/>
                <a:gd name="connsiteY33" fmla="*/ 975767 h 1523660"/>
                <a:gd name="connsiteX34" fmla="*/ 1269737 w 1368885"/>
                <a:gd name="connsiteY34" fmla="*/ 966037 h 1523660"/>
                <a:gd name="connsiteX35" fmla="*/ 1196490 w 1368885"/>
                <a:gd name="connsiteY35" fmla="*/ 1119932 h 1523660"/>
                <a:gd name="connsiteX36" fmla="*/ 1188449 w 1368885"/>
                <a:gd name="connsiteY36" fmla="*/ 1043227 h 1523660"/>
                <a:gd name="connsiteX37" fmla="*/ 1187805 w 1368885"/>
                <a:gd name="connsiteY37" fmla="*/ 1043227 h 1523660"/>
                <a:gd name="connsiteX38" fmla="*/ 1153551 w 1368885"/>
                <a:gd name="connsiteY38" fmla="*/ 1035668 h 1523660"/>
                <a:gd name="connsiteX39" fmla="*/ 1161591 w 1368885"/>
                <a:gd name="connsiteY39" fmla="*/ 1156276 h 1523660"/>
                <a:gd name="connsiteX40" fmla="*/ 1139884 w 1368885"/>
                <a:gd name="connsiteY40" fmla="*/ 1174769 h 1523660"/>
                <a:gd name="connsiteX41" fmla="*/ 1129429 w 1368885"/>
                <a:gd name="connsiteY41" fmla="*/ 1182810 h 1523660"/>
                <a:gd name="connsiteX42" fmla="*/ 966291 w 1368885"/>
                <a:gd name="connsiteY42" fmla="*/ 1274873 h 1523660"/>
                <a:gd name="connsiteX43" fmla="*/ 953425 w 1368885"/>
                <a:gd name="connsiteY43" fmla="*/ 1184739 h 1523660"/>
                <a:gd name="connsiteX44" fmla="*/ 917243 w 1368885"/>
                <a:gd name="connsiteY44" fmla="*/ 1179835 h 1523660"/>
                <a:gd name="connsiteX45" fmla="*/ 921585 w 1368885"/>
                <a:gd name="connsiteY45" fmla="*/ 1294733 h 1523660"/>
                <a:gd name="connsiteX46" fmla="*/ 799690 w 1368885"/>
                <a:gd name="connsiteY46" fmla="*/ 1110927 h 1523660"/>
                <a:gd name="connsiteX47" fmla="*/ 953665 w 1368885"/>
                <a:gd name="connsiteY47" fmla="*/ 835781 h 1523660"/>
                <a:gd name="connsiteX48" fmla="*/ 1065427 w 1368885"/>
                <a:gd name="connsiteY48" fmla="*/ 760281 h 1523660"/>
                <a:gd name="connsiteX49" fmla="*/ 1037690 w 1368885"/>
                <a:gd name="connsiteY49" fmla="*/ 724742 h 1523660"/>
                <a:gd name="connsiteX50" fmla="*/ 967253 w 1368885"/>
                <a:gd name="connsiteY50" fmla="*/ 776603 h 1523660"/>
                <a:gd name="connsiteX51" fmla="*/ 972722 w 1368885"/>
                <a:gd name="connsiteY51" fmla="*/ 744441 h 1523660"/>
                <a:gd name="connsiteX52" fmla="*/ 974811 w 1368885"/>
                <a:gd name="connsiteY52" fmla="*/ 729486 h 1523660"/>
                <a:gd name="connsiteX53" fmla="*/ 974811 w 1368885"/>
                <a:gd name="connsiteY53" fmla="*/ 729486 h 1523660"/>
                <a:gd name="connsiteX54" fmla="*/ 980279 w 1368885"/>
                <a:gd name="connsiteY54" fmla="*/ 519388 h 1523660"/>
                <a:gd name="connsiteX55" fmla="*/ 1040666 w 1368885"/>
                <a:gd name="connsiteY55" fmla="*/ 413736 h 1523660"/>
                <a:gd name="connsiteX56" fmla="*/ 1007133 w 1368885"/>
                <a:gd name="connsiteY56" fmla="*/ 405212 h 1523660"/>
                <a:gd name="connsiteX57" fmla="*/ 1007133 w 1368885"/>
                <a:gd name="connsiteY57" fmla="*/ 405212 h 1523660"/>
                <a:gd name="connsiteX58" fmla="*/ 975776 w 1368885"/>
                <a:gd name="connsiteY58" fmla="*/ 464471 h 1523660"/>
                <a:gd name="connsiteX59" fmla="*/ 949484 w 1368885"/>
                <a:gd name="connsiteY59" fmla="*/ 304867 h 1523660"/>
                <a:gd name="connsiteX60" fmla="*/ 945946 w 1368885"/>
                <a:gd name="connsiteY60" fmla="*/ 288786 h 1523660"/>
                <a:gd name="connsiteX61" fmla="*/ 913223 w 1368885"/>
                <a:gd name="connsiteY61" fmla="*/ 165606 h 1523660"/>
                <a:gd name="connsiteX62" fmla="*/ 938950 w 1368885"/>
                <a:gd name="connsiteY62" fmla="*/ 59471 h 1523660"/>
                <a:gd name="connsiteX63" fmla="*/ 914829 w 1368885"/>
                <a:gd name="connsiteY63" fmla="*/ 75552 h 1523660"/>
                <a:gd name="connsiteX64" fmla="*/ 896738 w 1368885"/>
                <a:gd name="connsiteY64" fmla="*/ 113504 h 1523660"/>
                <a:gd name="connsiteX65" fmla="*/ 859994 w 1368885"/>
                <a:gd name="connsiteY65" fmla="*/ 15811 h 1523660"/>
                <a:gd name="connsiteX66" fmla="*/ 859994 w 1368885"/>
                <a:gd name="connsiteY66" fmla="*/ 15811 h 1523660"/>
                <a:gd name="connsiteX67" fmla="*/ 748793 w 1368885"/>
                <a:gd name="connsiteY67" fmla="*/ 54084 h 1523660"/>
                <a:gd name="connsiteX68" fmla="*/ 780955 w 1368885"/>
                <a:gd name="connsiteY68" fmla="*/ 91473 h 1523660"/>
                <a:gd name="connsiteX69" fmla="*/ 790684 w 1368885"/>
                <a:gd name="connsiteY69" fmla="*/ 106428 h 1523660"/>
                <a:gd name="connsiteX70" fmla="*/ 851310 w 1368885"/>
                <a:gd name="connsiteY70" fmla="*/ 307440 h 1523660"/>
                <a:gd name="connsiteX71" fmla="*/ 800173 w 1368885"/>
                <a:gd name="connsiteY71" fmla="*/ 271579 h 1523660"/>
                <a:gd name="connsiteX72" fmla="*/ 768894 w 1368885"/>
                <a:gd name="connsiteY72" fmla="*/ 293932 h 1523660"/>
                <a:gd name="connsiteX73" fmla="*/ 858223 w 1368885"/>
                <a:gd name="connsiteY73" fmla="*/ 359944 h 1523660"/>
                <a:gd name="connsiteX74" fmla="*/ 866264 w 1368885"/>
                <a:gd name="connsiteY74" fmla="*/ 510302 h 1523660"/>
                <a:gd name="connsiteX75" fmla="*/ 866264 w 1368885"/>
                <a:gd name="connsiteY75" fmla="*/ 510302 h 1523660"/>
                <a:gd name="connsiteX76" fmla="*/ 866264 w 1368885"/>
                <a:gd name="connsiteY76" fmla="*/ 526946 h 1523660"/>
                <a:gd name="connsiteX77" fmla="*/ 863853 w 1368885"/>
                <a:gd name="connsiteY77" fmla="*/ 604376 h 1523660"/>
                <a:gd name="connsiteX78" fmla="*/ 765196 w 1368885"/>
                <a:gd name="connsiteY78" fmla="*/ 551550 h 1523660"/>
                <a:gd name="connsiteX79" fmla="*/ 763669 w 1368885"/>
                <a:gd name="connsiteY79" fmla="*/ 548334 h 1523660"/>
                <a:gd name="connsiteX80" fmla="*/ 726360 w 1368885"/>
                <a:gd name="connsiteY80" fmla="*/ 573742 h 1523660"/>
                <a:gd name="connsiteX81" fmla="*/ 858789 w 1368885"/>
                <a:gd name="connsiteY81" fmla="*/ 668218 h 1523660"/>
                <a:gd name="connsiteX82" fmla="*/ 807087 w 1368885"/>
                <a:gd name="connsiteY82" fmla="*/ 899703 h 1523660"/>
                <a:gd name="connsiteX83" fmla="*/ 760693 w 1368885"/>
                <a:gd name="connsiteY83" fmla="*/ 836184 h 1523660"/>
                <a:gd name="connsiteX84" fmla="*/ 719046 w 1368885"/>
                <a:gd name="connsiteY84" fmla="*/ 843580 h 1523660"/>
                <a:gd name="connsiteX85" fmla="*/ 782404 w 1368885"/>
                <a:gd name="connsiteY85" fmla="*/ 948107 h 1523660"/>
                <a:gd name="connsiteX86" fmla="*/ 682459 w 1368885"/>
                <a:gd name="connsiteY86" fmla="*/ 1007125 h 1523660"/>
                <a:gd name="connsiteX87" fmla="*/ 662762 w 1368885"/>
                <a:gd name="connsiteY87" fmla="*/ 1001415 h 1523660"/>
                <a:gd name="connsiteX88" fmla="*/ 656488 w 1368885"/>
                <a:gd name="connsiteY88" fmla="*/ 998601 h 1523660"/>
                <a:gd name="connsiteX89" fmla="*/ 585168 w 1368885"/>
                <a:gd name="connsiteY89" fmla="*/ 919564 h 1523660"/>
                <a:gd name="connsiteX90" fmla="*/ 579542 w 1368885"/>
                <a:gd name="connsiteY90" fmla="*/ 907583 h 1523660"/>
                <a:gd name="connsiteX91" fmla="*/ 545127 w 1368885"/>
                <a:gd name="connsiteY91" fmla="*/ 798795 h 1523660"/>
                <a:gd name="connsiteX92" fmla="*/ 649253 w 1368885"/>
                <a:gd name="connsiteY92" fmla="*/ 710350 h 1523660"/>
                <a:gd name="connsiteX93" fmla="*/ 610656 w 1368885"/>
                <a:gd name="connsiteY93" fmla="*/ 686791 h 1523660"/>
                <a:gd name="connsiteX94" fmla="*/ 534032 w 1368885"/>
                <a:gd name="connsiteY94" fmla="*/ 740823 h 1523660"/>
                <a:gd name="connsiteX95" fmla="*/ 514653 w 1368885"/>
                <a:gd name="connsiteY95" fmla="*/ 536353 h 1523660"/>
                <a:gd name="connsiteX96" fmla="*/ 514653 w 1368885"/>
                <a:gd name="connsiteY96" fmla="*/ 527106 h 1523660"/>
                <a:gd name="connsiteX97" fmla="*/ 514653 w 1368885"/>
                <a:gd name="connsiteY97" fmla="*/ 522363 h 1523660"/>
                <a:gd name="connsiteX98" fmla="*/ 513369 w 1368885"/>
                <a:gd name="connsiteY98" fmla="*/ 477738 h 1523660"/>
                <a:gd name="connsiteX99" fmla="*/ 619906 w 1368885"/>
                <a:gd name="connsiteY99" fmla="*/ 383101 h 1523660"/>
                <a:gd name="connsiteX100" fmla="*/ 581391 w 1368885"/>
                <a:gd name="connsiteY100" fmla="*/ 358979 h 1523660"/>
                <a:gd name="connsiteX101" fmla="*/ 512804 w 1368885"/>
                <a:gd name="connsiteY101" fmla="*/ 417353 h 1523660"/>
                <a:gd name="connsiteX102" fmla="*/ 516907 w 1368885"/>
                <a:gd name="connsiteY102" fmla="*/ 248503 h 1523660"/>
                <a:gd name="connsiteX103" fmla="*/ 517468 w 1368885"/>
                <a:gd name="connsiteY103" fmla="*/ 237568 h 1523660"/>
                <a:gd name="connsiteX104" fmla="*/ 517468 w 1368885"/>
                <a:gd name="connsiteY104" fmla="*/ 234111 h 1523660"/>
                <a:gd name="connsiteX105" fmla="*/ 521410 w 1368885"/>
                <a:gd name="connsiteY105" fmla="*/ 172843 h 1523660"/>
                <a:gd name="connsiteX106" fmla="*/ 520605 w 1368885"/>
                <a:gd name="connsiteY106" fmla="*/ 172843 h 1523660"/>
                <a:gd name="connsiteX107" fmla="*/ 406833 w 1368885"/>
                <a:gd name="connsiteY107" fmla="*/ 145102 h 1523660"/>
                <a:gd name="connsiteX108" fmla="*/ 406833 w 1368885"/>
                <a:gd name="connsiteY108" fmla="*/ 145102 h 1523660"/>
                <a:gd name="connsiteX109" fmla="*/ 390752 w 1368885"/>
                <a:gd name="connsiteY109" fmla="*/ 249629 h 1523660"/>
                <a:gd name="connsiteX110" fmla="*/ 343152 w 1368885"/>
                <a:gd name="connsiteY110" fmla="*/ 204522 h 1523660"/>
                <a:gd name="connsiteX111" fmla="*/ 307449 w 1368885"/>
                <a:gd name="connsiteY111" fmla="*/ 230091 h 1523660"/>
                <a:gd name="connsiteX112" fmla="*/ 307049 w 1368885"/>
                <a:gd name="connsiteY112" fmla="*/ 230091 h 1523660"/>
                <a:gd name="connsiteX113" fmla="*/ 385283 w 1368885"/>
                <a:gd name="connsiteY113" fmla="*/ 307521 h 1523660"/>
                <a:gd name="connsiteX114" fmla="*/ 391552 w 1368885"/>
                <a:gd name="connsiteY114" fmla="*/ 603652 h 1523660"/>
                <a:gd name="connsiteX115" fmla="*/ 324013 w 1368885"/>
                <a:gd name="connsiteY115" fmla="*/ 552112 h 1523660"/>
                <a:gd name="connsiteX116" fmla="*/ 323613 w 1368885"/>
                <a:gd name="connsiteY116" fmla="*/ 552112 h 1523660"/>
                <a:gd name="connsiteX117" fmla="*/ 286947 w 1368885"/>
                <a:gd name="connsiteY117" fmla="*/ 575269 h 1523660"/>
                <a:gd name="connsiteX118" fmla="*/ 399514 w 1368885"/>
                <a:gd name="connsiteY118" fmla="*/ 666127 h 1523660"/>
                <a:gd name="connsiteX119" fmla="*/ 475499 w 1368885"/>
                <a:gd name="connsiteY119" fmla="*/ 972470 h 1523660"/>
                <a:gd name="connsiteX120" fmla="*/ 362932 w 1368885"/>
                <a:gd name="connsiteY120" fmla="*/ 922619 h 1523660"/>
                <a:gd name="connsiteX121" fmla="*/ 361401 w 1368885"/>
                <a:gd name="connsiteY121" fmla="*/ 921493 h 1523660"/>
                <a:gd name="connsiteX122" fmla="*/ 350066 w 1368885"/>
                <a:gd name="connsiteY122" fmla="*/ 913453 h 1523660"/>
                <a:gd name="connsiteX123" fmla="*/ 308175 w 1368885"/>
                <a:gd name="connsiteY123" fmla="*/ 879682 h 1523660"/>
                <a:gd name="connsiteX124" fmla="*/ 273760 w 1368885"/>
                <a:gd name="connsiteY124" fmla="*/ 762693 h 1523660"/>
                <a:gd name="connsiteX125" fmla="*/ 245779 w 1368885"/>
                <a:gd name="connsiteY125" fmla="*/ 786171 h 1523660"/>
                <a:gd name="connsiteX126" fmla="*/ 263709 w 1368885"/>
                <a:gd name="connsiteY126" fmla="*/ 841329 h 1523660"/>
                <a:gd name="connsiteX127" fmla="*/ 48708 w 1368885"/>
                <a:gd name="connsiteY127" fmla="*/ 633563 h 1523660"/>
                <a:gd name="connsiteX128" fmla="*/ 16546 w 1368885"/>
                <a:gd name="connsiteY128" fmla="*/ 722008 h 1523660"/>
                <a:gd name="connsiteX129" fmla="*/ 16546 w 1368885"/>
                <a:gd name="connsiteY129" fmla="*/ 722491 h 1523660"/>
                <a:gd name="connsiteX130" fmla="*/ 92448 w 1368885"/>
                <a:gd name="connsiteY130" fmla="*/ 793408 h 1523660"/>
                <a:gd name="connsiteX131" fmla="*/ 29330 w 1368885"/>
                <a:gd name="connsiteY131" fmla="*/ 793408 h 1523660"/>
                <a:gd name="connsiteX132" fmla="*/ 14858 w 1368885"/>
                <a:gd name="connsiteY132" fmla="*/ 827098 h 1523660"/>
                <a:gd name="connsiteX133" fmla="*/ 133051 w 1368885"/>
                <a:gd name="connsiteY133" fmla="*/ 828063 h 1523660"/>
                <a:gd name="connsiteX134" fmla="*/ 181294 w 1368885"/>
                <a:gd name="connsiteY134" fmla="*/ 867621 h 1523660"/>
                <a:gd name="connsiteX135" fmla="*/ 192794 w 1368885"/>
                <a:gd name="connsiteY135" fmla="*/ 876868 h 1523660"/>
                <a:gd name="connsiteX136" fmla="*/ 318870 w 1368885"/>
                <a:gd name="connsiteY136" fmla="*/ 974399 h 1523660"/>
                <a:gd name="connsiteX137" fmla="*/ 280112 w 1368885"/>
                <a:gd name="connsiteY137" fmla="*/ 974882 h 1523660"/>
                <a:gd name="connsiteX138" fmla="*/ 268134 w 1368885"/>
                <a:gd name="connsiteY138" fmla="*/ 1009697 h 1523660"/>
                <a:gd name="connsiteX139" fmla="*/ 363010 w 1368885"/>
                <a:gd name="connsiteY139" fmla="*/ 1007044 h 1523660"/>
                <a:gd name="connsiteX140" fmla="*/ 430067 w 1368885"/>
                <a:gd name="connsiteY140" fmla="*/ 1054242 h 1523660"/>
                <a:gd name="connsiteX141" fmla="*/ 431194 w 1368885"/>
                <a:gd name="connsiteY141" fmla="*/ 1055046 h 1523660"/>
                <a:gd name="connsiteX142" fmla="*/ 431194 w 1368885"/>
                <a:gd name="connsiteY142" fmla="*/ 1055046 h 1523660"/>
                <a:gd name="connsiteX143" fmla="*/ 443498 w 1368885"/>
                <a:gd name="connsiteY143" fmla="*/ 1064855 h 1523660"/>
                <a:gd name="connsiteX144" fmla="*/ 563701 w 1368885"/>
                <a:gd name="connsiteY144" fmla="*/ 1150809 h 1523660"/>
                <a:gd name="connsiteX145" fmla="*/ 563701 w 1368885"/>
                <a:gd name="connsiteY145" fmla="*/ 1150809 h 1523660"/>
                <a:gd name="connsiteX146" fmla="*/ 702160 w 1368885"/>
                <a:gd name="connsiteY146" fmla="*/ 1292482 h 1523660"/>
                <a:gd name="connsiteX147" fmla="*/ 704249 w 1368885"/>
                <a:gd name="connsiteY147" fmla="*/ 1298753 h 1523660"/>
                <a:gd name="connsiteX148" fmla="*/ 704249 w 1368885"/>
                <a:gd name="connsiteY148" fmla="*/ 1299316 h 1523660"/>
                <a:gd name="connsiteX149" fmla="*/ 705536 w 1368885"/>
                <a:gd name="connsiteY149" fmla="*/ 1303337 h 1523660"/>
                <a:gd name="connsiteX150" fmla="*/ 705536 w 1368885"/>
                <a:gd name="connsiteY150" fmla="*/ 1303899 h 1523660"/>
                <a:gd name="connsiteX151" fmla="*/ 709074 w 1368885"/>
                <a:gd name="connsiteY151" fmla="*/ 1315799 h 1523660"/>
                <a:gd name="connsiteX152" fmla="*/ 597712 w 1368885"/>
                <a:gd name="connsiteY152" fmla="*/ 1317086 h 1523660"/>
                <a:gd name="connsiteX153" fmla="*/ 553089 w 1368885"/>
                <a:gd name="connsiteY153" fmla="*/ 1224298 h 1523660"/>
                <a:gd name="connsiteX154" fmla="*/ 520927 w 1368885"/>
                <a:gd name="connsiteY154" fmla="*/ 1244882 h 1523660"/>
                <a:gd name="connsiteX155" fmla="*/ 551640 w 1368885"/>
                <a:gd name="connsiteY155" fmla="*/ 1306793 h 1523660"/>
                <a:gd name="connsiteX156" fmla="*/ 479276 w 1368885"/>
                <a:gd name="connsiteY156" fmla="*/ 1284200 h 1523660"/>
                <a:gd name="connsiteX157" fmla="*/ 469947 w 1368885"/>
                <a:gd name="connsiteY157" fmla="*/ 1280823 h 1523660"/>
                <a:gd name="connsiteX158" fmla="*/ 463599 w 1368885"/>
                <a:gd name="connsiteY158" fmla="*/ 1278492 h 1523660"/>
                <a:gd name="connsiteX159" fmla="*/ 463599 w 1368885"/>
                <a:gd name="connsiteY159" fmla="*/ 1278492 h 1523660"/>
                <a:gd name="connsiteX160" fmla="*/ 356980 w 1368885"/>
                <a:gd name="connsiteY160" fmla="*/ 1233464 h 1523660"/>
                <a:gd name="connsiteX161" fmla="*/ 312113 w 1368885"/>
                <a:gd name="connsiteY161" fmla="*/ 1128536 h 1523660"/>
                <a:gd name="connsiteX162" fmla="*/ 287026 w 1368885"/>
                <a:gd name="connsiteY162" fmla="*/ 1154908 h 1523660"/>
                <a:gd name="connsiteX163" fmla="*/ 309703 w 1368885"/>
                <a:gd name="connsiteY163" fmla="*/ 1210710 h 1523660"/>
                <a:gd name="connsiteX164" fmla="*/ 193437 w 1368885"/>
                <a:gd name="connsiteY164" fmla="*/ 1148958 h 1523660"/>
                <a:gd name="connsiteX165" fmla="*/ 186119 w 1368885"/>
                <a:gd name="connsiteY165" fmla="*/ 1144858 h 1523660"/>
                <a:gd name="connsiteX166" fmla="*/ 99523 w 1368885"/>
                <a:gd name="connsiteY166" fmla="*/ 1093480 h 1523660"/>
                <a:gd name="connsiteX167" fmla="*/ 53852 w 1368885"/>
                <a:gd name="connsiteY167" fmla="*/ 1116556 h 1523660"/>
                <a:gd name="connsiteX168" fmla="*/ 68244 w 1368885"/>
                <a:gd name="connsiteY168" fmla="*/ 1165200 h 1523660"/>
                <a:gd name="connsiteX169" fmla="*/ 858223 w 1368885"/>
                <a:gd name="connsiteY169" fmla="*/ 668137 h 1523660"/>
                <a:gd name="connsiteX170" fmla="*/ 863292 w 1368885"/>
                <a:gd name="connsiteY170" fmla="*/ 604697 h 1523660"/>
                <a:gd name="connsiteX171" fmla="*/ 858223 w 1368885"/>
                <a:gd name="connsiteY171" fmla="*/ 668137 h 152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368885" h="1523660">
                  <a:moveTo>
                    <a:pt x="68244" y="1165200"/>
                  </a:moveTo>
                  <a:cubicBezTo>
                    <a:pt x="102899" y="1190367"/>
                    <a:pt x="139565" y="1212800"/>
                    <a:pt x="177839" y="1232098"/>
                  </a:cubicBezTo>
                  <a:cubicBezTo>
                    <a:pt x="160231" y="1248983"/>
                    <a:pt x="137071" y="1258872"/>
                    <a:pt x="112710" y="1259837"/>
                  </a:cubicBezTo>
                  <a:cubicBezTo>
                    <a:pt x="89877" y="1262973"/>
                    <a:pt x="100167" y="1306553"/>
                    <a:pt x="122278" y="1296019"/>
                  </a:cubicBezTo>
                  <a:cubicBezTo>
                    <a:pt x="165052" y="1299637"/>
                    <a:pt x="201556" y="1272381"/>
                    <a:pt x="221257" y="1253646"/>
                  </a:cubicBezTo>
                  <a:cubicBezTo>
                    <a:pt x="246505" y="1265787"/>
                    <a:pt x="272877" y="1277767"/>
                    <a:pt x="299570" y="1288783"/>
                  </a:cubicBezTo>
                  <a:lnTo>
                    <a:pt x="309542" y="1293045"/>
                  </a:lnTo>
                  <a:lnTo>
                    <a:pt x="313079" y="1294492"/>
                  </a:lnTo>
                  <a:cubicBezTo>
                    <a:pt x="350628" y="1310090"/>
                    <a:pt x="388580" y="1324725"/>
                    <a:pt x="425002" y="1337991"/>
                  </a:cubicBezTo>
                  <a:cubicBezTo>
                    <a:pt x="407555" y="1354072"/>
                    <a:pt x="384961" y="1363479"/>
                    <a:pt x="361244" y="1364605"/>
                  </a:cubicBezTo>
                  <a:cubicBezTo>
                    <a:pt x="338166" y="1367822"/>
                    <a:pt x="348861" y="1411803"/>
                    <a:pt x="371051" y="1400626"/>
                  </a:cubicBezTo>
                  <a:cubicBezTo>
                    <a:pt x="416239" y="1404325"/>
                    <a:pt x="454432" y="1373610"/>
                    <a:pt x="473084" y="1354956"/>
                  </a:cubicBezTo>
                  <a:cubicBezTo>
                    <a:pt x="523420" y="1372163"/>
                    <a:pt x="560246" y="1383742"/>
                    <a:pt x="597551" y="1393953"/>
                  </a:cubicBezTo>
                  <a:lnTo>
                    <a:pt x="605591" y="1396284"/>
                  </a:lnTo>
                  <a:lnTo>
                    <a:pt x="605591" y="1396284"/>
                  </a:lnTo>
                  <a:lnTo>
                    <a:pt x="613632" y="1398294"/>
                  </a:lnTo>
                  <a:cubicBezTo>
                    <a:pt x="664046" y="1402476"/>
                    <a:pt x="690661" y="1428607"/>
                    <a:pt x="703927" y="1463101"/>
                  </a:cubicBezTo>
                  <a:cubicBezTo>
                    <a:pt x="706019" y="1468568"/>
                    <a:pt x="707707" y="1474197"/>
                    <a:pt x="709152" y="1479825"/>
                  </a:cubicBezTo>
                  <a:cubicBezTo>
                    <a:pt x="712450" y="1493655"/>
                    <a:pt x="714460" y="1507725"/>
                    <a:pt x="715104" y="1521957"/>
                  </a:cubicBezTo>
                  <a:lnTo>
                    <a:pt x="847211" y="1519707"/>
                  </a:lnTo>
                  <a:cubicBezTo>
                    <a:pt x="834828" y="1503062"/>
                    <a:pt x="820675" y="1451764"/>
                    <a:pt x="848334" y="1419441"/>
                  </a:cubicBezTo>
                  <a:cubicBezTo>
                    <a:pt x="855090" y="1411561"/>
                    <a:pt x="863614" y="1405370"/>
                    <a:pt x="873099" y="1401269"/>
                  </a:cubicBezTo>
                  <a:cubicBezTo>
                    <a:pt x="878325" y="1399019"/>
                    <a:pt x="883715" y="1397169"/>
                    <a:pt x="889180" y="1395802"/>
                  </a:cubicBezTo>
                  <a:cubicBezTo>
                    <a:pt x="934530" y="1381249"/>
                    <a:pt x="978430" y="1362354"/>
                    <a:pt x="1020242" y="1339519"/>
                  </a:cubicBezTo>
                  <a:lnTo>
                    <a:pt x="1020242" y="1339519"/>
                  </a:lnTo>
                  <a:lnTo>
                    <a:pt x="1026029" y="1336383"/>
                  </a:lnTo>
                  <a:lnTo>
                    <a:pt x="1029084" y="1334695"/>
                  </a:lnTo>
                  <a:lnTo>
                    <a:pt x="1034392" y="1331720"/>
                  </a:lnTo>
                  <a:cubicBezTo>
                    <a:pt x="1054010" y="1320382"/>
                    <a:pt x="1073307" y="1308241"/>
                    <a:pt x="1092446" y="1294974"/>
                  </a:cubicBezTo>
                  <a:cubicBezTo>
                    <a:pt x="1099682" y="1298110"/>
                    <a:pt x="1171481" y="1327779"/>
                    <a:pt x="1223426" y="1292160"/>
                  </a:cubicBezTo>
                  <a:lnTo>
                    <a:pt x="1223426" y="1292160"/>
                  </a:lnTo>
                  <a:cubicBezTo>
                    <a:pt x="1246338" y="1288220"/>
                    <a:pt x="1233233" y="1248419"/>
                    <a:pt x="1212488" y="1257104"/>
                  </a:cubicBezTo>
                  <a:cubicBezTo>
                    <a:pt x="1189011" y="1268682"/>
                    <a:pt x="1161913" y="1270210"/>
                    <a:pt x="1137309" y="1261445"/>
                  </a:cubicBezTo>
                  <a:cubicBezTo>
                    <a:pt x="1241034" y="1177261"/>
                    <a:pt x="1321035" y="1071528"/>
                    <a:pt x="1364614" y="975767"/>
                  </a:cubicBezTo>
                  <a:cubicBezTo>
                    <a:pt x="1369922" y="934599"/>
                    <a:pt x="1272792" y="924710"/>
                    <a:pt x="1269737" y="966037"/>
                  </a:cubicBezTo>
                  <a:cubicBezTo>
                    <a:pt x="1258721" y="1022723"/>
                    <a:pt x="1233555" y="1075629"/>
                    <a:pt x="1196490" y="1119932"/>
                  </a:cubicBezTo>
                  <a:cubicBezTo>
                    <a:pt x="1188449" y="1105942"/>
                    <a:pt x="1179604" y="1080856"/>
                    <a:pt x="1188449" y="1043227"/>
                  </a:cubicBezTo>
                  <a:lnTo>
                    <a:pt x="1187805" y="1043227"/>
                  </a:lnTo>
                  <a:cubicBezTo>
                    <a:pt x="1201876" y="1019105"/>
                    <a:pt x="1150740" y="1007526"/>
                    <a:pt x="1153551" y="1035668"/>
                  </a:cubicBezTo>
                  <a:cubicBezTo>
                    <a:pt x="1130234" y="1082062"/>
                    <a:pt x="1152267" y="1136817"/>
                    <a:pt x="1161591" y="1156276"/>
                  </a:cubicBezTo>
                  <a:cubicBezTo>
                    <a:pt x="1154516" y="1162708"/>
                    <a:pt x="1147281" y="1168900"/>
                    <a:pt x="1139884" y="1174769"/>
                  </a:cubicBezTo>
                  <a:cubicBezTo>
                    <a:pt x="1136425" y="1177583"/>
                    <a:pt x="1132970" y="1180236"/>
                    <a:pt x="1129429" y="1182810"/>
                  </a:cubicBezTo>
                  <a:cubicBezTo>
                    <a:pt x="1080142" y="1219957"/>
                    <a:pt x="1024903" y="1247134"/>
                    <a:pt x="966291" y="1274873"/>
                  </a:cubicBezTo>
                  <a:cubicBezTo>
                    <a:pt x="958251" y="1266832"/>
                    <a:pt x="937827" y="1228399"/>
                    <a:pt x="953425" y="1184739"/>
                  </a:cubicBezTo>
                  <a:cubicBezTo>
                    <a:pt x="959134" y="1162467"/>
                    <a:pt x="916517" y="1155794"/>
                    <a:pt x="917243" y="1179835"/>
                  </a:cubicBezTo>
                  <a:cubicBezTo>
                    <a:pt x="895293" y="1221645"/>
                    <a:pt x="911052" y="1270692"/>
                    <a:pt x="921585" y="1294733"/>
                  </a:cubicBezTo>
                  <a:cubicBezTo>
                    <a:pt x="812312" y="1334935"/>
                    <a:pt x="797759" y="1170427"/>
                    <a:pt x="799690" y="1110927"/>
                  </a:cubicBezTo>
                  <a:cubicBezTo>
                    <a:pt x="873904" y="1034060"/>
                    <a:pt x="926972" y="939263"/>
                    <a:pt x="953665" y="835781"/>
                  </a:cubicBezTo>
                  <a:cubicBezTo>
                    <a:pt x="983094" y="829268"/>
                    <a:pt x="1039861" y="808846"/>
                    <a:pt x="1065427" y="760281"/>
                  </a:cubicBezTo>
                  <a:cubicBezTo>
                    <a:pt x="1082073" y="747979"/>
                    <a:pt x="1053688" y="711637"/>
                    <a:pt x="1037690" y="724742"/>
                  </a:cubicBezTo>
                  <a:cubicBezTo>
                    <a:pt x="1021287" y="749989"/>
                    <a:pt x="996282" y="768402"/>
                    <a:pt x="967253" y="776603"/>
                  </a:cubicBezTo>
                  <a:cubicBezTo>
                    <a:pt x="969263" y="765910"/>
                    <a:pt x="971112" y="755135"/>
                    <a:pt x="972722" y="744441"/>
                  </a:cubicBezTo>
                  <a:cubicBezTo>
                    <a:pt x="973444" y="739456"/>
                    <a:pt x="974088" y="734471"/>
                    <a:pt x="974811" y="729486"/>
                  </a:cubicBezTo>
                  <a:lnTo>
                    <a:pt x="974811" y="729486"/>
                  </a:lnTo>
                  <a:cubicBezTo>
                    <a:pt x="983577" y="659775"/>
                    <a:pt x="985427" y="589420"/>
                    <a:pt x="980279" y="519388"/>
                  </a:cubicBezTo>
                  <a:cubicBezTo>
                    <a:pt x="989525" y="512393"/>
                    <a:pt x="1042193" y="469939"/>
                    <a:pt x="1040666" y="413736"/>
                  </a:cubicBezTo>
                  <a:cubicBezTo>
                    <a:pt x="1057469" y="389614"/>
                    <a:pt x="1005767" y="377151"/>
                    <a:pt x="1007133" y="405212"/>
                  </a:cubicBezTo>
                  <a:lnTo>
                    <a:pt x="1007133" y="405212"/>
                  </a:lnTo>
                  <a:cubicBezTo>
                    <a:pt x="1003518" y="427887"/>
                    <a:pt x="992501" y="448712"/>
                    <a:pt x="975776" y="464471"/>
                  </a:cubicBezTo>
                  <a:cubicBezTo>
                    <a:pt x="969828" y="410841"/>
                    <a:pt x="961062" y="357533"/>
                    <a:pt x="949484" y="304867"/>
                  </a:cubicBezTo>
                  <a:lnTo>
                    <a:pt x="945946" y="288786"/>
                  </a:lnTo>
                  <a:cubicBezTo>
                    <a:pt x="936296" y="246412"/>
                    <a:pt x="925201" y="205085"/>
                    <a:pt x="913223" y="165606"/>
                  </a:cubicBezTo>
                  <a:cubicBezTo>
                    <a:pt x="929304" y="151535"/>
                    <a:pt x="979235" y="72899"/>
                    <a:pt x="938950" y="59471"/>
                  </a:cubicBezTo>
                  <a:cubicBezTo>
                    <a:pt x="925845" y="55772"/>
                    <a:pt x="912497" y="62929"/>
                    <a:pt x="914829" y="75552"/>
                  </a:cubicBezTo>
                  <a:cubicBezTo>
                    <a:pt x="910891" y="89060"/>
                    <a:pt x="904778" y="101925"/>
                    <a:pt x="896738" y="113504"/>
                  </a:cubicBezTo>
                  <a:cubicBezTo>
                    <a:pt x="876153" y="52395"/>
                    <a:pt x="859994" y="15811"/>
                    <a:pt x="859994" y="15811"/>
                  </a:cubicBezTo>
                  <a:lnTo>
                    <a:pt x="859994" y="15811"/>
                  </a:lnTo>
                  <a:cubicBezTo>
                    <a:pt x="849543" y="-26240"/>
                    <a:pt x="733195" y="15811"/>
                    <a:pt x="748793" y="54084"/>
                  </a:cubicBezTo>
                  <a:cubicBezTo>
                    <a:pt x="760693" y="65501"/>
                    <a:pt x="771466" y="78045"/>
                    <a:pt x="780955" y="91473"/>
                  </a:cubicBezTo>
                  <a:cubicBezTo>
                    <a:pt x="784414" y="96297"/>
                    <a:pt x="787629" y="101282"/>
                    <a:pt x="790684" y="106428"/>
                  </a:cubicBezTo>
                  <a:cubicBezTo>
                    <a:pt x="823890" y="161103"/>
                    <a:pt x="836434" y="226472"/>
                    <a:pt x="851310" y="307440"/>
                  </a:cubicBezTo>
                  <a:cubicBezTo>
                    <a:pt x="831369" y="300204"/>
                    <a:pt x="813761" y="287821"/>
                    <a:pt x="800173" y="271579"/>
                  </a:cubicBezTo>
                  <a:cubicBezTo>
                    <a:pt x="792694" y="242795"/>
                    <a:pt x="743324" y="277851"/>
                    <a:pt x="768894" y="293932"/>
                  </a:cubicBezTo>
                  <a:cubicBezTo>
                    <a:pt x="788191" y="333009"/>
                    <a:pt x="829603" y="351583"/>
                    <a:pt x="858223" y="359944"/>
                  </a:cubicBezTo>
                  <a:cubicBezTo>
                    <a:pt x="863453" y="409876"/>
                    <a:pt x="866185" y="460049"/>
                    <a:pt x="866264" y="510302"/>
                  </a:cubicBezTo>
                  <a:lnTo>
                    <a:pt x="866264" y="510302"/>
                  </a:lnTo>
                  <a:cubicBezTo>
                    <a:pt x="866264" y="515850"/>
                    <a:pt x="866264" y="521398"/>
                    <a:pt x="866264" y="526946"/>
                  </a:cubicBezTo>
                  <a:cubicBezTo>
                    <a:pt x="866264" y="552916"/>
                    <a:pt x="865302" y="578888"/>
                    <a:pt x="863853" y="604376"/>
                  </a:cubicBezTo>
                  <a:cubicBezTo>
                    <a:pt x="863853" y="604376"/>
                    <a:pt x="811990" y="612416"/>
                    <a:pt x="765196" y="551550"/>
                  </a:cubicBezTo>
                  <a:cubicBezTo>
                    <a:pt x="764874" y="550424"/>
                    <a:pt x="764313" y="549298"/>
                    <a:pt x="763669" y="548334"/>
                  </a:cubicBezTo>
                  <a:cubicBezTo>
                    <a:pt x="752413" y="530966"/>
                    <a:pt x="714382" y="556374"/>
                    <a:pt x="726360" y="573742"/>
                  </a:cubicBezTo>
                  <a:cubicBezTo>
                    <a:pt x="756433" y="648116"/>
                    <a:pt x="857662" y="668458"/>
                    <a:pt x="858789" y="668218"/>
                  </a:cubicBezTo>
                  <a:cubicBezTo>
                    <a:pt x="849060" y="756663"/>
                    <a:pt x="836033" y="826937"/>
                    <a:pt x="807087" y="899703"/>
                  </a:cubicBezTo>
                  <a:cubicBezTo>
                    <a:pt x="785058" y="884185"/>
                    <a:pt x="768816" y="861832"/>
                    <a:pt x="760693" y="836184"/>
                  </a:cubicBezTo>
                  <a:cubicBezTo>
                    <a:pt x="766806" y="806997"/>
                    <a:pt x="701916" y="818173"/>
                    <a:pt x="719046" y="843580"/>
                  </a:cubicBezTo>
                  <a:cubicBezTo>
                    <a:pt x="722100" y="891823"/>
                    <a:pt x="756916" y="928086"/>
                    <a:pt x="782404" y="948107"/>
                  </a:cubicBezTo>
                  <a:cubicBezTo>
                    <a:pt x="755868" y="991204"/>
                    <a:pt x="721056" y="1013557"/>
                    <a:pt x="682459" y="1007125"/>
                  </a:cubicBezTo>
                  <a:cubicBezTo>
                    <a:pt x="675706" y="1005999"/>
                    <a:pt x="669111" y="1004069"/>
                    <a:pt x="662762" y="1001415"/>
                  </a:cubicBezTo>
                  <a:cubicBezTo>
                    <a:pt x="660670" y="1000531"/>
                    <a:pt x="658499" y="999647"/>
                    <a:pt x="656488" y="998601"/>
                  </a:cubicBezTo>
                  <a:cubicBezTo>
                    <a:pt x="624326" y="982038"/>
                    <a:pt x="602137" y="953253"/>
                    <a:pt x="585168" y="919564"/>
                  </a:cubicBezTo>
                  <a:cubicBezTo>
                    <a:pt x="583241" y="915703"/>
                    <a:pt x="581309" y="911523"/>
                    <a:pt x="579542" y="907583"/>
                  </a:cubicBezTo>
                  <a:cubicBezTo>
                    <a:pt x="564745" y="872446"/>
                    <a:pt x="553167" y="836023"/>
                    <a:pt x="545127" y="798795"/>
                  </a:cubicBezTo>
                  <a:cubicBezTo>
                    <a:pt x="575762" y="787619"/>
                    <a:pt x="628991" y="761487"/>
                    <a:pt x="649253" y="710350"/>
                  </a:cubicBezTo>
                  <a:cubicBezTo>
                    <a:pt x="680771" y="694269"/>
                    <a:pt x="609533" y="650528"/>
                    <a:pt x="610656" y="686791"/>
                  </a:cubicBezTo>
                  <a:cubicBezTo>
                    <a:pt x="583241" y="724983"/>
                    <a:pt x="553006" y="737124"/>
                    <a:pt x="534032" y="740823"/>
                  </a:cubicBezTo>
                  <a:cubicBezTo>
                    <a:pt x="523581" y="673122"/>
                    <a:pt x="517146" y="604858"/>
                    <a:pt x="514653" y="536353"/>
                  </a:cubicBezTo>
                  <a:cubicBezTo>
                    <a:pt x="514653" y="533298"/>
                    <a:pt x="514653" y="530242"/>
                    <a:pt x="514653" y="527106"/>
                  </a:cubicBezTo>
                  <a:cubicBezTo>
                    <a:pt x="514653" y="525499"/>
                    <a:pt x="514653" y="523890"/>
                    <a:pt x="514653" y="522363"/>
                  </a:cubicBezTo>
                  <a:cubicBezTo>
                    <a:pt x="514092" y="507327"/>
                    <a:pt x="513691" y="492452"/>
                    <a:pt x="513369" y="477738"/>
                  </a:cubicBezTo>
                  <a:cubicBezTo>
                    <a:pt x="546014" y="466321"/>
                    <a:pt x="600527" y="436973"/>
                    <a:pt x="619906" y="383101"/>
                  </a:cubicBezTo>
                  <a:cubicBezTo>
                    <a:pt x="631484" y="365975"/>
                    <a:pt x="592004" y="340888"/>
                    <a:pt x="581391" y="358979"/>
                  </a:cubicBezTo>
                  <a:cubicBezTo>
                    <a:pt x="566755" y="386398"/>
                    <a:pt x="542233" y="407222"/>
                    <a:pt x="512804" y="417353"/>
                  </a:cubicBezTo>
                  <a:cubicBezTo>
                    <a:pt x="512804" y="360508"/>
                    <a:pt x="514413" y="300365"/>
                    <a:pt x="516907" y="248503"/>
                  </a:cubicBezTo>
                  <a:cubicBezTo>
                    <a:pt x="516907" y="244724"/>
                    <a:pt x="517307" y="241106"/>
                    <a:pt x="517468" y="237568"/>
                  </a:cubicBezTo>
                  <a:cubicBezTo>
                    <a:pt x="517468" y="236442"/>
                    <a:pt x="517468" y="235237"/>
                    <a:pt x="517468" y="234111"/>
                  </a:cubicBezTo>
                  <a:cubicBezTo>
                    <a:pt x="518673" y="211597"/>
                    <a:pt x="520043" y="190853"/>
                    <a:pt x="521410" y="172843"/>
                  </a:cubicBezTo>
                  <a:lnTo>
                    <a:pt x="520605" y="172843"/>
                  </a:lnTo>
                  <a:cubicBezTo>
                    <a:pt x="539418" y="129745"/>
                    <a:pt x="411575" y="100478"/>
                    <a:pt x="406833" y="145102"/>
                  </a:cubicBezTo>
                  <a:lnTo>
                    <a:pt x="406833" y="145102"/>
                  </a:lnTo>
                  <a:cubicBezTo>
                    <a:pt x="400158" y="180481"/>
                    <a:pt x="394933" y="215537"/>
                    <a:pt x="390752" y="249629"/>
                  </a:cubicBezTo>
                  <a:cubicBezTo>
                    <a:pt x="371451" y="238694"/>
                    <a:pt x="355052" y="223256"/>
                    <a:pt x="343152" y="204522"/>
                  </a:cubicBezTo>
                  <a:cubicBezTo>
                    <a:pt x="331410" y="188441"/>
                    <a:pt x="297399" y="213607"/>
                    <a:pt x="307449" y="230091"/>
                  </a:cubicBezTo>
                  <a:lnTo>
                    <a:pt x="307049" y="230091"/>
                  </a:lnTo>
                  <a:cubicBezTo>
                    <a:pt x="321763" y="269168"/>
                    <a:pt x="355292" y="293209"/>
                    <a:pt x="385283" y="307521"/>
                  </a:cubicBezTo>
                  <a:cubicBezTo>
                    <a:pt x="378369" y="406177"/>
                    <a:pt x="380458" y="505317"/>
                    <a:pt x="391552" y="603652"/>
                  </a:cubicBezTo>
                  <a:cubicBezTo>
                    <a:pt x="364055" y="594244"/>
                    <a:pt x="340337" y="576153"/>
                    <a:pt x="324013" y="552112"/>
                  </a:cubicBezTo>
                  <a:lnTo>
                    <a:pt x="323613" y="552112"/>
                  </a:lnTo>
                  <a:cubicBezTo>
                    <a:pt x="315572" y="527991"/>
                    <a:pt x="272394" y="557580"/>
                    <a:pt x="286947" y="575269"/>
                  </a:cubicBezTo>
                  <a:cubicBezTo>
                    <a:pt x="308093" y="631071"/>
                    <a:pt x="368157" y="656397"/>
                    <a:pt x="399514" y="666127"/>
                  </a:cubicBezTo>
                  <a:cubicBezTo>
                    <a:pt x="411336" y="773146"/>
                    <a:pt x="469225" y="961293"/>
                    <a:pt x="475499" y="972470"/>
                  </a:cubicBezTo>
                  <a:cubicBezTo>
                    <a:pt x="455154" y="983807"/>
                    <a:pt x="405545" y="953976"/>
                    <a:pt x="362932" y="922619"/>
                  </a:cubicBezTo>
                  <a:lnTo>
                    <a:pt x="361401" y="921493"/>
                  </a:lnTo>
                  <a:lnTo>
                    <a:pt x="350066" y="913453"/>
                  </a:lnTo>
                  <a:cubicBezTo>
                    <a:pt x="333985" y="900909"/>
                    <a:pt x="318870" y="888848"/>
                    <a:pt x="308175" y="879682"/>
                  </a:cubicBezTo>
                  <a:cubicBezTo>
                    <a:pt x="310103" y="860144"/>
                    <a:pt x="312435" y="799277"/>
                    <a:pt x="273760" y="762693"/>
                  </a:cubicBezTo>
                  <a:cubicBezTo>
                    <a:pt x="265719" y="730531"/>
                    <a:pt x="214100" y="773709"/>
                    <a:pt x="245779" y="786171"/>
                  </a:cubicBezTo>
                  <a:cubicBezTo>
                    <a:pt x="256635" y="802574"/>
                    <a:pt x="262826" y="821630"/>
                    <a:pt x="263709" y="841329"/>
                  </a:cubicBezTo>
                  <a:cubicBezTo>
                    <a:pt x="186280" y="773870"/>
                    <a:pt x="112550" y="696118"/>
                    <a:pt x="48708" y="633563"/>
                  </a:cubicBezTo>
                  <a:cubicBezTo>
                    <a:pt x="9389" y="615793"/>
                    <a:pt x="-28882" y="712118"/>
                    <a:pt x="16546" y="722008"/>
                  </a:cubicBezTo>
                  <a:lnTo>
                    <a:pt x="16546" y="722491"/>
                  </a:lnTo>
                  <a:cubicBezTo>
                    <a:pt x="38253" y="744602"/>
                    <a:pt x="64224" y="768724"/>
                    <a:pt x="92448" y="793408"/>
                  </a:cubicBezTo>
                  <a:cubicBezTo>
                    <a:pt x="71943" y="799921"/>
                    <a:pt x="49831" y="799921"/>
                    <a:pt x="29330" y="793408"/>
                  </a:cubicBezTo>
                  <a:cubicBezTo>
                    <a:pt x="8184" y="767759"/>
                    <a:pt x="-18191" y="829189"/>
                    <a:pt x="14858" y="827098"/>
                  </a:cubicBezTo>
                  <a:cubicBezTo>
                    <a:pt x="58194" y="852104"/>
                    <a:pt x="112306" y="835862"/>
                    <a:pt x="133051" y="828063"/>
                  </a:cubicBezTo>
                  <a:cubicBezTo>
                    <a:pt x="148410" y="840927"/>
                    <a:pt x="164569" y="854275"/>
                    <a:pt x="181294" y="867621"/>
                  </a:cubicBezTo>
                  <a:lnTo>
                    <a:pt x="192794" y="876868"/>
                  </a:lnTo>
                  <a:cubicBezTo>
                    <a:pt x="235811" y="911362"/>
                    <a:pt x="280595" y="945776"/>
                    <a:pt x="318870" y="974399"/>
                  </a:cubicBezTo>
                  <a:cubicBezTo>
                    <a:pt x="306083" y="976732"/>
                    <a:pt x="292978" y="976893"/>
                    <a:pt x="280112" y="974882"/>
                  </a:cubicBezTo>
                  <a:cubicBezTo>
                    <a:pt x="256957" y="952610"/>
                    <a:pt x="234924" y="1015085"/>
                    <a:pt x="268134" y="1009697"/>
                  </a:cubicBezTo>
                  <a:cubicBezTo>
                    <a:pt x="301501" y="1024171"/>
                    <a:pt x="337923" y="1016371"/>
                    <a:pt x="363010" y="1007044"/>
                  </a:cubicBezTo>
                  <a:cubicBezTo>
                    <a:pt x="397583" y="1033336"/>
                    <a:pt x="413102" y="1041698"/>
                    <a:pt x="430067" y="1054242"/>
                  </a:cubicBezTo>
                  <a:lnTo>
                    <a:pt x="431194" y="1055046"/>
                  </a:lnTo>
                  <a:lnTo>
                    <a:pt x="431194" y="1055046"/>
                  </a:lnTo>
                  <a:cubicBezTo>
                    <a:pt x="435053" y="1058021"/>
                    <a:pt x="439234" y="1061157"/>
                    <a:pt x="443498" y="1064855"/>
                  </a:cubicBezTo>
                  <a:cubicBezTo>
                    <a:pt x="459579" y="1085037"/>
                    <a:pt x="512725" y="1142285"/>
                    <a:pt x="563701" y="1150809"/>
                  </a:cubicBezTo>
                  <a:lnTo>
                    <a:pt x="563701" y="1150809"/>
                  </a:lnTo>
                  <a:cubicBezTo>
                    <a:pt x="639120" y="1151371"/>
                    <a:pt x="681332" y="1231214"/>
                    <a:pt x="702160" y="1292482"/>
                  </a:cubicBezTo>
                  <a:cubicBezTo>
                    <a:pt x="702882" y="1294652"/>
                    <a:pt x="703605" y="1296662"/>
                    <a:pt x="704249" y="1298753"/>
                  </a:cubicBezTo>
                  <a:cubicBezTo>
                    <a:pt x="704249" y="1298914"/>
                    <a:pt x="704249" y="1299155"/>
                    <a:pt x="704249" y="1299316"/>
                  </a:cubicBezTo>
                  <a:cubicBezTo>
                    <a:pt x="704731" y="1300683"/>
                    <a:pt x="705132" y="1302050"/>
                    <a:pt x="705536" y="1303337"/>
                  </a:cubicBezTo>
                  <a:cubicBezTo>
                    <a:pt x="705615" y="1303498"/>
                    <a:pt x="705615" y="1303738"/>
                    <a:pt x="705536" y="1303899"/>
                  </a:cubicBezTo>
                  <a:cubicBezTo>
                    <a:pt x="706824" y="1308000"/>
                    <a:pt x="708029" y="1311939"/>
                    <a:pt x="709074" y="1315799"/>
                  </a:cubicBezTo>
                  <a:cubicBezTo>
                    <a:pt x="678600" y="1325207"/>
                    <a:pt x="640247" y="1324483"/>
                    <a:pt x="597712" y="1317086"/>
                  </a:cubicBezTo>
                  <a:cubicBezTo>
                    <a:pt x="595462" y="1288944"/>
                    <a:pt x="583241" y="1249545"/>
                    <a:pt x="553089" y="1224298"/>
                  </a:cubicBezTo>
                  <a:cubicBezTo>
                    <a:pt x="542312" y="1206609"/>
                    <a:pt x="509188" y="1227595"/>
                    <a:pt x="520927" y="1244882"/>
                  </a:cubicBezTo>
                  <a:cubicBezTo>
                    <a:pt x="538213" y="1261204"/>
                    <a:pt x="549147" y="1283155"/>
                    <a:pt x="551640" y="1306793"/>
                  </a:cubicBezTo>
                  <a:cubicBezTo>
                    <a:pt x="527519" y="1300442"/>
                    <a:pt x="503397" y="1292803"/>
                    <a:pt x="479276" y="1284200"/>
                  </a:cubicBezTo>
                  <a:lnTo>
                    <a:pt x="469947" y="1280823"/>
                  </a:lnTo>
                  <a:lnTo>
                    <a:pt x="463599" y="1278492"/>
                  </a:lnTo>
                  <a:lnTo>
                    <a:pt x="463599" y="1278492"/>
                  </a:lnTo>
                  <a:cubicBezTo>
                    <a:pt x="427334" y="1264903"/>
                    <a:pt x="391234" y="1249465"/>
                    <a:pt x="356980" y="1233464"/>
                  </a:cubicBezTo>
                  <a:cubicBezTo>
                    <a:pt x="355936" y="1208057"/>
                    <a:pt x="348939" y="1157240"/>
                    <a:pt x="312113" y="1128536"/>
                  </a:cubicBezTo>
                  <a:cubicBezTo>
                    <a:pt x="300457" y="1097660"/>
                    <a:pt x="253659" y="1146305"/>
                    <a:pt x="287026" y="1154908"/>
                  </a:cubicBezTo>
                  <a:cubicBezTo>
                    <a:pt x="299813" y="1170910"/>
                    <a:pt x="307693" y="1190287"/>
                    <a:pt x="309703" y="1210710"/>
                  </a:cubicBezTo>
                  <a:cubicBezTo>
                    <a:pt x="266041" y="1188920"/>
                    <a:pt x="229859" y="1169462"/>
                    <a:pt x="193437" y="1148958"/>
                  </a:cubicBezTo>
                  <a:lnTo>
                    <a:pt x="186119" y="1144858"/>
                  </a:lnTo>
                  <a:cubicBezTo>
                    <a:pt x="137876" y="1117360"/>
                    <a:pt x="104909" y="1096615"/>
                    <a:pt x="99523" y="1093480"/>
                  </a:cubicBezTo>
                  <a:cubicBezTo>
                    <a:pt x="85452" y="1077399"/>
                    <a:pt x="64146" y="1092997"/>
                    <a:pt x="53852" y="1116556"/>
                  </a:cubicBezTo>
                  <a:cubicBezTo>
                    <a:pt x="43561" y="1140114"/>
                    <a:pt x="47743" y="1165442"/>
                    <a:pt x="68244" y="1165200"/>
                  </a:cubicBezTo>
                  <a:close/>
                  <a:moveTo>
                    <a:pt x="858223" y="668137"/>
                  </a:moveTo>
                  <a:lnTo>
                    <a:pt x="863292" y="604697"/>
                  </a:lnTo>
                  <a:cubicBezTo>
                    <a:pt x="862004" y="626166"/>
                    <a:pt x="860394" y="647313"/>
                    <a:pt x="858223" y="668137"/>
                  </a:cubicBezTo>
                  <a:close/>
                </a:path>
              </a:pathLst>
            </a:custGeom>
            <a:solidFill>
              <a:srgbClr val="FF82BC"/>
            </a:solidFill>
            <a:ln w="8032" cap="flat">
              <a:noFill/>
              <a:prstDash val="solid"/>
              <a:miter/>
            </a:ln>
          </p:spPr>
          <p:txBody>
            <a:bodyPr rtlCol="0" anchor="ctr"/>
            <a:lstStyle/>
            <a:p>
              <a:endParaRPr lang="zh-CN" altLang="en-US"/>
            </a:p>
          </p:txBody>
        </p:sp>
        <p:grpSp>
          <p:nvGrpSpPr>
            <p:cNvPr id="14" name="图形 420">
              <a:extLst>
                <a:ext uri="{FF2B5EF4-FFF2-40B4-BE49-F238E27FC236}">
                  <a16:creationId xmlns:a16="http://schemas.microsoft.com/office/drawing/2014/main" id="{0499A4F9-9BE5-81AD-FC9D-E422879C48AB}"/>
                </a:ext>
              </a:extLst>
            </p:cNvPr>
            <p:cNvGrpSpPr/>
            <p:nvPr/>
          </p:nvGrpSpPr>
          <p:grpSpPr>
            <a:xfrm>
              <a:off x="9486625" y="4141752"/>
              <a:ext cx="1344235" cy="1523628"/>
              <a:chOff x="9486625" y="4141752"/>
              <a:chExt cx="1344235" cy="1523628"/>
            </a:xfrm>
            <a:solidFill>
              <a:srgbClr val="E0C3D4"/>
            </a:solidFill>
          </p:grpSpPr>
          <p:sp>
            <p:nvSpPr>
              <p:cNvPr id="158" name="i$ľíďè">
                <a:extLst>
                  <a:ext uri="{FF2B5EF4-FFF2-40B4-BE49-F238E27FC236}">
                    <a16:creationId xmlns:a16="http://schemas.microsoft.com/office/drawing/2014/main" id="{09B22EC0-3EC3-F884-4581-11F113FA960D}"/>
                  </a:ext>
                </a:extLst>
              </p:cNvPr>
              <p:cNvSpPr/>
              <p:nvPr/>
            </p:nvSpPr>
            <p:spPr>
              <a:xfrm>
                <a:off x="9636285" y="4975747"/>
                <a:ext cx="204710" cy="148295"/>
              </a:xfrm>
              <a:custGeom>
                <a:avLst/>
                <a:gdLst>
                  <a:gd name="connsiteX0" fmla="*/ 161734 w 204710"/>
                  <a:gd name="connsiteY0" fmla="*/ 145197 h 148295"/>
                  <a:gd name="connsiteX1" fmla="*/ 156587 w 204710"/>
                  <a:gd name="connsiteY1" fmla="*/ 141579 h 148295"/>
                  <a:gd name="connsiteX2" fmla="*/ 168726 w 204710"/>
                  <a:gd name="connsiteY2" fmla="*/ 140051 h 148295"/>
                  <a:gd name="connsiteX3" fmla="*/ 42654 w 204710"/>
                  <a:gd name="connsiteY3" fmla="*/ 42519 h 148295"/>
                  <a:gd name="connsiteX4" fmla="*/ 31155 w 204710"/>
                  <a:gd name="connsiteY4" fmla="*/ 33274 h 148295"/>
                  <a:gd name="connsiteX5" fmla="*/ -4062 w 204710"/>
                  <a:gd name="connsiteY5" fmla="*/ 4408 h 148295"/>
                  <a:gd name="connsiteX6" fmla="*/ 14834 w 204710"/>
                  <a:gd name="connsiteY6" fmla="*/ -1703 h 148295"/>
                  <a:gd name="connsiteX7" fmla="*/ 63077 w 204710"/>
                  <a:gd name="connsiteY7" fmla="*/ 37937 h 148295"/>
                  <a:gd name="connsiteX8" fmla="*/ 74573 w 204710"/>
                  <a:gd name="connsiteY8" fmla="*/ 47184 h 148295"/>
                  <a:gd name="connsiteX9" fmla="*/ 200649 w 204710"/>
                  <a:gd name="connsiteY9" fmla="*/ 144715 h 148295"/>
                  <a:gd name="connsiteX10" fmla="*/ 161734 w 204710"/>
                  <a:gd name="connsiteY10" fmla="*/ 145197 h 14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710" h="148295">
                    <a:moveTo>
                      <a:pt x="161734" y="145197"/>
                    </a:moveTo>
                    <a:cubicBezTo>
                      <a:pt x="160203" y="143670"/>
                      <a:pt x="158515" y="142463"/>
                      <a:pt x="156587" y="141579"/>
                    </a:cubicBezTo>
                    <a:cubicBezTo>
                      <a:pt x="160686" y="141338"/>
                      <a:pt x="164706" y="140856"/>
                      <a:pt x="168726" y="140051"/>
                    </a:cubicBezTo>
                    <a:cubicBezTo>
                      <a:pt x="130456" y="111427"/>
                      <a:pt x="85667" y="77014"/>
                      <a:pt x="42654" y="42519"/>
                    </a:cubicBezTo>
                    <a:lnTo>
                      <a:pt x="31155" y="33274"/>
                    </a:lnTo>
                    <a:cubicBezTo>
                      <a:pt x="19176" y="23544"/>
                      <a:pt x="7033" y="13896"/>
                      <a:pt x="-4062" y="4408"/>
                    </a:cubicBezTo>
                    <a:cubicBezTo>
                      <a:pt x="2369" y="2719"/>
                      <a:pt x="8643" y="629"/>
                      <a:pt x="14834" y="-1703"/>
                    </a:cubicBezTo>
                    <a:cubicBezTo>
                      <a:pt x="30189" y="11242"/>
                      <a:pt x="46352" y="24509"/>
                      <a:pt x="63077" y="37937"/>
                    </a:cubicBezTo>
                    <a:lnTo>
                      <a:pt x="74573" y="47184"/>
                    </a:lnTo>
                    <a:cubicBezTo>
                      <a:pt x="117590" y="81677"/>
                      <a:pt x="162374" y="116090"/>
                      <a:pt x="200649" y="144715"/>
                    </a:cubicBezTo>
                    <a:cubicBezTo>
                      <a:pt x="187783" y="147046"/>
                      <a:pt x="174678" y="147207"/>
                      <a:pt x="161734" y="14519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59" name="iŝḻíḋê">
                <a:extLst>
                  <a:ext uri="{FF2B5EF4-FFF2-40B4-BE49-F238E27FC236}">
                    <a16:creationId xmlns:a16="http://schemas.microsoft.com/office/drawing/2014/main" id="{BFF6C4E3-4E63-B8DE-0F0D-C0E4663200E1}"/>
                  </a:ext>
                </a:extLst>
              </p:cNvPr>
              <p:cNvSpPr/>
              <p:nvPr/>
            </p:nvSpPr>
            <p:spPr>
              <a:xfrm>
                <a:off x="9486625" y="4774075"/>
                <a:ext cx="128270" cy="171742"/>
              </a:xfrm>
              <a:custGeom>
                <a:avLst/>
                <a:gdLst>
                  <a:gd name="connsiteX0" fmla="*/ 48307 w 128270"/>
                  <a:gd name="connsiteY0" fmla="*/ 93755 h 171742"/>
                  <a:gd name="connsiteX1" fmla="*/ 48307 w 128270"/>
                  <a:gd name="connsiteY1" fmla="*/ 94238 h 171742"/>
                  <a:gd name="connsiteX2" fmla="*/ 124209 w 128270"/>
                  <a:gd name="connsiteY2" fmla="*/ 165154 h 171742"/>
                  <a:gd name="connsiteX3" fmla="*/ 61090 w 128270"/>
                  <a:gd name="connsiteY3" fmla="*/ 165154 h 171742"/>
                  <a:gd name="connsiteX4" fmla="*/ 92451 w 128270"/>
                  <a:gd name="connsiteY4" fmla="*/ 160250 h 171742"/>
                  <a:gd name="connsiteX5" fmla="*/ 16546 w 128270"/>
                  <a:gd name="connsiteY5" fmla="*/ 89332 h 171742"/>
                  <a:gd name="connsiteX6" fmla="*/ 16546 w 128270"/>
                  <a:gd name="connsiteY6" fmla="*/ 88850 h 171742"/>
                  <a:gd name="connsiteX7" fmla="*/ 48708 w 128270"/>
                  <a:gd name="connsiteY7" fmla="*/ 405 h 171742"/>
                  <a:gd name="connsiteX8" fmla="*/ 55947 w 128270"/>
                  <a:gd name="connsiteY8" fmla="*/ 7480 h 171742"/>
                  <a:gd name="connsiteX9" fmla="*/ 48307 w 128270"/>
                  <a:gd name="connsiteY9" fmla="*/ 93755 h 17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270" h="171742">
                    <a:moveTo>
                      <a:pt x="48307" y="93755"/>
                    </a:moveTo>
                    <a:lnTo>
                      <a:pt x="48307" y="94238"/>
                    </a:lnTo>
                    <a:cubicBezTo>
                      <a:pt x="70018" y="116349"/>
                      <a:pt x="95989" y="140390"/>
                      <a:pt x="124209" y="165154"/>
                    </a:cubicBezTo>
                    <a:cubicBezTo>
                      <a:pt x="103707" y="171668"/>
                      <a:pt x="81596" y="171668"/>
                      <a:pt x="61090" y="165154"/>
                    </a:cubicBezTo>
                    <a:cubicBezTo>
                      <a:pt x="71785" y="165315"/>
                      <a:pt x="82318" y="163707"/>
                      <a:pt x="92451" y="160250"/>
                    </a:cubicBezTo>
                    <a:cubicBezTo>
                      <a:pt x="64227" y="135565"/>
                      <a:pt x="38257" y="111443"/>
                      <a:pt x="16546" y="89332"/>
                    </a:cubicBezTo>
                    <a:lnTo>
                      <a:pt x="16546" y="88850"/>
                    </a:lnTo>
                    <a:cubicBezTo>
                      <a:pt x="-28882" y="79281"/>
                      <a:pt x="9392" y="-17044"/>
                      <a:pt x="48708" y="405"/>
                    </a:cubicBezTo>
                    <a:lnTo>
                      <a:pt x="55947" y="7480"/>
                    </a:lnTo>
                    <a:cubicBezTo>
                      <a:pt x="28367" y="25491"/>
                      <a:pt x="12525" y="86197"/>
                      <a:pt x="48307" y="9375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0" name="íṧlïďê">
                <a:extLst>
                  <a:ext uri="{FF2B5EF4-FFF2-40B4-BE49-F238E27FC236}">
                    <a16:creationId xmlns:a16="http://schemas.microsoft.com/office/drawing/2014/main" id="{8D57DF22-530F-D651-8C81-14939C0F0841}"/>
                  </a:ext>
                </a:extLst>
              </p:cNvPr>
              <p:cNvSpPr/>
              <p:nvPr/>
            </p:nvSpPr>
            <p:spPr>
              <a:xfrm>
                <a:off x="10609668" y="5443222"/>
                <a:ext cx="35938" cy="9649"/>
              </a:xfrm>
              <a:custGeom>
                <a:avLst/>
                <a:gdLst>
                  <a:gd name="connsiteX0" fmla="*/ 1808 w 35938"/>
                  <a:gd name="connsiteY0" fmla="*/ -1703 h 9649"/>
                  <a:gd name="connsiteX1" fmla="*/ 31877 w 35938"/>
                  <a:gd name="connsiteY1" fmla="*/ 7946 h 9649"/>
                  <a:gd name="connsiteX2" fmla="*/ -4062 w 35938"/>
                  <a:gd name="connsiteY2" fmla="*/ 2317 h 9649"/>
                </a:gdLst>
                <a:ahLst/>
                <a:cxnLst>
                  <a:cxn ang="0">
                    <a:pos x="connsiteX0" y="connsiteY0"/>
                  </a:cxn>
                  <a:cxn ang="0">
                    <a:pos x="connsiteX1" y="connsiteY1"/>
                  </a:cxn>
                  <a:cxn ang="0">
                    <a:pos x="connsiteX2" y="connsiteY2"/>
                  </a:cxn>
                </a:cxnLst>
                <a:rect l="l" t="t" r="r" b="b"/>
                <a:pathLst>
                  <a:path w="35938" h="9649">
                    <a:moveTo>
                      <a:pt x="1808" y="-1703"/>
                    </a:moveTo>
                    <a:cubicBezTo>
                      <a:pt x="11536" y="2397"/>
                      <a:pt x="21587" y="5614"/>
                      <a:pt x="31877" y="7946"/>
                    </a:cubicBezTo>
                    <a:cubicBezTo>
                      <a:pt x="19738" y="7222"/>
                      <a:pt x="7677" y="5372"/>
                      <a:pt x="-4062" y="2317"/>
                    </a:cubicBezTo>
                    <a:close/>
                  </a:path>
                </a:pathLst>
              </a:custGeom>
              <a:solidFill>
                <a:srgbClr val="E0C3D4"/>
              </a:solidFill>
              <a:ln w="8032" cap="flat">
                <a:noFill/>
                <a:prstDash val="solid"/>
                <a:miter/>
              </a:ln>
            </p:spPr>
            <p:txBody>
              <a:bodyPr rtlCol="0" anchor="ctr"/>
              <a:lstStyle/>
              <a:p>
                <a:endParaRPr lang="zh-CN" altLang="en-US"/>
              </a:p>
            </p:txBody>
          </p:sp>
          <p:sp>
            <p:nvSpPr>
              <p:cNvPr id="161" name="iṥļiďé">
                <a:extLst>
                  <a:ext uri="{FF2B5EF4-FFF2-40B4-BE49-F238E27FC236}">
                    <a16:creationId xmlns:a16="http://schemas.microsoft.com/office/drawing/2014/main" id="{6DBE69FF-9A95-1147-61B1-23A22BACC045}"/>
                  </a:ext>
                </a:extLst>
              </p:cNvPr>
              <p:cNvSpPr/>
              <p:nvPr/>
            </p:nvSpPr>
            <p:spPr>
              <a:xfrm>
                <a:off x="9741504" y="5113058"/>
                <a:ext cx="57923" cy="47555"/>
              </a:xfrm>
              <a:custGeom>
                <a:avLst/>
                <a:gdLst>
                  <a:gd name="connsiteX0" fmla="*/ 24754 w 57923"/>
                  <a:gd name="connsiteY0" fmla="*/ 3062 h 47555"/>
                  <a:gd name="connsiteX1" fmla="*/ 40835 w 57923"/>
                  <a:gd name="connsiteY1" fmla="*/ 4430 h 47555"/>
                  <a:gd name="connsiteX2" fmla="*/ 44855 w 57923"/>
                  <a:gd name="connsiteY2" fmla="*/ 42541 h 47555"/>
                  <a:gd name="connsiteX3" fmla="*/ 53861 w 57923"/>
                  <a:gd name="connsiteY3" fmla="*/ 45837 h 47555"/>
                  <a:gd name="connsiteX4" fmla="*/ 13093 w 57923"/>
                  <a:gd name="connsiteY4" fmla="*/ 37797 h 47555"/>
                  <a:gd name="connsiteX5" fmla="*/ 24754 w 57923"/>
                  <a:gd name="connsiteY5" fmla="*/ 3062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23" h="47555">
                    <a:moveTo>
                      <a:pt x="24754" y="3062"/>
                    </a:moveTo>
                    <a:cubicBezTo>
                      <a:pt x="30062" y="3786"/>
                      <a:pt x="35448" y="4269"/>
                      <a:pt x="40835" y="4430"/>
                    </a:cubicBezTo>
                    <a:cubicBezTo>
                      <a:pt x="26202" y="11987"/>
                      <a:pt x="19850" y="46481"/>
                      <a:pt x="44855" y="42541"/>
                    </a:cubicBezTo>
                    <a:cubicBezTo>
                      <a:pt x="47831" y="43827"/>
                      <a:pt x="50885" y="44873"/>
                      <a:pt x="53861" y="45837"/>
                    </a:cubicBezTo>
                    <a:cubicBezTo>
                      <a:pt x="39869" y="46079"/>
                      <a:pt x="25959" y="43345"/>
                      <a:pt x="13093" y="37797"/>
                    </a:cubicBezTo>
                    <a:cubicBezTo>
                      <a:pt x="-20435" y="43265"/>
                      <a:pt x="1598" y="-19049"/>
                      <a:pt x="24754" y="306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2" name="ïšļíḋê">
                <a:extLst>
                  <a:ext uri="{FF2B5EF4-FFF2-40B4-BE49-F238E27FC236}">
                    <a16:creationId xmlns:a16="http://schemas.microsoft.com/office/drawing/2014/main" id="{E0C8430B-AD58-4354-B955-1278BF969910}"/>
                  </a:ext>
                </a:extLst>
              </p:cNvPr>
              <p:cNvSpPr/>
              <p:nvPr/>
            </p:nvSpPr>
            <p:spPr>
              <a:xfrm>
                <a:off x="10009090" y="5360696"/>
                <a:ext cx="64675" cy="93863"/>
              </a:xfrm>
              <a:custGeom>
                <a:avLst/>
                <a:gdLst>
                  <a:gd name="connsiteX0" fmla="*/ 60614 w 64675"/>
                  <a:gd name="connsiteY0" fmla="*/ 92160 h 93863"/>
                  <a:gd name="connsiteX1" fmla="*/ 28452 w 64675"/>
                  <a:gd name="connsiteY1" fmla="*/ 82833 h 93863"/>
                  <a:gd name="connsiteX2" fmla="*/ -1700 w 64675"/>
                  <a:gd name="connsiteY2" fmla="*/ 25585 h 93863"/>
                  <a:gd name="connsiteX3" fmla="*/ 30462 w 64675"/>
                  <a:gd name="connsiteY3" fmla="*/ 5001 h 93863"/>
                  <a:gd name="connsiteX4" fmla="*/ 34804 w 64675"/>
                  <a:gd name="connsiteY4" fmla="*/ 8941 h 93863"/>
                  <a:gd name="connsiteX5" fmla="*/ 29740 w 64675"/>
                  <a:gd name="connsiteY5" fmla="*/ 30249 h 93863"/>
                  <a:gd name="connsiteX6" fmla="*/ 60614 w 64675"/>
                  <a:gd name="connsiteY6" fmla="*/ 92160 h 9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675" h="93863">
                    <a:moveTo>
                      <a:pt x="60614" y="92160"/>
                    </a:moveTo>
                    <a:cubicBezTo>
                      <a:pt x="49841" y="89346"/>
                      <a:pt x="39068" y="86210"/>
                      <a:pt x="28452" y="82833"/>
                    </a:cubicBezTo>
                    <a:cubicBezTo>
                      <a:pt x="25075" y="60883"/>
                      <a:pt x="14463" y="40781"/>
                      <a:pt x="-1700" y="25585"/>
                    </a:cubicBezTo>
                    <a:cubicBezTo>
                      <a:pt x="-13117" y="8297"/>
                      <a:pt x="20011" y="-12688"/>
                      <a:pt x="30462" y="5001"/>
                    </a:cubicBezTo>
                    <a:lnTo>
                      <a:pt x="34804" y="8941"/>
                    </a:lnTo>
                    <a:cubicBezTo>
                      <a:pt x="27812" y="13604"/>
                      <a:pt x="25558" y="22932"/>
                      <a:pt x="29740" y="30249"/>
                    </a:cubicBezTo>
                    <a:cubicBezTo>
                      <a:pt x="47026" y="46570"/>
                      <a:pt x="58042" y="68521"/>
                      <a:pt x="60614" y="9216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3" name="i$ḷïḋé">
                <a:extLst>
                  <a:ext uri="{FF2B5EF4-FFF2-40B4-BE49-F238E27FC236}">
                    <a16:creationId xmlns:a16="http://schemas.microsoft.com/office/drawing/2014/main" id="{221C02B7-B20A-0583-7F85-F10875A8C109}"/>
                  </a:ext>
                </a:extLst>
              </p:cNvPr>
              <p:cNvSpPr/>
              <p:nvPr/>
            </p:nvSpPr>
            <p:spPr>
              <a:xfrm>
                <a:off x="9765916" y="5261574"/>
                <a:ext cx="66234" cy="96981"/>
              </a:xfrm>
              <a:custGeom>
                <a:avLst/>
                <a:gdLst>
                  <a:gd name="connsiteX0" fmla="*/ 39500 w 66234"/>
                  <a:gd name="connsiteY0" fmla="*/ 39477 h 96981"/>
                  <a:gd name="connsiteX1" fmla="*/ 62173 w 66234"/>
                  <a:gd name="connsiteY1" fmla="*/ 95278 h 96981"/>
                  <a:gd name="connsiteX2" fmla="*/ 28484 w 66234"/>
                  <a:gd name="connsiteY2" fmla="*/ 78153 h 96981"/>
                  <a:gd name="connsiteX3" fmla="*/ 7738 w 66234"/>
                  <a:gd name="connsiteY3" fmla="*/ 34814 h 96981"/>
                  <a:gd name="connsiteX4" fmla="*/ 32826 w 66234"/>
                  <a:gd name="connsiteY4" fmla="*/ 8441 h 96981"/>
                  <a:gd name="connsiteX5" fmla="*/ 35719 w 66234"/>
                  <a:gd name="connsiteY5" fmla="*/ 10933 h 96981"/>
                  <a:gd name="connsiteX6" fmla="*/ 39500 w 66234"/>
                  <a:gd name="connsiteY6" fmla="*/ 39477 h 9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34" h="96981">
                    <a:moveTo>
                      <a:pt x="39500" y="39477"/>
                    </a:moveTo>
                    <a:cubicBezTo>
                      <a:pt x="52283" y="55478"/>
                      <a:pt x="60163" y="74856"/>
                      <a:pt x="62173" y="95278"/>
                    </a:cubicBezTo>
                    <a:cubicBezTo>
                      <a:pt x="50434" y="89409"/>
                      <a:pt x="39339" y="83781"/>
                      <a:pt x="28484" y="78153"/>
                    </a:cubicBezTo>
                    <a:cubicBezTo>
                      <a:pt x="24703" y="62393"/>
                      <a:pt x="17628" y="47598"/>
                      <a:pt x="7738" y="34814"/>
                    </a:cubicBezTo>
                    <a:cubicBezTo>
                      <a:pt x="-25629" y="26210"/>
                      <a:pt x="21165" y="-22434"/>
                      <a:pt x="32826" y="8441"/>
                    </a:cubicBezTo>
                    <a:cubicBezTo>
                      <a:pt x="33870" y="9245"/>
                      <a:pt x="34753" y="10049"/>
                      <a:pt x="35719" y="10933"/>
                    </a:cubicBezTo>
                    <a:cubicBezTo>
                      <a:pt x="26312" y="20099"/>
                      <a:pt x="22453" y="34895"/>
                      <a:pt x="39500" y="39477"/>
                    </a:cubicBezTo>
                    <a:close/>
                  </a:path>
                </a:pathLst>
              </a:custGeom>
              <a:solidFill>
                <a:srgbClr val="E0C3D4"/>
              </a:solidFill>
              <a:ln w="8032" cap="flat">
                <a:noFill/>
                <a:prstDash val="solid"/>
                <a:miter/>
              </a:ln>
            </p:spPr>
            <p:txBody>
              <a:bodyPr rtlCol="0" anchor="ctr"/>
              <a:lstStyle/>
              <a:p>
                <a:endParaRPr lang="zh-CN" altLang="en-US"/>
              </a:p>
            </p:txBody>
          </p:sp>
          <p:sp>
            <p:nvSpPr>
              <p:cNvPr id="164" name="íş1ïḑè">
                <a:extLst>
                  <a:ext uri="{FF2B5EF4-FFF2-40B4-BE49-F238E27FC236}">
                    <a16:creationId xmlns:a16="http://schemas.microsoft.com/office/drawing/2014/main" id="{B90986A7-0FEC-83E1-ADAE-D4903CDD5B7A}"/>
                  </a:ext>
                </a:extLst>
              </p:cNvPr>
              <p:cNvSpPr/>
              <p:nvPr/>
            </p:nvSpPr>
            <p:spPr>
              <a:xfrm>
                <a:off x="10381236" y="4752704"/>
                <a:ext cx="5064" cy="63359"/>
              </a:xfrm>
              <a:custGeom>
                <a:avLst/>
                <a:gdLst>
                  <a:gd name="connsiteX0" fmla="*/ -4062 w 5064"/>
                  <a:gd name="connsiteY0" fmla="*/ 61656 h 63359"/>
                  <a:gd name="connsiteX1" fmla="*/ 1003 w 5064"/>
                  <a:gd name="connsiteY1" fmla="*/ -1703 h 63359"/>
                  <a:gd name="connsiteX2" fmla="*/ -4062 w 5064"/>
                  <a:gd name="connsiteY2" fmla="*/ 61656 h 63359"/>
                </a:gdLst>
                <a:ahLst/>
                <a:cxnLst>
                  <a:cxn ang="0">
                    <a:pos x="connsiteX0" y="connsiteY0"/>
                  </a:cxn>
                  <a:cxn ang="0">
                    <a:pos x="connsiteX1" y="connsiteY1"/>
                  </a:cxn>
                  <a:cxn ang="0">
                    <a:pos x="connsiteX2" y="connsiteY2"/>
                  </a:cxn>
                </a:cxnLst>
                <a:rect l="l" t="t" r="r" b="b"/>
                <a:pathLst>
                  <a:path w="5064" h="63359">
                    <a:moveTo>
                      <a:pt x="-4062" y="61656"/>
                    </a:moveTo>
                    <a:lnTo>
                      <a:pt x="1003" y="-1703"/>
                    </a:lnTo>
                    <a:cubicBezTo>
                      <a:pt x="-281" y="19685"/>
                      <a:pt x="-2052" y="40912"/>
                      <a:pt x="-4062" y="61656"/>
                    </a:cubicBezTo>
                    <a:close/>
                  </a:path>
                </a:pathLst>
              </a:custGeom>
              <a:solidFill>
                <a:srgbClr val="E0C3D4"/>
              </a:solidFill>
              <a:ln w="8032" cap="flat">
                <a:noFill/>
                <a:prstDash val="solid"/>
                <a:miter/>
              </a:ln>
            </p:spPr>
            <p:txBody>
              <a:bodyPr rtlCol="0" anchor="ctr"/>
              <a:lstStyle/>
              <a:p>
                <a:endParaRPr lang="zh-CN" altLang="en-US"/>
              </a:p>
            </p:txBody>
          </p:sp>
          <p:sp>
            <p:nvSpPr>
              <p:cNvPr id="165" name="íŝļiḑé">
                <a:extLst>
                  <a:ext uri="{FF2B5EF4-FFF2-40B4-BE49-F238E27FC236}">
                    <a16:creationId xmlns:a16="http://schemas.microsoft.com/office/drawing/2014/main" id="{EDC798DC-6BAB-C838-DB3C-F4488E53F041}"/>
                  </a:ext>
                </a:extLst>
              </p:cNvPr>
              <p:cNvSpPr/>
              <p:nvPr/>
            </p:nvSpPr>
            <p:spPr>
              <a:xfrm>
                <a:off x="10387828" y="5308426"/>
                <a:ext cx="56766" cy="140987"/>
              </a:xfrm>
              <a:custGeom>
                <a:avLst/>
                <a:gdLst>
                  <a:gd name="connsiteX0" fmla="*/ -4062 w 56766"/>
                  <a:gd name="connsiteY0" fmla="*/ 134299 h 140987"/>
                  <a:gd name="connsiteX1" fmla="*/ 20947 w 56766"/>
                  <a:gd name="connsiteY1" fmla="*/ 128349 h 140987"/>
                  <a:gd name="connsiteX2" fmla="*/ 16605 w 56766"/>
                  <a:gd name="connsiteY2" fmla="*/ 13450 h 140987"/>
                  <a:gd name="connsiteX3" fmla="*/ 51660 w 56766"/>
                  <a:gd name="connsiteY3" fmla="*/ 7983 h 140987"/>
                  <a:gd name="connsiteX4" fmla="*/ 48284 w 56766"/>
                  <a:gd name="connsiteY4" fmla="*/ 18115 h 140987"/>
                  <a:gd name="connsiteX5" fmla="*/ 52705 w 56766"/>
                  <a:gd name="connsiteY5" fmla="*/ 133013 h 140987"/>
                  <a:gd name="connsiteX6" fmla="*/ -4062 w 56766"/>
                  <a:gd name="connsiteY6" fmla="*/ 134299 h 14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766" h="140987">
                    <a:moveTo>
                      <a:pt x="-4062" y="134299"/>
                    </a:moveTo>
                    <a:cubicBezTo>
                      <a:pt x="4462" y="133415"/>
                      <a:pt x="12906" y="131405"/>
                      <a:pt x="20947" y="128349"/>
                    </a:cubicBezTo>
                    <a:cubicBezTo>
                      <a:pt x="10413" y="104228"/>
                      <a:pt x="-5346" y="55262"/>
                      <a:pt x="16605" y="13450"/>
                    </a:cubicBezTo>
                    <a:cubicBezTo>
                      <a:pt x="15961" y="-6248"/>
                      <a:pt x="44586" y="-5284"/>
                      <a:pt x="51660" y="7983"/>
                    </a:cubicBezTo>
                    <a:cubicBezTo>
                      <a:pt x="49250" y="10797"/>
                      <a:pt x="48040" y="14415"/>
                      <a:pt x="48284" y="18115"/>
                    </a:cubicBezTo>
                    <a:cubicBezTo>
                      <a:pt x="26412" y="59925"/>
                      <a:pt x="42171" y="108891"/>
                      <a:pt x="52705" y="133013"/>
                    </a:cubicBezTo>
                    <a:cubicBezTo>
                      <a:pt x="34696" y="140892"/>
                      <a:pt x="14273" y="141375"/>
                      <a:pt x="-4062" y="13429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6" name="îśļiḍé">
                <a:extLst>
                  <a:ext uri="{FF2B5EF4-FFF2-40B4-BE49-F238E27FC236}">
                    <a16:creationId xmlns:a16="http://schemas.microsoft.com/office/drawing/2014/main" id="{75921EB2-D303-F4B0-2196-72D2F69C1082}"/>
                  </a:ext>
                </a:extLst>
              </p:cNvPr>
              <p:cNvSpPr/>
              <p:nvPr/>
            </p:nvSpPr>
            <p:spPr>
              <a:xfrm>
                <a:off x="9489637" y="4930237"/>
                <a:ext cx="68009" cy="53311"/>
              </a:xfrm>
              <a:custGeom>
                <a:avLst/>
                <a:gdLst>
                  <a:gd name="connsiteX0" fmla="*/ 25999 w 68009"/>
                  <a:gd name="connsiteY0" fmla="*/ 4570 h 53311"/>
                  <a:gd name="connsiteX1" fmla="*/ 37176 w 68009"/>
                  <a:gd name="connsiteY1" fmla="*/ 7143 h 53311"/>
                  <a:gd name="connsiteX2" fmla="*/ 43285 w 68009"/>
                  <a:gd name="connsiteY2" fmla="*/ 42923 h 53311"/>
                  <a:gd name="connsiteX3" fmla="*/ 63948 w 68009"/>
                  <a:gd name="connsiteY3" fmla="*/ 51607 h 53311"/>
                  <a:gd name="connsiteX4" fmla="*/ 11524 w 68009"/>
                  <a:gd name="connsiteY4" fmla="*/ 38260 h 53311"/>
                  <a:gd name="connsiteX5" fmla="*/ 25999 w 68009"/>
                  <a:gd name="connsiteY5" fmla="*/ 4570 h 5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09" h="53311">
                    <a:moveTo>
                      <a:pt x="25999" y="4570"/>
                    </a:moveTo>
                    <a:cubicBezTo>
                      <a:pt x="29858" y="5615"/>
                      <a:pt x="33556" y="6499"/>
                      <a:pt x="37176" y="7143"/>
                    </a:cubicBezTo>
                    <a:cubicBezTo>
                      <a:pt x="25595" y="17676"/>
                      <a:pt x="21095" y="44290"/>
                      <a:pt x="43285" y="42923"/>
                    </a:cubicBezTo>
                    <a:cubicBezTo>
                      <a:pt x="49798" y="46622"/>
                      <a:pt x="56712" y="49517"/>
                      <a:pt x="63948" y="51607"/>
                    </a:cubicBezTo>
                    <a:cubicBezTo>
                      <a:pt x="45617" y="51688"/>
                      <a:pt x="27526" y="47104"/>
                      <a:pt x="11524" y="38260"/>
                    </a:cubicBezTo>
                    <a:cubicBezTo>
                      <a:pt x="-21522" y="40350"/>
                      <a:pt x="5093" y="-21079"/>
                      <a:pt x="25999" y="457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7" name="íşľïḍe">
                <a:extLst>
                  <a:ext uri="{FF2B5EF4-FFF2-40B4-BE49-F238E27FC236}">
                    <a16:creationId xmlns:a16="http://schemas.microsoft.com/office/drawing/2014/main" id="{27596FDB-F7D0-ED61-542A-B5ACC44995FC}"/>
                  </a:ext>
                </a:extLst>
              </p:cNvPr>
              <p:cNvSpPr/>
              <p:nvPr/>
            </p:nvSpPr>
            <p:spPr>
              <a:xfrm>
                <a:off x="10479732" y="5162933"/>
                <a:ext cx="204793" cy="260348"/>
              </a:xfrm>
              <a:custGeom>
                <a:avLst/>
                <a:gdLst>
                  <a:gd name="connsiteX0" fmla="*/ -4062 w 204793"/>
                  <a:gd name="connsiteY0" fmla="*/ 243368 h 260348"/>
                  <a:gd name="connsiteX1" fmla="*/ 136808 w 204793"/>
                  <a:gd name="connsiteY1" fmla="*/ 161918 h 260348"/>
                  <a:gd name="connsiteX2" fmla="*/ 147259 w 204793"/>
                  <a:gd name="connsiteY2" fmla="*/ 153877 h 260348"/>
                  <a:gd name="connsiteX3" fmla="*/ 168970 w 204793"/>
                  <a:gd name="connsiteY3" fmla="*/ 135385 h 260348"/>
                  <a:gd name="connsiteX4" fmla="*/ 160929 w 204793"/>
                  <a:gd name="connsiteY4" fmla="*/ 14777 h 260348"/>
                  <a:gd name="connsiteX5" fmla="*/ 195906 w 204793"/>
                  <a:gd name="connsiteY5" fmla="*/ 7782 h 260348"/>
                  <a:gd name="connsiteX6" fmla="*/ 192691 w 204793"/>
                  <a:gd name="connsiteY6" fmla="*/ 19440 h 260348"/>
                  <a:gd name="connsiteX7" fmla="*/ 200731 w 204793"/>
                  <a:gd name="connsiteY7" fmla="*/ 140048 h 260348"/>
                  <a:gd name="connsiteX8" fmla="*/ 179020 w 204793"/>
                  <a:gd name="connsiteY8" fmla="*/ 158541 h 260348"/>
                  <a:gd name="connsiteX9" fmla="*/ 168569 w 204793"/>
                  <a:gd name="connsiteY9" fmla="*/ 166582 h 260348"/>
                  <a:gd name="connsiteX10" fmla="*/ 5427 w 204793"/>
                  <a:gd name="connsiteY10" fmla="*/ 258645 h 260348"/>
                  <a:gd name="connsiteX11" fmla="*/ -4062 w 204793"/>
                  <a:gd name="connsiteY11" fmla="*/ 243368 h 26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793" h="260348">
                    <a:moveTo>
                      <a:pt x="-4062" y="243368"/>
                    </a:moveTo>
                    <a:cubicBezTo>
                      <a:pt x="45469" y="220936"/>
                      <a:pt x="92664" y="193678"/>
                      <a:pt x="136808" y="161918"/>
                    </a:cubicBezTo>
                    <a:cubicBezTo>
                      <a:pt x="140345" y="159265"/>
                      <a:pt x="143804" y="156612"/>
                      <a:pt x="147259" y="153877"/>
                    </a:cubicBezTo>
                    <a:cubicBezTo>
                      <a:pt x="154659" y="148008"/>
                      <a:pt x="161895" y="141817"/>
                      <a:pt x="168970" y="135385"/>
                    </a:cubicBezTo>
                    <a:cubicBezTo>
                      <a:pt x="159320" y="115604"/>
                      <a:pt x="137291" y="60849"/>
                      <a:pt x="160929" y="14777"/>
                    </a:cubicBezTo>
                    <a:cubicBezTo>
                      <a:pt x="158758" y="-6772"/>
                      <a:pt x="188266" y="-5084"/>
                      <a:pt x="195906" y="7782"/>
                    </a:cubicBezTo>
                    <a:cubicBezTo>
                      <a:pt x="193252" y="10997"/>
                      <a:pt x="192047" y="15259"/>
                      <a:pt x="192691" y="19440"/>
                    </a:cubicBezTo>
                    <a:cubicBezTo>
                      <a:pt x="169370" y="65834"/>
                      <a:pt x="191403" y="120589"/>
                      <a:pt x="200731" y="140048"/>
                    </a:cubicBezTo>
                    <a:cubicBezTo>
                      <a:pt x="193653" y="146481"/>
                      <a:pt x="186417" y="152672"/>
                      <a:pt x="179020" y="158541"/>
                    </a:cubicBezTo>
                    <a:cubicBezTo>
                      <a:pt x="175562" y="161355"/>
                      <a:pt x="172107" y="164008"/>
                      <a:pt x="168569" y="166582"/>
                    </a:cubicBezTo>
                    <a:cubicBezTo>
                      <a:pt x="119278" y="203729"/>
                      <a:pt x="64043" y="230906"/>
                      <a:pt x="5427" y="258645"/>
                    </a:cubicBezTo>
                    <a:cubicBezTo>
                      <a:pt x="1486" y="254063"/>
                      <a:pt x="-1730" y="248917"/>
                      <a:pt x="-4062" y="24336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8" name="ïŝľiḋe">
                <a:extLst>
                  <a:ext uri="{FF2B5EF4-FFF2-40B4-BE49-F238E27FC236}">
                    <a16:creationId xmlns:a16="http://schemas.microsoft.com/office/drawing/2014/main" id="{5C94C4C4-C28D-F685-ADAD-B43C77EA1FCD}"/>
                  </a:ext>
                </a:extLst>
              </p:cNvPr>
              <p:cNvSpPr/>
              <p:nvPr/>
            </p:nvSpPr>
            <p:spPr>
              <a:xfrm>
                <a:off x="9867528" y="5154809"/>
                <a:ext cx="364075" cy="315702"/>
              </a:xfrm>
              <a:custGeom>
                <a:avLst/>
                <a:gdLst>
                  <a:gd name="connsiteX0" fmla="*/ 328174 w 364075"/>
                  <a:gd name="connsiteY0" fmla="*/ 302389 h 315702"/>
                  <a:gd name="connsiteX1" fmla="*/ 324637 w 364075"/>
                  <a:gd name="connsiteY1" fmla="*/ 290488 h 315702"/>
                  <a:gd name="connsiteX2" fmla="*/ 324637 w 364075"/>
                  <a:gd name="connsiteY2" fmla="*/ 289926 h 315702"/>
                  <a:gd name="connsiteX3" fmla="*/ 323349 w 364075"/>
                  <a:gd name="connsiteY3" fmla="*/ 285906 h 315702"/>
                  <a:gd name="connsiteX4" fmla="*/ 323349 w 364075"/>
                  <a:gd name="connsiteY4" fmla="*/ 285343 h 315702"/>
                  <a:gd name="connsiteX5" fmla="*/ 321256 w 364075"/>
                  <a:gd name="connsiteY5" fmla="*/ 279071 h 315702"/>
                  <a:gd name="connsiteX6" fmla="*/ 182801 w 364075"/>
                  <a:gd name="connsiteY6" fmla="*/ 137398 h 315702"/>
                  <a:gd name="connsiteX7" fmla="*/ 182801 w 364075"/>
                  <a:gd name="connsiteY7" fmla="*/ 137398 h 315702"/>
                  <a:gd name="connsiteX8" fmla="*/ 62594 w 364075"/>
                  <a:gd name="connsiteY8" fmla="*/ 51444 h 315702"/>
                  <a:gd name="connsiteX9" fmla="*/ 50294 w 364075"/>
                  <a:gd name="connsiteY9" fmla="*/ 41635 h 315702"/>
                  <a:gd name="connsiteX10" fmla="*/ 50294 w 364075"/>
                  <a:gd name="connsiteY10" fmla="*/ 41635 h 315702"/>
                  <a:gd name="connsiteX11" fmla="*/ 49167 w 364075"/>
                  <a:gd name="connsiteY11" fmla="*/ 40831 h 315702"/>
                  <a:gd name="connsiteX12" fmla="*/ -4062 w 364075"/>
                  <a:gd name="connsiteY12" fmla="*/ 3926 h 315702"/>
                  <a:gd name="connsiteX13" fmla="*/ 13868 w 364075"/>
                  <a:gd name="connsiteY13" fmla="*/ -1703 h 315702"/>
                  <a:gd name="connsiteX14" fmla="*/ 80929 w 364075"/>
                  <a:gd name="connsiteY14" fmla="*/ 45494 h 315702"/>
                  <a:gd name="connsiteX15" fmla="*/ 82052 w 364075"/>
                  <a:gd name="connsiteY15" fmla="*/ 46298 h 315702"/>
                  <a:gd name="connsiteX16" fmla="*/ 82052 w 364075"/>
                  <a:gd name="connsiteY16" fmla="*/ 46298 h 315702"/>
                  <a:gd name="connsiteX17" fmla="*/ 94434 w 364075"/>
                  <a:gd name="connsiteY17" fmla="*/ 56108 h 315702"/>
                  <a:gd name="connsiteX18" fmla="*/ 214641 w 364075"/>
                  <a:gd name="connsiteY18" fmla="*/ 142061 h 315702"/>
                  <a:gd name="connsiteX19" fmla="*/ 214641 w 364075"/>
                  <a:gd name="connsiteY19" fmla="*/ 142061 h 315702"/>
                  <a:gd name="connsiteX20" fmla="*/ 353096 w 364075"/>
                  <a:gd name="connsiteY20" fmla="*/ 283734 h 315702"/>
                  <a:gd name="connsiteX21" fmla="*/ 355189 w 364075"/>
                  <a:gd name="connsiteY21" fmla="*/ 290006 h 315702"/>
                  <a:gd name="connsiteX22" fmla="*/ 355189 w 364075"/>
                  <a:gd name="connsiteY22" fmla="*/ 290569 h 315702"/>
                  <a:gd name="connsiteX23" fmla="*/ 356477 w 364075"/>
                  <a:gd name="connsiteY23" fmla="*/ 294589 h 315702"/>
                  <a:gd name="connsiteX24" fmla="*/ 356477 w 364075"/>
                  <a:gd name="connsiteY24" fmla="*/ 295072 h 315702"/>
                  <a:gd name="connsiteX25" fmla="*/ 360014 w 364075"/>
                  <a:gd name="connsiteY25" fmla="*/ 307052 h 315702"/>
                  <a:gd name="connsiteX26" fmla="*/ 248652 w 364075"/>
                  <a:gd name="connsiteY26" fmla="*/ 308339 h 315702"/>
                  <a:gd name="connsiteX27" fmla="*/ 248652 w 364075"/>
                  <a:gd name="connsiteY27" fmla="*/ 308339 h 315702"/>
                  <a:gd name="connsiteX28" fmla="*/ 328174 w 364075"/>
                  <a:gd name="connsiteY28" fmla="*/ 302389 h 31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4075" h="315702">
                    <a:moveTo>
                      <a:pt x="328174" y="302389"/>
                    </a:moveTo>
                    <a:cubicBezTo>
                      <a:pt x="327126" y="298529"/>
                      <a:pt x="325921" y="294348"/>
                      <a:pt x="324637" y="290488"/>
                    </a:cubicBezTo>
                    <a:cubicBezTo>
                      <a:pt x="324715" y="290328"/>
                      <a:pt x="324715" y="290087"/>
                      <a:pt x="324637" y="289926"/>
                    </a:cubicBezTo>
                    <a:cubicBezTo>
                      <a:pt x="324232" y="288639"/>
                      <a:pt x="323832" y="287273"/>
                      <a:pt x="323349" y="285906"/>
                    </a:cubicBezTo>
                    <a:cubicBezTo>
                      <a:pt x="323349" y="285745"/>
                      <a:pt x="323349" y="285503"/>
                      <a:pt x="323349" y="285343"/>
                    </a:cubicBezTo>
                    <a:cubicBezTo>
                      <a:pt x="322705" y="283253"/>
                      <a:pt x="321983" y="281242"/>
                      <a:pt x="321256" y="279071"/>
                    </a:cubicBezTo>
                    <a:cubicBezTo>
                      <a:pt x="300433" y="218204"/>
                      <a:pt x="258220" y="137960"/>
                      <a:pt x="182801" y="137398"/>
                    </a:cubicBezTo>
                    <a:lnTo>
                      <a:pt x="182801" y="137398"/>
                    </a:lnTo>
                    <a:cubicBezTo>
                      <a:pt x="131822" y="128874"/>
                      <a:pt x="79080" y="71626"/>
                      <a:pt x="62594" y="51444"/>
                    </a:cubicBezTo>
                    <a:cubicBezTo>
                      <a:pt x="58174" y="47746"/>
                      <a:pt x="54153" y="44610"/>
                      <a:pt x="50294" y="41635"/>
                    </a:cubicBezTo>
                    <a:lnTo>
                      <a:pt x="50294" y="41635"/>
                    </a:lnTo>
                    <a:lnTo>
                      <a:pt x="49167" y="40831"/>
                    </a:lnTo>
                    <a:cubicBezTo>
                      <a:pt x="34613" y="30138"/>
                      <a:pt x="21186" y="22418"/>
                      <a:pt x="-4062" y="3926"/>
                    </a:cubicBezTo>
                    <a:cubicBezTo>
                      <a:pt x="2373" y="2236"/>
                      <a:pt x="8403" y="307"/>
                      <a:pt x="13868" y="-1703"/>
                    </a:cubicBezTo>
                    <a:cubicBezTo>
                      <a:pt x="48445" y="24589"/>
                      <a:pt x="63960" y="32952"/>
                      <a:pt x="80929" y="45494"/>
                    </a:cubicBezTo>
                    <a:lnTo>
                      <a:pt x="82052" y="46298"/>
                    </a:lnTo>
                    <a:lnTo>
                      <a:pt x="82052" y="46298"/>
                    </a:lnTo>
                    <a:cubicBezTo>
                      <a:pt x="85993" y="49273"/>
                      <a:pt x="90092" y="52409"/>
                      <a:pt x="94434" y="56108"/>
                    </a:cubicBezTo>
                    <a:cubicBezTo>
                      <a:pt x="110920" y="76210"/>
                      <a:pt x="163666" y="133538"/>
                      <a:pt x="214641" y="142061"/>
                    </a:cubicBezTo>
                    <a:lnTo>
                      <a:pt x="214641" y="142061"/>
                    </a:lnTo>
                    <a:cubicBezTo>
                      <a:pt x="290060" y="142624"/>
                      <a:pt x="332273" y="222466"/>
                      <a:pt x="353096" y="283734"/>
                    </a:cubicBezTo>
                    <a:cubicBezTo>
                      <a:pt x="353823" y="285825"/>
                      <a:pt x="354545" y="287916"/>
                      <a:pt x="355189" y="290006"/>
                    </a:cubicBezTo>
                    <a:cubicBezTo>
                      <a:pt x="355189" y="290006"/>
                      <a:pt x="355189" y="290006"/>
                      <a:pt x="355189" y="290569"/>
                    </a:cubicBezTo>
                    <a:cubicBezTo>
                      <a:pt x="355189" y="291132"/>
                      <a:pt x="356072" y="293303"/>
                      <a:pt x="356477" y="294589"/>
                    </a:cubicBezTo>
                    <a:cubicBezTo>
                      <a:pt x="356477" y="294750"/>
                      <a:pt x="356477" y="294911"/>
                      <a:pt x="356477" y="295072"/>
                    </a:cubicBezTo>
                    <a:cubicBezTo>
                      <a:pt x="357761" y="299253"/>
                      <a:pt x="358966" y="303112"/>
                      <a:pt x="360014" y="307052"/>
                    </a:cubicBezTo>
                    <a:cubicBezTo>
                      <a:pt x="329540" y="316460"/>
                      <a:pt x="291187" y="315735"/>
                      <a:pt x="248652" y="308339"/>
                    </a:cubicBezTo>
                    <a:lnTo>
                      <a:pt x="248652" y="308339"/>
                    </a:lnTo>
                    <a:cubicBezTo>
                      <a:pt x="275267" y="311475"/>
                      <a:pt x="302282" y="309465"/>
                      <a:pt x="328174" y="30238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69" name="ïṥļîḑê">
                <a:extLst>
                  <a:ext uri="{FF2B5EF4-FFF2-40B4-BE49-F238E27FC236}">
                    <a16:creationId xmlns:a16="http://schemas.microsoft.com/office/drawing/2014/main" id="{35D35B98-9B75-9B24-E02E-A9164B676F71}"/>
                  </a:ext>
                </a:extLst>
              </p:cNvPr>
              <p:cNvSpPr/>
              <p:nvPr/>
            </p:nvSpPr>
            <p:spPr>
              <a:xfrm>
                <a:off x="10251928" y="4403856"/>
                <a:ext cx="136704" cy="348569"/>
              </a:xfrm>
              <a:custGeom>
                <a:avLst/>
                <a:gdLst>
                  <a:gd name="connsiteX0" fmla="*/ 35835 w 136704"/>
                  <a:gd name="connsiteY0" fmla="*/ 10168 h 348569"/>
                  <a:gd name="connsiteX1" fmla="*/ 35274 w 136704"/>
                  <a:gd name="connsiteY1" fmla="*/ 36058 h 348569"/>
                  <a:gd name="connsiteX2" fmla="*/ 124602 w 136704"/>
                  <a:gd name="connsiteY2" fmla="*/ 102070 h 348569"/>
                  <a:gd name="connsiteX3" fmla="*/ 132643 w 136704"/>
                  <a:gd name="connsiteY3" fmla="*/ 252428 h 348569"/>
                  <a:gd name="connsiteX4" fmla="*/ 132643 w 136704"/>
                  <a:gd name="connsiteY4" fmla="*/ 252428 h 348569"/>
                  <a:gd name="connsiteX5" fmla="*/ 132643 w 136704"/>
                  <a:gd name="connsiteY5" fmla="*/ 269072 h 348569"/>
                  <a:gd name="connsiteX6" fmla="*/ 130232 w 136704"/>
                  <a:gd name="connsiteY6" fmla="*/ 346502 h 348569"/>
                  <a:gd name="connsiteX7" fmla="*/ 98070 w 136704"/>
                  <a:gd name="connsiteY7" fmla="*/ 342963 h 348569"/>
                  <a:gd name="connsiteX8" fmla="*/ 98070 w 136704"/>
                  <a:gd name="connsiteY8" fmla="*/ 342079 h 348569"/>
                  <a:gd name="connsiteX9" fmla="*/ 98070 w 136704"/>
                  <a:gd name="connsiteY9" fmla="*/ 342963 h 348569"/>
                  <a:gd name="connsiteX10" fmla="*/ 95255 w 136704"/>
                  <a:gd name="connsiteY10" fmla="*/ 342079 h 348569"/>
                  <a:gd name="connsiteX11" fmla="*/ 98149 w 136704"/>
                  <a:gd name="connsiteY11" fmla="*/ 342079 h 348569"/>
                  <a:gd name="connsiteX12" fmla="*/ 100563 w 136704"/>
                  <a:gd name="connsiteY12" fmla="*/ 264649 h 348569"/>
                  <a:gd name="connsiteX13" fmla="*/ 100563 w 136704"/>
                  <a:gd name="connsiteY13" fmla="*/ 248005 h 348569"/>
                  <a:gd name="connsiteX14" fmla="*/ 100563 w 136704"/>
                  <a:gd name="connsiteY14" fmla="*/ 248005 h 348569"/>
                  <a:gd name="connsiteX15" fmla="*/ 92523 w 136704"/>
                  <a:gd name="connsiteY15" fmla="*/ 97648 h 348569"/>
                  <a:gd name="connsiteX16" fmla="*/ 3190 w 136704"/>
                  <a:gd name="connsiteY16" fmla="*/ 31635 h 348569"/>
                  <a:gd name="connsiteX17" fmla="*/ 34469 w 136704"/>
                  <a:gd name="connsiteY17" fmla="*/ 9283 h 34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704" h="348569">
                    <a:moveTo>
                      <a:pt x="35835" y="10168"/>
                    </a:moveTo>
                    <a:cubicBezTo>
                      <a:pt x="27795" y="17564"/>
                      <a:pt x="23696" y="28741"/>
                      <a:pt x="35274" y="36058"/>
                    </a:cubicBezTo>
                    <a:cubicBezTo>
                      <a:pt x="54492" y="75135"/>
                      <a:pt x="95978" y="93708"/>
                      <a:pt x="124602" y="102070"/>
                    </a:cubicBezTo>
                    <a:cubicBezTo>
                      <a:pt x="129828" y="152001"/>
                      <a:pt x="132564" y="202175"/>
                      <a:pt x="132643" y="252428"/>
                    </a:cubicBezTo>
                    <a:lnTo>
                      <a:pt x="132643" y="252428"/>
                    </a:lnTo>
                    <a:cubicBezTo>
                      <a:pt x="132643" y="257976"/>
                      <a:pt x="132643" y="263523"/>
                      <a:pt x="132643" y="269072"/>
                    </a:cubicBezTo>
                    <a:cubicBezTo>
                      <a:pt x="132643" y="295042"/>
                      <a:pt x="131677" y="321013"/>
                      <a:pt x="130232" y="346502"/>
                    </a:cubicBezTo>
                    <a:cubicBezTo>
                      <a:pt x="119377" y="347547"/>
                      <a:pt x="108443" y="346341"/>
                      <a:pt x="98070" y="342963"/>
                    </a:cubicBezTo>
                    <a:cubicBezTo>
                      <a:pt x="98070" y="342963"/>
                      <a:pt x="98070" y="342401"/>
                      <a:pt x="98070" y="342079"/>
                    </a:cubicBezTo>
                    <a:lnTo>
                      <a:pt x="98070" y="342963"/>
                    </a:lnTo>
                    <a:lnTo>
                      <a:pt x="95255" y="342079"/>
                    </a:lnTo>
                    <a:lnTo>
                      <a:pt x="98149" y="342079"/>
                    </a:lnTo>
                    <a:cubicBezTo>
                      <a:pt x="99598" y="316591"/>
                      <a:pt x="100402" y="290620"/>
                      <a:pt x="100563" y="264649"/>
                    </a:cubicBezTo>
                    <a:cubicBezTo>
                      <a:pt x="100563" y="259101"/>
                      <a:pt x="100563" y="253553"/>
                      <a:pt x="100563" y="248005"/>
                    </a:cubicBezTo>
                    <a:lnTo>
                      <a:pt x="100563" y="248005"/>
                    </a:lnTo>
                    <a:cubicBezTo>
                      <a:pt x="100481" y="197752"/>
                      <a:pt x="97748" y="147580"/>
                      <a:pt x="92523" y="97648"/>
                    </a:cubicBezTo>
                    <a:cubicBezTo>
                      <a:pt x="63898" y="89608"/>
                      <a:pt x="22491" y="70712"/>
                      <a:pt x="3190" y="31635"/>
                    </a:cubicBezTo>
                    <a:cubicBezTo>
                      <a:pt x="-22376" y="15554"/>
                      <a:pt x="27312" y="-19502"/>
                      <a:pt x="34469" y="928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0" name="ïṩ1iḓe">
                <a:extLst>
                  <a:ext uri="{FF2B5EF4-FFF2-40B4-BE49-F238E27FC236}">
                    <a16:creationId xmlns:a16="http://schemas.microsoft.com/office/drawing/2014/main" id="{BCA5FDB6-4714-F118-2C93-2DB3DB0F9C56}"/>
                  </a:ext>
                </a:extLst>
              </p:cNvPr>
              <p:cNvSpPr/>
              <p:nvPr/>
            </p:nvSpPr>
            <p:spPr>
              <a:xfrm>
                <a:off x="10237877" y="4141752"/>
                <a:ext cx="135719" cy="313534"/>
              </a:xfrm>
              <a:custGeom>
                <a:avLst/>
                <a:gdLst>
                  <a:gd name="connsiteX0" fmla="*/ 29141 w 135719"/>
                  <a:gd name="connsiteY0" fmla="*/ 58475 h 313534"/>
                  <a:gd name="connsiteX1" fmla="*/ 61303 w 135719"/>
                  <a:gd name="connsiteY1" fmla="*/ 95944 h 313534"/>
                  <a:gd name="connsiteX2" fmla="*/ 71032 w 135719"/>
                  <a:gd name="connsiteY2" fmla="*/ 110818 h 313534"/>
                  <a:gd name="connsiteX3" fmla="*/ 131657 w 135719"/>
                  <a:gd name="connsiteY3" fmla="*/ 311831 h 313534"/>
                  <a:gd name="connsiteX4" fmla="*/ 97085 w 135719"/>
                  <a:gd name="connsiteY4" fmla="*/ 292052 h 313534"/>
                  <a:gd name="connsiteX5" fmla="*/ 39274 w 135719"/>
                  <a:gd name="connsiteY5" fmla="*/ 106477 h 313534"/>
                  <a:gd name="connsiteX6" fmla="*/ 29545 w 135719"/>
                  <a:gd name="connsiteY6" fmla="*/ 91521 h 313534"/>
                  <a:gd name="connsiteX7" fmla="*/ -2617 w 135719"/>
                  <a:gd name="connsiteY7" fmla="*/ 54134 h 313534"/>
                  <a:gd name="connsiteX8" fmla="*/ 99656 w 135719"/>
                  <a:gd name="connsiteY8" fmla="*/ 3558 h 313534"/>
                  <a:gd name="connsiteX9" fmla="*/ 29141 w 135719"/>
                  <a:gd name="connsiteY9" fmla="*/ 58475 h 31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719" h="313534">
                    <a:moveTo>
                      <a:pt x="29141" y="58475"/>
                    </a:moveTo>
                    <a:cubicBezTo>
                      <a:pt x="41041" y="69893"/>
                      <a:pt x="51818" y="82435"/>
                      <a:pt x="61303" y="95944"/>
                    </a:cubicBezTo>
                    <a:cubicBezTo>
                      <a:pt x="64762" y="100768"/>
                      <a:pt x="67977" y="105753"/>
                      <a:pt x="71032" y="110818"/>
                    </a:cubicBezTo>
                    <a:cubicBezTo>
                      <a:pt x="104242" y="165575"/>
                      <a:pt x="116785" y="230944"/>
                      <a:pt x="131657" y="311831"/>
                    </a:cubicBezTo>
                    <a:cubicBezTo>
                      <a:pt x="119035" y="307490"/>
                      <a:pt x="107296" y="300735"/>
                      <a:pt x="97085" y="292052"/>
                    </a:cubicBezTo>
                    <a:cubicBezTo>
                      <a:pt x="83336" y="218320"/>
                      <a:pt x="70392" y="157695"/>
                      <a:pt x="39274" y="106477"/>
                    </a:cubicBezTo>
                    <a:cubicBezTo>
                      <a:pt x="36219" y="101331"/>
                      <a:pt x="33000" y="96346"/>
                      <a:pt x="29545" y="91521"/>
                    </a:cubicBezTo>
                    <a:cubicBezTo>
                      <a:pt x="20056" y="78094"/>
                      <a:pt x="9283" y="65550"/>
                      <a:pt x="-2617" y="54134"/>
                    </a:cubicBezTo>
                    <a:cubicBezTo>
                      <a:pt x="-16205" y="20524"/>
                      <a:pt x="69748" y="-15417"/>
                      <a:pt x="99656" y="3558"/>
                    </a:cubicBezTo>
                    <a:cubicBezTo>
                      <a:pt x="63796" y="7498"/>
                      <a:pt x="19090" y="33630"/>
                      <a:pt x="29141" y="5847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1" name="išlïḓê">
                <a:extLst>
                  <a:ext uri="{FF2B5EF4-FFF2-40B4-BE49-F238E27FC236}">
                    <a16:creationId xmlns:a16="http://schemas.microsoft.com/office/drawing/2014/main" id="{EB16A219-B911-253E-8D0D-86634B220E54}"/>
                  </a:ext>
                </a:extLst>
              </p:cNvPr>
              <p:cNvSpPr/>
              <p:nvPr/>
            </p:nvSpPr>
            <p:spPr>
              <a:xfrm>
                <a:off x="10708565" y="5083164"/>
                <a:ext cx="122295" cy="185015"/>
              </a:xfrm>
              <a:custGeom>
                <a:avLst/>
                <a:gdLst>
                  <a:gd name="connsiteX0" fmla="*/ 80124 w 122295"/>
                  <a:gd name="connsiteY0" fmla="*/ 29418 h 185015"/>
                  <a:gd name="connsiteX1" fmla="*/ 6872 w 122295"/>
                  <a:gd name="connsiteY1" fmla="*/ 183313 h 185015"/>
                  <a:gd name="connsiteX2" fmla="*/ -4062 w 122295"/>
                  <a:gd name="connsiteY2" fmla="*/ 150669 h 185015"/>
                  <a:gd name="connsiteX3" fmla="*/ 48523 w 122295"/>
                  <a:gd name="connsiteY3" fmla="*/ 24915 h 185015"/>
                  <a:gd name="connsiteX4" fmla="*/ 118234 w 122295"/>
                  <a:gd name="connsiteY4" fmla="*/ 3206 h 185015"/>
                  <a:gd name="connsiteX5" fmla="*/ 80124 w 122295"/>
                  <a:gd name="connsiteY5" fmla="*/ 29418 h 18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295" h="185015">
                    <a:moveTo>
                      <a:pt x="80124" y="29418"/>
                    </a:moveTo>
                    <a:cubicBezTo>
                      <a:pt x="69107" y="86103"/>
                      <a:pt x="43942" y="139009"/>
                      <a:pt x="6872" y="183313"/>
                    </a:cubicBezTo>
                    <a:cubicBezTo>
                      <a:pt x="1085" y="173262"/>
                      <a:pt x="-2613" y="162166"/>
                      <a:pt x="-4062" y="150669"/>
                    </a:cubicBezTo>
                    <a:cubicBezTo>
                      <a:pt x="21909" y="112798"/>
                      <a:pt x="39760" y="70022"/>
                      <a:pt x="48523" y="24915"/>
                    </a:cubicBezTo>
                    <a:cubicBezTo>
                      <a:pt x="50455" y="-1458"/>
                      <a:pt x="90657" y="-7247"/>
                      <a:pt x="118234" y="3206"/>
                    </a:cubicBezTo>
                    <a:cubicBezTo>
                      <a:pt x="98615" y="4091"/>
                      <a:pt x="81329" y="12452"/>
                      <a:pt x="80124" y="2941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dirty="0"/>
              </a:p>
            </p:txBody>
          </p:sp>
          <p:sp>
            <p:nvSpPr>
              <p:cNvPr id="172" name="ísḷiḑè">
                <a:extLst>
                  <a:ext uri="{FF2B5EF4-FFF2-40B4-BE49-F238E27FC236}">
                    <a16:creationId xmlns:a16="http://schemas.microsoft.com/office/drawing/2014/main" id="{C1AFCA41-3594-23E8-8248-4C0FB8E85BBD}"/>
                  </a:ext>
                </a:extLst>
              </p:cNvPr>
              <p:cNvSpPr/>
              <p:nvPr/>
            </p:nvSpPr>
            <p:spPr>
              <a:xfrm>
                <a:off x="9539618" y="5230063"/>
                <a:ext cx="161230" cy="210938"/>
              </a:xfrm>
              <a:custGeom>
                <a:avLst/>
                <a:gdLst>
                  <a:gd name="connsiteX0" fmla="*/ 862 w 161230"/>
                  <a:gd name="connsiteY0" fmla="*/ 27811 h 210938"/>
                  <a:gd name="connsiteX1" fmla="*/ 46533 w 161230"/>
                  <a:gd name="connsiteY1" fmla="*/ 4735 h 210938"/>
                  <a:gd name="connsiteX2" fmla="*/ 51519 w 161230"/>
                  <a:gd name="connsiteY2" fmla="*/ 7791 h 210938"/>
                  <a:gd name="connsiteX3" fmla="*/ 32623 w 161230"/>
                  <a:gd name="connsiteY3" fmla="*/ 32474 h 210938"/>
                  <a:gd name="connsiteX4" fmla="*/ 47577 w 161230"/>
                  <a:gd name="connsiteY4" fmla="*/ 81361 h 210938"/>
                  <a:gd name="connsiteX5" fmla="*/ 157169 w 161230"/>
                  <a:gd name="connsiteY5" fmla="*/ 148338 h 210938"/>
                  <a:gd name="connsiteX6" fmla="*/ 92040 w 161230"/>
                  <a:gd name="connsiteY6" fmla="*/ 176078 h 210938"/>
                  <a:gd name="connsiteX7" fmla="*/ 83999 w 161230"/>
                  <a:gd name="connsiteY7" fmla="*/ 207597 h 210938"/>
                  <a:gd name="connsiteX8" fmla="*/ 70089 w 161230"/>
                  <a:gd name="connsiteY8" fmla="*/ 207597 h 210938"/>
                  <a:gd name="connsiteX9" fmla="*/ 60522 w 161230"/>
                  <a:gd name="connsiteY9" fmla="*/ 171415 h 210938"/>
                  <a:gd name="connsiteX10" fmla="*/ 125650 w 161230"/>
                  <a:gd name="connsiteY10" fmla="*/ 143675 h 210938"/>
                  <a:gd name="connsiteX11" fmla="*/ 16059 w 161230"/>
                  <a:gd name="connsiteY11" fmla="*/ 76778 h 210938"/>
                  <a:gd name="connsiteX12" fmla="*/ 862 w 161230"/>
                  <a:gd name="connsiteY12" fmla="*/ 27811 h 21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0" h="210938">
                    <a:moveTo>
                      <a:pt x="862" y="27811"/>
                    </a:moveTo>
                    <a:cubicBezTo>
                      <a:pt x="11156" y="4252"/>
                      <a:pt x="32462" y="-11024"/>
                      <a:pt x="46533" y="4735"/>
                    </a:cubicBezTo>
                    <a:lnTo>
                      <a:pt x="51519" y="7791"/>
                    </a:lnTo>
                    <a:cubicBezTo>
                      <a:pt x="43157" y="14222"/>
                      <a:pt x="36643" y="22746"/>
                      <a:pt x="32623" y="32474"/>
                    </a:cubicBezTo>
                    <a:cubicBezTo>
                      <a:pt x="23056" y="56596"/>
                      <a:pt x="26832" y="81682"/>
                      <a:pt x="47577" y="81361"/>
                    </a:cubicBezTo>
                    <a:cubicBezTo>
                      <a:pt x="82232" y="106609"/>
                      <a:pt x="118898" y="129041"/>
                      <a:pt x="157169" y="148338"/>
                    </a:cubicBezTo>
                    <a:cubicBezTo>
                      <a:pt x="139560" y="165223"/>
                      <a:pt x="116405" y="175113"/>
                      <a:pt x="92040" y="176078"/>
                    </a:cubicBezTo>
                    <a:cubicBezTo>
                      <a:pt x="77085" y="178088"/>
                      <a:pt x="76363" y="197466"/>
                      <a:pt x="83999" y="207597"/>
                    </a:cubicBezTo>
                    <a:cubicBezTo>
                      <a:pt x="79339" y="207999"/>
                      <a:pt x="74753" y="207999"/>
                      <a:pt x="70089" y="207597"/>
                    </a:cubicBezTo>
                    <a:cubicBezTo>
                      <a:pt x="47978" y="218130"/>
                      <a:pt x="37927" y="174550"/>
                      <a:pt x="60522" y="171415"/>
                    </a:cubicBezTo>
                    <a:cubicBezTo>
                      <a:pt x="84886" y="170450"/>
                      <a:pt x="108042" y="160560"/>
                      <a:pt x="125650" y="143675"/>
                    </a:cubicBezTo>
                    <a:cubicBezTo>
                      <a:pt x="87380" y="124378"/>
                      <a:pt x="50714" y="101944"/>
                      <a:pt x="16059" y="76778"/>
                    </a:cubicBezTo>
                    <a:cubicBezTo>
                      <a:pt x="-4686" y="77019"/>
                      <a:pt x="-8706" y="51611"/>
                      <a:pt x="862" y="2781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3" name="iṥļïďê">
                <a:extLst>
                  <a:ext uri="{FF2B5EF4-FFF2-40B4-BE49-F238E27FC236}">
                    <a16:creationId xmlns:a16="http://schemas.microsoft.com/office/drawing/2014/main" id="{C3FE4F9F-6725-DB73-04FE-6F870B45842A}"/>
                  </a:ext>
                </a:extLst>
              </p:cNvPr>
              <p:cNvSpPr/>
              <p:nvPr/>
            </p:nvSpPr>
            <p:spPr>
              <a:xfrm>
                <a:off x="9991351" y="5502963"/>
                <a:ext cx="246283" cy="162417"/>
              </a:xfrm>
              <a:custGeom>
                <a:avLst/>
                <a:gdLst>
                  <a:gd name="connsiteX0" fmla="*/ 685 w 246283"/>
                  <a:gd name="connsiteY0" fmla="*/ -1703 h 162417"/>
                  <a:gd name="connsiteX1" fmla="*/ 125069 w 246283"/>
                  <a:gd name="connsiteY1" fmla="*/ 37293 h 162417"/>
                  <a:gd name="connsiteX2" fmla="*/ 133110 w 246283"/>
                  <a:gd name="connsiteY2" fmla="*/ 39625 h 162417"/>
                  <a:gd name="connsiteX3" fmla="*/ 133110 w 246283"/>
                  <a:gd name="connsiteY3" fmla="*/ 39625 h 162417"/>
                  <a:gd name="connsiteX4" fmla="*/ 141150 w 246283"/>
                  <a:gd name="connsiteY4" fmla="*/ 41716 h 162417"/>
                  <a:gd name="connsiteX5" fmla="*/ 231366 w 246283"/>
                  <a:gd name="connsiteY5" fmla="*/ 106522 h 162417"/>
                  <a:gd name="connsiteX6" fmla="*/ 236674 w 246283"/>
                  <a:gd name="connsiteY6" fmla="*/ 123245 h 162417"/>
                  <a:gd name="connsiteX7" fmla="*/ 242222 w 246283"/>
                  <a:gd name="connsiteY7" fmla="*/ 160233 h 162417"/>
                  <a:gd name="connsiteX8" fmla="*/ 210864 w 246283"/>
                  <a:gd name="connsiteY8" fmla="*/ 160714 h 162417"/>
                  <a:gd name="connsiteX9" fmla="*/ 204913 w 246283"/>
                  <a:gd name="connsiteY9" fmla="*/ 118582 h 162417"/>
                  <a:gd name="connsiteX10" fmla="*/ 199687 w 246283"/>
                  <a:gd name="connsiteY10" fmla="*/ 101858 h 162417"/>
                  <a:gd name="connsiteX11" fmla="*/ 109392 w 246283"/>
                  <a:gd name="connsiteY11" fmla="*/ 37052 h 162417"/>
                  <a:gd name="connsiteX12" fmla="*/ 101352 w 246283"/>
                  <a:gd name="connsiteY12" fmla="*/ 35041 h 162417"/>
                  <a:gd name="connsiteX13" fmla="*/ 101352 w 246283"/>
                  <a:gd name="connsiteY13" fmla="*/ 35041 h 162417"/>
                  <a:gd name="connsiteX14" fmla="*/ 93311 w 246283"/>
                  <a:gd name="connsiteY14" fmla="*/ 32710 h 162417"/>
                  <a:gd name="connsiteX15" fmla="*/ -4062 w 246283"/>
                  <a:gd name="connsiteY15" fmla="*/ 2879 h 162417"/>
                  <a:gd name="connsiteX16" fmla="*/ 685 w 246283"/>
                  <a:gd name="connsiteY16" fmla="*/ -1703 h 1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283" h="162417">
                    <a:moveTo>
                      <a:pt x="685" y="-1703"/>
                    </a:moveTo>
                    <a:cubicBezTo>
                      <a:pt x="51016" y="15423"/>
                      <a:pt x="87842" y="27081"/>
                      <a:pt x="125069" y="37293"/>
                    </a:cubicBezTo>
                    <a:lnTo>
                      <a:pt x="133110" y="39625"/>
                    </a:lnTo>
                    <a:lnTo>
                      <a:pt x="133110" y="39625"/>
                    </a:lnTo>
                    <a:lnTo>
                      <a:pt x="141150" y="41716"/>
                    </a:lnTo>
                    <a:cubicBezTo>
                      <a:pt x="191564" y="45896"/>
                      <a:pt x="218179" y="72027"/>
                      <a:pt x="231366" y="106522"/>
                    </a:cubicBezTo>
                    <a:cubicBezTo>
                      <a:pt x="233455" y="111990"/>
                      <a:pt x="235225" y="117537"/>
                      <a:pt x="236674" y="123245"/>
                    </a:cubicBezTo>
                    <a:cubicBezTo>
                      <a:pt x="239568" y="135387"/>
                      <a:pt x="241495" y="147769"/>
                      <a:pt x="242222" y="160233"/>
                    </a:cubicBezTo>
                    <a:lnTo>
                      <a:pt x="210864" y="160714"/>
                    </a:lnTo>
                    <a:cubicBezTo>
                      <a:pt x="210221" y="146483"/>
                      <a:pt x="208210" y="132412"/>
                      <a:pt x="204913" y="118582"/>
                    </a:cubicBezTo>
                    <a:cubicBezTo>
                      <a:pt x="203464" y="112954"/>
                      <a:pt x="201776" y="107325"/>
                      <a:pt x="199687" y="101858"/>
                    </a:cubicBezTo>
                    <a:cubicBezTo>
                      <a:pt x="186421" y="67364"/>
                      <a:pt x="159485" y="41233"/>
                      <a:pt x="109392" y="37052"/>
                    </a:cubicBezTo>
                    <a:lnTo>
                      <a:pt x="101352" y="35041"/>
                    </a:lnTo>
                    <a:lnTo>
                      <a:pt x="101352" y="35041"/>
                    </a:lnTo>
                    <a:lnTo>
                      <a:pt x="93311" y="32710"/>
                    </a:lnTo>
                    <a:cubicBezTo>
                      <a:pt x="63077" y="24670"/>
                      <a:pt x="33086" y="15182"/>
                      <a:pt x="-4062" y="2879"/>
                    </a:cubicBezTo>
                    <a:cubicBezTo>
                      <a:pt x="-2291" y="1272"/>
                      <a:pt x="-764" y="-257"/>
                      <a:pt x="685" y="-1703"/>
                    </a:cubicBezTo>
                    <a:close/>
                  </a:path>
                </a:pathLst>
              </a:custGeom>
              <a:solidFill>
                <a:srgbClr val="E0C3D4"/>
              </a:solidFill>
              <a:ln w="8032" cap="flat">
                <a:noFill/>
                <a:prstDash val="solid"/>
                <a:miter/>
              </a:ln>
            </p:spPr>
            <p:txBody>
              <a:bodyPr rtlCol="0" anchor="ctr"/>
              <a:lstStyle/>
              <a:p>
                <a:endParaRPr lang="zh-CN" altLang="en-US"/>
              </a:p>
            </p:txBody>
          </p:sp>
          <p:sp>
            <p:nvSpPr>
              <p:cNvPr id="174" name="ïṩļíde">
                <a:extLst>
                  <a:ext uri="{FF2B5EF4-FFF2-40B4-BE49-F238E27FC236}">
                    <a16:creationId xmlns:a16="http://schemas.microsoft.com/office/drawing/2014/main" id="{1391A6EE-157C-B6BD-4F46-E7853FA00CB6}"/>
                  </a:ext>
                </a:extLst>
              </p:cNvPr>
              <p:cNvSpPr/>
              <p:nvPr/>
            </p:nvSpPr>
            <p:spPr>
              <a:xfrm>
                <a:off x="9737192" y="5401653"/>
                <a:ext cx="210823" cy="144130"/>
              </a:xfrm>
              <a:custGeom>
                <a:avLst/>
                <a:gdLst>
                  <a:gd name="connsiteX0" fmla="*/ 3013 w 210823"/>
                  <a:gd name="connsiteY0" fmla="*/ -1703 h 144130"/>
                  <a:gd name="connsiteX1" fmla="*/ 81329 w 210823"/>
                  <a:gd name="connsiteY1" fmla="*/ 33434 h 144130"/>
                  <a:gd name="connsiteX2" fmla="*/ 91297 w 210823"/>
                  <a:gd name="connsiteY2" fmla="*/ 37614 h 144130"/>
                  <a:gd name="connsiteX3" fmla="*/ 94839 w 210823"/>
                  <a:gd name="connsiteY3" fmla="*/ 39142 h 144130"/>
                  <a:gd name="connsiteX4" fmla="*/ 206762 w 210823"/>
                  <a:gd name="connsiteY4" fmla="*/ 82641 h 144130"/>
                  <a:gd name="connsiteX5" fmla="*/ 142999 w 210823"/>
                  <a:gd name="connsiteY5" fmla="*/ 109255 h 144130"/>
                  <a:gd name="connsiteX6" fmla="*/ 134959 w 210823"/>
                  <a:gd name="connsiteY6" fmla="*/ 140613 h 144130"/>
                  <a:gd name="connsiteX7" fmla="*/ 121449 w 210823"/>
                  <a:gd name="connsiteY7" fmla="*/ 140613 h 144130"/>
                  <a:gd name="connsiteX8" fmla="*/ 111642 w 210823"/>
                  <a:gd name="connsiteY8" fmla="*/ 104592 h 144130"/>
                  <a:gd name="connsiteX9" fmla="*/ 175405 w 210823"/>
                  <a:gd name="connsiteY9" fmla="*/ 77977 h 144130"/>
                  <a:gd name="connsiteX10" fmla="*/ 63478 w 210823"/>
                  <a:gd name="connsiteY10" fmla="*/ 34479 h 144130"/>
                  <a:gd name="connsiteX11" fmla="*/ 59940 w 210823"/>
                  <a:gd name="connsiteY11" fmla="*/ 33031 h 144130"/>
                  <a:gd name="connsiteX12" fmla="*/ 49972 w 210823"/>
                  <a:gd name="connsiteY12" fmla="*/ 28770 h 144130"/>
                  <a:gd name="connsiteX13" fmla="*/ -4062 w 210823"/>
                  <a:gd name="connsiteY13" fmla="*/ 5050 h 144130"/>
                  <a:gd name="connsiteX14" fmla="*/ 3013 w 210823"/>
                  <a:gd name="connsiteY14" fmla="*/ -1703 h 14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0823" h="144130">
                    <a:moveTo>
                      <a:pt x="3013" y="-1703"/>
                    </a:moveTo>
                    <a:cubicBezTo>
                      <a:pt x="28261" y="10357"/>
                      <a:pt x="54636" y="22418"/>
                      <a:pt x="81329" y="33434"/>
                    </a:cubicBezTo>
                    <a:lnTo>
                      <a:pt x="91297" y="37614"/>
                    </a:lnTo>
                    <a:lnTo>
                      <a:pt x="94839" y="39142"/>
                    </a:lnTo>
                    <a:cubicBezTo>
                      <a:pt x="132387" y="54740"/>
                      <a:pt x="170336" y="69374"/>
                      <a:pt x="206762" y="82641"/>
                    </a:cubicBezTo>
                    <a:cubicBezTo>
                      <a:pt x="189315" y="98722"/>
                      <a:pt x="166720" y="108129"/>
                      <a:pt x="142999" y="109255"/>
                    </a:cubicBezTo>
                    <a:cubicBezTo>
                      <a:pt x="128045" y="111346"/>
                      <a:pt x="126918" y="130402"/>
                      <a:pt x="134959" y="140613"/>
                    </a:cubicBezTo>
                    <a:cubicBezTo>
                      <a:pt x="130456" y="141016"/>
                      <a:pt x="125952" y="141016"/>
                      <a:pt x="121449" y="140613"/>
                    </a:cubicBezTo>
                    <a:cubicBezTo>
                      <a:pt x="99259" y="151790"/>
                      <a:pt x="88565" y="107808"/>
                      <a:pt x="111642" y="104592"/>
                    </a:cubicBezTo>
                    <a:cubicBezTo>
                      <a:pt x="135363" y="103466"/>
                      <a:pt x="157953" y="94058"/>
                      <a:pt x="175405" y="77977"/>
                    </a:cubicBezTo>
                    <a:cubicBezTo>
                      <a:pt x="138979" y="64711"/>
                      <a:pt x="101030" y="50077"/>
                      <a:pt x="63478" y="34479"/>
                    </a:cubicBezTo>
                    <a:lnTo>
                      <a:pt x="59940" y="33031"/>
                    </a:lnTo>
                    <a:lnTo>
                      <a:pt x="49972" y="28770"/>
                    </a:lnTo>
                    <a:cubicBezTo>
                      <a:pt x="31720" y="20729"/>
                      <a:pt x="13707" y="13091"/>
                      <a:pt x="-4062" y="5050"/>
                    </a:cubicBezTo>
                    <a:cubicBezTo>
                      <a:pt x="-1569" y="2718"/>
                      <a:pt x="763" y="467"/>
                      <a:pt x="3013" y="-1703"/>
                    </a:cubicBezTo>
                    <a:close/>
                  </a:path>
                </a:pathLst>
              </a:custGeom>
              <a:solidFill>
                <a:srgbClr val="E0C3D4"/>
              </a:solidFill>
              <a:ln w="8032" cap="flat">
                <a:noFill/>
                <a:prstDash val="solid"/>
                <a:miter/>
              </a:ln>
            </p:spPr>
            <p:txBody>
              <a:bodyPr rtlCol="0" anchor="ctr"/>
              <a:lstStyle/>
              <a:p>
                <a:endParaRPr lang="zh-CN" altLang="en-US"/>
              </a:p>
            </p:txBody>
          </p:sp>
          <p:sp>
            <p:nvSpPr>
              <p:cNvPr id="175" name="išḷîḋe">
                <a:extLst>
                  <a:ext uri="{FF2B5EF4-FFF2-40B4-BE49-F238E27FC236}">
                    <a16:creationId xmlns:a16="http://schemas.microsoft.com/office/drawing/2014/main" id="{6498D7E8-6B41-FF8B-28C5-AA75E9538044}"/>
                  </a:ext>
                </a:extLst>
              </p:cNvPr>
              <p:cNvSpPr/>
              <p:nvPr/>
            </p:nvSpPr>
            <p:spPr>
              <a:xfrm>
                <a:off x="9796073" y="4342771"/>
                <a:ext cx="117687" cy="408887"/>
              </a:xfrm>
              <a:custGeom>
                <a:avLst/>
                <a:gdLst>
                  <a:gd name="connsiteX0" fmla="*/ 29522 w 117687"/>
                  <a:gd name="connsiteY0" fmla="*/ 33623 h 408887"/>
                  <a:gd name="connsiteX1" fmla="*/ 29039 w 117687"/>
                  <a:gd name="connsiteY1" fmla="*/ 33623 h 408887"/>
                  <a:gd name="connsiteX2" fmla="*/ 107356 w 117687"/>
                  <a:gd name="connsiteY2" fmla="*/ 111053 h 408887"/>
                  <a:gd name="connsiteX3" fmla="*/ 113626 w 117687"/>
                  <a:gd name="connsiteY3" fmla="*/ 407184 h 408887"/>
                  <a:gd name="connsiteX4" fmla="*/ 80502 w 117687"/>
                  <a:gd name="connsiteY4" fmla="*/ 390380 h 408887"/>
                  <a:gd name="connsiteX5" fmla="*/ 75594 w 117687"/>
                  <a:gd name="connsiteY5" fmla="*/ 106390 h 408887"/>
                  <a:gd name="connsiteX6" fmla="*/ -2640 w 117687"/>
                  <a:gd name="connsiteY6" fmla="*/ 28960 h 408887"/>
                  <a:gd name="connsiteX7" fmla="*/ -2235 w 117687"/>
                  <a:gd name="connsiteY7" fmla="*/ 28960 h 408887"/>
                  <a:gd name="connsiteX8" fmla="*/ 33464 w 117687"/>
                  <a:gd name="connsiteY8" fmla="*/ 3390 h 408887"/>
                  <a:gd name="connsiteX9" fmla="*/ 37724 w 117687"/>
                  <a:gd name="connsiteY9" fmla="*/ 9823 h 408887"/>
                  <a:gd name="connsiteX10" fmla="*/ 29522 w 117687"/>
                  <a:gd name="connsiteY10" fmla="*/ 33623 h 4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687" h="408887">
                    <a:moveTo>
                      <a:pt x="29522" y="33623"/>
                    </a:moveTo>
                    <a:lnTo>
                      <a:pt x="29039" y="33623"/>
                    </a:lnTo>
                    <a:cubicBezTo>
                      <a:pt x="43837" y="72619"/>
                      <a:pt x="77282" y="96740"/>
                      <a:pt x="107356" y="111053"/>
                    </a:cubicBezTo>
                    <a:cubicBezTo>
                      <a:pt x="100442" y="209710"/>
                      <a:pt x="102531" y="308849"/>
                      <a:pt x="113626" y="407184"/>
                    </a:cubicBezTo>
                    <a:cubicBezTo>
                      <a:pt x="101726" y="403405"/>
                      <a:pt x="90552" y="397777"/>
                      <a:pt x="80502" y="390380"/>
                    </a:cubicBezTo>
                    <a:cubicBezTo>
                      <a:pt x="70608" y="296065"/>
                      <a:pt x="68920" y="201026"/>
                      <a:pt x="75594" y="106390"/>
                    </a:cubicBezTo>
                    <a:cubicBezTo>
                      <a:pt x="45847" y="92077"/>
                      <a:pt x="12075" y="68036"/>
                      <a:pt x="-2640" y="28960"/>
                    </a:cubicBezTo>
                    <a:lnTo>
                      <a:pt x="-2235" y="28960"/>
                    </a:lnTo>
                    <a:cubicBezTo>
                      <a:pt x="-12286" y="12476"/>
                      <a:pt x="21886" y="-12530"/>
                      <a:pt x="33464" y="3390"/>
                    </a:cubicBezTo>
                    <a:cubicBezTo>
                      <a:pt x="34830" y="5642"/>
                      <a:pt x="36279" y="7733"/>
                      <a:pt x="37724" y="9823"/>
                    </a:cubicBezTo>
                    <a:cubicBezTo>
                      <a:pt x="29844" y="16015"/>
                      <a:pt x="24780" y="25582"/>
                      <a:pt x="29522" y="3362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6" name="î$liḓé">
                <a:extLst>
                  <a:ext uri="{FF2B5EF4-FFF2-40B4-BE49-F238E27FC236}">
                    <a16:creationId xmlns:a16="http://schemas.microsoft.com/office/drawing/2014/main" id="{DD8022AB-009D-4F50-6C15-90373E209395}"/>
                  </a:ext>
                </a:extLst>
              </p:cNvPr>
              <p:cNvSpPr/>
              <p:nvPr/>
            </p:nvSpPr>
            <p:spPr>
              <a:xfrm>
                <a:off x="10215064" y="4685991"/>
                <a:ext cx="166493" cy="361799"/>
              </a:xfrm>
              <a:custGeom>
                <a:avLst/>
                <a:gdLst>
                  <a:gd name="connsiteX0" fmla="*/ 29681 w 166493"/>
                  <a:gd name="connsiteY0" fmla="*/ 34054 h 361799"/>
                  <a:gd name="connsiteX1" fmla="*/ 130670 w 166493"/>
                  <a:gd name="connsiteY1" fmla="*/ 119605 h 361799"/>
                  <a:gd name="connsiteX2" fmla="*/ 130670 w 166493"/>
                  <a:gd name="connsiteY2" fmla="*/ 123786 h 361799"/>
                  <a:gd name="connsiteX3" fmla="*/ 131075 w 166493"/>
                  <a:gd name="connsiteY3" fmla="*/ 119605 h 361799"/>
                  <a:gd name="connsiteX4" fmla="*/ 162432 w 166493"/>
                  <a:gd name="connsiteY4" fmla="*/ 128610 h 361799"/>
                  <a:gd name="connsiteX5" fmla="*/ 110730 w 166493"/>
                  <a:gd name="connsiteY5" fmla="*/ 360096 h 361799"/>
                  <a:gd name="connsiteX6" fmla="*/ 85965 w 166493"/>
                  <a:gd name="connsiteY6" fmla="*/ 336859 h 361799"/>
                  <a:gd name="connsiteX7" fmla="*/ 130670 w 166493"/>
                  <a:gd name="connsiteY7" fmla="*/ 123947 h 361799"/>
                  <a:gd name="connsiteX8" fmla="*/ -1754 w 166493"/>
                  <a:gd name="connsiteY8" fmla="*/ 29471 h 361799"/>
                  <a:gd name="connsiteX9" fmla="*/ 35551 w 166493"/>
                  <a:gd name="connsiteY9" fmla="*/ 4063 h 361799"/>
                  <a:gd name="connsiteX10" fmla="*/ 37082 w 166493"/>
                  <a:gd name="connsiteY10" fmla="*/ 7279 h 361799"/>
                  <a:gd name="connsiteX11" fmla="*/ 38770 w 166493"/>
                  <a:gd name="connsiteY11" fmla="*/ 9450 h 361799"/>
                  <a:gd name="connsiteX12" fmla="*/ 29681 w 166493"/>
                  <a:gd name="connsiteY12" fmla="*/ 34054 h 36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93" h="361799">
                    <a:moveTo>
                      <a:pt x="29681" y="34054"/>
                    </a:moveTo>
                    <a:cubicBezTo>
                      <a:pt x="49060" y="82297"/>
                      <a:pt x="98026" y="107544"/>
                      <a:pt x="130670" y="119605"/>
                    </a:cubicBezTo>
                    <a:lnTo>
                      <a:pt x="130670" y="123786"/>
                    </a:lnTo>
                    <a:cubicBezTo>
                      <a:pt x="130670" y="122419"/>
                      <a:pt x="130670" y="120972"/>
                      <a:pt x="131075" y="119605"/>
                    </a:cubicBezTo>
                    <a:cubicBezTo>
                      <a:pt x="141204" y="123544"/>
                      <a:pt x="151738" y="126519"/>
                      <a:pt x="162432" y="128610"/>
                    </a:cubicBezTo>
                    <a:cubicBezTo>
                      <a:pt x="152621" y="217055"/>
                      <a:pt x="139677" y="287329"/>
                      <a:pt x="110730" y="360096"/>
                    </a:cubicBezTo>
                    <a:cubicBezTo>
                      <a:pt x="101245" y="353744"/>
                      <a:pt x="92883" y="345864"/>
                      <a:pt x="85965" y="336859"/>
                    </a:cubicBezTo>
                    <a:cubicBezTo>
                      <a:pt x="110086" y="270525"/>
                      <a:pt x="121747" y="204673"/>
                      <a:pt x="130670" y="123947"/>
                    </a:cubicBezTo>
                    <a:cubicBezTo>
                      <a:pt x="129548" y="123947"/>
                      <a:pt x="28315" y="103846"/>
                      <a:pt x="-1754" y="29471"/>
                    </a:cubicBezTo>
                    <a:cubicBezTo>
                      <a:pt x="-13737" y="12506"/>
                      <a:pt x="24295" y="-13305"/>
                      <a:pt x="35551" y="4063"/>
                    </a:cubicBezTo>
                    <a:cubicBezTo>
                      <a:pt x="36277" y="5027"/>
                      <a:pt x="36760" y="6153"/>
                      <a:pt x="37082" y="7279"/>
                    </a:cubicBezTo>
                    <a:cubicBezTo>
                      <a:pt x="37643" y="8083"/>
                      <a:pt x="38205" y="8726"/>
                      <a:pt x="38770" y="9450"/>
                    </a:cubicBezTo>
                    <a:cubicBezTo>
                      <a:pt x="29681" y="15882"/>
                      <a:pt x="23894" y="26013"/>
                      <a:pt x="29681" y="34054"/>
                    </a:cubicBezTo>
                    <a:close/>
                  </a:path>
                </a:pathLst>
              </a:custGeom>
              <a:solidFill>
                <a:srgbClr val="FF9BC9"/>
              </a:solidFill>
              <a:ln w="8032" cap="flat">
                <a:noFill/>
                <a:prstDash val="solid"/>
                <a:miter/>
              </a:ln>
            </p:spPr>
            <p:txBody>
              <a:bodyPr rtlCol="0" anchor="ctr"/>
              <a:lstStyle/>
              <a:p>
                <a:endParaRPr lang="zh-CN" altLang="en-US"/>
              </a:p>
            </p:txBody>
          </p:sp>
          <p:sp>
            <p:nvSpPr>
              <p:cNvPr id="177" name="îşḻîḓe">
                <a:extLst>
                  <a:ext uri="{FF2B5EF4-FFF2-40B4-BE49-F238E27FC236}">
                    <a16:creationId xmlns:a16="http://schemas.microsoft.com/office/drawing/2014/main" id="{7BE6BADC-2B8A-F74E-0A02-6842652A55DF}"/>
                  </a:ext>
                </a:extLst>
              </p:cNvPr>
              <p:cNvSpPr/>
              <p:nvPr/>
            </p:nvSpPr>
            <p:spPr>
              <a:xfrm>
                <a:off x="9774412" y="4686866"/>
                <a:ext cx="223290" cy="436625"/>
              </a:xfrm>
              <a:custGeom>
                <a:avLst/>
                <a:gdLst>
                  <a:gd name="connsiteX0" fmla="*/ 30682 w 223290"/>
                  <a:gd name="connsiteY0" fmla="*/ 35270 h 436625"/>
                  <a:gd name="connsiteX1" fmla="*/ 143249 w 223290"/>
                  <a:gd name="connsiteY1" fmla="*/ 126128 h 436625"/>
                  <a:gd name="connsiteX2" fmla="*/ 219229 w 223290"/>
                  <a:gd name="connsiteY2" fmla="*/ 432470 h 436625"/>
                  <a:gd name="connsiteX3" fmla="*/ 184095 w 223290"/>
                  <a:gd name="connsiteY3" fmla="*/ 429254 h 436625"/>
                  <a:gd name="connsiteX4" fmla="*/ 187471 w 223290"/>
                  <a:gd name="connsiteY4" fmla="*/ 427806 h 436625"/>
                  <a:gd name="connsiteX5" fmla="*/ 111487 w 223290"/>
                  <a:gd name="connsiteY5" fmla="*/ 121463 h 436625"/>
                  <a:gd name="connsiteX6" fmla="*/ -1080 w 223290"/>
                  <a:gd name="connsiteY6" fmla="*/ 30606 h 436625"/>
                  <a:gd name="connsiteX7" fmla="*/ 35585 w 223290"/>
                  <a:gd name="connsiteY7" fmla="*/ 7450 h 436625"/>
                  <a:gd name="connsiteX8" fmla="*/ 35986 w 223290"/>
                  <a:gd name="connsiteY8" fmla="*/ 7450 h 436625"/>
                  <a:gd name="connsiteX9" fmla="*/ 37917 w 223290"/>
                  <a:gd name="connsiteY9" fmla="*/ 10022 h 436625"/>
                  <a:gd name="connsiteX10" fmla="*/ 30682 w 223290"/>
                  <a:gd name="connsiteY10" fmla="*/ 35270 h 43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290" h="436625">
                    <a:moveTo>
                      <a:pt x="30682" y="35270"/>
                    </a:moveTo>
                    <a:cubicBezTo>
                      <a:pt x="51827" y="91070"/>
                      <a:pt x="111891" y="116398"/>
                      <a:pt x="143249" y="126128"/>
                    </a:cubicBezTo>
                    <a:cubicBezTo>
                      <a:pt x="155066" y="233146"/>
                      <a:pt x="212959" y="421214"/>
                      <a:pt x="219229" y="432470"/>
                    </a:cubicBezTo>
                    <a:cubicBezTo>
                      <a:pt x="211188" y="436892"/>
                      <a:pt x="198806" y="435043"/>
                      <a:pt x="184095" y="429254"/>
                    </a:cubicBezTo>
                    <a:cubicBezTo>
                      <a:pt x="185300" y="428852"/>
                      <a:pt x="186427" y="428370"/>
                      <a:pt x="187471" y="427806"/>
                    </a:cubicBezTo>
                    <a:cubicBezTo>
                      <a:pt x="181198" y="416631"/>
                      <a:pt x="123147" y="228483"/>
                      <a:pt x="111487" y="121463"/>
                    </a:cubicBezTo>
                    <a:cubicBezTo>
                      <a:pt x="79969" y="111735"/>
                      <a:pt x="19905" y="86407"/>
                      <a:pt x="-1080" y="30606"/>
                    </a:cubicBezTo>
                    <a:cubicBezTo>
                      <a:pt x="-15634" y="12917"/>
                      <a:pt x="27384" y="-16833"/>
                      <a:pt x="35585" y="7450"/>
                    </a:cubicBezTo>
                    <a:lnTo>
                      <a:pt x="35986" y="7450"/>
                    </a:lnTo>
                    <a:lnTo>
                      <a:pt x="37917" y="10022"/>
                    </a:lnTo>
                    <a:cubicBezTo>
                      <a:pt x="29394" y="16294"/>
                      <a:pt x="24086" y="27229"/>
                      <a:pt x="30682" y="35270"/>
                    </a:cubicBezTo>
                    <a:close/>
                  </a:path>
                </a:pathLst>
              </a:custGeom>
              <a:solidFill>
                <a:srgbClr val="BC2288">
                  <a:alpha val="40000"/>
                </a:srgbClr>
              </a:solidFill>
              <a:ln w="8032" cap="flat">
                <a:noFill/>
                <a:prstDash val="solid"/>
                <a:miter/>
              </a:ln>
            </p:spPr>
            <p:txBody>
              <a:bodyPr rtlCol="0" anchor="ctr"/>
              <a:lstStyle/>
              <a:p>
                <a:endParaRPr lang="zh-CN" altLang="en-US"/>
              </a:p>
            </p:txBody>
          </p:sp>
          <p:sp>
            <p:nvSpPr>
              <p:cNvPr id="178" name="íşḻíḑe">
                <a:extLst>
                  <a:ext uri="{FF2B5EF4-FFF2-40B4-BE49-F238E27FC236}">
                    <a16:creationId xmlns:a16="http://schemas.microsoft.com/office/drawing/2014/main" id="{C4071597-9A7B-504B-AFDB-62C4CC3370C7}"/>
                  </a:ext>
                </a:extLst>
              </p:cNvPr>
              <p:cNvSpPr/>
              <p:nvPr/>
            </p:nvSpPr>
            <p:spPr>
              <a:xfrm>
                <a:off x="9883287" y="4265399"/>
                <a:ext cx="84908" cy="131674"/>
              </a:xfrm>
              <a:custGeom>
                <a:avLst/>
                <a:gdLst>
                  <a:gd name="connsiteX0" fmla="*/ 41531 w 84908"/>
                  <a:gd name="connsiteY0" fmla="*/ 25444 h 131674"/>
                  <a:gd name="connsiteX1" fmla="*/ 41531 w 84908"/>
                  <a:gd name="connsiteY1" fmla="*/ 25444 h 131674"/>
                  <a:gd name="connsiteX2" fmla="*/ 25450 w 84908"/>
                  <a:gd name="connsiteY2" fmla="*/ 129971 h 131674"/>
                  <a:gd name="connsiteX3" fmla="*/ -4062 w 84908"/>
                  <a:gd name="connsiteY3" fmla="*/ 107538 h 131674"/>
                  <a:gd name="connsiteX4" fmla="*/ 9526 w 84908"/>
                  <a:gd name="connsiteY4" fmla="*/ 20459 h 131674"/>
                  <a:gd name="connsiteX5" fmla="*/ 9526 w 84908"/>
                  <a:gd name="connsiteY5" fmla="*/ 20459 h 131674"/>
                  <a:gd name="connsiteX6" fmla="*/ 80846 w 84908"/>
                  <a:gd name="connsiteY6" fmla="*/ 3011 h 131674"/>
                  <a:gd name="connsiteX7" fmla="*/ 41531 w 84908"/>
                  <a:gd name="connsiteY7" fmla="*/ 25444 h 13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08" h="131674">
                    <a:moveTo>
                      <a:pt x="41531" y="25444"/>
                    </a:moveTo>
                    <a:lnTo>
                      <a:pt x="41531" y="25444"/>
                    </a:lnTo>
                    <a:cubicBezTo>
                      <a:pt x="34857" y="60823"/>
                      <a:pt x="29627" y="95879"/>
                      <a:pt x="25450" y="129971"/>
                    </a:cubicBezTo>
                    <a:cubicBezTo>
                      <a:pt x="14673" y="123780"/>
                      <a:pt x="4784" y="116222"/>
                      <a:pt x="-4062" y="107538"/>
                    </a:cubicBezTo>
                    <a:cubicBezTo>
                      <a:pt x="-524" y="78833"/>
                      <a:pt x="3979" y="49727"/>
                      <a:pt x="9526" y="20459"/>
                    </a:cubicBezTo>
                    <a:lnTo>
                      <a:pt x="9526" y="20459"/>
                    </a:lnTo>
                    <a:cubicBezTo>
                      <a:pt x="12102" y="-3099"/>
                      <a:pt x="49328" y="-5994"/>
                      <a:pt x="80846" y="3011"/>
                    </a:cubicBezTo>
                    <a:cubicBezTo>
                      <a:pt x="60423" y="3253"/>
                      <a:pt x="43219" y="9685"/>
                      <a:pt x="41531" y="2544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179" name="íšľide">
                <a:extLst>
                  <a:ext uri="{FF2B5EF4-FFF2-40B4-BE49-F238E27FC236}">
                    <a16:creationId xmlns:a16="http://schemas.microsoft.com/office/drawing/2014/main" id="{CAD0C224-B0EF-0C55-B5AA-FCDE0C048F6C}"/>
                  </a:ext>
                </a:extLst>
              </p:cNvPr>
              <p:cNvSpPr/>
              <p:nvPr/>
            </p:nvSpPr>
            <p:spPr>
              <a:xfrm>
                <a:off x="10190274" y="4962283"/>
                <a:ext cx="114577" cy="194015"/>
              </a:xfrm>
              <a:custGeom>
                <a:avLst/>
                <a:gdLst>
                  <a:gd name="connsiteX0" fmla="*/ 47157 w 114577"/>
                  <a:gd name="connsiteY0" fmla="*/ 27682 h 194015"/>
                  <a:gd name="connsiteX1" fmla="*/ 110515 w 114577"/>
                  <a:gd name="connsiteY1" fmla="*/ 132209 h 194015"/>
                  <a:gd name="connsiteX2" fmla="*/ 10492 w 114577"/>
                  <a:gd name="connsiteY2" fmla="*/ 191226 h 194015"/>
                  <a:gd name="connsiteX3" fmla="*/ -4062 w 114577"/>
                  <a:gd name="connsiteY3" fmla="*/ 187447 h 194015"/>
                  <a:gd name="connsiteX4" fmla="*/ 78754 w 114577"/>
                  <a:gd name="connsiteY4" fmla="*/ 127545 h 194015"/>
                  <a:gd name="connsiteX5" fmla="*/ 15396 w 114577"/>
                  <a:gd name="connsiteY5" fmla="*/ 23018 h 194015"/>
                  <a:gd name="connsiteX6" fmla="*/ 55598 w 114577"/>
                  <a:gd name="connsiteY6" fmla="*/ 5811 h 194015"/>
                  <a:gd name="connsiteX7" fmla="*/ 47157 w 114577"/>
                  <a:gd name="connsiteY7" fmla="*/ 27682 h 19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577" h="194015">
                    <a:moveTo>
                      <a:pt x="47157" y="27682"/>
                    </a:moveTo>
                    <a:cubicBezTo>
                      <a:pt x="50212" y="75925"/>
                      <a:pt x="85028" y="112108"/>
                      <a:pt x="110515" y="132209"/>
                    </a:cubicBezTo>
                    <a:cubicBezTo>
                      <a:pt x="83983" y="175225"/>
                      <a:pt x="49085" y="197658"/>
                      <a:pt x="10492" y="191226"/>
                    </a:cubicBezTo>
                    <a:cubicBezTo>
                      <a:pt x="5506" y="190341"/>
                      <a:pt x="681" y="189135"/>
                      <a:pt x="-4062" y="187447"/>
                    </a:cubicBezTo>
                    <a:cubicBezTo>
                      <a:pt x="27700" y="185677"/>
                      <a:pt x="56242" y="164129"/>
                      <a:pt x="78754" y="127545"/>
                    </a:cubicBezTo>
                    <a:cubicBezTo>
                      <a:pt x="53266" y="107202"/>
                      <a:pt x="18450" y="71261"/>
                      <a:pt x="15396" y="23018"/>
                    </a:cubicBezTo>
                    <a:cubicBezTo>
                      <a:pt x="681" y="1148"/>
                      <a:pt x="46914" y="-10189"/>
                      <a:pt x="55598" y="5811"/>
                    </a:cubicBezTo>
                    <a:cubicBezTo>
                      <a:pt x="46513" y="9832"/>
                      <a:pt x="40400" y="17632"/>
                      <a:pt x="47157" y="2768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15" name="îṣḻíḓê">
              <a:extLst>
                <a:ext uri="{FF2B5EF4-FFF2-40B4-BE49-F238E27FC236}">
                  <a16:creationId xmlns:a16="http://schemas.microsoft.com/office/drawing/2014/main" id="{C929EADF-6F8D-9BCD-DD85-EA707AE3FD48}"/>
                </a:ext>
              </a:extLst>
            </p:cNvPr>
            <p:cNvSpPr/>
            <p:nvPr/>
          </p:nvSpPr>
          <p:spPr>
            <a:xfrm>
              <a:off x="10254187" y="4154303"/>
              <a:ext cx="69406" cy="44960"/>
            </a:xfrm>
            <a:custGeom>
              <a:avLst/>
              <a:gdLst>
                <a:gd name="connsiteX0" fmla="*/ -3007 w 69406"/>
                <a:gd name="connsiteY0" fmla="*/ 37722 h 44960"/>
                <a:gd name="connsiteX1" fmla="*/ 64293 w 69406"/>
                <a:gd name="connsiteY1" fmla="*/ 3872 h 44960"/>
                <a:gd name="connsiteX2" fmla="*/ -3007 w 69406"/>
                <a:gd name="connsiteY2" fmla="*/ 37722 h 44960"/>
              </a:gdLst>
              <a:ahLst/>
              <a:cxnLst>
                <a:cxn ang="0">
                  <a:pos x="connsiteX0" y="connsiteY0"/>
                </a:cxn>
                <a:cxn ang="0">
                  <a:pos x="connsiteX1" y="connsiteY1"/>
                </a:cxn>
                <a:cxn ang="0">
                  <a:pos x="connsiteX2" y="connsiteY2"/>
                </a:cxn>
              </a:cxnLst>
              <a:rect l="l" t="t" r="r" b="b"/>
              <a:pathLst>
                <a:path w="69406" h="44960">
                  <a:moveTo>
                    <a:pt x="-3007" y="37722"/>
                  </a:moveTo>
                  <a:cubicBezTo>
                    <a:pt x="5034" y="56858"/>
                    <a:pt x="74666" y="21641"/>
                    <a:pt x="64293" y="3872"/>
                  </a:cubicBezTo>
                  <a:cubicBezTo>
                    <a:pt x="55931" y="-15265"/>
                    <a:pt x="-13379" y="19551"/>
                    <a:pt x="-3007" y="37722"/>
                  </a:cubicBezTo>
                  <a:close/>
                </a:path>
              </a:pathLst>
            </a:custGeom>
            <a:solidFill>
              <a:srgbClr val="B32969"/>
            </a:solidFill>
            <a:ln w="8032" cap="flat">
              <a:noFill/>
              <a:prstDash val="solid"/>
              <a:miter/>
            </a:ln>
          </p:spPr>
          <p:txBody>
            <a:bodyPr rtlCol="0" anchor="ctr"/>
            <a:lstStyle/>
            <a:p>
              <a:endParaRPr lang="zh-CN" altLang="en-US"/>
            </a:p>
          </p:txBody>
        </p:sp>
        <p:sp>
          <p:nvSpPr>
            <p:cNvPr id="16" name="iŝḻîḍè">
              <a:extLst>
                <a:ext uri="{FF2B5EF4-FFF2-40B4-BE49-F238E27FC236}">
                  <a16:creationId xmlns:a16="http://schemas.microsoft.com/office/drawing/2014/main" id="{5B8AAEE6-8420-79CD-AC31-C37E4AB26E74}"/>
                </a:ext>
              </a:extLst>
            </p:cNvPr>
            <p:cNvSpPr/>
            <p:nvPr/>
          </p:nvSpPr>
          <p:spPr>
            <a:xfrm>
              <a:off x="10416282" y="4206247"/>
              <a:ext cx="24704" cy="15604"/>
            </a:xfrm>
            <a:custGeom>
              <a:avLst/>
              <a:gdLst>
                <a:gd name="connsiteX0" fmla="*/ -3730 w 24704"/>
                <a:gd name="connsiteY0" fmla="*/ 1297 h 15604"/>
                <a:gd name="connsiteX1" fmla="*/ 20391 w 24704"/>
                <a:gd name="connsiteY1" fmla="*/ 10945 h 15604"/>
                <a:gd name="connsiteX2" fmla="*/ -3730 w 24704"/>
                <a:gd name="connsiteY2" fmla="*/ 1297 h 15604"/>
              </a:gdLst>
              <a:ahLst/>
              <a:cxnLst>
                <a:cxn ang="0">
                  <a:pos x="connsiteX0" y="connsiteY0"/>
                </a:cxn>
                <a:cxn ang="0">
                  <a:pos x="connsiteX1" y="connsiteY1"/>
                </a:cxn>
                <a:cxn ang="0">
                  <a:pos x="connsiteX2" y="connsiteY2"/>
                </a:cxn>
              </a:cxnLst>
              <a:rect l="l" t="t" r="r" b="b"/>
              <a:pathLst>
                <a:path w="24704" h="15604">
                  <a:moveTo>
                    <a:pt x="-3730" y="1297"/>
                  </a:moveTo>
                  <a:cubicBezTo>
                    <a:pt x="-7185" y="9337"/>
                    <a:pt x="17415" y="18825"/>
                    <a:pt x="20391" y="10945"/>
                  </a:cubicBezTo>
                  <a:cubicBezTo>
                    <a:pt x="23367" y="3065"/>
                    <a:pt x="-994" y="-6744"/>
                    <a:pt x="-3730" y="1297"/>
                  </a:cubicBezTo>
                  <a:close/>
                </a:path>
              </a:pathLst>
            </a:custGeom>
            <a:solidFill>
              <a:srgbClr val="B32969"/>
            </a:solidFill>
            <a:ln w="8032" cap="flat">
              <a:noFill/>
              <a:prstDash val="solid"/>
              <a:miter/>
            </a:ln>
          </p:spPr>
          <p:txBody>
            <a:bodyPr rtlCol="0" anchor="ctr"/>
            <a:lstStyle/>
            <a:p>
              <a:endParaRPr lang="zh-CN" altLang="en-US"/>
            </a:p>
          </p:txBody>
        </p:sp>
        <p:sp>
          <p:nvSpPr>
            <p:cNvPr id="17" name="ïSḷïḋe">
              <a:extLst>
                <a:ext uri="{FF2B5EF4-FFF2-40B4-BE49-F238E27FC236}">
                  <a16:creationId xmlns:a16="http://schemas.microsoft.com/office/drawing/2014/main" id="{EED4AF17-B136-AA2A-51D6-158FACD52952}"/>
                </a:ext>
              </a:extLst>
            </p:cNvPr>
            <p:cNvSpPr/>
            <p:nvPr/>
          </p:nvSpPr>
          <p:spPr>
            <a:xfrm>
              <a:off x="10257457" y="4408741"/>
              <a:ext cx="22142" cy="19233"/>
            </a:xfrm>
            <a:custGeom>
              <a:avLst/>
              <a:gdLst>
                <a:gd name="connsiteX0" fmla="*/ -3140 w 22142"/>
                <a:gd name="connsiteY0" fmla="*/ 15896 h 19233"/>
                <a:gd name="connsiteX1" fmla="*/ 17201 w 22142"/>
                <a:gd name="connsiteY1" fmla="*/ -185 h 19233"/>
                <a:gd name="connsiteX2" fmla="*/ -3140 w 22142"/>
                <a:gd name="connsiteY2" fmla="*/ 15896 h 19233"/>
              </a:gdLst>
              <a:ahLst/>
              <a:cxnLst>
                <a:cxn ang="0">
                  <a:pos x="connsiteX0" y="connsiteY0"/>
                </a:cxn>
                <a:cxn ang="0">
                  <a:pos x="connsiteX1" y="connsiteY1"/>
                </a:cxn>
                <a:cxn ang="0">
                  <a:pos x="connsiteX2" y="connsiteY2"/>
                </a:cxn>
              </a:cxnLst>
              <a:rect l="l" t="t" r="r" b="b"/>
              <a:pathLst>
                <a:path w="22142" h="19233">
                  <a:moveTo>
                    <a:pt x="-3140" y="15896"/>
                  </a:moveTo>
                  <a:cubicBezTo>
                    <a:pt x="1681" y="22730"/>
                    <a:pt x="22587" y="6328"/>
                    <a:pt x="17201" y="-185"/>
                  </a:cubicBezTo>
                  <a:cubicBezTo>
                    <a:pt x="11814" y="-6699"/>
                    <a:pt x="-8609" y="9463"/>
                    <a:pt x="-3140" y="15896"/>
                  </a:cubicBezTo>
                  <a:close/>
                </a:path>
              </a:pathLst>
            </a:custGeom>
            <a:solidFill>
              <a:srgbClr val="B32969"/>
            </a:solidFill>
            <a:ln w="8032" cap="flat">
              <a:noFill/>
              <a:prstDash val="solid"/>
              <a:miter/>
            </a:ln>
          </p:spPr>
          <p:txBody>
            <a:bodyPr rtlCol="0" anchor="ctr"/>
            <a:lstStyle/>
            <a:p>
              <a:endParaRPr lang="zh-CN" altLang="en-US"/>
            </a:p>
          </p:txBody>
        </p:sp>
        <p:sp>
          <p:nvSpPr>
            <p:cNvPr id="18" name="ïṩḷîde">
              <a:extLst>
                <a:ext uri="{FF2B5EF4-FFF2-40B4-BE49-F238E27FC236}">
                  <a16:creationId xmlns:a16="http://schemas.microsoft.com/office/drawing/2014/main" id="{A46EEB44-66BF-5724-12F5-F85BE6E6155C}"/>
                </a:ext>
              </a:extLst>
            </p:cNvPr>
            <p:cNvSpPr/>
            <p:nvPr/>
          </p:nvSpPr>
          <p:spPr>
            <a:xfrm>
              <a:off x="10220470" y="4694104"/>
              <a:ext cx="22142" cy="19199"/>
            </a:xfrm>
            <a:custGeom>
              <a:avLst/>
              <a:gdLst>
                <a:gd name="connsiteX0" fmla="*/ -3140 w 22142"/>
                <a:gd name="connsiteY0" fmla="*/ 15890 h 19199"/>
                <a:gd name="connsiteX1" fmla="*/ 17201 w 22142"/>
                <a:gd name="connsiteY1" fmla="*/ -191 h 19199"/>
                <a:gd name="connsiteX2" fmla="*/ -3140 w 22142"/>
                <a:gd name="connsiteY2" fmla="*/ 15890 h 19199"/>
              </a:gdLst>
              <a:ahLst/>
              <a:cxnLst>
                <a:cxn ang="0">
                  <a:pos x="connsiteX0" y="connsiteY0"/>
                </a:cxn>
                <a:cxn ang="0">
                  <a:pos x="connsiteX1" y="connsiteY1"/>
                </a:cxn>
                <a:cxn ang="0">
                  <a:pos x="connsiteX2" y="connsiteY2"/>
                </a:cxn>
              </a:cxnLst>
              <a:rect l="l" t="t" r="r" b="b"/>
              <a:pathLst>
                <a:path w="22142" h="19199">
                  <a:moveTo>
                    <a:pt x="-3140" y="15890"/>
                  </a:moveTo>
                  <a:cubicBezTo>
                    <a:pt x="1685" y="22644"/>
                    <a:pt x="22587" y="6322"/>
                    <a:pt x="17201" y="-191"/>
                  </a:cubicBezTo>
                  <a:cubicBezTo>
                    <a:pt x="11814" y="-6703"/>
                    <a:pt x="-8609" y="9538"/>
                    <a:pt x="-3140" y="15890"/>
                  </a:cubicBezTo>
                  <a:close/>
                </a:path>
              </a:pathLst>
            </a:custGeom>
            <a:solidFill>
              <a:srgbClr val="B32969"/>
            </a:solidFill>
            <a:ln w="8032" cap="flat">
              <a:noFill/>
              <a:prstDash val="solid"/>
              <a:miter/>
            </a:ln>
          </p:spPr>
          <p:txBody>
            <a:bodyPr rtlCol="0" anchor="ctr"/>
            <a:lstStyle/>
            <a:p>
              <a:endParaRPr lang="zh-CN" altLang="en-US"/>
            </a:p>
          </p:txBody>
        </p:sp>
        <p:sp>
          <p:nvSpPr>
            <p:cNvPr id="19" name="iṧľîdè">
              <a:extLst>
                <a:ext uri="{FF2B5EF4-FFF2-40B4-BE49-F238E27FC236}">
                  <a16:creationId xmlns:a16="http://schemas.microsoft.com/office/drawing/2014/main" id="{B7C7025A-7B9E-C2F9-2DFD-EB082081A1CA}"/>
                </a:ext>
              </a:extLst>
            </p:cNvPr>
            <p:cNvSpPr/>
            <p:nvPr/>
          </p:nvSpPr>
          <p:spPr>
            <a:xfrm>
              <a:off x="10217363" y="4967371"/>
              <a:ext cx="25830" cy="12446"/>
            </a:xfrm>
            <a:custGeom>
              <a:avLst/>
              <a:gdLst>
                <a:gd name="connsiteX0" fmla="*/ -4053 w 25830"/>
                <a:gd name="connsiteY0" fmla="*/ 4985 h 12446"/>
                <a:gd name="connsiteX1" fmla="*/ 21757 w 25830"/>
                <a:gd name="connsiteY1" fmla="*/ 4181 h 12446"/>
                <a:gd name="connsiteX2" fmla="*/ -4053 w 25830"/>
                <a:gd name="connsiteY2" fmla="*/ 4985 h 12446"/>
              </a:gdLst>
              <a:ahLst/>
              <a:cxnLst>
                <a:cxn ang="0">
                  <a:pos x="connsiteX0" y="connsiteY0"/>
                </a:cxn>
                <a:cxn ang="0">
                  <a:pos x="connsiteX1" y="connsiteY1"/>
                </a:cxn>
                <a:cxn ang="0">
                  <a:pos x="connsiteX2" y="connsiteY2"/>
                </a:cxn>
              </a:cxnLst>
              <a:rect l="l" t="t" r="r" b="b"/>
              <a:pathLst>
                <a:path w="25830" h="12446">
                  <a:moveTo>
                    <a:pt x="-4053" y="4985"/>
                  </a:moveTo>
                  <a:cubicBezTo>
                    <a:pt x="-4053" y="13025"/>
                    <a:pt x="22401" y="12544"/>
                    <a:pt x="21757" y="4181"/>
                  </a:cubicBezTo>
                  <a:cubicBezTo>
                    <a:pt x="21113" y="-4181"/>
                    <a:pt x="-4618" y="-3377"/>
                    <a:pt x="-4053" y="4985"/>
                  </a:cubicBezTo>
                  <a:close/>
                </a:path>
              </a:pathLst>
            </a:custGeom>
            <a:solidFill>
              <a:srgbClr val="B32969"/>
            </a:solidFill>
            <a:ln w="8032" cap="flat">
              <a:noFill/>
              <a:prstDash val="solid"/>
              <a:miter/>
            </a:ln>
          </p:spPr>
          <p:txBody>
            <a:bodyPr rtlCol="0" anchor="ctr"/>
            <a:lstStyle/>
            <a:p>
              <a:endParaRPr lang="zh-CN" altLang="en-US"/>
            </a:p>
          </p:txBody>
        </p:sp>
        <p:sp>
          <p:nvSpPr>
            <p:cNvPr id="20" name="îṩ1iḑe">
              <a:extLst>
                <a:ext uri="{FF2B5EF4-FFF2-40B4-BE49-F238E27FC236}">
                  <a16:creationId xmlns:a16="http://schemas.microsoft.com/office/drawing/2014/main" id="{36473FCF-5F75-C138-EFBB-F219CE5A11A9}"/>
                </a:ext>
              </a:extLst>
            </p:cNvPr>
            <p:cNvSpPr/>
            <p:nvPr/>
          </p:nvSpPr>
          <p:spPr>
            <a:xfrm>
              <a:off x="10506190" y="4536941"/>
              <a:ext cx="24678" cy="15535"/>
            </a:xfrm>
            <a:custGeom>
              <a:avLst/>
              <a:gdLst>
                <a:gd name="connsiteX0" fmla="*/ -3744 w 24678"/>
                <a:gd name="connsiteY0" fmla="*/ 1228 h 15535"/>
                <a:gd name="connsiteX1" fmla="*/ 20377 w 24678"/>
                <a:gd name="connsiteY1" fmla="*/ 10876 h 15535"/>
                <a:gd name="connsiteX2" fmla="*/ -3744 w 24678"/>
                <a:gd name="connsiteY2" fmla="*/ 1228 h 15535"/>
              </a:gdLst>
              <a:ahLst/>
              <a:cxnLst>
                <a:cxn ang="0">
                  <a:pos x="connsiteX0" y="connsiteY0"/>
                </a:cxn>
                <a:cxn ang="0">
                  <a:pos x="connsiteX1" y="connsiteY1"/>
                </a:cxn>
                <a:cxn ang="0">
                  <a:pos x="connsiteX2" y="connsiteY2"/>
                </a:cxn>
              </a:cxnLst>
              <a:rect l="l" t="t" r="r" b="b"/>
              <a:pathLst>
                <a:path w="24678" h="15535">
                  <a:moveTo>
                    <a:pt x="-3744" y="1228"/>
                  </a:moveTo>
                  <a:cubicBezTo>
                    <a:pt x="-7121" y="9268"/>
                    <a:pt x="17484" y="18756"/>
                    <a:pt x="20377" y="10876"/>
                  </a:cubicBezTo>
                  <a:cubicBezTo>
                    <a:pt x="23271" y="2996"/>
                    <a:pt x="-929" y="-6652"/>
                    <a:pt x="-3744" y="1228"/>
                  </a:cubicBezTo>
                  <a:close/>
                </a:path>
              </a:pathLst>
            </a:custGeom>
            <a:solidFill>
              <a:srgbClr val="B32969"/>
            </a:solidFill>
            <a:ln w="8032" cap="flat">
              <a:noFill/>
              <a:prstDash val="solid"/>
              <a:miter/>
            </a:ln>
          </p:spPr>
          <p:txBody>
            <a:bodyPr rtlCol="0" anchor="ctr"/>
            <a:lstStyle/>
            <a:p>
              <a:endParaRPr lang="zh-CN" altLang="en-US"/>
            </a:p>
          </p:txBody>
        </p:sp>
        <p:sp>
          <p:nvSpPr>
            <p:cNvPr id="21" name="îṡ1iḍe">
              <a:extLst>
                <a:ext uri="{FF2B5EF4-FFF2-40B4-BE49-F238E27FC236}">
                  <a16:creationId xmlns:a16="http://schemas.microsoft.com/office/drawing/2014/main" id="{1B6A07A9-84E4-FB9C-C194-6EC6F1DDB2EA}"/>
                </a:ext>
              </a:extLst>
            </p:cNvPr>
            <p:cNvSpPr/>
            <p:nvPr/>
          </p:nvSpPr>
          <p:spPr>
            <a:xfrm>
              <a:off x="10535936" y="4872628"/>
              <a:ext cx="20602" cy="20635"/>
            </a:xfrm>
            <a:custGeom>
              <a:avLst/>
              <a:gdLst>
                <a:gd name="connsiteX0" fmla="*/ -2855 w 20602"/>
                <a:gd name="connsiteY0" fmla="*/ -456 h 20635"/>
                <a:gd name="connsiteX1" fmla="*/ 15475 w 20602"/>
                <a:gd name="connsiteY1" fmla="*/ 17796 h 20635"/>
                <a:gd name="connsiteX2" fmla="*/ -2855 w 20602"/>
                <a:gd name="connsiteY2" fmla="*/ -456 h 20635"/>
              </a:gdLst>
              <a:ahLst/>
              <a:cxnLst>
                <a:cxn ang="0">
                  <a:pos x="connsiteX0" y="connsiteY0"/>
                </a:cxn>
                <a:cxn ang="0">
                  <a:pos x="connsiteX1" y="connsiteY1"/>
                </a:cxn>
                <a:cxn ang="0">
                  <a:pos x="connsiteX2" y="connsiteY2"/>
                </a:cxn>
              </a:cxnLst>
              <a:rect l="l" t="t" r="r" b="b"/>
              <a:pathLst>
                <a:path w="20602" h="20635">
                  <a:moveTo>
                    <a:pt x="-2855" y="-456"/>
                  </a:moveTo>
                  <a:cubicBezTo>
                    <a:pt x="-8968" y="5172"/>
                    <a:pt x="9849" y="23665"/>
                    <a:pt x="15475" y="17796"/>
                  </a:cubicBezTo>
                  <a:cubicBezTo>
                    <a:pt x="21105" y="11925"/>
                    <a:pt x="2853" y="-6648"/>
                    <a:pt x="-2855" y="-456"/>
                  </a:cubicBezTo>
                  <a:close/>
                </a:path>
              </a:pathLst>
            </a:custGeom>
            <a:solidFill>
              <a:srgbClr val="B32969"/>
            </a:solidFill>
            <a:ln w="8032" cap="flat">
              <a:noFill/>
              <a:prstDash val="solid"/>
              <a:miter/>
            </a:ln>
          </p:spPr>
          <p:txBody>
            <a:bodyPr rtlCol="0" anchor="ctr"/>
            <a:lstStyle/>
            <a:p>
              <a:endParaRPr lang="zh-CN" altLang="en-US"/>
            </a:p>
          </p:txBody>
        </p:sp>
        <p:sp>
          <p:nvSpPr>
            <p:cNvPr id="22" name="iṣļîḋé">
              <a:extLst>
                <a:ext uri="{FF2B5EF4-FFF2-40B4-BE49-F238E27FC236}">
                  <a16:creationId xmlns:a16="http://schemas.microsoft.com/office/drawing/2014/main" id="{5B2240E2-B1C0-EBB7-870A-11A3BC0E02DB}"/>
                </a:ext>
              </a:extLst>
            </p:cNvPr>
            <p:cNvSpPr/>
            <p:nvPr/>
          </p:nvSpPr>
          <p:spPr>
            <a:xfrm>
              <a:off x="10414708" y="5314449"/>
              <a:ext cx="25378" cy="13802"/>
            </a:xfrm>
            <a:custGeom>
              <a:avLst/>
              <a:gdLst>
                <a:gd name="connsiteX0" fmla="*/ -3923 w 25378"/>
                <a:gd name="connsiteY0" fmla="*/ 2200 h 13802"/>
                <a:gd name="connsiteX1" fmla="*/ 21243 w 25378"/>
                <a:gd name="connsiteY1" fmla="*/ 8231 h 13802"/>
                <a:gd name="connsiteX2" fmla="*/ -3923 w 25378"/>
                <a:gd name="connsiteY2" fmla="*/ 2200 h 13802"/>
              </a:gdLst>
              <a:ahLst/>
              <a:cxnLst>
                <a:cxn ang="0">
                  <a:pos x="connsiteX0" y="connsiteY0"/>
                </a:cxn>
                <a:cxn ang="0">
                  <a:pos x="connsiteX1" y="connsiteY1"/>
                </a:cxn>
                <a:cxn ang="0">
                  <a:pos x="connsiteX2" y="connsiteY2"/>
                </a:cxn>
              </a:cxnLst>
              <a:rect l="l" t="t" r="r" b="b"/>
              <a:pathLst>
                <a:path w="25378" h="13802">
                  <a:moveTo>
                    <a:pt x="-3923" y="2200"/>
                  </a:moveTo>
                  <a:cubicBezTo>
                    <a:pt x="-6176" y="10241"/>
                    <a:pt x="19634" y="16432"/>
                    <a:pt x="21243" y="8231"/>
                  </a:cubicBezTo>
                  <a:cubicBezTo>
                    <a:pt x="22849" y="30"/>
                    <a:pt x="-2317" y="-6000"/>
                    <a:pt x="-3923" y="2200"/>
                  </a:cubicBezTo>
                  <a:close/>
                </a:path>
              </a:pathLst>
            </a:custGeom>
            <a:solidFill>
              <a:srgbClr val="B32969"/>
            </a:solidFill>
            <a:ln w="8032" cap="flat">
              <a:noFill/>
              <a:prstDash val="solid"/>
              <a:miter/>
            </a:ln>
          </p:spPr>
          <p:txBody>
            <a:bodyPr rtlCol="0" anchor="ctr"/>
            <a:lstStyle/>
            <a:p>
              <a:endParaRPr lang="zh-CN" altLang="en-US"/>
            </a:p>
          </p:txBody>
        </p:sp>
        <p:sp>
          <p:nvSpPr>
            <p:cNvPr id="23" name="íṩļíḋé">
              <a:extLst>
                <a:ext uri="{FF2B5EF4-FFF2-40B4-BE49-F238E27FC236}">
                  <a16:creationId xmlns:a16="http://schemas.microsoft.com/office/drawing/2014/main" id="{81AEE7BB-B705-1B9E-5E43-4DB7FB7C1B0F}"/>
                </a:ext>
              </a:extLst>
            </p:cNvPr>
            <p:cNvSpPr/>
            <p:nvPr/>
          </p:nvSpPr>
          <p:spPr>
            <a:xfrm>
              <a:off x="10015444" y="5364889"/>
              <a:ext cx="20136" cy="20292"/>
            </a:xfrm>
            <a:custGeom>
              <a:avLst/>
              <a:gdLst>
                <a:gd name="connsiteX0" fmla="*/ -2985 w 20136"/>
                <a:gd name="connsiteY0" fmla="*/ 17613 h 20292"/>
                <a:gd name="connsiteX1" fmla="*/ 15023 w 20136"/>
                <a:gd name="connsiteY1" fmla="*/ -880 h 20292"/>
                <a:gd name="connsiteX2" fmla="*/ -2985 w 20136"/>
                <a:gd name="connsiteY2" fmla="*/ 17613 h 20292"/>
              </a:gdLst>
              <a:ahLst/>
              <a:cxnLst>
                <a:cxn ang="0">
                  <a:pos x="connsiteX0" y="connsiteY0"/>
                </a:cxn>
                <a:cxn ang="0">
                  <a:pos x="connsiteX1" y="connsiteY1"/>
                </a:cxn>
                <a:cxn ang="0">
                  <a:pos x="connsiteX2" y="connsiteY2"/>
                </a:cxn>
              </a:cxnLst>
              <a:rect l="l" t="t" r="r" b="b"/>
              <a:pathLst>
                <a:path w="20136" h="20292">
                  <a:moveTo>
                    <a:pt x="-2985" y="17613"/>
                  </a:moveTo>
                  <a:cubicBezTo>
                    <a:pt x="2079" y="23081"/>
                    <a:pt x="20653" y="4024"/>
                    <a:pt x="15023" y="-880"/>
                  </a:cubicBezTo>
                  <a:cubicBezTo>
                    <a:pt x="9397" y="-5785"/>
                    <a:pt x="-8615" y="12628"/>
                    <a:pt x="-2985" y="17613"/>
                  </a:cubicBezTo>
                  <a:close/>
                </a:path>
              </a:pathLst>
            </a:custGeom>
            <a:solidFill>
              <a:srgbClr val="B32969"/>
            </a:solidFill>
            <a:ln w="8032" cap="flat">
              <a:noFill/>
              <a:prstDash val="solid"/>
              <a:miter/>
            </a:ln>
          </p:spPr>
          <p:txBody>
            <a:bodyPr rtlCol="0" anchor="ctr"/>
            <a:lstStyle/>
            <a:p>
              <a:endParaRPr lang="zh-CN" altLang="en-US"/>
            </a:p>
          </p:txBody>
        </p:sp>
        <p:sp>
          <p:nvSpPr>
            <p:cNvPr id="24" name="ísļïḋê">
              <a:extLst>
                <a:ext uri="{FF2B5EF4-FFF2-40B4-BE49-F238E27FC236}">
                  <a16:creationId xmlns:a16="http://schemas.microsoft.com/office/drawing/2014/main" id="{66CDC0A5-58B7-2FAE-2550-263E25BCD9D3}"/>
                </a:ext>
              </a:extLst>
            </p:cNvPr>
            <p:cNvSpPr/>
            <p:nvPr/>
          </p:nvSpPr>
          <p:spPr>
            <a:xfrm>
              <a:off x="9771811" y="5266824"/>
              <a:ext cx="19400" cy="21091"/>
            </a:xfrm>
            <a:custGeom>
              <a:avLst/>
              <a:gdLst>
                <a:gd name="connsiteX0" fmla="*/ -2821 w 19400"/>
                <a:gd name="connsiteY0" fmla="*/ 18549 h 21091"/>
                <a:gd name="connsiteX1" fmla="*/ 14148 w 19400"/>
                <a:gd name="connsiteY1" fmla="*/ -990 h 21091"/>
                <a:gd name="connsiteX2" fmla="*/ -2821 w 19400"/>
                <a:gd name="connsiteY2" fmla="*/ 18549 h 21091"/>
              </a:gdLst>
              <a:ahLst/>
              <a:cxnLst>
                <a:cxn ang="0">
                  <a:pos x="connsiteX0" y="connsiteY0"/>
                </a:cxn>
                <a:cxn ang="0">
                  <a:pos x="connsiteX1" y="connsiteY1"/>
                </a:cxn>
                <a:cxn ang="0">
                  <a:pos x="connsiteX2" y="connsiteY2"/>
                </a:cxn>
              </a:cxnLst>
              <a:rect l="l" t="t" r="r" b="b"/>
              <a:pathLst>
                <a:path w="19400" h="21091">
                  <a:moveTo>
                    <a:pt x="-2821" y="18549"/>
                  </a:moveTo>
                  <a:cubicBezTo>
                    <a:pt x="2566" y="23694"/>
                    <a:pt x="20017" y="3674"/>
                    <a:pt x="14148" y="-990"/>
                  </a:cubicBezTo>
                  <a:cubicBezTo>
                    <a:pt x="8278" y="-5653"/>
                    <a:pt x="-8769" y="13885"/>
                    <a:pt x="-2821" y="18549"/>
                  </a:cubicBezTo>
                  <a:close/>
                </a:path>
              </a:pathLst>
            </a:custGeom>
            <a:solidFill>
              <a:srgbClr val="B32969"/>
            </a:solidFill>
            <a:ln w="8032" cap="flat">
              <a:noFill/>
              <a:prstDash val="solid"/>
              <a:miter/>
            </a:ln>
          </p:spPr>
          <p:txBody>
            <a:bodyPr rtlCol="0" anchor="ctr"/>
            <a:lstStyle/>
            <a:p>
              <a:endParaRPr lang="zh-CN" altLang="en-US"/>
            </a:p>
          </p:txBody>
        </p:sp>
        <p:sp>
          <p:nvSpPr>
            <p:cNvPr id="25" name="îṩļîḋê">
              <a:extLst>
                <a:ext uri="{FF2B5EF4-FFF2-40B4-BE49-F238E27FC236}">
                  <a16:creationId xmlns:a16="http://schemas.microsoft.com/office/drawing/2014/main" id="{890998EC-F04A-BBFA-C39A-B491331441A0}"/>
                </a:ext>
              </a:extLst>
            </p:cNvPr>
            <p:cNvSpPr/>
            <p:nvPr/>
          </p:nvSpPr>
          <p:spPr>
            <a:xfrm>
              <a:off x="9598267" y="5411377"/>
              <a:ext cx="12042" cy="25574"/>
            </a:xfrm>
            <a:custGeom>
              <a:avLst/>
              <a:gdLst>
                <a:gd name="connsiteX0" fmla="*/ 4204 w 12042"/>
                <a:gd name="connsiteY0" fmla="*/ 23791 h 25574"/>
                <a:gd name="connsiteX1" fmla="*/ -377 w 12042"/>
                <a:gd name="connsiteY1" fmla="*/ -1618 h 25574"/>
                <a:gd name="connsiteX2" fmla="*/ 4204 w 12042"/>
                <a:gd name="connsiteY2" fmla="*/ 23791 h 25574"/>
              </a:gdLst>
              <a:ahLst/>
              <a:cxnLst>
                <a:cxn ang="0">
                  <a:pos x="connsiteX0" y="connsiteY0"/>
                </a:cxn>
                <a:cxn ang="0">
                  <a:pos x="connsiteX1" y="connsiteY1"/>
                </a:cxn>
                <a:cxn ang="0">
                  <a:pos x="connsiteX2" y="connsiteY2"/>
                </a:cxn>
              </a:cxnLst>
              <a:rect l="l" t="t" r="r" b="b"/>
              <a:pathLst>
                <a:path w="12042" h="25574">
                  <a:moveTo>
                    <a:pt x="4204" y="23791"/>
                  </a:moveTo>
                  <a:cubicBezTo>
                    <a:pt x="11684" y="22826"/>
                    <a:pt x="6941" y="-3386"/>
                    <a:pt x="-377" y="-1618"/>
                  </a:cubicBezTo>
                  <a:cubicBezTo>
                    <a:pt x="-7695" y="151"/>
                    <a:pt x="-3031" y="25479"/>
                    <a:pt x="4204" y="23791"/>
                  </a:cubicBezTo>
                  <a:close/>
                </a:path>
              </a:pathLst>
            </a:custGeom>
            <a:solidFill>
              <a:srgbClr val="B32969"/>
            </a:solidFill>
            <a:ln w="8032" cap="flat">
              <a:noFill/>
              <a:prstDash val="solid"/>
              <a:miter/>
            </a:ln>
          </p:spPr>
          <p:txBody>
            <a:bodyPr rtlCol="0" anchor="ctr"/>
            <a:lstStyle/>
            <a:p>
              <a:endParaRPr lang="zh-CN" altLang="en-US"/>
            </a:p>
          </p:txBody>
        </p:sp>
        <p:sp>
          <p:nvSpPr>
            <p:cNvPr id="26" name="išļîḋê">
              <a:extLst>
                <a:ext uri="{FF2B5EF4-FFF2-40B4-BE49-F238E27FC236}">
                  <a16:creationId xmlns:a16="http://schemas.microsoft.com/office/drawing/2014/main" id="{D7A4BE7A-855C-CD48-D125-47EE59DB968D}"/>
                </a:ext>
              </a:extLst>
            </p:cNvPr>
            <p:cNvSpPr/>
            <p:nvPr/>
          </p:nvSpPr>
          <p:spPr>
            <a:xfrm>
              <a:off x="9845915" y="5515669"/>
              <a:ext cx="12041" cy="25567"/>
            </a:xfrm>
            <a:custGeom>
              <a:avLst/>
              <a:gdLst>
                <a:gd name="connsiteX0" fmla="*/ 4206 w 12041"/>
                <a:gd name="connsiteY0" fmla="*/ 23783 h 25567"/>
                <a:gd name="connsiteX1" fmla="*/ -379 w 12041"/>
                <a:gd name="connsiteY1" fmla="*/ -1625 h 25567"/>
                <a:gd name="connsiteX2" fmla="*/ 4206 w 12041"/>
                <a:gd name="connsiteY2" fmla="*/ 23783 h 25567"/>
              </a:gdLst>
              <a:ahLst/>
              <a:cxnLst>
                <a:cxn ang="0">
                  <a:pos x="connsiteX0" y="connsiteY0"/>
                </a:cxn>
                <a:cxn ang="0">
                  <a:pos x="connsiteX1" y="connsiteY1"/>
                </a:cxn>
                <a:cxn ang="0">
                  <a:pos x="connsiteX2" y="connsiteY2"/>
                </a:cxn>
              </a:cxnLst>
              <a:rect l="l" t="t" r="r" b="b"/>
              <a:pathLst>
                <a:path w="12041" h="25567">
                  <a:moveTo>
                    <a:pt x="4206" y="23783"/>
                  </a:moveTo>
                  <a:cubicBezTo>
                    <a:pt x="11682" y="22819"/>
                    <a:pt x="6939" y="-3313"/>
                    <a:pt x="-379" y="-1625"/>
                  </a:cubicBezTo>
                  <a:cubicBezTo>
                    <a:pt x="-7693" y="63"/>
                    <a:pt x="-3033" y="25472"/>
                    <a:pt x="4206" y="23783"/>
                  </a:cubicBezTo>
                  <a:close/>
                </a:path>
              </a:pathLst>
            </a:custGeom>
            <a:solidFill>
              <a:srgbClr val="B32969"/>
            </a:solidFill>
            <a:ln w="8032" cap="flat">
              <a:noFill/>
              <a:prstDash val="solid"/>
              <a:miter/>
            </a:ln>
          </p:spPr>
          <p:txBody>
            <a:bodyPr rtlCol="0" anchor="ctr"/>
            <a:lstStyle/>
            <a:p>
              <a:endParaRPr lang="zh-CN" altLang="en-US"/>
            </a:p>
          </p:txBody>
        </p:sp>
        <p:sp>
          <p:nvSpPr>
            <p:cNvPr id="27" name="ïš1îḍè">
              <a:extLst>
                <a:ext uri="{FF2B5EF4-FFF2-40B4-BE49-F238E27FC236}">
                  <a16:creationId xmlns:a16="http://schemas.microsoft.com/office/drawing/2014/main" id="{6CA4E6E8-B1E3-69F2-8229-8E0C1DE95A94}"/>
                </a:ext>
              </a:extLst>
            </p:cNvPr>
            <p:cNvSpPr/>
            <p:nvPr/>
          </p:nvSpPr>
          <p:spPr>
            <a:xfrm>
              <a:off x="9748638" y="5122307"/>
              <a:ext cx="13485" cy="24897"/>
            </a:xfrm>
            <a:custGeom>
              <a:avLst/>
              <a:gdLst>
                <a:gd name="connsiteX0" fmla="*/ -1277 w 13485"/>
                <a:gd name="connsiteY0" fmla="*/ 23000 h 24897"/>
                <a:gd name="connsiteX1" fmla="*/ 6764 w 13485"/>
                <a:gd name="connsiteY1" fmla="*/ -1604 h 24897"/>
                <a:gd name="connsiteX2" fmla="*/ -1277 w 13485"/>
                <a:gd name="connsiteY2" fmla="*/ 23000 h 24897"/>
              </a:gdLst>
              <a:ahLst/>
              <a:cxnLst>
                <a:cxn ang="0">
                  <a:pos x="connsiteX0" y="connsiteY0"/>
                </a:cxn>
                <a:cxn ang="0">
                  <a:pos x="connsiteX1" y="connsiteY1"/>
                </a:cxn>
                <a:cxn ang="0">
                  <a:pos x="connsiteX2" y="connsiteY2"/>
                </a:cxn>
              </a:cxnLst>
              <a:rect l="l" t="t" r="r" b="b"/>
              <a:pathLst>
                <a:path w="13485" h="24897">
                  <a:moveTo>
                    <a:pt x="-1277" y="23000"/>
                  </a:moveTo>
                  <a:cubicBezTo>
                    <a:pt x="5720" y="25653"/>
                    <a:pt x="13678" y="246"/>
                    <a:pt x="6764" y="-1604"/>
                  </a:cubicBezTo>
                  <a:cubicBezTo>
                    <a:pt x="-150" y="-3453"/>
                    <a:pt x="-8512" y="21151"/>
                    <a:pt x="-1277" y="23000"/>
                  </a:cubicBezTo>
                  <a:close/>
                </a:path>
              </a:pathLst>
            </a:custGeom>
            <a:solidFill>
              <a:srgbClr val="B32969"/>
            </a:solidFill>
            <a:ln w="8032" cap="flat">
              <a:noFill/>
              <a:prstDash val="solid"/>
              <a:miter/>
            </a:ln>
          </p:spPr>
          <p:txBody>
            <a:bodyPr rtlCol="0" anchor="ctr"/>
            <a:lstStyle/>
            <a:p>
              <a:endParaRPr lang="zh-CN" altLang="en-US"/>
            </a:p>
          </p:txBody>
        </p:sp>
        <p:sp>
          <p:nvSpPr>
            <p:cNvPr id="28" name="íṩļïḍé">
              <a:extLst>
                <a:ext uri="{FF2B5EF4-FFF2-40B4-BE49-F238E27FC236}">
                  <a16:creationId xmlns:a16="http://schemas.microsoft.com/office/drawing/2014/main" id="{53D750E1-BD3D-0C6F-8E64-FC1C4B06FB32}"/>
                </a:ext>
              </a:extLst>
            </p:cNvPr>
            <p:cNvSpPr/>
            <p:nvPr/>
          </p:nvSpPr>
          <p:spPr>
            <a:xfrm>
              <a:off x="9733006" y="4900830"/>
              <a:ext cx="22913" cy="16980"/>
            </a:xfrm>
            <a:custGeom>
              <a:avLst/>
              <a:gdLst>
                <a:gd name="connsiteX0" fmla="*/ -3493 w 22913"/>
                <a:gd name="connsiteY0" fmla="*/ 13634 h 16980"/>
                <a:gd name="connsiteX1" fmla="*/ 18297 w 22913"/>
                <a:gd name="connsiteY1" fmla="*/ -277 h 16980"/>
                <a:gd name="connsiteX2" fmla="*/ -3493 w 22913"/>
                <a:gd name="connsiteY2" fmla="*/ 13634 h 16980"/>
              </a:gdLst>
              <a:ahLst/>
              <a:cxnLst>
                <a:cxn ang="0">
                  <a:pos x="connsiteX0" y="connsiteY0"/>
                </a:cxn>
                <a:cxn ang="0">
                  <a:pos x="connsiteX1" y="connsiteY1"/>
                </a:cxn>
                <a:cxn ang="0">
                  <a:pos x="connsiteX2" y="connsiteY2"/>
                </a:cxn>
              </a:cxnLst>
              <a:rect l="l" t="t" r="r" b="b"/>
              <a:pathLst>
                <a:path w="22913" h="16980">
                  <a:moveTo>
                    <a:pt x="-3493" y="13634"/>
                  </a:moveTo>
                  <a:cubicBezTo>
                    <a:pt x="206" y="20147"/>
                    <a:pt x="22639" y="5594"/>
                    <a:pt x="18297" y="-277"/>
                  </a:cubicBezTo>
                  <a:cubicBezTo>
                    <a:pt x="13955" y="-6146"/>
                    <a:pt x="-7835" y="7604"/>
                    <a:pt x="-3493" y="13634"/>
                  </a:cubicBezTo>
                  <a:close/>
                </a:path>
              </a:pathLst>
            </a:custGeom>
            <a:solidFill>
              <a:srgbClr val="B32969"/>
            </a:solidFill>
            <a:ln w="8032" cap="flat">
              <a:noFill/>
              <a:prstDash val="solid"/>
              <a:miter/>
            </a:ln>
          </p:spPr>
          <p:txBody>
            <a:bodyPr rtlCol="0" anchor="ctr"/>
            <a:lstStyle/>
            <a:p>
              <a:endParaRPr lang="zh-CN" altLang="en-US"/>
            </a:p>
          </p:txBody>
        </p:sp>
        <p:sp>
          <p:nvSpPr>
            <p:cNvPr id="29" name="ï$1íḓè">
              <a:extLst>
                <a:ext uri="{FF2B5EF4-FFF2-40B4-BE49-F238E27FC236}">
                  <a16:creationId xmlns:a16="http://schemas.microsoft.com/office/drawing/2014/main" id="{EF960B8B-7002-5FA0-EE80-92B58EA4EC2C}"/>
                </a:ext>
              </a:extLst>
            </p:cNvPr>
            <p:cNvSpPr/>
            <p:nvPr/>
          </p:nvSpPr>
          <p:spPr>
            <a:xfrm>
              <a:off x="9781229" y="4694907"/>
              <a:ext cx="22853" cy="16986"/>
            </a:xfrm>
            <a:custGeom>
              <a:avLst/>
              <a:gdLst>
                <a:gd name="connsiteX0" fmla="*/ -3472 w 22853"/>
                <a:gd name="connsiteY0" fmla="*/ 13640 h 16986"/>
                <a:gd name="connsiteX1" fmla="*/ 18235 w 22853"/>
                <a:gd name="connsiteY1" fmla="*/ -271 h 16986"/>
                <a:gd name="connsiteX2" fmla="*/ -3472 w 22853"/>
                <a:gd name="connsiteY2" fmla="*/ 13640 h 16986"/>
              </a:gdLst>
              <a:ahLst/>
              <a:cxnLst>
                <a:cxn ang="0">
                  <a:pos x="connsiteX0" y="connsiteY0"/>
                </a:cxn>
                <a:cxn ang="0">
                  <a:pos x="connsiteX1" y="connsiteY1"/>
                </a:cxn>
                <a:cxn ang="0">
                  <a:pos x="connsiteX2" y="connsiteY2"/>
                </a:cxn>
              </a:cxnLst>
              <a:rect l="l" t="t" r="r" b="b"/>
              <a:pathLst>
                <a:path w="22853" h="16986">
                  <a:moveTo>
                    <a:pt x="-3472" y="13640"/>
                  </a:moveTo>
                  <a:cubicBezTo>
                    <a:pt x="226" y="20152"/>
                    <a:pt x="22577" y="5600"/>
                    <a:pt x="18235" y="-271"/>
                  </a:cubicBezTo>
                  <a:cubicBezTo>
                    <a:pt x="13893" y="-6140"/>
                    <a:pt x="-7897" y="7529"/>
                    <a:pt x="-3472" y="13640"/>
                  </a:cubicBezTo>
                  <a:close/>
                </a:path>
              </a:pathLst>
            </a:custGeom>
            <a:solidFill>
              <a:srgbClr val="B32969"/>
            </a:solidFill>
            <a:ln w="8032" cap="flat">
              <a:noFill/>
              <a:prstDash val="solid"/>
              <a:miter/>
            </a:ln>
          </p:spPr>
          <p:txBody>
            <a:bodyPr rtlCol="0" anchor="ctr"/>
            <a:lstStyle/>
            <a:p>
              <a:endParaRPr lang="zh-CN" altLang="en-US"/>
            </a:p>
          </p:txBody>
        </p:sp>
        <p:sp>
          <p:nvSpPr>
            <p:cNvPr id="30" name="îš1iḍê">
              <a:extLst>
                <a:ext uri="{FF2B5EF4-FFF2-40B4-BE49-F238E27FC236}">
                  <a16:creationId xmlns:a16="http://schemas.microsoft.com/office/drawing/2014/main" id="{CE87A779-746E-FD2D-CF7C-EB77F7074A1F}"/>
                </a:ext>
              </a:extLst>
            </p:cNvPr>
            <p:cNvSpPr/>
            <p:nvPr/>
          </p:nvSpPr>
          <p:spPr>
            <a:xfrm>
              <a:off x="9804162" y="4351096"/>
              <a:ext cx="22913" cy="16986"/>
            </a:xfrm>
            <a:custGeom>
              <a:avLst/>
              <a:gdLst>
                <a:gd name="connsiteX0" fmla="*/ -3493 w 22913"/>
                <a:gd name="connsiteY0" fmla="*/ 13640 h 16986"/>
                <a:gd name="connsiteX1" fmla="*/ 18297 w 22913"/>
                <a:gd name="connsiteY1" fmla="*/ -271 h 16986"/>
                <a:gd name="connsiteX2" fmla="*/ -3493 w 22913"/>
                <a:gd name="connsiteY2" fmla="*/ 13640 h 16986"/>
              </a:gdLst>
              <a:ahLst/>
              <a:cxnLst>
                <a:cxn ang="0">
                  <a:pos x="connsiteX0" y="connsiteY0"/>
                </a:cxn>
                <a:cxn ang="0">
                  <a:pos x="connsiteX1" y="connsiteY1"/>
                </a:cxn>
                <a:cxn ang="0">
                  <a:pos x="connsiteX2" y="connsiteY2"/>
                </a:cxn>
              </a:cxnLst>
              <a:rect l="l" t="t" r="r" b="b"/>
              <a:pathLst>
                <a:path w="22913" h="16986">
                  <a:moveTo>
                    <a:pt x="-3493" y="13640"/>
                  </a:moveTo>
                  <a:cubicBezTo>
                    <a:pt x="206" y="20152"/>
                    <a:pt x="22639" y="5600"/>
                    <a:pt x="18297" y="-271"/>
                  </a:cubicBezTo>
                  <a:cubicBezTo>
                    <a:pt x="13958" y="-6140"/>
                    <a:pt x="-7835" y="7529"/>
                    <a:pt x="-3493" y="13640"/>
                  </a:cubicBezTo>
                  <a:close/>
                </a:path>
              </a:pathLst>
            </a:custGeom>
            <a:solidFill>
              <a:srgbClr val="B32969"/>
            </a:solidFill>
            <a:ln w="8032" cap="flat">
              <a:noFill/>
              <a:prstDash val="solid"/>
              <a:miter/>
            </a:ln>
          </p:spPr>
          <p:txBody>
            <a:bodyPr rtlCol="0" anchor="ctr"/>
            <a:lstStyle/>
            <a:p>
              <a:endParaRPr lang="zh-CN" altLang="en-US"/>
            </a:p>
          </p:txBody>
        </p:sp>
        <p:sp>
          <p:nvSpPr>
            <p:cNvPr id="31" name="íṣľîḍè">
              <a:extLst>
                <a:ext uri="{FF2B5EF4-FFF2-40B4-BE49-F238E27FC236}">
                  <a16:creationId xmlns:a16="http://schemas.microsoft.com/office/drawing/2014/main" id="{859A5051-DB83-C18F-8A99-A6FF0674A924}"/>
                </a:ext>
              </a:extLst>
            </p:cNvPr>
            <p:cNvSpPr/>
            <p:nvPr/>
          </p:nvSpPr>
          <p:spPr>
            <a:xfrm>
              <a:off x="10082700" y="4504160"/>
              <a:ext cx="22765" cy="17199"/>
            </a:xfrm>
            <a:custGeom>
              <a:avLst/>
              <a:gdLst>
                <a:gd name="connsiteX0" fmla="*/ -3507 w 22765"/>
                <a:gd name="connsiteY0" fmla="*/ -2 h 17199"/>
                <a:gd name="connsiteX1" fmla="*/ 18283 w 22765"/>
                <a:gd name="connsiteY1" fmla="*/ 13828 h 17199"/>
                <a:gd name="connsiteX2" fmla="*/ -3507 w 22765"/>
                <a:gd name="connsiteY2" fmla="*/ -2 h 17199"/>
              </a:gdLst>
              <a:ahLst/>
              <a:cxnLst>
                <a:cxn ang="0">
                  <a:pos x="connsiteX0" y="connsiteY0"/>
                </a:cxn>
                <a:cxn ang="0">
                  <a:pos x="connsiteX1" y="connsiteY1"/>
                </a:cxn>
                <a:cxn ang="0">
                  <a:pos x="connsiteX2" y="connsiteY2"/>
                </a:cxn>
              </a:cxnLst>
              <a:rect l="l" t="t" r="r" b="b"/>
              <a:pathLst>
                <a:path w="22765" h="17199">
                  <a:moveTo>
                    <a:pt x="-3507" y="-2"/>
                  </a:moveTo>
                  <a:cubicBezTo>
                    <a:pt x="-7849" y="6109"/>
                    <a:pt x="14585" y="20341"/>
                    <a:pt x="18283" y="13828"/>
                  </a:cubicBezTo>
                  <a:cubicBezTo>
                    <a:pt x="21981" y="7315"/>
                    <a:pt x="192" y="-6515"/>
                    <a:pt x="-3507" y="-2"/>
                  </a:cubicBezTo>
                  <a:close/>
                </a:path>
              </a:pathLst>
            </a:custGeom>
            <a:solidFill>
              <a:srgbClr val="B32969"/>
            </a:solidFill>
            <a:ln w="8032" cap="flat">
              <a:noFill/>
              <a:prstDash val="solid"/>
              <a:miter/>
            </a:ln>
          </p:spPr>
          <p:txBody>
            <a:bodyPr rtlCol="0" anchor="ctr"/>
            <a:lstStyle/>
            <a:p>
              <a:endParaRPr lang="zh-CN" altLang="en-US"/>
            </a:p>
          </p:txBody>
        </p:sp>
        <p:sp>
          <p:nvSpPr>
            <p:cNvPr id="32" name="iṧ1îḍè">
              <a:extLst>
                <a:ext uri="{FF2B5EF4-FFF2-40B4-BE49-F238E27FC236}">
                  <a16:creationId xmlns:a16="http://schemas.microsoft.com/office/drawing/2014/main" id="{50C9798E-0855-0607-1D2E-AD1CED31D94D}"/>
                </a:ext>
              </a:extLst>
            </p:cNvPr>
            <p:cNvSpPr/>
            <p:nvPr/>
          </p:nvSpPr>
          <p:spPr>
            <a:xfrm>
              <a:off x="9913961" y="4277998"/>
              <a:ext cx="79211" cy="39183"/>
            </a:xfrm>
            <a:custGeom>
              <a:avLst/>
              <a:gdLst>
                <a:gd name="connsiteX0" fmla="*/ -3697 w 79211"/>
                <a:gd name="connsiteY0" fmla="*/ 8745 h 39183"/>
                <a:gd name="connsiteX1" fmla="*/ 74776 w 79211"/>
                <a:gd name="connsiteY1" fmla="*/ 26997 h 39183"/>
                <a:gd name="connsiteX2" fmla="*/ -3697 w 79211"/>
                <a:gd name="connsiteY2" fmla="*/ 8745 h 39183"/>
              </a:gdLst>
              <a:ahLst/>
              <a:cxnLst>
                <a:cxn ang="0">
                  <a:pos x="connsiteX0" y="connsiteY0"/>
                </a:cxn>
                <a:cxn ang="0">
                  <a:pos x="connsiteX1" y="connsiteY1"/>
                </a:cxn>
                <a:cxn ang="0">
                  <a:pos x="connsiteX2" y="connsiteY2"/>
                </a:cxn>
              </a:cxnLst>
              <a:rect l="l" t="t" r="r" b="b"/>
              <a:pathLst>
                <a:path w="79211" h="39183">
                  <a:moveTo>
                    <a:pt x="-3697" y="8745"/>
                  </a:moveTo>
                  <a:cubicBezTo>
                    <a:pt x="-10132" y="31178"/>
                    <a:pt x="70677" y="49993"/>
                    <a:pt x="74776" y="26997"/>
                  </a:cubicBezTo>
                  <a:cubicBezTo>
                    <a:pt x="81289" y="4564"/>
                    <a:pt x="402" y="-14170"/>
                    <a:pt x="-3697" y="8745"/>
                  </a:cubicBezTo>
                  <a:close/>
                </a:path>
              </a:pathLst>
            </a:custGeom>
            <a:solidFill>
              <a:srgbClr val="B32969"/>
            </a:solidFill>
            <a:ln w="8032" cap="flat">
              <a:noFill/>
              <a:prstDash val="solid"/>
              <a:miter/>
            </a:ln>
          </p:spPr>
          <p:txBody>
            <a:bodyPr rtlCol="0" anchor="ctr"/>
            <a:lstStyle/>
            <a:p>
              <a:endParaRPr lang="zh-CN" altLang="en-US"/>
            </a:p>
          </p:txBody>
        </p:sp>
        <p:sp>
          <p:nvSpPr>
            <p:cNvPr id="33" name="îŝḷiḋê">
              <a:extLst>
                <a:ext uri="{FF2B5EF4-FFF2-40B4-BE49-F238E27FC236}">
                  <a16:creationId xmlns:a16="http://schemas.microsoft.com/office/drawing/2014/main" id="{1C3F6F41-A07E-1EB7-8840-81A96B0E2BAF}"/>
                </a:ext>
              </a:extLst>
            </p:cNvPr>
            <p:cNvSpPr/>
            <p:nvPr/>
          </p:nvSpPr>
          <p:spPr>
            <a:xfrm>
              <a:off x="10113817" y="4826730"/>
              <a:ext cx="22762" cy="17207"/>
            </a:xfrm>
            <a:custGeom>
              <a:avLst/>
              <a:gdLst>
                <a:gd name="connsiteX0" fmla="*/ -3507 w 22762"/>
                <a:gd name="connsiteY0" fmla="*/ -68 h 17207"/>
                <a:gd name="connsiteX1" fmla="*/ 18283 w 22762"/>
                <a:gd name="connsiteY1" fmla="*/ 13842 h 17207"/>
                <a:gd name="connsiteX2" fmla="*/ -3507 w 22762"/>
                <a:gd name="connsiteY2" fmla="*/ -68 h 17207"/>
              </a:gdLst>
              <a:ahLst/>
              <a:cxnLst>
                <a:cxn ang="0">
                  <a:pos x="connsiteX0" y="connsiteY0"/>
                </a:cxn>
                <a:cxn ang="0">
                  <a:pos x="connsiteX1" y="connsiteY1"/>
                </a:cxn>
                <a:cxn ang="0">
                  <a:pos x="connsiteX2" y="connsiteY2"/>
                </a:cxn>
              </a:cxnLst>
              <a:rect l="l" t="t" r="r" b="b"/>
              <a:pathLst>
                <a:path w="22762" h="17207">
                  <a:moveTo>
                    <a:pt x="-3507" y="-68"/>
                  </a:moveTo>
                  <a:cubicBezTo>
                    <a:pt x="-7849" y="6043"/>
                    <a:pt x="14585" y="20356"/>
                    <a:pt x="18283" y="13842"/>
                  </a:cubicBezTo>
                  <a:cubicBezTo>
                    <a:pt x="21981" y="7330"/>
                    <a:pt x="31" y="-6420"/>
                    <a:pt x="-3507" y="-68"/>
                  </a:cubicBezTo>
                  <a:close/>
                </a:path>
              </a:pathLst>
            </a:custGeom>
            <a:solidFill>
              <a:srgbClr val="B32969"/>
            </a:solidFill>
            <a:ln w="8032" cap="flat">
              <a:noFill/>
              <a:prstDash val="solid"/>
              <a:miter/>
            </a:ln>
          </p:spPr>
          <p:txBody>
            <a:bodyPr rtlCol="0" anchor="ctr"/>
            <a:lstStyle/>
            <a:p>
              <a:endParaRPr lang="zh-CN" altLang="en-US"/>
            </a:p>
          </p:txBody>
        </p:sp>
        <p:sp>
          <p:nvSpPr>
            <p:cNvPr id="34" name="íṧḻïḓê">
              <a:extLst>
                <a:ext uri="{FF2B5EF4-FFF2-40B4-BE49-F238E27FC236}">
                  <a16:creationId xmlns:a16="http://schemas.microsoft.com/office/drawing/2014/main" id="{01FA0EBB-635F-DF90-27EB-7AD4DBD5EEC5}"/>
                </a:ext>
              </a:extLst>
            </p:cNvPr>
            <p:cNvSpPr/>
            <p:nvPr/>
          </p:nvSpPr>
          <p:spPr>
            <a:xfrm>
              <a:off x="9495363" y="4940265"/>
              <a:ext cx="15681" cy="23667"/>
            </a:xfrm>
            <a:custGeom>
              <a:avLst/>
              <a:gdLst>
                <a:gd name="connsiteX0" fmla="*/ -2082 w 15681"/>
                <a:gd name="connsiteY0" fmla="*/ 21558 h 23667"/>
                <a:gd name="connsiteX1" fmla="*/ 9578 w 15681"/>
                <a:gd name="connsiteY1" fmla="*/ -1438 h 23667"/>
                <a:gd name="connsiteX2" fmla="*/ -2082 w 15681"/>
                <a:gd name="connsiteY2" fmla="*/ 21558 h 23667"/>
              </a:gdLst>
              <a:ahLst/>
              <a:cxnLst>
                <a:cxn ang="0">
                  <a:pos x="connsiteX0" y="connsiteY0"/>
                </a:cxn>
                <a:cxn ang="0">
                  <a:pos x="connsiteX1" y="connsiteY1"/>
                </a:cxn>
                <a:cxn ang="0">
                  <a:pos x="connsiteX2" y="connsiteY2"/>
                </a:cxn>
              </a:cxnLst>
              <a:rect l="l" t="t" r="r" b="b"/>
              <a:pathLst>
                <a:path w="15681" h="23667">
                  <a:moveTo>
                    <a:pt x="-2082" y="21558"/>
                  </a:moveTo>
                  <a:cubicBezTo>
                    <a:pt x="4431" y="25337"/>
                    <a:pt x="16413" y="1537"/>
                    <a:pt x="9578" y="-1438"/>
                  </a:cubicBezTo>
                  <a:cubicBezTo>
                    <a:pt x="2743" y="-4413"/>
                    <a:pt x="-8674" y="18582"/>
                    <a:pt x="-2082" y="21558"/>
                  </a:cubicBezTo>
                  <a:close/>
                </a:path>
              </a:pathLst>
            </a:custGeom>
            <a:solidFill>
              <a:srgbClr val="B32969"/>
            </a:solidFill>
            <a:ln w="8032" cap="flat">
              <a:noFill/>
              <a:prstDash val="solid"/>
              <a:miter/>
            </a:ln>
          </p:spPr>
          <p:txBody>
            <a:bodyPr rtlCol="0" anchor="ctr"/>
            <a:lstStyle/>
            <a:p>
              <a:endParaRPr lang="zh-CN" altLang="en-US"/>
            </a:p>
          </p:txBody>
        </p:sp>
        <p:sp>
          <p:nvSpPr>
            <p:cNvPr id="35" name="ïṧliďè">
              <a:extLst>
                <a:ext uri="{FF2B5EF4-FFF2-40B4-BE49-F238E27FC236}">
                  <a16:creationId xmlns:a16="http://schemas.microsoft.com/office/drawing/2014/main" id="{7098D564-065A-5813-3FC2-AB1EA8BB8F8B}"/>
                </a:ext>
              </a:extLst>
            </p:cNvPr>
            <p:cNvSpPr/>
            <p:nvPr/>
          </p:nvSpPr>
          <p:spPr>
            <a:xfrm>
              <a:off x="9500278" y="4794789"/>
              <a:ext cx="34577" cy="46646"/>
            </a:xfrm>
            <a:custGeom>
              <a:avLst/>
              <a:gdLst>
                <a:gd name="connsiteX0" fmla="*/ 2009 w 34577"/>
                <a:gd name="connsiteY0" fmla="*/ 43773 h 46646"/>
                <a:gd name="connsiteX1" fmla="*/ 24525 w 34577"/>
                <a:gd name="connsiteY1" fmla="*/ -772 h 46646"/>
                <a:gd name="connsiteX2" fmla="*/ 2009 w 34577"/>
                <a:gd name="connsiteY2" fmla="*/ 43773 h 46646"/>
              </a:gdLst>
              <a:ahLst/>
              <a:cxnLst>
                <a:cxn ang="0">
                  <a:pos x="connsiteX0" y="connsiteY0"/>
                </a:cxn>
                <a:cxn ang="0">
                  <a:pos x="connsiteX1" y="connsiteY1"/>
                </a:cxn>
                <a:cxn ang="0">
                  <a:pos x="connsiteX2" y="connsiteY2"/>
                </a:cxn>
              </a:cxnLst>
              <a:rect l="l" t="t" r="r" b="b"/>
              <a:pathLst>
                <a:path w="34577" h="46646">
                  <a:moveTo>
                    <a:pt x="2009" y="43773"/>
                  </a:moveTo>
                  <a:cubicBezTo>
                    <a:pt x="18494" y="52778"/>
                    <a:pt x="41568" y="7109"/>
                    <a:pt x="24525" y="-772"/>
                  </a:cubicBezTo>
                  <a:cubicBezTo>
                    <a:pt x="7478" y="-8651"/>
                    <a:pt x="-15038" y="35813"/>
                    <a:pt x="2009" y="43773"/>
                  </a:cubicBezTo>
                  <a:close/>
                </a:path>
              </a:pathLst>
            </a:custGeom>
            <a:solidFill>
              <a:srgbClr val="B32969"/>
            </a:solidFill>
            <a:ln w="8032" cap="flat">
              <a:noFill/>
              <a:prstDash val="solid"/>
              <a:miter/>
            </a:ln>
          </p:spPr>
          <p:txBody>
            <a:bodyPr rtlCol="0" anchor="ctr"/>
            <a:lstStyle/>
            <a:p>
              <a:endParaRPr lang="zh-CN" altLang="en-US"/>
            </a:p>
          </p:txBody>
        </p:sp>
        <p:sp>
          <p:nvSpPr>
            <p:cNvPr id="36" name="ïŝľiḋê">
              <a:extLst>
                <a:ext uri="{FF2B5EF4-FFF2-40B4-BE49-F238E27FC236}">
                  <a16:creationId xmlns:a16="http://schemas.microsoft.com/office/drawing/2014/main" id="{15E6CB55-34B6-C480-CDB2-E1A3221F2E1D}"/>
                </a:ext>
              </a:extLst>
            </p:cNvPr>
            <p:cNvSpPr/>
            <p:nvPr/>
          </p:nvSpPr>
          <p:spPr>
            <a:xfrm>
              <a:off x="9550694" y="5243647"/>
              <a:ext cx="27330" cy="45739"/>
            </a:xfrm>
            <a:custGeom>
              <a:avLst/>
              <a:gdLst>
                <a:gd name="connsiteX0" fmla="*/ 319 w 27330"/>
                <a:gd name="connsiteY0" fmla="*/ 43494 h 45739"/>
                <a:gd name="connsiteX1" fmla="*/ 18810 w 27330"/>
                <a:gd name="connsiteY1" fmla="*/ -1211 h 45739"/>
                <a:gd name="connsiteX2" fmla="*/ 319 w 27330"/>
                <a:gd name="connsiteY2" fmla="*/ 43494 h 45739"/>
              </a:gdLst>
              <a:ahLst/>
              <a:cxnLst>
                <a:cxn ang="0">
                  <a:pos x="connsiteX0" y="connsiteY0"/>
                </a:cxn>
                <a:cxn ang="0">
                  <a:pos x="connsiteX1" y="connsiteY1"/>
                </a:cxn>
                <a:cxn ang="0">
                  <a:pos x="connsiteX2" y="connsiteY2"/>
                </a:cxn>
              </a:cxnLst>
              <a:rect l="l" t="t" r="r" b="b"/>
              <a:pathLst>
                <a:path w="27330" h="45739">
                  <a:moveTo>
                    <a:pt x="319" y="43494"/>
                  </a:moveTo>
                  <a:cubicBezTo>
                    <a:pt x="12941" y="49525"/>
                    <a:pt x="31998" y="3292"/>
                    <a:pt x="18810" y="-1211"/>
                  </a:cubicBezTo>
                  <a:cubicBezTo>
                    <a:pt x="6271" y="-6920"/>
                    <a:pt x="-12708" y="38830"/>
                    <a:pt x="319" y="43494"/>
                  </a:cubicBezTo>
                  <a:close/>
                </a:path>
              </a:pathLst>
            </a:custGeom>
            <a:solidFill>
              <a:srgbClr val="B32969"/>
            </a:solidFill>
            <a:ln w="8032" cap="flat">
              <a:noFill/>
              <a:prstDash val="solid"/>
              <a:miter/>
            </a:ln>
          </p:spPr>
          <p:txBody>
            <a:bodyPr rtlCol="0" anchor="ctr"/>
            <a:lstStyle/>
            <a:p>
              <a:endParaRPr lang="zh-CN" altLang="en-US"/>
            </a:p>
          </p:txBody>
        </p:sp>
        <p:sp>
          <p:nvSpPr>
            <p:cNvPr id="37" name="ïṧ1iḓé">
              <a:extLst>
                <a:ext uri="{FF2B5EF4-FFF2-40B4-BE49-F238E27FC236}">
                  <a16:creationId xmlns:a16="http://schemas.microsoft.com/office/drawing/2014/main" id="{DAB006A2-87FD-FB41-9C8E-4A8E2978F08E}"/>
                </a:ext>
              </a:extLst>
            </p:cNvPr>
            <p:cNvSpPr/>
            <p:nvPr/>
          </p:nvSpPr>
          <p:spPr>
            <a:xfrm>
              <a:off x="10652303" y="5167930"/>
              <a:ext cx="25378" cy="13764"/>
            </a:xfrm>
            <a:custGeom>
              <a:avLst/>
              <a:gdLst>
                <a:gd name="connsiteX0" fmla="*/ -3923 w 25378"/>
                <a:gd name="connsiteY0" fmla="*/ 2222 h 13764"/>
                <a:gd name="connsiteX1" fmla="*/ 21243 w 25378"/>
                <a:gd name="connsiteY1" fmla="*/ 8172 h 13764"/>
                <a:gd name="connsiteX2" fmla="*/ -3923 w 25378"/>
                <a:gd name="connsiteY2" fmla="*/ 2222 h 13764"/>
              </a:gdLst>
              <a:ahLst/>
              <a:cxnLst>
                <a:cxn ang="0">
                  <a:pos x="connsiteX0" y="connsiteY0"/>
                </a:cxn>
                <a:cxn ang="0">
                  <a:pos x="connsiteX1" y="connsiteY1"/>
                </a:cxn>
                <a:cxn ang="0">
                  <a:pos x="connsiteX2" y="connsiteY2"/>
                </a:cxn>
              </a:cxnLst>
              <a:rect l="l" t="t" r="r" b="b"/>
              <a:pathLst>
                <a:path w="25378" h="13764">
                  <a:moveTo>
                    <a:pt x="-3923" y="2222"/>
                  </a:moveTo>
                  <a:cubicBezTo>
                    <a:pt x="-6173" y="10263"/>
                    <a:pt x="19637" y="16374"/>
                    <a:pt x="21243" y="8172"/>
                  </a:cubicBezTo>
                  <a:cubicBezTo>
                    <a:pt x="22852" y="-29"/>
                    <a:pt x="-2313" y="-5979"/>
                    <a:pt x="-3923" y="2222"/>
                  </a:cubicBezTo>
                  <a:close/>
                </a:path>
              </a:pathLst>
            </a:custGeom>
            <a:solidFill>
              <a:srgbClr val="B32969"/>
            </a:solidFill>
            <a:ln w="8032" cap="flat">
              <a:noFill/>
              <a:prstDash val="solid"/>
              <a:miter/>
            </a:ln>
          </p:spPr>
          <p:txBody>
            <a:bodyPr rtlCol="0" anchor="ctr"/>
            <a:lstStyle/>
            <a:p>
              <a:endParaRPr lang="zh-CN" altLang="en-US"/>
            </a:p>
          </p:txBody>
        </p:sp>
        <p:sp>
          <p:nvSpPr>
            <p:cNvPr id="38" name="î$ḷîďê">
              <a:extLst>
                <a:ext uri="{FF2B5EF4-FFF2-40B4-BE49-F238E27FC236}">
                  <a16:creationId xmlns:a16="http://schemas.microsoft.com/office/drawing/2014/main" id="{561FF07B-EFC3-E8D2-F423-E9DF7F4FD130}"/>
                </a:ext>
              </a:extLst>
            </p:cNvPr>
            <p:cNvSpPr/>
            <p:nvPr/>
          </p:nvSpPr>
          <p:spPr>
            <a:xfrm>
              <a:off x="10710254" y="5404917"/>
              <a:ext cx="14106" cy="22733"/>
            </a:xfrm>
            <a:custGeom>
              <a:avLst/>
              <a:gdLst>
                <a:gd name="connsiteX0" fmla="*/ -1009 w 14106"/>
                <a:gd name="connsiteY0" fmla="*/ -1430 h 22733"/>
                <a:gd name="connsiteX1" fmla="*/ 7032 w 14106"/>
                <a:gd name="connsiteY1" fmla="*/ 20762 h 22733"/>
                <a:gd name="connsiteX2" fmla="*/ -1009 w 14106"/>
                <a:gd name="connsiteY2" fmla="*/ -1430 h 22733"/>
              </a:gdLst>
              <a:ahLst/>
              <a:cxnLst>
                <a:cxn ang="0">
                  <a:pos x="connsiteX0" y="connsiteY0"/>
                </a:cxn>
                <a:cxn ang="0">
                  <a:pos x="connsiteX1" y="connsiteY1"/>
                </a:cxn>
                <a:cxn ang="0">
                  <a:pos x="connsiteX2" y="connsiteY2"/>
                </a:cxn>
              </a:cxnLst>
              <a:rect l="l" t="t" r="r" b="b"/>
              <a:pathLst>
                <a:path w="14106" h="22733">
                  <a:moveTo>
                    <a:pt x="-1009" y="-1430"/>
                  </a:moveTo>
                  <a:cubicBezTo>
                    <a:pt x="-8645" y="983"/>
                    <a:pt x="-443" y="23737"/>
                    <a:pt x="7032" y="20762"/>
                  </a:cubicBezTo>
                  <a:cubicBezTo>
                    <a:pt x="14511" y="17787"/>
                    <a:pt x="6631" y="-4405"/>
                    <a:pt x="-1009" y="-1430"/>
                  </a:cubicBezTo>
                  <a:close/>
                </a:path>
              </a:pathLst>
            </a:custGeom>
            <a:solidFill>
              <a:srgbClr val="B32969"/>
            </a:solidFill>
            <a:ln w="8032" cap="flat">
              <a:noFill/>
              <a:prstDash val="solid"/>
              <a:miter/>
            </a:ln>
          </p:spPr>
          <p:txBody>
            <a:bodyPr rtlCol="0" anchor="ctr"/>
            <a:lstStyle/>
            <a:p>
              <a:endParaRPr lang="zh-CN" altLang="en-US"/>
            </a:p>
          </p:txBody>
        </p:sp>
        <p:sp>
          <p:nvSpPr>
            <p:cNvPr id="39" name="îṡļíḓé">
              <a:extLst>
                <a:ext uri="{FF2B5EF4-FFF2-40B4-BE49-F238E27FC236}">
                  <a16:creationId xmlns:a16="http://schemas.microsoft.com/office/drawing/2014/main" id="{5CE13D7F-13F6-A17C-88DC-4492E710A195}"/>
                </a:ext>
              </a:extLst>
            </p:cNvPr>
            <p:cNvSpPr/>
            <p:nvPr/>
          </p:nvSpPr>
          <p:spPr>
            <a:xfrm>
              <a:off x="10785563" y="5095386"/>
              <a:ext cx="52622" cy="30654"/>
            </a:xfrm>
            <a:custGeom>
              <a:avLst/>
              <a:gdLst>
                <a:gd name="connsiteX0" fmla="*/ -3871 w 52622"/>
                <a:gd name="connsiteY0" fmla="*/ 9557 h 30654"/>
                <a:gd name="connsiteX1" fmla="*/ 48392 w 52622"/>
                <a:gd name="connsiteY1" fmla="*/ 17598 h 30654"/>
                <a:gd name="connsiteX2" fmla="*/ -3871 w 52622"/>
                <a:gd name="connsiteY2" fmla="*/ 9557 h 30654"/>
              </a:gdLst>
              <a:ahLst/>
              <a:cxnLst>
                <a:cxn ang="0">
                  <a:pos x="connsiteX0" y="connsiteY0"/>
                </a:cxn>
                <a:cxn ang="0">
                  <a:pos x="connsiteX1" y="connsiteY1"/>
                </a:cxn>
                <a:cxn ang="0">
                  <a:pos x="connsiteX2" y="connsiteY2"/>
                </a:cxn>
              </a:cxnLst>
              <a:rect l="l" t="t" r="r" b="b"/>
              <a:pathLst>
                <a:path w="52622" h="30654">
                  <a:moveTo>
                    <a:pt x="-3871" y="9557"/>
                  </a:moveTo>
                  <a:cubicBezTo>
                    <a:pt x="-7652" y="29016"/>
                    <a:pt x="45978" y="37458"/>
                    <a:pt x="48392" y="17598"/>
                  </a:cubicBezTo>
                  <a:cubicBezTo>
                    <a:pt x="51930" y="-1780"/>
                    <a:pt x="-1460" y="-10142"/>
                    <a:pt x="-3871" y="9557"/>
                  </a:cubicBezTo>
                  <a:close/>
                </a:path>
              </a:pathLst>
            </a:custGeom>
            <a:solidFill>
              <a:srgbClr val="B32969"/>
            </a:solidFill>
            <a:ln w="8032" cap="flat">
              <a:noFill/>
              <a:prstDash val="solid"/>
              <a:miter/>
            </a:ln>
          </p:spPr>
          <p:txBody>
            <a:bodyPr rtlCol="0" anchor="ctr"/>
            <a:lstStyle/>
            <a:p>
              <a:endParaRPr lang="zh-CN" altLang="en-US"/>
            </a:p>
          </p:txBody>
        </p:sp>
        <p:sp>
          <p:nvSpPr>
            <p:cNvPr id="40" name="ïṣḻíďé">
              <a:extLst>
                <a:ext uri="{FF2B5EF4-FFF2-40B4-BE49-F238E27FC236}">
                  <a16:creationId xmlns:a16="http://schemas.microsoft.com/office/drawing/2014/main" id="{3338E9DD-C840-6199-EC01-7B15FB239AAB}"/>
                </a:ext>
              </a:extLst>
            </p:cNvPr>
            <p:cNvSpPr/>
            <p:nvPr/>
          </p:nvSpPr>
          <p:spPr>
            <a:xfrm>
              <a:off x="9872435" y="4496936"/>
              <a:ext cx="47840" cy="18612"/>
            </a:xfrm>
            <a:custGeom>
              <a:avLst/>
              <a:gdLst>
                <a:gd name="connsiteX0" fmla="*/ -4062 w 47840"/>
                <a:gd name="connsiteY0" fmla="*/ 14378 h 18612"/>
                <a:gd name="connsiteX1" fmla="*/ -3422 w 47840"/>
                <a:gd name="connsiteY1" fmla="*/ -1703 h 18612"/>
                <a:gd name="connsiteX2" fmla="*/ -4062 w 47840"/>
                <a:gd name="connsiteY2" fmla="*/ 14378 h 18612"/>
              </a:gdLst>
              <a:ahLst/>
              <a:cxnLst>
                <a:cxn ang="0">
                  <a:pos x="connsiteX0" y="connsiteY0"/>
                </a:cxn>
                <a:cxn ang="0">
                  <a:pos x="connsiteX1" y="connsiteY1"/>
                </a:cxn>
                <a:cxn ang="0">
                  <a:pos x="connsiteX2" y="connsiteY2"/>
                </a:cxn>
              </a:cxnLst>
              <a:rect l="l" t="t" r="r" b="b"/>
              <a:pathLst>
                <a:path w="47840" h="18612">
                  <a:moveTo>
                    <a:pt x="-4062" y="14378"/>
                  </a:moveTo>
                  <a:cubicBezTo>
                    <a:pt x="60741" y="23704"/>
                    <a:pt x="58492" y="4729"/>
                    <a:pt x="-3422" y="-1703"/>
                  </a:cubicBezTo>
                  <a:cubicBezTo>
                    <a:pt x="-3661" y="3603"/>
                    <a:pt x="-3901" y="8990"/>
                    <a:pt x="-4062" y="1437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 name="išḷîďê">
              <a:extLst>
                <a:ext uri="{FF2B5EF4-FFF2-40B4-BE49-F238E27FC236}">
                  <a16:creationId xmlns:a16="http://schemas.microsoft.com/office/drawing/2014/main" id="{C9348F1E-91CB-D2BF-BB9F-C984A96CE2FA}"/>
                </a:ext>
              </a:extLst>
            </p:cNvPr>
            <p:cNvSpPr/>
            <p:nvPr/>
          </p:nvSpPr>
          <p:spPr>
            <a:xfrm>
              <a:off x="9942531" y="4371662"/>
              <a:ext cx="65305" cy="19782"/>
            </a:xfrm>
            <a:custGeom>
              <a:avLst/>
              <a:gdLst>
                <a:gd name="connsiteX0" fmla="*/ 38889 w 65305"/>
                <a:gd name="connsiteY0" fmla="*/ 16230 h 19782"/>
                <a:gd name="connsiteX1" fmla="*/ 60439 w 65305"/>
                <a:gd name="connsiteY1" fmla="*/ 18079 h 19782"/>
                <a:gd name="connsiteX2" fmla="*/ 61243 w 65305"/>
                <a:gd name="connsiteY2" fmla="*/ 3686 h 19782"/>
                <a:gd name="connsiteX3" fmla="*/ 38889 w 65305"/>
                <a:gd name="connsiteY3" fmla="*/ 16230 h 19782"/>
              </a:gdLst>
              <a:ahLst/>
              <a:cxnLst>
                <a:cxn ang="0">
                  <a:pos x="connsiteX0" y="connsiteY0"/>
                </a:cxn>
                <a:cxn ang="0">
                  <a:pos x="connsiteX1" y="connsiteY1"/>
                </a:cxn>
                <a:cxn ang="0">
                  <a:pos x="connsiteX2" y="connsiteY2"/>
                </a:cxn>
                <a:cxn ang="0">
                  <a:pos x="connsiteX3" y="connsiteY3"/>
                </a:cxn>
              </a:cxnLst>
              <a:rect l="l" t="t" r="r" b="b"/>
              <a:pathLst>
                <a:path w="65305" h="19782">
                  <a:moveTo>
                    <a:pt x="38889" y="16230"/>
                  </a:moveTo>
                  <a:cubicBezTo>
                    <a:pt x="46929" y="17195"/>
                    <a:pt x="54008" y="17838"/>
                    <a:pt x="60439" y="18079"/>
                  </a:cubicBezTo>
                  <a:cubicBezTo>
                    <a:pt x="60439" y="13014"/>
                    <a:pt x="60922" y="8269"/>
                    <a:pt x="61243" y="3686"/>
                  </a:cubicBezTo>
                  <a:cubicBezTo>
                    <a:pt x="15894" y="-8535"/>
                    <a:pt x="-47625" y="1918"/>
                    <a:pt x="38889" y="1623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2" name="iṡľïḋè">
              <a:extLst>
                <a:ext uri="{FF2B5EF4-FFF2-40B4-BE49-F238E27FC236}">
                  <a16:creationId xmlns:a16="http://schemas.microsoft.com/office/drawing/2014/main" id="{5949372B-6EF3-4FB5-CB05-03165A55E012}"/>
                </a:ext>
              </a:extLst>
            </p:cNvPr>
            <p:cNvSpPr/>
            <p:nvPr/>
          </p:nvSpPr>
          <p:spPr>
            <a:xfrm>
              <a:off x="9937706" y="4660234"/>
              <a:ext cx="67636" cy="19784"/>
            </a:xfrm>
            <a:custGeom>
              <a:avLst/>
              <a:gdLst>
                <a:gd name="connsiteX0" fmla="*/ 38971 w 67636"/>
                <a:gd name="connsiteY0" fmla="*/ 16231 h 19784"/>
                <a:gd name="connsiteX1" fmla="*/ 63575 w 67636"/>
                <a:gd name="connsiteY1" fmla="*/ 18081 h 19784"/>
                <a:gd name="connsiteX2" fmla="*/ 63014 w 67636"/>
                <a:gd name="connsiteY2" fmla="*/ 4091 h 19784"/>
                <a:gd name="connsiteX3" fmla="*/ 38971 w 67636"/>
                <a:gd name="connsiteY3" fmla="*/ 16231 h 19784"/>
              </a:gdLst>
              <a:ahLst/>
              <a:cxnLst>
                <a:cxn ang="0">
                  <a:pos x="connsiteX0" y="connsiteY0"/>
                </a:cxn>
                <a:cxn ang="0">
                  <a:pos x="connsiteX1" y="connsiteY1"/>
                </a:cxn>
                <a:cxn ang="0">
                  <a:pos x="connsiteX2" y="connsiteY2"/>
                </a:cxn>
                <a:cxn ang="0">
                  <a:pos x="connsiteX3" y="connsiteY3"/>
                </a:cxn>
              </a:cxnLst>
              <a:rect l="l" t="t" r="r" b="b"/>
              <a:pathLst>
                <a:path w="67636" h="19784">
                  <a:moveTo>
                    <a:pt x="38971" y="16231"/>
                  </a:moveTo>
                  <a:cubicBezTo>
                    <a:pt x="47172" y="17276"/>
                    <a:pt x="55374" y="17920"/>
                    <a:pt x="63575" y="18081"/>
                  </a:cubicBezTo>
                  <a:cubicBezTo>
                    <a:pt x="63575" y="13417"/>
                    <a:pt x="63175" y="8754"/>
                    <a:pt x="63014" y="4091"/>
                  </a:cubicBezTo>
                  <a:cubicBezTo>
                    <a:pt x="18791" y="-8533"/>
                    <a:pt x="-49475" y="1276"/>
                    <a:pt x="38971" y="1623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3" name="îśḻíḍé">
              <a:extLst>
                <a:ext uri="{FF2B5EF4-FFF2-40B4-BE49-F238E27FC236}">
                  <a16:creationId xmlns:a16="http://schemas.microsoft.com/office/drawing/2014/main" id="{950FC5F1-C9B8-A36C-9A87-19F9EBD5B2FE}"/>
                </a:ext>
              </a:extLst>
            </p:cNvPr>
            <p:cNvSpPr/>
            <p:nvPr/>
          </p:nvSpPr>
          <p:spPr>
            <a:xfrm>
              <a:off x="9897358" y="4847148"/>
              <a:ext cx="78223" cy="17762"/>
            </a:xfrm>
            <a:custGeom>
              <a:avLst/>
              <a:gdLst>
                <a:gd name="connsiteX0" fmla="*/ -2213 w 78223"/>
                <a:gd name="connsiteY0" fmla="*/ 15696 h 17762"/>
                <a:gd name="connsiteX1" fmla="*/ -4062 w 78223"/>
                <a:gd name="connsiteY1" fmla="*/ 5243 h 17762"/>
                <a:gd name="connsiteX2" fmla="*/ -2213 w 78223"/>
                <a:gd name="connsiteY2" fmla="*/ 15696 h 17762"/>
              </a:gdLst>
              <a:ahLst/>
              <a:cxnLst>
                <a:cxn ang="0">
                  <a:pos x="connsiteX0" y="connsiteY0"/>
                </a:cxn>
                <a:cxn ang="0">
                  <a:pos x="connsiteX1" y="connsiteY1"/>
                </a:cxn>
                <a:cxn ang="0">
                  <a:pos x="connsiteX2" y="connsiteY2"/>
                </a:cxn>
              </a:cxnLst>
              <a:rect l="l" t="t" r="r" b="b"/>
              <a:pathLst>
                <a:path w="78223" h="17762">
                  <a:moveTo>
                    <a:pt x="-2213" y="15696"/>
                  </a:moveTo>
                  <a:cubicBezTo>
                    <a:pt x="104163" y="20039"/>
                    <a:pt x="95561" y="-16466"/>
                    <a:pt x="-4062" y="5243"/>
                  </a:cubicBezTo>
                  <a:cubicBezTo>
                    <a:pt x="-3418" y="8782"/>
                    <a:pt x="-2853" y="12239"/>
                    <a:pt x="-2213" y="15696"/>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4" name="ísḷiḑé">
              <a:extLst>
                <a:ext uri="{FF2B5EF4-FFF2-40B4-BE49-F238E27FC236}">
                  <a16:creationId xmlns:a16="http://schemas.microsoft.com/office/drawing/2014/main" id="{9B900656-86B5-36E3-A39F-23CF4D544E2C}"/>
                </a:ext>
              </a:extLst>
            </p:cNvPr>
            <p:cNvSpPr/>
            <p:nvPr/>
          </p:nvSpPr>
          <p:spPr>
            <a:xfrm>
              <a:off x="9998879" y="5051292"/>
              <a:ext cx="77301" cy="17485"/>
            </a:xfrm>
            <a:custGeom>
              <a:avLst/>
              <a:gdLst>
                <a:gd name="connsiteX0" fmla="*/ -4029 w 77301"/>
                <a:gd name="connsiteY0" fmla="*/ 10635 h 17485"/>
                <a:gd name="connsiteX1" fmla="*/ 73239 w 77301"/>
                <a:gd name="connsiteY1" fmla="*/ 10635 h 17485"/>
                <a:gd name="connsiteX2" fmla="*/ 67531 w 77301"/>
                <a:gd name="connsiteY2" fmla="*/ -1185 h 17485"/>
                <a:gd name="connsiteX3" fmla="*/ -4029 w 77301"/>
                <a:gd name="connsiteY3" fmla="*/ 10635 h 17485"/>
              </a:gdLst>
              <a:ahLst/>
              <a:cxnLst>
                <a:cxn ang="0">
                  <a:pos x="connsiteX0" y="connsiteY0"/>
                </a:cxn>
                <a:cxn ang="0">
                  <a:pos x="connsiteX1" y="connsiteY1"/>
                </a:cxn>
                <a:cxn ang="0">
                  <a:pos x="connsiteX2" y="connsiteY2"/>
                </a:cxn>
                <a:cxn ang="0">
                  <a:pos x="connsiteX3" y="connsiteY3"/>
                </a:cxn>
              </a:cxnLst>
              <a:rect l="l" t="t" r="r" b="b"/>
              <a:pathLst>
                <a:path w="77301" h="17485">
                  <a:moveTo>
                    <a:pt x="-4029" y="10635"/>
                  </a:moveTo>
                  <a:cubicBezTo>
                    <a:pt x="-3228" y="19399"/>
                    <a:pt x="59008" y="15298"/>
                    <a:pt x="73239" y="10635"/>
                  </a:cubicBezTo>
                  <a:cubicBezTo>
                    <a:pt x="71229" y="6775"/>
                    <a:pt x="69380" y="2594"/>
                    <a:pt x="67531" y="-1185"/>
                  </a:cubicBezTo>
                  <a:cubicBezTo>
                    <a:pt x="51850" y="-3597"/>
                    <a:pt x="-5638" y="2755"/>
                    <a:pt x="-4029" y="1063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5" name="ïṥḻîḋé">
              <a:extLst>
                <a:ext uri="{FF2B5EF4-FFF2-40B4-BE49-F238E27FC236}">
                  <a16:creationId xmlns:a16="http://schemas.microsoft.com/office/drawing/2014/main" id="{E69B10EE-B0DC-0AEE-12B3-016852297542}"/>
                </a:ext>
              </a:extLst>
            </p:cNvPr>
            <p:cNvSpPr/>
            <p:nvPr/>
          </p:nvSpPr>
          <p:spPr>
            <a:xfrm>
              <a:off x="9579406" y="4845331"/>
              <a:ext cx="40154" cy="40685"/>
            </a:xfrm>
            <a:custGeom>
              <a:avLst/>
              <a:gdLst>
                <a:gd name="connsiteX0" fmla="*/ -3549 w 40154"/>
                <a:gd name="connsiteY0" fmla="*/ 38499 h 40685"/>
                <a:gd name="connsiteX1" fmla="*/ 36092 w 40154"/>
                <a:gd name="connsiteY1" fmla="*/ 10277 h 40685"/>
                <a:gd name="connsiteX2" fmla="*/ 24032 w 40154"/>
                <a:gd name="connsiteY2" fmla="*/ -1703 h 40685"/>
                <a:gd name="connsiteX3" fmla="*/ -3549 w 40154"/>
                <a:gd name="connsiteY3" fmla="*/ 38499 h 40685"/>
              </a:gdLst>
              <a:ahLst/>
              <a:cxnLst>
                <a:cxn ang="0">
                  <a:pos x="connsiteX0" y="connsiteY0"/>
                </a:cxn>
                <a:cxn ang="0">
                  <a:pos x="connsiteX1" y="connsiteY1"/>
                </a:cxn>
                <a:cxn ang="0">
                  <a:pos x="connsiteX2" y="connsiteY2"/>
                </a:cxn>
                <a:cxn ang="0">
                  <a:pos x="connsiteX3" y="connsiteY3"/>
                </a:cxn>
              </a:cxnLst>
              <a:rect l="l" t="t" r="r" b="b"/>
              <a:pathLst>
                <a:path w="40154" h="40685">
                  <a:moveTo>
                    <a:pt x="-3549" y="38499"/>
                  </a:moveTo>
                  <a:cubicBezTo>
                    <a:pt x="-329" y="41635"/>
                    <a:pt x="17035" y="29172"/>
                    <a:pt x="36092" y="10277"/>
                  </a:cubicBezTo>
                  <a:lnTo>
                    <a:pt x="24032" y="-1703"/>
                  </a:lnTo>
                  <a:cubicBezTo>
                    <a:pt x="5458" y="17755"/>
                    <a:pt x="-6764" y="35363"/>
                    <a:pt x="-3549" y="3849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6" name="ïṥḻídê">
              <a:extLst>
                <a:ext uri="{FF2B5EF4-FFF2-40B4-BE49-F238E27FC236}">
                  <a16:creationId xmlns:a16="http://schemas.microsoft.com/office/drawing/2014/main" id="{03F34C20-B983-DBB7-18C9-335C57E7042A}"/>
                </a:ext>
              </a:extLst>
            </p:cNvPr>
            <p:cNvSpPr/>
            <p:nvPr/>
          </p:nvSpPr>
          <p:spPr>
            <a:xfrm>
              <a:off x="9671501" y="4997038"/>
              <a:ext cx="23984" cy="22931"/>
            </a:xfrm>
            <a:custGeom>
              <a:avLst/>
              <a:gdLst>
                <a:gd name="connsiteX0" fmla="*/ -4062 w 23984"/>
                <a:gd name="connsiteY0" fmla="*/ 11983 h 22931"/>
                <a:gd name="connsiteX1" fmla="*/ 7437 w 23984"/>
                <a:gd name="connsiteY1" fmla="*/ 21229 h 22931"/>
                <a:gd name="connsiteX2" fmla="*/ -4062 w 23984"/>
                <a:gd name="connsiteY2" fmla="*/ 11983 h 22931"/>
              </a:gdLst>
              <a:ahLst/>
              <a:cxnLst>
                <a:cxn ang="0">
                  <a:pos x="connsiteX0" y="connsiteY0"/>
                </a:cxn>
                <a:cxn ang="0">
                  <a:pos x="connsiteX1" y="connsiteY1"/>
                </a:cxn>
                <a:cxn ang="0">
                  <a:pos x="connsiteX2" y="connsiteY2"/>
                </a:cxn>
              </a:cxnLst>
              <a:rect l="l" t="t" r="r" b="b"/>
              <a:pathLst>
                <a:path w="23984" h="22931">
                  <a:moveTo>
                    <a:pt x="-4062" y="11983"/>
                  </a:moveTo>
                  <a:lnTo>
                    <a:pt x="7437" y="21229"/>
                  </a:lnTo>
                  <a:cubicBezTo>
                    <a:pt x="28823" y="-5063"/>
                    <a:pt x="21265" y="-9566"/>
                    <a:pt x="-4062" y="1198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 name="ïṧlïḑé">
              <a:extLst>
                <a:ext uri="{FF2B5EF4-FFF2-40B4-BE49-F238E27FC236}">
                  <a16:creationId xmlns:a16="http://schemas.microsoft.com/office/drawing/2014/main" id="{352F7512-5E2C-D18A-7730-3EF22713DF44}"/>
                </a:ext>
              </a:extLst>
            </p:cNvPr>
            <p:cNvSpPr/>
            <p:nvPr/>
          </p:nvSpPr>
          <p:spPr>
            <a:xfrm>
              <a:off x="9823141" y="5056635"/>
              <a:ext cx="30315" cy="29020"/>
            </a:xfrm>
            <a:custGeom>
              <a:avLst/>
              <a:gdLst>
                <a:gd name="connsiteX0" fmla="*/ -3576 w 30315"/>
                <a:gd name="connsiteY0" fmla="*/ 26840 h 29020"/>
                <a:gd name="connsiteX1" fmla="*/ 26254 w 30315"/>
                <a:gd name="connsiteY1" fmla="*/ 7864 h 29020"/>
                <a:gd name="connsiteX2" fmla="*/ 13471 w 30315"/>
                <a:gd name="connsiteY2" fmla="*/ -1703 h 29020"/>
                <a:gd name="connsiteX3" fmla="*/ -3576 w 30315"/>
                <a:gd name="connsiteY3" fmla="*/ 26840 h 29020"/>
              </a:gdLst>
              <a:ahLst/>
              <a:cxnLst>
                <a:cxn ang="0">
                  <a:pos x="connsiteX0" y="connsiteY0"/>
                </a:cxn>
                <a:cxn ang="0">
                  <a:pos x="connsiteX1" y="connsiteY1"/>
                </a:cxn>
                <a:cxn ang="0">
                  <a:pos x="connsiteX2" y="connsiteY2"/>
                </a:cxn>
                <a:cxn ang="0">
                  <a:pos x="connsiteX3" y="connsiteY3"/>
                </a:cxn>
              </a:cxnLst>
              <a:rect l="l" t="t" r="r" b="b"/>
              <a:pathLst>
                <a:path w="30315" h="29020">
                  <a:moveTo>
                    <a:pt x="-3576" y="26840"/>
                  </a:moveTo>
                  <a:cubicBezTo>
                    <a:pt x="-922" y="29413"/>
                    <a:pt x="11300" y="21373"/>
                    <a:pt x="26254" y="7864"/>
                  </a:cubicBezTo>
                  <a:cubicBezTo>
                    <a:pt x="21994" y="4809"/>
                    <a:pt x="17730" y="1594"/>
                    <a:pt x="13471" y="-1703"/>
                  </a:cubicBezTo>
                  <a:cubicBezTo>
                    <a:pt x="1249" y="12690"/>
                    <a:pt x="-6069" y="24348"/>
                    <a:pt x="-3576" y="2684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 name="îṣliḑé">
              <a:extLst>
                <a:ext uri="{FF2B5EF4-FFF2-40B4-BE49-F238E27FC236}">
                  <a16:creationId xmlns:a16="http://schemas.microsoft.com/office/drawing/2014/main" id="{24D25A06-E8A2-C86A-1A0D-E255806C00F4}"/>
                </a:ext>
              </a:extLst>
            </p:cNvPr>
            <p:cNvSpPr/>
            <p:nvPr/>
          </p:nvSpPr>
          <p:spPr>
            <a:xfrm>
              <a:off x="9920195" y="5167556"/>
              <a:ext cx="41397" cy="40401"/>
            </a:xfrm>
            <a:custGeom>
              <a:avLst/>
              <a:gdLst>
                <a:gd name="connsiteX0" fmla="*/ -4062 w 41397"/>
                <a:gd name="connsiteY0" fmla="*/ 28165 h 40401"/>
                <a:gd name="connsiteX1" fmla="*/ 9526 w 41397"/>
                <a:gd name="connsiteY1" fmla="*/ 38698 h 40401"/>
                <a:gd name="connsiteX2" fmla="*/ -4062 w 41397"/>
                <a:gd name="connsiteY2" fmla="*/ 28165 h 40401"/>
              </a:gdLst>
              <a:ahLst/>
              <a:cxnLst>
                <a:cxn ang="0">
                  <a:pos x="connsiteX0" y="connsiteY0"/>
                </a:cxn>
                <a:cxn ang="0">
                  <a:pos x="connsiteX1" y="connsiteY1"/>
                </a:cxn>
                <a:cxn ang="0">
                  <a:pos x="connsiteX2" y="connsiteY2"/>
                </a:cxn>
              </a:cxnLst>
              <a:rect l="l" t="t" r="r" b="b"/>
              <a:pathLst>
                <a:path w="41397" h="40401">
                  <a:moveTo>
                    <a:pt x="-4062" y="28165"/>
                  </a:moveTo>
                  <a:cubicBezTo>
                    <a:pt x="1164" y="30738"/>
                    <a:pt x="5745" y="34276"/>
                    <a:pt x="9526" y="38698"/>
                  </a:cubicBezTo>
                  <a:cubicBezTo>
                    <a:pt x="54793" y="-8178"/>
                    <a:pt x="40883" y="-17586"/>
                    <a:pt x="-4062" y="2816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9" name="îṥlíḋê">
              <a:extLst>
                <a:ext uri="{FF2B5EF4-FFF2-40B4-BE49-F238E27FC236}">
                  <a16:creationId xmlns:a16="http://schemas.microsoft.com/office/drawing/2014/main" id="{57015B28-735E-430F-1EDE-93B0D25648F3}"/>
                </a:ext>
              </a:extLst>
            </p:cNvPr>
            <p:cNvSpPr/>
            <p:nvPr/>
          </p:nvSpPr>
          <p:spPr>
            <a:xfrm>
              <a:off x="10029464" y="5267153"/>
              <a:ext cx="86705" cy="26757"/>
            </a:xfrm>
            <a:custGeom>
              <a:avLst/>
              <a:gdLst>
                <a:gd name="connsiteX0" fmla="*/ -4062 w 86705"/>
                <a:gd name="connsiteY0" fmla="*/ 17014 h 26757"/>
                <a:gd name="connsiteX1" fmla="*/ 20782 w 86705"/>
                <a:gd name="connsiteY1" fmla="*/ 25055 h 26757"/>
                <a:gd name="connsiteX2" fmla="*/ 20782 w 86705"/>
                <a:gd name="connsiteY2" fmla="*/ 25055 h 26757"/>
                <a:gd name="connsiteX3" fmla="*/ -4062 w 86705"/>
                <a:gd name="connsiteY3" fmla="*/ 17014 h 26757"/>
              </a:gdLst>
              <a:ahLst/>
              <a:cxnLst>
                <a:cxn ang="0">
                  <a:pos x="connsiteX0" y="connsiteY0"/>
                </a:cxn>
                <a:cxn ang="0">
                  <a:pos x="connsiteX1" y="connsiteY1"/>
                </a:cxn>
                <a:cxn ang="0">
                  <a:pos x="connsiteX2" y="connsiteY2"/>
                </a:cxn>
                <a:cxn ang="0">
                  <a:pos x="connsiteX3" y="connsiteY3"/>
                </a:cxn>
              </a:cxnLst>
              <a:rect l="l" t="t" r="r" b="b"/>
              <a:pathLst>
                <a:path w="86705" h="26757">
                  <a:moveTo>
                    <a:pt x="-4062" y="17014"/>
                  </a:moveTo>
                  <a:cubicBezTo>
                    <a:pt x="3979" y="20471"/>
                    <a:pt x="12259" y="23125"/>
                    <a:pt x="20782" y="25055"/>
                  </a:cubicBezTo>
                  <a:lnTo>
                    <a:pt x="20782" y="25055"/>
                  </a:lnTo>
                  <a:cubicBezTo>
                    <a:pt x="142756" y="-6304"/>
                    <a:pt x="57047" y="-11530"/>
                    <a:pt x="-4062" y="1701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0" name="ïşlíďè">
              <a:extLst>
                <a:ext uri="{FF2B5EF4-FFF2-40B4-BE49-F238E27FC236}">
                  <a16:creationId xmlns:a16="http://schemas.microsoft.com/office/drawing/2014/main" id="{0596041A-1A20-ADAF-5764-E4076D4EE625}"/>
                </a:ext>
              </a:extLst>
            </p:cNvPr>
            <p:cNvSpPr/>
            <p:nvPr/>
          </p:nvSpPr>
          <p:spPr>
            <a:xfrm>
              <a:off x="10087627" y="5142668"/>
              <a:ext cx="85600" cy="26525"/>
            </a:xfrm>
            <a:custGeom>
              <a:avLst/>
              <a:gdLst>
                <a:gd name="connsiteX0" fmla="*/ -3770 w 85600"/>
                <a:gd name="connsiteY0" fmla="*/ 22418 h 26525"/>
                <a:gd name="connsiteX1" fmla="*/ 81539 w 85600"/>
                <a:gd name="connsiteY1" fmla="*/ 6337 h 26525"/>
                <a:gd name="connsiteX2" fmla="*/ 55490 w 85600"/>
                <a:gd name="connsiteY2" fmla="*/ -1703 h 26525"/>
                <a:gd name="connsiteX3" fmla="*/ -3770 w 85600"/>
                <a:gd name="connsiteY3" fmla="*/ 22418 h 26525"/>
              </a:gdLst>
              <a:ahLst/>
              <a:cxnLst>
                <a:cxn ang="0">
                  <a:pos x="connsiteX0" y="connsiteY0"/>
                </a:cxn>
                <a:cxn ang="0">
                  <a:pos x="connsiteX1" y="connsiteY1"/>
                </a:cxn>
                <a:cxn ang="0">
                  <a:pos x="connsiteX2" y="connsiteY2"/>
                </a:cxn>
                <a:cxn ang="0">
                  <a:pos x="connsiteX3" y="connsiteY3"/>
                </a:cxn>
              </a:cxnLst>
              <a:rect l="l" t="t" r="r" b="b"/>
              <a:pathLst>
                <a:path w="85600" h="26525">
                  <a:moveTo>
                    <a:pt x="-3770" y="22418"/>
                  </a:moveTo>
                  <a:cubicBezTo>
                    <a:pt x="-1842" y="31022"/>
                    <a:pt x="65780" y="14378"/>
                    <a:pt x="81539" y="6337"/>
                  </a:cubicBezTo>
                  <a:cubicBezTo>
                    <a:pt x="72533" y="4890"/>
                    <a:pt x="63770" y="2236"/>
                    <a:pt x="55490" y="-1703"/>
                  </a:cubicBezTo>
                  <a:cubicBezTo>
                    <a:pt x="33779" y="2077"/>
                    <a:pt x="-7951" y="17916"/>
                    <a:pt x="-3770" y="2241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1" name="ïṥ1ïdé">
              <a:extLst>
                <a:ext uri="{FF2B5EF4-FFF2-40B4-BE49-F238E27FC236}">
                  <a16:creationId xmlns:a16="http://schemas.microsoft.com/office/drawing/2014/main" id="{8BA4771A-72DF-8D78-B3AA-FAC688F0808E}"/>
                </a:ext>
              </a:extLst>
            </p:cNvPr>
            <p:cNvSpPr/>
            <p:nvPr/>
          </p:nvSpPr>
          <p:spPr>
            <a:xfrm>
              <a:off x="10307666" y="5000914"/>
              <a:ext cx="54663" cy="49385"/>
            </a:xfrm>
            <a:custGeom>
              <a:avLst/>
              <a:gdLst>
                <a:gd name="connsiteX0" fmla="*/ -4062 w 54663"/>
                <a:gd name="connsiteY0" fmla="*/ 14378 h 49385"/>
                <a:gd name="connsiteX1" fmla="*/ 1403 w 54663"/>
                <a:gd name="connsiteY1" fmla="*/ -1703 h 49385"/>
                <a:gd name="connsiteX2" fmla="*/ -4062 w 54663"/>
                <a:gd name="connsiteY2" fmla="*/ 14378 h 49385"/>
              </a:gdLst>
              <a:ahLst/>
              <a:cxnLst>
                <a:cxn ang="0">
                  <a:pos x="connsiteX0" y="connsiteY0"/>
                </a:cxn>
                <a:cxn ang="0">
                  <a:pos x="connsiteX1" y="connsiteY1"/>
                </a:cxn>
                <a:cxn ang="0">
                  <a:pos x="connsiteX2" y="connsiteY2"/>
                </a:cxn>
              </a:cxnLst>
              <a:rect l="l" t="t" r="r" b="b"/>
              <a:pathLst>
                <a:path w="54663" h="49385">
                  <a:moveTo>
                    <a:pt x="-4062" y="14378"/>
                  </a:moveTo>
                  <a:cubicBezTo>
                    <a:pt x="68864" y="74601"/>
                    <a:pt x="66936" y="43244"/>
                    <a:pt x="1403" y="-1703"/>
                  </a:cubicBezTo>
                  <a:cubicBezTo>
                    <a:pt x="-364" y="3523"/>
                    <a:pt x="-2134" y="8991"/>
                    <a:pt x="-4062" y="1437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2" name="î$liḑé">
              <a:extLst>
                <a:ext uri="{FF2B5EF4-FFF2-40B4-BE49-F238E27FC236}">
                  <a16:creationId xmlns:a16="http://schemas.microsoft.com/office/drawing/2014/main" id="{4ABF1785-64F1-843A-8405-8B3B7952ADF6}"/>
                </a:ext>
              </a:extLst>
            </p:cNvPr>
            <p:cNvSpPr/>
            <p:nvPr/>
          </p:nvSpPr>
          <p:spPr>
            <a:xfrm>
              <a:off x="10253394" y="5174285"/>
              <a:ext cx="68905" cy="56185"/>
            </a:xfrm>
            <a:custGeom>
              <a:avLst/>
              <a:gdLst>
                <a:gd name="connsiteX0" fmla="*/ 31637 w 68905"/>
                <a:gd name="connsiteY0" fmla="*/ 37195 h 56185"/>
                <a:gd name="connsiteX1" fmla="*/ 55759 w 68905"/>
                <a:gd name="connsiteY1" fmla="*/ 54482 h 56185"/>
                <a:gd name="connsiteX2" fmla="*/ 64843 w 68905"/>
                <a:gd name="connsiteY2" fmla="*/ 43789 h 56185"/>
                <a:gd name="connsiteX3" fmla="*/ 31637 w 68905"/>
                <a:gd name="connsiteY3" fmla="*/ 37195 h 56185"/>
              </a:gdLst>
              <a:ahLst/>
              <a:cxnLst>
                <a:cxn ang="0">
                  <a:pos x="connsiteX0" y="connsiteY0"/>
                </a:cxn>
                <a:cxn ang="0">
                  <a:pos x="connsiteX1" y="connsiteY1"/>
                </a:cxn>
                <a:cxn ang="0">
                  <a:pos x="connsiteX2" y="connsiteY2"/>
                </a:cxn>
                <a:cxn ang="0">
                  <a:pos x="connsiteX3" y="connsiteY3"/>
                </a:cxn>
              </a:cxnLst>
              <a:rect l="l" t="t" r="r" b="b"/>
              <a:pathLst>
                <a:path w="68905" h="56185">
                  <a:moveTo>
                    <a:pt x="31637" y="37195"/>
                  </a:moveTo>
                  <a:cubicBezTo>
                    <a:pt x="39356" y="43386"/>
                    <a:pt x="47396" y="49175"/>
                    <a:pt x="55759" y="54482"/>
                  </a:cubicBezTo>
                  <a:cubicBezTo>
                    <a:pt x="58813" y="50944"/>
                    <a:pt x="61867" y="47406"/>
                    <a:pt x="64843" y="43789"/>
                  </a:cubicBezTo>
                  <a:cubicBezTo>
                    <a:pt x="31394" y="6802"/>
                    <a:pt x="-51100" y="-33561"/>
                    <a:pt x="31637" y="3719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3" name="iśļiḑê">
              <a:extLst>
                <a:ext uri="{FF2B5EF4-FFF2-40B4-BE49-F238E27FC236}">
                  <a16:creationId xmlns:a16="http://schemas.microsoft.com/office/drawing/2014/main" id="{F89FA756-76A1-FA47-BCF2-5DDD0BDA6988}"/>
                </a:ext>
              </a:extLst>
            </p:cNvPr>
            <p:cNvSpPr/>
            <p:nvPr/>
          </p:nvSpPr>
          <p:spPr>
            <a:xfrm>
              <a:off x="10390947" y="4862734"/>
              <a:ext cx="74792" cy="25372"/>
            </a:xfrm>
            <a:custGeom>
              <a:avLst/>
              <a:gdLst>
                <a:gd name="connsiteX0" fmla="*/ 44521 w 74792"/>
                <a:gd name="connsiteY0" fmla="*/ 19729 h 25372"/>
                <a:gd name="connsiteX1" fmla="*/ 68642 w 74792"/>
                <a:gd name="connsiteY1" fmla="*/ 23669 h 25372"/>
                <a:gd name="connsiteX2" fmla="*/ 70731 w 74792"/>
                <a:gd name="connsiteY2" fmla="*/ 8634 h 25372"/>
                <a:gd name="connsiteX3" fmla="*/ 44521 w 74792"/>
                <a:gd name="connsiteY3" fmla="*/ 19729 h 25372"/>
              </a:gdLst>
              <a:ahLst/>
              <a:cxnLst>
                <a:cxn ang="0">
                  <a:pos x="connsiteX0" y="connsiteY0"/>
                </a:cxn>
                <a:cxn ang="0">
                  <a:pos x="connsiteX1" y="connsiteY1"/>
                </a:cxn>
                <a:cxn ang="0">
                  <a:pos x="connsiteX2" y="connsiteY2"/>
                </a:cxn>
                <a:cxn ang="0">
                  <a:pos x="connsiteX3" y="connsiteY3"/>
                </a:cxn>
              </a:cxnLst>
              <a:rect l="l" t="t" r="r" b="b"/>
              <a:pathLst>
                <a:path w="74792" h="25372">
                  <a:moveTo>
                    <a:pt x="44521" y="19729"/>
                  </a:moveTo>
                  <a:cubicBezTo>
                    <a:pt x="53284" y="21579"/>
                    <a:pt x="61485" y="22865"/>
                    <a:pt x="68642" y="23669"/>
                  </a:cubicBezTo>
                  <a:cubicBezTo>
                    <a:pt x="69365" y="18684"/>
                    <a:pt x="70091" y="13698"/>
                    <a:pt x="70731" y="8634"/>
                  </a:cubicBezTo>
                  <a:cubicBezTo>
                    <a:pt x="19756" y="-8573"/>
                    <a:pt x="-54136" y="-3910"/>
                    <a:pt x="44521" y="1972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4" name="íṧḻíďé">
              <a:extLst>
                <a:ext uri="{FF2B5EF4-FFF2-40B4-BE49-F238E27FC236}">
                  <a16:creationId xmlns:a16="http://schemas.microsoft.com/office/drawing/2014/main" id="{B31E9689-6680-DA17-3B30-19FC15B3D6CC}"/>
                </a:ext>
              </a:extLst>
            </p:cNvPr>
            <p:cNvSpPr/>
            <p:nvPr/>
          </p:nvSpPr>
          <p:spPr>
            <a:xfrm>
              <a:off x="10356954" y="4653324"/>
              <a:ext cx="53399" cy="17262"/>
            </a:xfrm>
            <a:custGeom>
              <a:avLst/>
              <a:gdLst>
                <a:gd name="connsiteX0" fmla="*/ -4062 w 53399"/>
                <a:gd name="connsiteY0" fmla="*/ 15343 h 17262"/>
                <a:gd name="connsiteX1" fmla="*/ -4062 w 53399"/>
                <a:gd name="connsiteY1" fmla="*/ -1703 h 17262"/>
                <a:gd name="connsiteX2" fmla="*/ -4062 w 53399"/>
                <a:gd name="connsiteY2" fmla="*/ 15343 h 17262"/>
              </a:gdLst>
              <a:ahLst/>
              <a:cxnLst>
                <a:cxn ang="0">
                  <a:pos x="connsiteX0" y="connsiteY0"/>
                </a:cxn>
                <a:cxn ang="0">
                  <a:pos x="connsiteX1" y="connsiteY1"/>
                </a:cxn>
                <a:cxn ang="0">
                  <a:pos x="connsiteX2" y="connsiteY2"/>
                </a:cxn>
              </a:cxnLst>
              <a:rect l="l" t="t" r="r" b="b"/>
              <a:pathLst>
                <a:path w="53399" h="17262">
                  <a:moveTo>
                    <a:pt x="-4062" y="15343"/>
                  </a:moveTo>
                  <a:cubicBezTo>
                    <a:pt x="67498" y="17755"/>
                    <a:pt x="66775" y="-738"/>
                    <a:pt x="-4062" y="-1703"/>
                  </a:cubicBezTo>
                  <a:cubicBezTo>
                    <a:pt x="-3979" y="4005"/>
                    <a:pt x="-3979" y="9634"/>
                    <a:pt x="-4062" y="1534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5" name="íṩliḓe">
              <a:extLst>
                <a:ext uri="{FF2B5EF4-FFF2-40B4-BE49-F238E27FC236}">
                  <a16:creationId xmlns:a16="http://schemas.microsoft.com/office/drawing/2014/main" id="{9EF3C46A-E2EC-5DD1-C108-DF17DA427AB8}"/>
                </a:ext>
              </a:extLst>
            </p:cNvPr>
            <p:cNvSpPr/>
            <p:nvPr/>
          </p:nvSpPr>
          <p:spPr>
            <a:xfrm>
              <a:off x="10228598" y="5315378"/>
              <a:ext cx="67568" cy="27784"/>
            </a:xfrm>
            <a:custGeom>
              <a:avLst/>
              <a:gdLst>
                <a:gd name="connsiteX0" fmla="*/ -3793 w 67568"/>
                <a:gd name="connsiteY0" fmla="*/ 23785 h 27784"/>
                <a:gd name="connsiteX1" fmla="*/ 63507 w 67568"/>
                <a:gd name="connsiteY1" fmla="*/ 14378 h 27784"/>
                <a:gd name="connsiteX2" fmla="*/ 61258 w 67568"/>
                <a:gd name="connsiteY2" fmla="*/ -1703 h 27784"/>
                <a:gd name="connsiteX3" fmla="*/ -3793 w 67568"/>
                <a:gd name="connsiteY3" fmla="*/ 23785 h 27784"/>
              </a:gdLst>
              <a:ahLst/>
              <a:cxnLst>
                <a:cxn ang="0">
                  <a:pos x="connsiteX0" y="connsiteY0"/>
                </a:cxn>
                <a:cxn ang="0">
                  <a:pos x="connsiteX1" y="connsiteY1"/>
                </a:cxn>
                <a:cxn ang="0">
                  <a:pos x="connsiteX2" y="connsiteY2"/>
                </a:cxn>
                <a:cxn ang="0">
                  <a:pos x="connsiteX3" y="connsiteY3"/>
                </a:cxn>
              </a:cxnLst>
              <a:rect l="l" t="t" r="r" b="b"/>
              <a:pathLst>
                <a:path w="67568" h="27784">
                  <a:moveTo>
                    <a:pt x="-3793" y="23785"/>
                  </a:moveTo>
                  <a:cubicBezTo>
                    <a:pt x="-5077" y="30299"/>
                    <a:pt x="44050" y="21614"/>
                    <a:pt x="63507" y="14378"/>
                  </a:cubicBezTo>
                  <a:cubicBezTo>
                    <a:pt x="62624" y="8830"/>
                    <a:pt x="61819" y="3443"/>
                    <a:pt x="61258" y="-1703"/>
                  </a:cubicBezTo>
                  <a:cubicBezTo>
                    <a:pt x="41235" y="1755"/>
                    <a:pt x="-8135" y="18478"/>
                    <a:pt x="-3793" y="2378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6" name="îṥḻïde">
              <a:extLst>
                <a:ext uri="{FF2B5EF4-FFF2-40B4-BE49-F238E27FC236}">
                  <a16:creationId xmlns:a16="http://schemas.microsoft.com/office/drawing/2014/main" id="{EBD74E2F-9E66-F9E4-64C9-9ED3E4308B76}"/>
                </a:ext>
              </a:extLst>
            </p:cNvPr>
            <p:cNvSpPr/>
            <p:nvPr/>
          </p:nvSpPr>
          <p:spPr>
            <a:xfrm>
              <a:off x="10192445" y="5425388"/>
              <a:ext cx="60982" cy="26276"/>
            </a:xfrm>
            <a:custGeom>
              <a:avLst/>
              <a:gdLst>
                <a:gd name="connsiteX0" fmla="*/ -4062 w 60982"/>
                <a:gd name="connsiteY0" fmla="*/ 8492 h 26276"/>
                <a:gd name="connsiteX1" fmla="*/ 1164 w 60982"/>
                <a:gd name="connsiteY1" fmla="*/ 24573 h 26276"/>
                <a:gd name="connsiteX2" fmla="*/ -4062 w 60982"/>
                <a:gd name="connsiteY2" fmla="*/ 8492 h 26276"/>
              </a:gdLst>
              <a:ahLst/>
              <a:cxnLst>
                <a:cxn ang="0">
                  <a:pos x="connsiteX0" y="connsiteY0"/>
                </a:cxn>
                <a:cxn ang="0">
                  <a:pos x="connsiteX1" y="connsiteY1"/>
                </a:cxn>
                <a:cxn ang="0">
                  <a:pos x="connsiteX2" y="connsiteY2"/>
                </a:cxn>
              </a:cxnLst>
              <a:rect l="l" t="t" r="r" b="b"/>
              <a:pathLst>
                <a:path w="60982" h="26276">
                  <a:moveTo>
                    <a:pt x="-4062" y="8492"/>
                  </a:moveTo>
                  <a:cubicBezTo>
                    <a:pt x="-1812" y="15005"/>
                    <a:pt x="-42" y="20473"/>
                    <a:pt x="1164" y="24573"/>
                  </a:cubicBezTo>
                  <a:cubicBezTo>
                    <a:pt x="80524" y="5517"/>
                    <a:pt x="71922" y="-14263"/>
                    <a:pt x="-4062" y="849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7" name="íṧļîḑè">
              <a:extLst>
                <a:ext uri="{FF2B5EF4-FFF2-40B4-BE49-F238E27FC236}">
                  <a16:creationId xmlns:a16="http://schemas.microsoft.com/office/drawing/2014/main" id="{C6706546-9FCE-34FB-CD64-850C6C02BE9E}"/>
                </a:ext>
              </a:extLst>
            </p:cNvPr>
            <p:cNvSpPr/>
            <p:nvPr/>
          </p:nvSpPr>
          <p:spPr>
            <a:xfrm>
              <a:off x="10195099" y="5605680"/>
              <a:ext cx="51935" cy="17568"/>
            </a:xfrm>
            <a:custGeom>
              <a:avLst/>
              <a:gdLst>
                <a:gd name="connsiteX0" fmla="*/ -4062 w 51935"/>
                <a:gd name="connsiteY0" fmla="*/ -858 h 17568"/>
                <a:gd name="connsiteX1" fmla="*/ 1085 w 51935"/>
                <a:gd name="connsiteY1" fmla="*/ 15866 h 17568"/>
                <a:gd name="connsiteX2" fmla="*/ -4062 w 51935"/>
                <a:gd name="connsiteY2" fmla="*/ -858 h 17568"/>
              </a:gdLst>
              <a:ahLst/>
              <a:cxnLst>
                <a:cxn ang="0">
                  <a:pos x="connsiteX0" y="connsiteY0"/>
                </a:cxn>
                <a:cxn ang="0">
                  <a:pos x="connsiteX1" y="connsiteY1"/>
                </a:cxn>
                <a:cxn ang="0">
                  <a:pos x="connsiteX2" y="connsiteY2"/>
                </a:cxn>
              </a:cxnLst>
              <a:rect l="l" t="t" r="r" b="b"/>
              <a:pathLst>
                <a:path w="51935" h="17568">
                  <a:moveTo>
                    <a:pt x="-4062" y="-858"/>
                  </a:moveTo>
                  <a:cubicBezTo>
                    <a:pt x="-2052" y="4609"/>
                    <a:pt x="-364" y="10238"/>
                    <a:pt x="1085" y="15866"/>
                  </a:cubicBezTo>
                  <a:cubicBezTo>
                    <a:pt x="68220" y="10961"/>
                    <a:pt x="60101" y="-5603"/>
                    <a:pt x="-4062" y="-858"/>
                  </a:cubicBezTo>
                  <a:close/>
                </a:path>
              </a:pathLst>
            </a:custGeom>
            <a:solidFill>
              <a:srgbClr val="E0C3D4"/>
            </a:solidFill>
            <a:ln w="8032" cap="flat">
              <a:noFill/>
              <a:prstDash val="solid"/>
              <a:miter/>
            </a:ln>
          </p:spPr>
          <p:txBody>
            <a:bodyPr rtlCol="0" anchor="ctr"/>
            <a:lstStyle/>
            <a:p>
              <a:endParaRPr lang="zh-CN" altLang="en-US"/>
            </a:p>
          </p:txBody>
        </p:sp>
        <p:sp>
          <p:nvSpPr>
            <p:cNvPr id="58" name="íṣ1îḋê">
              <a:extLst>
                <a:ext uri="{FF2B5EF4-FFF2-40B4-BE49-F238E27FC236}">
                  <a16:creationId xmlns:a16="http://schemas.microsoft.com/office/drawing/2014/main" id="{81282AA0-F531-A259-EB1D-678DD34489D6}"/>
                </a:ext>
              </a:extLst>
            </p:cNvPr>
            <p:cNvSpPr/>
            <p:nvPr/>
          </p:nvSpPr>
          <p:spPr>
            <a:xfrm>
              <a:off x="10088802" y="5495762"/>
              <a:ext cx="19612" cy="45955"/>
            </a:xfrm>
            <a:custGeom>
              <a:avLst/>
              <a:gdLst>
                <a:gd name="connsiteX0" fmla="*/ -4062 w 19612"/>
                <a:gd name="connsiteY0" fmla="*/ 39911 h 45955"/>
                <a:gd name="connsiteX1" fmla="*/ 12019 w 19612"/>
                <a:gd name="connsiteY1" fmla="*/ 44253 h 45955"/>
                <a:gd name="connsiteX2" fmla="*/ -4062 w 19612"/>
                <a:gd name="connsiteY2" fmla="*/ 39911 h 45955"/>
              </a:gdLst>
              <a:ahLst/>
              <a:cxnLst>
                <a:cxn ang="0">
                  <a:pos x="connsiteX0" y="connsiteY0"/>
                </a:cxn>
                <a:cxn ang="0">
                  <a:pos x="connsiteX1" y="connsiteY1"/>
                </a:cxn>
                <a:cxn ang="0">
                  <a:pos x="connsiteX2" y="connsiteY2"/>
                </a:cxn>
              </a:cxnLst>
              <a:rect l="l" t="t" r="r" b="b"/>
              <a:pathLst>
                <a:path w="19612" h="45955">
                  <a:moveTo>
                    <a:pt x="-4062" y="39911"/>
                  </a:moveTo>
                  <a:lnTo>
                    <a:pt x="12019" y="44253"/>
                  </a:lnTo>
                  <a:cubicBezTo>
                    <a:pt x="22392" y="-13880"/>
                    <a:pt x="7759" y="-18543"/>
                    <a:pt x="-4062" y="3991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9" name="íṥlíďe">
              <a:extLst>
                <a:ext uri="{FF2B5EF4-FFF2-40B4-BE49-F238E27FC236}">
                  <a16:creationId xmlns:a16="http://schemas.microsoft.com/office/drawing/2014/main" id="{A4E71169-E01E-4C46-E919-FBB71CA13230}"/>
                </a:ext>
              </a:extLst>
            </p:cNvPr>
            <p:cNvSpPr/>
            <p:nvPr/>
          </p:nvSpPr>
          <p:spPr>
            <a:xfrm>
              <a:off x="9951838" y="5421513"/>
              <a:ext cx="18127" cy="41433"/>
            </a:xfrm>
            <a:custGeom>
              <a:avLst/>
              <a:gdLst>
                <a:gd name="connsiteX0" fmla="*/ -811 w 18127"/>
                <a:gd name="connsiteY0" fmla="*/ 39705 h 41433"/>
                <a:gd name="connsiteX1" fmla="*/ 14065 w 18127"/>
                <a:gd name="connsiteY1" fmla="*/ 4086 h 41433"/>
                <a:gd name="connsiteX2" fmla="*/ -2016 w 18127"/>
                <a:gd name="connsiteY2" fmla="*/ -1703 h 41433"/>
                <a:gd name="connsiteX3" fmla="*/ -811 w 18127"/>
                <a:gd name="connsiteY3" fmla="*/ 39705 h 41433"/>
              </a:gdLst>
              <a:ahLst/>
              <a:cxnLst>
                <a:cxn ang="0">
                  <a:pos x="connsiteX0" y="connsiteY0"/>
                </a:cxn>
                <a:cxn ang="0">
                  <a:pos x="connsiteX1" y="connsiteY1"/>
                </a:cxn>
                <a:cxn ang="0">
                  <a:pos x="connsiteX2" y="connsiteY2"/>
                </a:cxn>
                <a:cxn ang="0">
                  <a:pos x="connsiteX3" y="connsiteY3"/>
                </a:cxn>
              </a:cxnLst>
              <a:rect l="l" t="t" r="r" b="b"/>
              <a:pathLst>
                <a:path w="18127" h="41433">
                  <a:moveTo>
                    <a:pt x="-811" y="39705"/>
                  </a:moveTo>
                  <a:cubicBezTo>
                    <a:pt x="2970" y="40429"/>
                    <a:pt x="9079" y="25313"/>
                    <a:pt x="14065" y="4086"/>
                  </a:cubicBezTo>
                  <a:lnTo>
                    <a:pt x="-2016" y="-1703"/>
                  </a:lnTo>
                  <a:cubicBezTo>
                    <a:pt x="-4992" y="21373"/>
                    <a:pt x="-4831" y="38981"/>
                    <a:pt x="-811" y="39705"/>
                  </a:cubicBezTo>
                  <a:close/>
                </a:path>
              </a:pathLst>
            </a:custGeom>
            <a:solidFill>
              <a:srgbClr val="E0C3D4"/>
            </a:solidFill>
            <a:ln w="8032" cap="flat">
              <a:noFill/>
              <a:prstDash val="solid"/>
              <a:miter/>
            </a:ln>
          </p:spPr>
          <p:txBody>
            <a:bodyPr rtlCol="0" anchor="ctr"/>
            <a:lstStyle/>
            <a:p>
              <a:endParaRPr lang="zh-CN" altLang="en-US"/>
            </a:p>
          </p:txBody>
        </p:sp>
        <p:sp>
          <p:nvSpPr>
            <p:cNvPr id="60" name="íṥļíḍé">
              <a:extLst>
                <a:ext uri="{FF2B5EF4-FFF2-40B4-BE49-F238E27FC236}">
                  <a16:creationId xmlns:a16="http://schemas.microsoft.com/office/drawing/2014/main" id="{E33AF158-EE3A-F20A-BAD0-619BB0E7F72D}"/>
                </a:ext>
              </a:extLst>
            </p:cNvPr>
            <p:cNvSpPr/>
            <p:nvPr/>
          </p:nvSpPr>
          <p:spPr>
            <a:xfrm>
              <a:off x="9790821" y="5411847"/>
              <a:ext cx="14204" cy="25988"/>
            </a:xfrm>
            <a:custGeom>
              <a:avLst/>
              <a:gdLst>
                <a:gd name="connsiteX0" fmla="*/ -4062 w 14204"/>
                <a:gd name="connsiteY0" fmla="*/ 18656 h 25988"/>
                <a:gd name="connsiteX1" fmla="*/ 9448 w 14204"/>
                <a:gd name="connsiteY1" fmla="*/ 24285 h 25988"/>
                <a:gd name="connsiteX2" fmla="*/ -4062 w 14204"/>
                <a:gd name="connsiteY2" fmla="*/ 18656 h 25988"/>
              </a:gdLst>
              <a:ahLst/>
              <a:cxnLst>
                <a:cxn ang="0">
                  <a:pos x="connsiteX0" y="connsiteY0"/>
                </a:cxn>
                <a:cxn ang="0">
                  <a:pos x="connsiteX1" y="connsiteY1"/>
                </a:cxn>
                <a:cxn ang="0">
                  <a:pos x="connsiteX2" y="connsiteY2"/>
                </a:cxn>
              </a:cxnLst>
              <a:rect l="l" t="t" r="r" b="b"/>
              <a:pathLst>
                <a:path w="14204" h="25988">
                  <a:moveTo>
                    <a:pt x="-4062" y="18656"/>
                  </a:moveTo>
                  <a:lnTo>
                    <a:pt x="9448" y="24285"/>
                  </a:lnTo>
                  <a:cubicBezTo>
                    <a:pt x="12502" y="-6269"/>
                    <a:pt x="5027" y="-12058"/>
                    <a:pt x="-4062" y="18656"/>
                  </a:cubicBezTo>
                  <a:close/>
                </a:path>
              </a:pathLst>
            </a:custGeom>
            <a:solidFill>
              <a:srgbClr val="E0C3D4"/>
            </a:solidFill>
            <a:ln w="8032" cap="flat">
              <a:noFill/>
              <a:prstDash val="solid"/>
              <a:miter/>
            </a:ln>
          </p:spPr>
          <p:txBody>
            <a:bodyPr rtlCol="0" anchor="ctr"/>
            <a:lstStyle/>
            <a:p>
              <a:endParaRPr lang="zh-CN" altLang="en-US"/>
            </a:p>
          </p:txBody>
        </p:sp>
        <p:sp>
          <p:nvSpPr>
            <p:cNvPr id="61" name="íṥļiḑê">
              <a:extLst>
                <a:ext uri="{FF2B5EF4-FFF2-40B4-BE49-F238E27FC236}">
                  <a16:creationId xmlns:a16="http://schemas.microsoft.com/office/drawing/2014/main" id="{73DC76AE-7769-1289-0E5B-07AA3F2565B0}"/>
                </a:ext>
              </a:extLst>
            </p:cNvPr>
            <p:cNvSpPr/>
            <p:nvPr/>
          </p:nvSpPr>
          <p:spPr>
            <a:xfrm>
              <a:off x="9670423" y="5287880"/>
              <a:ext cx="21101" cy="41218"/>
            </a:xfrm>
            <a:custGeom>
              <a:avLst/>
              <a:gdLst>
                <a:gd name="connsiteX0" fmla="*/ 2324 w 21101"/>
                <a:gd name="connsiteY0" fmla="*/ -1703 h 41218"/>
                <a:gd name="connsiteX1" fmla="*/ 17039 w 21101"/>
                <a:gd name="connsiteY1" fmla="*/ 6337 h 41218"/>
              </a:gdLst>
              <a:ahLst/>
              <a:cxnLst>
                <a:cxn ang="0">
                  <a:pos x="connsiteX0" y="connsiteY0"/>
                </a:cxn>
                <a:cxn ang="0">
                  <a:pos x="connsiteX1" y="connsiteY1"/>
                </a:cxn>
              </a:cxnLst>
              <a:rect l="l" t="t" r="r" b="b"/>
              <a:pathLst>
                <a:path w="21101" h="41218">
                  <a:moveTo>
                    <a:pt x="2324" y="-1703"/>
                  </a:moveTo>
                  <a:cubicBezTo>
                    <a:pt x="-11746" y="47263"/>
                    <a:pt x="-651" y="55867"/>
                    <a:pt x="17039" y="633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62" name="î$lîḓê">
              <a:extLst>
                <a:ext uri="{FF2B5EF4-FFF2-40B4-BE49-F238E27FC236}">
                  <a16:creationId xmlns:a16="http://schemas.microsoft.com/office/drawing/2014/main" id="{9F505AA8-130B-B26D-2A7E-F16206A8B790}"/>
                </a:ext>
              </a:extLst>
            </p:cNvPr>
            <p:cNvSpPr/>
            <p:nvPr/>
          </p:nvSpPr>
          <p:spPr>
            <a:xfrm>
              <a:off x="10293648" y="5544708"/>
              <a:ext cx="72473" cy="18437"/>
            </a:xfrm>
            <a:custGeom>
              <a:avLst/>
              <a:gdLst>
                <a:gd name="connsiteX0" fmla="*/ -3953 w 72473"/>
                <a:gd name="connsiteY0" fmla="*/ 10906 h 18437"/>
                <a:gd name="connsiteX1" fmla="*/ 42280 w 72473"/>
                <a:gd name="connsiteY1" fmla="*/ 16453 h 18437"/>
                <a:gd name="connsiteX2" fmla="*/ 68411 w 72473"/>
                <a:gd name="connsiteY2" fmla="*/ -1638 h 18437"/>
                <a:gd name="connsiteX3" fmla="*/ -3953 w 72473"/>
                <a:gd name="connsiteY3" fmla="*/ 10906 h 18437"/>
              </a:gdLst>
              <a:ahLst/>
              <a:cxnLst>
                <a:cxn ang="0">
                  <a:pos x="connsiteX0" y="connsiteY0"/>
                </a:cxn>
                <a:cxn ang="0">
                  <a:pos x="connsiteX1" y="connsiteY1"/>
                </a:cxn>
                <a:cxn ang="0">
                  <a:pos x="connsiteX2" y="connsiteY2"/>
                </a:cxn>
                <a:cxn ang="0">
                  <a:pos x="connsiteX3" y="connsiteY3"/>
                </a:cxn>
              </a:cxnLst>
              <a:rect l="l" t="t" r="r" b="b"/>
              <a:pathLst>
                <a:path w="72473" h="18437">
                  <a:moveTo>
                    <a:pt x="-3953" y="10906"/>
                  </a:moveTo>
                  <a:cubicBezTo>
                    <a:pt x="-3953" y="15247"/>
                    <a:pt x="16470" y="17579"/>
                    <a:pt x="42280" y="16453"/>
                  </a:cubicBezTo>
                  <a:cubicBezTo>
                    <a:pt x="49755" y="8815"/>
                    <a:pt x="58600" y="2624"/>
                    <a:pt x="68411" y="-1638"/>
                  </a:cubicBezTo>
                  <a:cubicBezTo>
                    <a:pt x="48954" y="-2442"/>
                    <a:pt x="-6851" y="4312"/>
                    <a:pt x="-3953" y="10906"/>
                  </a:cubicBezTo>
                  <a:close/>
                </a:path>
              </a:pathLst>
            </a:custGeom>
            <a:solidFill>
              <a:srgbClr val="E0C3D4"/>
            </a:solidFill>
            <a:ln w="8032" cap="flat">
              <a:noFill/>
              <a:prstDash val="solid"/>
              <a:miter/>
            </a:ln>
          </p:spPr>
          <p:txBody>
            <a:bodyPr rtlCol="0" anchor="ctr"/>
            <a:lstStyle/>
            <a:p>
              <a:endParaRPr lang="zh-CN" altLang="en-US"/>
            </a:p>
          </p:txBody>
        </p:sp>
        <p:sp>
          <p:nvSpPr>
            <p:cNvPr id="63" name="íṧlîdè">
              <a:extLst>
                <a:ext uri="{FF2B5EF4-FFF2-40B4-BE49-F238E27FC236}">
                  <a16:creationId xmlns:a16="http://schemas.microsoft.com/office/drawing/2014/main" id="{70D46619-64A4-6EAB-7388-5BA9B87BD89D}"/>
                </a:ext>
              </a:extLst>
            </p:cNvPr>
            <p:cNvSpPr/>
            <p:nvPr/>
          </p:nvSpPr>
          <p:spPr>
            <a:xfrm>
              <a:off x="10501343" y="5448105"/>
              <a:ext cx="24700" cy="34998"/>
            </a:xfrm>
            <a:custGeom>
              <a:avLst/>
              <a:gdLst>
                <a:gd name="connsiteX0" fmla="*/ 6489 w 24700"/>
                <a:gd name="connsiteY0" fmla="*/ 33295 h 34998"/>
                <a:gd name="connsiteX1" fmla="*/ 20639 w 24700"/>
                <a:gd name="connsiteY1" fmla="*/ 25255 h 34998"/>
                <a:gd name="connsiteX2" fmla="*/ 6489 w 24700"/>
                <a:gd name="connsiteY2" fmla="*/ 33295 h 34998"/>
              </a:gdLst>
              <a:ahLst/>
              <a:cxnLst>
                <a:cxn ang="0">
                  <a:pos x="connsiteX0" y="connsiteY0"/>
                </a:cxn>
                <a:cxn ang="0">
                  <a:pos x="connsiteX1" y="connsiteY1"/>
                </a:cxn>
                <a:cxn ang="0">
                  <a:pos x="connsiteX2" y="connsiteY2"/>
                </a:cxn>
              </a:cxnLst>
              <a:rect l="l" t="t" r="r" b="b"/>
              <a:pathLst>
                <a:path w="24700" h="34998">
                  <a:moveTo>
                    <a:pt x="6489" y="33295"/>
                  </a:moveTo>
                  <a:cubicBezTo>
                    <a:pt x="11232" y="30802"/>
                    <a:pt x="15979" y="28149"/>
                    <a:pt x="20639" y="25255"/>
                  </a:cubicBezTo>
                  <a:cubicBezTo>
                    <a:pt x="-3239" y="-14707"/>
                    <a:pt x="-13372" y="-8757"/>
                    <a:pt x="6489" y="33295"/>
                  </a:cubicBezTo>
                  <a:close/>
                </a:path>
              </a:pathLst>
            </a:custGeom>
            <a:solidFill>
              <a:srgbClr val="E0C3D4"/>
            </a:solidFill>
            <a:ln w="8032" cap="flat">
              <a:noFill/>
              <a:prstDash val="solid"/>
              <a:miter/>
            </a:ln>
          </p:spPr>
          <p:txBody>
            <a:bodyPr rtlCol="0" anchor="ctr"/>
            <a:lstStyle/>
            <a:p>
              <a:endParaRPr lang="zh-CN" altLang="en-US"/>
            </a:p>
          </p:txBody>
        </p:sp>
        <p:sp>
          <p:nvSpPr>
            <p:cNvPr id="64" name="îŝlíḓe">
              <a:extLst>
                <a:ext uri="{FF2B5EF4-FFF2-40B4-BE49-F238E27FC236}">
                  <a16:creationId xmlns:a16="http://schemas.microsoft.com/office/drawing/2014/main" id="{9F5AF092-EF17-CAD1-D17F-8EF847E8EC98}"/>
                </a:ext>
              </a:extLst>
            </p:cNvPr>
            <p:cNvSpPr/>
            <p:nvPr/>
          </p:nvSpPr>
          <p:spPr>
            <a:xfrm>
              <a:off x="10620680" y="5316987"/>
              <a:ext cx="22451" cy="33826"/>
            </a:xfrm>
            <a:custGeom>
              <a:avLst/>
              <a:gdLst>
                <a:gd name="connsiteX0" fmla="*/ -4062 w 22451"/>
                <a:gd name="connsiteY0" fmla="*/ 8186 h 33826"/>
                <a:gd name="connsiteX1" fmla="*/ 8643 w 22451"/>
                <a:gd name="connsiteY1" fmla="*/ -1703 h 33826"/>
                <a:gd name="connsiteX2" fmla="*/ -4062 w 22451"/>
                <a:gd name="connsiteY2" fmla="*/ 8186 h 33826"/>
              </a:gdLst>
              <a:ahLst/>
              <a:cxnLst>
                <a:cxn ang="0">
                  <a:pos x="connsiteX0" y="connsiteY0"/>
                </a:cxn>
                <a:cxn ang="0">
                  <a:pos x="connsiteX1" y="connsiteY1"/>
                </a:cxn>
                <a:cxn ang="0">
                  <a:pos x="connsiteX2" y="connsiteY2"/>
                </a:cxn>
              </a:cxnLst>
              <a:rect l="l" t="t" r="r" b="b"/>
              <a:pathLst>
                <a:path w="22451" h="33826">
                  <a:moveTo>
                    <a:pt x="-4062" y="8186"/>
                  </a:moveTo>
                  <a:cubicBezTo>
                    <a:pt x="18532" y="45494"/>
                    <a:pt x="26412" y="36891"/>
                    <a:pt x="8643" y="-1703"/>
                  </a:cubicBezTo>
                  <a:cubicBezTo>
                    <a:pt x="4462" y="1352"/>
                    <a:pt x="280" y="4649"/>
                    <a:pt x="-4062" y="8186"/>
                  </a:cubicBezTo>
                  <a:close/>
                </a:path>
              </a:pathLst>
            </a:custGeom>
            <a:solidFill>
              <a:srgbClr val="E0C3D4"/>
            </a:solidFill>
            <a:ln w="8032" cap="flat">
              <a:noFill/>
              <a:prstDash val="solid"/>
              <a:miter/>
            </a:ln>
          </p:spPr>
          <p:txBody>
            <a:bodyPr rtlCol="0" anchor="ctr"/>
            <a:lstStyle/>
            <a:p>
              <a:endParaRPr lang="zh-CN" altLang="en-US"/>
            </a:p>
          </p:txBody>
        </p:sp>
        <p:sp>
          <p:nvSpPr>
            <p:cNvPr id="65" name="ïsļïḑé">
              <a:extLst>
                <a:ext uri="{FF2B5EF4-FFF2-40B4-BE49-F238E27FC236}">
                  <a16:creationId xmlns:a16="http://schemas.microsoft.com/office/drawing/2014/main" id="{6EE2FBDB-88FD-0632-41C6-24B0AD6D4F6E}"/>
                </a:ext>
              </a:extLst>
            </p:cNvPr>
            <p:cNvSpPr/>
            <p:nvPr/>
          </p:nvSpPr>
          <p:spPr>
            <a:xfrm>
              <a:off x="10370833" y="4431464"/>
              <a:ext cx="69579" cy="17221"/>
            </a:xfrm>
            <a:custGeom>
              <a:avLst/>
              <a:gdLst>
                <a:gd name="connsiteX0" fmla="*/ 65518 w 69579"/>
                <a:gd name="connsiteY0" fmla="*/ 15204 h 17221"/>
                <a:gd name="connsiteX1" fmla="*/ 61981 w 69579"/>
                <a:gd name="connsiteY1" fmla="*/ -877 h 17221"/>
              </a:gdLst>
              <a:ahLst/>
              <a:cxnLst>
                <a:cxn ang="0">
                  <a:pos x="connsiteX0" y="connsiteY0"/>
                </a:cxn>
                <a:cxn ang="0">
                  <a:pos x="connsiteX1" y="connsiteY1"/>
                </a:cxn>
              </a:cxnLst>
              <a:rect l="l" t="t" r="r" b="b"/>
              <a:pathLst>
                <a:path w="69579" h="17221">
                  <a:moveTo>
                    <a:pt x="65518" y="15204"/>
                  </a:moveTo>
                  <a:cubicBezTo>
                    <a:pt x="-19712" y="18581"/>
                    <a:pt x="-33218" y="-6505"/>
                    <a:pt x="61981" y="-87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66" name="íşľiḋê">
              <a:extLst>
                <a:ext uri="{FF2B5EF4-FFF2-40B4-BE49-F238E27FC236}">
                  <a16:creationId xmlns:a16="http://schemas.microsoft.com/office/drawing/2014/main" id="{D26750F6-87E2-7B89-A84B-CDE4CCEA4EB6}"/>
                </a:ext>
              </a:extLst>
            </p:cNvPr>
            <p:cNvSpPr/>
            <p:nvPr/>
          </p:nvSpPr>
          <p:spPr>
            <a:xfrm>
              <a:off x="10271563" y="4234096"/>
              <a:ext cx="81575" cy="16598"/>
            </a:xfrm>
            <a:custGeom>
              <a:avLst/>
              <a:gdLst>
                <a:gd name="connsiteX0" fmla="*/ -4062 w 81575"/>
                <a:gd name="connsiteY0" fmla="*/ -1064 h 16598"/>
                <a:gd name="connsiteX1" fmla="*/ 5667 w 81575"/>
                <a:gd name="connsiteY1" fmla="*/ 13892 h 16598"/>
                <a:gd name="connsiteX2" fmla="*/ 77470 w 81575"/>
                <a:gd name="connsiteY2" fmla="*/ 7781 h 16598"/>
                <a:gd name="connsiteX3" fmla="*/ -4062 w 81575"/>
                <a:gd name="connsiteY3" fmla="*/ -1064 h 16598"/>
              </a:gdLst>
              <a:ahLst/>
              <a:cxnLst>
                <a:cxn ang="0">
                  <a:pos x="connsiteX0" y="connsiteY0"/>
                </a:cxn>
                <a:cxn ang="0">
                  <a:pos x="connsiteX1" y="connsiteY1"/>
                </a:cxn>
                <a:cxn ang="0">
                  <a:pos x="connsiteX2" y="connsiteY2"/>
                </a:cxn>
                <a:cxn ang="0">
                  <a:pos x="connsiteX3" y="connsiteY3"/>
                </a:cxn>
              </a:cxnLst>
              <a:rect l="l" t="t" r="r" b="b"/>
              <a:pathLst>
                <a:path w="81575" h="16598">
                  <a:moveTo>
                    <a:pt x="-4062" y="-1064"/>
                  </a:moveTo>
                  <a:cubicBezTo>
                    <a:pt x="-603" y="3760"/>
                    <a:pt x="2612" y="8745"/>
                    <a:pt x="5667" y="13892"/>
                  </a:cubicBezTo>
                  <a:cubicBezTo>
                    <a:pt x="37028" y="16223"/>
                    <a:pt x="78758" y="14615"/>
                    <a:pt x="77470" y="7781"/>
                  </a:cubicBezTo>
                  <a:cubicBezTo>
                    <a:pt x="79241" y="222"/>
                    <a:pt x="27217" y="-3235"/>
                    <a:pt x="-4062" y="-106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67" name="ïs1idê">
              <a:extLst>
                <a:ext uri="{FF2B5EF4-FFF2-40B4-BE49-F238E27FC236}">
                  <a16:creationId xmlns:a16="http://schemas.microsoft.com/office/drawing/2014/main" id="{8DA7FD2A-C301-C19D-45F8-31123C7B0F80}"/>
                </a:ext>
              </a:extLst>
            </p:cNvPr>
            <p:cNvSpPr/>
            <p:nvPr/>
          </p:nvSpPr>
          <p:spPr>
            <a:xfrm>
              <a:off x="10372566" y="4373394"/>
              <a:ext cx="78169" cy="633373"/>
            </a:xfrm>
            <a:custGeom>
              <a:avLst/>
              <a:gdLst>
                <a:gd name="connsiteX0" fmla="*/ 19402 w 78169"/>
                <a:gd name="connsiteY0" fmla="*/ 620269 h 633373"/>
                <a:gd name="connsiteX1" fmla="*/ 33233 w 78169"/>
                <a:gd name="connsiteY1" fmla="*/ 548548 h 633373"/>
                <a:gd name="connsiteX2" fmla="*/ 44889 w 78169"/>
                <a:gd name="connsiteY2" fmla="*/ 468143 h 633373"/>
                <a:gd name="connsiteX3" fmla="*/ 49797 w 78169"/>
                <a:gd name="connsiteY3" fmla="*/ 313444 h 633373"/>
                <a:gd name="connsiteX4" fmla="*/ 32671 w 78169"/>
                <a:gd name="connsiteY4" fmla="*/ 158905 h 633373"/>
                <a:gd name="connsiteX5" fmla="*/ -3833 w 78169"/>
                <a:gd name="connsiteY5" fmla="*/ 4849 h 633373"/>
                <a:gd name="connsiteX6" fmla="*/ 6218 w 78169"/>
                <a:gd name="connsiteY6" fmla="*/ 1151 h 633373"/>
                <a:gd name="connsiteX7" fmla="*/ 52529 w 78169"/>
                <a:gd name="connsiteY7" fmla="*/ 150704 h 633373"/>
                <a:gd name="connsiteX8" fmla="*/ 72713 w 78169"/>
                <a:gd name="connsiteY8" fmla="*/ 310871 h 633373"/>
                <a:gd name="connsiteX9" fmla="*/ 68449 w 78169"/>
                <a:gd name="connsiteY9" fmla="*/ 472967 h 633373"/>
                <a:gd name="connsiteX10" fmla="*/ 57272 w 78169"/>
                <a:gd name="connsiteY10" fmla="*/ 553372 h 633373"/>
                <a:gd name="connsiteX11" fmla="*/ 39102 w 78169"/>
                <a:gd name="connsiteY11" fmla="*/ 626943 h 633373"/>
                <a:gd name="connsiteX12" fmla="*/ 19402 w 78169"/>
                <a:gd name="connsiteY12" fmla="*/ 620269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169" h="633373">
                  <a:moveTo>
                    <a:pt x="19402" y="620269"/>
                  </a:moveTo>
                  <a:cubicBezTo>
                    <a:pt x="19402" y="596148"/>
                    <a:pt x="28808" y="572026"/>
                    <a:pt x="33233" y="548548"/>
                  </a:cubicBezTo>
                  <a:cubicBezTo>
                    <a:pt x="38380" y="521773"/>
                    <a:pt x="42078" y="494838"/>
                    <a:pt x="44889" y="468143"/>
                  </a:cubicBezTo>
                  <a:cubicBezTo>
                    <a:pt x="50119" y="416764"/>
                    <a:pt x="51807" y="365064"/>
                    <a:pt x="49797" y="313444"/>
                  </a:cubicBezTo>
                  <a:cubicBezTo>
                    <a:pt x="47865" y="261583"/>
                    <a:pt x="42157" y="209962"/>
                    <a:pt x="32671" y="158905"/>
                  </a:cubicBezTo>
                  <a:cubicBezTo>
                    <a:pt x="23905" y="106803"/>
                    <a:pt x="11683" y="55344"/>
                    <a:pt x="-3833" y="4849"/>
                  </a:cubicBezTo>
                  <a:cubicBezTo>
                    <a:pt x="-5682" y="-859"/>
                    <a:pt x="4208" y="-4558"/>
                    <a:pt x="6218" y="1151"/>
                  </a:cubicBezTo>
                  <a:cubicBezTo>
                    <a:pt x="25593" y="49716"/>
                    <a:pt x="41112" y="99727"/>
                    <a:pt x="52529" y="150704"/>
                  </a:cubicBezTo>
                  <a:cubicBezTo>
                    <a:pt x="63224" y="203530"/>
                    <a:pt x="69898" y="257080"/>
                    <a:pt x="72713" y="310871"/>
                  </a:cubicBezTo>
                  <a:cubicBezTo>
                    <a:pt x="75524" y="364903"/>
                    <a:pt x="74079" y="419096"/>
                    <a:pt x="68449" y="472967"/>
                  </a:cubicBezTo>
                  <a:cubicBezTo>
                    <a:pt x="65717" y="499903"/>
                    <a:pt x="61858" y="526678"/>
                    <a:pt x="57272" y="553372"/>
                  </a:cubicBezTo>
                  <a:cubicBezTo>
                    <a:pt x="53012" y="577493"/>
                    <a:pt x="50602" y="604992"/>
                    <a:pt x="39102" y="626943"/>
                  </a:cubicBezTo>
                  <a:cubicBezTo>
                    <a:pt x="33794" y="636511"/>
                    <a:pt x="19402" y="630159"/>
                    <a:pt x="19402" y="620269"/>
                  </a:cubicBezTo>
                  <a:close/>
                </a:path>
              </a:pathLst>
            </a:custGeom>
            <a:solidFill>
              <a:srgbClr val="FF9BC9"/>
            </a:solidFill>
            <a:ln w="8032" cap="flat">
              <a:noFill/>
              <a:prstDash val="solid"/>
              <a:miter/>
            </a:ln>
          </p:spPr>
          <p:txBody>
            <a:bodyPr rtlCol="0" anchor="ctr"/>
            <a:lstStyle/>
            <a:p>
              <a:endParaRPr lang="zh-CN" altLang="en-US"/>
            </a:p>
          </p:txBody>
        </p:sp>
        <p:sp>
          <p:nvSpPr>
            <p:cNvPr id="68" name="îŝḷíde">
              <a:extLst>
                <a:ext uri="{FF2B5EF4-FFF2-40B4-BE49-F238E27FC236}">
                  <a16:creationId xmlns:a16="http://schemas.microsoft.com/office/drawing/2014/main" id="{73C9C947-678F-7BE4-86D3-CB38E0ACA296}"/>
                </a:ext>
              </a:extLst>
            </p:cNvPr>
            <p:cNvSpPr/>
            <p:nvPr/>
          </p:nvSpPr>
          <p:spPr>
            <a:xfrm>
              <a:off x="10337902" y="5032789"/>
              <a:ext cx="58130" cy="92734"/>
            </a:xfrm>
            <a:custGeom>
              <a:avLst/>
              <a:gdLst>
                <a:gd name="connsiteX0" fmla="*/ 12980 w 58130"/>
                <a:gd name="connsiteY0" fmla="*/ 44576 h 92734"/>
                <a:gd name="connsiteX1" fmla="*/ 40077 w 58130"/>
                <a:gd name="connsiteY1" fmla="*/ 1479 h 92734"/>
                <a:gd name="connsiteX2" fmla="*/ 53422 w 58130"/>
                <a:gd name="connsiteY2" fmla="*/ 7750 h 92734"/>
                <a:gd name="connsiteX3" fmla="*/ 33564 w 58130"/>
                <a:gd name="connsiteY3" fmla="*/ 51652 h 92734"/>
                <a:gd name="connsiteX4" fmla="*/ 9442 w 58130"/>
                <a:gd name="connsiteY4" fmla="*/ 90005 h 92734"/>
                <a:gd name="connsiteX5" fmla="*/ -3101 w 58130"/>
                <a:gd name="connsiteY5" fmla="*/ 85984 h 92734"/>
                <a:gd name="connsiteX6" fmla="*/ -3906 w 58130"/>
                <a:gd name="connsiteY6" fmla="*/ 83894 h 92734"/>
                <a:gd name="connsiteX7" fmla="*/ 12980 w 58130"/>
                <a:gd name="connsiteY7" fmla="*/ 44576 h 9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30" h="92734">
                  <a:moveTo>
                    <a:pt x="12980" y="44576"/>
                  </a:moveTo>
                  <a:cubicBezTo>
                    <a:pt x="21664" y="30023"/>
                    <a:pt x="30992" y="15791"/>
                    <a:pt x="40077" y="1479"/>
                  </a:cubicBezTo>
                  <a:cubicBezTo>
                    <a:pt x="44498" y="-5356"/>
                    <a:pt x="57042" y="-210"/>
                    <a:pt x="53422" y="7750"/>
                  </a:cubicBezTo>
                  <a:cubicBezTo>
                    <a:pt x="46912" y="22385"/>
                    <a:pt x="40560" y="37179"/>
                    <a:pt x="33564" y="51652"/>
                  </a:cubicBezTo>
                  <a:cubicBezTo>
                    <a:pt x="27451" y="64275"/>
                    <a:pt x="22547" y="83814"/>
                    <a:pt x="9442" y="90005"/>
                  </a:cubicBezTo>
                  <a:cubicBezTo>
                    <a:pt x="4861" y="92337"/>
                    <a:pt x="-769" y="90568"/>
                    <a:pt x="-3101" y="85984"/>
                  </a:cubicBezTo>
                  <a:cubicBezTo>
                    <a:pt x="-3502" y="85341"/>
                    <a:pt x="-3745" y="84618"/>
                    <a:pt x="-3906" y="83894"/>
                  </a:cubicBezTo>
                  <a:cubicBezTo>
                    <a:pt x="-5512" y="69099"/>
                    <a:pt x="5662" y="56878"/>
                    <a:pt x="12980" y="44576"/>
                  </a:cubicBezTo>
                  <a:close/>
                </a:path>
              </a:pathLst>
            </a:custGeom>
            <a:solidFill>
              <a:srgbClr val="FF9BC9"/>
            </a:solidFill>
            <a:ln w="8032" cap="flat">
              <a:noFill/>
              <a:prstDash val="solid"/>
              <a:miter/>
            </a:ln>
          </p:spPr>
          <p:txBody>
            <a:bodyPr rtlCol="0" anchor="ctr"/>
            <a:lstStyle/>
            <a:p>
              <a:endParaRPr lang="zh-CN" altLang="en-US"/>
            </a:p>
          </p:txBody>
        </p:sp>
        <p:sp>
          <p:nvSpPr>
            <p:cNvPr id="69" name="ïšľíďé">
              <a:extLst>
                <a:ext uri="{FF2B5EF4-FFF2-40B4-BE49-F238E27FC236}">
                  <a16:creationId xmlns:a16="http://schemas.microsoft.com/office/drawing/2014/main" id="{456BA2C3-4E19-4450-93EC-E5563E841927}"/>
                </a:ext>
              </a:extLst>
            </p:cNvPr>
            <p:cNvSpPr/>
            <p:nvPr/>
          </p:nvSpPr>
          <p:spPr>
            <a:xfrm>
              <a:off x="9937031" y="4388832"/>
              <a:ext cx="58690" cy="562181"/>
            </a:xfrm>
            <a:custGeom>
              <a:avLst/>
              <a:gdLst>
                <a:gd name="connsiteX0" fmla="*/ 19544 w 58690"/>
                <a:gd name="connsiteY0" fmla="*/ 491620 h 562181"/>
                <a:gd name="connsiteX1" fmla="*/ 9576 w 58690"/>
                <a:gd name="connsiteY1" fmla="*/ 421427 h 562181"/>
                <a:gd name="connsiteX2" fmla="*/ -2084 w 58690"/>
                <a:gd name="connsiteY2" fmla="*/ 284738 h 562181"/>
                <a:gd name="connsiteX3" fmla="*/ 12548 w 58690"/>
                <a:gd name="connsiteY3" fmla="*/ 2116 h 562181"/>
                <a:gd name="connsiteX4" fmla="*/ 17534 w 58690"/>
                <a:gd name="connsiteY4" fmla="*/ -1664 h 562181"/>
                <a:gd name="connsiteX5" fmla="*/ 21315 w 58690"/>
                <a:gd name="connsiteY5" fmla="*/ 2116 h 562181"/>
                <a:gd name="connsiteX6" fmla="*/ 22277 w 58690"/>
                <a:gd name="connsiteY6" fmla="*/ 281683 h 562181"/>
                <a:gd name="connsiteX7" fmla="*/ 35625 w 58690"/>
                <a:gd name="connsiteY7" fmla="*/ 423276 h 562181"/>
                <a:gd name="connsiteX8" fmla="*/ 45758 w 58690"/>
                <a:gd name="connsiteY8" fmla="*/ 489370 h 562181"/>
                <a:gd name="connsiteX9" fmla="*/ 53316 w 58690"/>
                <a:gd name="connsiteY9" fmla="*/ 553694 h 562181"/>
                <a:gd name="connsiteX10" fmla="*/ 34742 w 58690"/>
                <a:gd name="connsiteY10" fmla="*/ 555382 h 562181"/>
                <a:gd name="connsiteX11" fmla="*/ 19544 w 58690"/>
                <a:gd name="connsiteY11" fmla="*/ 491620 h 56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90" h="562181">
                  <a:moveTo>
                    <a:pt x="19544" y="491620"/>
                  </a:moveTo>
                  <a:cubicBezTo>
                    <a:pt x="15767" y="468304"/>
                    <a:pt x="12470" y="444906"/>
                    <a:pt x="9576" y="421427"/>
                  </a:cubicBezTo>
                  <a:cubicBezTo>
                    <a:pt x="4025" y="376078"/>
                    <a:pt x="165" y="330409"/>
                    <a:pt x="-2084" y="284738"/>
                  </a:cubicBezTo>
                  <a:cubicBezTo>
                    <a:pt x="-7231" y="190263"/>
                    <a:pt x="-2324" y="95546"/>
                    <a:pt x="12548" y="2116"/>
                  </a:cubicBezTo>
                  <a:cubicBezTo>
                    <a:pt x="12870" y="-297"/>
                    <a:pt x="15124" y="-1985"/>
                    <a:pt x="17534" y="-1664"/>
                  </a:cubicBezTo>
                  <a:cubicBezTo>
                    <a:pt x="19466" y="-1423"/>
                    <a:pt x="21071" y="106"/>
                    <a:pt x="21315" y="2116"/>
                  </a:cubicBezTo>
                  <a:cubicBezTo>
                    <a:pt x="17939" y="94902"/>
                    <a:pt x="17134" y="188896"/>
                    <a:pt x="22277" y="281683"/>
                  </a:cubicBezTo>
                  <a:cubicBezTo>
                    <a:pt x="24852" y="329042"/>
                    <a:pt x="29273" y="376239"/>
                    <a:pt x="35625" y="423276"/>
                  </a:cubicBezTo>
                  <a:cubicBezTo>
                    <a:pt x="38601" y="445387"/>
                    <a:pt x="41978" y="467419"/>
                    <a:pt x="45758" y="489370"/>
                  </a:cubicBezTo>
                  <a:cubicBezTo>
                    <a:pt x="49296" y="509792"/>
                    <a:pt x="57898" y="532949"/>
                    <a:pt x="53316" y="553694"/>
                  </a:cubicBezTo>
                  <a:cubicBezTo>
                    <a:pt x="51145" y="563181"/>
                    <a:pt x="39163" y="561734"/>
                    <a:pt x="34742" y="555382"/>
                  </a:cubicBezTo>
                  <a:cubicBezTo>
                    <a:pt x="23003" y="538819"/>
                    <a:pt x="22760" y="511401"/>
                    <a:pt x="19544" y="491620"/>
                  </a:cubicBezTo>
                  <a:close/>
                </a:path>
              </a:pathLst>
            </a:custGeom>
            <a:solidFill>
              <a:srgbClr val="FF9BC9"/>
            </a:solidFill>
            <a:ln w="8032" cap="flat">
              <a:noFill/>
              <a:prstDash val="solid"/>
              <a:miter/>
            </a:ln>
          </p:spPr>
          <p:txBody>
            <a:bodyPr rtlCol="0" anchor="ctr"/>
            <a:lstStyle/>
            <a:p>
              <a:endParaRPr lang="zh-CN" altLang="en-US"/>
            </a:p>
          </p:txBody>
        </p:sp>
        <p:sp>
          <p:nvSpPr>
            <p:cNvPr id="70" name="íşḷíḍè">
              <a:extLst>
                <a:ext uri="{FF2B5EF4-FFF2-40B4-BE49-F238E27FC236}">
                  <a16:creationId xmlns:a16="http://schemas.microsoft.com/office/drawing/2014/main" id="{605A8577-00CB-B43E-56B4-60D04D48EEBC}"/>
                </a:ext>
              </a:extLst>
            </p:cNvPr>
            <p:cNvSpPr/>
            <p:nvPr/>
          </p:nvSpPr>
          <p:spPr>
            <a:xfrm>
              <a:off x="9995791" y="4977978"/>
              <a:ext cx="36762" cy="66435"/>
            </a:xfrm>
            <a:custGeom>
              <a:avLst/>
              <a:gdLst>
                <a:gd name="connsiteX0" fmla="*/ -3999 w 36762"/>
                <a:gd name="connsiteY0" fmla="*/ 8046 h 66435"/>
                <a:gd name="connsiteX1" fmla="*/ 10555 w 36762"/>
                <a:gd name="connsiteY1" fmla="*/ 2659 h 66435"/>
                <a:gd name="connsiteX2" fmla="*/ 23421 w 36762"/>
                <a:gd name="connsiteY2" fmla="*/ 34098 h 66435"/>
                <a:gd name="connsiteX3" fmla="*/ 31461 w 36762"/>
                <a:gd name="connsiteY3" fmla="*/ 60149 h 66435"/>
                <a:gd name="connsiteX4" fmla="*/ 24869 w 36762"/>
                <a:gd name="connsiteY4" fmla="*/ 64732 h 66435"/>
                <a:gd name="connsiteX5" fmla="*/ 5973 w 36762"/>
                <a:gd name="connsiteY5" fmla="*/ 43263 h 66435"/>
                <a:gd name="connsiteX6" fmla="*/ -3999 w 36762"/>
                <a:gd name="connsiteY6" fmla="*/ 8046 h 6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62" h="66435">
                  <a:moveTo>
                    <a:pt x="-3999" y="8046"/>
                  </a:moveTo>
                  <a:cubicBezTo>
                    <a:pt x="-5043" y="5"/>
                    <a:pt x="7179" y="-6265"/>
                    <a:pt x="10555" y="2659"/>
                  </a:cubicBezTo>
                  <a:cubicBezTo>
                    <a:pt x="14497" y="13192"/>
                    <a:pt x="18596" y="23967"/>
                    <a:pt x="23421" y="34098"/>
                  </a:cubicBezTo>
                  <a:cubicBezTo>
                    <a:pt x="27362" y="42138"/>
                    <a:pt x="35882" y="50983"/>
                    <a:pt x="31461" y="60149"/>
                  </a:cubicBezTo>
                  <a:cubicBezTo>
                    <a:pt x="30495" y="62963"/>
                    <a:pt x="27841" y="64732"/>
                    <a:pt x="24869" y="64732"/>
                  </a:cubicBezTo>
                  <a:cubicBezTo>
                    <a:pt x="13531" y="64732"/>
                    <a:pt x="9911" y="52189"/>
                    <a:pt x="5973" y="43263"/>
                  </a:cubicBezTo>
                  <a:cubicBezTo>
                    <a:pt x="987" y="32088"/>
                    <a:pt x="-2389" y="20187"/>
                    <a:pt x="-3999" y="8046"/>
                  </a:cubicBezTo>
                  <a:close/>
                </a:path>
              </a:pathLst>
            </a:custGeom>
            <a:solidFill>
              <a:srgbClr val="FF9BC9"/>
            </a:solidFill>
            <a:ln w="8032" cap="flat">
              <a:noFill/>
              <a:prstDash val="solid"/>
              <a:miter/>
            </a:ln>
          </p:spPr>
          <p:txBody>
            <a:bodyPr rtlCol="0" anchor="ctr"/>
            <a:lstStyle/>
            <a:p>
              <a:endParaRPr lang="zh-CN" altLang="en-US"/>
            </a:p>
          </p:txBody>
        </p:sp>
        <p:sp>
          <p:nvSpPr>
            <p:cNvPr id="71" name="íŝḷîdê">
              <a:extLst>
                <a:ext uri="{FF2B5EF4-FFF2-40B4-BE49-F238E27FC236}">
                  <a16:creationId xmlns:a16="http://schemas.microsoft.com/office/drawing/2014/main" id="{05FCFB7D-CB32-8947-9C48-71EB9A6AB0EE}"/>
                </a:ext>
              </a:extLst>
            </p:cNvPr>
            <p:cNvSpPr/>
            <p:nvPr/>
          </p:nvSpPr>
          <p:spPr>
            <a:xfrm>
              <a:off x="9587202" y="4869279"/>
              <a:ext cx="405894" cy="298680"/>
            </a:xfrm>
            <a:custGeom>
              <a:avLst/>
              <a:gdLst>
                <a:gd name="connsiteX0" fmla="*/ 3209 w 405894"/>
                <a:gd name="connsiteY0" fmla="*/ -1288 h 298680"/>
                <a:gd name="connsiteX1" fmla="*/ 196181 w 405894"/>
                <a:gd name="connsiteY1" fmla="*/ 156547 h 298680"/>
                <a:gd name="connsiteX2" fmla="*/ 291300 w 405894"/>
                <a:gd name="connsiteY2" fmla="*/ 228428 h 298680"/>
                <a:gd name="connsiteX3" fmla="*/ 344930 w 405894"/>
                <a:gd name="connsiteY3" fmla="*/ 256651 h 298680"/>
                <a:gd name="connsiteX4" fmla="*/ 397354 w 405894"/>
                <a:gd name="connsiteY4" fmla="*/ 277958 h 298680"/>
                <a:gd name="connsiteX5" fmla="*/ 400008 w 405894"/>
                <a:gd name="connsiteY5" fmla="*/ 292431 h 298680"/>
                <a:gd name="connsiteX6" fmla="*/ 391324 w 405894"/>
                <a:gd name="connsiteY6" fmla="*/ 296853 h 298680"/>
                <a:gd name="connsiteX7" fmla="*/ 288890 w 405894"/>
                <a:gd name="connsiteY7" fmla="*/ 257454 h 298680"/>
                <a:gd name="connsiteX8" fmla="*/ 193609 w 405894"/>
                <a:gd name="connsiteY8" fmla="*/ 186618 h 298680"/>
                <a:gd name="connsiteX9" fmla="*/ -2256 w 405894"/>
                <a:gd name="connsiteY9" fmla="*/ 7476 h 298680"/>
                <a:gd name="connsiteX10" fmla="*/ -2822 w 405894"/>
                <a:gd name="connsiteY10" fmla="*/ 79 h 298680"/>
                <a:gd name="connsiteX11" fmla="*/ 3209 w 405894"/>
                <a:gd name="connsiteY11" fmla="*/ -1288 h 29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894" h="298680">
                  <a:moveTo>
                    <a:pt x="3209" y="-1288"/>
                  </a:moveTo>
                  <a:cubicBezTo>
                    <a:pt x="74768" y="43095"/>
                    <a:pt x="133223" y="101389"/>
                    <a:pt x="196181" y="156547"/>
                  </a:cubicBezTo>
                  <a:cubicBezTo>
                    <a:pt x="225850" y="183160"/>
                    <a:pt x="257611" y="207201"/>
                    <a:pt x="291300" y="228428"/>
                  </a:cubicBezTo>
                  <a:cubicBezTo>
                    <a:pt x="308426" y="239123"/>
                    <a:pt x="326356" y="248610"/>
                    <a:pt x="344930" y="256651"/>
                  </a:cubicBezTo>
                  <a:cubicBezTo>
                    <a:pt x="362299" y="263968"/>
                    <a:pt x="381517" y="267747"/>
                    <a:pt x="397354" y="277958"/>
                  </a:cubicBezTo>
                  <a:cubicBezTo>
                    <a:pt x="402097" y="281255"/>
                    <a:pt x="403223" y="287687"/>
                    <a:pt x="400008" y="292431"/>
                  </a:cubicBezTo>
                  <a:cubicBezTo>
                    <a:pt x="397998" y="295245"/>
                    <a:pt x="394783" y="296853"/>
                    <a:pt x="391324" y="296853"/>
                  </a:cubicBezTo>
                  <a:cubicBezTo>
                    <a:pt x="357234" y="298944"/>
                    <a:pt x="317353" y="274260"/>
                    <a:pt x="288890" y="257454"/>
                  </a:cubicBezTo>
                  <a:cubicBezTo>
                    <a:pt x="255040" y="236791"/>
                    <a:pt x="223196" y="213072"/>
                    <a:pt x="193609" y="186618"/>
                  </a:cubicBezTo>
                  <a:cubicBezTo>
                    <a:pt x="127114" y="128486"/>
                    <a:pt x="68659" y="60383"/>
                    <a:pt x="-2256" y="7476"/>
                  </a:cubicBezTo>
                  <a:cubicBezTo>
                    <a:pt x="-4427" y="5626"/>
                    <a:pt x="-4671" y="2330"/>
                    <a:pt x="-2822" y="79"/>
                  </a:cubicBezTo>
                  <a:cubicBezTo>
                    <a:pt x="-1294" y="-1610"/>
                    <a:pt x="1120" y="-2173"/>
                    <a:pt x="3209" y="-128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72" name="îśļíḓê">
              <a:extLst>
                <a:ext uri="{FF2B5EF4-FFF2-40B4-BE49-F238E27FC236}">
                  <a16:creationId xmlns:a16="http://schemas.microsoft.com/office/drawing/2014/main" id="{5DEC523B-2635-FEE5-6E04-147A973E77F0}"/>
                </a:ext>
              </a:extLst>
            </p:cNvPr>
            <p:cNvSpPr/>
            <p:nvPr/>
          </p:nvSpPr>
          <p:spPr>
            <a:xfrm>
              <a:off x="10026520" y="5182306"/>
              <a:ext cx="36911" cy="35339"/>
            </a:xfrm>
            <a:custGeom>
              <a:avLst/>
              <a:gdLst>
                <a:gd name="connsiteX0" fmla="*/ 10460 w 36911"/>
                <a:gd name="connsiteY0" fmla="*/ 631 h 35339"/>
                <a:gd name="connsiteX1" fmla="*/ 31606 w 36911"/>
                <a:gd name="connsiteY1" fmla="*/ 21295 h 35339"/>
                <a:gd name="connsiteX2" fmla="*/ 19545 w 36911"/>
                <a:gd name="connsiteY2" fmla="*/ 32552 h 35339"/>
                <a:gd name="connsiteX3" fmla="*/ 8450 w 36911"/>
                <a:gd name="connsiteY3" fmla="*/ 22501 h 35339"/>
                <a:gd name="connsiteX4" fmla="*/ -1679 w 36911"/>
                <a:gd name="connsiteY4" fmla="*/ 11968 h 35339"/>
                <a:gd name="connsiteX5" fmla="*/ 10460 w 36911"/>
                <a:gd name="connsiteY5" fmla="*/ 631 h 3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11" h="35339">
                  <a:moveTo>
                    <a:pt x="10460" y="631"/>
                  </a:moveTo>
                  <a:cubicBezTo>
                    <a:pt x="18422" y="6501"/>
                    <a:pt x="25575" y="13496"/>
                    <a:pt x="31606" y="21295"/>
                  </a:cubicBezTo>
                  <a:cubicBezTo>
                    <a:pt x="36352" y="29335"/>
                    <a:pt x="26463" y="36411"/>
                    <a:pt x="19545" y="32552"/>
                  </a:cubicBezTo>
                  <a:cubicBezTo>
                    <a:pt x="15364" y="29738"/>
                    <a:pt x="11666" y="26360"/>
                    <a:pt x="8450" y="22501"/>
                  </a:cubicBezTo>
                  <a:lnTo>
                    <a:pt x="-1679" y="11968"/>
                  </a:lnTo>
                  <a:cubicBezTo>
                    <a:pt x="-9158" y="4088"/>
                    <a:pt x="2663" y="-6445"/>
                    <a:pt x="10460" y="63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73" name="iṣļíḓe">
              <a:extLst>
                <a:ext uri="{FF2B5EF4-FFF2-40B4-BE49-F238E27FC236}">
                  <a16:creationId xmlns:a16="http://schemas.microsoft.com/office/drawing/2014/main" id="{C14BD65E-691D-F62C-F6FE-135F92B88A0C}"/>
                </a:ext>
              </a:extLst>
            </p:cNvPr>
            <p:cNvSpPr/>
            <p:nvPr/>
          </p:nvSpPr>
          <p:spPr>
            <a:xfrm>
              <a:off x="10305976" y="5514781"/>
              <a:ext cx="36452" cy="19438"/>
            </a:xfrm>
            <a:custGeom>
              <a:avLst/>
              <a:gdLst>
                <a:gd name="connsiteX0" fmla="*/ 2532 w 36452"/>
                <a:gd name="connsiteY0" fmla="*/ 1192 h 19438"/>
                <a:gd name="connsiteX1" fmla="*/ 22150 w 36452"/>
                <a:gd name="connsiteY1" fmla="*/ -1541 h 19438"/>
                <a:gd name="connsiteX2" fmla="*/ 32201 w 36452"/>
                <a:gd name="connsiteY2" fmla="*/ 4891 h 19438"/>
                <a:gd name="connsiteX3" fmla="*/ 25849 w 36452"/>
                <a:gd name="connsiteY3" fmla="*/ 14941 h 19438"/>
                <a:gd name="connsiteX4" fmla="*/ 6152 w 36452"/>
                <a:gd name="connsiteY4" fmla="*/ 17595 h 19438"/>
                <a:gd name="connsiteX5" fmla="*/ -3899 w 36452"/>
                <a:gd name="connsiteY5" fmla="*/ 11243 h 19438"/>
                <a:gd name="connsiteX6" fmla="*/ 2532 w 36452"/>
                <a:gd name="connsiteY6" fmla="*/ 1192 h 1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52" h="19438">
                  <a:moveTo>
                    <a:pt x="2532" y="1192"/>
                  </a:moveTo>
                  <a:cubicBezTo>
                    <a:pt x="9045" y="147"/>
                    <a:pt x="15637" y="-657"/>
                    <a:pt x="22150" y="-1541"/>
                  </a:cubicBezTo>
                  <a:cubicBezTo>
                    <a:pt x="26654" y="-2425"/>
                    <a:pt x="31074" y="389"/>
                    <a:pt x="32201" y="4891"/>
                  </a:cubicBezTo>
                  <a:cubicBezTo>
                    <a:pt x="33167" y="9394"/>
                    <a:pt x="30352" y="13897"/>
                    <a:pt x="25849" y="14941"/>
                  </a:cubicBezTo>
                  <a:cubicBezTo>
                    <a:pt x="19257" y="15827"/>
                    <a:pt x="12744" y="16792"/>
                    <a:pt x="6152" y="17595"/>
                  </a:cubicBezTo>
                  <a:cubicBezTo>
                    <a:pt x="1649" y="18399"/>
                    <a:pt x="-2693" y="15666"/>
                    <a:pt x="-3899" y="11243"/>
                  </a:cubicBezTo>
                  <a:cubicBezTo>
                    <a:pt x="-4786" y="6741"/>
                    <a:pt x="-1971" y="2238"/>
                    <a:pt x="2532" y="1192"/>
                  </a:cubicBezTo>
                  <a:close/>
                </a:path>
              </a:pathLst>
            </a:custGeom>
            <a:solidFill>
              <a:srgbClr val="999999"/>
            </a:solidFill>
            <a:ln w="8032" cap="flat">
              <a:noFill/>
              <a:prstDash val="solid"/>
              <a:miter/>
            </a:ln>
          </p:spPr>
          <p:txBody>
            <a:bodyPr rtlCol="0" anchor="ctr"/>
            <a:lstStyle/>
            <a:p>
              <a:endParaRPr lang="zh-CN" altLang="en-US"/>
            </a:p>
          </p:txBody>
        </p:sp>
        <p:sp>
          <p:nvSpPr>
            <p:cNvPr id="74" name="íṩ1îdé">
              <a:extLst>
                <a:ext uri="{FF2B5EF4-FFF2-40B4-BE49-F238E27FC236}">
                  <a16:creationId xmlns:a16="http://schemas.microsoft.com/office/drawing/2014/main" id="{567461D8-4910-9294-DBE6-9C49B857264B}"/>
                </a:ext>
              </a:extLst>
            </p:cNvPr>
            <p:cNvSpPr/>
            <p:nvPr/>
          </p:nvSpPr>
          <p:spPr>
            <a:xfrm>
              <a:off x="9636351" y="5299138"/>
              <a:ext cx="471896" cy="198279"/>
            </a:xfrm>
            <a:custGeom>
              <a:avLst/>
              <a:gdLst>
                <a:gd name="connsiteX0" fmla="*/ 4717 w 471896"/>
                <a:gd name="connsiteY0" fmla="*/ -500 h 198279"/>
                <a:gd name="connsiteX1" fmla="*/ 218112 w 471896"/>
                <a:gd name="connsiteY1" fmla="*/ 121395 h 198279"/>
                <a:gd name="connsiteX2" fmla="*/ 333973 w 471896"/>
                <a:gd name="connsiteY2" fmla="*/ 157496 h 198279"/>
                <a:gd name="connsiteX3" fmla="*/ 399824 w 471896"/>
                <a:gd name="connsiteY3" fmla="*/ 167708 h 198279"/>
                <a:gd name="connsiteX4" fmla="*/ 461094 w 471896"/>
                <a:gd name="connsiteY4" fmla="*/ 174221 h 198279"/>
                <a:gd name="connsiteX5" fmla="*/ 462704 w 471896"/>
                <a:gd name="connsiteY5" fmla="*/ 192232 h 198279"/>
                <a:gd name="connsiteX6" fmla="*/ 405937 w 471896"/>
                <a:gd name="connsiteY6" fmla="*/ 194001 h 198279"/>
                <a:gd name="connsiteX7" fmla="*/ 340569 w 471896"/>
                <a:gd name="connsiteY7" fmla="*/ 184754 h 198279"/>
                <a:gd name="connsiteX8" fmla="*/ 213931 w 471896"/>
                <a:gd name="connsiteY8" fmla="*/ 145919 h 198279"/>
                <a:gd name="connsiteX9" fmla="*/ 105702 w 471896"/>
                <a:gd name="connsiteY9" fmla="*/ 89635 h 198279"/>
                <a:gd name="connsiteX10" fmla="*/ -1635 w 471896"/>
                <a:gd name="connsiteY10" fmla="*/ 9793 h 198279"/>
                <a:gd name="connsiteX11" fmla="*/ 4717 w 471896"/>
                <a:gd name="connsiteY11" fmla="*/ -500 h 19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1896" h="198279">
                  <a:moveTo>
                    <a:pt x="4717" y="-500"/>
                  </a:moveTo>
                  <a:cubicBezTo>
                    <a:pt x="70568" y="48708"/>
                    <a:pt x="142289" y="89635"/>
                    <a:pt x="218112" y="121395"/>
                  </a:cubicBezTo>
                  <a:cubicBezTo>
                    <a:pt x="255500" y="136994"/>
                    <a:pt x="294336" y="149135"/>
                    <a:pt x="333973" y="157496"/>
                  </a:cubicBezTo>
                  <a:cubicBezTo>
                    <a:pt x="355763" y="162080"/>
                    <a:pt x="377713" y="165456"/>
                    <a:pt x="399824" y="167708"/>
                  </a:cubicBezTo>
                  <a:cubicBezTo>
                    <a:pt x="419364" y="169638"/>
                    <a:pt x="443246" y="166181"/>
                    <a:pt x="461094" y="174221"/>
                  </a:cubicBezTo>
                  <a:cubicBezTo>
                    <a:pt x="467929" y="177356"/>
                    <a:pt x="471306" y="188533"/>
                    <a:pt x="462704" y="192232"/>
                  </a:cubicBezTo>
                  <a:cubicBezTo>
                    <a:pt x="445256" y="199709"/>
                    <a:pt x="424511" y="195608"/>
                    <a:pt x="405937" y="194001"/>
                  </a:cubicBezTo>
                  <a:cubicBezTo>
                    <a:pt x="383987" y="192071"/>
                    <a:pt x="362197" y="188935"/>
                    <a:pt x="340569" y="184754"/>
                  </a:cubicBezTo>
                  <a:cubicBezTo>
                    <a:pt x="297147" y="176151"/>
                    <a:pt x="254695" y="163206"/>
                    <a:pt x="213931" y="145919"/>
                  </a:cubicBezTo>
                  <a:cubicBezTo>
                    <a:pt x="176461" y="129999"/>
                    <a:pt x="140279" y="111183"/>
                    <a:pt x="105702" y="89635"/>
                  </a:cubicBezTo>
                  <a:cubicBezTo>
                    <a:pt x="68476" y="65031"/>
                    <a:pt x="32615" y="38417"/>
                    <a:pt x="-1635" y="9793"/>
                  </a:cubicBezTo>
                  <a:cubicBezTo>
                    <a:pt x="-7587" y="4888"/>
                    <a:pt x="-1474" y="-5163"/>
                    <a:pt x="4717" y="-500"/>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75" name="iS1îḓè">
              <a:extLst>
                <a:ext uri="{FF2B5EF4-FFF2-40B4-BE49-F238E27FC236}">
                  <a16:creationId xmlns:a16="http://schemas.microsoft.com/office/drawing/2014/main" id="{CA6A6D4A-2F22-0FEF-473B-79D6FD157B48}"/>
                </a:ext>
              </a:extLst>
            </p:cNvPr>
            <p:cNvSpPr/>
            <p:nvPr/>
          </p:nvSpPr>
          <p:spPr>
            <a:xfrm>
              <a:off x="10161250" y="5505125"/>
              <a:ext cx="61936" cy="33114"/>
            </a:xfrm>
            <a:custGeom>
              <a:avLst/>
              <a:gdLst>
                <a:gd name="connsiteX0" fmla="*/ 2930 w 61936"/>
                <a:gd name="connsiteY0" fmla="*/ -1694 h 33114"/>
                <a:gd name="connsiteX1" fmla="*/ 53505 w 61936"/>
                <a:gd name="connsiteY1" fmla="*/ 13904 h 33114"/>
                <a:gd name="connsiteX2" fmla="*/ 43215 w 61936"/>
                <a:gd name="connsiteY2" fmla="*/ 29985 h 33114"/>
                <a:gd name="connsiteX3" fmla="*/ 602 w 61936"/>
                <a:gd name="connsiteY3" fmla="*/ 11332 h 33114"/>
                <a:gd name="connsiteX4" fmla="*/ -3740 w 61936"/>
                <a:gd name="connsiteY4" fmla="*/ 2969 h 33114"/>
                <a:gd name="connsiteX5" fmla="*/ 2930 w 61936"/>
                <a:gd name="connsiteY5" fmla="*/ -1694 h 3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6" h="33114">
                  <a:moveTo>
                    <a:pt x="2930" y="-1694"/>
                  </a:moveTo>
                  <a:cubicBezTo>
                    <a:pt x="20782" y="-328"/>
                    <a:pt x="37989" y="4979"/>
                    <a:pt x="53505" y="13904"/>
                  </a:cubicBezTo>
                  <a:cubicBezTo>
                    <a:pt x="64038" y="20176"/>
                    <a:pt x="53505" y="36257"/>
                    <a:pt x="43215" y="29985"/>
                  </a:cubicBezTo>
                  <a:cubicBezTo>
                    <a:pt x="29949" y="21864"/>
                    <a:pt x="15635" y="15592"/>
                    <a:pt x="602" y="11332"/>
                  </a:cubicBezTo>
                  <a:cubicBezTo>
                    <a:pt x="-2939" y="10206"/>
                    <a:pt x="-4867" y="6427"/>
                    <a:pt x="-3740" y="2969"/>
                  </a:cubicBezTo>
                  <a:cubicBezTo>
                    <a:pt x="-2857" y="75"/>
                    <a:pt x="-42" y="-1855"/>
                    <a:pt x="2930" y="-1694"/>
                  </a:cubicBezTo>
                  <a:close/>
                </a:path>
              </a:pathLst>
            </a:custGeom>
            <a:solidFill>
              <a:srgbClr val="999999"/>
            </a:solidFill>
            <a:ln w="8032" cap="flat">
              <a:noFill/>
              <a:prstDash val="solid"/>
              <a:miter/>
            </a:ln>
          </p:spPr>
          <p:txBody>
            <a:bodyPr rtlCol="0" anchor="ctr"/>
            <a:lstStyle/>
            <a:p>
              <a:endParaRPr lang="zh-CN" altLang="en-US"/>
            </a:p>
          </p:txBody>
        </p:sp>
        <p:sp>
          <p:nvSpPr>
            <p:cNvPr id="76" name="íṩḷîḓè">
              <a:extLst>
                <a:ext uri="{FF2B5EF4-FFF2-40B4-BE49-F238E27FC236}">
                  <a16:creationId xmlns:a16="http://schemas.microsoft.com/office/drawing/2014/main" id="{8928781F-5F9A-75ED-B0D8-0B1194E1FB81}"/>
                </a:ext>
              </a:extLst>
            </p:cNvPr>
            <p:cNvSpPr/>
            <p:nvPr/>
          </p:nvSpPr>
          <p:spPr>
            <a:xfrm>
              <a:off x="10738672" y="3239724"/>
              <a:ext cx="1176628" cy="1974665"/>
            </a:xfrm>
            <a:custGeom>
              <a:avLst/>
              <a:gdLst>
                <a:gd name="connsiteX0" fmla="*/ 14474 w 1176628"/>
                <a:gd name="connsiteY0" fmla="*/ -1703 h 1974665"/>
                <a:gd name="connsiteX1" fmla="*/ 232212 w 1176628"/>
                <a:gd name="connsiteY1" fmla="*/ 308982 h 1974665"/>
                <a:gd name="connsiteX2" fmla="*/ 569912 w 1176628"/>
                <a:gd name="connsiteY2" fmla="*/ 1009229 h 1974665"/>
                <a:gd name="connsiteX3" fmla="*/ 1122375 w 1176628"/>
                <a:gd name="connsiteY3" fmla="*/ 1955756 h 1974665"/>
                <a:gd name="connsiteX4" fmla="*/ 1095199 w 1176628"/>
                <a:gd name="connsiteY4" fmla="*/ 1972963 h 1974665"/>
                <a:gd name="connsiteX5" fmla="*/ 565570 w 1176628"/>
                <a:gd name="connsiteY5" fmla="*/ 1209678 h 1974665"/>
                <a:gd name="connsiteX6" fmla="*/ 95684 w 1176628"/>
                <a:gd name="connsiteY6" fmla="*/ 306650 h 1974665"/>
                <a:gd name="connsiteX7" fmla="*/ 14474 w 1176628"/>
                <a:gd name="connsiteY7" fmla="*/ -1703 h 197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6628" h="1974665">
                  <a:moveTo>
                    <a:pt x="14474" y="-1703"/>
                  </a:moveTo>
                  <a:cubicBezTo>
                    <a:pt x="14474" y="-1703"/>
                    <a:pt x="42215" y="209199"/>
                    <a:pt x="232212" y="308982"/>
                  </a:cubicBezTo>
                  <a:cubicBezTo>
                    <a:pt x="422211" y="408764"/>
                    <a:pt x="419718" y="892561"/>
                    <a:pt x="569912" y="1009229"/>
                  </a:cubicBezTo>
                  <a:cubicBezTo>
                    <a:pt x="720110" y="1125896"/>
                    <a:pt x="1353461" y="1485306"/>
                    <a:pt x="1122375" y="1955756"/>
                  </a:cubicBezTo>
                  <a:lnTo>
                    <a:pt x="1095199" y="1972963"/>
                  </a:lnTo>
                  <a:cubicBezTo>
                    <a:pt x="1095199" y="1972963"/>
                    <a:pt x="1203345" y="1568767"/>
                    <a:pt x="565570" y="1209678"/>
                  </a:cubicBezTo>
                  <a:cubicBezTo>
                    <a:pt x="138380" y="969187"/>
                    <a:pt x="435556" y="614681"/>
                    <a:pt x="95684" y="306650"/>
                  </a:cubicBezTo>
                  <a:cubicBezTo>
                    <a:pt x="-61989" y="164253"/>
                    <a:pt x="14474" y="-1703"/>
                    <a:pt x="14474" y="-1703"/>
                  </a:cubicBezTo>
                  <a:close/>
                </a:path>
              </a:pathLst>
            </a:custGeom>
            <a:solidFill>
              <a:srgbClr val="84B84D"/>
            </a:solidFill>
            <a:ln w="8032" cap="flat">
              <a:noFill/>
              <a:prstDash val="solid"/>
              <a:miter/>
            </a:ln>
          </p:spPr>
          <p:txBody>
            <a:bodyPr rtlCol="0" anchor="ctr"/>
            <a:lstStyle/>
            <a:p>
              <a:endParaRPr lang="zh-CN" altLang="en-US"/>
            </a:p>
          </p:txBody>
        </p:sp>
        <p:sp>
          <p:nvSpPr>
            <p:cNvPr id="77" name="íSļïďê">
              <a:extLst>
                <a:ext uri="{FF2B5EF4-FFF2-40B4-BE49-F238E27FC236}">
                  <a16:creationId xmlns:a16="http://schemas.microsoft.com/office/drawing/2014/main" id="{66FAD20F-6A06-F16C-AB29-91C7F6AC486A}"/>
                </a:ext>
              </a:extLst>
            </p:cNvPr>
            <p:cNvSpPr/>
            <p:nvPr/>
          </p:nvSpPr>
          <p:spPr>
            <a:xfrm>
              <a:off x="11734424" y="3476355"/>
              <a:ext cx="463406" cy="1277715"/>
            </a:xfrm>
            <a:custGeom>
              <a:avLst/>
              <a:gdLst>
                <a:gd name="connsiteX0" fmla="*/ 51848 w 463406"/>
                <a:gd name="connsiteY0" fmla="*/ 1271269 h 1277715"/>
                <a:gd name="connsiteX1" fmla="*/ 87468 w 463406"/>
                <a:gd name="connsiteY1" fmla="*/ 830488 h 1277715"/>
                <a:gd name="connsiteX2" fmla="*/ 269503 w 463406"/>
                <a:gd name="connsiteY2" fmla="*/ 403055 h 1277715"/>
                <a:gd name="connsiteX3" fmla="*/ 414231 w 463406"/>
                <a:gd name="connsiteY3" fmla="*/ -1703 h 1277715"/>
                <a:gd name="connsiteX4" fmla="*/ 413509 w 463406"/>
                <a:gd name="connsiteY4" fmla="*/ 314047 h 1277715"/>
                <a:gd name="connsiteX5" fmla="*/ 258651 w 463406"/>
                <a:gd name="connsiteY5" fmla="*/ 865947 h 1277715"/>
                <a:gd name="connsiteX6" fmla="*/ 72993 w 463406"/>
                <a:gd name="connsiteY6" fmla="*/ 1276013 h 127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406" h="1277715">
                  <a:moveTo>
                    <a:pt x="51848" y="1271269"/>
                  </a:moveTo>
                  <a:cubicBezTo>
                    <a:pt x="-52196" y="1092769"/>
                    <a:pt x="6176" y="895777"/>
                    <a:pt x="87468" y="830488"/>
                  </a:cubicBezTo>
                  <a:cubicBezTo>
                    <a:pt x="168757" y="765200"/>
                    <a:pt x="384967" y="717921"/>
                    <a:pt x="269503" y="403055"/>
                  </a:cubicBezTo>
                  <a:cubicBezTo>
                    <a:pt x="154042" y="88190"/>
                    <a:pt x="414231" y="-1703"/>
                    <a:pt x="414231" y="-1703"/>
                  </a:cubicBezTo>
                  <a:cubicBezTo>
                    <a:pt x="414231" y="-1703"/>
                    <a:pt x="308743" y="75566"/>
                    <a:pt x="413509" y="314047"/>
                  </a:cubicBezTo>
                  <a:cubicBezTo>
                    <a:pt x="518275" y="552529"/>
                    <a:pt x="433693" y="684875"/>
                    <a:pt x="258651" y="865947"/>
                  </a:cubicBezTo>
                  <a:cubicBezTo>
                    <a:pt x="83609" y="1047019"/>
                    <a:pt x="72993" y="1276013"/>
                    <a:pt x="72993" y="1276013"/>
                  </a:cubicBezTo>
                  <a:close/>
                </a:path>
              </a:pathLst>
            </a:custGeom>
            <a:solidFill>
              <a:srgbClr val="84B84D"/>
            </a:solidFill>
            <a:ln w="8032" cap="flat">
              <a:noFill/>
              <a:prstDash val="solid"/>
              <a:miter/>
            </a:ln>
          </p:spPr>
          <p:txBody>
            <a:bodyPr rtlCol="0" anchor="ctr"/>
            <a:lstStyle/>
            <a:p>
              <a:endParaRPr lang="zh-CN" altLang="en-US"/>
            </a:p>
          </p:txBody>
        </p:sp>
        <p:sp>
          <p:nvSpPr>
            <p:cNvPr id="78" name="îṥ1ídè">
              <a:extLst>
                <a:ext uri="{FF2B5EF4-FFF2-40B4-BE49-F238E27FC236}">
                  <a16:creationId xmlns:a16="http://schemas.microsoft.com/office/drawing/2014/main" id="{5AE44792-AF43-6F68-12A4-350B5A73C043}"/>
                </a:ext>
              </a:extLst>
            </p:cNvPr>
            <p:cNvSpPr/>
            <p:nvPr/>
          </p:nvSpPr>
          <p:spPr>
            <a:xfrm rot="-1246199">
              <a:off x="11414371" y="4731824"/>
              <a:ext cx="610112" cy="434347"/>
            </a:xfrm>
            <a:custGeom>
              <a:avLst/>
              <a:gdLst>
                <a:gd name="connsiteX0" fmla="*/ 606052 w 610112"/>
                <a:gd name="connsiteY0" fmla="*/ 215470 h 434347"/>
                <a:gd name="connsiteX1" fmla="*/ 300996 w 610112"/>
                <a:gd name="connsiteY1" fmla="*/ 432644 h 434347"/>
                <a:gd name="connsiteX2" fmla="*/ -4060 w 610112"/>
                <a:gd name="connsiteY2" fmla="*/ 215470 h 434347"/>
                <a:gd name="connsiteX3" fmla="*/ 300996 w 610112"/>
                <a:gd name="connsiteY3" fmla="*/ -1704 h 434347"/>
                <a:gd name="connsiteX4" fmla="*/ 606052 w 610112"/>
                <a:gd name="connsiteY4" fmla="*/ 215470 h 43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12" h="434347">
                  <a:moveTo>
                    <a:pt x="606052" y="215470"/>
                  </a:moveTo>
                  <a:cubicBezTo>
                    <a:pt x="606052" y="335412"/>
                    <a:pt x="469473" y="432644"/>
                    <a:pt x="300996" y="432644"/>
                  </a:cubicBezTo>
                  <a:cubicBezTo>
                    <a:pt x="132519" y="432644"/>
                    <a:pt x="-4060" y="335412"/>
                    <a:pt x="-4060" y="215470"/>
                  </a:cubicBezTo>
                  <a:cubicBezTo>
                    <a:pt x="-4060" y="95528"/>
                    <a:pt x="132519" y="-1704"/>
                    <a:pt x="300996" y="-1704"/>
                  </a:cubicBezTo>
                  <a:cubicBezTo>
                    <a:pt x="469473" y="-1704"/>
                    <a:pt x="606052" y="95528"/>
                    <a:pt x="606052" y="215470"/>
                  </a:cubicBezTo>
                  <a:close/>
                </a:path>
              </a:pathLst>
            </a:custGeom>
            <a:solidFill>
              <a:srgbClr val="5172E6"/>
            </a:solidFill>
            <a:ln w="8032" cap="flat">
              <a:noFill/>
              <a:prstDash val="solid"/>
              <a:miter/>
            </a:ln>
          </p:spPr>
          <p:txBody>
            <a:bodyPr rtlCol="0" anchor="ctr"/>
            <a:lstStyle/>
            <a:p>
              <a:endParaRPr lang="zh-CN" altLang="en-US"/>
            </a:p>
          </p:txBody>
        </p:sp>
        <p:sp>
          <p:nvSpPr>
            <p:cNvPr id="79" name="iSlîdê">
              <a:extLst>
                <a:ext uri="{FF2B5EF4-FFF2-40B4-BE49-F238E27FC236}">
                  <a16:creationId xmlns:a16="http://schemas.microsoft.com/office/drawing/2014/main" id="{CE8CCF7E-8A14-B901-7426-624E0E6B5556}"/>
                </a:ext>
              </a:extLst>
            </p:cNvPr>
            <p:cNvSpPr/>
            <p:nvPr/>
          </p:nvSpPr>
          <p:spPr>
            <a:xfrm>
              <a:off x="11641424" y="4761929"/>
              <a:ext cx="238320" cy="137296"/>
            </a:xfrm>
            <a:custGeom>
              <a:avLst/>
              <a:gdLst>
                <a:gd name="connsiteX0" fmla="*/ -3980 w 238320"/>
                <a:gd name="connsiteY0" fmla="*/ 74543 h 137296"/>
                <a:gd name="connsiteX1" fmla="*/ 119438 w 238320"/>
                <a:gd name="connsiteY1" fmla="*/ 135168 h 137296"/>
                <a:gd name="connsiteX2" fmla="*/ 234176 w 238320"/>
                <a:gd name="connsiteY2" fmla="*/ 59426 h 137296"/>
                <a:gd name="connsiteX3" fmla="*/ 110754 w 238320"/>
                <a:gd name="connsiteY3" fmla="*/ -1279 h 137296"/>
                <a:gd name="connsiteX4" fmla="*/ -3980 w 238320"/>
                <a:gd name="connsiteY4" fmla="*/ 74543 h 137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20" h="137296">
                  <a:moveTo>
                    <a:pt x="-3980" y="74543"/>
                  </a:moveTo>
                  <a:cubicBezTo>
                    <a:pt x="-1570" y="112173"/>
                    <a:pt x="53670" y="139350"/>
                    <a:pt x="119438" y="135168"/>
                  </a:cubicBezTo>
                  <a:cubicBezTo>
                    <a:pt x="185211" y="130987"/>
                    <a:pt x="236591" y="97137"/>
                    <a:pt x="234176" y="59426"/>
                  </a:cubicBezTo>
                  <a:cubicBezTo>
                    <a:pt x="231766" y="21717"/>
                    <a:pt x="176527" y="-5460"/>
                    <a:pt x="110754" y="-1279"/>
                  </a:cubicBezTo>
                  <a:cubicBezTo>
                    <a:pt x="44985" y="2902"/>
                    <a:pt x="-6395" y="36833"/>
                    <a:pt x="-3980" y="74543"/>
                  </a:cubicBezTo>
                  <a:close/>
                </a:path>
              </a:pathLst>
            </a:custGeom>
            <a:solidFill>
              <a:srgbClr val="999999"/>
            </a:solidFill>
            <a:ln w="8032" cap="flat">
              <a:noFill/>
              <a:prstDash val="solid"/>
              <a:miter/>
            </a:ln>
          </p:spPr>
          <p:txBody>
            <a:bodyPr rtlCol="0" anchor="ctr"/>
            <a:lstStyle/>
            <a:p>
              <a:endParaRPr lang="zh-CN" altLang="en-US"/>
            </a:p>
          </p:txBody>
        </p:sp>
        <p:sp>
          <p:nvSpPr>
            <p:cNvPr id="80" name="íṧļiḑe">
              <a:extLst>
                <a:ext uri="{FF2B5EF4-FFF2-40B4-BE49-F238E27FC236}">
                  <a16:creationId xmlns:a16="http://schemas.microsoft.com/office/drawing/2014/main" id="{3FE0A03B-B35E-3763-386A-93496D9F794F}"/>
                </a:ext>
              </a:extLst>
            </p:cNvPr>
            <p:cNvSpPr/>
            <p:nvPr/>
          </p:nvSpPr>
          <p:spPr>
            <a:xfrm>
              <a:off x="11348507" y="2965141"/>
              <a:ext cx="641390" cy="2143757"/>
            </a:xfrm>
            <a:custGeom>
              <a:avLst/>
              <a:gdLst>
                <a:gd name="connsiteX0" fmla="*/ 562715 w 641390"/>
                <a:gd name="connsiteY0" fmla="*/ 2142055 h 2143757"/>
                <a:gd name="connsiteX1" fmla="*/ 637329 w 641390"/>
                <a:gd name="connsiteY1" fmla="*/ 2082394 h 2143757"/>
                <a:gd name="connsiteX2" fmla="*/ 336858 w 641390"/>
                <a:gd name="connsiteY2" fmla="*/ 1411816 h 2143757"/>
                <a:gd name="connsiteX3" fmla="*/ 184089 w 641390"/>
                <a:gd name="connsiteY3" fmla="*/ 577856 h 2143757"/>
                <a:gd name="connsiteX4" fmla="*/ -4062 w 641390"/>
                <a:gd name="connsiteY4" fmla="*/ -1703 h 2143757"/>
                <a:gd name="connsiteX5" fmla="*/ 91945 w 641390"/>
                <a:gd name="connsiteY5" fmla="*/ 596108 h 2143757"/>
                <a:gd name="connsiteX6" fmla="*/ 311206 w 641390"/>
                <a:gd name="connsiteY6" fmla="*/ 1286465 h 2143757"/>
                <a:gd name="connsiteX7" fmla="*/ 562715 w 641390"/>
                <a:gd name="connsiteY7" fmla="*/ 2142055 h 214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390" h="2143757">
                  <a:moveTo>
                    <a:pt x="562715" y="2142055"/>
                  </a:moveTo>
                  <a:lnTo>
                    <a:pt x="637329" y="2082394"/>
                  </a:lnTo>
                  <a:cubicBezTo>
                    <a:pt x="637329" y="2082394"/>
                    <a:pt x="159241" y="1709475"/>
                    <a:pt x="336858" y="1411816"/>
                  </a:cubicBezTo>
                  <a:cubicBezTo>
                    <a:pt x="685894" y="826790"/>
                    <a:pt x="85915" y="1033109"/>
                    <a:pt x="184089" y="577856"/>
                  </a:cubicBezTo>
                  <a:cubicBezTo>
                    <a:pt x="282263" y="122603"/>
                    <a:pt x="-4062" y="-1703"/>
                    <a:pt x="-4062" y="-1703"/>
                  </a:cubicBezTo>
                  <a:cubicBezTo>
                    <a:pt x="-4062" y="-1703"/>
                    <a:pt x="179503" y="278830"/>
                    <a:pt x="91945" y="596108"/>
                  </a:cubicBezTo>
                  <a:cubicBezTo>
                    <a:pt x="4383" y="913385"/>
                    <a:pt x="479495" y="1005369"/>
                    <a:pt x="311206" y="1286465"/>
                  </a:cubicBezTo>
                  <a:cubicBezTo>
                    <a:pt x="60667" y="1704893"/>
                    <a:pt x="562715" y="2142055"/>
                    <a:pt x="562715" y="2142055"/>
                  </a:cubicBezTo>
                  <a:close/>
                </a:path>
              </a:pathLst>
            </a:custGeom>
            <a:solidFill>
              <a:srgbClr val="84B84D"/>
            </a:solidFill>
            <a:ln w="8032" cap="flat">
              <a:noFill/>
              <a:prstDash val="solid"/>
              <a:miter/>
            </a:ln>
          </p:spPr>
          <p:txBody>
            <a:bodyPr rtlCol="0" anchor="ctr"/>
            <a:lstStyle/>
            <a:p>
              <a:endParaRPr lang="zh-CN" altLang="en-US"/>
            </a:p>
          </p:txBody>
        </p:sp>
        <p:sp>
          <p:nvSpPr>
            <p:cNvPr id="81" name="îšļídè">
              <a:extLst>
                <a:ext uri="{FF2B5EF4-FFF2-40B4-BE49-F238E27FC236}">
                  <a16:creationId xmlns:a16="http://schemas.microsoft.com/office/drawing/2014/main" id="{08F28FD3-AA17-804E-B18A-A17992DA2B1E}"/>
                </a:ext>
              </a:extLst>
            </p:cNvPr>
            <p:cNvSpPr/>
            <p:nvPr/>
          </p:nvSpPr>
          <p:spPr>
            <a:xfrm>
              <a:off x="11281061" y="3935709"/>
              <a:ext cx="443016" cy="1220306"/>
            </a:xfrm>
            <a:custGeom>
              <a:avLst/>
              <a:gdLst>
                <a:gd name="connsiteX0" fmla="*/ 438955 w 443016"/>
                <a:gd name="connsiteY0" fmla="*/ 1183628 h 1220306"/>
                <a:gd name="connsiteX1" fmla="*/ 203931 w 443016"/>
                <a:gd name="connsiteY1" fmla="*/ 479038 h 1220306"/>
                <a:gd name="connsiteX2" fmla="*/ 38057 w 443016"/>
                <a:gd name="connsiteY2" fmla="*/ -1703 h 1220306"/>
                <a:gd name="connsiteX3" fmla="*/ 159469 w 443016"/>
                <a:gd name="connsiteY3" fmla="*/ 519080 h 1220306"/>
                <a:gd name="connsiteX4" fmla="*/ 389428 w 443016"/>
                <a:gd name="connsiteY4" fmla="*/ 1218603 h 1220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016" h="1220306">
                  <a:moveTo>
                    <a:pt x="438955" y="1183628"/>
                  </a:moveTo>
                  <a:cubicBezTo>
                    <a:pt x="88231" y="869003"/>
                    <a:pt x="524668" y="783532"/>
                    <a:pt x="203931" y="479038"/>
                  </a:cubicBezTo>
                  <a:cubicBezTo>
                    <a:pt x="67726" y="349747"/>
                    <a:pt x="38057" y="-1703"/>
                    <a:pt x="38057" y="-1703"/>
                  </a:cubicBezTo>
                  <a:cubicBezTo>
                    <a:pt x="38057" y="-1703"/>
                    <a:pt x="-113908" y="180977"/>
                    <a:pt x="159469" y="519080"/>
                  </a:cubicBezTo>
                  <a:cubicBezTo>
                    <a:pt x="453752" y="882832"/>
                    <a:pt x="-34225" y="670242"/>
                    <a:pt x="389428" y="1218603"/>
                  </a:cubicBezTo>
                  <a:close/>
                </a:path>
              </a:pathLst>
            </a:custGeom>
            <a:solidFill>
              <a:srgbClr val="BFD647"/>
            </a:solidFill>
            <a:ln w="8032" cap="flat">
              <a:noFill/>
              <a:prstDash val="solid"/>
              <a:miter/>
            </a:ln>
          </p:spPr>
          <p:txBody>
            <a:bodyPr rtlCol="0" anchor="ctr"/>
            <a:lstStyle/>
            <a:p>
              <a:endParaRPr lang="zh-CN" altLang="en-US"/>
            </a:p>
          </p:txBody>
        </p:sp>
        <p:sp>
          <p:nvSpPr>
            <p:cNvPr id="82" name="iṣḻídé">
              <a:extLst>
                <a:ext uri="{FF2B5EF4-FFF2-40B4-BE49-F238E27FC236}">
                  <a16:creationId xmlns:a16="http://schemas.microsoft.com/office/drawing/2014/main" id="{0DD2A821-A3D6-542B-54EE-93AC8BB452FA}"/>
                </a:ext>
              </a:extLst>
            </p:cNvPr>
            <p:cNvSpPr/>
            <p:nvPr/>
          </p:nvSpPr>
          <p:spPr>
            <a:xfrm>
              <a:off x="11470757" y="3407931"/>
              <a:ext cx="548605" cy="1641226"/>
            </a:xfrm>
            <a:custGeom>
              <a:avLst/>
              <a:gdLst>
                <a:gd name="connsiteX0" fmla="*/ 402272 w 548605"/>
                <a:gd name="connsiteY0" fmla="*/ 1638559 h 1641226"/>
                <a:gd name="connsiteX1" fmla="*/ 281103 w 548605"/>
                <a:gd name="connsiteY1" fmla="*/ 850590 h 1641226"/>
                <a:gd name="connsiteX2" fmla="*/ 226587 w 548605"/>
                <a:gd name="connsiteY2" fmla="*/ -1703 h 1641226"/>
                <a:gd name="connsiteX3" fmla="*/ 336743 w 548605"/>
                <a:gd name="connsiteY3" fmla="*/ 811915 h 1641226"/>
                <a:gd name="connsiteX4" fmla="*/ 462898 w 548605"/>
                <a:gd name="connsiteY4" fmla="*/ 1639523 h 164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605" h="1641226">
                  <a:moveTo>
                    <a:pt x="402272" y="1638559"/>
                  </a:moveTo>
                  <a:cubicBezTo>
                    <a:pt x="402272" y="1638559"/>
                    <a:pt x="602158" y="1020727"/>
                    <a:pt x="281103" y="850590"/>
                  </a:cubicBezTo>
                  <a:cubicBezTo>
                    <a:pt x="-327003" y="528327"/>
                    <a:pt x="226587" y="-1703"/>
                    <a:pt x="226587" y="-1703"/>
                  </a:cubicBezTo>
                  <a:cubicBezTo>
                    <a:pt x="230206" y="23303"/>
                    <a:pt x="-161768" y="594259"/>
                    <a:pt x="336743" y="811915"/>
                  </a:cubicBezTo>
                  <a:cubicBezTo>
                    <a:pt x="713441" y="976424"/>
                    <a:pt x="462898" y="1639523"/>
                    <a:pt x="462898" y="1639523"/>
                  </a:cubicBezTo>
                  <a:close/>
                </a:path>
              </a:pathLst>
            </a:custGeom>
            <a:solidFill>
              <a:srgbClr val="8DD155"/>
            </a:solidFill>
            <a:ln w="8032" cap="flat">
              <a:noFill/>
              <a:prstDash val="solid"/>
              <a:miter/>
            </a:ln>
          </p:spPr>
          <p:txBody>
            <a:bodyPr rtlCol="0" anchor="ctr"/>
            <a:lstStyle/>
            <a:p>
              <a:endParaRPr lang="zh-CN" altLang="en-US"/>
            </a:p>
          </p:txBody>
        </p:sp>
        <p:sp>
          <p:nvSpPr>
            <p:cNvPr id="83" name="íṩļíďé">
              <a:extLst>
                <a:ext uri="{FF2B5EF4-FFF2-40B4-BE49-F238E27FC236}">
                  <a16:creationId xmlns:a16="http://schemas.microsoft.com/office/drawing/2014/main" id="{9990B783-F18E-9A1D-80C7-396EAD612CDE}"/>
                </a:ext>
              </a:extLst>
            </p:cNvPr>
            <p:cNvSpPr/>
            <p:nvPr/>
          </p:nvSpPr>
          <p:spPr>
            <a:xfrm>
              <a:off x="11774732" y="3623738"/>
              <a:ext cx="301278" cy="1265573"/>
            </a:xfrm>
            <a:custGeom>
              <a:avLst/>
              <a:gdLst>
                <a:gd name="connsiteX0" fmla="*/ 240533 w 301278"/>
                <a:gd name="connsiteY0" fmla="*/ 1260253 h 1265573"/>
                <a:gd name="connsiteX1" fmla="*/ 142037 w 301278"/>
                <a:gd name="connsiteY1" fmla="*/ 1121876 h 1265573"/>
                <a:gd name="connsiteX2" fmla="*/ 114539 w 301278"/>
                <a:gd name="connsiteY2" fmla="*/ 432484 h 1265573"/>
                <a:gd name="connsiteX3" fmla="*/ 273417 w 301278"/>
                <a:gd name="connsiteY3" fmla="*/ -1703 h 1265573"/>
                <a:gd name="connsiteX4" fmla="*/ 178541 w 301278"/>
                <a:gd name="connsiteY4" fmla="*/ 721942 h 1265573"/>
                <a:gd name="connsiteX5" fmla="*/ 162460 w 301278"/>
                <a:gd name="connsiteY5" fmla="*/ 1058597 h 1265573"/>
                <a:gd name="connsiteX6" fmla="*/ 297217 w 301278"/>
                <a:gd name="connsiteY6" fmla="*/ 1263871 h 12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278" h="1265573">
                  <a:moveTo>
                    <a:pt x="240533" y="1260253"/>
                  </a:moveTo>
                  <a:cubicBezTo>
                    <a:pt x="223407" y="1204693"/>
                    <a:pt x="188913" y="1156208"/>
                    <a:pt x="142037" y="1121876"/>
                  </a:cubicBezTo>
                  <a:cubicBezTo>
                    <a:pt x="-233857" y="807492"/>
                    <a:pt x="250505" y="857585"/>
                    <a:pt x="114539" y="432484"/>
                  </a:cubicBezTo>
                  <a:cubicBezTo>
                    <a:pt x="-21427" y="7383"/>
                    <a:pt x="273417" y="-1703"/>
                    <a:pt x="273417" y="-1703"/>
                  </a:cubicBezTo>
                  <a:cubicBezTo>
                    <a:pt x="-59620" y="257442"/>
                    <a:pt x="324397" y="549392"/>
                    <a:pt x="178541" y="721942"/>
                  </a:cubicBezTo>
                  <a:cubicBezTo>
                    <a:pt x="10896" y="920059"/>
                    <a:pt x="48044" y="1020967"/>
                    <a:pt x="162460" y="1058597"/>
                  </a:cubicBezTo>
                  <a:cubicBezTo>
                    <a:pt x="276876" y="1096226"/>
                    <a:pt x="297217" y="1263871"/>
                    <a:pt x="297217" y="1263871"/>
                  </a:cubicBezTo>
                  <a:close/>
                </a:path>
              </a:pathLst>
            </a:custGeom>
            <a:solidFill>
              <a:srgbClr val="BFD647"/>
            </a:solidFill>
            <a:ln w="8032" cap="flat">
              <a:noFill/>
              <a:prstDash val="solid"/>
              <a:miter/>
            </a:ln>
          </p:spPr>
          <p:txBody>
            <a:bodyPr rtlCol="0" anchor="ctr"/>
            <a:lstStyle/>
            <a:p>
              <a:endParaRPr lang="zh-CN" altLang="en-US"/>
            </a:p>
          </p:txBody>
        </p:sp>
        <p:sp>
          <p:nvSpPr>
            <p:cNvPr id="84" name="îṣḻïḑé">
              <a:extLst>
                <a:ext uri="{FF2B5EF4-FFF2-40B4-BE49-F238E27FC236}">
                  <a16:creationId xmlns:a16="http://schemas.microsoft.com/office/drawing/2014/main" id="{BC1F50D3-8489-C5CB-FD43-A5F6141E5C0E}"/>
                </a:ext>
              </a:extLst>
            </p:cNvPr>
            <p:cNvSpPr/>
            <p:nvPr/>
          </p:nvSpPr>
          <p:spPr>
            <a:xfrm>
              <a:off x="12014168" y="3959188"/>
              <a:ext cx="210190" cy="882364"/>
            </a:xfrm>
            <a:custGeom>
              <a:avLst/>
              <a:gdLst>
                <a:gd name="connsiteX0" fmla="*/ 1096 w 210190"/>
                <a:gd name="connsiteY0" fmla="*/ 652150 h 882364"/>
                <a:gd name="connsiteX1" fmla="*/ 63410 w 210190"/>
                <a:gd name="connsiteY1" fmla="*/ 763350 h 882364"/>
                <a:gd name="connsiteX2" fmla="*/ 97343 w 210190"/>
                <a:gd name="connsiteY2" fmla="*/ 823010 h 882364"/>
                <a:gd name="connsiteX3" fmla="*/ 102086 w 210190"/>
                <a:gd name="connsiteY3" fmla="*/ 838126 h 882364"/>
                <a:gd name="connsiteX4" fmla="*/ 108034 w 210190"/>
                <a:gd name="connsiteY4" fmla="*/ 871978 h 882364"/>
                <a:gd name="connsiteX5" fmla="*/ 130789 w 210190"/>
                <a:gd name="connsiteY5" fmla="*/ 877686 h 882364"/>
                <a:gd name="connsiteX6" fmla="*/ 137946 w 210190"/>
                <a:gd name="connsiteY6" fmla="*/ 879535 h 882364"/>
                <a:gd name="connsiteX7" fmla="*/ 142610 w 210190"/>
                <a:gd name="connsiteY7" fmla="*/ 880661 h 882364"/>
                <a:gd name="connsiteX8" fmla="*/ 142610 w 210190"/>
                <a:gd name="connsiteY8" fmla="*/ 871334 h 882364"/>
                <a:gd name="connsiteX9" fmla="*/ 139395 w 210190"/>
                <a:gd name="connsiteY9" fmla="*/ 826388 h 882364"/>
                <a:gd name="connsiteX10" fmla="*/ 130710 w 210190"/>
                <a:gd name="connsiteY10" fmla="*/ 787552 h 882364"/>
                <a:gd name="connsiteX11" fmla="*/ 104818 w 210190"/>
                <a:gd name="connsiteY11" fmla="*/ 739309 h 882364"/>
                <a:gd name="connsiteX12" fmla="*/ 83190 w 210190"/>
                <a:gd name="connsiteY12" fmla="*/ 721218 h 882364"/>
                <a:gd name="connsiteX13" fmla="*/ 132638 w 210190"/>
                <a:gd name="connsiteY13" fmla="*/ 484505 h 882364"/>
                <a:gd name="connsiteX14" fmla="*/ 135292 w 210190"/>
                <a:gd name="connsiteY14" fmla="*/ 481852 h 882364"/>
                <a:gd name="connsiteX15" fmla="*/ 135292 w 210190"/>
                <a:gd name="connsiteY15" fmla="*/ 481852 h 882364"/>
                <a:gd name="connsiteX16" fmla="*/ 152822 w 210190"/>
                <a:gd name="connsiteY16" fmla="*/ 457731 h 882364"/>
                <a:gd name="connsiteX17" fmla="*/ 157081 w 210190"/>
                <a:gd name="connsiteY17" fmla="*/ 248678 h 882364"/>
                <a:gd name="connsiteX18" fmla="*/ 206129 w 210190"/>
                <a:gd name="connsiteY18" fmla="*/ 43404 h 882364"/>
                <a:gd name="connsiteX19" fmla="*/ 206129 w 210190"/>
                <a:gd name="connsiteY19" fmla="*/ -1703 h 882364"/>
                <a:gd name="connsiteX20" fmla="*/ 179515 w 210190"/>
                <a:gd name="connsiteY20" fmla="*/ 17996 h 882364"/>
                <a:gd name="connsiteX21" fmla="*/ 123231 w 210190"/>
                <a:gd name="connsiteY21" fmla="*/ 209038 h 882364"/>
                <a:gd name="connsiteX22" fmla="*/ 125485 w 210190"/>
                <a:gd name="connsiteY22" fmla="*/ 254869 h 882364"/>
                <a:gd name="connsiteX23" fmla="*/ 127334 w 210190"/>
                <a:gd name="connsiteY23" fmla="*/ 273362 h 882364"/>
                <a:gd name="connsiteX24" fmla="*/ -1314 w 210190"/>
                <a:gd name="connsiteY24" fmla="*/ 596670 h 882364"/>
                <a:gd name="connsiteX25" fmla="*/ 1096 w 210190"/>
                <a:gd name="connsiteY25" fmla="*/ 652150 h 88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0190" h="882364">
                  <a:moveTo>
                    <a:pt x="1096" y="652150"/>
                  </a:moveTo>
                  <a:cubicBezTo>
                    <a:pt x="9137" y="680935"/>
                    <a:pt x="28755" y="716474"/>
                    <a:pt x="63410" y="763350"/>
                  </a:cubicBezTo>
                  <a:cubicBezTo>
                    <a:pt x="78286" y="780959"/>
                    <a:pt x="89781" y="801221"/>
                    <a:pt x="97343" y="823010"/>
                  </a:cubicBezTo>
                  <a:cubicBezTo>
                    <a:pt x="99031" y="827755"/>
                    <a:pt x="100637" y="832819"/>
                    <a:pt x="102086" y="838126"/>
                  </a:cubicBezTo>
                  <a:cubicBezTo>
                    <a:pt x="105062" y="849222"/>
                    <a:pt x="106989" y="860560"/>
                    <a:pt x="108034" y="871978"/>
                  </a:cubicBezTo>
                  <a:lnTo>
                    <a:pt x="130789" y="877686"/>
                  </a:lnTo>
                  <a:lnTo>
                    <a:pt x="137946" y="879535"/>
                  </a:lnTo>
                  <a:lnTo>
                    <a:pt x="142610" y="880661"/>
                  </a:lnTo>
                  <a:cubicBezTo>
                    <a:pt x="142610" y="880661"/>
                    <a:pt x="142610" y="877203"/>
                    <a:pt x="142610" y="871334"/>
                  </a:cubicBezTo>
                  <a:cubicBezTo>
                    <a:pt x="142610" y="856298"/>
                    <a:pt x="141566" y="841262"/>
                    <a:pt x="139395" y="826388"/>
                  </a:cubicBezTo>
                  <a:cubicBezTo>
                    <a:pt x="137624" y="813201"/>
                    <a:pt x="134730" y="800256"/>
                    <a:pt x="130710" y="787552"/>
                  </a:cubicBezTo>
                  <a:cubicBezTo>
                    <a:pt x="125402" y="769863"/>
                    <a:pt x="116639" y="753460"/>
                    <a:pt x="104818" y="739309"/>
                  </a:cubicBezTo>
                  <a:cubicBezTo>
                    <a:pt x="98627" y="732153"/>
                    <a:pt x="91313" y="726042"/>
                    <a:pt x="83190" y="721218"/>
                  </a:cubicBezTo>
                  <a:cubicBezTo>
                    <a:pt x="17016" y="682221"/>
                    <a:pt x="5922" y="606801"/>
                    <a:pt x="132638" y="484505"/>
                  </a:cubicBezTo>
                  <a:cubicBezTo>
                    <a:pt x="133525" y="483621"/>
                    <a:pt x="134487" y="482737"/>
                    <a:pt x="135292" y="481852"/>
                  </a:cubicBezTo>
                  <a:lnTo>
                    <a:pt x="135292" y="481852"/>
                  </a:lnTo>
                  <a:cubicBezTo>
                    <a:pt x="142288" y="474696"/>
                    <a:pt x="148236" y="466575"/>
                    <a:pt x="152822" y="457731"/>
                  </a:cubicBezTo>
                  <a:cubicBezTo>
                    <a:pt x="181042" y="403859"/>
                    <a:pt x="163273" y="327957"/>
                    <a:pt x="157081" y="248678"/>
                  </a:cubicBezTo>
                  <a:cubicBezTo>
                    <a:pt x="151695" y="178967"/>
                    <a:pt x="155071" y="106280"/>
                    <a:pt x="206129" y="43404"/>
                  </a:cubicBezTo>
                  <a:lnTo>
                    <a:pt x="206129" y="-1703"/>
                  </a:lnTo>
                  <a:cubicBezTo>
                    <a:pt x="196400" y="3683"/>
                    <a:pt x="187477" y="10277"/>
                    <a:pt x="179515" y="17996"/>
                  </a:cubicBezTo>
                  <a:cubicBezTo>
                    <a:pt x="147918" y="48550"/>
                    <a:pt x="121221" y="105154"/>
                    <a:pt x="123231" y="209038"/>
                  </a:cubicBezTo>
                  <a:cubicBezTo>
                    <a:pt x="123231" y="223431"/>
                    <a:pt x="124197" y="238627"/>
                    <a:pt x="125485" y="254869"/>
                  </a:cubicBezTo>
                  <a:cubicBezTo>
                    <a:pt x="126125" y="260900"/>
                    <a:pt x="126690" y="267090"/>
                    <a:pt x="127334" y="273362"/>
                  </a:cubicBezTo>
                  <a:cubicBezTo>
                    <a:pt x="150651" y="489410"/>
                    <a:pt x="20554" y="516587"/>
                    <a:pt x="-1314" y="596670"/>
                  </a:cubicBezTo>
                  <a:cubicBezTo>
                    <a:pt x="-5656" y="615003"/>
                    <a:pt x="-4851" y="634220"/>
                    <a:pt x="1096" y="652150"/>
                  </a:cubicBezTo>
                  <a:close/>
                </a:path>
              </a:pathLst>
            </a:custGeom>
            <a:solidFill>
              <a:srgbClr val="8DD155"/>
            </a:solidFill>
            <a:ln w="8032" cap="flat">
              <a:noFill/>
              <a:prstDash val="solid"/>
              <a:miter/>
            </a:ln>
          </p:spPr>
          <p:txBody>
            <a:bodyPr rtlCol="0" anchor="ctr"/>
            <a:lstStyle/>
            <a:p>
              <a:endParaRPr lang="zh-CN" altLang="en-US"/>
            </a:p>
          </p:txBody>
        </p:sp>
        <p:sp>
          <p:nvSpPr>
            <p:cNvPr id="85" name="iṣľïḋê">
              <a:extLst>
                <a:ext uri="{FF2B5EF4-FFF2-40B4-BE49-F238E27FC236}">
                  <a16:creationId xmlns:a16="http://schemas.microsoft.com/office/drawing/2014/main" id="{61C341D4-4C05-AF20-08B6-6367BF608D75}"/>
                </a:ext>
              </a:extLst>
            </p:cNvPr>
            <p:cNvSpPr/>
            <p:nvPr/>
          </p:nvSpPr>
          <p:spPr>
            <a:xfrm>
              <a:off x="12115692" y="4374720"/>
              <a:ext cx="109551" cy="509366"/>
            </a:xfrm>
            <a:custGeom>
              <a:avLst/>
              <a:gdLst>
                <a:gd name="connsiteX0" fmla="*/ 3538 w 109551"/>
                <a:gd name="connsiteY0" fmla="*/ 323294 h 509366"/>
                <a:gd name="connsiteX1" fmla="*/ 15599 w 109551"/>
                <a:gd name="connsiteY1" fmla="*/ 387056 h 509366"/>
                <a:gd name="connsiteX2" fmla="*/ 22430 w 109551"/>
                <a:gd name="connsiteY2" fmla="*/ 415036 h 509366"/>
                <a:gd name="connsiteX3" fmla="*/ 34813 w 109551"/>
                <a:gd name="connsiteY3" fmla="*/ 458857 h 509366"/>
                <a:gd name="connsiteX4" fmla="*/ 36423 w 109551"/>
                <a:gd name="connsiteY4" fmla="*/ 463842 h 509366"/>
                <a:gd name="connsiteX5" fmla="*/ 41892 w 109551"/>
                <a:gd name="connsiteY5" fmla="*/ 480646 h 509366"/>
                <a:gd name="connsiteX6" fmla="*/ 49932 w 109551"/>
                <a:gd name="connsiteY6" fmla="*/ 502598 h 509366"/>
                <a:gd name="connsiteX7" fmla="*/ 95117 w 109551"/>
                <a:gd name="connsiteY7" fmla="*/ 507663 h 509366"/>
                <a:gd name="connsiteX8" fmla="*/ 81772 w 109551"/>
                <a:gd name="connsiteY8" fmla="*/ 460063 h 509366"/>
                <a:gd name="connsiteX9" fmla="*/ 77830 w 109551"/>
                <a:gd name="connsiteY9" fmla="*/ 443499 h 509366"/>
                <a:gd name="connsiteX10" fmla="*/ 69790 w 109551"/>
                <a:gd name="connsiteY10" fmla="*/ 403780 h 509366"/>
                <a:gd name="connsiteX11" fmla="*/ 59739 w 109551"/>
                <a:gd name="connsiteY11" fmla="*/ 335838 h 509366"/>
                <a:gd name="connsiteX12" fmla="*/ 105489 w 109551"/>
                <a:gd name="connsiteY12" fmla="*/ 75566 h 509366"/>
                <a:gd name="connsiteX13" fmla="*/ 105489 w 109551"/>
                <a:gd name="connsiteY13" fmla="*/ -1703 h 509366"/>
                <a:gd name="connsiteX14" fmla="*/ 52182 w 109551"/>
                <a:gd name="connsiteY14" fmla="*/ 41394 h 509366"/>
                <a:gd name="connsiteX15" fmla="*/ 34652 w 109551"/>
                <a:gd name="connsiteY15" fmla="*/ 65515 h 509366"/>
                <a:gd name="connsiteX16" fmla="*/ 34652 w 109551"/>
                <a:gd name="connsiteY16" fmla="*/ 65515 h 509366"/>
                <a:gd name="connsiteX17" fmla="*/ 3538 w 109551"/>
                <a:gd name="connsiteY17" fmla="*/ 323294 h 50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551" h="509366">
                  <a:moveTo>
                    <a:pt x="3538" y="323294"/>
                  </a:moveTo>
                  <a:cubicBezTo>
                    <a:pt x="6915" y="345647"/>
                    <a:pt x="11096" y="367195"/>
                    <a:pt x="15599" y="387056"/>
                  </a:cubicBezTo>
                  <a:cubicBezTo>
                    <a:pt x="17770" y="396784"/>
                    <a:pt x="20102" y="406192"/>
                    <a:pt x="22430" y="415036"/>
                  </a:cubicBezTo>
                  <a:cubicBezTo>
                    <a:pt x="26611" y="431599"/>
                    <a:pt x="30954" y="446395"/>
                    <a:pt x="34813" y="458857"/>
                  </a:cubicBezTo>
                  <a:cubicBezTo>
                    <a:pt x="35296" y="460625"/>
                    <a:pt x="35940" y="462234"/>
                    <a:pt x="36423" y="463842"/>
                  </a:cubicBezTo>
                  <a:cubicBezTo>
                    <a:pt x="38354" y="470194"/>
                    <a:pt x="40203" y="475822"/>
                    <a:pt x="41892" y="480646"/>
                  </a:cubicBezTo>
                  <a:cubicBezTo>
                    <a:pt x="46552" y="494638"/>
                    <a:pt x="49932" y="502598"/>
                    <a:pt x="49932" y="502598"/>
                  </a:cubicBezTo>
                  <a:lnTo>
                    <a:pt x="95117" y="507663"/>
                  </a:lnTo>
                  <a:cubicBezTo>
                    <a:pt x="95117" y="507663"/>
                    <a:pt x="89086" y="489492"/>
                    <a:pt x="81772" y="460063"/>
                  </a:cubicBezTo>
                  <a:cubicBezTo>
                    <a:pt x="80484" y="454917"/>
                    <a:pt x="79118" y="449370"/>
                    <a:pt x="77830" y="443499"/>
                  </a:cubicBezTo>
                  <a:cubicBezTo>
                    <a:pt x="75098" y="431519"/>
                    <a:pt x="72204" y="418172"/>
                    <a:pt x="69790" y="403780"/>
                  </a:cubicBezTo>
                  <a:cubicBezTo>
                    <a:pt x="65931" y="382955"/>
                    <a:pt x="62315" y="359959"/>
                    <a:pt x="59739" y="335838"/>
                  </a:cubicBezTo>
                  <a:cubicBezTo>
                    <a:pt x="50493" y="248035"/>
                    <a:pt x="54753" y="145197"/>
                    <a:pt x="105489" y="75566"/>
                  </a:cubicBezTo>
                  <a:lnTo>
                    <a:pt x="105489" y="-1703"/>
                  </a:lnTo>
                  <a:cubicBezTo>
                    <a:pt x="85227" y="9232"/>
                    <a:pt x="67136" y="23866"/>
                    <a:pt x="52182" y="41394"/>
                  </a:cubicBezTo>
                  <a:cubicBezTo>
                    <a:pt x="45751" y="48952"/>
                    <a:pt x="39881" y="57073"/>
                    <a:pt x="34652" y="65515"/>
                  </a:cubicBezTo>
                  <a:lnTo>
                    <a:pt x="34652" y="65515"/>
                  </a:lnTo>
                  <a:cubicBezTo>
                    <a:pt x="-9810" y="137800"/>
                    <a:pt x="-9410" y="237502"/>
                    <a:pt x="3538" y="323294"/>
                  </a:cubicBezTo>
                  <a:close/>
                </a:path>
              </a:pathLst>
            </a:custGeom>
            <a:solidFill>
              <a:srgbClr val="BFD647"/>
            </a:solidFill>
            <a:ln w="8032" cap="flat">
              <a:noFill/>
              <a:prstDash val="solid"/>
              <a:miter/>
            </a:ln>
          </p:spPr>
          <p:txBody>
            <a:bodyPr rtlCol="0" anchor="ctr"/>
            <a:lstStyle/>
            <a:p>
              <a:endParaRPr lang="zh-CN" altLang="en-US"/>
            </a:p>
          </p:txBody>
        </p:sp>
        <p:sp>
          <p:nvSpPr>
            <p:cNvPr id="86" name="î$ļîḋê">
              <a:extLst>
                <a:ext uri="{FF2B5EF4-FFF2-40B4-BE49-F238E27FC236}">
                  <a16:creationId xmlns:a16="http://schemas.microsoft.com/office/drawing/2014/main" id="{BF4AE116-7138-E260-176A-C1E448F22D9B}"/>
                </a:ext>
              </a:extLst>
            </p:cNvPr>
            <p:cNvSpPr/>
            <p:nvPr/>
          </p:nvSpPr>
          <p:spPr>
            <a:xfrm>
              <a:off x="10681228" y="4644271"/>
              <a:ext cx="1016640" cy="548288"/>
            </a:xfrm>
            <a:custGeom>
              <a:avLst/>
              <a:gdLst>
                <a:gd name="connsiteX0" fmla="*/ -4062 w 1016640"/>
                <a:gd name="connsiteY0" fmla="*/ 30828 h 548288"/>
                <a:gd name="connsiteX1" fmla="*/ 422646 w 1016640"/>
                <a:gd name="connsiteY1" fmla="*/ 236021 h 548288"/>
                <a:gd name="connsiteX2" fmla="*/ 1012578 w 1016640"/>
                <a:gd name="connsiteY2" fmla="*/ 521217 h 548288"/>
                <a:gd name="connsiteX3" fmla="*/ 1002288 w 1016640"/>
                <a:gd name="connsiteY3" fmla="*/ 494121 h 548288"/>
                <a:gd name="connsiteX4" fmla="*/ 583617 w 1016640"/>
                <a:gd name="connsiteY4" fmla="*/ 186491 h 548288"/>
                <a:gd name="connsiteX5" fmla="*/ -4062 w 1016640"/>
                <a:gd name="connsiteY5" fmla="*/ 30828 h 54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6640" h="548288">
                  <a:moveTo>
                    <a:pt x="-4062" y="30828"/>
                  </a:moveTo>
                  <a:cubicBezTo>
                    <a:pt x="-4062" y="30828"/>
                    <a:pt x="188105" y="-6802"/>
                    <a:pt x="422646" y="236021"/>
                  </a:cubicBezTo>
                  <a:cubicBezTo>
                    <a:pt x="844372" y="672539"/>
                    <a:pt x="1012578" y="521217"/>
                    <a:pt x="1012578" y="521217"/>
                  </a:cubicBezTo>
                  <a:lnTo>
                    <a:pt x="1002288" y="494121"/>
                  </a:lnTo>
                  <a:cubicBezTo>
                    <a:pt x="1002288" y="494121"/>
                    <a:pt x="836571" y="480532"/>
                    <a:pt x="583617" y="186491"/>
                  </a:cubicBezTo>
                  <a:cubicBezTo>
                    <a:pt x="330663" y="-107550"/>
                    <a:pt x="-4062" y="30828"/>
                    <a:pt x="-4062" y="30828"/>
                  </a:cubicBezTo>
                  <a:close/>
                </a:path>
              </a:pathLst>
            </a:custGeom>
            <a:solidFill>
              <a:srgbClr val="8DD155"/>
            </a:solidFill>
            <a:ln w="8032" cap="flat">
              <a:noFill/>
              <a:prstDash val="solid"/>
              <a:miter/>
            </a:ln>
          </p:spPr>
          <p:txBody>
            <a:bodyPr rtlCol="0" anchor="ctr"/>
            <a:lstStyle/>
            <a:p>
              <a:endParaRPr lang="zh-CN" altLang="en-US"/>
            </a:p>
          </p:txBody>
        </p:sp>
        <p:sp>
          <p:nvSpPr>
            <p:cNvPr id="87" name="iśļïḋé">
              <a:extLst>
                <a:ext uri="{FF2B5EF4-FFF2-40B4-BE49-F238E27FC236}">
                  <a16:creationId xmlns:a16="http://schemas.microsoft.com/office/drawing/2014/main" id="{01A6615B-C379-FE90-23CB-4FC477CFF130}"/>
                </a:ext>
              </a:extLst>
            </p:cNvPr>
            <p:cNvSpPr/>
            <p:nvPr/>
          </p:nvSpPr>
          <p:spPr>
            <a:xfrm>
              <a:off x="12001718" y="4641907"/>
              <a:ext cx="234941" cy="270562"/>
            </a:xfrm>
            <a:custGeom>
              <a:avLst/>
              <a:gdLst>
                <a:gd name="connsiteX0" fmla="*/ -4062 w 234941"/>
                <a:gd name="connsiteY0" fmla="*/ 234687 h 270562"/>
                <a:gd name="connsiteX1" fmla="*/ 8560 w 234941"/>
                <a:gd name="connsiteY1" fmla="*/ 268055 h 270562"/>
                <a:gd name="connsiteX2" fmla="*/ 8965 w 234941"/>
                <a:gd name="connsiteY2" fmla="*/ 268859 h 270562"/>
                <a:gd name="connsiteX3" fmla="*/ 108906 w 234941"/>
                <a:gd name="connsiteY3" fmla="*/ 234767 h 270562"/>
                <a:gd name="connsiteX4" fmla="*/ 155865 w 234941"/>
                <a:gd name="connsiteY4" fmla="*/ 213621 h 270562"/>
                <a:gd name="connsiteX5" fmla="*/ 195423 w 234941"/>
                <a:gd name="connsiteY5" fmla="*/ 193037 h 270562"/>
                <a:gd name="connsiteX6" fmla="*/ 218901 w 234941"/>
                <a:gd name="connsiteY6" fmla="*/ 179368 h 270562"/>
                <a:gd name="connsiteX7" fmla="*/ 230879 w 234941"/>
                <a:gd name="connsiteY7" fmla="*/ 171810 h 270562"/>
                <a:gd name="connsiteX8" fmla="*/ 222199 w 234941"/>
                <a:gd name="connsiteY8" fmla="*/ 171810 h 270562"/>
                <a:gd name="connsiteX9" fmla="*/ 218901 w 234941"/>
                <a:gd name="connsiteY9" fmla="*/ 171810 h 270562"/>
                <a:gd name="connsiteX10" fmla="*/ 218901 w 234941"/>
                <a:gd name="connsiteY10" fmla="*/ -1703 h 270562"/>
                <a:gd name="connsiteX11" fmla="*/ 173151 w 234941"/>
                <a:gd name="connsiteY11" fmla="*/ 68249 h 270562"/>
                <a:gd name="connsiteX12" fmla="*/ 143400 w 234941"/>
                <a:gd name="connsiteY12" fmla="*/ 104270 h 270562"/>
                <a:gd name="connsiteX13" fmla="*/ 129572 w 234941"/>
                <a:gd name="connsiteY13" fmla="*/ 119467 h 270562"/>
                <a:gd name="connsiteX14" fmla="*/ 109793 w 234941"/>
                <a:gd name="connsiteY14" fmla="*/ 139729 h 270562"/>
                <a:gd name="connsiteX15" fmla="*/ 77631 w 234941"/>
                <a:gd name="connsiteY15" fmla="*/ 170282 h 270562"/>
                <a:gd name="connsiteX16" fmla="*/ 57447 w 234941"/>
                <a:gd name="connsiteY16" fmla="*/ 187730 h 270562"/>
                <a:gd name="connsiteX17" fmla="*/ 8560 w 234941"/>
                <a:gd name="connsiteY17" fmla="*/ 225601 h 270562"/>
                <a:gd name="connsiteX18" fmla="*/ 6955 w 234941"/>
                <a:gd name="connsiteY18" fmla="*/ 226727 h 270562"/>
                <a:gd name="connsiteX19" fmla="*/ -4062 w 234941"/>
                <a:gd name="connsiteY19" fmla="*/ 234687 h 27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41" h="270562">
                  <a:moveTo>
                    <a:pt x="-4062" y="234687"/>
                  </a:moveTo>
                  <a:lnTo>
                    <a:pt x="8560" y="268055"/>
                  </a:lnTo>
                  <a:lnTo>
                    <a:pt x="8965" y="268859"/>
                  </a:lnTo>
                  <a:cubicBezTo>
                    <a:pt x="42976" y="259773"/>
                    <a:pt x="76422" y="248356"/>
                    <a:pt x="108906" y="234767"/>
                  </a:cubicBezTo>
                  <a:cubicBezTo>
                    <a:pt x="123703" y="228656"/>
                    <a:pt x="139462" y="221581"/>
                    <a:pt x="155865" y="213621"/>
                  </a:cubicBezTo>
                  <a:cubicBezTo>
                    <a:pt x="168726" y="207350"/>
                    <a:pt x="182075" y="200515"/>
                    <a:pt x="195423" y="193037"/>
                  </a:cubicBezTo>
                  <a:cubicBezTo>
                    <a:pt x="203464" y="188695"/>
                    <a:pt x="211022" y="184113"/>
                    <a:pt x="218901" y="179368"/>
                  </a:cubicBezTo>
                  <a:cubicBezTo>
                    <a:pt x="222839" y="176876"/>
                    <a:pt x="226942" y="174383"/>
                    <a:pt x="230879" y="171810"/>
                  </a:cubicBezTo>
                  <a:cubicBezTo>
                    <a:pt x="227986" y="171810"/>
                    <a:pt x="225092" y="171810"/>
                    <a:pt x="222199" y="171810"/>
                  </a:cubicBezTo>
                  <a:lnTo>
                    <a:pt x="218901" y="171810"/>
                  </a:lnTo>
                  <a:lnTo>
                    <a:pt x="218901" y="-1703"/>
                  </a:lnTo>
                  <a:cubicBezTo>
                    <a:pt x="205553" y="22820"/>
                    <a:pt x="190276" y="46218"/>
                    <a:pt x="173151" y="68249"/>
                  </a:cubicBezTo>
                  <a:cubicBezTo>
                    <a:pt x="163501" y="80791"/>
                    <a:pt x="153533" y="92933"/>
                    <a:pt x="143400" y="104270"/>
                  </a:cubicBezTo>
                  <a:cubicBezTo>
                    <a:pt x="138818" y="109416"/>
                    <a:pt x="134154" y="114482"/>
                    <a:pt x="129572" y="119467"/>
                  </a:cubicBezTo>
                  <a:cubicBezTo>
                    <a:pt x="122976" y="126462"/>
                    <a:pt x="116302" y="133216"/>
                    <a:pt x="109793" y="139729"/>
                  </a:cubicBezTo>
                  <a:cubicBezTo>
                    <a:pt x="98615" y="150744"/>
                    <a:pt x="87682" y="161036"/>
                    <a:pt x="77631" y="170282"/>
                  </a:cubicBezTo>
                  <a:cubicBezTo>
                    <a:pt x="70552" y="176473"/>
                    <a:pt x="63882" y="182262"/>
                    <a:pt x="57447" y="187730"/>
                  </a:cubicBezTo>
                  <a:cubicBezTo>
                    <a:pt x="36785" y="204937"/>
                    <a:pt x="19498" y="217802"/>
                    <a:pt x="8560" y="225601"/>
                  </a:cubicBezTo>
                  <a:lnTo>
                    <a:pt x="6955" y="226727"/>
                  </a:lnTo>
                  <a:cubicBezTo>
                    <a:pt x="-203" y="232195"/>
                    <a:pt x="-4062" y="234687"/>
                    <a:pt x="-4062" y="234687"/>
                  </a:cubicBezTo>
                  <a:close/>
                </a:path>
              </a:pathLst>
            </a:custGeom>
            <a:solidFill>
              <a:srgbClr val="8DD155"/>
            </a:solidFill>
            <a:ln w="8032" cap="flat">
              <a:noFill/>
              <a:prstDash val="solid"/>
              <a:miter/>
            </a:ln>
          </p:spPr>
          <p:txBody>
            <a:bodyPr rtlCol="0" anchor="ctr"/>
            <a:lstStyle/>
            <a:p>
              <a:endParaRPr lang="zh-CN" altLang="en-US"/>
            </a:p>
          </p:txBody>
        </p:sp>
        <p:sp>
          <p:nvSpPr>
            <p:cNvPr id="88" name="íṧḻîdé">
              <a:extLst>
                <a:ext uri="{FF2B5EF4-FFF2-40B4-BE49-F238E27FC236}">
                  <a16:creationId xmlns:a16="http://schemas.microsoft.com/office/drawing/2014/main" id="{FECE1677-7E5D-D153-AE71-4F7C77F3C0EB}"/>
                </a:ext>
              </a:extLst>
            </p:cNvPr>
            <p:cNvSpPr/>
            <p:nvPr/>
          </p:nvSpPr>
          <p:spPr>
            <a:xfrm>
              <a:off x="10756486" y="4267706"/>
              <a:ext cx="958346" cy="906802"/>
            </a:xfrm>
            <a:custGeom>
              <a:avLst/>
              <a:gdLst>
                <a:gd name="connsiteX0" fmla="*/ 920274 w 958346"/>
                <a:gd name="connsiteY0" fmla="*/ 905100 h 906802"/>
                <a:gd name="connsiteX1" fmla="*/ 954285 w 958346"/>
                <a:gd name="connsiteY1" fmla="*/ 887169 h 906802"/>
                <a:gd name="connsiteX2" fmla="*/ 767587 w 958346"/>
                <a:gd name="connsiteY2" fmla="*/ 616124 h 906802"/>
                <a:gd name="connsiteX3" fmla="*/ 521707 w 958346"/>
                <a:gd name="connsiteY3" fmla="*/ 354646 h 906802"/>
                <a:gd name="connsiteX4" fmla="*/ -4062 w 958346"/>
                <a:gd name="connsiteY4" fmla="*/ 5368 h 906802"/>
                <a:gd name="connsiteX5" fmla="*/ 389923 w 958346"/>
                <a:gd name="connsiteY5" fmla="*/ 282523 h 906802"/>
                <a:gd name="connsiteX6" fmla="*/ 452558 w 958346"/>
                <a:gd name="connsiteY6" fmla="*/ 608807 h 906802"/>
                <a:gd name="connsiteX7" fmla="*/ 920274 w 958346"/>
                <a:gd name="connsiteY7" fmla="*/ 905100 h 90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8346" h="906802">
                  <a:moveTo>
                    <a:pt x="920274" y="905100"/>
                  </a:moveTo>
                  <a:lnTo>
                    <a:pt x="954285" y="887169"/>
                  </a:lnTo>
                  <a:cubicBezTo>
                    <a:pt x="954285" y="887169"/>
                    <a:pt x="936998" y="663885"/>
                    <a:pt x="767587" y="616124"/>
                  </a:cubicBezTo>
                  <a:cubicBezTo>
                    <a:pt x="598171" y="568364"/>
                    <a:pt x="511574" y="426368"/>
                    <a:pt x="521707" y="354646"/>
                  </a:cubicBezTo>
                  <a:cubicBezTo>
                    <a:pt x="531837" y="282926"/>
                    <a:pt x="438166" y="-54454"/>
                    <a:pt x="-4062" y="5368"/>
                  </a:cubicBezTo>
                  <a:cubicBezTo>
                    <a:pt x="-4062" y="5368"/>
                    <a:pt x="340635" y="-5166"/>
                    <a:pt x="389923" y="282523"/>
                  </a:cubicBezTo>
                  <a:cubicBezTo>
                    <a:pt x="389923" y="282523"/>
                    <a:pt x="362586" y="512161"/>
                    <a:pt x="452558" y="608807"/>
                  </a:cubicBezTo>
                  <a:cubicBezTo>
                    <a:pt x="542531" y="705453"/>
                    <a:pt x="878626" y="722259"/>
                    <a:pt x="920274" y="905100"/>
                  </a:cubicBezTo>
                  <a:close/>
                </a:path>
              </a:pathLst>
            </a:custGeom>
            <a:solidFill>
              <a:srgbClr val="84B84D"/>
            </a:solidFill>
            <a:ln w="8032" cap="flat">
              <a:noFill/>
              <a:prstDash val="solid"/>
              <a:miter/>
            </a:ln>
          </p:spPr>
          <p:txBody>
            <a:bodyPr rtlCol="0" anchor="ctr"/>
            <a:lstStyle/>
            <a:p>
              <a:endParaRPr lang="zh-CN" altLang="en-US"/>
            </a:p>
          </p:txBody>
        </p:sp>
        <p:sp>
          <p:nvSpPr>
            <p:cNvPr id="89" name="íSḻiḑê">
              <a:extLst>
                <a:ext uri="{FF2B5EF4-FFF2-40B4-BE49-F238E27FC236}">
                  <a16:creationId xmlns:a16="http://schemas.microsoft.com/office/drawing/2014/main" id="{6878D6FF-D034-B9B1-EB44-0AE6FBDB8617}"/>
                </a:ext>
              </a:extLst>
            </p:cNvPr>
            <p:cNvSpPr/>
            <p:nvPr/>
          </p:nvSpPr>
          <p:spPr>
            <a:xfrm rot="-1246199">
              <a:off x="11386370" y="5025658"/>
              <a:ext cx="610112" cy="434347"/>
            </a:xfrm>
            <a:custGeom>
              <a:avLst/>
              <a:gdLst>
                <a:gd name="connsiteX0" fmla="*/ 606050 w 610112"/>
                <a:gd name="connsiteY0" fmla="*/ 215470 h 434347"/>
                <a:gd name="connsiteX1" fmla="*/ 300994 w 610112"/>
                <a:gd name="connsiteY1" fmla="*/ 432644 h 434347"/>
                <a:gd name="connsiteX2" fmla="*/ -4062 w 610112"/>
                <a:gd name="connsiteY2" fmla="*/ 215470 h 434347"/>
                <a:gd name="connsiteX3" fmla="*/ 300994 w 610112"/>
                <a:gd name="connsiteY3" fmla="*/ -1703 h 434347"/>
                <a:gd name="connsiteX4" fmla="*/ 606050 w 610112"/>
                <a:gd name="connsiteY4" fmla="*/ 215470 h 43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12" h="434347">
                  <a:moveTo>
                    <a:pt x="606050" y="215470"/>
                  </a:moveTo>
                  <a:cubicBezTo>
                    <a:pt x="606050" y="335412"/>
                    <a:pt x="469471" y="432644"/>
                    <a:pt x="300994" y="432644"/>
                  </a:cubicBezTo>
                  <a:cubicBezTo>
                    <a:pt x="132517" y="432644"/>
                    <a:pt x="-4062" y="335412"/>
                    <a:pt x="-4062" y="215470"/>
                  </a:cubicBezTo>
                  <a:cubicBezTo>
                    <a:pt x="-4062" y="95528"/>
                    <a:pt x="132517" y="-1703"/>
                    <a:pt x="300994" y="-1703"/>
                  </a:cubicBezTo>
                  <a:cubicBezTo>
                    <a:pt x="469471" y="-1703"/>
                    <a:pt x="606050" y="95528"/>
                    <a:pt x="606050" y="215470"/>
                  </a:cubicBezTo>
                  <a:close/>
                </a:path>
              </a:pathLst>
            </a:custGeom>
            <a:solidFill>
              <a:srgbClr val="8CA6FF"/>
            </a:solidFill>
            <a:ln w="8032" cap="flat">
              <a:noFill/>
              <a:prstDash val="solid"/>
              <a:miter/>
            </a:ln>
          </p:spPr>
          <p:txBody>
            <a:bodyPr rtlCol="0" anchor="ctr"/>
            <a:lstStyle/>
            <a:p>
              <a:endParaRPr lang="zh-CN" altLang="en-US"/>
            </a:p>
          </p:txBody>
        </p:sp>
        <p:sp>
          <p:nvSpPr>
            <p:cNvPr id="90" name="išlïdè">
              <a:extLst>
                <a:ext uri="{FF2B5EF4-FFF2-40B4-BE49-F238E27FC236}">
                  <a16:creationId xmlns:a16="http://schemas.microsoft.com/office/drawing/2014/main" id="{9BF24445-118F-C86F-045F-10946A824F58}"/>
                </a:ext>
              </a:extLst>
            </p:cNvPr>
            <p:cNvSpPr/>
            <p:nvPr/>
          </p:nvSpPr>
          <p:spPr>
            <a:xfrm>
              <a:off x="11613366" y="5055569"/>
              <a:ext cx="238313" cy="137295"/>
            </a:xfrm>
            <a:custGeom>
              <a:avLst/>
              <a:gdLst>
                <a:gd name="connsiteX0" fmla="*/ -3985 w 238313"/>
                <a:gd name="connsiteY0" fmla="*/ 74542 h 137295"/>
                <a:gd name="connsiteX1" fmla="*/ 119437 w 238313"/>
                <a:gd name="connsiteY1" fmla="*/ 135167 h 137295"/>
                <a:gd name="connsiteX2" fmla="*/ 234175 w 238313"/>
                <a:gd name="connsiteY2" fmla="*/ 59425 h 137295"/>
                <a:gd name="connsiteX3" fmla="*/ 110753 w 238313"/>
                <a:gd name="connsiteY3" fmla="*/ -1280 h 137295"/>
                <a:gd name="connsiteX4" fmla="*/ -3985 w 238313"/>
                <a:gd name="connsiteY4" fmla="*/ 74542 h 137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13" h="137295">
                  <a:moveTo>
                    <a:pt x="-3985" y="74542"/>
                  </a:moveTo>
                  <a:cubicBezTo>
                    <a:pt x="-1575" y="112172"/>
                    <a:pt x="53664" y="139348"/>
                    <a:pt x="119437" y="135167"/>
                  </a:cubicBezTo>
                  <a:cubicBezTo>
                    <a:pt x="185206" y="130986"/>
                    <a:pt x="236507" y="97055"/>
                    <a:pt x="234175" y="59425"/>
                  </a:cubicBezTo>
                  <a:cubicBezTo>
                    <a:pt x="231843" y="21796"/>
                    <a:pt x="176525" y="-5461"/>
                    <a:pt x="110753" y="-1280"/>
                  </a:cubicBezTo>
                  <a:cubicBezTo>
                    <a:pt x="44980" y="2900"/>
                    <a:pt x="-6317" y="36832"/>
                    <a:pt x="-3985" y="74542"/>
                  </a:cubicBezTo>
                  <a:close/>
                </a:path>
              </a:pathLst>
            </a:custGeom>
            <a:solidFill>
              <a:srgbClr val="999999"/>
            </a:solidFill>
            <a:ln w="8032" cap="flat">
              <a:noFill/>
              <a:prstDash val="solid"/>
              <a:miter/>
            </a:ln>
          </p:spPr>
          <p:txBody>
            <a:bodyPr rtlCol="0" anchor="ctr"/>
            <a:lstStyle/>
            <a:p>
              <a:endParaRPr lang="zh-CN" altLang="en-US"/>
            </a:p>
          </p:txBody>
        </p:sp>
        <p:sp>
          <p:nvSpPr>
            <p:cNvPr id="91" name="ïṡliḑê">
              <a:extLst>
                <a:ext uri="{FF2B5EF4-FFF2-40B4-BE49-F238E27FC236}">
                  <a16:creationId xmlns:a16="http://schemas.microsoft.com/office/drawing/2014/main" id="{E7EBFB16-1CFF-707A-F8B4-478765C69AAC}"/>
                </a:ext>
              </a:extLst>
            </p:cNvPr>
            <p:cNvSpPr/>
            <p:nvPr/>
          </p:nvSpPr>
          <p:spPr>
            <a:xfrm>
              <a:off x="11895371" y="4775218"/>
              <a:ext cx="341131" cy="459156"/>
            </a:xfrm>
            <a:custGeom>
              <a:avLst/>
              <a:gdLst>
                <a:gd name="connsiteX0" fmla="*/ 1218 w 341131"/>
                <a:gd name="connsiteY0" fmla="*/ 318549 h 459156"/>
                <a:gd name="connsiteX1" fmla="*/ 1218 w 341131"/>
                <a:gd name="connsiteY1" fmla="*/ 319353 h 459156"/>
                <a:gd name="connsiteX2" fmla="*/ 1858 w 341131"/>
                <a:gd name="connsiteY2" fmla="*/ 321846 h 459156"/>
                <a:gd name="connsiteX3" fmla="*/ 3707 w 341131"/>
                <a:gd name="connsiteY3" fmla="*/ 327877 h 459156"/>
                <a:gd name="connsiteX4" fmla="*/ 6283 w 341131"/>
                <a:gd name="connsiteY4" fmla="*/ 335515 h 459156"/>
                <a:gd name="connsiteX5" fmla="*/ 87088 w 341131"/>
                <a:gd name="connsiteY5" fmla="*/ 424925 h 459156"/>
                <a:gd name="connsiteX6" fmla="*/ 325088 w 341131"/>
                <a:gd name="connsiteY6" fmla="*/ 444303 h 459156"/>
                <a:gd name="connsiteX7" fmla="*/ 325088 w 341131"/>
                <a:gd name="connsiteY7" fmla="*/ 46057 h 459156"/>
                <a:gd name="connsiteX8" fmla="*/ 337070 w 341131"/>
                <a:gd name="connsiteY8" fmla="*/ 38499 h 459156"/>
                <a:gd name="connsiteX9" fmla="*/ 328386 w 341131"/>
                <a:gd name="connsiteY9" fmla="*/ 38499 h 459156"/>
                <a:gd name="connsiteX10" fmla="*/ 325088 w 341131"/>
                <a:gd name="connsiteY10" fmla="*/ 38499 h 459156"/>
                <a:gd name="connsiteX11" fmla="*/ 325088 w 341131"/>
                <a:gd name="connsiteY11" fmla="*/ -1703 h 459156"/>
                <a:gd name="connsiteX12" fmla="*/ 289389 w 341131"/>
                <a:gd name="connsiteY12" fmla="*/ 3040 h 459156"/>
                <a:gd name="connsiteX13" fmla="*/ 258271 w 341131"/>
                <a:gd name="connsiteY13" fmla="*/ 9955 h 459156"/>
                <a:gd name="connsiteX14" fmla="*/ 242594 w 341131"/>
                <a:gd name="connsiteY14" fmla="*/ 14297 h 459156"/>
                <a:gd name="connsiteX15" fmla="*/ 220722 w 341131"/>
                <a:gd name="connsiteY15" fmla="*/ 21695 h 459156"/>
                <a:gd name="connsiteX16" fmla="*/ 214531 w 341131"/>
                <a:gd name="connsiteY16" fmla="*/ 23865 h 459156"/>
                <a:gd name="connsiteX17" fmla="*/ 183496 w 341131"/>
                <a:gd name="connsiteY17" fmla="*/ 37132 h 459156"/>
                <a:gd name="connsiteX18" fmla="*/ 161302 w 341131"/>
                <a:gd name="connsiteY18" fmla="*/ 48469 h 459156"/>
                <a:gd name="connsiteX19" fmla="*/ 110165 w 341131"/>
                <a:gd name="connsiteY19" fmla="*/ 81596 h 459156"/>
                <a:gd name="connsiteX20" fmla="*/ 87571 w 341131"/>
                <a:gd name="connsiteY20" fmla="*/ 100170 h 459156"/>
                <a:gd name="connsiteX21" fmla="*/ 15207 w 341131"/>
                <a:gd name="connsiteY21" fmla="*/ 196093 h 459156"/>
                <a:gd name="connsiteX22" fmla="*/ 12152 w 341131"/>
                <a:gd name="connsiteY22" fmla="*/ 202927 h 459156"/>
                <a:gd name="connsiteX23" fmla="*/ -3929 w 341131"/>
                <a:gd name="connsiteY23" fmla="*/ 269583 h 459156"/>
                <a:gd name="connsiteX24" fmla="*/ -3929 w 341131"/>
                <a:gd name="connsiteY24" fmla="*/ 271110 h 459156"/>
                <a:gd name="connsiteX25" fmla="*/ 1218 w 341131"/>
                <a:gd name="connsiteY25" fmla="*/ 318549 h 45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131" h="459156">
                  <a:moveTo>
                    <a:pt x="1218" y="318549"/>
                  </a:moveTo>
                  <a:cubicBezTo>
                    <a:pt x="1218" y="318791"/>
                    <a:pt x="1218" y="319113"/>
                    <a:pt x="1218" y="319353"/>
                  </a:cubicBezTo>
                  <a:cubicBezTo>
                    <a:pt x="1218" y="320158"/>
                    <a:pt x="1619" y="320962"/>
                    <a:pt x="1858" y="321846"/>
                  </a:cubicBezTo>
                  <a:cubicBezTo>
                    <a:pt x="2102" y="322731"/>
                    <a:pt x="2985" y="325867"/>
                    <a:pt x="3707" y="327877"/>
                  </a:cubicBezTo>
                  <a:cubicBezTo>
                    <a:pt x="4434" y="329887"/>
                    <a:pt x="5317" y="333023"/>
                    <a:pt x="6283" y="335515"/>
                  </a:cubicBezTo>
                  <a:cubicBezTo>
                    <a:pt x="21559" y="374029"/>
                    <a:pt x="50262" y="405789"/>
                    <a:pt x="87088" y="424925"/>
                  </a:cubicBezTo>
                  <a:cubicBezTo>
                    <a:pt x="149241" y="459178"/>
                    <a:pt x="236081" y="467621"/>
                    <a:pt x="325088" y="444303"/>
                  </a:cubicBezTo>
                  <a:lnTo>
                    <a:pt x="325088" y="46057"/>
                  </a:lnTo>
                  <a:cubicBezTo>
                    <a:pt x="329030" y="43565"/>
                    <a:pt x="333128" y="41072"/>
                    <a:pt x="337070" y="38499"/>
                  </a:cubicBezTo>
                  <a:cubicBezTo>
                    <a:pt x="334173" y="38499"/>
                    <a:pt x="331279" y="38499"/>
                    <a:pt x="328386" y="38499"/>
                  </a:cubicBezTo>
                  <a:lnTo>
                    <a:pt x="325088" y="38499"/>
                  </a:lnTo>
                  <a:lnTo>
                    <a:pt x="325088" y="-1703"/>
                  </a:lnTo>
                  <a:cubicBezTo>
                    <a:pt x="313267" y="-738"/>
                    <a:pt x="300966" y="869"/>
                    <a:pt x="289389" y="3040"/>
                  </a:cubicBezTo>
                  <a:cubicBezTo>
                    <a:pt x="279016" y="4890"/>
                    <a:pt x="268726" y="7222"/>
                    <a:pt x="258271" y="9955"/>
                  </a:cubicBezTo>
                  <a:cubicBezTo>
                    <a:pt x="253124" y="11242"/>
                    <a:pt x="247898" y="12769"/>
                    <a:pt x="242594" y="14297"/>
                  </a:cubicBezTo>
                  <a:cubicBezTo>
                    <a:pt x="235276" y="16549"/>
                    <a:pt x="227958" y="19041"/>
                    <a:pt x="220722" y="21695"/>
                  </a:cubicBezTo>
                  <a:lnTo>
                    <a:pt x="214531" y="23865"/>
                  </a:lnTo>
                  <a:cubicBezTo>
                    <a:pt x="203919" y="27966"/>
                    <a:pt x="193464" y="32308"/>
                    <a:pt x="183496" y="37132"/>
                  </a:cubicBezTo>
                  <a:cubicBezTo>
                    <a:pt x="175856" y="40670"/>
                    <a:pt x="168538" y="44369"/>
                    <a:pt x="161302" y="48469"/>
                  </a:cubicBezTo>
                  <a:cubicBezTo>
                    <a:pt x="143372" y="58118"/>
                    <a:pt x="126246" y="69214"/>
                    <a:pt x="110165" y="81596"/>
                  </a:cubicBezTo>
                  <a:cubicBezTo>
                    <a:pt x="102125" y="87546"/>
                    <a:pt x="94807" y="93737"/>
                    <a:pt x="87571" y="100170"/>
                  </a:cubicBezTo>
                  <a:cubicBezTo>
                    <a:pt x="57180" y="126864"/>
                    <a:pt x="32575" y="159508"/>
                    <a:pt x="15207" y="196093"/>
                  </a:cubicBezTo>
                  <a:cubicBezTo>
                    <a:pt x="14080" y="198344"/>
                    <a:pt x="13118" y="200676"/>
                    <a:pt x="12152" y="202927"/>
                  </a:cubicBezTo>
                  <a:cubicBezTo>
                    <a:pt x="2906" y="223993"/>
                    <a:pt x="-2562" y="246587"/>
                    <a:pt x="-3929" y="269583"/>
                  </a:cubicBezTo>
                  <a:cubicBezTo>
                    <a:pt x="-4011" y="270065"/>
                    <a:pt x="-4011" y="270628"/>
                    <a:pt x="-3929" y="271110"/>
                  </a:cubicBezTo>
                  <a:cubicBezTo>
                    <a:pt x="-4573" y="287112"/>
                    <a:pt x="-2884" y="303112"/>
                    <a:pt x="1218" y="318549"/>
                  </a:cubicBezTo>
                  <a:close/>
                </a:path>
              </a:pathLst>
            </a:custGeom>
            <a:solidFill>
              <a:srgbClr val="A1B6FF"/>
            </a:solidFill>
            <a:ln w="8032" cap="flat">
              <a:noFill/>
              <a:prstDash val="solid"/>
              <a:miter/>
            </a:ln>
          </p:spPr>
          <p:txBody>
            <a:bodyPr rtlCol="0" anchor="ctr"/>
            <a:lstStyle/>
            <a:p>
              <a:endParaRPr lang="zh-CN" altLang="en-US"/>
            </a:p>
          </p:txBody>
        </p:sp>
        <p:sp>
          <p:nvSpPr>
            <p:cNvPr id="92" name="işlîdé">
              <a:extLst>
                <a:ext uri="{FF2B5EF4-FFF2-40B4-BE49-F238E27FC236}">
                  <a16:creationId xmlns:a16="http://schemas.microsoft.com/office/drawing/2014/main" id="{362D934E-AE4C-2581-98BD-0E6147230E06}"/>
                </a:ext>
              </a:extLst>
            </p:cNvPr>
            <p:cNvSpPr/>
            <p:nvPr/>
          </p:nvSpPr>
          <p:spPr>
            <a:xfrm>
              <a:off x="12113145" y="4815420"/>
              <a:ext cx="123515" cy="137253"/>
            </a:xfrm>
            <a:custGeom>
              <a:avLst/>
              <a:gdLst>
                <a:gd name="connsiteX0" fmla="*/ -3965 w 123515"/>
                <a:gd name="connsiteY0" fmla="*/ 74360 h 137253"/>
                <a:gd name="connsiteX1" fmla="*/ 107475 w 123515"/>
                <a:gd name="connsiteY1" fmla="*/ 135548 h 137253"/>
                <a:gd name="connsiteX2" fmla="*/ 107475 w 123515"/>
                <a:gd name="connsiteY2" fmla="*/ 5854 h 137253"/>
                <a:gd name="connsiteX3" fmla="*/ 119453 w 123515"/>
                <a:gd name="connsiteY3" fmla="*/ -1703 h 137253"/>
                <a:gd name="connsiteX4" fmla="*/ 110773 w 123515"/>
                <a:gd name="connsiteY4" fmla="*/ -1703 h 137253"/>
                <a:gd name="connsiteX5" fmla="*/ 107475 w 123515"/>
                <a:gd name="connsiteY5" fmla="*/ -1703 h 137253"/>
                <a:gd name="connsiteX6" fmla="*/ 80056 w 123515"/>
                <a:gd name="connsiteY6" fmla="*/ 2397 h 137253"/>
                <a:gd name="connsiteX7" fmla="*/ 43873 w 123515"/>
                <a:gd name="connsiteY7" fmla="*/ 14539 h 137253"/>
                <a:gd name="connsiteX8" fmla="*/ 37360 w 123515"/>
                <a:gd name="connsiteY8" fmla="*/ 17755 h 137253"/>
                <a:gd name="connsiteX9" fmla="*/ 31813 w 123515"/>
                <a:gd name="connsiteY9" fmla="*/ 20890 h 137253"/>
                <a:gd name="connsiteX10" fmla="*/ -2520 w 123515"/>
                <a:gd name="connsiteY10" fmla="*/ 61093 h 137253"/>
                <a:gd name="connsiteX11" fmla="*/ -3965 w 123515"/>
                <a:gd name="connsiteY11" fmla="*/ 74360 h 1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515" h="137253">
                  <a:moveTo>
                    <a:pt x="-3965" y="74360"/>
                  </a:moveTo>
                  <a:cubicBezTo>
                    <a:pt x="-1716" y="109738"/>
                    <a:pt x="47010" y="135870"/>
                    <a:pt x="107475" y="135548"/>
                  </a:cubicBezTo>
                  <a:lnTo>
                    <a:pt x="107475" y="5854"/>
                  </a:lnTo>
                  <a:cubicBezTo>
                    <a:pt x="111413" y="3362"/>
                    <a:pt x="115515" y="869"/>
                    <a:pt x="119453" y="-1703"/>
                  </a:cubicBezTo>
                  <a:cubicBezTo>
                    <a:pt x="116560" y="-1703"/>
                    <a:pt x="113666" y="-1703"/>
                    <a:pt x="110773" y="-1703"/>
                  </a:cubicBezTo>
                  <a:lnTo>
                    <a:pt x="107475" y="-1703"/>
                  </a:lnTo>
                  <a:cubicBezTo>
                    <a:pt x="98229" y="-980"/>
                    <a:pt x="89062" y="387"/>
                    <a:pt x="80056" y="2397"/>
                  </a:cubicBezTo>
                  <a:cubicBezTo>
                    <a:pt x="67594" y="5050"/>
                    <a:pt x="55451" y="9151"/>
                    <a:pt x="43873" y="14539"/>
                  </a:cubicBezTo>
                  <a:cubicBezTo>
                    <a:pt x="41702" y="15504"/>
                    <a:pt x="39531" y="16629"/>
                    <a:pt x="37360" y="17755"/>
                  </a:cubicBezTo>
                  <a:cubicBezTo>
                    <a:pt x="35189" y="18880"/>
                    <a:pt x="33662" y="19845"/>
                    <a:pt x="31813" y="20890"/>
                  </a:cubicBezTo>
                  <a:cubicBezTo>
                    <a:pt x="15653" y="29413"/>
                    <a:pt x="3349" y="43806"/>
                    <a:pt x="-2520" y="61093"/>
                  </a:cubicBezTo>
                  <a:cubicBezTo>
                    <a:pt x="-3804" y="65354"/>
                    <a:pt x="-4287" y="69857"/>
                    <a:pt x="-3965" y="74360"/>
                  </a:cubicBezTo>
                  <a:close/>
                </a:path>
              </a:pathLst>
            </a:custGeom>
            <a:solidFill>
              <a:srgbClr val="999999"/>
            </a:solidFill>
            <a:ln w="8032" cap="flat">
              <a:noFill/>
              <a:prstDash val="solid"/>
              <a:miter/>
            </a:ln>
          </p:spPr>
          <p:txBody>
            <a:bodyPr rtlCol="0" anchor="ctr"/>
            <a:lstStyle/>
            <a:p>
              <a:endParaRPr lang="zh-CN" altLang="en-US"/>
            </a:p>
          </p:txBody>
        </p:sp>
        <p:sp>
          <p:nvSpPr>
            <p:cNvPr id="93" name="ïŝľíḍê">
              <a:extLst>
                <a:ext uri="{FF2B5EF4-FFF2-40B4-BE49-F238E27FC236}">
                  <a16:creationId xmlns:a16="http://schemas.microsoft.com/office/drawing/2014/main" id="{C51EAEC4-ED6B-CC47-9510-A33025EBEC15}"/>
                </a:ext>
              </a:extLst>
            </p:cNvPr>
            <p:cNvSpPr/>
            <p:nvPr/>
          </p:nvSpPr>
          <p:spPr>
            <a:xfrm>
              <a:off x="8534576" y="5920346"/>
              <a:ext cx="852614" cy="929882"/>
            </a:xfrm>
            <a:custGeom>
              <a:avLst/>
              <a:gdLst>
                <a:gd name="connsiteX0" fmla="*/ -4062 w 852614"/>
                <a:gd name="connsiteY0" fmla="*/ 124210 h 929882"/>
                <a:gd name="connsiteX1" fmla="*/ -2617 w 852614"/>
                <a:gd name="connsiteY1" fmla="*/ 156372 h 929882"/>
                <a:gd name="connsiteX2" fmla="*/ -1247 w 852614"/>
                <a:gd name="connsiteY2" fmla="*/ 182584 h 929882"/>
                <a:gd name="connsiteX3" fmla="*/ -446 w 852614"/>
                <a:gd name="connsiteY3" fmla="*/ 195128 h 929882"/>
                <a:gd name="connsiteX4" fmla="*/ 3174 w 852614"/>
                <a:gd name="connsiteY4" fmla="*/ 242566 h 929882"/>
                <a:gd name="connsiteX5" fmla="*/ 4944 w 852614"/>
                <a:gd name="connsiteY5" fmla="*/ 263231 h 929882"/>
                <a:gd name="connsiteX6" fmla="*/ 5506 w 852614"/>
                <a:gd name="connsiteY6" fmla="*/ 269422 h 929882"/>
                <a:gd name="connsiteX7" fmla="*/ 7516 w 852614"/>
                <a:gd name="connsiteY7" fmla="*/ 289362 h 929882"/>
                <a:gd name="connsiteX8" fmla="*/ 13146 w 852614"/>
                <a:gd name="connsiteY8" fmla="*/ 338650 h 929882"/>
                <a:gd name="connsiteX9" fmla="*/ 15796 w 852614"/>
                <a:gd name="connsiteY9" fmla="*/ 358912 h 929882"/>
                <a:gd name="connsiteX10" fmla="*/ 18933 w 852614"/>
                <a:gd name="connsiteY10" fmla="*/ 381909 h 929882"/>
                <a:gd name="connsiteX11" fmla="*/ 25847 w 852614"/>
                <a:gd name="connsiteY11" fmla="*/ 427578 h 929882"/>
                <a:gd name="connsiteX12" fmla="*/ 28823 w 852614"/>
                <a:gd name="connsiteY12" fmla="*/ 445750 h 929882"/>
                <a:gd name="connsiteX13" fmla="*/ 37746 w 852614"/>
                <a:gd name="connsiteY13" fmla="*/ 495119 h 929882"/>
                <a:gd name="connsiteX14" fmla="*/ 40161 w 852614"/>
                <a:gd name="connsiteY14" fmla="*/ 507500 h 929882"/>
                <a:gd name="connsiteX15" fmla="*/ 43938 w 852614"/>
                <a:gd name="connsiteY15" fmla="*/ 526235 h 929882"/>
                <a:gd name="connsiteX16" fmla="*/ 49006 w 852614"/>
                <a:gd name="connsiteY16" fmla="*/ 550840 h 929882"/>
                <a:gd name="connsiteX17" fmla="*/ 65087 w 852614"/>
                <a:gd name="connsiteY17" fmla="*/ 620953 h 929882"/>
                <a:gd name="connsiteX18" fmla="*/ 70713 w 852614"/>
                <a:gd name="connsiteY18" fmla="*/ 643144 h 929882"/>
                <a:gd name="connsiteX19" fmla="*/ 77548 w 852614"/>
                <a:gd name="connsiteY19" fmla="*/ 669035 h 929882"/>
                <a:gd name="connsiteX20" fmla="*/ 81969 w 852614"/>
                <a:gd name="connsiteY20" fmla="*/ 685679 h 929882"/>
                <a:gd name="connsiteX21" fmla="*/ 84384 w 852614"/>
                <a:gd name="connsiteY21" fmla="*/ 694202 h 929882"/>
                <a:gd name="connsiteX22" fmla="*/ 89209 w 852614"/>
                <a:gd name="connsiteY22" fmla="*/ 710925 h 929882"/>
                <a:gd name="connsiteX23" fmla="*/ 101591 w 852614"/>
                <a:gd name="connsiteY23" fmla="*/ 752013 h 929882"/>
                <a:gd name="connsiteX24" fmla="*/ 105290 w 852614"/>
                <a:gd name="connsiteY24" fmla="*/ 763832 h 929882"/>
                <a:gd name="connsiteX25" fmla="*/ 110594 w 852614"/>
                <a:gd name="connsiteY25" fmla="*/ 779913 h 929882"/>
                <a:gd name="connsiteX26" fmla="*/ 128123 w 852614"/>
                <a:gd name="connsiteY26" fmla="*/ 831452 h 929882"/>
                <a:gd name="connsiteX27" fmla="*/ 135198 w 852614"/>
                <a:gd name="connsiteY27" fmla="*/ 850912 h 929882"/>
                <a:gd name="connsiteX28" fmla="*/ 142355 w 852614"/>
                <a:gd name="connsiteY28" fmla="*/ 870128 h 929882"/>
                <a:gd name="connsiteX29" fmla="*/ 157714 w 852614"/>
                <a:gd name="connsiteY29" fmla="*/ 909366 h 929882"/>
                <a:gd name="connsiteX30" fmla="*/ 163823 w 852614"/>
                <a:gd name="connsiteY30" fmla="*/ 924240 h 929882"/>
                <a:gd name="connsiteX31" fmla="*/ 165511 w 852614"/>
                <a:gd name="connsiteY31" fmla="*/ 928180 h 929882"/>
                <a:gd name="connsiteX32" fmla="*/ 848553 w 852614"/>
                <a:gd name="connsiteY32" fmla="*/ 928180 h 929882"/>
                <a:gd name="connsiteX33" fmla="*/ 822582 w 852614"/>
                <a:gd name="connsiteY33" fmla="*/ 838690 h 929882"/>
                <a:gd name="connsiteX34" fmla="*/ 541648 w 852614"/>
                <a:gd name="connsiteY34" fmla="*/ 213702 h 929882"/>
                <a:gd name="connsiteX35" fmla="*/ 524197 w 852614"/>
                <a:gd name="connsiteY35" fmla="*/ 182101 h 929882"/>
                <a:gd name="connsiteX36" fmla="*/ 519615 w 852614"/>
                <a:gd name="connsiteY36" fmla="*/ 174061 h 929882"/>
                <a:gd name="connsiteX37" fmla="*/ 509647 w 852614"/>
                <a:gd name="connsiteY37" fmla="*/ 156453 h 929882"/>
                <a:gd name="connsiteX38" fmla="*/ 503616 w 852614"/>
                <a:gd name="connsiteY38" fmla="*/ 145839 h 929882"/>
                <a:gd name="connsiteX39" fmla="*/ 502007 w 852614"/>
                <a:gd name="connsiteY39" fmla="*/ 142945 h 929882"/>
                <a:gd name="connsiteX40" fmla="*/ 449661 w 852614"/>
                <a:gd name="connsiteY40" fmla="*/ 53212 h 929882"/>
                <a:gd name="connsiteX41" fmla="*/ 446768 w 852614"/>
                <a:gd name="connsiteY41" fmla="*/ 48389 h 929882"/>
                <a:gd name="connsiteX42" fmla="*/ 433823 w 852614"/>
                <a:gd name="connsiteY42" fmla="*/ 27000 h 929882"/>
                <a:gd name="connsiteX43" fmla="*/ 429642 w 852614"/>
                <a:gd name="connsiteY43" fmla="*/ 20006 h 929882"/>
                <a:gd name="connsiteX44" fmla="*/ 416133 w 852614"/>
                <a:gd name="connsiteY44" fmla="*/ -1703 h 929882"/>
                <a:gd name="connsiteX45" fmla="*/ 351326 w 852614"/>
                <a:gd name="connsiteY45" fmla="*/ 17674 h 92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2614" h="929882">
                  <a:moveTo>
                    <a:pt x="-4062" y="124210"/>
                  </a:moveTo>
                  <a:cubicBezTo>
                    <a:pt x="-3661" y="134905"/>
                    <a:pt x="-3257" y="145678"/>
                    <a:pt x="-2617" y="156372"/>
                  </a:cubicBezTo>
                  <a:cubicBezTo>
                    <a:pt x="-2213" y="165057"/>
                    <a:pt x="-1730" y="173819"/>
                    <a:pt x="-1247" y="182584"/>
                  </a:cubicBezTo>
                  <a:cubicBezTo>
                    <a:pt x="-1247" y="186846"/>
                    <a:pt x="-764" y="190625"/>
                    <a:pt x="-446" y="195128"/>
                  </a:cubicBezTo>
                  <a:cubicBezTo>
                    <a:pt x="602" y="211209"/>
                    <a:pt x="1725" y="226807"/>
                    <a:pt x="3174" y="242566"/>
                  </a:cubicBezTo>
                  <a:cubicBezTo>
                    <a:pt x="3735" y="249482"/>
                    <a:pt x="4301" y="256315"/>
                    <a:pt x="4944" y="263231"/>
                  </a:cubicBezTo>
                  <a:cubicBezTo>
                    <a:pt x="4944" y="265241"/>
                    <a:pt x="4944" y="267332"/>
                    <a:pt x="5506" y="269422"/>
                  </a:cubicBezTo>
                  <a:cubicBezTo>
                    <a:pt x="6228" y="276096"/>
                    <a:pt x="6872" y="282688"/>
                    <a:pt x="7516" y="289362"/>
                  </a:cubicBezTo>
                  <a:cubicBezTo>
                    <a:pt x="9287" y="305926"/>
                    <a:pt x="11053" y="322410"/>
                    <a:pt x="13146" y="338650"/>
                  </a:cubicBezTo>
                  <a:cubicBezTo>
                    <a:pt x="14029" y="345485"/>
                    <a:pt x="14913" y="352159"/>
                    <a:pt x="15796" y="358912"/>
                  </a:cubicBezTo>
                  <a:cubicBezTo>
                    <a:pt x="16683" y="365667"/>
                    <a:pt x="17889" y="374271"/>
                    <a:pt x="18933" y="381909"/>
                  </a:cubicBezTo>
                  <a:cubicBezTo>
                    <a:pt x="21104" y="397185"/>
                    <a:pt x="23436" y="412463"/>
                    <a:pt x="25847" y="427578"/>
                  </a:cubicBezTo>
                  <a:cubicBezTo>
                    <a:pt x="26895" y="433608"/>
                    <a:pt x="27857" y="439719"/>
                    <a:pt x="28823" y="445750"/>
                  </a:cubicBezTo>
                  <a:cubicBezTo>
                    <a:pt x="31638" y="462394"/>
                    <a:pt x="34613" y="478797"/>
                    <a:pt x="37746" y="495119"/>
                  </a:cubicBezTo>
                  <a:lnTo>
                    <a:pt x="40161" y="507500"/>
                  </a:lnTo>
                  <a:cubicBezTo>
                    <a:pt x="41366" y="513772"/>
                    <a:pt x="42571" y="520044"/>
                    <a:pt x="43938" y="526235"/>
                  </a:cubicBezTo>
                  <a:cubicBezTo>
                    <a:pt x="45547" y="534276"/>
                    <a:pt x="47318" y="542719"/>
                    <a:pt x="49006" y="550840"/>
                  </a:cubicBezTo>
                  <a:cubicBezTo>
                    <a:pt x="54071" y="574559"/>
                    <a:pt x="59457" y="597875"/>
                    <a:pt x="65087" y="620953"/>
                  </a:cubicBezTo>
                  <a:cubicBezTo>
                    <a:pt x="66854" y="628349"/>
                    <a:pt x="68786" y="635828"/>
                    <a:pt x="70713" y="643144"/>
                  </a:cubicBezTo>
                  <a:cubicBezTo>
                    <a:pt x="72884" y="651829"/>
                    <a:pt x="75138" y="660511"/>
                    <a:pt x="77548" y="669035"/>
                  </a:cubicBezTo>
                  <a:cubicBezTo>
                    <a:pt x="78997" y="674582"/>
                    <a:pt x="80524" y="680131"/>
                    <a:pt x="81969" y="685679"/>
                  </a:cubicBezTo>
                  <a:cubicBezTo>
                    <a:pt x="82856" y="688492"/>
                    <a:pt x="83579" y="691387"/>
                    <a:pt x="84384" y="694202"/>
                  </a:cubicBezTo>
                  <a:lnTo>
                    <a:pt x="89209" y="710925"/>
                  </a:lnTo>
                  <a:cubicBezTo>
                    <a:pt x="93229" y="724755"/>
                    <a:pt x="97249" y="738506"/>
                    <a:pt x="101591" y="752013"/>
                  </a:cubicBezTo>
                  <a:cubicBezTo>
                    <a:pt x="102797" y="756033"/>
                    <a:pt x="104002" y="760054"/>
                    <a:pt x="105290" y="763832"/>
                  </a:cubicBezTo>
                  <a:cubicBezTo>
                    <a:pt x="106978" y="769380"/>
                    <a:pt x="108827" y="774847"/>
                    <a:pt x="110594" y="779913"/>
                  </a:cubicBezTo>
                  <a:cubicBezTo>
                    <a:pt x="115980" y="797361"/>
                    <a:pt x="121771" y="814488"/>
                    <a:pt x="128123" y="831452"/>
                  </a:cubicBezTo>
                  <a:cubicBezTo>
                    <a:pt x="130456" y="838046"/>
                    <a:pt x="132788" y="844479"/>
                    <a:pt x="135198" y="850912"/>
                  </a:cubicBezTo>
                  <a:cubicBezTo>
                    <a:pt x="137613" y="857342"/>
                    <a:pt x="139862" y="863695"/>
                    <a:pt x="142355" y="870128"/>
                  </a:cubicBezTo>
                  <a:cubicBezTo>
                    <a:pt x="147341" y="883313"/>
                    <a:pt x="152406" y="896501"/>
                    <a:pt x="157714" y="909366"/>
                  </a:cubicBezTo>
                  <a:cubicBezTo>
                    <a:pt x="159724" y="914350"/>
                    <a:pt x="161734" y="919256"/>
                    <a:pt x="163823" y="924240"/>
                  </a:cubicBezTo>
                  <a:lnTo>
                    <a:pt x="165511" y="928180"/>
                  </a:lnTo>
                  <a:lnTo>
                    <a:pt x="848553" y="928180"/>
                  </a:lnTo>
                  <a:cubicBezTo>
                    <a:pt x="840913" y="898752"/>
                    <a:pt x="832472" y="868842"/>
                    <a:pt x="822582" y="838690"/>
                  </a:cubicBezTo>
                  <a:cubicBezTo>
                    <a:pt x="752145" y="617013"/>
                    <a:pt x="632826" y="379496"/>
                    <a:pt x="541648" y="213702"/>
                  </a:cubicBezTo>
                  <a:lnTo>
                    <a:pt x="524197" y="182101"/>
                  </a:lnTo>
                  <a:cubicBezTo>
                    <a:pt x="522669" y="179288"/>
                    <a:pt x="521064" y="176554"/>
                    <a:pt x="519615" y="174061"/>
                  </a:cubicBezTo>
                  <a:lnTo>
                    <a:pt x="509647" y="156453"/>
                  </a:lnTo>
                  <a:lnTo>
                    <a:pt x="503616" y="145839"/>
                  </a:lnTo>
                  <a:cubicBezTo>
                    <a:pt x="503051" y="144794"/>
                    <a:pt x="502490" y="143909"/>
                    <a:pt x="502007" y="142945"/>
                  </a:cubicBezTo>
                  <a:cubicBezTo>
                    <a:pt x="481583" y="107165"/>
                    <a:pt x="463653" y="76692"/>
                    <a:pt x="449661" y="53212"/>
                  </a:cubicBezTo>
                  <a:cubicBezTo>
                    <a:pt x="448617" y="51604"/>
                    <a:pt x="447651" y="49916"/>
                    <a:pt x="446768" y="48389"/>
                  </a:cubicBezTo>
                  <a:cubicBezTo>
                    <a:pt x="441942" y="40348"/>
                    <a:pt x="437683" y="33191"/>
                    <a:pt x="433823" y="27000"/>
                  </a:cubicBezTo>
                  <a:cubicBezTo>
                    <a:pt x="432375" y="24509"/>
                    <a:pt x="430847" y="22177"/>
                    <a:pt x="429642" y="20006"/>
                  </a:cubicBezTo>
                  <a:cubicBezTo>
                    <a:pt x="420958" y="5854"/>
                    <a:pt x="416133" y="-1703"/>
                    <a:pt x="416133" y="-1703"/>
                  </a:cubicBezTo>
                  <a:lnTo>
                    <a:pt x="351326" y="17674"/>
                  </a:lnTo>
                  <a:close/>
                </a:path>
              </a:pathLst>
            </a:custGeom>
            <a:solidFill>
              <a:srgbClr val="1A9490"/>
            </a:solidFill>
            <a:ln w="8032" cap="flat">
              <a:noFill/>
              <a:prstDash val="solid"/>
              <a:miter/>
            </a:ln>
          </p:spPr>
          <p:txBody>
            <a:bodyPr rtlCol="0" anchor="ctr"/>
            <a:lstStyle/>
            <a:p>
              <a:endParaRPr lang="zh-CN" altLang="en-US"/>
            </a:p>
          </p:txBody>
        </p:sp>
        <p:sp>
          <p:nvSpPr>
            <p:cNvPr id="94" name="îṥľïḑè">
              <a:extLst>
                <a:ext uri="{FF2B5EF4-FFF2-40B4-BE49-F238E27FC236}">
                  <a16:creationId xmlns:a16="http://schemas.microsoft.com/office/drawing/2014/main" id="{9142C6F3-8521-C3F2-0EC7-F23224B823B4}"/>
                </a:ext>
              </a:extLst>
            </p:cNvPr>
            <p:cNvSpPr/>
            <p:nvPr/>
          </p:nvSpPr>
          <p:spPr>
            <a:xfrm>
              <a:off x="8534576" y="5920346"/>
              <a:ext cx="545627" cy="929882"/>
            </a:xfrm>
            <a:custGeom>
              <a:avLst/>
              <a:gdLst>
                <a:gd name="connsiteX0" fmla="*/ -4062 w 545627"/>
                <a:gd name="connsiteY0" fmla="*/ 124210 h 929882"/>
                <a:gd name="connsiteX1" fmla="*/ -2617 w 545627"/>
                <a:gd name="connsiteY1" fmla="*/ 156372 h 929882"/>
                <a:gd name="connsiteX2" fmla="*/ -1247 w 545627"/>
                <a:gd name="connsiteY2" fmla="*/ 182584 h 929882"/>
                <a:gd name="connsiteX3" fmla="*/ -446 w 545627"/>
                <a:gd name="connsiteY3" fmla="*/ 195128 h 929882"/>
                <a:gd name="connsiteX4" fmla="*/ 3174 w 545627"/>
                <a:gd name="connsiteY4" fmla="*/ 242566 h 929882"/>
                <a:gd name="connsiteX5" fmla="*/ 4944 w 545627"/>
                <a:gd name="connsiteY5" fmla="*/ 263231 h 929882"/>
                <a:gd name="connsiteX6" fmla="*/ 5506 w 545627"/>
                <a:gd name="connsiteY6" fmla="*/ 269422 h 929882"/>
                <a:gd name="connsiteX7" fmla="*/ 7516 w 545627"/>
                <a:gd name="connsiteY7" fmla="*/ 289362 h 929882"/>
                <a:gd name="connsiteX8" fmla="*/ 13146 w 545627"/>
                <a:gd name="connsiteY8" fmla="*/ 338650 h 929882"/>
                <a:gd name="connsiteX9" fmla="*/ 15796 w 545627"/>
                <a:gd name="connsiteY9" fmla="*/ 358912 h 929882"/>
                <a:gd name="connsiteX10" fmla="*/ 18933 w 545627"/>
                <a:gd name="connsiteY10" fmla="*/ 381909 h 929882"/>
                <a:gd name="connsiteX11" fmla="*/ 25847 w 545627"/>
                <a:gd name="connsiteY11" fmla="*/ 427578 h 929882"/>
                <a:gd name="connsiteX12" fmla="*/ 28823 w 545627"/>
                <a:gd name="connsiteY12" fmla="*/ 445750 h 929882"/>
                <a:gd name="connsiteX13" fmla="*/ 37746 w 545627"/>
                <a:gd name="connsiteY13" fmla="*/ 495119 h 929882"/>
                <a:gd name="connsiteX14" fmla="*/ 40161 w 545627"/>
                <a:gd name="connsiteY14" fmla="*/ 507500 h 929882"/>
                <a:gd name="connsiteX15" fmla="*/ 43938 w 545627"/>
                <a:gd name="connsiteY15" fmla="*/ 526235 h 929882"/>
                <a:gd name="connsiteX16" fmla="*/ 49006 w 545627"/>
                <a:gd name="connsiteY16" fmla="*/ 550840 h 929882"/>
                <a:gd name="connsiteX17" fmla="*/ 65087 w 545627"/>
                <a:gd name="connsiteY17" fmla="*/ 620953 h 929882"/>
                <a:gd name="connsiteX18" fmla="*/ 70713 w 545627"/>
                <a:gd name="connsiteY18" fmla="*/ 643144 h 929882"/>
                <a:gd name="connsiteX19" fmla="*/ 77548 w 545627"/>
                <a:gd name="connsiteY19" fmla="*/ 669035 h 929882"/>
                <a:gd name="connsiteX20" fmla="*/ 81969 w 545627"/>
                <a:gd name="connsiteY20" fmla="*/ 685679 h 929882"/>
                <a:gd name="connsiteX21" fmla="*/ 84384 w 545627"/>
                <a:gd name="connsiteY21" fmla="*/ 694202 h 929882"/>
                <a:gd name="connsiteX22" fmla="*/ 89209 w 545627"/>
                <a:gd name="connsiteY22" fmla="*/ 710925 h 929882"/>
                <a:gd name="connsiteX23" fmla="*/ 101591 w 545627"/>
                <a:gd name="connsiteY23" fmla="*/ 752013 h 929882"/>
                <a:gd name="connsiteX24" fmla="*/ 105290 w 545627"/>
                <a:gd name="connsiteY24" fmla="*/ 763832 h 929882"/>
                <a:gd name="connsiteX25" fmla="*/ 110594 w 545627"/>
                <a:gd name="connsiteY25" fmla="*/ 779913 h 929882"/>
                <a:gd name="connsiteX26" fmla="*/ 128123 w 545627"/>
                <a:gd name="connsiteY26" fmla="*/ 831452 h 929882"/>
                <a:gd name="connsiteX27" fmla="*/ 135198 w 545627"/>
                <a:gd name="connsiteY27" fmla="*/ 850912 h 929882"/>
                <a:gd name="connsiteX28" fmla="*/ 142355 w 545627"/>
                <a:gd name="connsiteY28" fmla="*/ 870128 h 929882"/>
                <a:gd name="connsiteX29" fmla="*/ 157714 w 545627"/>
                <a:gd name="connsiteY29" fmla="*/ 909366 h 929882"/>
                <a:gd name="connsiteX30" fmla="*/ 163823 w 545627"/>
                <a:gd name="connsiteY30" fmla="*/ 924240 h 929882"/>
                <a:gd name="connsiteX31" fmla="*/ 165511 w 545627"/>
                <a:gd name="connsiteY31" fmla="*/ 928180 h 929882"/>
                <a:gd name="connsiteX32" fmla="*/ 248409 w 545627"/>
                <a:gd name="connsiteY32" fmla="*/ 928180 h 929882"/>
                <a:gd name="connsiteX33" fmla="*/ 210138 w 545627"/>
                <a:gd name="connsiteY33" fmla="*/ 781038 h 929882"/>
                <a:gd name="connsiteX34" fmla="*/ 198238 w 545627"/>
                <a:gd name="connsiteY34" fmla="*/ 674743 h 929882"/>
                <a:gd name="connsiteX35" fmla="*/ 198238 w 545627"/>
                <a:gd name="connsiteY35" fmla="*/ 665739 h 929882"/>
                <a:gd name="connsiteX36" fmla="*/ 490990 w 545627"/>
                <a:gd name="connsiteY36" fmla="*/ 231954 h 929882"/>
                <a:gd name="connsiteX37" fmla="*/ 541565 w 545627"/>
                <a:gd name="connsiteY37" fmla="*/ 213702 h 929882"/>
                <a:gd name="connsiteX38" fmla="*/ 524118 w 545627"/>
                <a:gd name="connsiteY38" fmla="*/ 182101 h 929882"/>
                <a:gd name="connsiteX39" fmla="*/ 519536 w 545627"/>
                <a:gd name="connsiteY39" fmla="*/ 174061 h 929882"/>
                <a:gd name="connsiteX40" fmla="*/ 509564 w 545627"/>
                <a:gd name="connsiteY40" fmla="*/ 156453 h 929882"/>
                <a:gd name="connsiteX41" fmla="*/ 503534 w 545627"/>
                <a:gd name="connsiteY41" fmla="*/ 145839 h 929882"/>
                <a:gd name="connsiteX42" fmla="*/ 501924 w 545627"/>
                <a:gd name="connsiteY42" fmla="*/ 142945 h 929882"/>
                <a:gd name="connsiteX43" fmla="*/ 449582 w 545627"/>
                <a:gd name="connsiteY43" fmla="*/ 53212 h 929882"/>
                <a:gd name="connsiteX44" fmla="*/ 446689 w 545627"/>
                <a:gd name="connsiteY44" fmla="*/ 48389 h 929882"/>
                <a:gd name="connsiteX45" fmla="*/ 433741 w 545627"/>
                <a:gd name="connsiteY45" fmla="*/ 27000 h 929882"/>
                <a:gd name="connsiteX46" fmla="*/ 429560 w 545627"/>
                <a:gd name="connsiteY46" fmla="*/ 20006 h 929882"/>
                <a:gd name="connsiteX47" fmla="*/ 416054 w 545627"/>
                <a:gd name="connsiteY47" fmla="*/ -1703 h 929882"/>
                <a:gd name="connsiteX48" fmla="*/ 351247 w 545627"/>
                <a:gd name="connsiteY48" fmla="*/ 17674 h 92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45627" h="929882">
                  <a:moveTo>
                    <a:pt x="-4062" y="124210"/>
                  </a:moveTo>
                  <a:cubicBezTo>
                    <a:pt x="-3661" y="134905"/>
                    <a:pt x="-3257" y="145678"/>
                    <a:pt x="-2617" y="156372"/>
                  </a:cubicBezTo>
                  <a:cubicBezTo>
                    <a:pt x="-2213" y="165057"/>
                    <a:pt x="-1730" y="173819"/>
                    <a:pt x="-1247" y="182584"/>
                  </a:cubicBezTo>
                  <a:cubicBezTo>
                    <a:pt x="-1247" y="186846"/>
                    <a:pt x="-764" y="190625"/>
                    <a:pt x="-446" y="195128"/>
                  </a:cubicBezTo>
                  <a:cubicBezTo>
                    <a:pt x="602" y="211209"/>
                    <a:pt x="1725" y="226807"/>
                    <a:pt x="3174" y="242566"/>
                  </a:cubicBezTo>
                  <a:cubicBezTo>
                    <a:pt x="3735" y="249482"/>
                    <a:pt x="4301" y="256315"/>
                    <a:pt x="4944" y="263231"/>
                  </a:cubicBezTo>
                  <a:cubicBezTo>
                    <a:pt x="4944" y="265241"/>
                    <a:pt x="4944" y="267332"/>
                    <a:pt x="5506" y="269422"/>
                  </a:cubicBezTo>
                  <a:cubicBezTo>
                    <a:pt x="6228" y="276096"/>
                    <a:pt x="6872" y="282688"/>
                    <a:pt x="7516" y="289362"/>
                  </a:cubicBezTo>
                  <a:cubicBezTo>
                    <a:pt x="9287" y="305926"/>
                    <a:pt x="11053" y="322410"/>
                    <a:pt x="13146" y="338650"/>
                  </a:cubicBezTo>
                  <a:cubicBezTo>
                    <a:pt x="14029" y="345485"/>
                    <a:pt x="14913" y="352159"/>
                    <a:pt x="15796" y="358912"/>
                  </a:cubicBezTo>
                  <a:cubicBezTo>
                    <a:pt x="16683" y="365667"/>
                    <a:pt x="17889" y="374271"/>
                    <a:pt x="18933" y="381909"/>
                  </a:cubicBezTo>
                  <a:cubicBezTo>
                    <a:pt x="21104" y="397185"/>
                    <a:pt x="23436" y="412463"/>
                    <a:pt x="25847" y="427578"/>
                  </a:cubicBezTo>
                  <a:cubicBezTo>
                    <a:pt x="26895" y="433608"/>
                    <a:pt x="27857" y="439719"/>
                    <a:pt x="28823" y="445750"/>
                  </a:cubicBezTo>
                  <a:cubicBezTo>
                    <a:pt x="31638" y="462394"/>
                    <a:pt x="34613" y="478797"/>
                    <a:pt x="37746" y="495119"/>
                  </a:cubicBezTo>
                  <a:lnTo>
                    <a:pt x="40161" y="507500"/>
                  </a:lnTo>
                  <a:cubicBezTo>
                    <a:pt x="41366" y="513772"/>
                    <a:pt x="42571" y="520044"/>
                    <a:pt x="43938" y="526235"/>
                  </a:cubicBezTo>
                  <a:cubicBezTo>
                    <a:pt x="45547" y="534276"/>
                    <a:pt x="47318" y="542719"/>
                    <a:pt x="49006" y="550840"/>
                  </a:cubicBezTo>
                  <a:cubicBezTo>
                    <a:pt x="54071" y="574559"/>
                    <a:pt x="59457" y="597875"/>
                    <a:pt x="65087" y="620953"/>
                  </a:cubicBezTo>
                  <a:cubicBezTo>
                    <a:pt x="66854" y="628349"/>
                    <a:pt x="68786" y="635828"/>
                    <a:pt x="70713" y="643144"/>
                  </a:cubicBezTo>
                  <a:cubicBezTo>
                    <a:pt x="72884" y="651829"/>
                    <a:pt x="75138" y="660511"/>
                    <a:pt x="77548" y="669035"/>
                  </a:cubicBezTo>
                  <a:cubicBezTo>
                    <a:pt x="78997" y="674582"/>
                    <a:pt x="80524" y="680131"/>
                    <a:pt x="81969" y="685679"/>
                  </a:cubicBezTo>
                  <a:cubicBezTo>
                    <a:pt x="82856" y="688492"/>
                    <a:pt x="83579" y="691387"/>
                    <a:pt x="84384" y="694202"/>
                  </a:cubicBezTo>
                  <a:lnTo>
                    <a:pt x="89209" y="710925"/>
                  </a:lnTo>
                  <a:cubicBezTo>
                    <a:pt x="93229" y="724755"/>
                    <a:pt x="97249" y="738506"/>
                    <a:pt x="101591" y="752013"/>
                  </a:cubicBezTo>
                  <a:cubicBezTo>
                    <a:pt x="102797" y="756033"/>
                    <a:pt x="104002" y="760054"/>
                    <a:pt x="105290" y="763832"/>
                  </a:cubicBezTo>
                  <a:cubicBezTo>
                    <a:pt x="106978" y="769380"/>
                    <a:pt x="108827" y="774847"/>
                    <a:pt x="110594" y="779913"/>
                  </a:cubicBezTo>
                  <a:cubicBezTo>
                    <a:pt x="115980" y="797361"/>
                    <a:pt x="121771" y="814488"/>
                    <a:pt x="128123" y="831452"/>
                  </a:cubicBezTo>
                  <a:cubicBezTo>
                    <a:pt x="130456" y="838046"/>
                    <a:pt x="132788" y="844479"/>
                    <a:pt x="135198" y="850912"/>
                  </a:cubicBezTo>
                  <a:cubicBezTo>
                    <a:pt x="137613" y="857342"/>
                    <a:pt x="139862" y="863695"/>
                    <a:pt x="142355" y="870128"/>
                  </a:cubicBezTo>
                  <a:cubicBezTo>
                    <a:pt x="147341" y="883313"/>
                    <a:pt x="152406" y="896501"/>
                    <a:pt x="157714" y="909366"/>
                  </a:cubicBezTo>
                  <a:cubicBezTo>
                    <a:pt x="159724" y="914350"/>
                    <a:pt x="161734" y="919256"/>
                    <a:pt x="163823" y="924240"/>
                  </a:cubicBezTo>
                  <a:lnTo>
                    <a:pt x="165511" y="928180"/>
                  </a:lnTo>
                  <a:lnTo>
                    <a:pt x="248409" y="928180"/>
                  </a:lnTo>
                  <a:cubicBezTo>
                    <a:pt x="234260" y="880581"/>
                    <a:pt x="221473" y="831694"/>
                    <a:pt x="210138" y="781038"/>
                  </a:cubicBezTo>
                  <a:cubicBezTo>
                    <a:pt x="202259" y="746144"/>
                    <a:pt x="198238" y="710523"/>
                    <a:pt x="198238" y="674743"/>
                  </a:cubicBezTo>
                  <a:cubicBezTo>
                    <a:pt x="198238" y="671769"/>
                    <a:pt x="198238" y="668713"/>
                    <a:pt x="198238" y="665739"/>
                  </a:cubicBezTo>
                  <a:cubicBezTo>
                    <a:pt x="201854" y="476063"/>
                    <a:pt x="316431" y="306248"/>
                    <a:pt x="490990" y="231954"/>
                  </a:cubicBezTo>
                  <a:cubicBezTo>
                    <a:pt x="507476" y="224958"/>
                    <a:pt x="524358" y="218847"/>
                    <a:pt x="541565" y="213702"/>
                  </a:cubicBezTo>
                  <a:lnTo>
                    <a:pt x="524118" y="182101"/>
                  </a:lnTo>
                  <a:cubicBezTo>
                    <a:pt x="522591" y="179288"/>
                    <a:pt x="520981" y="176554"/>
                    <a:pt x="519536" y="174061"/>
                  </a:cubicBezTo>
                  <a:lnTo>
                    <a:pt x="509564" y="156453"/>
                  </a:lnTo>
                  <a:lnTo>
                    <a:pt x="503534" y="145839"/>
                  </a:lnTo>
                  <a:cubicBezTo>
                    <a:pt x="502972" y="144794"/>
                    <a:pt x="502407" y="143909"/>
                    <a:pt x="501924" y="142945"/>
                  </a:cubicBezTo>
                  <a:cubicBezTo>
                    <a:pt x="481505" y="107165"/>
                    <a:pt x="463575" y="76692"/>
                    <a:pt x="449582" y="53212"/>
                  </a:cubicBezTo>
                  <a:cubicBezTo>
                    <a:pt x="448538" y="51604"/>
                    <a:pt x="447572" y="49916"/>
                    <a:pt x="446689" y="48389"/>
                  </a:cubicBezTo>
                  <a:cubicBezTo>
                    <a:pt x="441864" y="40348"/>
                    <a:pt x="437600" y="33191"/>
                    <a:pt x="433741" y="27000"/>
                  </a:cubicBezTo>
                  <a:cubicBezTo>
                    <a:pt x="432296" y="24509"/>
                    <a:pt x="430769" y="22177"/>
                    <a:pt x="429560" y="20006"/>
                  </a:cubicBezTo>
                  <a:cubicBezTo>
                    <a:pt x="420879" y="5854"/>
                    <a:pt x="416054" y="-1703"/>
                    <a:pt x="416054" y="-1703"/>
                  </a:cubicBezTo>
                  <a:lnTo>
                    <a:pt x="351247" y="17674"/>
                  </a:lnTo>
                  <a:close/>
                </a:path>
              </a:pathLst>
            </a:custGeom>
            <a:solidFill>
              <a:srgbClr val="26B3AE"/>
            </a:solidFill>
            <a:ln w="8032" cap="flat">
              <a:noFill/>
              <a:prstDash val="solid"/>
              <a:miter/>
            </a:ln>
          </p:spPr>
          <p:txBody>
            <a:bodyPr rtlCol="0" anchor="ctr"/>
            <a:lstStyle/>
            <a:p>
              <a:endParaRPr lang="zh-CN" altLang="en-US"/>
            </a:p>
          </p:txBody>
        </p:sp>
        <p:sp>
          <p:nvSpPr>
            <p:cNvPr id="95" name="ïṣļîḍè">
              <a:extLst>
                <a:ext uri="{FF2B5EF4-FFF2-40B4-BE49-F238E27FC236}">
                  <a16:creationId xmlns:a16="http://schemas.microsoft.com/office/drawing/2014/main" id="{825CD491-DDD2-C705-4B8E-68F439D403BF}"/>
                </a:ext>
              </a:extLst>
            </p:cNvPr>
            <p:cNvSpPr/>
            <p:nvPr/>
          </p:nvSpPr>
          <p:spPr>
            <a:xfrm rot="-938399">
              <a:off x="8528075" y="5879663"/>
              <a:ext cx="447051" cy="243305"/>
            </a:xfrm>
            <a:custGeom>
              <a:avLst/>
              <a:gdLst>
                <a:gd name="connsiteX0" fmla="*/ 442989 w 447051"/>
                <a:gd name="connsiteY0" fmla="*/ 119950 h 243305"/>
                <a:gd name="connsiteX1" fmla="*/ 219465 w 447051"/>
                <a:gd name="connsiteY1" fmla="*/ 241602 h 243305"/>
                <a:gd name="connsiteX2" fmla="*/ -4059 w 447051"/>
                <a:gd name="connsiteY2" fmla="*/ 119950 h 243305"/>
                <a:gd name="connsiteX3" fmla="*/ 219465 w 447051"/>
                <a:gd name="connsiteY3" fmla="*/ -1702 h 243305"/>
                <a:gd name="connsiteX4" fmla="*/ 442989 w 447051"/>
                <a:gd name="connsiteY4" fmla="*/ 119950 h 243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051" h="243305">
                  <a:moveTo>
                    <a:pt x="442989" y="119950"/>
                  </a:moveTo>
                  <a:cubicBezTo>
                    <a:pt x="442989" y="187136"/>
                    <a:pt x="342915" y="241602"/>
                    <a:pt x="219465" y="241602"/>
                  </a:cubicBezTo>
                  <a:cubicBezTo>
                    <a:pt x="96015" y="241602"/>
                    <a:pt x="-4059" y="187136"/>
                    <a:pt x="-4059" y="119950"/>
                  </a:cubicBezTo>
                  <a:cubicBezTo>
                    <a:pt x="-4059" y="52764"/>
                    <a:pt x="96015" y="-1702"/>
                    <a:pt x="219465" y="-1702"/>
                  </a:cubicBezTo>
                  <a:cubicBezTo>
                    <a:pt x="342915" y="-1702"/>
                    <a:pt x="442989" y="52764"/>
                    <a:pt x="442989" y="119950"/>
                  </a:cubicBezTo>
                  <a:close/>
                </a:path>
              </a:pathLst>
            </a:custGeom>
            <a:solidFill>
              <a:srgbClr val="6ACCCA"/>
            </a:solidFill>
            <a:ln w="8032" cap="flat">
              <a:noFill/>
              <a:prstDash val="solid"/>
              <a:miter/>
            </a:ln>
          </p:spPr>
          <p:txBody>
            <a:bodyPr rtlCol="0" anchor="ctr"/>
            <a:lstStyle/>
            <a:p>
              <a:endParaRPr lang="zh-CN" altLang="en-US"/>
            </a:p>
          </p:txBody>
        </p:sp>
        <p:sp>
          <p:nvSpPr>
            <p:cNvPr id="96" name="îṡ1iďê">
              <a:extLst>
                <a:ext uri="{FF2B5EF4-FFF2-40B4-BE49-F238E27FC236}">
                  <a16:creationId xmlns:a16="http://schemas.microsoft.com/office/drawing/2014/main" id="{061E8841-46A7-7A3B-0A47-FBB3273E9B05}"/>
                </a:ext>
              </a:extLst>
            </p:cNvPr>
            <p:cNvSpPr/>
            <p:nvPr/>
          </p:nvSpPr>
          <p:spPr>
            <a:xfrm>
              <a:off x="8617069" y="5909419"/>
              <a:ext cx="288735" cy="166590"/>
            </a:xfrm>
            <a:custGeom>
              <a:avLst/>
              <a:gdLst>
                <a:gd name="connsiteX0" fmla="*/ 38877 w 288735"/>
                <a:gd name="connsiteY0" fmla="*/ 102092 h 166590"/>
                <a:gd name="connsiteX1" fmla="*/ -4062 w 288735"/>
                <a:gd name="connsiteY1" fmla="*/ 113589 h 166590"/>
                <a:gd name="connsiteX2" fmla="*/ 79881 w 288735"/>
                <a:gd name="connsiteY2" fmla="*/ 62210 h 166590"/>
                <a:gd name="connsiteX3" fmla="*/ 52948 w 288735"/>
                <a:gd name="connsiteY3" fmla="*/ 30048 h 166590"/>
                <a:gd name="connsiteX4" fmla="*/ 104968 w 288735"/>
                <a:gd name="connsiteY4" fmla="*/ 43957 h 166590"/>
                <a:gd name="connsiteX5" fmla="*/ 83178 w 288735"/>
                <a:gd name="connsiteY5" fmla="*/ 6650 h 166590"/>
                <a:gd name="connsiteX6" fmla="*/ 129411 w 288735"/>
                <a:gd name="connsiteY6" fmla="*/ 26993 h 166590"/>
                <a:gd name="connsiteX7" fmla="*/ 197838 w 288735"/>
                <a:gd name="connsiteY7" fmla="*/ -746 h 166590"/>
                <a:gd name="connsiteX8" fmla="*/ 183846 w 288735"/>
                <a:gd name="connsiteY8" fmla="*/ 17747 h 166590"/>
                <a:gd name="connsiteX9" fmla="*/ 253799 w 288735"/>
                <a:gd name="connsiteY9" fmla="*/ 25224 h 166590"/>
                <a:gd name="connsiteX10" fmla="*/ 217535 w 288735"/>
                <a:gd name="connsiteY10" fmla="*/ 45968 h 166590"/>
                <a:gd name="connsiteX11" fmla="*/ 284674 w 288735"/>
                <a:gd name="connsiteY11" fmla="*/ 60521 h 166590"/>
                <a:gd name="connsiteX12" fmla="*/ 222521 w 288735"/>
                <a:gd name="connsiteY12" fmla="*/ 69608 h 166590"/>
                <a:gd name="connsiteX13" fmla="*/ 268832 w 288735"/>
                <a:gd name="connsiteY13" fmla="*/ 114072 h 166590"/>
                <a:gd name="connsiteX14" fmla="*/ 190681 w 288735"/>
                <a:gd name="connsiteY14" fmla="*/ 90351 h 166590"/>
                <a:gd name="connsiteX15" fmla="*/ 225819 w 288735"/>
                <a:gd name="connsiteY15" fmla="*/ 142776 h 166590"/>
                <a:gd name="connsiteX16" fmla="*/ 147985 w 288735"/>
                <a:gd name="connsiteY16" fmla="*/ 100082 h 166590"/>
                <a:gd name="connsiteX17" fmla="*/ 164950 w 288735"/>
                <a:gd name="connsiteY17" fmla="*/ 157329 h 166590"/>
                <a:gd name="connsiteX18" fmla="*/ 123785 w 288735"/>
                <a:gd name="connsiteY18" fmla="*/ 114153 h 166590"/>
                <a:gd name="connsiteX19" fmla="*/ 104485 w 288735"/>
                <a:gd name="connsiteY19" fmla="*/ 164887 h 166590"/>
                <a:gd name="connsiteX20" fmla="*/ 91863 w 288735"/>
                <a:gd name="connsiteY20" fmla="*/ 123801 h 166590"/>
                <a:gd name="connsiteX21" fmla="*/ 67741 w 288735"/>
                <a:gd name="connsiteY21" fmla="*/ 161028 h 166590"/>
                <a:gd name="connsiteX22" fmla="*/ 65570 w 288735"/>
                <a:gd name="connsiteY22" fmla="*/ 162716 h 166590"/>
                <a:gd name="connsiteX23" fmla="*/ 60906 w 288735"/>
                <a:gd name="connsiteY23" fmla="*/ 124362 h 166590"/>
                <a:gd name="connsiteX24" fmla="*/ 23758 w 288735"/>
                <a:gd name="connsiteY24" fmla="*/ 160947 h 166590"/>
                <a:gd name="connsiteX25" fmla="*/ 38877 w 288735"/>
                <a:gd name="connsiteY25" fmla="*/ 102092 h 16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735" h="166590">
                  <a:moveTo>
                    <a:pt x="38877" y="102092"/>
                  </a:moveTo>
                  <a:cubicBezTo>
                    <a:pt x="28183" y="93569"/>
                    <a:pt x="-4062" y="113589"/>
                    <a:pt x="-4062" y="113589"/>
                  </a:cubicBezTo>
                  <a:cubicBezTo>
                    <a:pt x="-364" y="47014"/>
                    <a:pt x="79881" y="62210"/>
                    <a:pt x="79881" y="62210"/>
                  </a:cubicBezTo>
                  <a:cubicBezTo>
                    <a:pt x="81412" y="41064"/>
                    <a:pt x="52948" y="30048"/>
                    <a:pt x="52948" y="30048"/>
                  </a:cubicBezTo>
                  <a:cubicBezTo>
                    <a:pt x="67341" y="24178"/>
                    <a:pt x="104968" y="43957"/>
                    <a:pt x="104968" y="43957"/>
                  </a:cubicBezTo>
                  <a:cubicBezTo>
                    <a:pt x="107139" y="34551"/>
                    <a:pt x="83178" y="6650"/>
                    <a:pt x="83178" y="6650"/>
                  </a:cubicBezTo>
                  <a:cubicBezTo>
                    <a:pt x="96205" y="-424"/>
                    <a:pt x="129411" y="26993"/>
                    <a:pt x="129411" y="26993"/>
                  </a:cubicBezTo>
                  <a:cubicBezTo>
                    <a:pt x="147502" y="-9672"/>
                    <a:pt x="197838" y="-746"/>
                    <a:pt x="197838" y="-746"/>
                  </a:cubicBezTo>
                  <a:cubicBezTo>
                    <a:pt x="180069" y="4721"/>
                    <a:pt x="183846" y="17747"/>
                    <a:pt x="183846" y="17747"/>
                  </a:cubicBezTo>
                  <a:cubicBezTo>
                    <a:pt x="203464" y="13164"/>
                    <a:pt x="253799" y="25224"/>
                    <a:pt x="253799" y="25224"/>
                  </a:cubicBezTo>
                  <a:lnTo>
                    <a:pt x="217535" y="45968"/>
                  </a:lnTo>
                  <a:cubicBezTo>
                    <a:pt x="230801" y="45968"/>
                    <a:pt x="284674" y="60521"/>
                    <a:pt x="284674" y="60521"/>
                  </a:cubicBezTo>
                  <a:lnTo>
                    <a:pt x="222521" y="69608"/>
                  </a:lnTo>
                  <a:lnTo>
                    <a:pt x="268832" y="114072"/>
                  </a:lnTo>
                  <a:lnTo>
                    <a:pt x="190681" y="90351"/>
                  </a:lnTo>
                  <a:lnTo>
                    <a:pt x="225819" y="142776"/>
                  </a:lnTo>
                  <a:lnTo>
                    <a:pt x="147985" y="100082"/>
                  </a:lnTo>
                  <a:lnTo>
                    <a:pt x="164950" y="157329"/>
                  </a:lnTo>
                  <a:lnTo>
                    <a:pt x="123785" y="114153"/>
                  </a:lnTo>
                  <a:cubicBezTo>
                    <a:pt x="112286" y="116322"/>
                    <a:pt x="104485" y="164887"/>
                    <a:pt x="104485" y="164887"/>
                  </a:cubicBezTo>
                  <a:cubicBezTo>
                    <a:pt x="95239" y="153309"/>
                    <a:pt x="90657" y="138594"/>
                    <a:pt x="91863" y="123801"/>
                  </a:cubicBezTo>
                  <a:cubicBezTo>
                    <a:pt x="70073" y="122433"/>
                    <a:pt x="67741" y="161028"/>
                    <a:pt x="67741" y="161028"/>
                  </a:cubicBezTo>
                  <a:lnTo>
                    <a:pt x="65570" y="162716"/>
                  </a:lnTo>
                  <a:cubicBezTo>
                    <a:pt x="57769" y="151460"/>
                    <a:pt x="56002" y="137148"/>
                    <a:pt x="60906" y="124362"/>
                  </a:cubicBezTo>
                  <a:cubicBezTo>
                    <a:pt x="40483" y="124362"/>
                    <a:pt x="23758" y="160947"/>
                    <a:pt x="23758" y="160947"/>
                  </a:cubicBezTo>
                  <a:cubicBezTo>
                    <a:pt x="8242" y="117127"/>
                    <a:pt x="38877" y="102092"/>
                    <a:pt x="38877" y="102092"/>
                  </a:cubicBezTo>
                  <a:close/>
                </a:path>
              </a:pathLst>
            </a:custGeom>
            <a:solidFill>
              <a:srgbClr val="186E6B"/>
            </a:solidFill>
            <a:ln w="8032" cap="flat">
              <a:noFill/>
              <a:prstDash val="solid"/>
              <a:miter/>
            </a:ln>
          </p:spPr>
          <p:txBody>
            <a:bodyPr rtlCol="0" anchor="ctr"/>
            <a:lstStyle/>
            <a:p>
              <a:endParaRPr lang="zh-CN" altLang="en-US"/>
            </a:p>
          </p:txBody>
        </p:sp>
        <p:sp>
          <p:nvSpPr>
            <p:cNvPr id="97" name="íśliḍe">
              <a:extLst>
                <a:ext uri="{FF2B5EF4-FFF2-40B4-BE49-F238E27FC236}">
                  <a16:creationId xmlns:a16="http://schemas.microsoft.com/office/drawing/2014/main" id="{38E56F1E-DE0D-BD58-28DB-79EB69A275E0}"/>
                </a:ext>
              </a:extLst>
            </p:cNvPr>
            <p:cNvSpPr/>
            <p:nvPr/>
          </p:nvSpPr>
          <p:spPr>
            <a:xfrm>
              <a:off x="9328701" y="5943582"/>
              <a:ext cx="509250" cy="906083"/>
            </a:xfrm>
            <a:custGeom>
              <a:avLst/>
              <a:gdLst>
                <a:gd name="connsiteX0" fmla="*/ -3544 w 509250"/>
                <a:gd name="connsiteY0" fmla="*/ 284861 h 906083"/>
                <a:gd name="connsiteX1" fmla="*/ -3544 w 509250"/>
                <a:gd name="connsiteY1" fmla="*/ 292902 h 906083"/>
                <a:gd name="connsiteX2" fmla="*/ -3544 w 509250"/>
                <a:gd name="connsiteY2" fmla="*/ 293544 h 906083"/>
                <a:gd name="connsiteX3" fmla="*/ -2421 w 509250"/>
                <a:gd name="connsiteY3" fmla="*/ 323374 h 906083"/>
                <a:gd name="connsiteX4" fmla="*/ -2421 w 509250"/>
                <a:gd name="connsiteY4" fmla="*/ 324178 h 906083"/>
                <a:gd name="connsiteX5" fmla="*/ -1777 w 509250"/>
                <a:gd name="connsiteY5" fmla="*/ 335434 h 906083"/>
                <a:gd name="connsiteX6" fmla="*/ -650 w 509250"/>
                <a:gd name="connsiteY6" fmla="*/ 354008 h 906083"/>
                <a:gd name="connsiteX7" fmla="*/ 555 w 509250"/>
                <a:gd name="connsiteY7" fmla="*/ 371297 h 906083"/>
                <a:gd name="connsiteX8" fmla="*/ 4014 w 509250"/>
                <a:gd name="connsiteY8" fmla="*/ 408765 h 906083"/>
                <a:gd name="connsiteX9" fmla="*/ 5541 w 509250"/>
                <a:gd name="connsiteY9" fmla="*/ 423399 h 906083"/>
                <a:gd name="connsiteX10" fmla="*/ 6346 w 509250"/>
                <a:gd name="connsiteY10" fmla="*/ 431439 h 906083"/>
                <a:gd name="connsiteX11" fmla="*/ 7952 w 509250"/>
                <a:gd name="connsiteY11" fmla="*/ 444142 h 906083"/>
                <a:gd name="connsiteX12" fmla="*/ 15992 w 509250"/>
                <a:gd name="connsiteY12" fmla="*/ 499703 h 906083"/>
                <a:gd name="connsiteX13" fmla="*/ 18407 w 509250"/>
                <a:gd name="connsiteY13" fmla="*/ 514577 h 906083"/>
                <a:gd name="connsiteX14" fmla="*/ 18407 w 509250"/>
                <a:gd name="connsiteY14" fmla="*/ 515140 h 906083"/>
                <a:gd name="connsiteX15" fmla="*/ 24676 w 509250"/>
                <a:gd name="connsiteY15" fmla="*/ 548349 h 906083"/>
                <a:gd name="connsiteX16" fmla="*/ 32717 w 509250"/>
                <a:gd name="connsiteY16" fmla="*/ 587505 h 906083"/>
                <a:gd name="connsiteX17" fmla="*/ 37381 w 509250"/>
                <a:gd name="connsiteY17" fmla="*/ 607123 h 906083"/>
                <a:gd name="connsiteX18" fmla="*/ 43090 w 509250"/>
                <a:gd name="connsiteY18" fmla="*/ 629154 h 906083"/>
                <a:gd name="connsiteX19" fmla="*/ 47271 w 509250"/>
                <a:gd name="connsiteY19" fmla="*/ 644754 h 906083"/>
                <a:gd name="connsiteX20" fmla="*/ 58126 w 509250"/>
                <a:gd name="connsiteY20" fmla="*/ 680695 h 906083"/>
                <a:gd name="connsiteX21" fmla="*/ 64396 w 509250"/>
                <a:gd name="connsiteY21" fmla="*/ 699750 h 906083"/>
                <a:gd name="connsiteX22" fmla="*/ 77745 w 509250"/>
                <a:gd name="connsiteY22" fmla="*/ 736415 h 906083"/>
                <a:gd name="connsiteX23" fmla="*/ 85302 w 509250"/>
                <a:gd name="connsiteY23" fmla="*/ 755472 h 906083"/>
                <a:gd name="connsiteX24" fmla="*/ 90610 w 509250"/>
                <a:gd name="connsiteY24" fmla="*/ 768014 h 906083"/>
                <a:gd name="connsiteX25" fmla="*/ 92699 w 509250"/>
                <a:gd name="connsiteY25" fmla="*/ 772678 h 906083"/>
                <a:gd name="connsiteX26" fmla="*/ 96719 w 509250"/>
                <a:gd name="connsiteY26" fmla="*/ 781682 h 906083"/>
                <a:gd name="connsiteX27" fmla="*/ 101627 w 509250"/>
                <a:gd name="connsiteY27" fmla="*/ 792216 h 906083"/>
                <a:gd name="connsiteX28" fmla="*/ 107253 w 509250"/>
                <a:gd name="connsiteY28" fmla="*/ 803874 h 906083"/>
                <a:gd name="connsiteX29" fmla="*/ 110468 w 509250"/>
                <a:gd name="connsiteY29" fmla="*/ 810307 h 906083"/>
                <a:gd name="connsiteX30" fmla="*/ 115854 w 509250"/>
                <a:gd name="connsiteY30" fmla="*/ 820760 h 906083"/>
                <a:gd name="connsiteX31" fmla="*/ 122933 w 509250"/>
                <a:gd name="connsiteY31" fmla="*/ 833706 h 906083"/>
                <a:gd name="connsiteX32" fmla="*/ 127032 w 509250"/>
                <a:gd name="connsiteY32" fmla="*/ 840780 h 906083"/>
                <a:gd name="connsiteX33" fmla="*/ 132662 w 509250"/>
                <a:gd name="connsiteY33" fmla="*/ 850509 h 906083"/>
                <a:gd name="connsiteX34" fmla="*/ 142952 w 509250"/>
                <a:gd name="connsiteY34" fmla="*/ 866590 h 906083"/>
                <a:gd name="connsiteX35" fmla="*/ 151958 w 509250"/>
                <a:gd name="connsiteY35" fmla="*/ 879939 h 906083"/>
                <a:gd name="connsiteX36" fmla="*/ 151958 w 509250"/>
                <a:gd name="connsiteY36" fmla="*/ 879939 h 906083"/>
                <a:gd name="connsiteX37" fmla="*/ 159999 w 509250"/>
                <a:gd name="connsiteY37" fmla="*/ 890631 h 906083"/>
                <a:gd name="connsiteX38" fmla="*/ 161365 w 509250"/>
                <a:gd name="connsiteY38" fmla="*/ 892400 h 906083"/>
                <a:gd name="connsiteX39" fmla="*/ 161365 w 509250"/>
                <a:gd name="connsiteY39" fmla="*/ 892400 h 906083"/>
                <a:gd name="connsiteX40" fmla="*/ 170772 w 509250"/>
                <a:gd name="connsiteY40" fmla="*/ 904380 h 906083"/>
                <a:gd name="connsiteX41" fmla="*/ 479608 w 509250"/>
                <a:gd name="connsiteY41" fmla="*/ 904380 h 906083"/>
                <a:gd name="connsiteX42" fmla="*/ 493679 w 509250"/>
                <a:gd name="connsiteY42" fmla="*/ 862650 h 906083"/>
                <a:gd name="connsiteX43" fmla="*/ 505179 w 509250"/>
                <a:gd name="connsiteY43" fmla="*/ 759331 h 906083"/>
                <a:gd name="connsiteX44" fmla="*/ 478403 w 509250"/>
                <a:gd name="connsiteY44" fmla="*/ 531221 h 906083"/>
                <a:gd name="connsiteX45" fmla="*/ 473818 w 509250"/>
                <a:gd name="connsiteY45" fmla="*/ 509915 h 906083"/>
                <a:gd name="connsiteX46" fmla="*/ 449696 w 509250"/>
                <a:gd name="connsiteY46" fmla="*/ 412382 h 906083"/>
                <a:gd name="connsiteX47" fmla="*/ 436108 w 509250"/>
                <a:gd name="connsiteY47" fmla="*/ 363498 h 906083"/>
                <a:gd name="connsiteX48" fmla="*/ 430883 w 509250"/>
                <a:gd name="connsiteY48" fmla="*/ 345807 h 906083"/>
                <a:gd name="connsiteX49" fmla="*/ 430883 w 509250"/>
                <a:gd name="connsiteY49" fmla="*/ 345807 h 906083"/>
                <a:gd name="connsiteX50" fmla="*/ 423725 w 509250"/>
                <a:gd name="connsiteY50" fmla="*/ 322168 h 906083"/>
                <a:gd name="connsiteX51" fmla="*/ 368891 w 509250"/>
                <a:gd name="connsiteY51" fmla="*/ 157901 h 906083"/>
                <a:gd name="connsiteX52" fmla="*/ 322257 w 509250"/>
                <a:gd name="connsiteY52" fmla="*/ 35686 h 906083"/>
                <a:gd name="connsiteX53" fmla="*/ 319682 w 509250"/>
                <a:gd name="connsiteY53" fmla="*/ 29414 h 906083"/>
                <a:gd name="connsiteX54" fmla="*/ 317189 w 509250"/>
                <a:gd name="connsiteY54" fmla="*/ 23384 h 906083"/>
                <a:gd name="connsiteX55" fmla="*/ 315662 w 509250"/>
                <a:gd name="connsiteY55" fmla="*/ 19525 h 906083"/>
                <a:gd name="connsiteX56" fmla="*/ 313651 w 509250"/>
                <a:gd name="connsiteY56" fmla="*/ 14700 h 906083"/>
                <a:gd name="connsiteX57" fmla="*/ 313651 w 509250"/>
                <a:gd name="connsiteY57" fmla="*/ 14700 h 906083"/>
                <a:gd name="connsiteX58" fmla="*/ 313651 w 509250"/>
                <a:gd name="connsiteY58" fmla="*/ 13975 h 906083"/>
                <a:gd name="connsiteX59" fmla="*/ 312446 w 509250"/>
                <a:gd name="connsiteY59" fmla="*/ 11323 h 906083"/>
                <a:gd name="connsiteX60" fmla="*/ 311158 w 509250"/>
                <a:gd name="connsiteY60" fmla="*/ 8106 h 906083"/>
                <a:gd name="connsiteX61" fmla="*/ 310758 w 509250"/>
                <a:gd name="connsiteY61" fmla="*/ 7142 h 906083"/>
                <a:gd name="connsiteX62" fmla="*/ 309792 w 509250"/>
                <a:gd name="connsiteY62" fmla="*/ 4890 h 906083"/>
                <a:gd name="connsiteX63" fmla="*/ 306977 w 509250"/>
                <a:gd name="connsiteY63" fmla="*/ -1703 h 906083"/>
                <a:gd name="connsiteX64" fmla="*/ 230432 w 509250"/>
                <a:gd name="connsiteY64" fmla="*/ 8669 h 906083"/>
                <a:gd name="connsiteX65" fmla="*/ 91654 w 509250"/>
                <a:gd name="connsiteY65" fmla="*/ 27646 h 906083"/>
                <a:gd name="connsiteX66" fmla="*/ 91654 w 509250"/>
                <a:gd name="connsiteY66" fmla="*/ 27646 h 906083"/>
                <a:gd name="connsiteX67" fmla="*/ 76779 w 509250"/>
                <a:gd name="connsiteY67" fmla="*/ 29575 h 906083"/>
                <a:gd name="connsiteX68" fmla="*/ 67293 w 509250"/>
                <a:gd name="connsiteY68" fmla="*/ 30942 h 906083"/>
                <a:gd name="connsiteX69" fmla="*/ 8434 w 509250"/>
                <a:gd name="connsiteY69" fmla="*/ 38982 h 906083"/>
                <a:gd name="connsiteX70" fmla="*/ 8434 w 509250"/>
                <a:gd name="connsiteY70" fmla="*/ 38982 h 906083"/>
                <a:gd name="connsiteX71" fmla="*/ -2743 w 509250"/>
                <a:gd name="connsiteY71" fmla="*/ 186607 h 906083"/>
                <a:gd name="connsiteX72" fmla="*/ -3544 w 509250"/>
                <a:gd name="connsiteY72" fmla="*/ 284861 h 90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09250" h="906083">
                  <a:moveTo>
                    <a:pt x="-3544" y="284861"/>
                  </a:moveTo>
                  <a:cubicBezTo>
                    <a:pt x="-3544" y="287674"/>
                    <a:pt x="-3544" y="290489"/>
                    <a:pt x="-3544" y="292902"/>
                  </a:cubicBezTo>
                  <a:lnTo>
                    <a:pt x="-3544" y="293544"/>
                  </a:lnTo>
                  <a:cubicBezTo>
                    <a:pt x="-3544" y="303594"/>
                    <a:pt x="-2900" y="313484"/>
                    <a:pt x="-2421" y="323374"/>
                  </a:cubicBezTo>
                  <a:cubicBezTo>
                    <a:pt x="-2499" y="323615"/>
                    <a:pt x="-2499" y="323937"/>
                    <a:pt x="-2421" y="324178"/>
                  </a:cubicBezTo>
                  <a:cubicBezTo>
                    <a:pt x="-2421" y="327957"/>
                    <a:pt x="-2421" y="331736"/>
                    <a:pt x="-1777" y="335434"/>
                  </a:cubicBezTo>
                  <a:cubicBezTo>
                    <a:pt x="-1777" y="341706"/>
                    <a:pt x="-1051" y="347897"/>
                    <a:pt x="-650" y="354008"/>
                  </a:cubicBezTo>
                  <a:cubicBezTo>
                    <a:pt x="-250" y="360119"/>
                    <a:pt x="72" y="365508"/>
                    <a:pt x="555" y="371297"/>
                  </a:cubicBezTo>
                  <a:cubicBezTo>
                    <a:pt x="1521" y="383919"/>
                    <a:pt x="2648" y="396382"/>
                    <a:pt x="4014" y="408765"/>
                  </a:cubicBezTo>
                  <a:cubicBezTo>
                    <a:pt x="4497" y="413670"/>
                    <a:pt x="4980" y="418574"/>
                    <a:pt x="5541" y="423399"/>
                  </a:cubicBezTo>
                  <a:cubicBezTo>
                    <a:pt x="5541" y="425970"/>
                    <a:pt x="6024" y="428544"/>
                    <a:pt x="6346" y="431439"/>
                  </a:cubicBezTo>
                  <a:cubicBezTo>
                    <a:pt x="6829" y="435701"/>
                    <a:pt x="7390" y="439961"/>
                    <a:pt x="7952" y="444142"/>
                  </a:cubicBezTo>
                  <a:cubicBezTo>
                    <a:pt x="10284" y="463038"/>
                    <a:pt x="13020" y="481612"/>
                    <a:pt x="15992" y="499703"/>
                  </a:cubicBezTo>
                  <a:cubicBezTo>
                    <a:pt x="16718" y="504687"/>
                    <a:pt x="17519" y="509673"/>
                    <a:pt x="18407" y="514577"/>
                  </a:cubicBezTo>
                  <a:cubicBezTo>
                    <a:pt x="18407" y="514738"/>
                    <a:pt x="18407" y="514979"/>
                    <a:pt x="18407" y="515140"/>
                  </a:cubicBezTo>
                  <a:cubicBezTo>
                    <a:pt x="20334" y="526237"/>
                    <a:pt x="22427" y="537332"/>
                    <a:pt x="24676" y="548349"/>
                  </a:cubicBezTo>
                  <a:cubicBezTo>
                    <a:pt x="27169" y="561615"/>
                    <a:pt x="29984" y="574720"/>
                    <a:pt x="32717" y="587505"/>
                  </a:cubicBezTo>
                  <a:cubicBezTo>
                    <a:pt x="34244" y="594099"/>
                    <a:pt x="35693" y="600692"/>
                    <a:pt x="37381" y="607123"/>
                  </a:cubicBezTo>
                  <a:cubicBezTo>
                    <a:pt x="39069" y="613556"/>
                    <a:pt x="41079" y="621918"/>
                    <a:pt x="43090" y="629154"/>
                  </a:cubicBezTo>
                  <a:cubicBezTo>
                    <a:pt x="44377" y="634381"/>
                    <a:pt x="45904" y="639527"/>
                    <a:pt x="47271" y="644754"/>
                  </a:cubicBezTo>
                  <a:cubicBezTo>
                    <a:pt x="50808" y="656976"/>
                    <a:pt x="54345" y="668876"/>
                    <a:pt x="58126" y="680695"/>
                  </a:cubicBezTo>
                  <a:cubicBezTo>
                    <a:pt x="60136" y="687128"/>
                    <a:pt x="62225" y="693478"/>
                    <a:pt x="64396" y="699750"/>
                  </a:cubicBezTo>
                  <a:cubicBezTo>
                    <a:pt x="68660" y="712374"/>
                    <a:pt x="73080" y="724515"/>
                    <a:pt x="77745" y="736415"/>
                  </a:cubicBezTo>
                  <a:cubicBezTo>
                    <a:pt x="80155" y="742848"/>
                    <a:pt x="82648" y="749200"/>
                    <a:pt x="85302" y="755472"/>
                  </a:cubicBezTo>
                  <a:lnTo>
                    <a:pt x="90610" y="768014"/>
                  </a:lnTo>
                  <a:cubicBezTo>
                    <a:pt x="91254" y="769543"/>
                    <a:pt x="91976" y="771150"/>
                    <a:pt x="92699" y="772678"/>
                  </a:cubicBezTo>
                  <a:cubicBezTo>
                    <a:pt x="93986" y="775732"/>
                    <a:pt x="95353" y="778708"/>
                    <a:pt x="96719" y="781682"/>
                  </a:cubicBezTo>
                  <a:cubicBezTo>
                    <a:pt x="98085" y="784658"/>
                    <a:pt x="99856" y="788759"/>
                    <a:pt x="101627" y="792216"/>
                  </a:cubicBezTo>
                  <a:cubicBezTo>
                    <a:pt x="103393" y="795674"/>
                    <a:pt x="105325" y="800256"/>
                    <a:pt x="107253" y="803874"/>
                  </a:cubicBezTo>
                  <a:lnTo>
                    <a:pt x="110468" y="810307"/>
                  </a:lnTo>
                  <a:cubicBezTo>
                    <a:pt x="112156" y="813766"/>
                    <a:pt x="114005" y="817222"/>
                    <a:pt x="115854" y="820760"/>
                  </a:cubicBezTo>
                  <a:cubicBezTo>
                    <a:pt x="117708" y="824297"/>
                    <a:pt x="120519" y="829525"/>
                    <a:pt x="122933" y="833706"/>
                  </a:cubicBezTo>
                  <a:cubicBezTo>
                    <a:pt x="124299" y="836116"/>
                    <a:pt x="125587" y="838529"/>
                    <a:pt x="127032" y="840780"/>
                  </a:cubicBezTo>
                  <a:cubicBezTo>
                    <a:pt x="128481" y="843032"/>
                    <a:pt x="130813" y="847374"/>
                    <a:pt x="132662" y="850509"/>
                  </a:cubicBezTo>
                  <a:cubicBezTo>
                    <a:pt x="136117" y="856057"/>
                    <a:pt x="139497" y="861445"/>
                    <a:pt x="142952" y="866590"/>
                  </a:cubicBezTo>
                  <a:cubicBezTo>
                    <a:pt x="146411" y="871737"/>
                    <a:pt x="148904" y="875596"/>
                    <a:pt x="151958" y="879939"/>
                  </a:cubicBezTo>
                  <a:lnTo>
                    <a:pt x="151958" y="879939"/>
                  </a:lnTo>
                  <a:cubicBezTo>
                    <a:pt x="154451" y="883556"/>
                    <a:pt x="157105" y="887094"/>
                    <a:pt x="159999" y="890631"/>
                  </a:cubicBezTo>
                  <a:lnTo>
                    <a:pt x="161365" y="892400"/>
                  </a:lnTo>
                  <a:cubicBezTo>
                    <a:pt x="161365" y="892400"/>
                    <a:pt x="161365" y="892400"/>
                    <a:pt x="161365" y="892400"/>
                  </a:cubicBezTo>
                  <a:cubicBezTo>
                    <a:pt x="164419" y="896581"/>
                    <a:pt x="167556" y="900440"/>
                    <a:pt x="170772" y="904380"/>
                  </a:cubicBezTo>
                  <a:lnTo>
                    <a:pt x="479608" y="904380"/>
                  </a:lnTo>
                  <a:cubicBezTo>
                    <a:pt x="485560" y="890953"/>
                    <a:pt x="490303" y="876963"/>
                    <a:pt x="493679" y="862650"/>
                  </a:cubicBezTo>
                  <a:cubicBezTo>
                    <a:pt x="501559" y="828800"/>
                    <a:pt x="505418" y="794065"/>
                    <a:pt x="505179" y="759331"/>
                  </a:cubicBezTo>
                  <a:cubicBezTo>
                    <a:pt x="504130" y="682544"/>
                    <a:pt x="495128" y="606159"/>
                    <a:pt x="478403" y="531221"/>
                  </a:cubicBezTo>
                  <a:cubicBezTo>
                    <a:pt x="476876" y="524147"/>
                    <a:pt x="475427" y="516989"/>
                    <a:pt x="473818" y="509915"/>
                  </a:cubicBezTo>
                  <a:cubicBezTo>
                    <a:pt x="466664" y="477270"/>
                    <a:pt x="458541" y="444625"/>
                    <a:pt x="449696" y="412382"/>
                  </a:cubicBezTo>
                  <a:cubicBezTo>
                    <a:pt x="445275" y="395899"/>
                    <a:pt x="440694" y="379657"/>
                    <a:pt x="436108" y="363498"/>
                  </a:cubicBezTo>
                  <a:cubicBezTo>
                    <a:pt x="434341" y="357626"/>
                    <a:pt x="432571" y="351676"/>
                    <a:pt x="430883" y="345807"/>
                  </a:cubicBezTo>
                  <a:lnTo>
                    <a:pt x="430883" y="345807"/>
                  </a:lnTo>
                  <a:cubicBezTo>
                    <a:pt x="428551" y="337766"/>
                    <a:pt x="426140" y="329726"/>
                    <a:pt x="423725" y="322168"/>
                  </a:cubicBezTo>
                  <a:cubicBezTo>
                    <a:pt x="405395" y="262186"/>
                    <a:pt x="386259" y="205983"/>
                    <a:pt x="368891" y="157901"/>
                  </a:cubicBezTo>
                  <a:cubicBezTo>
                    <a:pt x="350238" y="106202"/>
                    <a:pt x="333674" y="63828"/>
                    <a:pt x="322257" y="35686"/>
                  </a:cubicBezTo>
                  <a:cubicBezTo>
                    <a:pt x="321292" y="33596"/>
                    <a:pt x="320487" y="31505"/>
                    <a:pt x="319682" y="29414"/>
                  </a:cubicBezTo>
                  <a:lnTo>
                    <a:pt x="317189" y="23384"/>
                  </a:lnTo>
                  <a:lnTo>
                    <a:pt x="315662" y="19525"/>
                  </a:lnTo>
                  <a:lnTo>
                    <a:pt x="313651" y="14700"/>
                  </a:lnTo>
                  <a:lnTo>
                    <a:pt x="313651" y="14700"/>
                  </a:lnTo>
                  <a:cubicBezTo>
                    <a:pt x="313651" y="14458"/>
                    <a:pt x="313651" y="14217"/>
                    <a:pt x="313651" y="13975"/>
                  </a:cubicBezTo>
                  <a:cubicBezTo>
                    <a:pt x="313251" y="13092"/>
                    <a:pt x="312847" y="12126"/>
                    <a:pt x="312446" y="11323"/>
                  </a:cubicBezTo>
                  <a:cubicBezTo>
                    <a:pt x="312046" y="10518"/>
                    <a:pt x="311563" y="9072"/>
                    <a:pt x="311158" y="8106"/>
                  </a:cubicBezTo>
                  <a:cubicBezTo>
                    <a:pt x="311080" y="7784"/>
                    <a:pt x="310919" y="7464"/>
                    <a:pt x="310758" y="7142"/>
                  </a:cubicBezTo>
                  <a:lnTo>
                    <a:pt x="309792" y="4890"/>
                  </a:lnTo>
                  <a:cubicBezTo>
                    <a:pt x="308025" y="548"/>
                    <a:pt x="306977" y="-1703"/>
                    <a:pt x="306977" y="-1703"/>
                  </a:cubicBezTo>
                  <a:lnTo>
                    <a:pt x="230432" y="8669"/>
                  </a:lnTo>
                  <a:lnTo>
                    <a:pt x="91654" y="27646"/>
                  </a:lnTo>
                  <a:lnTo>
                    <a:pt x="91654" y="27646"/>
                  </a:lnTo>
                  <a:lnTo>
                    <a:pt x="76779" y="29575"/>
                  </a:lnTo>
                  <a:lnTo>
                    <a:pt x="67293" y="30942"/>
                  </a:lnTo>
                  <a:lnTo>
                    <a:pt x="8434" y="38982"/>
                  </a:lnTo>
                  <a:cubicBezTo>
                    <a:pt x="8434" y="38982"/>
                    <a:pt x="8434" y="38982"/>
                    <a:pt x="8434" y="38982"/>
                  </a:cubicBezTo>
                  <a:cubicBezTo>
                    <a:pt x="2487" y="88430"/>
                    <a:pt x="-1294" y="137800"/>
                    <a:pt x="-2743" y="186607"/>
                  </a:cubicBezTo>
                  <a:cubicBezTo>
                    <a:pt x="-4188" y="219974"/>
                    <a:pt x="-4431" y="252780"/>
                    <a:pt x="-3544" y="284861"/>
                  </a:cubicBezTo>
                  <a:close/>
                </a:path>
              </a:pathLst>
            </a:custGeom>
            <a:solidFill>
              <a:srgbClr val="1A9490"/>
            </a:solidFill>
            <a:ln w="8032" cap="flat">
              <a:noFill/>
              <a:prstDash val="solid"/>
              <a:miter/>
            </a:ln>
          </p:spPr>
          <p:txBody>
            <a:bodyPr rtlCol="0" anchor="ctr"/>
            <a:lstStyle/>
            <a:p>
              <a:endParaRPr lang="zh-CN" altLang="en-US"/>
            </a:p>
          </p:txBody>
        </p:sp>
        <p:sp>
          <p:nvSpPr>
            <p:cNvPr id="98" name="íṣḻidê">
              <a:extLst>
                <a:ext uri="{FF2B5EF4-FFF2-40B4-BE49-F238E27FC236}">
                  <a16:creationId xmlns:a16="http://schemas.microsoft.com/office/drawing/2014/main" id="{C1E10D72-8A85-6DFD-0EC0-3D0E1D9F0DC7}"/>
                </a:ext>
              </a:extLst>
            </p:cNvPr>
            <p:cNvSpPr/>
            <p:nvPr/>
          </p:nvSpPr>
          <p:spPr>
            <a:xfrm>
              <a:off x="9328575" y="5944146"/>
              <a:ext cx="372999" cy="894344"/>
            </a:xfrm>
            <a:custGeom>
              <a:avLst/>
              <a:gdLst>
                <a:gd name="connsiteX0" fmla="*/ 83339 w 372999"/>
                <a:gd name="connsiteY0" fmla="*/ 507822 h 894344"/>
                <a:gd name="connsiteX1" fmla="*/ 162295 w 372999"/>
                <a:gd name="connsiteY1" fmla="*/ 892641 h 894344"/>
                <a:gd name="connsiteX2" fmla="*/ 8077 w 372999"/>
                <a:gd name="connsiteY2" fmla="*/ 38982 h 894344"/>
                <a:gd name="connsiteX3" fmla="*/ 306785 w 372999"/>
                <a:gd name="connsiteY3" fmla="*/ -1703 h 894344"/>
                <a:gd name="connsiteX4" fmla="*/ 368937 w 372999"/>
                <a:gd name="connsiteY4" fmla="*/ 158060 h 894344"/>
                <a:gd name="connsiteX5" fmla="*/ 368937 w 372999"/>
                <a:gd name="connsiteY5" fmla="*/ 158060 h 894344"/>
                <a:gd name="connsiteX6" fmla="*/ 83339 w 372999"/>
                <a:gd name="connsiteY6" fmla="*/ 507822 h 8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999" h="894344">
                  <a:moveTo>
                    <a:pt x="83339" y="507822"/>
                  </a:moveTo>
                  <a:cubicBezTo>
                    <a:pt x="92824" y="652070"/>
                    <a:pt x="120805" y="785139"/>
                    <a:pt x="162295" y="892641"/>
                  </a:cubicBezTo>
                  <a:cubicBezTo>
                    <a:pt x="36380" y="726123"/>
                    <a:pt x="-33814" y="385526"/>
                    <a:pt x="8077" y="38982"/>
                  </a:cubicBezTo>
                  <a:lnTo>
                    <a:pt x="306785" y="-1703"/>
                  </a:lnTo>
                  <a:cubicBezTo>
                    <a:pt x="306785" y="-1703"/>
                    <a:pt x="334361" y="62621"/>
                    <a:pt x="368937" y="158060"/>
                  </a:cubicBezTo>
                  <a:lnTo>
                    <a:pt x="368937" y="158060"/>
                  </a:lnTo>
                  <a:cubicBezTo>
                    <a:pt x="196628" y="181540"/>
                    <a:pt x="71918" y="334310"/>
                    <a:pt x="83339" y="507822"/>
                  </a:cubicBezTo>
                  <a:close/>
                </a:path>
              </a:pathLst>
            </a:custGeom>
            <a:solidFill>
              <a:srgbClr val="26B3AE"/>
            </a:solidFill>
            <a:ln w="8032" cap="flat">
              <a:noFill/>
              <a:prstDash val="solid"/>
              <a:miter/>
            </a:ln>
          </p:spPr>
          <p:txBody>
            <a:bodyPr rtlCol="0" anchor="ctr"/>
            <a:lstStyle/>
            <a:p>
              <a:endParaRPr lang="zh-CN" altLang="en-US"/>
            </a:p>
          </p:txBody>
        </p:sp>
        <p:sp>
          <p:nvSpPr>
            <p:cNvPr id="99" name="íŝľîdé">
              <a:extLst>
                <a:ext uri="{FF2B5EF4-FFF2-40B4-BE49-F238E27FC236}">
                  <a16:creationId xmlns:a16="http://schemas.microsoft.com/office/drawing/2014/main" id="{4C0A7B6E-BA8F-6107-41C7-F7C7390304FE}"/>
                </a:ext>
              </a:extLst>
            </p:cNvPr>
            <p:cNvSpPr/>
            <p:nvPr/>
          </p:nvSpPr>
          <p:spPr>
            <a:xfrm>
              <a:off x="9340558" y="5890455"/>
              <a:ext cx="305724" cy="169927"/>
            </a:xfrm>
            <a:custGeom>
              <a:avLst/>
              <a:gdLst>
                <a:gd name="connsiteX0" fmla="*/ -1170 w 305724"/>
                <a:gd name="connsiteY0" fmla="*/ 111808 h 169927"/>
                <a:gd name="connsiteX1" fmla="*/ 178214 w 305724"/>
                <a:gd name="connsiteY1" fmla="*/ 163268 h 169927"/>
                <a:gd name="connsiteX2" fmla="*/ 298822 w 305724"/>
                <a:gd name="connsiteY2" fmla="*/ 54722 h 169927"/>
                <a:gd name="connsiteX3" fmla="*/ 119355 w 305724"/>
                <a:gd name="connsiteY3" fmla="*/ 3261 h 169927"/>
                <a:gd name="connsiteX4" fmla="*/ -1170 w 305724"/>
                <a:gd name="connsiteY4" fmla="*/ 111808 h 16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24" h="169927">
                  <a:moveTo>
                    <a:pt x="-1170" y="111808"/>
                  </a:moveTo>
                  <a:cubicBezTo>
                    <a:pt x="14911" y="155950"/>
                    <a:pt x="95316" y="179027"/>
                    <a:pt x="178214" y="163268"/>
                  </a:cubicBezTo>
                  <a:cubicBezTo>
                    <a:pt x="261109" y="147507"/>
                    <a:pt x="314903" y="98944"/>
                    <a:pt x="298822" y="54722"/>
                  </a:cubicBezTo>
                  <a:cubicBezTo>
                    <a:pt x="282741" y="10499"/>
                    <a:pt x="202336" y="-12498"/>
                    <a:pt x="119355" y="3261"/>
                  </a:cubicBezTo>
                  <a:cubicBezTo>
                    <a:pt x="36379" y="19020"/>
                    <a:pt x="-17411" y="67585"/>
                    <a:pt x="-1170" y="111808"/>
                  </a:cubicBezTo>
                  <a:close/>
                </a:path>
              </a:pathLst>
            </a:custGeom>
            <a:solidFill>
              <a:srgbClr val="6ACCCA"/>
            </a:solidFill>
            <a:ln w="8032" cap="flat">
              <a:noFill/>
              <a:prstDash val="solid"/>
              <a:miter/>
            </a:ln>
          </p:spPr>
          <p:txBody>
            <a:bodyPr rtlCol="0" anchor="ctr"/>
            <a:lstStyle/>
            <a:p>
              <a:endParaRPr lang="zh-CN" altLang="en-US"/>
            </a:p>
          </p:txBody>
        </p:sp>
        <p:sp>
          <p:nvSpPr>
            <p:cNvPr id="100" name="ïSḻïdê">
              <a:extLst>
                <a:ext uri="{FF2B5EF4-FFF2-40B4-BE49-F238E27FC236}">
                  <a16:creationId xmlns:a16="http://schemas.microsoft.com/office/drawing/2014/main" id="{6325E609-4998-AEF5-13C6-8ECC3578B4D6}"/>
                </a:ext>
              </a:extLst>
            </p:cNvPr>
            <p:cNvSpPr/>
            <p:nvPr/>
          </p:nvSpPr>
          <p:spPr>
            <a:xfrm>
              <a:off x="9399008" y="5915493"/>
              <a:ext cx="201577" cy="111711"/>
            </a:xfrm>
            <a:custGeom>
              <a:avLst/>
              <a:gdLst>
                <a:gd name="connsiteX0" fmla="*/ 26251 w 201577"/>
                <a:gd name="connsiteY0" fmla="*/ 58467 h 111711"/>
                <a:gd name="connsiteX1" fmla="*/ -4062 w 201577"/>
                <a:gd name="connsiteY1" fmla="*/ 61765 h 111711"/>
                <a:gd name="connsiteX2" fmla="*/ 58334 w 201577"/>
                <a:gd name="connsiteY2" fmla="*/ 35873 h 111711"/>
                <a:gd name="connsiteX3" fmla="*/ 43459 w 201577"/>
                <a:gd name="connsiteY3" fmla="*/ 11351 h 111711"/>
                <a:gd name="connsiteX4" fmla="*/ 77309 w 201577"/>
                <a:gd name="connsiteY4" fmla="*/ 26305 h 111711"/>
                <a:gd name="connsiteX5" fmla="*/ 66453 w 201577"/>
                <a:gd name="connsiteY5" fmla="*/ -1354 h 111711"/>
                <a:gd name="connsiteX6" fmla="*/ 95722 w 201577"/>
                <a:gd name="connsiteY6" fmla="*/ 17462 h 111711"/>
                <a:gd name="connsiteX7" fmla="*/ 145092 w 201577"/>
                <a:gd name="connsiteY7" fmla="*/ 5882 h 111711"/>
                <a:gd name="connsiteX8" fmla="*/ 133675 w 201577"/>
                <a:gd name="connsiteY8" fmla="*/ 16979 h 111711"/>
                <a:gd name="connsiteX9" fmla="*/ 180308 w 201577"/>
                <a:gd name="connsiteY9" fmla="*/ 29523 h 111711"/>
                <a:gd name="connsiteX10" fmla="*/ 153533 w 201577"/>
                <a:gd name="connsiteY10" fmla="*/ 39734 h 111711"/>
                <a:gd name="connsiteX11" fmla="*/ 197516 w 201577"/>
                <a:gd name="connsiteY11" fmla="*/ 56779 h 111711"/>
                <a:gd name="connsiteX12" fmla="*/ 154338 w 201577"/>
                <a:gd name="connsiteY12" fmla="*/ 56296 h 111711"/>
                <a:gd name="connsiteX13" fmla="*/ 181031 w 201577"/>
                <a:gd name="connsiteY13" fmla="*/ 91434 h 111711"/>
                <a:gd name="connsiteX14" fmla="*/ 130538 w 201577"/>
                <a:gd name="connsiteY14" fmla="*/ 67313 h 111711"/>
                <a:gd name="connsiteX15" fmla="*/ 148790 w 201577"/>
                <a:gd name="connsiteY15" fmla="*/ 106630 h 111711"/>
                <a:gd name="connsiteX16" fmla="*/ 100547 w 201577"/>
                <a:gd name="connsiteY16" fmla="*/ 69323 h 111711"/>
                <a:gd name="connsiteX17" fmla="*/ 105934 w 201577"/>
                <a:gd name="connsiteY17" fmla="*/ 110008 h 111711"/>
                <a:gd name="connsiteX18" fmla="*/ 82617 w 201577"/>
                <a:gd name="connsiteY18" fmla="*/ 76317 h 111711"/>
                <a:gd name="connsiteX19" fmla="*/ 64043 w 201577"/>
                <a:gd name="connsiteY19" fmla="*/ 108479 h 111711"/>
                <a:gd name="connsiteX20" fmla="*/ 59862 w 201577"/>
                <a:gd name="connsiteY20" fmla="*/ 79212 h 111711"/>
                <a:gd name="connsiteX21" fmla="*/ 39599 w 201577"/>
                <a:gd name="connsiteY21" fmla="*/ 101887 h 111711"/>
                <a:gd name="connsiteX22" fmla="*/ 37911 w 201577"/>
                <a:gd name="connsiteY22" fmla="*/ 102851 h 111711"/>
                <a:gd name="connsiteX23" fmla="*/ 38877 w 201577"/>
                <a:gd name="connsiteY23" fmla="*/ 76317 h 111711"/>
                <a:gd name="connsiteX24" fmla="*/ 9770 w 201577"/>
                <a:gd name="connsiteY24" fmla="*/ 97142 h 111711"/>
                <a:gd name="connsiteX25" fmla="*/ 26251 w 201577"/>
                <a:gd name="connsiteY25" fmla="*/ 58467 h 11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577" h="111711">
                  <a:moveTo>
                    <a:pt x="26251" y="58467"/>
                  </a:moveTo>
                  <a:cubicBezTo>
                    <a:pt x="19899" y="51634"/>
                    <a:pt x="-4062" y="61765"/>
                    <a:pt x="-4062" y="61765"/>
                  </a:cubicBezTo>
                  <a:cubicBezTo>
                    <a:pt x="5506" y="16898"/>
                    <a:pt x="58334" y="35873"/>
                    <a:pt x="58334" y="35873"/>
                  </a:cubicBezTo>
                  <a:cubicBezTo>
                    <a:pt x="61711" y="21643"/>
                    <a:pt x="43459" y="11351"/>
                    <a:pt x="43459" y="11351"/>
                  </a:cubicBezTo>
                  <a:cubicBezTo>
                    <a:pt x="53831" y="8938"/>
                    <a:pt x="77309" y="26305"/>
                    <a:pt x="77309" y="26305"/>
                  </a:cubicBezTo>
                  <a:cubicBezTo>
                    <a:pt x="79720" y="20114"/>
                    <a:pt x="66453" y="-1354"/>
                    <a:pt x="66453" y="-1354"/>
                  </a:cubicBezTo>
                  <a:cubicBezTo>
                    <a:pt x="76104" y="-4730"/>
                    <a:pt x="95722" y="17462"/>
                    <a:pt x="95722" y="17462"/>
                  </a:cubicBezTo>
                  <a:cubicBezTo>
                    <a:pt x="111803" y="-5535"/>
                    <a:pt x="145092" y="5882"/>
                    <a:pt x="145092" y="5882"/>
                  </a:cubicBezTo>
                  <a:cubicBezTo>
                    <a:pt x="132466" y="7731"/>
                    <a:pt x="133675" y="16979"/>
                    <a:pt x="133675" y="16979"/>
                  </a:cubicBezTo>
                  <a:cubicBezTo>
                    <a:pt x="147424" y="15933"/>
                    <a:pt x="180308" y="29523"/>
                    <a:pt x="180308" y="29523"/>
                  </a:cubicBezTo>
                  <a:lnTo>
                    <a:pt x="153533" y="39734"/>
                  </a:lnTo>
                  <a:cubicBezTo>
                    <a:pt x="168569" y="44396"/>
                    <a:pt x="183284" y="50105"/>
                    <a:pt x="197516" y="56779"/>
                  </a:cubicBezTo>
                  <a:lnTo>
                    <a:pt x="154338" y="56296"/>
                  </a:lnTo>
                  <a:lnTo>
                    <a:pt x="181031" y="91434"/>
                  </a:lnTo>
                  <a:lnTo>
                    <a:pt x="130538" y="67313"/>
                  </a:lnTo>
                  <a:lnTo>
                    <a:pt x="148790" y="106630"/>
                  </a:lnTo>
                  <a:lnTo>
                    <a:pt x="100547" y="69323"/>
                  </a:lnTo>
                  <a:lnTo>
                    <a:pt x="105934" y="110008"/>
                  </a:lnTo>
                  <a:lnTo>
                    <a:pt x="82617" y="76317"/>
                  </a:lnTo>
                  <a:cubicBezTo>
                    <a:pt x="74576" y="76317"/>
                    <a:pt x="64043" y="108479"/>
                    <a:pt x="64043" y="108479"/>
                  </a:cubicBezTo>
                  <a:cubicBezTo>
                    <a:pt x="58978" y="99635"/>
                    <a:pt x="57451" y="89182"/>
                    <a:pt x="59862" y="79212"/>
                  </a:cubicBezTo>
                  <a:cubicBezTo>
                    <a:pt x="45229" y="75916"/>
                    <a:pt x="39599" y="101887"/>
                    <a:pt x="39599" y="101887"/>
                  </a:cubicBezTo>
                  <a:lnTo>
                    <a:pt x="37911" y="102851"/>
                  </a:lnTo>
                  <a:cubicBezTo>
                    <a:pt x="33809" y="94408"/>
                    <a:pt x="34131" y="84438"/>
                    <a:pt x="38877" y="76317"/>
                  </a:cubicBezTo>
                  <a:cubicBezTo>
                    <a:pt x="24967" y="73987"/>
                    <a:pt x="9770" y="97142"/>
                    <a:pt x="9770" y="97142"/>
                  </a:cubicBezTo>
                  <a:cubicBezTo>
                    <a:pt x="3818" y="65463"/>
                    <a:pt x="26251" y="58467"/>
                    <a:pt x="26251" y="58467"/>
                  </a:cubicBezTo>
                  <a:close/>
                </a:path>
              </a:pathLst>
            </a:custGeom>
            <a:solidFill>
              <a:srgbClr val="186E6B"/>
            </a:solidFill>
            <a:ln w="8032" cap="flat">
              <a:noFill/>
              <a:prstDash val="solid"/>
              <a:miter/>
            </a:ln>
          </p:spPr>
          <p:txBody>
            <a:bodyPr rtlCol="0" anchor="ctr"/>
            <a:lstStyle/>
            <a:p>
              <a:endParaRPr lang="zh-CN" altLang="en-US"/>
            </a:p>
          </p:txBody>
        </p:sp>
        <p:sp>
          <p:nvSpPr>
            <p:cNvPr id="101" name="iṩļidé">
              <a:extLst>
                <a:ext uri="{FF2B5EF4-FFF2-40B4-BE49-F238E27FC236}">
                  <a16:creationId xmlns:a16="http://schemas.microsoft.com/office/drawing/2014/main" id="{29970FA6-03AD-4A75-7E80-4406C320C5C2}"/>
                </a:ext>
              </a:extLst>
            </p:cNvPr>
            <p:cNvSpPr/>
            <p:nvPr/>
          </p:nvSpPr>
          <p:spPr>
            <a:xfrm>
              <a:off x="7940140" y="5856344"/>
              <a:ext cx="1316231" cy="993482"/>
            </a:xfrm>
            <a:custGeom>
              <a:avLst/>
              <a:gdLst>
                <a:gd name="connsiteX0" fmla="*/ -4062 w 1316231"/>
                <a:gd name="connsiteY0" fmla="*/ 138764 h 993482"/>
                <a:gd name="connsiteX1" fmla="*/ -3096 w 1316231"/>
                <a:gd name="connsiteY1" fmla="*/ 142221 h 993482"/>
                <a:gd name="connsiteX2" fmla="*/ -2372 w 1316231"/>
                <a:gd name="connsiteY2" fmla="*/ 144794 h 993482"/>
                <a:gd name="connsiteX3" fmla="*/ 4140 w 1316231"/>
                <a:gd name="connsiteY3" fmla="*/ 165940 h 993482"/>
                <a:gd name="connsiteX4" fmla="*/ 6311 w 1316231"/>
                <a:gd name="connsiteY4" fmla="*/ 172453 h 993482"/>
                <a:gd name="connsiteX5" fmla="*/ 6311 w 1316231"/>
                <a:gd name="connsiteY5" fmla="*/ 173339 h 993482"/>
                <a:gd name="connsiteX6" fmla="*/ 7679 w 1316231"/>
                <a:gd name="connsiteY6" fmla="*/ 177359 h 993482"/>
                <a:gd name="connsiteX7" fmla="*/ 10572 w 1316231"/>
                <a:gd name="connsiteY7" fmla="*/ 185961 h 993482"/>
                <a:gd name="connsiteX8" fmla="*/ 12100 w 1316231"/>
                <a:gd name="connsiteY8" fmla="*/ 190464 h 993482"/>
                <a:gd name="connsiteX9" fmla="*/ 13307 w 1316231"/>
                <a:gd name="connsiteY9" fmla="*/ 193840 h 993482"/>
                <a:gd name="connsiteX10" fmla="*/ 14915 w 1316231"/>
                <a:gd name="connsiteY10" fmla="*/ 198665 h 993482"/>
                <a:gd name="connsiteX11" fmla="*/ 16683 w 1316231"/>
                <a:gd name="connsiteY11" fmla="*/ 203730 h 993482"/>
                <a:gd name="connsiteX12" fmla="*/ 18452 w 1316231"/>
                <a:gd name="connsiteY12" fmla="*/ 208796 h 993482"/>
                <a:gd name="connsiteX13" fmla="*/ 27297 w 1316231"/>
                <a:gd name="connsiteY13" fmla="*/ 233401 h 993482"/>
                <a:gd name="connsiteX14" fmla="*/ 29549 w 1316231"/>
                <a:gd name="connsiteY14" fmla="*/ 239431 h 993482"/>
                <a:gd name="connsiteX15" fmla="*/ 66614 w 1316231"/>
                <a:gd name="connsiteY15" fmla="*/ 331092 h 993482"/>
                <a:gd name="connsiteX16" fmla="*/ 71520 w 1316231"/>
                <a:gd name="connsiteY16" fmla="*/ 342268 h 993482"/>
                <a:gd name="connsiteX17" fmla="*/ 78595 w 1316231"/>
                <a:gd name="connsiteY17" fmla="*/ 358349 h 993482"/>
                <a:gd name="connsiteX18" fmla="*/ 84625 w 1316231"/>
                <a:gd name="connsiteY18" fmla="*/ 371697 h 993482"/>
                <a:gd name="connsiteX19" fmla="*/ 100706 w 1316231"/>
                <a:gd name="connsiteY19" fmla="*/ 405467 h 993482"/>
                <a:gd name="connsiteX20" fmla="*/ 104968 w 1316231"/>
                <a:gd name="connsiteY20" fmla="*/ 414151 h 993482"/>
                <a:gd name="connsiteX21" fmla="*/ 132146 w 1316231"/>
                <a:gd name="connsiteY21" fmla="*/ 467298 h 993482"/>
                <a:gd name="connsiteX22" fmla="*/ 136969 w 1316231"/>
                <a:gd name="connsiteY22" fmla="*/ 476304 h 993482"/>
                <a:gd name="connsiteX23" fmla="*/ 137935 w 1316231"/>
                <a:gd name="connsiteY23" fmla="*/ 478234 h 993482"/>
                <a:gd name="connsiteX24" fmla="*/ 146939 w 1316231"/>
                <a:gd name="connsiteY24" fmla="*/ 494315 h 993482"/>
                <a:gd name="connsiteX25" fmla="*/ 152889 w 1316231"/>
                <a:gd name="connsiteY25" fmla="*/ 505009 h 993482"/>
                <a:gd name="connsiteX26" fmla="*/ 185051 w 1316231"/>
                <a:gd name="connsiteY26" fmla="*/ 558961 h 993482"/>
                <a:gd name="connsiteX27" fmla="*/ 197031 w 1316231"/>
                <a:gd name="connsiteY27" fmla="*/ 578096 h 993482"/>
                <a:gd name="connsiteX28" fmla="*/ 208691 w 1316231"/>
                <a:gd name="connsiteY28" fmla="*/ 596107 h 993482"/>
                <a:gd name="connsiteX29" fmla="*/ 208691 w 1316231"/>
                <a:gd name="connsiteY29" fmla="*/ 596107 h 993482"/>
                <a:gd name="connsiteX30" fmla="*/ 220911 w 1316231"/>
                <a:gd name="connsiteY30" fmla="*/ 614439 h 993482"/>
                <a:gd name="connsiteX31" fmla="*/ 220911 w 1316231"/>
                <a:gd name="connsiteY31" fmla="*/ 614439 h 993482"/>
                <a:gd name="connsiteX32" fmla="*/ 233616 w 1316231"/>
                <a:gd name="connsiteY32" fmla="*/ 632691 h 993482"/>
                <a:gd name="connsiteX33" fmla="*/ 233616 w 1316231"/>
                <a:gd name="connsiteY33" fmla="*/ 632691 h 993482"/>
                <a:gd name="connsiteX34" fmla="*/ 240129 w 1316231"/>
                <a:gd name="connsiteY34" fmla="*/ 641937 h 993482"/>
                <a:gd name="connsiteX35" fmla="*/ 252995 w 1316231"/>
                <a:gd name="connsiteY35" fmla="*/ 659789 h 993482"/>
                <a:gd name="connsiteX36" fmla="*/ 253395 w 1316231"/>
                <a:gd name="connsiteY36" fmla="*/ 660270 h 993482"/>
                <a:gd name="connsiteX37" fmla="*/ 266583 w 1316231"/>
                <a:gd name="connsiteY37" fmla="*/ 677880 h 993482"/>
                <a:gd name="connsiteX38" fmla="*/ 267144 w 1316231"/>
                <a:gd name="connsiteY38" fmla="*/ 678683 h 993482"/>
                <a:gd name="connsiteX39" fmla="*/ 280493 w 1316231"/>
                <a:gd name="connsiteY39" fmla="*/ 695810 h 993482"/>
                <a:gd name="connsiteX40" fmla="*/ 288533 w 1316231"/>
                <a:gd name="connsiteY40" fmla="*/ 705780 h 993482"/>
                <a:gd name="connsiteX41" fmla="*/ 316997 w 1316231"/>
                <a:gd name="connsiteY41" fmla="*/ 739630 h 993482"/>
                <a:gd name="connsiteX42" fmla="*/ 318441 w 1316231"/>
                <a:gd name="connsiteY42" fmla="*/ 741238 h 993482"/>
                <a:gd name="connsiteX43" fmla="*/ 326082 w 1316231"/>
                <a:gd name="connsiteY43" fmla="*/ 749922 h 993482"/>
                <a:gd name="connsiteX44" fmla="*/ 334122 w 1316231"/>
                <a:gd name="connsiteY44" fmla="*/ 758605 h 993482"/>
                <a:gd name="connsiteX45" fmla="*/ 350203 w 1316231"/>
                <a:gd name="connsiteY45" fmla="*/ 775652 h 993482"/>
                <a:gd name="connsiteX46" fmla="*/ 358244 w 1316231"/>
                <a:gd name="connsiteY46" fmla="*/ 784095 h 993482"/>
                <a:gd name="connsiteX47" fmla="*/ 372558 w 1316231"/>
                <a:gd name="connsiteY47" fmla="*/ 798566 h 993482"/>
                <a:gd name="connsiteX48" fmla="*/ 374807 w 1316231"/>
                <a:gd name="connsiteY48" fmla="*/ 800657 h 993482"/>
                <a:gd name="connsiteX49" fmla="*/ 383248 w 1316231"/>
                <a:gd name="connsiteY49" fmla="*/ 808697 h 993482"/>
                <a:gd name="connsiteX50" fmla="*/ 400295 w 1316231"/>
                <a:gd name="connsiteY50" fmla="*/ 824778 h 993482"/>
                <a:gd name="connsiteX51" fmla="*/ 472660 w 1316231"/>
                <a:gd name="connsiteY51" fmla="*/ 884762 h 993482"/>
                <a:gd name="connsiteX52" fmla="*/ 491878 w 1316231"/>
                <a:gd name="connsiteY52" fmla="*/ 898511 h 993482"/>
                <a:gd name="connsiteX53" fmla="*/ 501685 w 1316231"/>
                <a:gd name="connsiteY53" fmla="*/ 905183 h 993482"/>
                <a:gd name="connsiteX54" fmla="*/ 511496 w 1316231"/>
                <a:gd name="connsiteY54" fmla="*/ 911696 h 993482"/>
                <a:gd name="connsiteX55" fmla="*/ 551698 w 1316231"/>
                <a:gd name="connsiteY55" fmla="*/ 936301 h 993482"/>
                <a:gd name="connsiteX56" fmla="*/ 604845 w 1316231"/>
                <a:gd name="connsiteY56" fmla="*/ 963638 h 993482"/>
                <a:gd name="connsiteX57" fmla="*/ 615783 w 1316231"/>
                <a:gd name="connsiteY57" fmla="*/ 968543 h 993482"/>
                <a:gd name="connsiteX58" fmla="*/ 675926 w 1316231"/>
                <a:gd name="connsiteY58" fmla="*/ 991779 h 993482"/>
                <a:gd name="connsiteX59" fmla="*/ 1312169 w 1316231"/>
                <a:gd name="connsiteY59" fmla="*/ 991779 h 993482"/>
                <a:gd name="connsiteX60" fmla="*/ 1275665 w 1316231"/>
                <a:gd name="connsiteY60" fmla="*/ 966372 h 993482"/>
                <a:gd name="connsiteX61" fmla="*/ 1275665 w 1316231"/>
                <a:gd name="connsiteY61" fmla="*/ 966372 h 993482"/>
                <a:gd name="connsiteX62" fmla="*/ 1145729 w 1316231"/>
                <a:gd name="connsiteY62" fmla="*/ 882671 h 993482"/>
                <a:gd name="connsiteX63" fmla="*/ 1023112 w 1316231"/>
                <a:gd name="connsiteY63" fmla="*/ 814246 h 993482"/>
                <a:gd name="connsiteX64" fmla="*/ 984197 w 1316231"/>
                <a:gd name="connsiteY64" fmla="*/ 795109 h 993482"/>
                <a:gd name="connsiteX65" fmla="*/ 968116 w 1316231"/>
                <a:gd name="connsiteY65" fmla="*/ 787632 h 993482"/>
                <a:gd name="connsiteX66" fmla="*/ 962164 w 1316231"/>
                <a:gd name="connsiteY66" fmla="*/ 784897 h 993482"/>
                <a:gd name="connsiteX67" fmla="*/ 932417 w 1316231"/>
                <a:gd name="connsiteY67" fmla="*/ 772195 h 993482"/>
                <a:gd name="connsiteX68" fmla="*/ 931934 w 1316231"/>
                <a:gd name="connsiteY68" fmla="*/ 772195 h 993482"/>
                <a:gd name="connsiteX69" fmla="*/ 897923 w 1316231"/>
                <a:gd name="connsiteY69" fmla="*/ 759088 h 993482"/>
                <a:gd name="connsiteX70" fmla="*/ 881119 w 1316231"/>
                <a:gd name="connsiteY70" fmla="*/ 753218 h 993482"/>
                <a:gd name="connsiteX71" fmla="*/ 881119 w 1316231"/>
                <a:gd name="connsiteY71" fmla="*/ 753218 h 993482"/>
                <a:gd name="connsiteX72" fmla="*/ 812371 w 1316231"/>
                <a:gd name="connsiteY72" fmla="*/ 734725 h 993482"/>
                <a:gd name="connsiteX73" fmla="*/ 792591 w 1316231"/>
                <a:gd name="connsiteY73" fmla="*/ 729660 h 993482"/>
                <a:gd name="connsiteX74" fmla="*/ 643198 w 1316231"/>
                <a:gd name="connsiteY74" fmla="*/ 614439 h 993482"/>
                <a:gd name="connsiteX75" fmla="*/ 380999 w 1316231"/>
                <a:gd name="connsiteY75" fmla="*/ 152996 h 993482"/>
                <a:gd name="connsiteX76" fmla="*/ 367167 w 1316231"/>
                <a:gd name="connsiteY76" fmla="*/ 120270 h 993482"/>
                <a:gd name="connsiteX77" fmla="*/ 363952 w 1316231"/>
                <a:gd name="connsiteY77" fmla="*/ 112230 h 993482"/>
                <a:gd name="connsiteX78" fmla="*/ 358244 w 1316231"/>
                <a:gd name="connsiteY78" fmla="*/ 98481 h 993482"/>
                <a:gd name="connsiteX79" fmla="*/ 354867 w 1316231"/>
                <a:gd name="connsiteY79" fmla="*/ 90441 h 993482"/>
                <a:gd name="connsiteX80" fmla="*/ 338786 w 1316231"/>
                <a:gd name="connsiteY80" fmla="*/ 50238 h 993482"/>
                <a:gd name="connsiteX81" fmla="*/ 333722 w 1316231"/>
                <a:gd name="connsiteY81" fmla="*/ 37051 h 993482"/>
                <a:gd name="connsiteX82" fmla="*/ 323671 w 1316231"/>
                <a:gd name="connsiteY82" fmla="*/ 10758 h 993482"/>
                <a:gd name="connsiteX83" fmla="*/ 323106 w 1316231"/>
                <a:gd name="connsiteY83" fmla="*/ 9311 h 993482"/>
                <a:gd name="connsiteX84" fmla="*/ 320934 w 1316231"/>
                <a:gd name="connsiteY84" fmla="*/ 3442 h 993482"/>
                <a:gd name="connsiteX85" fmla="*/ 320934 w 1316231"/>
                <a:gd name="connsiteY85" fmla="*/ 2798 h 993482"/>
                <a:gd name="connsiteX86" fmla="*/ 320934 w 1316231"/>
                <a:gd name="connsiteY86" fmla="*/ 2798 h 993482"/>
                <a:gd name="connsiteX87" fmla="*/ 319329 w 1316231"/>
                <a:gd name="connsiteY87" fmla="*/ -1703 h 993482"/>
                <a:gd name="connsiteX88" fmla="*/ 318846 w 1316231"/>
                <a:gd name="connsiteY88" fmla="*/ -1703 h 993482"/>
                <a:gd name="connsiteX89" fmla="*/ 248813 w 1316231"/>
                <a:gd name="connsiteY89" fmla="*/ 28610 h 993482"/>
                <a:gd name="connsiteX90" fmla="*/ 88967 w 1316231"/>
                <a:gd name="connsiteY90" fmla="*/ 97998 h 993482"/>
                <a:gd name="connsiteX91" fmla="*/ -3901 w 1316231"/>
                <a:gd name="connsiteY91" fmla="*/ 138201 h 99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316231" h="993482">
                  <a:moveTo>
                    <a:pt x="-4062" y="138764"/>
                  </a:moveTo>
                  <a:lnTo>
                    <a:pt x="-3096" y="142221"/>
                  </a:lnTo>
                  <a:cubicBezTo>
                    <a:pt x="-3096" y="142945"/>
                    <a:pt x="-2613" y="143748"/>
                    <a:pt x="-2372" y="144794"/>
                  </a:cubicBezTo>
                  <a:cubicBezTo>
                    <a:pt x="-925" y="149296"/>
                    <a:pt x="1166" y="156533"/>
                    <a:pt x="4140" y="165940"/>
                  </a:cubicBezTo>
                  <a:cubicBezTo>
                    <a:pt x="4864" y="168031"/>
                    <a:pt x="5588" y="170202"/>
                    <a:pt x="6311" y="172453"/>
                  </a:cubicBezTo>
                  <a:lnTo>
                    <a:pt x="6311" y="173339"/>
                  </a:lnTo>
                  <a:cubicBezTo>
                    <a:pt x="6794" y="174705"/>
                    <a:pt x="7277" y="175991"/>
                    <a:pt x="7679" y="177359"/>
                  </a:cubicBezTo>
                  <a:cubicBezTo>
                    <a:pt x="8562" y="180091"/>
                    <a:pt x="9528" y="182987"/>
                    <a:pt x="10572" y="185961"/>
                  </a:cubicBezTo>
                  <a:cubicBezTo>
                    <a:pt x="11055" y="187409"/>
                    <a:pt x="11538" y="188937"/>
                    <a:pt x="12100" y="190464"/>
                  </a:cubicBezTo>
                  <a:cubicBezTo>
                    <a:pt x="12663" y="191991"/>
                    <a:pt x="12904" y="192715"/>
                    <a:pt x="13307" y="193840"/>
                  </a:cubicBezTo>
                  <a:cubicBezTo>
                    <a:pt x="13709" y="194967"/>
                    <a:pt x="14351" y="196977"/>
                    <a:pt x="14915" y="198665"/>
                  </a:cubicBezTo>
                  <a:cubicBezTo>
                    <a:pt x="15478" y="200354"/>
                    <a:pt x="16120" y="201961"/>
                    <a:pt x="16683" y="203730"/>
                  </a:cubicBezTo>
                  <a:cubicBezTo>
                    <a:pt x="17247" y="205501"/>
                    <a:pt x="17810" y="207108"/>
                    <a:pt x="18452" y="208796"/>
                  </a:cubicBezTo>
                  <a:cubicBezTo>
                    <a:pt x="21106" y="216837"/>
                    <a:pt x="24080" y="224877"/>
                    <a:pt x="27297" y="233401"/>
                  </a:cubicBezTo>
                  <a:cubicBezTo>
                    <a:pt x="28100" y="235411"/>
                    <a:pt x="28825" y="237341"/>
                    <a:pt x="29549" y="239431"/>
                  </a:cubicBezTo>
                  <a:cubicBezTo>
                    <a:pt x="39599" y="266205"/>
                    <a:pt x="51902" y="297242"/>
                    <a:pt x="66614" y="331092"/>
                  </a:cubicBezTo>
                  <a:cubicBezTo>
                    <a:pt x="68142" y="334790"/>
                    <a:pt x="69832" y="338489"/>
                    <a:pt x="71520" y="342268"/>
                  </a:cubicBezTo>
                  <a:cubicBezTo>
                    <a:pt x="73772" y="347495"/>
                    <a:pt x="76182" y="352721"/>
                    <a:pt x="78595" y="358349"/>
                  </a:cubicBezTo>
                  <a:cubicBezTo>
                    <a:pt x="81007" y="363978"/>
                    <a:pt x="82534" y="367194"/>
                    <a:pt x="84625" y="371697"/>
                  </a:cubicBezTo>
                  <a:cubicBezTo>
                    <a:pt x="89772" y="382792"/>
                    <a:pt x="95159" y="393969"/>
                    <a:pt x="100706" y="405467"/>
                  </a:cubicBezTo>
                  <a:lnTo>
                    <a:pt x="104968" y="414151"/>
                  </a:lnTo>
                  <a:cubicBezTo>
                    <a:pt x="113491" y="431518"/>
                    <a:pt x="122576" y="449287"/>
                    <a:pt x="132146" y="467298"/>
                  </a:cubicBezTo>
                  <a:lnTo>
                    <a:pt x="136969" y="476304"/>
                  </a:lnTo>
                  <a:cubicBezTo>
                    <a:pt x="137371" y="476946"/>
                    <a:pt x="137693" y="477590"/>
                    <a:pt x="137935" y="478234"/>
                  </a:cubicBezTo>
                  <a:lnTo>
                    <a:pt x="146939" y="494315"/>
                  </a:lnTo>
                  <a:cubicBezTo>
                    <a:pt x="148949" y="497932"/>
                    <a:pt x="151040" y="501470"/>
                    <a:pt x="152889" y="505009"/>
                  </a:cubicBezTo>
                  <a:cubicBezTo>
                    <a:pt x="163020" y="522859"/>
                    <a:pt x="173553" y="540950"/>
                    <a:pt x="185051" y="558961"/>
                  </a:cubicBezTo>
                  <a:cubicBezTo>
                    <a:pt x="188991" y="565391"/>
                    <a:pt x="193091" y="571744"/>
                    <a:pt x="197031" y="578096"/>
                  </a:cubicBezTo>
                  <a:lnTo>
                    <a:pt x="208691" y="596107"/>
                  </a:lnTo>
                  <a:lnTo>
                    <a:pt x="208691" y="596107"/>
                  </a:lnTo>
                  <a:lnTo>
                    <a:pt x="220911" y="614439"/>
                  </a:lnTo>
                  <a:cubicBezTo>
                    <a:pt x="220911" y="614439"/>
                    <a:pt x="220911" y="614439"/>
                    <a:pt x="220911" y="614439"/>
                  </a:cubicBezTo>
                  <a:cubicBezTo>
                    <a:pt x="225092" y="620550"/>
                    <a:pt x="228952" y="626661"/>
                    <a:pt x="233616" y="632691"/>
                  </a:cubicBezTo>
                  <a:lnTo>
                    <a:pt x="233616" y="632691"/>
                  </a:lnTo>
                  <a:cubicBezTo>
                    <a:pt x="235706" y="635746"/>
                    <a:pt x="237877" y="638883"/>
                    <a:pt x="240129" y="641937"/>
                  </a:cubicBezTo>
                  <a:cubicBezTo>
                    <a:pt x="244230" y="647887"/>
                    <a:pt x="248652" y="653837"/>
                    <a:pt x="252995" y="659789"/>
                  </a:cubicBezTo>
                  <a:lnTo>
                    <a:pt x="253395" y="660270"/>
                  </a:lnTo>
                  <a:cubicBezTo>
                    <a:pt x="257737" y="666139"/>
                    <a:pt x="262079" y="672009"/>
                    <a:pt x="266583" y="677880"/>
                  </a:cubicBezTo>
                  <a:lnTo>
                    <a:pt x="267144" y="678683"/>
                  </a:lnTo>
                  <a:lnTo>
                    <a:pt x="280493" y="695810"/>
                  </a:lnTo>
                  <a:cubicBezTo>
                    <a:pt x="283225" y="699106"/>
                    <a:pt x="285800" y="702482"/>
                    <a:pt x="288533" y="705780"/>
                  </a:cubicBezTo>
                  <a:cubicBezTo>
                    <a:pt x="297861" y="717197"/>
                    <a:pt x="307268" y="728533"/>
                    <a:pt x="316997" y="739630"/>
                  </a:cubicBezTo>
                  <a:lnTo>
                    <a:pt x="318441" y="741238"/>
                  </a:lnTo>
                  <a:lnTo>
                    <a:pt x="326082" y="749922"/>
                  </a:lnTo>
                  <a:lnTo>
                    <a:pt x="334122" y="758605"/>
                  </a:lnTo>
                  <a:cubicBezTo>
                    <a:pt x="339348" y="764315"/>
                    <a:pt x="344573" y="770024"/>
                    <a:pt x="350203" y="775652"/>
                  </a:cubicBezTo>
                  <a:lnTo>
                    <a:pt x="358244" y="784095"/>
                  </a:lnTo>
                  <a:cubicBezTo>
                    <a:pt x="362908" y="788918"/>
                    <a:pt x="367650" y="793743"/>
                    <a:pt x="372558" y="798566"/>
                  </a:cubicBezTo>
                  <a:lnTo>
                    <a:pt x="374807" y="800657"/>
                  </a:lnTo>
                  <a:lnTo>
                    <a:pt x="383248" y="808697"/>
                  </a:lnTo>
                  <a:cubicBezTo>
                    <a:pt x="388796" y="814085"/>
                    <a:pt x="394508" y="819472"/>
                    <a:pt x="400295" y="824778"/>
                  </a:cubicBezTo>
                  <a:cubicBezTo>
                    <a:pt x="423290" y="846087"/>
                    <a:pt x="447411" y="866107"/>
                    <a:pt x="472660" y="884762"/>
                  </a:cubicBezTo>
                  <a:cubicBezTo>
                    <a:pt x="479012" y="889343"/>
                    <a:pt x="485364" y="894008"/>
                    <a:pt x="491878" y="898511"/>
                  </a:cubicBezTo>
                  <a:lnTo>
                    <a:pt x="501685" y="905183"/>
                  </a:lnTo>
                  <a:lnTo>
                    <a:pt x="511496" y="911696"/>
                  </a:lnTo>
                  <a:cubicBezTo>
                    <a:pt x="524762" y="920381"/>
                    <a:pt x="538189" y="928663"/>
                    <a:pt x="551698" y="936301"/>
                  </a:cubicBezTo>
                  <a:cubicBezTo>
                    <a:pt x="568985" y="946271"/>
                    <a:pt x="586754" y="955356"/>
                    <a:pt x="604845" y="963638"/>
                  </a:cubicBezTo>
                  <a:lnTo>
                    <a:pt x="615783" y="968543"/>
                  </a:lnTo>
                  <a:cubicBezTo>
                    <a:pt x="635401" y="977308"/>
                    <a:pt x="655502" y="985027"/>
                    <a:pt x="675926" y="991779"/>
                  </a:cubicBezTo>
                  <a:lnTo>
                    <a:pt x="1312169" y="991779"/>
                  </a:lnTo>
                  <a:cubicBezTo>
                    <a:pt x="1300187" y="983258"/>
                    <a:pt x="1288048" y="974815"/>
                    <a:pt x="1275665" y="966372"/>
                  </a:cubicBezTo>
                  <a:lnTo>
                    <a:pt x="1275665" y="966372"/>
                  </a:lnTo>
                  <a:cubicBezTo>
                    <a:pt x="1233614" y="937667"/>
                    <a:pt x="1189791" y="909284"/>
                    <a:pt x="1145729" y="882671"/>
                  </a:cubicBezTo>
                  <a:cubicBezTo>
                    <a:pt x="1104561" y="857986"/>
                    <a:pt x="1063314" y="834428"/>
                    <a:pt x="1023112" y="814246"/>
                  </a:cubicBezTo>
                  <a:cubicBezTo>
                    <a:pt x="1010007" y="807572"/>
                    <a:pt x="997063" y="801139"/>
                    <a:pt x="984197" y="795109"/>
                  </a:cubicBezTo>
                  <a:cubicBezTo>
                    <a:pt x="978811" y="792536"/>
                    <a:pt x="973342" y="790044"/>
                    <a:pt x="968116" y="787632"/>
                  </a:cubicBezTo>
                  <a:lnTo>
                    <a:pt x="962164" y="784897"/>
                  </a:lnTo>
                  <a:cubicBezTo>
                    <a:pt x="952114" y="780316"/>
                    <a:pt x="942224" y="776135"/>
                    <a:pt x="932417" y="772195"/>
                  </a:cubicBezTo>
                  <a:lnTo>
                    <a:pt x="931934" y="772195"/>
                  </a:lnTo>
                  <a:cubicBezTo>
                    <a:pt x="920435" y="767450"/>
                    <a:pt x="909100" y="763028"/>
                    <a:pt x="897923" y="759088"/>
                  </a:cubicBezTo>
                  <a:cubicBezTo>
                    <a:pt x="892214" y="756997"/>
                    <a:pt x="886667" y="755148"/>
                    <a:pt x="881119" y="753218"/>
                  </a:cubicBezTo>
                  <a:lnTo>
                    <a:pt x="881119" y="753218"/>
                  </a:lnTo>
                  <a:cubicBezTo>
                    <a:pt x="858686" y="745419"/>
                    <a:pt x="835687" y="739228"/>
                    <a:pt x="812371" y="734725"/>
                  </a:cubicBezTo>
                  <a:cubicBezTo>
                    <a:pt x="805696" y="733439"/>
                    <a:pt x="799105" y="731751"/>
                    <a:pt x="792591" y="729660"/>
                  </a:cubicBezTo>
                  <a:cubicBezTo>
                    <a:pt x="741938" y="713579"/>
                    <a:pt x="691441" y="671045"/>
                    <a:pt x="643198" y="614439"/>
                  </a:cubicBezTo>
                  <a:cubicBezTo>
                    <a:pt x="535696" y="487962"/>
                    <a:pt x="440015" y="290165"/>
                    <a:pt x="380999" y="152996"/>
                  </a:cubicBezTo>
                  <a:cubicBezTo>
                    <a:pt x="376095" y="141657"/>
                    <a:pt x="371510" y="130724"/>
                    <a:pt x="367167" y="120270"/>
                  </a:cubicBezTo>
                  <a:cubicBezTo>
                    <a:pt x="366045" y="117697"/>
                    <a:pt x="364918" y="115123"/>
                    <a:pt x="363952" y="112230"/>
                  </a:cubicBezTo>
                  <a:cubicBezTo>
                    <a:pt x="361942" y="107566"/>
                    <a:pt x="360093" y="102984"/>
                    <a:pt x="358244" y="98481"/>
                  </a:cubicBezTo>
                  <a:cubicBezTo>
                    <a:pt x="357117" y="95666"/>
                    <a:pt x="355911" y="92853"/>
                    <a:pt x="354867" y="90441"/>
                  </a:cubicBezTo>
                  <a:cubicBezTo>
                    <a:pt x="348754" y="75404"/>
                    <a:pt x="343368" y="61896"/>
                    <a:pt x="338786" y="50238"/>
                  </a:cubicBezTo>
                  <a:cubicBezTo>
                    <a:pt x="337015" y="45574"/>
                    <a:pt x="335249" y="41151"/>
                    <a:pt x="333722" y="37051"/>
                  </a:cubicBezTo>
                  <a:cubicBezTo>
                    <a:pt x="329458" y="26117"/>
                    <a:pt x="325681" y="17271"/>
                    <a:pt x="323671" y="10758"/>
                  </a:cubicBezTo>
                  <a:cubicBezTo>
                    <a:pt x="323510" y="10277"/>
                    <a:pt x="323349" y="9794"/>
                    <a:pt x="323106" y="9311"/>
                  </a:cubicBezTo>
                  <a:cubicBezTo>
                    <a:pt x="322305" y="6979"/>
                    <a:pt x="321578" y="4969"/>
                    <a:pt x="320934" y="3442"/>
                  </a:cubicBezTo>
                  <a:lnTo>
                    <a:pt x="320934" y="2798"/>
                  </a:lnTo>
                  <a:lnTo>
                    <a:pt x="320934" y="2798"/>
                  </a:lnTo>
                  <a:lnTo>
                    <a:pt x="319329" y="-1703"/>
                  </a:lnTo>
                  <a:lnTo>
                    <a:pt x="318846" y="-1703"/>
                  </a:lnTo>
                  <a:lnTo>
                    <a:pt x="248813" y="28610"/>
                  </a:lnTo>
                  <a:lnTo>
                    <a:pt x="88967" y="97998"/>
                  </a:lnTo>
                  <a:lnTo>
                    <a:pt x="-3901" y="138201"/>
                  </a:lnTo>
                  <a:close/>
                </a:path>
              </a:pathLst>
            </a:custGeom>
            <a:solidFill>
              <a:srgbClr val="31CCC7"/>
            </a:solidFill>
            <a:ln w="8032" cap="flat">
              <a:noFill/>
              <a:prstDash val="solid"/>
              <a:miter/>
            </a:ln>
          </p:spPr>
          <p:txBody>
            <a:bodyPr rtlCol="0" anchor="ctr"/>
            <a:lstStyle/>
            <a:p>
              <a:endParaRPr lang="zh-CN" altLang="en-US"/>
            </a:p>
          </p:txBody>
        </p:sp>
        <p:grpSp>
          <p:nvGrpSpPr>
            <p:cNvPr id="102" name="图形 420">
              <a:extLst>
                <a:ext uri="{FF2B5EF4-FFF2-40B4-BE49-F238E27FC236}">
                  <a16:creationId xmlns:a16="http://schemas.microsoft.com/office/drawing/2014/main" id="{6D0412CA-FE56-083D-FF2A-8C36BFDE0AA2}"/>
                </a:ext>
              </a:extLst>
            </p:cNvPr>
            <p:cNvGrpSpPr/>
            <p:nvPr/>
          </p:nvGrpSpPr>
          <p:grpSpPr>
            <a:xfrm>
              <a:off x="7940140" y="5856022"/>
              <a:ext cx="1027495" cy="993804"/>
              <a:chOff x="7940140" y="5856022"/>
              <a:chExt cx="1027495" cy="993804"/>
            </a:xfrm>
            <a:solidFill>
              <a:srgbClr val="C5E0DF"/>
            </a:solidFill>
          </p:grpSpPr>
          <p:sp>
            <p:nvSpPr>
              <p:cNvPr id="156" name="íšḷîde">
                <a:extLst>
                  <a:ext uri="{FF2B5EF4-FFF2-40B4-BE49-F238E27FC236}">
                    <a16:creationId xmlns:a16="http://schemas.microsoft.com/office/drawing/2014/main" id="{3D94496F-5E08-57DA-E1F7-F00E421DC735}"/>
                  </a:ext>
                </a:extLst>
              </p:cNvPr>
              <p:cNvSpPr/>
              <p:nvPr/>
            </p:nvSpPr>
            <p:spPr>
              <a:xfrm>
                <a:off x="8825478" y="6611507"/>
                <a:ext cx="142157" cy="61348"/>
              </a:xfrm>
              <a:custGeom>
                <a:avLst/>
                <a:gdLst>
                  <a:gd name="connsiteX0" fmla="*/ -4062 w 142157"/>
                  <a:gd name="connsiteY0" fmla="*/ -1703 h 61348"/>
                  <a:gd name="connsiteX1" fmla="*/ 138096 w 142157"/>
                  <a:gd name="connsiteY1" fmla="*/ 59645 h 61348"/>
                  <a:gd name="connsiteX2" fmla="*/ 118799 w 142157"/>
                  <a:gd name="connsiteY2" fmla="*/ 56912 h 61348"/>
                  <a:gd name="connsiteX3" fmla="*/ -4062 w 142157"/>
                  <a:gd name="connsiteY3" fmla="*/ -1703 h 61348"/>
                </a:gdLst>
                <a:ahLst/>
                <a:cxnLst>
                  <a:cxn ang="0">
                    <a:pos x="connsiteX0" y="connsiteY0"/>
                  </a:cxn>
                  <a:cxn ang="0">
                    <a:pos x="connsiteX1" y="connsiteY1"/>
                  </a:cxn>
                  <a:cxn ang="0">
                    <a:pos x="connsiteX2" y="connsiteY2"/>
                  </a:cxn>
                  <a:cxn ang="0">
                    <a:pos x="connsiteX3" y="connsiteY3"/>
                  </a:cxn>
                </a:cxnLst>
                <a:rect l="l" t="t" r="r" b="b"/>
                <a:pathLst>
                  <a:path w="142157" h="61348">
                    <a:moveTo>
                      <a:pt x="-4062" y="-1703"/>
                    </a:moveTo>
                    <a:cubicBezTo>
                      <a:pt x="44747" y="15261"/>
                      <a:pt x="92267" y="35765"/>
                      <a:pt x="138096" y="59645"/>
                    </a:cubicBezTo>
                    <a:cubicBezTo>
                      <a:pt x="131504" y="58600"/>
                      <a:pt x="125069" y="57554"/>
                      <a:pt x="118799" y="56912"/>
                    </a:cubicBezTo>
                    <a:cubicBezTo>
                      <a:pt x="78597" y="52409"/>
                      <a:pt x="37189" y="30942"/>
                      <a:pt x="-4062" y="-1703"/>
                    </a:cubicBezTo>
                    <a:close/>
                  </a:path>
                </a:pathLst>
              </a:custGeom>
              <a:solidFill>
                <a:srgbClr val="C5E0DF"/>
              </a:solidFill>
              <a:ln w="8032" cap="flat">
                <a:noFill/>
                <a:prstDash val="solid"/>
                <a:miter/>
              </a:ln>
            </p:spPr>
            <p:txBody>
              <a:bodyPr rtlCol="0" anchor="ctr"/>
              <a:lstStyle/>
              <a:p>
                <a:endParaRPr lang="zh-CN" altLang="en-US"/>
              </a:p>
            </p:txBody>
          </p:sp>
          <p:sp>
            <p:nvSpPr>
              <p:cNvPr id="157" name="îṣ1íḑê">
                <a:extLst>
                  <a:ext uri="{FF2B5EF4-FFF2-40B4-BE49-F238E27FC236}">
                    <a16:creationId xmlns:a16="http://schemas.microsoft.com/office/drawing/2014/main" id="{65CB9C13-12F0-28BD-FC49-4F1AEB2DEEE2}"/>
                  </a:ext>
                </a:extLst>
              </p:cNvPr>
              <p:cNvSpPr/>
              <p:nvPr/>
            </p:nvSpPr>
            <p:spPr>
              <a:xfrm>
                <a:off x="7940140" y="5856022"/>
                <a:ext cx="690277" cy="993804"/>
              </a:xfrm>
              <a:custGeom>
                <a:avLst/>
                <a:gdLst>
                  <a:gd name="connsiteX0" fmla="*/ -4062 w 690277"/>
                  <a:gd name="connsiteY0" fmla="*/ 139086 h 993804"/>
                  <a:gd name="connsiteX1" fmla="*/ -3096 w 690277"/>
                  <a:gd name="connsiteY1" fmla="*/ 142543 h 993804"/>
                  <a:gd name="connsiteX2" fmla="*/ -2372 w 690277"/>
                  <a:gd name="connsiteY2" fmla="*/ 145116 h 993804"/>
                  <a:gd name="connsiteX3" fmla="*/ 4140 w 690277"/>
                  <a:gd name="connsiteY3" fmla="*/ 166262 h 993804"/>
                  <a:gd name="connsiteX4" fmla="*/ 6311 w 690277"/>
                  <a:gd name="connsiteY4" fmla="*/ 172775 h 993804"/>
                  <a:gd name="connsiteX5" fmla="*/ 6311 w 690277"/>
                  <a:gd name="connsiteY5" fmla="*/ 173660 h 993804"/>
                  <a:gd name="connsiteX6" fmla="*/ 7679 w 690277"/>
                  <a:gd name="connsiteY6" fmla="*/ 177681 h 993804"/>
                  <a:gd name="connsiteX7" fmla="*/ 10572 w 690277"/>
                  <a:gd name="connsiteY7" fmla="*/ 186283 h 993804"/>
                  <a:gd name="connsiteX8" fmla="*/ 12100 w 690277"/>
                  <a:gd name="connsiteY8" fmla="*/ 190786 h 993804"/>
                  <a:gd name="connsiteX9" fmla="*/ 13307 w 690277"/>
                  <a:gd name="connsiteY9" fmla="*/ 194162 h 993804"/>
                  <a:gd name="connsiteX10" fmla="*/ 14915 w 690277"/>
                  <a:gd name="connsiteY10" fmla="*/ 198987 h 993804"/>
                  <a:gd name="connsiteX11" fmla="*/ 16683 w 690277"/>
                  <a:gd name="connsiteY11" fmla="*/ 204052 h 993804"/>
                  <a:gd name="connsiteX12" fmla="*/ 18452 w 690277"/>
                  <a:gd name="connsiteY12" fmla="*/ 209118 h 993804"/>
                  <a:gd name="connsiteX13" fmla="*/ 27297 w 690277"/>
                  <a:gd name="connsiteY13" fmla="*/ 233723 h 993804"/>
                  <a:gd name="connsiteX14" fmla="*/ 29549 w 690277"/>
                  <a:gd name="connsiteY14" fmla="*/ 239753 h 993804"/>
                  <a:gd name="connsiteX15" fmla="*/ 66614 w 690277"/>
                  <a:gd name="connsiteY15" fmla="*/ 331414 h 993804"/>
                  <a:gd name="connsiteX16" fmla="*/ 71520 w 690277"/>
                  <a:gd name="connsiteY16" fmla="*/ 342589 h 993804"/>
                  <a:gd name="connsiteX17" fmla="*/ 78595 w 690277"/>
                  <a:gd name="connsiteY17" fmla="*/ 358670 h 993804"/>
                  <a:gd name="connsiteX18" fmla="*/ 84625 w 690277"/>
                  <a:gd name="connsiteY18" fmla="*/ 372019 h 993804"/>
                  <a:gd name="connsiteX19" fmla="*/ 100706 w 690277"/>
                  <a:gd name="connsiteY19" fmla="*/ 405789 h 993804"/>
                  <a:gd name="connsiteX20" fmla="*/ 104968 w 690277"/>
                  <a:gd name="connsiteY20" fmla="*/ 414473 h 993804"/>
                  <a:gd name="connsiteX21" fmla="*/ 132146 w 690277"/>
                  <a:gd name="connsiteY21" fmla="*/ 467620 h 993804"/>
                  <a:gd name="connsiteX22" fmla="*/ 136969 w 690277"/>
                  <a:gd name="connsiteY22" fmla="*/ 476626 h 993804"/>
                  <a:gd name="connsiteX23" fmla="*/ 137935 w 690277"/>
                  <a:gd name="connsiteY23" fmla="*/ 478556 h 993804"/>
                  <a:gd name="connsiteX24" fmla="*/ 146939 w 690277"/>
                  <a:gd name="connsiteY24" fmla="*/ 494637 h 993804"/>
                  <a:gd name="connsiteX25" fmla="*/ 152889 w 690277"/>
                  <a:gd name="connsiteY25" fmla="*/ 505331 h 993804"/>
                  <a:gd name="connsiteX26" fmla="*/ 185051 w 690277"/>
                  <a:gd name="connsiteY26" fmla="*/ 559283 h 993804"/>
                  <a:gd name="connsiteX27" fmla="*/ 197031 w 690277"/>
                  <a:gd name="connsiteY27" fmla="*/ 578418 h 993804"/>
                  <a:gd name="connsiteX28" fmla="*/ 208691 w 690277"/>
                  <a:gd name="connsiteY28" fmla="*/ 596429 h 993804"/>
                  <a:gd name="connsiteX29" fmla="*/ 208691 w 690277"/>
                  <a:gd name="connsiteY29" fmla="*/ 596429 h 993804"/>
                  <a:gd name="connsiteX30" fmla="*/ 220911 w 690277"/>
                  <a:gd name="connsiteY30" fmla="*/ 614761 h 993804"/>
                  <a:gd name="connsiteX31" fmla="*/ 220911 w 690277"/>
                  <a:gd name="connsiteY31" fmla="*/ 614761 h 993804"/>
                  <a:gd name="connsiteX32" fmla="*/ 233616 w 690277"/>
                  <a:gd name="connsiteY32" fmla="*/ 633013 h 993804"/>
                  <a:gd name="connsiteX33" fmla="*/ 233616 w 690277"/>
                  <a:gd name="connsiteY33" fmla="*/ 633013 h 993804"/>
                  <a:gd name="connsiteX34" fmla="*/ 240129 w 690277"/>
                  <a:gd name="connsiteY34" fmla="*/ 642259 h 993804"/>
                  <a:gd name="connsiteX35" fmla="*/ 252995 w 690277"/>
                  <a:gd name="connsiteY35" fmla="*/ 660111 h 993804"/>
                  <a:gd name="connsiteX36" fmla="*/ 253395 w 690277"/>
                  <a:gd name="connsiteY36" fmla="*/ 660592 h 993804"/>
                  <a:gd name="connsiteX37" fmla="*/ 266583 w 690277"/>
                  <a:gd name="connsiteY37" fmla="*/ 678202 h 993804"/>
                  <a:gd name="connsiteX38" fmla="*/ 267144 w 690277"/>
                  <a:gd name="connsiteY38" fmla="*/ 679005 h 993804"/>
                  <a:gd name="connsiteX39" fmla="*/ 280493 w 690277"/>
                  <a:gd name="connsiteY39" fmla="*/ 696132 h 993804"/>
                  <a:gd name="connsiteX40" fmla="*/ 288533 w 690277"/>
                  <a:gd name="connsiteY40" fmla="*/ 706102 h 993804"/>
                  <a:gd name="connsiteX41" fmla="*/ 316997 w 690277"/>
                  <a:gd name="connsiteY41" fmla="*/ 739952 h 993804"/>
                  <a:gd name="connsiteX42" fmla="*/ 318441 w 690277"/>
                  <a:gd name="connsiteY42" fmla="*/ 741560 h 993804"/>
                  <a:gd name="connsiteX43" fmla="*/ 326082 w 690277"/>
                  <a:gd name="connsiteY43" fmla="*/ 750244 h 993804"/>
                  <a:gd name="connsiteX44" fmla="*/ 334122 w 690277"/>
                  <a:gd name="connsiteY44" fmla="*/ 758927 h 993804"/>
                  <a:gd name="connsiteX45" fmla="*/ 350203 w 690277"/>
                  <a:gd name="connsiteY45" fmla="*/ 775974 h 993804"/>
                  <a:gd name="connsiteX46" fmla="*/ 358244 w 690277"/>
                  <a:gd name="connsiteY46" fmla="*/ 784417 h 993804"/>
                  <a:gd name="connsiteX47" fmla="*/ 372558 w 690277"/>
                  <a:gd name="connsiteY47" fmla="*/ 798888 h 993804"/>
                  <a:gd name="connsiteX48" fmla="*/ 374807 w 690277"/>
                  <a:gd name="connsiteY48" fmla="*/ 800978 h 993804"/>
                  <a:gd name="connsiteX49" fmla="*/ 383248 w 690277"/>
                  <a:gd name="connsiteY49" fmla="*/ 809019 h 993804"/>
                  <a:gd name="connsiteX50" fmla="*/ 400295 w 690277"/>
                  <a:gd name="connsiteY50" fmla="*/ 825100 h 993804"/>
                  <a:gd name="connsiteX51" fmla="*/ 472660 w 690277"/>
                  <a:gd name="connsiteY51" fmla="*/ 885084 h 993804"/>
                  <a:gd name="connsiteX52" fmla="*/ 491878 w 690277"/>
                  <a:gd name="connsiteY52" fmla="*/ 898833 h 993804"/>
                  <a:gd name="connsiteX53" fmla="*/ 501685 w 690277"/>
                  <a:gd name="connsiteY53" fmla="*/ 905505 h 993804"/>
                  <a:gd name="connsiteX54" fmla="*/ 511496 w 690277"/>
                  <a:gd name="connsiteY54" fmla="*/ 912018 h 993804"/>
                  <a:gd name="connsiteX55" fmla="*/ 551698 w 690277"/>
                  <a:gd name="connsiteY55" fmla="*/ 936623 h 993804"/>
                  <a:gd name="connsiteX56" fmla="*/ 604845 w 690277"/>
                  <a:gd name="connsiteY56" fmla="*/ 963960 h 993804"/>
                  <a:gd name="connsiteX57" fmla="*/ 615783 w 690277"/>
                  <a:gd name="connsiteY57" fmla="*/ 968865 h 993804"/>
                  <a:gd name="connsiteX58" fmla="*/ 676405 w 690277"/>
                  <a:gd name="connsiteY58" fmla="*/ 992101 h 993804"/>
                  <a:gd name="connsiteX59" fmla="*/ 686216 w 690277"/>
                  <a:gd name="connsiteY59" fmla="*/ 992101 h 993804"/>
                  <a:gd name="connsiteX60" fmla="*/ 270041 w 690277"/>
                  <a:gd name="connsiteY60" fmla="*/ 531783 h 993804"/>
                  <a:gd name="connsiteX61" fmla="*/ 233777 w 690277"/>
                  <a:gd name="connsiteY61" fmla="*/ 396301 h 993804"/>
                  <a:gd name="connsiteX62" fmla="*/ 381399 w 690277"/>
                  <a:gd name="connsiteY62" fmla="*/ 152996 h 993804"/>
                  <a:gd name="connsiteX63" fmla="*/ 367572 w 690277"/>
                  <a:gd name="connsiteY63" fmla="*/ 120270 h 993804"/>
                  <a:gd name="connsiteX64" fmla="*/ 364356 w 690277"/>
                  <a:gd name="connsiteY64" fmla="*/ 112230 h 993804"/>
                  <a:gd name="connsiteX65" fmla="*/ 358644 w 690277"/>
                  <a:gd name="connsiteY65" fmla="*/ 98481 h 993804"/>
                  <a:gd name="connsiteX66" fmla="*/ 355268 w 690277"/>
                  <a:gd name="connsiteY66" fmla="*/ 90441 h 993804"/>
                  <a:gd name="connsiteX67" fmla="*/ 339187 w 690277"/>
                  <a:gd name="connsiteY67" fmla="*/ 50238 h 993804"/>
                  <a:gd name="connsiteX68" fmla="*/ 334122 w 690277"/>
                  <a:gd name="connsiteY68" fmla="*/ 37051 h 993804"/>
                  <a:gd name="connsiteX69" fmla="*/ 324071 w 690277"/>
                  <a:gd name="connsiteY69" fmla="*/ 10760 h 993804"/>
                  <a:gd name="connsiteX70" fmla="*/ 323510 w 690277"/>
                  <a:gd name="connsiteY70" fmla="*/ 9311 h 993804"/>
                  <a:gd name="connsiteX71" fmla="*/ 321339 w 690277"/>
                  <a:gd name="connsiteY71" fmla="*/ 3442 h 993804"/>
                  <a:gd name="connsiteX72" fmla="*/ 321339 w 690277"/>
                  <a:gd name="connsiteY72" fmla="*/ 2800 h 993804"/>
                  <a:gd name="connsiteX73" fmla="*/ 321339 w 690277"/>
                  <a:gd name="connsiteY73" fmla="*/ 2800 h 993804"/>
                  <a:gd name="connsiteX74" fmla="*/ 319729 w 690277"/>
                  <a:gd name="connsiteY74" fmla="*/ -1703 h 993804"/>
                  <a:gd name="connsiteX75" fmla="*/ 319246 w 690277"/>
                  <a:gd name="connsiteY75" fmla="*/ -1703 h 993804"/>
                  <a:gd name="connsiteX76" fmla="*/ 249214 w 690277"/>
                  <a:gd name="connsiteY76" fmla="*/ 28610 h 993804"/>
                  <a:gd name="connsiteX77" fmla="*/ 89370 w 690277"/>
                  <a:gd name="connsiteY77" fmla="*/ 97998 h 993804"/>
                  <a:gd name="connsiteX78" fmla="*/ -3498 w 690277"/>
                  <a:gd name="connsiteY78" fmla="*/ 138201 h 99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690277" h="993804">
                    <a:moveTo>
                      <a:pt x="-4062" y="139086"/>
                    </a:moveTo>
                    <a:lnTo>
                      <a:pt x="-3096" y="142543"/>
                    </a:lnTo>
                    <a:cubicBezTo>
                      <a:pt x="-3096" y="143267"/>
                      <a:pt x="-2613" y="144070"/>
                      <a:pt x="-2372" y="145116"/>
                    </a:cubicBezTo>
                    <a:cubicBezTo>
                      <a:pt x="-925" y="149618"/>
                      <a:pt x="1166" y="156855"/>
                      <a:pt x="4140" y="166262"/>
                    </a:cubicBezTo>
                    <a:cubicBezTo>
                      <a:pt x="4864" y="168353"/>
                      <a:pt x="5588" y="170524"/>
                      <a:pt x="6311" y="172775"/>
                    </a:cubicBezTo>
                    <a:lnTo>
                      <a:pt x="6311" y="173660"/>
                    </a:lnTo>
                    <a:cubicBezTo>
                      <a:pt x="6794" y="175027"/>
                      <a:pt x="7277" y="176313"/>
                      <a:pt x="7679" y="177681"/>
                    </a:cubicBezTo>
                    <a:cubicBezTo>
                      <a:pt x="8562" y="180413"/>
                      <a:pt x="9528" y="183309"/>
                      <a:pt x="10572" y="186283"/>
                    </a:cubicBezTo>
                    <a:cubicBezTo>
                      <a:pt x="11055" y="187731"/>
                      <a:pt x="11538" y="189259"/>
                      <a:pt x="12100" y="190786"/>
                    </a:cubicBezTo>
                    <a:cubicBezTo>
                      <a:pt x="12663" y="192313"/>
                      <a:pt x="12904" y="193037"/>
                      <a:pt x="13307" y="194162"/>
                    </a:cubicBezTo>
                    <a:cubicBezTo>
                      <a:pt x="13709" y="195289"/>
                      <a:pt x="14351" y="197299"/>
                      <a:pt x="14915" y="198987"/>
                    </a:cubicBezTo>
                    <a:cubicBezTo>
                      <a:pt x="15478" y="200675"/>
                      <a:pt x="16120" y="202283"/>
                      <a:pt x="16683" y="204052"/>
                    </a:cubicBezTo>
                    <a:cubicBezTo>
                      <a:pt x="17247" y="205822"/>
                      <a:pt x="17810" y="207430"/>
                      <a:pt x="18452" y="209118"/>
                    </a:cubicBezTo>
                    <a:cubicBezTo>
                      <a:pt x="21106" y="217159"/>
                      <a:pt x="24080" y="225199"/>
                      <a:pt x="27297" y="233723"/>
                    </a:cubicBezTo>
                    <a:cubicBezTo>
                      <a:pt x="28100" y="235733"/>
                      <a:pt x="28825" y="237743"/>
                      <a:pt x="29549" y="239753"/>
                    </a:cubicBezTo>
                    <a:cubicBezTo>
                      <a:pt x="39599" y="266527"/>
                      <a:pt x="51902" y="297564"/>
                      <a:pt x="66614" y="331414"/>
                    </a:cubicBezTo>
                    <a:cubicBezTo>
                      <a:pt x="68142" y="335112"/>
                      <a:pt x="69832" y="338811"/>
                      <a:pt x="71520" y="342589"/>
                    </a:cubicBezTo>
                    <a:cubicBezTo>
                      <a:pt x="73772" y="347817"/>
                      <a:pt x="76182" y="353043"/>
                      <a:pt x="78595" y="358670"/>
                    </a:cubicBezTo>
                    <a:cubicBezTo>
                      <a:pt x="81007" y="364300"/>
                      <a:pt x="82534" y="367516"/>
                      <a:pt x="84625" y="372019"/>
                    </a:cubicBezTo>
                    <a:cubicBezTo>
                      <a:pt x="89772" y="383114"/>
                      <a:pt x="95159" y="394291"/>
                      <a:pt x="100706" y="405789"/>
                    </a:cubicBezTo>
                    <a:lnTo>
                      <a:pt x="104968" y="414473"/>
                    </a:lnTo>
                    <a:cubicBezTo>
                      <a:pt x="113491" y="431840"/>
                      <a:pt x="122576" y="449609"/>
                      <a:pt x="132146" y="467620"/>
                    </a:cubicBezTo>
                    <a:lnTo>
                      <a:pt x="136969" y="476626"/>
                    </a:lnTo>
                    <a:cubicBezTo>
                      <a:pt x="137371" y="477268"/>
                      <a:pt x="137693" y="477912"/>
                      <a:pt x="137935" y="478556"/>
                    </a:cubicBezTo>
                    <a:lnTo>
                      <a:pt x="146939" y="494637"/>
                    </a:lnTo>
                    <a:cubicBezTo>
                      <a:pt x="148949" y="498254"/>
                      <a:pt x="151040" y="501792"/>
                      <a:pt x="152889" y="505331"/>
                    </a:cubicBezTo>
                    <a:cubicBezTo>
                      <a:pt x="163100" y="523181"/>
                      <a:pt x="173634" y="541272"/>
                      <a:pt x="185051" y="559283"/>
                    </a:cubicBezTo>
                    <a:cubicBezTo>
                      <a:pt x="188991" y="565713"/>
                      <a:pt x="193091" y="572066"/>
                      <a:pt x="197031" y="578418"/>
                    </a:cubicBezTo>
                    <a:lnTo>
                      <a:pt x="208691" y="596429"/>
                    </a:lnTo>
                    <a:lnTo>
                      <a:pt x="208691" y="596429"/>
                    </a:lnTo>
                    <a:lnTo>
                      <a:pt x="220911" y="614761"/>
                    </a:lnTo>
                    <a:cubicBezTo>
                      <a:pt x="220911" y="614761"/>
                      <a:pt x="220911" y="614761"/>
                      <a:pt x="220911" y="614761"/>
                    </a:cubicBezTo>
                    <a:lnTo>
                      <a:pt x="233616" y="633013"/>
                    </a:lnTo>
                    <a:lnTo>
                      <a:pt x="233616" y="633013"/>
                    </a:lnTo>
                    <a:cubicBezTo>
                      <a:pt x="235706" y="636068"/>
                      <a:pt x="237877" y="639205"/>
                      <a:pt x="240129" y="642259"/>
                    </a:cubicBezTo>
                    <a:cubicBezTo>
                      <a:pt x="244310" y="648209"/>
                      <a:pt x="248733" y="654159"/>
                      <a:pt x="252995" y="660111"/>
                    </a:cubicBezTo>
                    <a:lnTo>
                      <a:pt x="253395" y="660592"/>
                    </a:lnTo>
                    <a:lnTo>
                      <a:pt x="266583" y="678202"/>
                    </a:lnTo>
                    <a:lnTo>
                      <a:pt x="267144" y="679005"/>
                    </a:lnTo>
                    <a:lnTo>
                      <a:pt x="280493" y="696132"/>
                    </a:lnTo>
                    <a:cubicBezTo>
                      <a:pt x="283225" y="699428"/>
                      <a:pt x="285800" y="702804"/>
                      <a:pt x="288533" y="706102"/>
                    </a:cubicBezTo>
                    <a:cubicBezTo>
                      <a:pt x="297861" y="717519"/>
                      <a:pt x="307347" y="728855"/>
                      <a:pt x="316997" y="739952"/>
                    </a:cubicBezTo>
                    <a:lnTo>
                      <a:pt x="318441" y="741560"/>
                    </a:lnTo>
                    <a:lnTo>
                      <a:pt x="326082" y="750244"/>
                    </a:lnTo>
                    <a:lnTo>
                      <a:pt x="334122" y="758927"/>
                    </a:lnTo>
                    <a:cubicBezTo>
                      <a:pt x="339348" y="764637"/>
                      <a:pt x="344573" y="770346"/>
                      <a:pt x="350203" y="775974"/>
                    </a:cubicBezTo>
                    <a:lnTo>
                      <a:pt x="358244" y="784417"/>
                    </a:lnTo>
                    <a:lnTo>
                      <a:pt x="372558" y="798888"/>
                    </a:lnTo>
                    <a:lnTo>
                      <a:pt x="374807" y="800978"/>
                    </a:lnTo>
                    <a:lnTo>
                      <a:pt x="383248" y="809019"/>
                    </a:lnTo>
                    <a:cubicBezTo>
                      <a:pt x="388796" y="814407"/>
                      <a:pt x="394508" y="819794"/>
                      <a:pt x="400295" y="825100"/>
                    </a:cubicBezTo>
                    <a:cubicBezTo>
                      <a:pt x="423372" y="846328"/>
                      <a:pt x="447494" y="866349"/>
                      <a:pt x="472660" y="885084"/>
                    </a:cubicBezTo>
                    <a:cubicBezTo>
                      <a:pt x="479012" y="889665"/>
                      <a:pt x="485364" y="894329"/>
                      <a:pt x="491878" y="898833"/>
                    </a:cubicBezTo>
                    <a:lnTo>
                      <a:pt x="501685" y="905505"/>
                    </a:lnTo>
                    <a:lnTo>
                      <a:pt x="511496" y="912018"/>
                    </a:lnTo>
                    <a:cubicBezTo>
                      <a:pt x="524762" y="920622"/>
                      <a:pt x="538271" y="928904"/>
                      <a:pt x="551698" y="936623"/>
                    </a:cubicBezTo>
                    <a:cubicBezTo>
                      <a:pt x="568985" y="946432"/>
                      <a:pt x="586675" y="955599"/>
                      <a:pt x="604845" y="963960"/>
                    </a:cubicBezTo>
                    <a:lnTo>
                      <a:pt x="615783" y="968865"/>
                    </a:lnTo>
                    <a:cubicBezTo>
                      <a:pt x="635480" y="977469"/>
                      <a:pt x="655581" y="985348"/>
                      <a:pt x="676405" y="992101"/>
                    </a:cubicBezTo>
                    <a:lnTo>
                      <a:pt x="686216" y="992101"/>
                    </a:lnTo>
                    <a:cubicBezTo>
                      <a:pt x="497425" y="876480"/>
                      <a:pt x="359127" y="686562"/>
                      <a:pt x="270041" y="531783"/>
                    </a:cubicBezTo>
                    <a:cubicBezTo>
                      <a:pt x="246320" y="490616"/>
                      <a:pt x="233777" y="443820"/>
                      <a:pt x="233777" y="396301"/>
                    </a:cubicBezTo>
                    <a:cubicBezTo>
                      <a:pt x="233777" y="294027"/>
                      <a:pt x="290622" y="200193"/>
                      <a:pt x="381399" y="152996"/>
                    </a:cubicBezTo>
                    <a:cubicBezTo>
                      <a:pt x="376496" y="141657"/>
                      <a:pt x="371914" y="130724"/>
                      <a:pt x="367572" y="120270"/>
                    </a:cubicBezTo>
                    <a:lnTo>
                      <a:pt x="364356" y="112230"/>
                    </a:lnTo>
                    <a:cubicBezTo>
                      <a:pt x="362346" y="107566"/>
                      <a:pt x="360497" y="102984"/>
                      <a:pt x="358644" y="98481"/>
                    </a:cubicBezTo>
                    <a:cubicBezTo>
                      <a:pt x="357521" y="95666"/>
                      <a:pt x="356316" y="92853"/>
                      <a:pt x="355268" y="90441"/>
                    </a:cubicBezTo>
                    <a:cubicBezTo>
                      <a:pt x="349159" y="75404"/>
                      <a:pt x="343772" y="61896"/>
                      <a:pt x="339187" y="50238"/>
                    </a:cubicBezTo>
                    <a:lnTo>
                      <a:pt x="334122" y="37051"/>
                    </a:lnTo>
                    <a:cubicBezTo>
                      <a:pt x="329862" y="26117"/>
                      <a:pt x="326082" y="17271"/>
                      <a:pt x="324071" y="10760"/>
                    </a:cubicBezTo>
                    <a:cubicBezTo>
                      <a:pt x="323910" y="10277"/>
                      <a:pt x="323749" y="9794"/>
                      <a:pt x="323510" y="9311"/>
                    </a:cubicBezTo>
                    <a:cubicBezTo>
                      <a:pt x="322705" y="6979"/>
                      <a:pt x="321983" y="4969"/>
                      <a:pt x="321339" y="3442"/>
                    </a:cubicBezTo>
                    <a:lnTo>
                      <a:pt x="321339" y="2800"/>
                    </a:lnTo>
                    <a:lnTo>
                      <a:pt x="321339" y="2800"/>
                    </a:lnTo>
                    <a:lnTo>
                      <a:pt x="319729" y="-1703"/>
                    </a:lnTo>
                    <a:lnTo>
                      <a:pt x="319246" y="-1703"/>
                    </a:lnTo>
                    <a:lnTo>
                      <a:pt x="249214" y="28610"/>
                    </a:lnTo>
                    <a:lnTo>
                      <a:pt x="89370" y="97998"/>
                    </a:lnTo>
                    <a:lnTo>
                      <a:pt x="-3498" y="138201"/>
                    </a:lnTo>
                    <a:close/>
                  </a:path>
                </a:pathLst>
              </a:custGeom>
              <a:solidFill>
                <a:srgbClr val="26B3AE"/>
              </a:solidFill>
              <a:ln w="8032" cap="flat">
                <a:noFill/>
                <a:prstDash val="solid"/>
                <a:miter/>
              </a:ln>
            </p:spPr>
            <p:txBody>
              <a:bodyPr rtlCol="0" anchor="ctr"/>
              <a:lstStyle/>
              <a:p>
                <a:endParaRPr lang="zh-CN" altLang="en-US"/>
              </a:p>
            </p:txBody>
          </p:sp>
        </p:grpSp>
        <p:sp>
          <p:nvSpPr>
            <p:cNvPr id="103" name="íṧļïḋé">
              <a:extLst>
                <a:ext uri="{FF2B5EF4-FFF2-40B4-BE49-F238E27FC236}">
                  <a16:creationId xmlns:a16="http://schemas.microsoft.com/office/drawing/2014/main" id="{56147E7C-EDDC-4764-E53E-493D12126780}"/>
                </a:ext>
              </a:extLst>
            </p:cNvPr>
            <p:cNvSpPr/>
            <p:nvPr/>
          </p:nvSpPr>
          <p:spPr>
            <a:xfrm rot="-1165198">
              <a:off x="7923323" y="5814660"/>
              <a:ext cx="353299" cy="224169"/>
            </a:xfrm>
            <a:custGeom>
              <a:avLst/>
              <a:gdLst>
                <a:gd name="connsiteX0" fmla="*/ 349238 w 353299"/>
                <a:gd name="connsiteY0" fmla="*/ 110382 h 224169"/>
                <a:gd name="connsiteX1" fmla="*/ 172588 w 353299"/>
                <a:gd name="connsiteY1" fmla="*/ 222466 h 224169"/>
                <a:gd name="connsiteX2" fmla="*/ -4061 w 353299"/>
                <a:gd name="connsiteY2" fmla="*/ 110382 h 224169"/>
                <a:gd name="connsiteX3" fmla="*/ 172588 w 353299"/>
                <a:gd name="connsiteY3" fmla="*/ -1702 h 224169"/>
                <a:gd name="connsiteX4" fmla="*/ 349238 w 353299"/>
                <a:gd name="connsiteY4" fmla="*/ 110382 h 224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99" h="224169">
                  <a:moveTo>
                    <a:pt x="349238" y="110382"/>
                  </a:moveTo>
                  <a:cubicBezTo>
                    <a:pt x="349238" y="172284"/>
                    <a:pt x="270148" y="222466"/>
                    <a:pt x="172588" y="222466"/>
                  </a:cubicBezTo>
                  <a:cubicBezTo>
                    <a:pt x="75027" y="222466"/>
                    <a:pt x="-4061" y="172284"/>
                    <a:pt x="-4061" y="110382"/>
                  </a:cubicBezTo>
                  <a:cubicBezTo>
                    <a:pt x="-4061" y="48481"/>
                    <a:pt x="75029" y="-1702"/>
                    <a:pt x="172588" y="-1702"/>
                  </a:cubicBezTo>
                  <a:cubicBezTo>
                    <a:pt x="270150" y="-1702"/>
                    <a:pt x="349238" y="48481"/>
                    <a:pt x="349238" y="110382"/>
                  </a:cubicBezTo>
                  <a:close/>
                </a:path>
              </a:pathLst>
            </a:custGeom>
            <a:solidFill>
              <a:srgbClr val="6ACCCA"/>
            </a:solidFill>
            <a:ln w="8032" cap="flat">
              <a:noFill/>
              <a:prstDash val="solid"/>
              <a:miter/>
            </a:ln>
          </p:spPr>
          <p:txBody>
            <a:bodyPr rtlCol="0" anchor="ctr"/>
            <a:lstStyle/>
            <a:p>
              <a:endParaRPr lang="zh-CN" altLang="en-US"/>
            </a:p>
          </p:txBody>
        </p:sp>
        <p:sp>
          <p:nvSpPr>
            <p:cNvPr id="104" name="ïslîḋê">
              <a:extLst>
                <a:ext uri="{FF2B5EF4-FFF2-40B4-BE49-F238E27FC236}">
                  <a16:creationId xmlns:a16="http://schemas.microsoft.com/office/drawing/2014/main" id="{294049A1-C73C-103C-BF2A-94528C343898}"/>
                </a:ext>
              </a:extLst>
            </p:cNvPr>
            <p:cNvSpPr/>
            <p:nvPr/>
          </p:nvSpPr>
          <p:spPr>
            <a:xfrm>
              <a:off x="7998353" y="5858354"/>
              <a:ext cx="228512" cy="159280"/>
            </a:xfrm>
            <a:custGeom>
              <a:avLst/>
              <a:gdLst>
                <a:gd name="connsiteX0" fmla="*/ 49087 w 228512"/>
                <a:gd name="connsiteY0" fmla="*/ 110461 h 159280"/>
                <a:gd name="connsiteX1" fmla="*/ 10733 w 228512"/>
                <a:gd name="connsiteY1" fmla="*/ 139728 h 159280"/>
                <a:gd name="connsiteX2" fmla="*/ 31479 w 228512"/>
                <a:gd name="connsiteY2" fmla="*/ 95908 h 159280"/>
                <a:gd name="connsiteX3" fmla="*/ -4062 w 228512"/>
                <a:gd name="connsiteY3" fmla="*/ 105234 h 159280"/>
                <a:gd name="connsiteX4" fmla="*/ 24160 w 228512"/>
                <a:gd name="connsiteY4" fmla="*/ 63424 h 159280"/>
                <a:gd name="connsiteX5" fmla="*/ 1488 w 228512"/>
                <a:gd name="connsiteY5" fmla="*/ 61735 h 159280"/>
                <a:gd name="connsiteX6" fmla="*/ 58815 w 228512"/>
                <a:gd name="connsiteY6" fmla="*/ 38419 h 159280"/>
                <a:gd name="connsiteX7" fmla="*/ 64363 w 228512"/>
                <a:gd name="connsiteY7" fmla="*/ 2959 h 159280"/>
                <a:gd name="connsiteX8" fmla="*/ 85269 w 228512"/>
                <a:gd name="connsiteY8" fmla="*/ 33594 h 159280"/>
                <a:gd name="connsiteX9" fmla="*/ 99098 w 228512"/>
                <a:gd name="connsiteY9" fmla="*/ -1703 h 159280"/>
                <a:gd name="connsiteX10" fmla="*/ 112847 w 228512"/>
                <a:gd name="connsiteY10" fmla="*/ 28849 h 159280"/>
                <a:gd name="connsiteX11" fmla="*/ 197755 w 228512"/>
                <a:gd name="connsiteY11" fmla="*/ 8909 h 159280"/>
                <a:gd name="connsiteX12" fmla="*/ 166879 w 228512"/>
                <a:gd name="connsiteY12" fmla="*/ 26519 h 159280"/>
                <a:gd name="connsiteX13" fmla="*/ 224450 w 228512"/>
                <a:gd name="connsiteY13" fmla="*/ 47986 h 159280"/>
                <a:gd name="connsiteX14" fmla="*/ 175161 w 228512"/>
                <a:gd name="connsiteY14" fmla="*/ 49916 h 159280"/>
                <a:gd name="connsiteX15" fmla="*/ 205394 w 228512"/>
                <a:gd name="connsiteY15" fmla="*/ 71625 h 159280"/>
                <a:gd name="connsiteX16" fmla="*/ 202822 w 228512"/>
                <a:gd name="connsiteY16" fmla="*/ 71625 h 159280"/>
                <a:gd name="connsiteX17" fmla="*/ 159402 w 228512"/>
                <a:gd name="connsiteY17" fmla="*/ 66078 h 159280"/>
                <a:gd name="connsiteX18" fmla="*/ 188107 w 228512"/>
                <a:gd name="connsiteY18" fmla="*/ 93495 h 159280"/>
                <a:gd name="connsiteX19" fmla="*/ 135522 w 228512"/>
                <a:gd name="connsiteY19" fmla="*/ 78621 h 159280"/>
                <a:gd name="connsiteX20" fmla="*/ 151603 w 228512"/>
                <a:gd name="connsiteY20" fmla="*/ 122683 h 159280"/>
                <a:gd name="connsiteX21" fmla="*/ 111401 w 228512"/>
                <a:gd name="connsiteY21" fmla="*/ 84732 h 159280"/>
                <a:gd name="connsiteX22" fmla="*/ 109229 w 228512"/>
                <a:gd name="connsiteY22" fmla="*/ 148493 h 159280"/>
                <a:gd name="connsiteX23" fmla="*/ 82054 w 228512"/>
                <a:gd name="connsiteY23" fmla="*/ 103143 h 159280"/>
                <a:gd name="connsiteX24" fmla="*/ 63641 w 228512"/>
                <a:gd name="connsiteY24" fmla="*/ 157578 h 15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512" h="159280">
                  <a:moveTo>
                    <a:pt x="49087" y="110461"/>
                  </a:moveTo>
                  <a:lnTo>
                    <a:pt x="10733" y="139728"/>
                  </a:lnTo>
                  <a:cubicBezTo>
                    <a:pt x="10733" y="139728"/>
                    <a:pt x="24724" y="102984"/>
                    <a:pt x="31479" y="95908"/>
                  </a:cubicBezTo>
                  <a:lnTo>
                    <a:pt x="-4062" y="105234"/>
                  </a:lnTo>
                  <a:cubicBezTo>
                    <a:pt x="-4062" y="105234"/>
                    <a:pt x="10572" y="71786"/>
                    <a:pt x="24160" y="63424"/>
                  </a:cubicBezTo>
                  <a:cubicBezTo>
                    <a:pt x="17730" y="58198"/>
                    <a:pt x="8643" y="57474"/>
                    <a:pt x="1488" y="61735"/>
                  </a:cubicBezTo>
                  <a:cubicBezTo>
                    <a:pt x="13387" y="42278"/>
                    <a:pt x="36624" y="32789"/>
                    <a:pt x="58815" y="38419"/>
                  </a:cubicBezTo>
                  <a:cubicBezTo>
                    <a:pt x="58815" y="38419"/>
                    <a:pt x="51902" y="6257"/>
                    <a:pt x="64363" y="2959"/>
                  </a:cubicBezTo>
                  <a:cubicBezTo>
                    <a:pt x="64363" y="2959"/>
                    <a:pt x="76184" y="29976"/>
                    <a:pt x="85269" y="33594"/>
                  </a:cubicBezTo>
                  <a:cubicBezTo>
                    <a:pt x="85269" y="33594"/>
                    <a:pt x="87038" y="3200"/>
                    <a:pt x="99098" y="-1703"/>
                  </a:cubicBezTo>
                  <a:cubicBezTo>
                    <a:pt x="96364" y="10438"/>
                    <a:pt x="101994" y="22899"/>
                    <a:pt x="112847" y="28849"/>
                  </a:cubicBezTo>
                  <a:cubicBezTo>
                    <a:pt x="112847" y="28849"/>
                    <a:pt x="139462" y="-22448"/>
                    <a:pt x="197755" y="8909"/>
                  </a:cubicBezTo>
                  <a:cubicBezTo>
                    <a:pt x="197755" y="8909"/>
                    <a:pt x="164950" y="16388"/>
                    <a:pt x="166879" y="26519"/>
                  </a:cubicBezTo>
                  <a:cubicBezTo>
                    <a:pt x="166879" y="26519"/>
                    <a:pt x="194782" y="17352"/>
                    <a:pt x="224450" y="47986"/>
                  </a:cubicBezTo>
                  <a:cubicBezTo>
                    <a:pt x="224450" y="47986"/>
                    <a:pt x="185051" y="38660"/>
                    <a:pt x="175161" y="49916"/>
                  </a:cubicBezTo>
                  <a:cubicBezTo>
                    <a:pt x="187544" y="53132"/>
                    <a:pt x="198319" y="60931"/>
                    <a:pt x="205394" y="71625"/>
                  </a:cubicBezTo>
                  <a:lnTo>
                    <a:pt x="202822" y="71625"/>
                  </a:lnTo>
                  <a:cubicBezTo>
                    <a:pt x="202822" y="71625"/>
                    <a:pt x="169050" y="53453"/>
                    <a:pt x="159402" y="66078"/>
                  </a:cubicBezTo>
                  <a:cubicBezTo>
                    <a:pt x="171543" y="72108"/>
                    <a:pt x="181514" y="81676"/>
                    <a:pt x="188107" y="93495"/>
                  </a:cubicBezTo>
                  <a:cubicBezTo>
                    <a:pt x="188107" y="93495"/>
                    <a:pt x="142999" y="73474"/>
                    <a:pt x="135522" y="78621"/>
                  </a:cubicBezTo>
                  <a:lnTo>
                    <a:pt x="151603" y="122683"/>
                  </a:lnTo>
                  <a:lnTo>
                    <a:pt x="111401" y="84732"/>
                  </a:lnTo>
                  <a:lnTo>
                    <a:pt x="109229" y="148493"/>
                  </a:lnTo>
                  <a:lnTo>
                    <a:pt x="82054" y="103143"/>
                  </a:lnTo>
                  <a:lnTo>
                    <a:pt x="63641" y="157578"/>
                  </a:lnTo>
                  <a:close/>
                </a:path>
              </a:pathLst>
            </a:custGeom>
            <a:solidFill>
              <a:srgbClr val="186E6B"/>
            </a:solidFill>
            <a:ln w="8032" cap="flat">
              <a:noFill/>
              <a:prstDash val="solid"/>
              <a:miter/>
            </a:ln>
          </p:spPr>
          <p:txBody>
            <a:bodyPr rtlCol="0" anchor="ctr"/>
            <a:lstStyle/>
            <a:p>
              <a:endParaRPr lang="zh-CN" altLang="en-US"/>
            </a:p>
          </p:txBody>
        </p:sp>
        <p:sp>
          <p:nvSpPr>
            <p:cNvPr id="105" name="iślíďê">
              <a:extLst>
                <a:ext uri="{FF2B5EF4-FFF2-40B4-BE49-F238E27FC236}">
                  <a16:creationId xmlns:a16="http://schemas.microsoft.com/office/drawing/2014/main" id="{BC35BE74-4E9D-F5A4-07CF-F1862BCA01A1}"/>
                </a:ext>
              </a:extLst>
            </p:cNvPr>
            <p:cNvSpPr/>
            <p:nvPr/>
          </p:nvSpPr>
          <p:spPr>
            <a:xfrm>
              <a:off x="9541004" y="5328243"/>
              <a:ext cx="582098" cy="1522226"/>
            </a:xfrm>
            <a:custGeom>
              <a:avLst/>
              <a:gdLst>
                <a:gd name="connsiteX0" fmla="*/ -4062 w 582098"/>
                <a:gd name="connsiteY0" fmla="*/ 1520524 h 1522226"/>
                <a:gd name="connsiteX1" fmla="*/ 200488 w 582098"/>
                <a:gd name="connsiteY1" fmla="*/ 1520524 h 1522226"/>
                <a:gd name="connsiteX2" fmla="*/ 220267 w 582098"/>
                <a:gd name="connsiteY2" fmla="*/ 1488845 h 1522226"/>
                <a:gd name="connsiteX3" fmla="*/ 266744 w 582098"/>
                <a:gd name="connsiteY3" fmla="*/ 1415675 h 1522226"/>
                <a:gd name="connsiteX4" fmla="*/ 292553 w 582098"/>
                <a:gd name="connsiteY4" fmla="*/ 1375473 h 1522226"/>
                <a:gd name="connsiteX5" fmla="*/ 331307 w 582098"/>
                <a:gd name="connsiteY5" fmla="*/ 1315088 h 1522226"/>
                <a:gd name="connsiteX6" fmla="*/ 462848 w 582098"/>
                <a:gd name="connsiteY6" fmla="*/ 1109653 h 1522226"/>
                <a:gd name="connsiteX7" fmla="*/ 504260 w 582098"/>
                <a:gd name="connsiteY7" fmla="*/ 219410 h 1522226"/>
                <a:gd name="connsiteX8" fmla="*/ 500479 w 582098"/>
                <a:gd name="connsiteY8" fmla="*/ 207108 h 1522226"/>
                <a:gd name="connsiteX9" fmla="*/ 495737 w 582098"/>
                <a:gd name="connsiteY9" fmla="*/ 192314 h 1522226"/>
                <a:gd name="connsiteX10" fmla="*/ 484720 w 582098"/>
                <a:gd name="connsiteY10" fmla="*/ 159347 h 1522226"/>
                <a:gd name="connsiteX11" fmla="*/ 477646 w 582098"/>
                <a:gd name="connsiteY11" fmla="*/ 139086 h 1522226"/>
                <a:gd name="connsiteX12" fmla="*/ 459955 w 582098"/>
                <a:gd name="connsiteY12" fmla="*/ 90843 h 1522226"/>
                <a:gd name="connsiteX13" fmla="*/ 456579 w 582098"/>
                <a:gd name="connsiteY13" fmla="*/ 82320 h 1522226"/>
                <a:gd name="connsiteX14" fmla="*/ 453363 w 582098"/>
                <a:gd name="connsiteY14" fmla="*/ 74279 h 1522226"/>
                <a:gd name="connsiteX15" fmla="*/ 450305 w 582098"/>
                <a:gd name="connsiteY15" fmla="*/ 66239 h 1522226"/>
                <a:gd name="connsiteX16" fmla="*/ 428115 w 582098"/>
                <a:gd name="connsiteY16" fmla="*/ 14056 h 1522226"/>
                <a:gd name="connsiteX17" fmla="*/ 426505 w 582098"/>
                <a:gd name="connsiteY17" fmla="*/ 10438 h 1522226"/>
                <a:gd name="connsiteX18" fmla="*/ 420879 w 582098"/>
                <a:gd name="connsiteY18" fmla="*/ -1703 h 1522226"/>
                <a:gd name="connsiteX19" fmla="*/ 420879 w 582098"/>
                <a:gd name="connsiteY19" fmla="*/ -1703 h 1522226"/>
                <a:gd name="connsiteX20" fmla="*/ 324393 w 582098"/>
                <a:gd name="connsiteY20" fmla="*/ 29574 h 1522226"/>
                <a:gd name="connsiteX21" fmla="*/ 158680 w 582098"/>
                <a:gd name="connsiteY21" fmla="*/ 83284 h 1522226"/>
                <a:gd name="connsiteX22" fmla="*/ 86315 w 582098"/>
                <a:gd name="connsiteY22" fmla="*/ 106763 h 1522226"/>
                <a:gd name="connsiteX23" fmla="*/ 85832 w 582098"/>
                <a:gd name="connsiteY23" fmla="*/ 106763 h 1522226"/>
                <a:gd name="connsiteX24" fmla="*/ 87521 w 582098"/>
                <a:gd name="connsiteY24" fmla="*/ 111024 h 1522226"/>
                <a:gd name="connsiteX25" fmla="*/ 87521 w 582098"/>
                <a:gd name="connsiteY25" fmla="*/ 111507 h 1522226"/>
                <a:gd name="connsiteX26" fmla="*/ 90414 w 582098"/>
                <a:gd name="connsiteY26" fmla="*/ 119064 h 1522226"/>
                <a:gd name="connsiteX27" fmla="*/ 90414 w 582098"/>
                <a:gd name="connsiteY27" fmla="*/ 119064 h 1522226"/>
                <a:gd name="connsiteX28" fmla="*/ 117268 w 582098"/>
                <a:gd name="connsiteY28" fmla="*/ 192395 h 1522226"/>
                <a:gd name="connsiteX29" fmla="*/ 123781 w 582098"/>
                <a:gd name="connsiteY29" fmla="*/ 210887 h 1522226"/>
                <a:gd name="connsiteX30" fmla="*/ 127963 w 582098"/>
                <a:gd name="connsiteY30" fmla="*/ 223270 h 1522226"/>
                <a:gd name="connsiteX31" fmla="*/ 134075 w 582098"/>
                <a:gd name="connsiteY31" fmla="*/ 241200 h 1522226"/>
                <a:gd name="connsiteX32" fmla="*/ 137613 w 582098"/>
                <a:gd name="connsiteY32" fmla="*/ 251974 h 1522226"/>
                <a:gd name="connsiteX33" fmla="*/ 160207 w 582098"/>
                <a:gd name="connsiteY33" fmla="*/ 322489 h 1522226"/>
                <a:gd name="connsiteX34" fmla="*/ 168247 w 582098"/>
                <a:gd name="connsiteY34" fmla="*/ 347897 h 1522226"/>
                <a:gd name="connsiteX35" fmla="*/ 173230 w 582098"/>
                <a:gd name="connsiteY35" fmla="*/ 364782 h 1522226"/>
                <a:gd name="connsiteX36" fmla="*/ 178699 w 582098"/>
                <a:gd name="connsiteY36" fmla="*/ 383677 h 1522226"/>
                <a:gd name="connsiteX37" fmla="*/ 199361 w 582098"/>
                <a:gd name="connsiteY37" fmla="*/ 460383 h 1522226"/>
                <a:gd name="connsiteX38" fmla="*/ 204752 w 582098"/>
                <a:gd name="connsiteY38" fmla="*/ 481772 h 1522226"/>
                <a:gd name="connsiteX39" fmla="*/ 206279 w 582098"/>
                <a:gd name="connsiteY39" fmla="*/ 488044 h 1522226"/>
                <a:gd name="connsiteX40" fmla="*/ 214881 w 582098"/>
                <a:gd name="connsiteY40" fmla="*/ 525270 h 1522226"/>
                <a:gd name="connsiteX41" fmla="*/ 216247 w 582098"/>
                <a:gd name="connsiteY41" fmla="*/ 531140 h 1522226"/>
                <a:gd name="connsiteX42" fmla="*/ 249214 w 582098"/>
                <a:gd name="connsiteY42" fmla="*/ 837242 h 1522226"/>
                <a:gd name="connsiteX43" fmla="*/ 248170 w 582098"/>
                <a:gd name="connsiteY43" fmla="*/ 850347 h 1522226"/>
                <a:gd name="connsiteX44" fmla="*/ 245115 w 582098"/>
                <a:gd name="connsiteY44" fmla="*/ 875676 h 1522226"/>
                <a:gd name="connsiteX45" fmla="*/ 243023 w 582098"/>
                <a:gd name="connsiteY45" fmla="*/ 887817 h 1522226"/>
                <a:gd name="connsiteX46" fmla="*/ 243023 w 582098"/>
                <a:gd name="connsiteY46" fmla="*/ 887817 h 1522226"/>
                <a:gd name="connsiteX47" fmla="*/ 240612 w 582098"/>
                <a:gd name="connsiteY47" fmla="*/ 899556 h 1522226"/>
                <a:gd name="connsiteX48" fmla="*/ 237797 w 582098"/>
                <a:gd name="connsiteY48" fmla="*/ 911053 h 1522226"/>
                <a:gd name="connsiteX49" fmla="*/ 235064 w 582098"/>
                <a:gd name="connsiteY49" fmla="*/ 920702 h 1522226"/>
                <a:gd name="connsiteX50" fmla="*/ 234338 w 582098"/>
                <a:gd name="connsiteY50" fmla="*/ 923034 h 1522226"/>
                <a:gd name="connsiteX51" fmla="*/ 231123 w 582098"/>
                <a:gd name="connsiteY51" fmla="*/ 932682 h 1522226"/>
                <a:gd name="connsiteX52" fmla="*/ 227664 w 582098"/>
                <a:gd name="connsiteY52" fmla="*/ 941930 h 1522226"/>
                <a:gd name="connsiteX53" fmla="*/ 226863 w 582098"/>
                <a:gd name="connsiteY53" fmla="*/ 943859 h 1522226"/>
                <a:gd name="connsiteX54" fmla="*/ 225493 w 582098"/>
                <a:gd name="connsiteY54" fmla="*/ 946833 h 1522226"/>
                <a:gd name="connsiteX55" fmla="*/ 222843 w 582098"/>
                <a:gd name="connsiteY55" fmla="*/ 952783 h 1522226"/>
                <a:gd name="connsiteX56" fmla="*/ 218740 w 582098"/>
                <a:gd name="connsiteY56" fmla="*/ 960824 h 1522226"/>
                <a:gd name="connsiteX57" fmla="*/ 218740 w 582098"/>
                <a:gd name="connsiteY57" fmla="*/ 960824 h 1522226"/>
                <a:gd name="connsiteX58" fmla="*/ 218179 w 582098"/>
                <a:gd name="connsiteY58" fmla="*/ 961870 h 1522226"/>
                <a:gd name="connsiteX59" fmla="*/ 213032 w 582098"/>
                <a:gd name="connsiteY59" fmla="*/ 970715 h 1522226"/>
                <a:gd name="connsiteX60" fmla="*/ 207402 w 582098"/>
                <a:gd name="connsiteY60" fmla="*/ 979156 h 1522226"/>
                <a:gd name="connsiteX61" fmla="*/ 207402 w 582098"/>
                <a:gd name="connsiteY61" fmla="*/ 979156 h 1522226"/>
                <a:gd name="connsiteX62" fmla="*/ 203303 w 582098"/>
                <a:gd name="connsiteY62" fmla="*/ 984786 h 1522226"/>
                <a:gd name="connsiteX63" fmla="*/ 193492 w 582098"/>
                <a:gd name="connsiteY63" fmla="*/ 997972 h 1522226"/>
                <a:gd name="connsiteX64" fmla="*/ 190359 w 582098"/>
                <a:gd name="connsiteY64" fmla="*/ 1002314 h 1522226"/>
                <a:gd name="connsiteX65" fmla="*/ 175966 w 582098"/>
                <a:gd name="connsiteY65" fmla="*/ 1024103 h 1522226"/>
                <a:gd name="connsiteX66" fmla="*/ 172346 w 582098"/>
                <a:gd name="connsiteY66" fmla="*/ 1029973 h 1522226"/>
                <a:gd name="connsiteX67" fmla="*/ 161895 w 582098"/>
                <a:gd name="connsiteY67" fmla="*/ 1047581 h 1522226"/>
                <a:gd name="connsiteX68" fmla="*/ 147742 w 582098"/>
                <a:gd name="connsiteY68" fmla="*/ 1073713 h 1522226"/>
                <a:gd name="connsiteX69" fmla="*/ 124908 w 582098"/>
                <a:gd name="connsiteY69" fmla="*/ 1120750 h 1522226"/>
                <a:gd name="connsiteX70" fmla="*/ 120805 w 582098"/>
                <a:gd name="connsiteY70" fmla="*/ 1129755 h 1522226"/>
                <a:gd name="connsiteX71" fmla="*/ 115097 w 582098"/>
                <a:gd name="connsiteY71" fmla="*/ 1142620 h 1522226"/>
                <a:gd name="connsiteX72" fmla="*/ 108745 w 582098"/>
                <a:gd name="connsiteY72" fmla="*/ 1157576 h 1522226"/>
                <a:gd name="connsiteX73" fmla="*/ 104885 w 582098"/>
                <a:gd name="connsiteY73" fmla="*/ 1167064 h 1522226"/>
                <a:gd name="connsiteX74" fmla="*/ 96845 w 582098"/>
                <a:gd name="connsiteY74" fmla="*/ 1186360 h 1522226"/>
                <a:gd name="connsiteX75" fmla="*/ 89287 w 582098"/>
                <a:gd name="connsiteY75" fmla="*/ 1206139 h 1522226"/>
                <a:gd name="connsiteX76" fmla="*/ 81812 w 582098"/>
                <a:gd name="connsiteY76" fmla="*/ 1226082 h 1522226"/>
                <a:gd name="connsiteX77" fmla="*/ 79802 w 582098"/>
                <a:gd name="connsiteY77" fmla="*/ 1231468 h 1522226"/>
                <a:gd name="connsiteX78" fmla="*/ 79802 w 582098"/>
                <a:gd name="connsiteY78" fmla="*/ 1231468 h 1522226"/>
                <a:gd name="connsiteX79" fmla="*/ 78192 w 582098"/>
                <a:gd name="connsiteY79" fmla="*/ 1236211 h 1522226"/>
                <a:gd name="connsiteX80" fmla="*/ 70957 w 582098"/>
                <a:gd name="connsiteY80" fmla="*/ 1256714 h 1522226"/>
                <a:gd name="connsiteX81" fmla="*/ 63960 w 582098"/>
                <a:gd name="connsiteY81" fmla="*/ 1277459 h 1522226"/>
                <a:gd name="connsiteX82" fmla="*/ 57047 w 582098"/>
                <a:gd name="connsiteY82" fmla="*/ 1298446 h 1522226"/>
                <a:gd name="connsiteX83" fmla="*/ 43698 w 582098"/>
                <a:gd name="connsiteY83" fmla="*/ 1340898 h 1522226"/>
                <a:gd name="connsiteX84" fmla="*/ 37346 w 582098"/>
                <a:gd name="connsiteY84" fmla="*/ 1362287 h 1522226"/>
                <a:gd name="connsiteX85" fmla="*/ 25124 w 582098"/>
                <a:gd name="connsiteY85" fmla="*/ 1405222 h 1522226"/>
                <a:gd name="connsiteX86" fmla="*/ 19337 w 582098"/>
                <a:gd name="connsiteY86" fmla="*/ 1426611 h 1522226"/>
                <a:gd name="connsiteX87" fmla="*/ 12502 w 582098"/>
                <a:gd name="connsiteY87" fmla="*/ 1452662 h 1522226"/>
                <a:gd name="connsiteX88" fmla="*/ 6150 w 582098"/>
                <a:gd name="connsiteY88" fmla="*/ 1477426 h 1522226"/>
                <a:gd name="connsiteX89" fmla="*/ 5105 w 582098"/>
                <a:gd name="connsiteY89" fmla="*/ 1481687 h 1522226"/>
                <a:gd name="connsiteX90" fmla="*/ 2934 w 582098"/>
                <a:gd name="connsiteY90" fmla="*/ 1490533 h 1522226"/>
                <a:gd name="connsiteX91" fmla="*/ -1891 w 582098"/>
                <a:gd name="connsiteY91" fmla="*/ 1510875 h 1522226"/>
                <a:gd name="connsiteX92" fmla="*/ -4062 w 582098"/>
                <a:gd name="connsiteY92" fmla="*/ 1520524 h 152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82098" h="1522226">
                  <a:moveTo>
                    <a:pt x="-4062" y="1520524"/>
                  </a:moveTo>
                  <a:lnTo>
                    <a:pt x="200488" y="1520524"/>
                  </a:lnTo>
                  <a:lnTo>
                    <a:pt x="220267" y="1488845"/>
                  </a:lnTo>
                  <a:cubicBezTo>
                    <a:pt x="234904" y="1465526"/>
                    <a:pt x="250419" y="1441165"/>
                    <a:pt x="266744" y="1415675"/>
                  </a:cubicBezTo>
                  <a:cubicBezTo>
                    <a:pt x="274784" y="1402570"/>
                    <a:pt x="283708" y="1389222"/>
                    <a:pt x="292553" y="1375473"/>
                  </a:cubicBezTo>
                  <a:cubicBezTo>
                    <a:pt x="305014" y="1355935"/>
                    <a:pt x="317880" y="1335834"/>
                    <a:pt x="331307" y="1315088"/>
                  </a:cubicBezTo>
                  <a:cubicBezTo>
                    <a:pt x="371510" y="1252775"/>
                    <a:pt x="415410" y="1184591"/>
                    <a:pt x="462848" y="1109653"/>
                  </a:cubicBezTo>
                  <a:cubicBezTo>
                    <a:pt x="642393" y="826548"/>
                    <a:pt x="576059" y="453147"/>
                    <a:pt x="504260" y="219410"/>
                  </a:cubicBezTo>
                  <a:cubicBezTo>
                    <a:pt x="503051" y="215310"/>
                    <a:pt x="501685" y="211370"/>
                    <a:pt x="500479" y="207108"/>
                  </a:cubicBezTo>
                  <a:cubicBezTo>
                    <a:pt x="499274" y="202847"/>
                    <a:pt x="497343" y="197138"/>
                    <a:pt x="495737" y="192314"/>
                  </a:cubicBezTo>
                  <a:cubicBezTo>
                    <a:pt x="492038" y="180896"/>
                    <a:pt x="488419" y="169881"/>
                    <a:pt x="484720" y="159347"/>
                  </a:cubicBezTo>
                  <a:cubicBezTo>
                    <a:pt x="482388" y="152352"/>
                    <a:pt x="480056" y="145598"/>
                    <a:pt x="477646" y="139086"/>
                  </a:cubicBezTo>
                  <a:cubicBezTo>
                    <a:pt x="471533" y="121718"/>
                    <a:pt x="465585" y="105637"/>
                    <a:pt x="459955" y="90843"/>
                  </a:cubicBezTo>
                  <a:lnTo>
                    <a:pt x="456579" y="82320"/>
                  </a:lnTo>
                  <a:cubicBezTo>
                    <a:pt x="455452" y="79586"/>
                    <a:pt x="454408" y="76852"/>
                    <a:pt x="453363" y="74279"/>
                  </a:cubicBezTo>
                  <a:cubicBezTo>
                    <a:pt x="452315" y="71707"/>
                    <a:pt x="451271" y="69053"/>
                    <a:pt x="450305" y="66239"/>
                  </a:cubicBezTo>
                  <a:cubicBezTo>
                    <a:pt x="441059" y="43323"/>
                    <a:pt x="433340" y="25634"/>
                    <a:pt x="428115" y="14056"/>
                  </a:cubicBezTo>
                  <a:lnTo>
                    <a:pt x="426505" y="10438"/>
                  </a:lnTo>
                  <a:cubicBezTo>
                    <a:pt x="422889" y="2397"/>
                    <a:pt x="420879" y="-1703"/>
                    <a:pt x="420879" y="-1703"/>
                  </a:cubicBezTo>
                  <a:lnTo>
                    <a:pt x="420879" y="-1703"/>
                  </a:lnTo>
                  <a:lnTo>
                    <a:pt x="324393" y="29574"/>
                  </a:lnTo>
                  <a:lnTo>
                    <a:pt x="158680" y="83284"/>
                  </a:lnTo>
                  <a:lnTo>
                    <a:pt x="86315" y="106763"/>
                  </a:lnTo>
                  <a:lnTo>
                    <a:pt x="85832" y="106763"/>
                  </a:lnTo>
                  <a:cubicBezTo>
                    <a:pt x="85832" y="106763"/>
                    <a:pt x="86472" y="108210"/>
                    <a:pt x="87521" y="111024"/>
                  </a:cubicBezTo>
                  <a:cubicBezTo>
                    <a:pt x="87521" y="111024"/>
                    <a:pt x="87521" y="111024"/>
                    <a:pt x="87521" y="111507"/>
                  </a:cubicBezTo>
                  <a:cubicBezTo>
                    <a:pt x="88325" y="113436"/>
                    <a:pt x="89287" y="115929"/>
                    <a:pt x="90414" y="119064"/>
                  </a:cubicBezTo>
                  <a:lnTo>
                    <a:pt x="90414" y="119064"/>
                  </a:lnTo>
                  <a:cubicBezTo>
                    <a:pt x="95883" y="133216"/>
                    <a:pt x="105451" y="158785"/>
                    <a:pt x="117268" y="192395"/>
                  </a:cubicBezTo>
                  <a:lnTo>
                    <a:pt x="123781" y="210887"/>
                  </a:lnTo>
                  <a:lnTo>
                    <a:pt x="127963" y="223270"/>
                  </a:lnTo>
                  <a:cubicBezTo>
                    <a:pt x="129973" y="229059"/>
                    <a:pt x="131983" y="235089"/>
                    <a:pt x="134075" y="241200"/>
                  </a:cubicBezTo>
                  <a:cubicBezTo>
                    <a:pt x="135198" y="244737"/>
                    <a:pt x="136486" y="248276"/>
                    <a:pt x="137613" y="251974"/>
                  </a:cubicBezTo>
                  <a:cubicBezTo>
                    <a:pt x="144927" y="273764"/>
                    <a:pt x="152488" y="297403"/>
                    <a:pt x="160207" y="322489"/>
                  </a:cubicBezTo>
                  <a:cubicBezTo>
                    <a:pt x="162779" y="330530"/>
                    <a:pt x="165350" y="339213"/>
                    <a:pt x="168247" y="347897"/>
                  </a:cubicBezTo>
                  <a:cubicBezTo>
                    <a:pt x="169853" y="353445"/>
                    <a:pt x="171541" y="359074"/>
                    <a:pt x="173230" y="364782"/>
                  </a:cubicBezTo>
                  <a:cubicBezTo>
                    <a:pt x="174918" y="370491"/>
                    <a:pt x="176928" y="377326"/>
                    <a:pt x="178699" y="383677"/>
                  </a:cubicBezTo>
                  <a:cubicBezTo>
                    <a:pt x="185773" y="408522"/>
                    <a:pt x="192769" y="434171"/>
                    <a:pt x="199361" y="460383"/>
                  </a:cubicBezTo>
                  <a:cubicBezTo>
                    <a:pt x="201210" y="467460"/>
                    <a:pt x="202902" y="474534"/>
                    <a:pt x="204752" y="481772"/>
                  </a:cubicBezTo>
                  <a:cubicBezTo>
                    <a:pt x="205231" y="483863"/>
                    <a:pt x="205714" y="485873"/>
                    <a:pt x="206279" y="488044"/>
                  </a:cubicBezTo>
                  <a:cubicBezTo>
                    <a:pt x="209251" y="500346"/>
                    <a:pt x="212148" y="512727"/>
                    <a:pt x="214881" y="525270"/>
                  </a:cubicBezTo>
                  <a:cubicBezTo>
                    <a:pt x="215364" y="527200"/>
                    <a:pt x="215847" y="529130"/>
                    <a:pt x="216247" y="531140"/>
                  </a:cubicBezTo>
                  <a:cubicBezTo>
                    <a:pt x="239807" y="637837"/>
                    <a:pt x="255244" y="747350"/>
                    <a:pt x="249214" y="837242"/>
                  </a:cubicBezTo>
                  <a:cubicBezTo>
                    <a:pt x="249214" y="841665"/>
                    <a:pt x="248570" y="846087"/>
                    <a:pt x="248170" y="850347"/>
                  </a:cubicBezTo>
                  <a:cubicBezTo>
                    <a:pt x="247365" y="859032"/>
                    <a:pt x="246320" y="867475"/>
                    <a:pt x="245115" y="875676"/>
                  </a:cubicBezTo>
                  <a:cubicBezTo>
                    <a:pt x="244471" y="879777"/>
                    <a:pt x="243745" y="883716"/>
                    <a:pt x="243023" y="887817"/>
                  </a:cubicBezTo>
                  <a:cubicBezTo>
                    <a:pt x="243023" y="887817"/>
                    <a:pt x="243023" y="887817"/>
                    <a:pt x="243023" y="887817"/>
                  </a:cubicBezTo>
                  <a:cubicBezTo>
                    <a:pt x="242300" y="891837"/>
                    <a:pt x="241495" y="895858"/>
                    <a:pt x="240612" y="899556"/>
                  </a:cubicBezTo>
                  <a:cubicBezTo>
                    <a:pt x="239725" y="903254"/>
                    <a:pt x="238841" y="907597"/>
                    <a:pt x="237797" y="911053"/>
                  </a:cubicBezTo>
                  <a:cubicBezTo>
                    <a:pt x="236753" y="914512"/>
                    <a:pt x="236109" y="917486"/>
                    <a:pt x="235064" y="920702"/>
                  </a:cubicBezTo>
                  <a:cubicBezTo>
                    <a:pt x="234904" y="921506"/>
                    <a:pt x="234660" y="922311"/>
                    <a:pt x="234338" y="923034"/>
                  </a:cubicBezTo>
                  <a:cubicBezTo>
                    <a:pt x="233372" y="926332"/>
                    <a:pt x="232250" y="929547"/>
                    <a:pt x="231123" y="932682"/>
                  </a:cubicBezTo>
                  <a:cubicBezTo>
                    <a:pt x="229996" y="935819"/>
                    <a:pt x="228873" y="938954"/>
                    <a:pt x="227664" y="941930"/>
                  </a:cubicBezTo>
                  <a:cubicBezTo>
                    <a:pt x="227503" y="942573"/>
                    <a:pt x="227263" y="943296"/>
                    <a:pt x="226863" y="943859"/>
                  </a:cubicBezTo>
                  <a:cubicBezTo>
                    <a:pt x="226380" y="944904"/>
                    <a:pt x="225976" y="945869"/>
                    <a:pt x="225493" y="946833"/>
                  </a:cubicBezTo>
                  <a:cubicBezTo>
                    <a:pt x="224692" y="948843"/>
                    <a:pt x="223805" y="950853"/>
                    <a:pt x="222843" y="952783"/>
                  </a:cubicBezTo>
                  <a:cubicBezTo>
                    <a:pt x="221555" y="955598"/>
                    <a:pt x="220189" y="958333"/>
                    <a:pt x="218740" y="960824"/>
                  </a:cubicBezTo>
                  <a:lnTo>
                    <a:pt x="218740" y="960824"/>
                  </a:lnTo>
                  <a:cubicBezTo>
                    <a:pt x="218662" y="961226"/>
                    <a:pt x="218418" y="961548"/>
                    <a:pt x="218179" y="961870"/>
                  </a:cubicBezTo>
                  <a:cubicBezTo>
                    <a:pt x="216490" y="965005"/>
                    <a:pt x="214720" y="967981"/>
                    <a:pt x="213032" y="970715"/>
                  </a:cubicBezTo>
                  <a:cubicBezTo>
                    <a:pt x="211343" y="973609"/>
                    <a:pt x="209494" y="976424"/>
                    <a:pt x="207402" y="979156"/>
                  </a:cubicBezTo>
                  <a:lnTo>
                    <a:pt x="207402" y="979156"/>
                  </a:lnTo>
                  <a:cubicBezTo>
                    <a:pt x="206196" y="981166"/>
                    <a:pt x="204830" y="983015"/>
                    <a:pt x="203303" y="984786"/>
                  </a:cubicBezTo>
                  <a:cubicBezTo>
                    <a:pt x="200005" y="989046"/>
                    <a:pt x="196711" y="993388"/>
                    <a:pt x="193492" y="997972"/>
                  </a:cubicBezTo>
                  <a:cubicBezTo>
                    <a:pt x="192447" y="999338"/>
                    <a:pt x="191403" y="1000867"/>
                    <a:pt x="190359" y="1002314"/>
                  </a:cubicBezTo>
                  <a:cubicBezTo>
                    <a:pt x="185534" y="1009228"/>
                    <a:pt x="180709" y="1016465"/>
                    <a:pt x="175966" y="1024103"/>
                  </a:cubicBezTo>
                  <a:cubicBezTo>
                    <a:pt x="174761" y="1025952"/>
                    <a:pt x="173473" y="1027963"/>
                    <a:pt x="172346" y="1029973"/>
                  </a:cubicBezTo>
                  <a:cubicBezTo>
                    <a:pt x="168887" y="1035681"/>
                    <a:pt x="165433" y="1041551"/>
                    <a:pt x="161895" y="1047581"/>
                  </a:cubicBezTo>
                  <a:cubicBezTo>
                    <a:pt x="157149" y="1055621"/>
                    <a:pt x="152406" y="1064708"/>
                    <a:pt x="147742" y="1073713"/>
                  </a:cubicBezTo>
                  <a:cubicBezTo>
                    <a:pt x="139701" y="1088588"/>
                    <a:pt x="132305" y="1104347"/>
                    <a:pt x="124908" y="1120750"/>
                  </a:cubicBezTo>
                  <a:cubicBezTo>
                    <a:pt x="123459" y="1123724"/>
                    <a:pt x="122176" y="1126781"/>
                    <a:pt x="120805" y="1129755"/>
                  </a:cubicBezTo>
                  <a:cubicBezTo>
                    <a:pt x="118956" y="1134016"/>
                    <a:pt x="117029" y="1138358"/>
                    <a:pt x="115097" y="1142620"/>
                  </a:cubicBezTo>
                  <a:cubicBezTo>
                    <a:pt x="113169" y="1146882"/>
                    <a:pt x="110837" y="1152510"/>
                    <a:pt x="108745" y="1157576"/>
                  </a:cubicBezTo>
                  <a:cubicBezTo>
                    <a:pt x="107461" y="1160711"/>
                    <a:pt x="106095" y="1163846"/>
                    <a:pt x="104885" y="1167064"/>
                  </a:cubicBezTo>
                  <a:cubicBezTo>
                    <a:pt x="102235" y="1173496"/>
                    <a:pt x="99581" y="1179849"/>
                    <a:pt x="96845" y="1186360"/>
                  </a:cubicBezTo>
                  <a:cubicBezTo>
                    <a:pt x="94112" y="1192873"/>
                    <a:pt x="91780" y="1199467"/>
                    <a:pt x="89287" y="1206139"/>
                  </a:cubicBezTo>
                  <a:lnTo>
                    <a:pt x="81812" y="1226082"/>
                  </a:lnTo>
                  <a:cubicBezTo>
                    <a:pt x="81168" y="1227931"/>
                    <a:pt x="80524" y="1229699"/>
                    <a:pt x="79802" y="1231468"/>
                  </a:cubicBezTo>
                  <a:lnTo>
                    <a:pt x="79802" y="1231468"/>
                  </a:lnTo>
                  <a:cubicBezTo>
                    <a:pt x="79237" y="1233076"/>
                    <a:pt x="78675" y="1234603"/>
                    <a:pt x="78192" y="1236211"/>
                  </a:cubicBezTo>
                  <a:cubicBezTo>
                    <a:pt x="75782" y="1242965"/>
                    <a:pt x="73367" y="1249881"/>
                    <a:pt x="70957" y="1256714"/>
                  </a:cubicBezTo>
                  <a:lnTo>
                    <a:pt x="63960" y="1277459"/>
                  </a:lnTo>
                  <a:cubicBezTo>
                    <a:pt x="61550" y="1284375"/>
                    <a:pt x="59379" y="1291450"/>
                    <a:pt x="57047" y="1298446"/>
                  </a:cubicBezTo>
                  <a:cubicBezTo>
                    <a:pt x="52383" y="1312517"/>
                    <a:pt x="48040" y="1326666"/>
                    <a:pt x="43698" y="1340898"/>
                  </a:cubicBezTo>
                  <a:cubicBezTo>
                    <a:pt x="41527" y="1347975"/>
                    <a:pt x="39439" y="1355050"/>
                    <a:pt x="37346" y="1362287"/>
                  </a:cubicBezTo>
                  <a:cubicBezTo>
                    <a:pt x="33165" y="1376599"/>
                    <a:pt x="29305" y="1390912"/>
                    <a:pt x="25124" y="1405222"/>
                  </a:cubicBezTo>
                  <a:cubicBezTo>
                    <a:pt x="23114" y="1412299"/>
                    <a:pt x="21265" y="1419454"/>
                    <a:pt x="19337" y="1426611"/>
                  </a:cubicBezTo>
                  <a:cubicBezTo>
                    <a:pt x="16923" y="1435294"/>
                    <a:pt x="14673" y="1443978"/>
                    <a:pt x="12502" y="1452662"/>
                  </a:cubicBezTo>
                  <a:cubicBezTo>
                    <a:pt x="10331" y="1461345"/>
                    <a:pt x="8160" y="1469146"/>
                    <a:pt x="6150" y="1477426"/>
                  </a:cubicBezTo>
                  <a:cubicBezTo>
                    <a:pt x="6150" y="1478874"/>
                    <a:pt x="5427" y="1480241"/>
                    <a:pt x="5105" y="1481687"/>
                  </a:cubicBezTo>
                  <a:cubicBezTo>
                    <a:pt x="4379" y="1484663"/>
                    <a:pt x="3739" y="1487557"/>
                    <a:pt x="2934" y="1490533"/>
                  </a:cubicBezTo>
                  <a:cubicBezTo>
                    <a:pt x="1325" y="1497287"/>
                    <a:pt x="-364" y="1504121"/>
                    <a:pt x="-1891" y="1510875"/>
                  </a:cubicBezTo>
                  <a:cubicBezTo>
                    <a:pt x="-2857" y="1514976"/>
                    <a:pt x="-3500" y="1517789"/>
                    <a:pt x="-4062" y="1520524"/>
                  </a:cubicBezTo>
                  <a:close/>
                </a:path>
              </a:pathLst>
            </a:custGeom>
            <a:solidFill>
              <a:srgbClr val="31CCC7"/>
            </a:solidFill>
            <a:ln w="8032" cap="flat">
              <a:noFill/>
              <a:prstDash val="solid"/>
              <a:miter/>
            </a:ln>
          </p:spPr>
          <p:txBody>
            <a:bodyPr rtlCol="0" anchor="ctr"/>
            <a:lstStyle/>
            <a:p>
              <a:endParaRPr lang="zh-CN" altLang="en-US"/>
            </a:p>
          </p:txBody>
        </p:sp>
        <p:sp>
          <p:nvSpPr>
            <p:cNvPr id="106" name="îśļiḓè">
              <a:extLst>
                <a:ext uri="{FF2B5EF4-FFF2-40B4-BE49-F238E27FC236}">
                  <a16:creationId xmlns:a16="http://schemas.microsoft.com/office/drawing/2014/main" id="{4EA3F90D-1D58-3970-DA69-45B9F31379B0}"/>
                </a:ext>
              </a:extLst>
            </p:cNvPr>
            <p:cNvSpPr/>
            <p:nvPr/>
          </p:nvSpPr>
          <p:spPr>
            <a:xfrm>
              <a:off x="9541004" y="5328243"/>
              <a:ext cx="508561" cy="1522226"/>
            </a:xfrm>
            <a:custGeom>
              <a:avLst/>
              <a:gdLst>
                <a:gd name="connsiteX0" fmla="*/ -4062 w 508561"/>
                <a:gd name="connsiteY0" fmla="*/ 1520524 h 1522226"/>
                <a:gd name="connsiteX1" fmla="*/ 12019 w 508561"/>
                <a:gd name="connsiteY1" fmla="*/ 1520524 h 1522226"/>
                <a:gd name="connsiteX2" fmla="*/ 17245 w 508561"/>
                <a:gd name="connsiteY2" fmla="*/ 1508946 h 1522226"/>
                <a:gd name="connsiteX3" fmla="*/ 238036 w 508561"/>
                <a:gd name="connsiteY3" fmla="*/ 1151946 h 1522226"/>
                <a:gd name="connsiteX4" fmla="*/ 242783 w 508561"/>
                <a:gd name="connsiteY4" fmla="*/ 1147284 h 1522226"/>
                <a:gd name="connsiteX5" fmla="*/ 261436 w 508561"/>
                <a:gd name="connsiteY5" fmla="*/ 1126056 h 1522226"/>
                <a:gd name="connsiteX6" fmla="*/ 279766 w 508561"/>
                <a:gd name="connsiteY6" fmla="*/ 1096548 h 1522226"/>
                <a:gd name="connsiteX7" fmla="*/ 300272 w 508561"/>
                <a:gd name="connsiteY7" fmla="*/ 499058 h 1522226"/>
                <a:gd name="connsiteX8" fmla="*/ 504500 w 508561"/>
                <a:gd name="connsiteY8" fmla="*/ 219410 h 1522226"/>
                <a:gd name="connsiteX9" fmla="*/ 500719 w 508561"/>
                <a:gd name="connsiteY9" fmla="*/ 207108 h 1522226"/>
                <a:gd name="connsiteX10" fmla="*/ 495976 w 508561"/>
                <a:gd name="connsiteY10" fmla="*/ 192314 h 1522226"/>
                <a:gd name="connsiteX11" fmla="*/ 484960 w 508561"/>
                <a:gd name="connsiteY11" fmla="*/ 159347 h 1522226"/>
                <a:gd name="connsiteX12" fmla="*/ 477885 w 508561"/>
                <a:gd name="connsiteY12" fmla="*/ 139086 h 1522226"/>
                <a:gd name="connsiteX13" fmla="*/ 460198 w 508561"/>
                <a:gd name="connsiteY13" fmla="*/ 90843 h 1522226"/>
                <a:gd name="connsiteX14" fmla="*/ 456818 w 508561"/>
                <a:gd name="connsiteY14" fmla="*/ 82320 h 1522226"/>
                <a:gd name="connsiteX15" fmla="*/ 453603 w 508561"/>
                <a:gd name="connsiteY15" fmla="*/ 74279 h 1522226"/>
                <a:gd name="connsiteX16" fmla="*/ 450548 w 508561"/>
                <a:gd name="connsiteY16" fmla="*/ 66239 h 1522226"/>
                <a:gd name="connsiteX17" fmla="*/ 428354 w 508561"/>
                <a:gd name="connsiteY17" fmla="*/ 14056 h 1522226"/>
                <a:gd name="connsiteX18" fmla="*/ 426749 w 508561"/>
                <a:gd name="connsiteY18" fmla="*/ 10438 h 1522226"/>
                <a:gd name="connsiteX19" fmla="*/ 421119 w 508561"/>
                <a:gd name="connsiteY19" fmla="*/ -1703 h 1522226"/>
                <a:gd name="connsiteX20" fmla="*/ 421119 w 508561"/>
                <a:gd name="connsiteY20" fmla="*/ -1703 h 1522226"/>
                <a:gd name="connsiteX21" fmla="*/ 324633 w 508561"/>
                <a:gd name="connsiteY21" fmla="*/ 29574 h 1522226"/>
                <a:gd name="connsiteX22" fmla="*/ 158919 w 508561"/>
                <a:gd name="connsiteY22" fmla="*/ 83284 h 1522226"/>
                <a:gd name="connsiteX23" fmla="*/ 86555 w 508561"/>
                <a:gd name="connsiteY23" fmla="*/ 106763 h 1522226"/>
                <a:gd name="connsiteX24" fmla="*/ 86072 w 508561"/>
                <a:gd name="connsiteY24" fmla="*/ 106763 h 1522226"/>
                <a:gd name="connsiteX25" fmla="*/ 87760 w 508561"/>
                <a:gd name="connsiteY25" fmla="*/ 111024 h 1522226"/>
                <a:gd name="connsiteX26" fmla="*/ 87760 w 508561"/>
                <a:gd name="connsiteY26" fmla="*/ 111507 h 1522226"/>
                <a:gd name="connsiteX27" fmla="*/ 90654 w 508561"/>
                <a:gd name="connsiteY27" fmla="*/ 119064 h 1522226"/>
                <a:gd name="connsiteX28" fmla="*/ 90654 w 508561"/>
                <a:gd name="connsiteY28" fmla="*/ 119064 h 1522226"/>
                <a:gd name="connsiteX29" fmla="*/ 117511 w 508561"/>
                <a:gd name="connsiteY29" fmla="*/ 192395 h 1522226"/>
                <a:gd name="connsiteX30" fmla="*/ 124025 w 508561"/>
                <a:gd name="connsiteY30" fmla="*/ 210887 h 1522226"/>
                <a:gd name="connsiteX31" fmla="*/ 128206 w 508561"/>
                <a:gd name="connsiteY31" fmla="*/ 223270 h 1522226"/>
                <a:gd name="connsiteX32" fmla="*/ 134315 w 508561"/>
                <a:gd name="connsiteY32" fmla="*/ 241200 h 1522226"/>
                <a:gd name="connsiteX33" fmla="*/ 137852 w 508561"/>
                <a:gd name="connsiteY33" fmla="*/ 251974 h 1522226"/>
                <a:gd name="connsiteX34" fmla="*/ 160446 w 508561"/>
                <a:gd name="connsiteY34" fmla="*/ 322489 h 1522226"/>
                <a:gd name="connsiteX35" fmla="*/ 168487 w 508561"/>
                <a:gd name="connsiteY35" fmla="*/ 347897 h 1522226"/>
                <a:gd name="connsiteX36" fmla="*/ 173473 w 508561"/>
                <a:gd name="connsiteY36" fmla="*/ 364782 h 1522226"/>
                <a:gd name="connsiteX37" fmla="*/ 178938 w 508561"/>
                <a:gd name="connsiteY37" fmla="*/ 383677 h 1522226"/>
                <a:gd name="connsiteX38" fmla="*/ 199605 w 508561"/>
                <a:gd name="connsiteY38" fmla="*/ 460383 h 1522226"/>
                <a:gd name="connsiteX39" fmla="*/ 204991 w 508561"/>
                <a:gd name="connsiteY39" fmla="*/ 481772 h 1522226"/>
                <a:gd name="connsiteX40" fmla="*/ 206518 w 508561"/>
                <a:gd name="connsiteY40" fmla="*/ 488044 h 1522226"/>
                <a:gd name="connsiteX41" fmla="*/ 215120 w 508561"/>
                <a:gd name="connsiteY41" fmla="*/ 525270 h 1522226"/>
                <a:gd name="connsiteX42" fmla="*/ 216490 w 508561"/>
                <a:gd name="connsiteY42" fmla="*/ 531140 h 1522226"/>
                <a:gd name="connsiteX43" fmla="*/ 249453 w 508561"/>
                <a:gd name="connsiteY43" fmla="*/ 837242 h 1522226"/>
                <a:gd name="connsiteX44" fmla="*/ 248409 w 508561"/>
                <a:gd name="connsiteY44" fmla="*/ 850347 h 1522226"/>
                <a:gd name="connsiteX45" fmla="*/ 245355 w 508561"/>
                <a:gd name="connsiteY45" fmla="*/ 875676 h 1522226"/>
                <a:gd name="connsiteX46" fmla="*/ 243262 w 508561"/>
                <a:gd name="connsiteY46" fmla="*/ 887817 h 1522226"/>
                <a:gd name="connsiteX47" fmla="*/ 243262 w 508561"/>
                <a:gd name="connsiteY47" fmla="*/ 887817 h 1522226"/>
                <a:gd name="connsiteX48" fmla="*/ 240851 w 508561"/>
                <a:gd name="connsiteY48" fmla="*/ 899556 h 1522226"/>
                <a:gd name="connsiteX49" fmla="*/ 238036 w 508561"/>
                <a:gd name="connsiteY49" fmla="*/ 911053 h 1522226"/>
                <a:gd name="connsiteX50" fmla="*/ 235304 w 508561"/>
                <a:gd name="connsiteY50" fmla="*/ 920702 h 1522226"/>
                <a:gd name="connsiteX51" fmla="*/ 234582 w 508561"/>
                <a:gd name="connsiteY51" fmla="*/ 923034 h 1522226"/>
                <a:gd name="connsiteX52" fmla="*/ 231362 w 508561"/>
                <a:gd name="connsiteY52" fmla="*/ 932682 h 1522226"/>
                <a:gd name="connsiteX53" fmla="*/ 227907 w 508561"/>
                <a:gd name="connsiteY53" fmla="*/ 941930 h 1522226"/>
                <a:gd name="connsiteX54" fmla="*/ 227102 w 508561"/>
                <a:gd name="connsiteY54" fmla="*/ 943859 h 1522226"/>
                <a:gd name="connsiteX55" fmla="*/ 225815 w 508561"/>
                <a:gd name="connsiteY55" fmla="*/ 946914 h 1522226"/>
                <a:gd name="connsiteX56" fmla="*/ 223082 w 508561"/>
                <a:gd name="connsiteY56" fmla="*/ 952783 h 1522226"/>
                <a:gd name="connsiteX57" fmla="*/ 218983 w 508561"/>
                <a:gd name="connsiteY57" fmla="*/ 960824 h 1522226"/>
                <a:gd name="connsiteX58" fmla="*/ 218418 w 508561"/>
                <a:gd name="connsiteY58" fmla="*/ 961870 h 1522226"/>
                <a:gd name="connsiteX59" fmla="*/ 213271 w 508561"/>
                <a:gd name="connsiteY59" fmla="*/ 970715 h 1522226"/>
                <a:gd name="connsiteX60" fmla="*/ 207645 w 508561"/>
                <a:gd name="connsiteY60" fmla="*/ 979156 h 1522226"/>
                <a:gd name="connsiteX61" fmla="*/ 207645 w 508561"/>
                <a:gd name="connsiteY61" fmla="*/ 979156 h 1522226"/>
                <a:gd name="connsiteX62" fmla="*/ 203542 w 508561"/>
                <a:gd name="connsiteY62" fmla="*/ 984786 h 1522226"/>
                <a:gd name="connsiteX63" fmla="*/ 193735 w 508561"/>
                <a:gd name="connsiteY63" fmla="*/ 997972 h 1522226"/>
                <a:gd name="connsiteX64" fmla="*/ 190598 w 508561"/>
                <a:gd name="connsiteY64" fmla="*/ 1002314 h 1522226"/>
                <a:gd name="connsiteX65" fmla="*/ 176206 w 508561"/>
                <a:gd name="connsiteY65" fmla="*/ 1024103 h 1522226"/>
                <a:gd name="connsiteX66" fmla="*/ 172590 w 508561"/>
                <a:gd name="connsiteY66" fmla="*/ 1029973 h 1522226"/>
                <a:gd name="connsiteX67" fmla="*/ 162135 w 508561"/>
                <a:gd name="connsiteY67" fmla="*/ 1047581 h 1522226"/>
                <a:gd name="connsiteX68" fmla="*/ 148064 w 508561"/>
                <a:gd name="connsiteY68" fmla="*/ 1073632 h 1522226"/>
                <a:gd name="connsiteX69" fmla="*/ 148064 w 508561"/>
                <a:gd name="connsiteY69" fmla="*/ 1073632 h 1522226"/>
                <a:gd name="connsiteX70" fmla="*/ 125230 w 508561"/>
                <a:gd name="connsiteY70" fmla="*/ 1120670 h 1522226"/>
                <a:gd name="connsiteX71" fmla="*/ 121127 w 508561"/>
                <a:gd name="connsiteY71" fmla="*/ 1129674 h 1522226"/>
                <a:gd name="connsiteX72" fmla="*/ 115419 w 508561"/>
                <a:gd name="connsiteY72" fmla="*/ 1142540 h 1522226"/>
                <a:gd name="connsiteX73" fmla="*/ 109067 w 508561"/>
                <a:gd name="connsiteY73" fmla="*/ 1157496 h 1522226"/>
                <a:gd name="connsiteX74" fmla="*/ 105207 w 508561"/>
                <a:gd name="connsiteY74" fmla="*/ 1166983 h 1522226"/>
                <a:gd name="connsiteX75" fmla="*/ 97167 w 508561"/>
                <a:gd name="connsiteY75" fmla="*/ 1186280 h 1522226"/>
                <a:gd name="connsiteX76" fmla="*/ 89609 w 508561"/>
                <a:gd name="connsiteY76" fmla="*/ 1206059 h 1522226"/>
                <a:gd name="connsiteX77" fmla="*/ 82134 w 508561"/>
                <a:gd name="connsiteY77" fmla="*/ 1226001 h 1522226"/>
                <a:gd name="connsiteX78" fmla="*/ 80124 w 508561"/>
                <a:gd name="connsiteY78" fmla="*/ 1231388 h 1522226"/>
                <a:gd name="connsiteX79" fmla="*/ 78432 w 508561"/>
                <a:gd name="connsiteY79" fmla="*/ 1236211 h 1522226"/>
                <a:gd name="connsiteX80" fmla="*/ 71196 w 508561"/>
                <a:gd name="connsiteY80" fmla="*/ 1256714 h 1522226"/>
                <a:gd name="connsiteX81" fmla="*/ 64204 w 508561"/>
                <a:gd name="connsiteY81" fmla="*/ 1277459 h 1522226"/>
                <a:gd name="connsiteX82" fmla="*/ 57286 w 508561"/>
                <a:gd name="connsiteY82" fmla="*/ 1298446 h 1522226"/>
                <a:gd name="connsiteX83" fmla="*/ 43942 w 508561"/>
                <a:gd name="connsiteY83" fmla="*/ 1340898 h 1522226"/>
                <a:gd name="connsiteX84" fmla="*/ 37589 w 508561"/>
                <a:gd name="connsiteY84" fmla="*/ 1362287 h 1522226"/>
                <a:gd name="connsiteX85" fmla="*/ 25368 w 508561"/>
                <a:gd name="connsiteY85" fmla="*/ 1405222 h 1522226"/>
                <a:gd name="connsiteX86" fmla="*/ 19577 w 508561"/>
                <a:gd name="connsiteY86" fmla="*/ 1426611 h 1522226"/>
                <a:gd name="connsiteX87" fmla="*/ 12742 w 508561"/>
                <a:gd name="connsiteY87" fmla="*/ 1452662 h 1522226"/>
                <a:gd name="connsiteX88" fmla="*/ 6389 w 508561"/>
                <a:gd name="connsiteY88" fmla="*/ 1477426 h 1522226"/>
                <a:gd name="connsiteX89" fmla="*/ 5345 w 508561"/>
                <a:gd name="connsiteY89" fmla="*/ 1481687 h 1522226"/>
                <a:gd name="connsiteX90" fmla="*/ 3174 w 508561"/>
                <a:gd name="connsiteY90" fmla="*/ 1490533 h 1522226"/>
                <a:gd name="connsiteX91" fmla="*/ -1651 w 508561"/>
                <a:gd name="connsiteY91" fmla="*/ 1510875 h 1522226"/>
                <a:gd name="connsiteX92" fmla="*/ -4062 w 508561"/>
                <a:gd name="connsiteY92" fmla="*/ 1520524 h 152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08561" h="1522226">
                  <a:moveTo>
                    <a:pt x="-4062" y="1520524"/>
                  </a:moveTo>
                  <a:lnTo>
                    <a:pt x="12019" y="1520524"/>
                  </a:lnTo>
                  <a:cubicBezTo>
                    <a:pt x="13790" y="1516664"/>
                    <a:pt x="15557" y="1512483"/>
                    <a:pt x="17245" y="1508946"/>
                  </a:cubicBezTo>
                  <a:cubicBezTo>
                    <a:pt x="82774" y="1365583"/>
                    <a:pt x="161330" y="1226965"/>
                    <a:pt x="238036" y="1151946"/>
                  </a:cubicBezTo>
                  <a:cubicBezTo>
                    <a:pt x="239646" y="1150258"/>
                    <a:pt x="241173" y="1148812"/>
                    <a:pt x="242783" y="1147284"/>
                  </a:cubicBezTo>
                  <a:cubicBezTo>
                    <a:pt x="249614" y="1140771"/>
                    <a:pt x="255888" y="1133694"/>
                    <a:pt x="261436" y="1126056"/>
                  </a:cubicBezTo>
                  <a:cubicBezTo>
                    <a:pt x="268349" y="1116730"/>
                    <a:pt x="274541" y="1106921"/>
                    <a:pt x="279766" y="1096548"/>
                  </a:cubicBezTo>
                  <a:cubicBezTo>
                    <a:pt x="349720" y="960904"/>
                    <a:pt x="328975" y="694523"/>
                    <a:pt x="300272" y="499058"/>
                  </a:cubicBezTo>
                  <a:cubicBezTo>
                    <a:pt x="280814" y="365747"/>
                    <a:pt x="371671" y="241441"/>
                    <a:pt x="504500" y="219410"/>
                  </a:cubicBezTo>
                  <a:cubicBezTo>
                    <a:pt x="503294" y="215310"/>
                    <a:pt x="501928" y="211370"/>
                    <a:pt x="500719" y="207108"/>
                  </a:cubicBezTo>
                  <a:cubicBezTo>
                    <a:pt x="499514" y="202847"/>
                    <a:pt x="497586" y="197138"/>
                    <a:pt x="495976" y="192314"/>
                  </a:cubicBezTo>
                  <a:cubicBezTo>
                    <a:pt x="492278" y="180896"/>
                    <a:pt x="488658" y="169881"/>
                    <a:pt x="484960" y="159347"/>
                  </a:cubicBezTo>
                  <a:cubicBezTo>
                    <a:pt x="482628" y="152352"/>
                    <a:pt x="480300" y="145598"/>
                    <a:pt x="477885" y="139086"/>
                  </a:cubicBezTo>
                  <a:cubicBezTo>
                    <a:pt x="471776" y="121718"/>
                    <a:pt x="465824" y="105637"/>
                    <a:pt x="460198" y="90843"/>
                  </a:cubicBezTo>
                  <a:lnTo>
                    <a:pt x="456818" y="82320"/>
                  </a:lnTo>
                  <a:cubicBezTo>
                    <a:pt x="455695" y="79586"/>
                    <a:pt x="454647" y="76852"/>
                    <a:pt x="453603" y="74279"/>
                  </a:cubicBezTo>
                  <a:cubicBezTo>
                    <a:pt x="452558" y="71707"/>
                    <a:pt x="451514" y="69053"/>
                    <a:pt x="450548" y="66239"/>
                  </a:cubicBezTo>
                  <a:cubicBezTo>
                    <a:pt x="441302" y="43323"/>
                    <a:pt x="433584" y="25634"/>
                    <a:pt x="428354" y="14056"/>
                  </a:cubicBezTo>
                  <a:lnTo>
                    <a:pt x="426749" y="10438"/>
                  </a:lnTo>
                  <a:cubicBezTo>
                    <a:pt x="423129" y="2397"/>
                    <a:pt x="421119" y="-1703"/>
                    <a:pt x="421119" y="-1703"/>
                  </a:cubicBezTo>
                  <a:lnTo>
                    <a:pt x="421119" y="-1703"/>
                  </a:lnTo>
                  <a:lnTo>
                    <a:pt x="324633" y="29574"/>
                  </a:lnTo>
                  <a:lnTo>
                    <a:pt x="158919" y="83284"/>
                  </a:lnTo>
                  <a:lnTo>
                    <a:pt x="86555" y="106763"/>
                  </a:lnTo>
                  <a:lnTo>
                    <a:pt x="86072" y="106763"/>
                  </a:lnTo>
                  <a:cubicBezTo>
                    <a:pt x="86072" y="106763"/>
                    <a:pt x="86716" y="108210"/>
                    <a:pt x="87760" y="111024"/>
                  </a:cubicBezTo>
                  <a:cubicBezTo>
                    <a:pt x="87760" y="111024"/>
                    <a:pt x="87760" y="111024"/>
                    <a:pt x="87760" y="111507"/>
                  </a:cubicBezTo>
                  <a:cubicBezTo>
                    <a:pt x="88565" y="113436"/>
                    <a:pt x="89531" y="115929"/>
                    <a:pt x="90654" y="119064"/>
                  </a:cubicBezTo>
                  <a:lnTo>
                    <a:pt x="90654" y="119064"/>
                  </a:lnTo>
                  <a:cubicBezTo>
                    <a:pt x="96122" y="133216"/>
                    <a:pt x="105690" y="158785"/>
                    <a:pt x="117511" y="192395"/>
                  </a:cubicBezTo>
                  <a:lnTo>
                    <a:pt x="124025" y="210887"/>
                  </a:lnTo>
                  <a:lnTo>
                    <a:pt x="128206" y="223270"/>
                  </a:lnTo>
                  <a:cubicBezTo>
                    <a:pt x="130295" y="229059"/>
                    <a:pt x="132226" y="235089"/>
                    <a:pt x="134315" y="241200"/>
                  </a:cubicBezTo>
                  <a:cubicBezTo>
                    <a:pt x="135442" y="244737"/>
                    <a:pt x="136725" y="248276"/>
                    <a:pt x="137852" y="251974"/>
                  </a:cubicBezTo>
                  <a:cubicBezTo>
                    <a:pt x="145170" y="273764"/>
                    <a:pt x="152728" y="297403"/>
                    <a:pt x="160446" y="322489"/>
                  </a:cubicBezTo>
                  <a:cubicBezTo>
                    <a:pt x="163018" y="330530"/>
                    <a:pt x="165593" y="339294"/>
                    <a:pt x="168487" y="347897"/>
                  </a:cubicBezTo>
                  <a:cubicBezTo>
                    <a:pt x="170097" y="353445"/>
                    <a:pt x="171785" y="359074"/>
                    <a:pt x="173473" y="364782"/>
                  </a:cubicBezTo>
                  <a:cubicBezTo>
                    <a:pt x="175161" y="370491"/>
                    <a:pt x="177171" y="377326"/>
                    <a:pt x="178938" y="383677"/>
                  </a:cubicBezTo>
                  <a:cubicBezTo>
                    <a:pt x="186017" y="408522"/>
                    <a:pt x="193009" y="434171"/>
                    <a:pt x="199605" y="460383"/>
                  </a:cubicBezTo>
                  <a:cubicBezTo>
                    <a:pt x="201454" y="467460"/>
                    <a:pt x="203220" y="474534"/>
                    <a:pt x="204991" y="481772"/>
                  </a:cubicBezTo>
                  <a:cubicBezTo>
                    <a:pt x="205474" y="483863"/>
                    <a:pt x="205957" y="485873"/>
                    <a:pt x="206518" y="488044"/>
                  </a:cubicBezTo>
                  <a:cubicBezTo>
                    <a:pt x="209573" y="500346"/>
                    <a:pt x="212470" y="512727"/>
                    <a:pt x="215120" y="525270"/>
                  </a:cubicBezTo>
                  <a:cubicBezTo>
                    <a:pt x="215603" y="527200"/>
                    <a:pt x="216086" y="529130"/>
                    <a:pt x="216490" y="531140"/>
                  </a:cubicBezTo>
                  <a:cubicBezTo>
                    <a:pt x="240047" y="637837"/>
                    <a:pt x="255566" y="747350"/>
                    <a:pt x="249453" y="837242"/>
                  </a:cubicBezTo>
                  <a:cubicBezTo>
                    <a:pt x="249453" y="841584"/>
                    <a:pt x="248892" y="846087"/>
                    <a:pt x="248409" y="850347"/>
                  </a:cubicBezTo>
                  <a:cubicBezTo>
                    <a:pt x="247687" y="859032"/>
                    <a:pt x="246642" y="867475"/>
                    <a:pt x="245355" y="875676"/>
                  </a:cubicBezTo>
                  <a:cubicBezTo>
                    <a:pt x="244793" y="879777"/>
                    <a:pt x="244067" y="883716"/>
                    <a:pt x="243262" y="887817"/>
                  </a:cubicBezTo>
                  <a:cubicBezTo>
                    <a:pt x="243262" y="887817"/>
                    <a:pt x="243262" y="887817"/>
                    <a:pt x="243262" y="887817"/>
                  </a:cubicBezTo>
                  <a:cubicBezTo>
                    <a:pt x="242622" y="891837"/>
                    <a:pt x="241817" y="895858"/>
                    <a:pt x="240851" y="899556"/>
                  </a:cubicBezTo>
                  <a:cubicBezTo>
                    <a:pt x="239886" y="903254"/>
                    <a:pt x="239163" y="907597"/>
                    <a:pt x="238036" y="911053"/>
                  </a:cubicBezTo>
                  <a:cubicBezTo>
                    <a:pt x="237314" y="914351"/>
                    <a:pt x="236431" y="917567"/>
                    <a:pt x="235304" y="920702"/>
                  </a:cubicBezTo>
                  <a:cubicBezTo>
                    <a:pt x="235143" y="921506"/>
                    <a:pt x="234904" y="922311"/>
                    <a:pt x="234582" y="923034"/>
                  </a:cubicBezTo>
                  <a:cubicBezTo>
                    <a:pt x="233694" y="926332"/>
                    <a:pt x="232571" y="929547"/>
                    <a:pt x="231362" y="932682"/>
                  </a:cubicBezTo>
                  <a:cubicBezTo>
                    <a:pt x="230400" y="935819"/>
                    <a:pt x="229274" y="938954"/>
                    <a:pt x="227907" y="941930"/>
                  </a:cubicBezTo>
                  <a:cubicBezTo>
                    <a:pt x="227746" y="942573"/>
                    <a:pt x="227503" y="943296"/>
                    <a:pt x="227102" y="943859"/>
                  </a:cubicBezTo>
                  <a:cubicBezTo>
                    <a:pt x="227102" y="944904"/>
                    <a:pt x="226298" y="945950"/>
                    <a:pt x="225815" y="946914"/>
                  </a:cubicBezTo>
                  <a:cubicBezTo>
                    <a:pt x="225014" y="948924"/>
                    <a:pt x="224127" y="950853"/>
                    <a:pt x="223082" y="952783"/>
                  </a:cubicBezTo>
                  <a:cubicBezTo>
                    <a:pt x="221877" y="955518"/>
                    <a:pt x="220511" y="958252"/>
                    <a:pt x="218983" y="960824"/>
                  </a:cubicBezTo>
                  <a:cubicBezTo>
                    <a:pt x="218901" y="961226"/>
                    <a:pt x="218662" y="961548"/>
                    <a:pt x="218418" y="961870"/>
                  </a:cubicBezTo>
                  <a:cubicBezTo>
                    <a:pt x="216891" y="964924"/>
                    <a:pt x="215120" y="967820"/>
                    <a:pt x="213271" y="970715"/>
                  </a:cubicBezTo>
                  <a:cubicBezTo>
                    <a:pt x="211583" y="973609"/>
                    <a:pt x="209734" y="976424"/>
                    <a:pt x="207645" y="979156"/>
                  </a:cubicBezTo>
                  <a:lnTo>
                    <a:pt x="207645" y="979156"/>
                  </a:lnTo>
                  <a:cubicBezTo>
                    <a:pt x="206357" y="981086"/>
                    <a:pt x="204991" y="983015"/>
                    <a:pt x="203542" y="984786"/>
                  </a:cubicBezTo>
                  <a:cubicBezTo>
                    <a:pt x="200248" y="989046"/>
                    <a:pt x="196951" y="993388"/>
                    <a:pt x="193735" y="997972"/>
                  </a:cubicBezTo>
                  <a:cubicBezTo>
                    <a:pt x="192691" y="999338"/>
                    <a:pt x="191643" y="1000867"/>
                    <a:pt x="190598" y="1002314"/>
                  </a:cubicBezTo>
                  <a:cubicBezTo>
                    <a:pt x="185773" y="1009228"/>
                    <a:pt x="180948" y="1016465"/>
                    <a:pt x="176206" y="1024103"/>
                  </a:cubicBezTo>
                  <a:cubicBezTo>
                    <a:pt x="175000" y="1025952"/>
                    <a:pt x="173712" y="1027963"/>
                    <a:pt x="172590" y="1029973"/>
                  </a:cubicBezTo>
                  <a:cubicBezTo>
                    <a:pt x="169131" y="1035681"/>
                    <a:pt x="165672" y="1041551"/>
                    <a:pt x="162135" y="1047581"/>
                  </a:cubicBezTo>
                  <a:cubicBezTo>
                    <a:pt x="157471" y="1055621"/>
                    <a:pt x="152649" y="1064547"/>
                    <a:pt x="148064" y="1073632"/>
                  </a:cubicBezTo>
                  <a:lnTo>
                    <a:pt x="148064" y="1073632"/>
                  </a:lnTo>
                  <a:cubicBezTo>
                    <a:pt x="140267" y="1088588"/>
                    <a:pt x="132705" y="1104267"/>
                    <a:pt x="125230" y="1120670"/>
                  </a:cubicBezTo>
                  <a:cubicBezTo>
                    <a:pt x="123781" y="1123644"/>
                    <a:pt x="122497" y="1126700"/>
                    <a:pt x="121127" y="1129674"/>
                  </a:cubicBezTo>
                  <a:cubicBezTo>
                    <a:pt x="119278" y="1133936"/>
                    <a:pt x="117350" y="1138278"/>
                    <a:pt x="115419" y="1142540"/>
                  </a:cubicBezTo>
                  <a:cubicBezTo>
                    <a:pt x="113491" y="1146801"/>
                    <a:pt x="111159" y="1152429"/>
                    <a:pt x="109067" y="1157496"/>
                  </a:cubicBezTo>
                  <a:cubicBezTo>
                    <a:pt x="107783" y="1160631"/>
                    <a:pt x="106417" y="1163768"/>
                    <a:pt x="105207" y="1166983"/>
                  </a:cubicBezTo>
                  <a:cubicBezTo>
                    <a:pt x="102553" y="1173416"/>
                    <a:pt x="99982" y="1179849"/>
                    <a:pt x="97167" y="1186280"/>
                  </a:cubicBezTo>
                  <a:cubicBezTo>
                    <a:pt x="94356" y="1192712"/>
                    <a:pt x="92102" y="1199387"/>
                    <a:pt x="89609" y="1206059"/>
                  </a:cubicBezTo>
                  <a:lnTo>
                    <a:pt x="82134" y="1226001"/>
                  </a:lnTo>
                  <a:cubicBezTo>
                    <a:pt x="81490" y="1227850"/>
                    <a:pt x="80846" y="1229619"/>
                    <a:pt x="80124" y="1231388"/>
                  </a:cubicBezTo>
                  <a:lnTo>
                    <a:pt x="78432" y="1236211"/>
                  </a:lnTo>
                  <a:cubicBezTo>
                    <a:pt x="76021" y="1242965"/>
                    <a:pt x="73611" y="1249881"/>
                    <a:pt x="71196" y="1256714"/>
                  </a:cubicBezTo>
                  <a:lnTo>
                    <a:pt x="64204" y="1277459"/>
                  </a:lnTo>
                  <a:cubicBezTo>
                    <a:pt x="61789" y="1284375"/>
                    <a:pt x="59618" y="1291450"/>
                    <a:pt x="57286" y="1298446"/>
                  </a:cubicBezTo>
                  <a:cubicBezTo>
                    <a:pt x="52705" y="1312517"/>
                    <a:pt x="48280" y="1326666"/>
                    <a:pt x="43942" y="1340898"/>
                  </a:cubicBezTo>
                  <a:cubicBezTo>
                    <a:pt x="41771" y="1347975"/>
                    <a:pt x="39678" y="1355050"/>
                    <a:pt x="37589" y="1362287"/>
                  </a:cubicBezTo>
                  <a:cubicBezTo>
                    <a:pt x="33408" y="1376599"/>
                    <a:pt x="29305" y="1390912"/>
                    <a:pt x="25368" y="1405222"/>
                  </a:cubicBezTo>
                  <a:cubicBezTo>
                    <a:pt x="23358" y="1412299"/>
                    <a:pt x="21508" y="1419454"/>
                    <a:pt x="19577" y="1426611"/>
                  </a:cubicBezTo>
                  <a:cubicBezTo>
                    <a:pt x="17166" y="1435294"/>
                    <a:pt x="14913" y="1443978"/>
                    <a:pt x="12742" y="1452662"/>
                  </a:cubicBezTo>
                  <a:cubicBezTo>
                    <a:pt x="10570" y="1461345"/>
                    <a:pt x="8399" y="1469146"/>
                    <a:pt x="6389" y="1477426"/>
                  </a:cubicBezTo>
                  <a:cubicBezTo>
                    <a:pt x="6389" y="1478874"/>
                    <a:pt x="5667" y="1480241"/>
                    <a:pt x="5345" y="1481687"/>
                  </a:cubicBezTo>
                  <a:cubicBezTo>
                    <a:pt x="4623" y="1484663"/>
                    <a:pt x="3979" y="1487557"/>
                    <a:pt x="3174" y="1490533"/>
                  </a:cubicBezTo>
                  <a:cubicBezTo>
                    <a:pt x="1568" y="1497287"/>
                    <a:pt x="-120" y="1504121"/>
                    <a:pt x="-1651" y="1510875"/>
                  </a:cubicBezTo>
                  <a:cubicBezTo>
                    <a:pt x="-2857" y="1514976"/>
                    <a:pt x="-3500" y="1517789"/>
                    <a:pt x="-4062" y="1520524"/>
                  </a:cubicBezTo>
                  <a:close/>
                </a:path>
              </a:pathLst>
            </a:custGeom>
            <a:solidFill>
              <a:srgbClr val="26B3AE"/>
            </a:solidFill>
            <a:ln w="8032" cap="flat">
              <a:noFill/>
              <a:prstDash val="solid"/>
              <a:miter/>
            </a:ln>
          </p:spPr>
          <p:txBody>
            <a:bodyPr rtlCol="0" anchor="ctr"/>
            <a:lstStyle/>
            <a:p>
              <a:endParaRPr lang="zh-CN" altLang="en-US"/>
            </a:p>
          </p:txBody>
        </p:sp>
        <p:sp>
          <p:nvSpPr>
            <p:cNvPr id="107" name="išļídè">
              <a:extLst>
                <a:ext uri="{FF2B5EF4-FFF2-40B4-BE49-F238E27FC236}">
                  <a16:creationId xmlns:a16="http://schemas.microsoft.com/office/drawing/2014/main" id="{C54063A5-8D14-D2C7-0DA5-3CEB8F2E083D}"/>
                </a:ext>
              </a:extLst>
            </p:cNvPr>
            <p:cNvSpPr/>
            <p:nvPr/>
          </p:nvSpPr>
          <p:spPr>
            <a:xfrm rot="-1320001">
              <a:off x="9621281" y="5268993"/>
              <a:ext cx="353299" cy="224169"/>
            </a:xfrm>
            <a:custGeom>
              <a:avLst/>
              <a:gdLst>
                <a:gd name="connsiteX0" fmla="*/ 349239 w 353299"/>
                <a:gd name="connsiteY0" fmla="*/ 110382 h 224169"/>
                <a:gd name="connsiteX1" fmla="*/ 172588 w 353299"/>
                <a:gd name="connsiteY1" fmla="*/ 222466 h 224169"/>
                <a:gd name="connsiteX2" fmla="*/ -4064 w 353299"/>
                <a:gd name="connsiteY2" fmla="*/ 110382 h 224169"/>
                <a:gd name="connsiteX3" fmla="*/ 172588 w 353299"/>
                <a:gd name="connsiteY3" fmla="*/ -1703 h 224169"/>
                <a:gd name="connsiteX4" fmla="*/ 349239 w 353299"/>
                <a:gd name="connsiteY4" fmla="*/ 110382 h 224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99" h="224169">
                  <a:moveTo>
                    <a:pt x="349239" y="110382"/>
                  </a:moveTo>
                  <a:cubicBezTo>
                    <a:pt x="349239" y="172284"/>
                    <a:pt x="270149" y="222466"/>
                    <a:pt x="172588" y="222466"/>
                  </a:cubicBezTo>
                  <a:cubicBezTo>
                    <a:pt x="75026" y="222466"/>
                    <a:pt x="-4064" y="172283"/>
                    <a:pt x="-4064" y="110382"/>
                  </a:cubicBezTo>
                  <a:cubicBezTo>
                    <a:pt x="-4064" y="48479"/>
                    <a:pt x="75026" y="-1703"/>
                    <a:pt x="172588" y="-1703"/>
                  </a:cubicBezTo>
                  <a:cubicBezTo>
                    <a:pt x="270149" y="-1703"/>
                    <a:pt x="349239" y="48480"/>
                    <a:pt x="349239" y="110382"/>
                  </a:cubicBezTo>
                  <a:close/>
                </a:path>
              </a:pathLst>
            </a:custGeom>
            <a:solidFill>
              <a:srgbClr val="6ACCCA"/>
            </a:solidFill>
            <a:ln w="8032" cap="flat">
              <a:noFill/>
              <a:prstDash val="solid"/>
              <a:miter/>
            </a:ln>
          </p:spPr>
          <p:txBody>
            <a:bodyPr rtlCol="0" anchor="ctr"/>
            <a:lstStyle/>
            <a:p>
              <a:endParaRPr lang="zh-CN" altLang="en-US"/>
            </a:p>
          </p:txBody>
        </p:sp>
        <p:sp>
          <p:nvSpPr>
            <p:cNvPr id="108" name="íṥľïḑè">
              <a:extLst>
                <a:ext uri="{FF2B5EF4-FFF2-40B4-BE49-F238E27FC236}">
                  <a16:creationId xmlns:a16="http://schemas.microsoft.com/office/drawing/2014/main" id="{E9A17E5B-7BFA-8FC6-3A0C-50E8286BE826}"/>
                </a:ext>
              </a:extLst>
            </p:cNvPr>
            <p:cNvSpPr/>
            <p:nvPr/>
          </p:nvSpPr>
          <p:spPr>
            <a:xfrm>
              <a:off x="9686538" y="5310961"/>
              <a:ext cx="226661" cy="150110"/>
            </a:xfrm>
            <a:custGeom>
              <a:avLst/>
              <a:gdLst>
                <a:gd name="connsiteX0" fmla="*/ 1808 w 226661"/>
                <a:gd name="connsiteY0" fmla="*/ 138840 h 150110"/>
                <a:gd name="connsiteX1" fmla="*/ 30754 w 226661"/>
                <a:gd name="connsiteY1" fmla="*/ 84647 h 150110"/>
                <a:gd name="connsiteX2" fmla="*/ -4062 w 226661"/>
                <a:gd name="connsiteY2" fmla="*/ 91884 h 150110"/>
                <a:gd name="connsiteX3" fmla="*/ 72884 w 226661"/>
                <a:gd name="connsiteY3" fmla="*/ 50636 h 150110"/>
                <a:gd name="connsiteX4" fmla="*/ 62916 w 226661"/>
                <a:gd name="connsiteY4" fmla="*/ 18474 h 150110"/>
                <a:gd name="connsiteX5" fmla="*/ 96684 w 226661"/>
                <a:gd name="connsiteY5" fmla="*/ 35761 h 150110"/>
                <a:gd name="connsiteX6" fmla="*/ 92102 w 226661"/>
                <a:gd name="connsiteY6" fmla="*/ -984 h 150110"/>
                <a:gd name="connsiteX7" fmla="*/ 119683 w 226661"/>
                <a:gd name="connsiteY7" fmla="*/ 21850 h 150110"/>
                <a:gd name="connsiteX8" fmla="*/ 178133 w 226661"/>
                <a:gd name="connsiteY8" fmla="*/ 1509 h 150110"/>
                <a:gd name="connsiteX9" fmla="*/ 162052 w 226661"/>
                <a:gd name="connsiteY9" fmla="*/ 17590 h 150110"/>
                <a:gd name="connsiteX10" fmla="*/ 210861 w 226661"/>
                <a:gd name="connsiteY10" fmla="*/ 30293 h 150110"/>
                <a:gd name="connsiteX11" fmla="*/ 178055 w 226661"/>
                <a:gd name="connsiteY11" fmla="*/ 46374 h 150110"/>
                <a:gd name="connsiteX12" fmla="*/ 222599 w 226661"/>
                <a:gd name="connsiteY12" fmla="*/ 65511 h 150110"/>
                <a:gd name="connsiteX13" fmla="*/ 174356 w 226661"/>
                <a:gd name="connsiteY13" fmla="*/ 68888 h 150110"/>
                <a:gd name="connsiteX14" fmla="*/ 194619 w 226661"/>
                <a:gd name="connsiteY14" fmla="*/ 114316 h 150110"/>
                <a:gd name="connsiteX15" fmla="*/ 144766 w 226661"/>
                <a:gd name="connsiteY15" fmla="*/ 85692 h 150110"/>
                <a:gd name="connsiteX16" fmla="*/ 154495 w 226661"/>
                <a:gd name="connsiteY16" fmla="*/ 137714 h 150110"/>
                <a:gd name="connsiteX17" fmla="*/ 110676 w 226661"/>
                <a:gd name="connsiteY17" fmla="*/ 91240 h 150110"/>
                <a:gd name="connsiteX18" fmla="*/ 105612 w 226661"/>
                <a:gd name="connsiteY18" fmla="*/ 146318 h 150110"/>
                <a:gd name="connsiteX19" fmla="*/ 88726 w 226661"/>
                <a:gd name="connsiteY19" fmla="*/ 102497 h 150110"/>
                <a:gd name="connsiteX20" fmla="*/ 59135 w 226661"/>
                <a:gd name="connsiteY20" fmla="*/ 148408 h 150110"/>
                <a:gd name="connsiteX21" fmla="*/ 62433 w 226661"/>
                <a:gd name="connsiteY21" fmla="*/ 108849 h 150110"/>
                <a:gd name="connsiteX22" fmla="*/ 33565 w 226661"/>
                <a:gd name="connsiteY22" fmla="*/ 141734 h 150110"/>
                <a:gd name="connsiteX23" fmla="*/ 31394 w 226661"/>
                <a:gd name="connsiteY23" fmla="*/ 143182 h 150110"/>
                <a:gd name="connsiteX24" fmla="*/ 39435 w 226661"/>
                <a:gd name="connsiteY24" fmla="*/ 106919 h 150110"/>
                <a:gd name="connsiteX25" fmla="*/ 1808 w 226661"/>
                <a:gd name="connsiteY25" fmla="*/ 138840 h 15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661" h="150110">
                  <a:moveTo>
                    <a:pt x="1808" y="138840"/>
                  </a:moveTo>
                  <a:cubicBezTo>
                    <a:pt x="3818" y="96225"/>
                    <a:pt x="30754" y="84647"/>
                    <a:pt x="30754" y="84647"/>
                  </a:cubicBezTo>
                  <a:cubicBezTo>
                    <a:pt x="25607" y="75803"/>
                    <a:pt x="-4062" y="91884"/>
                    <a:pt x="-4062" y="91884"/>
                  </a:cubicBezTo>
                  <a:cubicBezTo>
                    <a:pt x="18933" y="29810"/>
                    <a:pt x="72884" y="50636"/>
                    <a:pt x="72884" y="50636"/>
                  </a:cubicBezTo>
                  <a:cubicBezTo>
                    <a:pt x="77148" y="38896"/>
                    <a:pt x="73045" y="25790"/>
                    <a:pt x="62916" y="18474"/>
                  </a:cubicBezTo>
                  <a:cubicBezTo>
                    <a:pt x="75216" y="14132"/>
                    <a:pt x="96684" y="35761"/>
                    <a:pt x="96684" y="35761"/>
                  </a:cubicBezTo>
                  <a:cubicBezTo>
                    <a:pt x="101109" y="27077"/>
                    <a:pt x="92102" y="-984"/>
                    <a:pt x="92102" y="-984"/>
                  </a:cubicBezTo>
                  <a:cubicBezTo>
                    <a:pt x="103759" y="-6532"/>
                    <a:pt x="119683" y="21850"/>
                    <a:pt x="119683" y="21850"/>
                  </a:cubicBezTo>
                  <a:cubicBezTo>
                    <a:pt x="132627" y="2955"/>
                    <a:pt x="156265" y="-5246"/>
                    <a:pt x="178133" y="1509"/>
                  </a:cubicBezTo>
                  <a:cubicBezTo>
                    <a:pt x="169936" y="2955"/>
                    <a:pt x="163501" y="9388"/>
                    <a:pt x="162052" y="17590"/>
                  </a:cubicBezTo>
                  <a:cubicBezTo>
                    <a:pt x="178133" y="14855"/>
                    <a:pt x="210861" y="30293"/>
                    <a:pt x="210861" y="30293"/>
                  </a:cubicBezTo>
                  <a:lnTo>
                    <a:pt x="178055" y="46374"/>
                  </a:lnTo>
                  <a:cubicBezTo>
                    <a:pt x="187783" y="47178"/>
                    <a:pt x="222599" y="65511"/>
                    <a:pt x="222599" y="65511"/>
                  </a:cubicBezTo>
                  <a:lnTo>
                    <a:pt x="174356" y="68888"/>
                  </a:lnTo>
                  <a:lnTo>
                    <a:pt x="194619" y="114316"/>
                  </a:lnTo>
                  <a:lnTo>
                    <a:pt x="144766" y="85692"/>
                  </a:lnTo>
                  <a:lnTo>
                    <a:pt x="154495" y="137714"/>
                  </a:lnTo>
                  <a:lnTo>
                    <a:pt x="110676" y="91240"/>
                  </a:lnTo>
                  <a:lnTo>
                    <a:pt x="105612" y="146318"/>
                  </a:lnTo>
                  <a:lnTo>
                    <a:pt x="88726" y="102497"/>
                  </a:lnTo>
                  <a:cubicBezTo>
                    <a:pt x="79637" y="103542"/>
                    <a:pt x="59135" y="148408"/>
                    <a:pt x="59135" y="148408"/>
                  </a:cubicBezTo>
                  <a:cubicBezTo>
                    <a:pt x="56242" y="135222"/>
                    <a:pt x="57369" y="121392"/>
                    <a:pt x="62433" y="108849"/>
                  </a:cubicBezTo>
                  <a:cubicBezTo>
                    <a:pt x="46914" y="105794"/>
                    <a:pt x="33565" y="141734"/>
                    <a:pt x="33565" y="141734"/>
                  </a:cubicBezTo>
                  <a:lnTo>
                    <a:pt x="31394" y="143182"/>
                  </a:lnTo>
                  <a:cubicBezTo>
                    <a:pt x="29545" y="130478"/>
                    <a:pt x="32360" y="117613"/>
                    <a:pt x="39435" y="106919"/>
                  </a:cubicBezTo>
                  <a:cubicBezTo>
                    <a:pt x="25285" y="105794"/>
                    <a:pt x="1808" y="138840"/>
                    <a:pt x="1808" y="138840"/>
                  </a:cubicBezTo>
                  <a:close/>
                </a:path>
              </a:pathLst>
            </a:custGeom>
            <a:solidFill>
              <a:srgbClr val="186E6B"/>
            </a:solidFill>
            <a:ln w="8032" cap="flat">
              <a:noFill/>
              <a:prstDash val="solid"/>
              <a:miter/>
            </a:ln>
          </p:spPr>
          <p:txBody>
            <a:bodyPr rtlCol="0" anchor="ctr"/>
            <a:lstStyle/>
            <a:p>
              <a:endParaRPr lang="zh-CN" altLang="en-US"/>
            </a:p>
          </p:txBody>
        </p:sp>
        <p:sp>
          <p:nvSpPr>
            <p:cNvPr id="109" name="íś1ïḋê">
              <a:extLst>
                <a:ext uri="{FF2B5EF4-FFF2-40B4-BE49-F238E27FC236}">
                  <a16:creationId xmlns:a16="http://schemas.microsoft.com/office/drawing/2014/main" id="{1A6A0CED-F7DC-B882-2DC0-DE1123D3F48D}"/>
                </a:ext>
              </a:extLst>
            </p:cNvPr>
            <p:cNvSpPr/>
            <p:nvPr/>
          </p:nvSpPr>
          <p:spPr>
            <a:xfrm>
              <a:off x="8872759" y="5657904"/>
              <a:ext cx="693171" cy="1192244"/>
            </a:xfrm>
            <a:custGeom>
              <a:avLst/>
              <a:gdLst>
                <a:gd name="connsiteX0" fmla="*/ -4062 w 693171"/>
                <a:gd name="connsiteY0" fmla="*/ 46218 h 1192244"/>
                <a:gd name="connsiteX1" fmla="*/ -4062 w 693171"/>
                <a:gd name="connsiteY1" fmla="*/ 47344 h 1192244"/>
                <a:gd name="connsiteX2" fmla="*/ -4062 w 693171"/>
                <a:gd name="connsiteY2" fmla="*/ 47344 h 1192244"/>
                <a:gd name="connsiteX3" fmla="*/ 6067 w 693171"/>
                <a:gd name="connsiteY3" fmla="*/ 213621 h 1192244"/>
                <a:gd name="connsiteX4" fmla="*/ 13224 w 693171"/>
                <a:gd name="connsiteY4" fmla="*/ 280035 h 1192244"/>
                <a:gd name="connsiteX5" fmla="*/ 17084 w 693171"/>
                <a:gd name="connsiteY5" fmla="*/ 309143 h 1192244"/>
                <a:gd name="connsiteX6" fmla="*/ 17728 w 693171"/>
                <a:gd name="connsiteY6" fmla="*/ 313966 h 1192244"/>
                <a:gd name="connsiteX7" fmla="*/ 30754 w 693171"/>
                <a:gd name="connsiteY7" fmla="*/ 396139 h 1192244"/>
                <a:gd name="connsiteX8" fmla="*/ 65327 w 693171"/>
                <a:gd name="connsiteY8" fmla="*/ 543201 h 1192244"/>
                <a:gd name="connsiteX9" fmla="*/ 168726 w 693171"/>
                <a:gd name="connsiteY9" fmla="*/ 747992 h 1192244"/>
                <a:gd name="connsiteX10" fmla="*/ 175240 w 693171"/>
                <a:gd name="connsiteY10" fmla="*/ 755229 h 1192244"/>
                <a:gd name="connsiteX11" fmla="*/ 176206 w 693171"/>
                <a:gd name="connsiteY11" fmla="*/ 756274 h 1192244"/>
                <a:gd name="connsiteX12" fmla="*/ 180143 w 693171"/>
                <a:gd name="connsiteY12" fmla="*/ 761179 h 1192244"/>
                <a:gd name="connsiteX13" fmla="*/ 183842 w 693171"/>
                <a:gd name="connsiteY13" fmla="*/ 766002 h 1192244"/>
                <a:gd name="connsiteX14" fmla="*/ 194214 w 693171"/>
                <a:gd name="connsiteY14" fmla="*/ 780556 h 1192244"/>
                <a:gd name="connsiteX15" fmla="*/ 196307 w 693171"/>
                <a:gd name="connsiteY15" fmla="*/ 783774 h 1192244"/>
                <a:gd name="connsiteX16" fmla="*/ 212388 w 693171"/>
                <a:gd name="connsiteY16" fmla="*/ 810467 h 1192244"/>
                <a:gd name="connsiteX17" fmla="*/ 216408 w 693171"/>
                <a:gd name="connsiteY17" fmla="*/ 818507 h 1192244"/>
                <a:gd name="connsiteX18" fmla="*/ 217935 w 693171"/>
                <a:gd name="connsiteY18" fmla="*/ 821403 h 1192244"/>
                <a:gd name="connsiteX19" fmla="*/ 222599 w 693171"/>
                <a:gd name="connsiteY19" fmla="*/ 830407 h 1192244"/>
                <a:gd name="connsiteX20" fmla="*/ 223726 w 693171"/>
                <a:gd name="connsiteY20" fmla="*/ 832739 h 1192244"/>
                <a:gd name="connsiteX21" fmla="*/ 231767 w 693171"/>
                <a:gd name="connsiteY21" fmla="*/ 850267 h 1192244"/>
                <a:gd name="connsiteX22" fmla="*/ 231767 w 693171"/>
                <a:gd name="connsiteY22" fmla="*/ 851313 h 1192244"/>
                <a:gd name="connsiteX23" fmla="*/ 239807 w 693171"/>
                <a:gd name="connsiteY23" fmla="*/ 869726 h 1192244"/>
                <a:gd name="connsiteX24" fmla="*/ 247848 w 693171"/>
                <a:gd name="connsiteY24" fmla="*/ 888862 h 1192244"/>
                <a:gd name="connsiteX25" fmla="*/ 252751 w 693171"/>
                <a:gd name="connsiteY25" fmla="*/ 901083 h 1192244"/>
                <a:gd name="connsiteX26" fmla="*/ 261436 w 693171"/>
                <a:gd name="connsiteY26" fmla="*/ 923517 h 1192244"/>
                <a:gd name="connsiteX27" fmla="*/ 269476 w 693171"/>
                <a:gd name="connsiteY27" fmla="*/ 946433 h 1192244"/>
                <a:gd name="connsiteX28" fmla="*/ 271647 w 693171"/>
                <a:gd name="connsiteY28" fmla="*/ 952463 h 1192244"/>
                <a:gd name="connsiteX29" fmla="*/ 275667 w 693171"/>
                <a:gd name="connsiteY29" fmla="*/ 963719 h 1192244"/>
                <a:gd name="connsiteX30" fmla="*/ 276951 w 693171"/>
                <a:gd name="connsiteY30" fmla="*/ 967337 h 1192244"/>
                <a:gd name="connsiteX31" fmla="*/ 281859 w 693171"/>
                <a:gd name="connsiteY31" fmla="*/ 981408 h 1192244"/>
                <a:gd name="connsiteX32" fmla="*/ 287245 w 693171"/>
                <a:gd name="connsiteY32" fmla="*/ 997489 h 1192244"/>
                <a:gd name="connsiteX33" fmla="*/ 287968 w 693171"/>
                <a:gd name="connsiteY33" fmla="*/ 999499 h 1192244"/>
                <a:gd name="connsiteX34" fmla="*/ 292632 w 693171"/>
                <a:gd name="connsiteY34" fmla="*/ 1013489 h 1192244"/>
                <a:gd name="connsiteX35" fmla="*/ 297135 w 693171"/>
                <a:gd name="connsiteY35" fmla="*/ 1027079 h 1192244"/>
                <a:gd name="connsiteX36" fmla="*/ 312572 w 693171"/>
                <a:gd name="connsiteY36" fmla="*/ 1074115 h 1192244"/>
                <a:gd name="connsiteX37" fmla="*/ 328092 w 693171"/>
                <a:gd name="connsiteY37" fmla="*/ 1122358 h 1192244"/>
                <a:gd name="connsiteX38" fmla="*/ 331225 w 693171"/>
                <a:gd name="connsiteY38" fmla="*/ 1132087 h 1192244"/>
                <a:gd name="connsiteX39" fmla="*/ 334844 w 693171"/>
                <a:gd name="connsiteY39" fmla="*/ 1143425 h 1192244"/>
                <a:gd name="connsiteX40" fmla="*/ 340313 w 693171"/>
                <a:gd name="connsiteY40" fmla="*/ 1160148 h 1192244"/>
                <a:gd name="connsiteX41" fmla="*/ 342080 w 693171"/>
                <a:gd name="connsiteY41" fmla="*/ 1165456 h 1192244"/>
                <a:gd name="connsiteX42" fmla="*/ 342080 w 693171"/>
                <a:gd name="connsiteY42" fmla="*/ 1165456 h 1192244"/>
                <a:gd name="connsiteX43" fmla="*/ 343851 w 693171"/>
                <a:gd name="connsiteY43" fmla="*/ 1171003 h 1192244"/>
                <a:gd name="connsiteX44" fmla="*/ 350282 w 693171"/>
                <a:gd name="connsiteY44" fmla="*/ 1190541 h 1192244"/>
                <a:gd name="connsiteX45" fmla="*/ 350282 w 693171"/>
                <a:gd name="connsiteY45" fmla="*/ 1190541 h 1192244"/>
                <a:gd name="connsiteX46" fmla="*/ 689109 w 693171"/>
                <a:gd name="connsiteY46" fmla="*/ 1190541 h 1192244"/>
                <a:gd name="connsiteX47" fmla="*/ 683723 w 693171"/>
                <a:gd name="connsiteY47" fmla="*/ 1178963 h 1192244"/>
                <a:gd name="connsiteX48" fmla="*/ 671662 w 693171"/>
                <a:gd name="connsiteY48" fmla="*/ 1152993 h 1192244"/>
                <a:gd name="connsiteX49" fmla="*/ 642955 w 693171"/>
                <a:gd name="connsiteY49" fmla="*/ 1092609 h 1192244"/>
                <a:gd name="connsiteX50" fmla="*/ 570590 w 693171"/>
                <a:gd name="connsiteY50" fmla="*/ 940402 h 1192244"/>
                <a:gd name="connsiteX51" fmla="*/ 546469 w 693171"/>
                <a:gd name="connsiteY51" fmla="*/ 887415 h 1192244"/>
                <a:gd name="connsiteX52" fmla="*/ 452154 w 693171"/>
                <a:gd name="connsiteY52" fmla="*/ 609937 h 1192244"/>
                <a:gd name="connsiteX53" fmla="*/ 452154 w 693171"/>
                <a:gd name="connsiteY53" fmla="*/ 609132 h 1192244"/>
                <a:gd name="connsiteX54" fmla="*/ 451031 w 693171"/>
                <a:gd name="connsiteY54" fmla="*/ 579302 h 1192244"/>
                <a:gd name="connsiteX55" fmla="*/ 451031 w 693171"/>
                <a:gd name="connsiteY55" fmla="*/ 578660 h 1192244"/>
                <a:gd name="connsiteX56" fmla="*/ 451031 w 693171"/>
                <a:gd name="connsiteY56" fmla="*/ 576570 h 1192244"/>
                <a:gd name="connsiteX57" fmla="*/ 451031 w 693171"/>
                <a:gd name="connsiteY57" fmla="*/ 472846 h 1192244"/>
                <a:gd name="connsiteX58" fmla="*/ 413479 w 693171"/>
                <a:gd name="connsiteY58" fmla="*/ 188294 h 1192244"/>
                <a:gd name="connsiteX59" fmla="*/ 411308 w 693171"/>
                <a:gd name="connsiteY59" fmla="*/ 177921 h 1192244"/>
                <a:gd name="connsiteX60" fmla="*/ 411308 w 693171"/>
                <a:gd name="connsiteY60" fmla="*/ 177438 h 1192244"/>
                <a:gd name="connsiteX61" fmla="*/ 405277 w 693171"/>
                <a:gd name="connsiteY61" fmla="*/ 149458 h 1192244"/>
                <a:gd name="connsiteX62" fmla="*/ 405277 w 693171"/>
                <a:gd name="connsiteY62" fmla="*/ 148091 h 1192244"/>
                <a:gd name="connsiteX63" fmla="*/ 401661 w 693171"/>
                <a:gd name="connsiteY63" fmla="*/ 132010 h 1192244"/>
                <a:gd name="connsiteX64" fmla="*/ 401096 w 693171"/>
                <a:gd name="connsiteY64" fmla="*/ 129598 h 1192244"/>
                <a:gd name="connsiteX65" fmla="*/ 397720 w 693171"/>
                <a:gd name="connsiteY65" fmla="*/ 115124 h 1192244"/>
                <a:gd name="connsiteX66" fmla="*/ 396836 w 693171"/>
                <a:gd name="connsiteY66" fmla="*/ 111829 h 1192244"/>
                <a:gd name="connsiteX67" fmla="*/ 392816 w 693171"/>
                <a:gd name="connsiteY67" fmla="*/ 95023 h 1192244"/>
                <a:gd name="connsiteX68" fmla="*/ 387025 w 693171"/>
                <a:gd name="connsiteY68" fmla="*/ 71947 h 1192244"/>
                <a:gd name="connsiteX69" fmla="*/ 383488 w 693171"/>
                <a:gd name="connsiteY69" fmla="*/ 58118 h 1192244"/>
                <a:gd name="connsiteX70" fmla="*/ 381721 w 693171"/>
                <a:gd name="connsiteY70" fmla="*/ 51605 h 1192244"/>
                <a:gd name="connsiteX71" fmla="*/ 380111 w 693171"/>
                <a:gd name="connsiteY71" fmla="*/ 45494 h 1192244"/>
                <a:gd name="connsiteX72" fmla="*/ 375930 w 693171"/>
                <a:gd name="connsiteY72" fmla="*/ 30459 h 1192244"/>
                <a:gd name="connsiteX73" fmla="*/ 370783 w 693171"/>
                <a:gd name="connsiteY73" fmla="*/ 12368 h 1192244"/>
                <a:gd name="connsiteX74" fmla="*/ 369900 w 693171"/>
                <a:gd name="connsiteY74" fmla="*/ 9151 h 1192244"/>
                <a:gd name="connsiteX75" fmla="*/ 369095 w 693171"/>
                <a:gd name="connsiteY75" fmla="*/ 6337 h 1192244"/>
                <a:gd name="connsiteX76" fmla="*/ 368373 w 693171"/>
                <a:gd name="connsiteY76" fmla="*/ 3925 h 1192244"/>
                <a:gd name="connsiteX77" fmla="*/ 366684 w 693171"/>
                <a:gd name="connsiteY77" fmla="*/ -1703 h 1192244"/>
                <a:gd name="connsiteX78" fmla="*/ 274941 w 693171"/>
                <a:gd name="connsiteY78" fmla="*/ 10116 h 1192244"/>
                <a:gd name="connsiteX79" fmla="*/ 93468 w 693171"/>
                <a:gd name="connsiteY79" fmla="*/ 33434 h 1192244"/>
                <a:gd name="connsiteX80" fmla="*/ 93468 w 693171"/>
                <a:gd name="connsiteY80" fmla="*/ 33434 h 11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93171" h="1192244">
                  <a:moveTo>
                    <a:pt x="-4062" y="46218"/>
                  </a:moveTo>
                  <a:lnTo>
                    <a:pt x="-4062" y="47344"/>
                  </a:lnTo>
                  <a:lnTo>
                    <a:pt x="-4062" y="47344"/>
                  </a:lnTo>
                  <a:cubicBezTo>
                    <a:pt x="-4062" y="56831"/>
                    <a:pt x="-2456" y="123487"/>
                    <a:pt x="6067" y="213621"/>
                  </a:cubicBezTo>
                  <a:cubicBezTo>
                    <a:pt x="7999" y="234607"/>
                    <a:pt x="10409" y="256879"/>
                    <a:pt x="13224" y="280035"/>
                  </a:cubicBezTo>
                  <a:cubicBezTo>
                    <a:pt x="14430" y="289603"/>
                    <a:pt x="15635" y="299334"/>
                    <a:pt x="17084" y="309143"/>
                  </a:cubicBezTo>
                  <a:cubicBezTo>
                    <a:pt x="17084" y="310750"/>
                    <a:pt x="17084" y="312278"/>
                    <a:pt x="17728" y="313966"/>
                  </a:cubicBezTo>
                  <a:cubicBezTo>
                    <a:pt x="21343" y="340741"/>
                    <a:pt x="25768" y="368320"/>
                    <a:pt x="30754" y="396139"/>
                  </a:cubicBezTo>
                  <a:cubicBezTo>
                    <a:pt x="39517" y="445751"/>
                    <a:pt x="51095" y="494877"/>
                    <a:pt x="65327" y="543201"/>
                  </a:cubicBezTo>
                  <a:cubicBezTo>
                    <a:pt x="89931" y="625616"/>
                    <a:pt x="123459" y="699829"/>
                    <a:pt x="168726" y="747992"/>
                  </a:cubicBezTo>
                  <a:cubicBezTo>
                    <a:pt x="170980" y="750243"/>
                    <a:pt x="173151" y="752736"/>
                    <a:pt x="175240" y="755229"/>
                  </a:cubicBezTo>
                  <a:cubicBezTo>
                    <a:pt x="175562" y="755551"/>
                    <a:pt x="175962" y="755871"/>
                    <a:pt x="176206" y="756274"/>
                  </a:cubicBezTo>
                  <a:cubicBezTo>
                    <a:pt x="177493" y="757881"/>
                    <a:pt x="178860" y="759491"/>
                    <a:pt x="180143" y="761179"/>
                  </a:cubicBezTo>
                  <a:cubicBezTo>
                    <a:pt x="181431" y="762868"/>
                    <a:pt x="182636" y="764314"/>
                    <a:pt x="183842" y="766002"/>
                  </a:cubicBezTo>
                  <a:cubicBezTo>
                    <a:pt x="187383" y="770506"/>
                    <a:pt x="190838" y="775411"/>
                    <a:pt x="194214" y="780556"/>
                  </a:cubicBezTo>
                  <a:lnTo>
                    <a:pt x="196307" y="783774"/>
                  </a:lnTo>
                  <a:cubicBezTo>
                    <a:pt x="201693" y="791814"/>
                    <a:pt x="207001" y="801060"/>
                    <a:pt x="212388" y="810467"/>
                  </a:cubicBezTo>
                  <a:lnTo>
                    <a:pt x="216408" y="818507"/>
                  </a:lnTo>
                  <a:cubicBezTo>
                    <a:pt x="216969" y="819473"/>
                    <a:pt x="217452" y="820356"/>
                    <a:pt x="217935" y="821403"/>
                  </a:cubicBezTo>
                  <a:cubicBezTo>
                    <a:pt x="219545" y="824377"/>
                    <a:pt x="220990" y="827352"/>
                    <a:pt x="222599" y="830407"/>
                  </a:cubicBezTo>
                  <a:cubicBezTo>
                    <a:pt x="222599" y="831212"/>
                    <a:pt x="223322" y="831936"/>
                    <a:pt x="223726" y="832739"/>
                  </a:cubicBezTo>
                  <a:cubicBezTo>
                    <a:pt x="226537" y="838447"/>
                    <a:pt x="229274" y="844236"/>
                    <a:pt x="231767" y="850267"/>
                  </a:cubicBezTo>
                  <a:cubicBezTo>
                    <a:pt x="231767" y="850589"/>
                    <a:pt x="231767" y="850991"/>
                    <a:pt x="231767" y="851313"/>
                  </a:cubicBezTo>
                  <a:cubicBezTo>
                    <a:pt x="234578" y="857263"/>
                    <a:pt x="237232" y="863374"/>
                    <a:pt x="239807" y="869726"/>
                  </a:cubicBezTo>
                  <a:cubicBezTo>
                    <a:pt x="242379" y="876078"/>
                    <a:pt x="245194" y="882270"/>
                    <a:pt x="247848" y="888862"/>
                  </a:cubicBezTo>
                  <a:cubicBezTo>
                    <a:pt x="249536" y="892882"/>
                    <a:pt x="251224" y="896902"/>
                    <a:pt x="252751" y="901083"/>
                  </a:cubicBezTo>
                  <a:cubicBezTo>
                    <a:pt x="255645" y="908401"/>
                    <a:pt x="258538" y="915959"/>
                    <a:pt x="261436" y="923517"/>
                  </a:cubicBezTo>
                  <a:cubicBezTo>
                    <a:pt x="264329" y="931074"/>
                    <a:pt x="267062" y="938712"/>
                    <a:pt x="269476" y="946433"/>
                  </a:cubicBezTo>
                  <a:cubicBezTo>
                    <a:pt x="270198" y="948443"/>
                    <a:pt x="270842" y="950453"/>
                    <a:pt x="271647" y="952463"/>
                  </a:cubicBezTo>
                  <a:cubicBezTo>
                    <a:pt x="272931" y="956161"/>
                    <a:pt x="274297" y="959940"/>
                    <a:pt x="275667" y="963719"/>
                  </a:cubicBezTo>
                  <a:cubicBezTo>
                    <a:pt x="276068" y="964844"/>
                    <a:pt x="276468" y="966132"/>
                    <a:pt x="276951" y="967337"/>
                  </a:cubicBezTo>
                  <a:cubicBezTo>
                    <a:pt x="278561" y="972001"/>
                    <a:pt x="280171" y="976665"/>
                    <a:pt x="281859" y="981408"/>
                  </a:cubicBezTo>
                  <a:cubicBezTo>
                    <a:pt x="283547" y="986152"/>
                    <a:pt x="285396" y="992022"/>
                    <a:pt x="287245" y="997489"/>
                  </a:cubicBezTo>
                  <a:lnTo>
                    <a:pt x="287968" y="999499"/>
                  </a:lnTo>
                  <a:lnTo>
                    <a:pt x="292632" y="1013489"/>
                  </a:lnTo>
                  <a:cubicBezTo>
                    <a:pt x="294080" y="1017912"/>
                    <a:pt x="295686" y="1022496"/>
                    <a:pt x="297135" y="1027079"/>
                  </a:cubicBezTo>
                  <a:cubicBezTo>
                    <a:pt x="302282" y="1042516"/>
                    <a:pt x="307347" y="1058195"/>
                    <a:pt x="312572" y="1074115"/>
                  </a:cubicBezTo>
                  <a:cubicBezTo>
                    <a:pt x="317798" y="1090035"/>
                    <a:pt x="322862" y="1106277"/>
                    <a:pt x="328092" y="1122358"/>
                  </a:cubicBezTo>
                  <a:cubicBezTo>
                    <a:pt x="329136" y="1125575"/>
                    <a:pt x="330263" y="1128791"/>
                    <a:pt x="331225" y="1132087"/>
                  </a:cubicBezTo>
                  <a:cubicBezTo>
                    <a:pt x="332190" y="1135385"/>
                    <a:pt x="333718" y="1139725"/>
                    <a:pt x="334844" y="1143425"/>
                  </a:cubicBezTo>
                  <a:cubicBezTo>
                    <a:pt x="336694" y="1148972"/>
                    <a:pt x="338464" y="1154520"/>
                    <a:pt x="340313" y="1160148"/>
                  </a:cubicBezTo>
                  <a:lnTo>
                    <a:pt x="342080" y="1165456"/>
                  </a:lnTo>
                  <a:lnTo>
                    <a:pt x="342080" y="1165456"/>
                  </a:lnTo>
                  <a:cubicBezTo>
                    <a:pt x="342641" y="1167225"/>
                    <a:pt x="343207" y="1169074"/>
                    <a:pt x="343851" y="1171003"/>
                  </a:cubicBezTo>
                  <a:cubicBezTo>
                    <a:pt x="345939" y="1177517"/>
                    <a:pt x="348110" y="1184028"/>
                    <a:pt x="350282" y="1190541"/>
                  </a:cubicBezTo>
                  <a:cubicBezTo>
                    <a:pt x="350282" y="1190541"/>
                    <a:pt x="350282" y="1190541"/>
                    <a:pt x="350282" y="1190541"/>
                  </a:cubicBezTo>
                  <a:lnTo>
                    <a:pt x="689109" y="1190541"/>
                  </a:lnTo>
                  <a:cubicBezTo>
                    <a:pt x="687260" y="1186762"/>
                    <a:pt x="685572" y="1182903"/>
                    <a:pt x="683723" y="1178963"/>
                  </a:cubicBezTo>
                  <a:cubicBezTo>
                    <a:pt x="679781" y="1170279"/>
                    <a:pt x="675682" y="1161677"/>
                    <a:pt x="671662" y="1152993"/>
                  </a:cubicBezTo>
                  <a:cubicBezTo>
                    <a:pt x="662251" y="1132972"/>
                    <a:pt x="652684" y="1112790"/>
                    <a:pt x="642955" y="1092609"/>
                  </a:cubicBezTo>
                  <a:cubicBezTo>
                    <a:pt x="618833" y="1041551"/>
                    <a:pt x="594068" y="990253"/>
                    <a:pt x="570590" y="940402"/>
                  </a:cubicBezTo>
                  <a:cubicBezTo>
                    <a:pt x="562228" y="922553"/>
                    <a:pt x="554187" y="904862"/>
                    <a:pt x="546469" y="887415"/>
                  </a:cubicBezTo>
                  <a:cubicBezTo>
                    <a:pt x="498226" y="779351"/>
                    <a:pt x="459794" y="681096"/>
                    <a:pt x="452154" y="609937"/>
                  </a:cubicBezTo>
                  <a:cubicBezTo>
                    <a:pt x="452154" y="609696"/>
                    <a:pt x="452154" y="609374"/>
                    <a:pt x="452154" y="609132"/>
                  </a:cubicBezTo>
                  <a:cubicBezTo>
                    <a:pt x="451110" y="599243"/>
                    <a:pt x="450709" y="589272"/>
                    <a:pt x="451031" y="579302"/>
                  </a:cubicBezTo>
                  <a:lnTo>
                    <a:pt x="451031" y="578660"/>
                  </a:lnTo>
                  <a:cubicBezTo>
                    <a:pt x="451031" y="578017"/>
                    <a:pt x="451031" y="577212"/>
                    <a:pt x="451031" y="576570"/>
                  </a:cubicBezTo>
                  <a:cubicBezTo>
                    <a:pt x="452798" y="542639"/>
                    <a:pt x="452558" y="507743"/>
                    <a:pt x="451031" y="472846"/>
                  </a:cubicBezTo>
                  <a:cubicBezTo>
                    <a:pt x="445884" y="377165"/>
                    <a:pt x="433340" y="282045"/>
                    <a:pt x="413479" y="188294"/>
                  </a:cubicBezTo>
                  <a:cubicBezTo>
                    <a:pt x="412756" y="184837"/>
                    <a:pt x="412112" y="181378"/>
                    <a:pt x="411308" y="177921"/>
                  </a:cubicBezTo>
                  <a:cubicBezTo>
                    <a:pt x="411308" y="177921"/>
                    <a:pt x="411308" y="177921"/>
                    <a:pt x="411308" y="177438"/>
                  </a:cubicBezTo>
                  <a:cubicBezTo>
                    <a:pt x="409380" y="167790"/>
                    <a:pt x="407370" y="158464"/>
                    <a:pt x="405277" y="149458"/>
                  </a:cubicBezTo>
                  <a:lnTo>
                    <a:pt x="405277" y="148091"/>
                  </a:lnTo>
                  <a:cubicBezTo>
                    <a:pt x="404072" y="142463"/>
                    <a:pt x="402788" y="137075"/>
                    <a:pt x="401661" y="132010"/>
                  </a:cubicBezTo>
                  <a:cubicBezTo>
                    <a:pt x="401661" y="131125"/>
                    <a:pt x="401257" y="130322"/>
                    <a:pt x="401096" y="129598"/>
                  </a:cubicBezTo>
                  <a:cubicBezTo>
                    <a:pt x="399891" y="124612"/>
                    <a:pt x="398768" y="119869"/>
                    <a:pt x="397720" y="115124"/>
                  </a:cubicBezTo>
                  <a:cubicBezTo>
                    <a:pt x="397720" y="114000"/>
                    <a:pt x="397076" y="112873"/>
                    <a:pt x="396836" y="111829"/>
                  </a:cubicBezTo>
                  <a:cubicBezTo>
                    <a:pt x="395549" y="106040"/>
                    <a:pt x="394104" y="100412"/>
                    <a:pt x="392816" y="95023"/>
                  </a:cubicBezTo>
                  <a:cubicBezTo>
                    <a:pt x="390806" y="86983"/>
                    <a:pt x="388957" y="78942"/>
                    <a:pt x="387025" y="71947"/>
                  </a:cubicBezTo>
                  <a:cubicBezTo>
                    <a:pt x="385820" y="67123"/>
                    <a:pt x="384615" y="62460"/>
                    <a:pt x="383488" y="58118"/>
                  </a:cubicBezTo>
                  <a:cubicBezTo>
                    <a:pt x="382926" y="55866"/>
                    <a:pt x="382283" y="53696"/>
                    <a:pt x="381721" y="51605"/>
                  </a:cubicBezTo>
                  <a:cubicBezTo>
                    <a:pt x="381156" y="49515"/>
                    <a:pt x="380677" y="47424"/>
                    <a:pt x="380111" y="45494"/>
                  </a:cubicBezTo>
                  <a:cubicBezTo>
                    <a:pt x="378667" y="40026"/>
                    <a:pt x="377296" y="35041"/>
                    <a:pt x="375930" y="30459"/>
                  </a:cubicBezTo>
                  <a:cubicBezTo>
                    <a:pt x="374003" y="23303"/>
                    <a:pt x="372232" y="17272"/>
                    <a:pt x="370783" y="12368"/>
                  </a:cubicBezTo>
                  <a:cubicBezTo>
                    <a:pt x="370783" y="11242"/>
                    <a:pt x="370222" y="10116"/>
                    <a:pt x="369900" y="9151"/>
                  </a:cubicBezTo>
                  <a:cubicBezTo>
                    <a:pt x="369578" y="8186"/>
                    <a:pt x="369338" y="7141"/>
                    <a:pt x="369095" y="6337"/>
                  </a:cubicBezTo>
                  <a:cubicBezTo>
                    <a:pt x="368856" y="5532"/>
                    <a:pt x="368616" y="4568"/>
                    <a:pt x="368373" y="3925"/>
                  </a:cubicBezTo>
                  <a:lnTo>
                    <a:pt x="366684" y="-1703"/>
                  </a:lnTo>
                  <a:lnTo>
                    <a:pt x="274941" y="10116"/>
                  </a:lnTo>
                  <a:lnTo>
                    <a:pt x="93468" y="33434"/>
                  </a:lnTo>
                  <a:lnTo>
                    <a:pt x="93468" y="33434"/>
                  </a:lnTo>
                  <a:close/>
                </a:path>
              </a:pathLst>
            </a:custGeom>
            <a:solidFill>
              <a:srgbClr val="31CCC7"/>
            </a:solidFill>
            <a:ln w="8032" cap="flat">
              <a:noFill/>
              <a:prstDash val="solid"/>
              <a:miter/>
            </a:ln>
          </p:spPr>
          <p:txBody>
            <a:bodyPr rtlCol="0" anchor="ctr"/>
            <a:lstStyle/>
            <a:p>
              <a:endParaRPr lang="zh-CN" altLang="en-US"/>
            </a:p>
          </p:txBody>
        </p:sp>
        <p:sp>
          <p:nvSpPr>
            <p:cNvPr id="110" name="íšļïḑê">
              <a:extLst>
                <a:ext uri="{FF2B5EF4-FFF2-40B4-BE49-F238E27FC236}">
                  <a16:creationId xmlns:a16="http://schemas.microsoft.com/office/drawing/2014/main" id="{384F0EAA-0F3D-8D1D-351B-3039D515E3F8}"/>
                </a:ext>
              </a:extLst>
            </p:cNvPr>
            <p:cNvSpPr/>
            <p:nvPr/>
          </p:nvSpPr>
          <p:spPr>
            <a:xfrm>
              <a:off x="8872759" y="5657984"/>
              <a:ext cx="429279" cy="1192244"/>
            </a:xfrm>
            <a:custGeom>
              <a:avLst/>
              <a:gdLst>
                <a:gd name="connsiteX0" fmla="*/ -4062 w 429279"/>
                <a:gd name="connsiteY0" fmla="*/ 46137 h 1192244"/>
                <a:gd name="connsiteX1" fmla="*/ 13224 w 429279"/>
                <a:gd name="connsiteY1" fmla="*/ 280035 h 1192244"/>
                <a:gd name="connsiteX2" fmla="*/ 65327 w 429279"/>
                <a:gd name="connsiteY2" fmla="*/ 543201 h 1192244"/>
                <a:gd name="connsiteX3" fmla="*/ 168726 w 429279"/>
                <a:gd name="connsiteY3" fmla="*/ 747992 h 1192244"/>
                <a:gd name="connsiteX4" fmla="*/ 175240 w 429279"/>
                <a:gd name="connsiteY4" fmla="*/ 755229 h 1192244"/>
                <a:gd name="connsiteX5" fmla="*/ 180143 w 429279"/>
                <a:gd name="connsiteY5" fmla="*/ 761179 h 1192244"/>
                <a:gd name="connsiteX6" fmla="*/ 183842 w 429279"/>
                <a:gd name="connsiteY6" fmla="*/ 766002 h 1192244"/>
                <a:gd name="connsiteX7" fmla="*/ 194214 w 429279"/>
                <a:gd name="connsiteY7" fmla="*/ 780556 h 1192244"/>
                <a:gd name="connsiteX8" fmla="*/ 212227 w 429279"/>
                <a:gd name="connsiteY8" fmla="*/ 810467 h 1192244"/>
                <a:gd name="connsiteX9" fmla="*/ 216247 w 429279"/>
                <a:gd name="connsiteY9" fmla="*/ 818507 h 1192244"/>
                <a:gd name="connsiteX10" fmla="*/ 217774 w 429279"/>
                <a:gd name="connsiteY10" fmla="*/ 821403 h 1192244"/>
                <a:gd name="connsiteX11" fmla="*/ 222438 w 429279"/>
                <a:gd name="connsiteY11" fmla="*/ 830407 h 1192244"/>
                <a:gd name="connsiteX12" fmla="*/ 223565 w 429279"/>
                <a:gd name="connsiteY12" fmla="*/ 832739 h 1192244"/>
                <a:gd name="connsiteX13" fmla="*/ 231606 w 429279"/>
                <a:gd name="connsiteY13" fmla="*/ 850267 h 1192244"/>
                <a:gd name="connsiteX14" fmla="*/ 240208 w 429279"/>
                <a:gd name="connsiteY14" fmla="*/ 869726 h 1192244"/>
                <a:gd name="connsiteX15" fmla="*/ 248248 w 429279"/>
                <a:gd name="connsiteY15" fmla="*/ 888862 h 1192244"/>
                <a:gd name="connsiteX16" fmla="*/ 261836 w 429279"/>
                <a:gd name="connsiteY16" fmla="*/ 923517 h 1192244"/>
                <a:gd name="connsiteX17" fmla="*/ 269877 w 429279"/>
                <a:gd name="connsiteY17" fmla="*/ 946433 h 1192244"/>
                <a:gd name="connsiteX18" fmla="*/ 272048 w 429279"/>
                <a:gd name="connsiteY18" fmla="*/ 952463 h 1192244"/>
                <a:gd name="connsiteX19" fmla="*/ 276068 w 429279"/>
                <a:gd name="connsiteY19" fmla="*/ 963719 h 1192244"/>
                <a:gd name="connsiteX20" fmla="*/ 277356 w 429279"/>
                <a:gd name="connsiteY20" fmla="*/ 967337 h 1192244"/>
                <a:gd name="connsiteX21" fmla="*/ 282259 w 429279"/>
                <a:gd name="connsiteY21" fmla="*/ 981408 h 1192244"/>
                <a:gd name="connsiteX22" fmla="*/ 287646 w 429279"/>
                <a:gd name="connsiteY22" fmla="*/ 997489 h 1192244"/>
                <a:gd name="connsiteX23" fmla="*/ 288368 w 429279"/>
                <a:gd name="connsiteY23" fmla="*/ 999499 h 1192244"/>
                <a:gd name="connsiteX24" fmla="*/ 293032 w 429279"/>
                <a:gd name="connsiteY24" fmla="*/ 1013489 h 1192244"/>
                <a:gd name="connsiteX25" fmla="*/ 297535 w 429279"/>
                <a:gd name="connsiteY25" fmla="*/ 1027077 h 1192244"/>
                <a:gd name="connsiteX26" fmla="*/ 312973 w 429279"/>
                <a:gd name="connsiteY26" fmla="*/ 1074115 h 1192244"/>
                <a:gd name="connsiteX27" fmla="*/ 328492 w 429279"/>
                <a:gd name="connsiteY27" fmla="*/ 1122358 h 1192244"/>
                <a:gd name="connsiteX28" fmla="*/ 331629 w 429279"/>
                <a:gd name="connsiteY28" fmla="*/ 1132087 h 1192244"/>
                <a:gd name="connsiteX29" fmla="*/ 335245 w 429279"/>
                <a:gd name="connsiteY29" fmla="*/ 1143425 h 1192244"/>
                <a:gd name="connsiteX30" fmla="*/ 340714 w 429279"/>
                <a:gd name="connsiteY30" fmla="*/ 1160148 h 1192244"/>
                <a:gd name="connsiteX31" fmla="*/ 342484 w 429279"/>
                <a:gd name="connsiteY31" fmla="*/ 1165456 h 1192244"/>
                <a:gd name="connsiteX32" fmla="*/ 342484 w 429279"/>
                <a:gd name="connsiteY32" fmla="*/ 1165456 h 1192244"/>
                <a:gd name="connsiteX33" fmla="*/ 344251 w 429279"/>
                <a:gd name="connsiteY33" fmla="*/ 1171003 h 1192244"/>
                <a:gd name="connsiteX34" fmla="*/ 350682 w 429279"/>
                <a:gd name="connsiteY34" fmla="*/ 1190541 h 1192244"/>
                <a:gd name="connsiteX35" fmla="*/ 350682 w 429279"/>
                <a:gd name="connsiteY35" fmla="*/ 1190541 h 1192244"/>
                <a:gd name="connsiteX36" fmla="*/ 425218 w 429279"/>
                <a:gd name="connsiteY36" fmla="*/ 1190541 h 1192244"/>
                <a:gd name="connsiteX37" fmla="*/ 395066 w 429279"/>
                <a:gd name="connsiteY37" fmla="*/ 1104589 h 1192244"/>
                <a:gd name="connsiteX38" fmla="*/ 331386 w 429279"/>
                <a:gd name="connsiteY38" fmla="*/ 967900 h 1192244"/>
                <a:gd name="connsiteX39" fmla="*/ 300672 w 429279"/>
                <a:gd name="connsiteY39" fmla="*/ 927215 h 1192244"/>
                <a:gd name="connsiteX40" fmla="*/ 230318 w 429279"/>
                <a:gd name="connsiteY40" fmla="*/ 814165 h 1192244"/>
                <a:gd name="connsiteX41" fmla="*/ 155299 w 429279"/>
                <a:gd name="connsiteY41" fmla="*/ 531945 h 1192244"/>
                <a:gd name="connsiteX42" fmla="*/ 151841 w 429279"/>
                <a:gd name="connsiteY42" fmla="*/ 494636 h 1192244"/>
                <a:gd name="connsiteX43" fmla="*/ 151841 w 429279"/>
                <a:gd name="connsiteY43" fmla="*/ 485390 h 1192244"/>
                <a:gd name="connsiteX44" fmla="*/ 162939 w 429279"/>
                <a:gd name="connsiteY44" fmla="*/ 405387 h 1192244"/>
                <a:gd name="connsiteX45" fmla="*/ 414205 w 429279"/>
                <a:gd name="connsiteY45" fmla="*/ 188294 h 1192244"/>
                <a:gd name="connsiteX46" fmla="*/ 412034 w 429279"/>
                <a:gd name="connsiteY46" fmla="*/ 177921 h 1192244"/>
                <a:gd name="connsiteX47" fmla="*/ 412034 w 429279"/>
                <a:gd name="connsiteY47" fmla="*/ 177438 h 1192244"/>
                <a:gd name="connsiteX48" fmla="*/ 406004 w 429279"/>
                <a:gd name="connsiteY48" fmla="*/ 149458 h 1192244"/>
                <a:gd name="connsiteX49" fmla="*/ 406004 w 429279"/>
                <a:gd name="connsiteY49" fmla="*/ 148091 h 1192244"/>
                <a:gd name="connsiteX50" fmla="*/ 402384 w 429279"/>
                <a:gd name="connsiteY50" fmla="*/ 132010 h 1192244"/>
                <a:gd name="connsiteX51" fmla="*/ 401822 w 429279"/>
                <a:gd name="connsiteY51" fmla="*/ 129598 h 1192244"/>
                <a:gd name="connsiteX52" fmla="*/ 398446 w 429279"/>
                <a:gd name="connsiteY52" fmla="*/ 115124 h 1192244"/>
                <a:gd name="connsiteX53" fmla="*/ 397559 w 429279"/>
                <a:gd name="connsiteY53" fmla="*/ 111829 h 1192244"/>
                <a:gd name="connsiteX54" fmla="*/ 393538 w 429279"/>
                <a:gd name="connsiteY54" fmla="*/ 95023 h 1192244"/>
                <a:gd name="connsiteX55" fmla="*/ 387752 w 429279"/>
                <a:gd name="connsiteY55" fmla="*/ 71947 h 1192244"/>
                <a:gd name="connsiteX56" fmla="*/ 384214 w 429279"/>
                <a:gd name="connsiteY56" fmla="*/ 58118 h 1192244"/>
                <a:gd name="connsiteX57" fmla="*/ 382444 w 429279"/>
                <a:gd name="connsiteY57" fmla="*/ 51605 h 1192244"/>
                <a:gd name="connsiteX58" fmla="*/ 380834 w 429279"/>
                <a:gd name="connsiteY58" fmla="*/ 45494 h 1192244"/>
                <a:gd name="connsiteX59" fmla="*/ 376657 w 429279"/>
                <a:gd name="connsiteY59" fmla="*/ 30459 h 1192244"/>
                <a:gd name="connsiteX60" fmla="*/ 371510 w 429279"/>
                <a:gd name="connsiteY60" fmla="*/ 12368 h 1192244"/>
                <a:gd name="connsiteX61" fmla="*/ 370626 w 429279"/>
                <a:gd name="connsiteY61" fmla="*/ 9151 h 1192244"/>
                <a:gd name="connsiteX62" fmla="*/ 369821 w 429279"/>
                <a:gd name="connsiteY62" fmla="*/ 6337 h 1192244"/>
                <a:gd name="connsiteX63" fmla="*/ 369095 w 429279"/>
                <a:gd name="connsiteY63" fmla="*/ 3925 h 1192244"/>
                <a:gd name="connsiteX64" fmla="*/ 367407 w 429279"/>
                <a:gd name="connsiteY64" fmla="*/ -1703 h 11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29279" h="1192244">
                  <a:moveTo>
                    <a:pt x="-4062" y="46137"/>
                  </a:moveTo>
                  <a:cubicBezTo>
                    <a:pt x="-4062" y="46137"/>
                    <a:pt x="-2696" y="149618"/>
                    <a:pt x="13224" y="280035"/>
                  </a:cubicBezTo>
                  <a:cubicBezTo>
                    <a:pt x="23354" y="369044"/>
                    <a:pt x="40722" y="457087"/>
                    <a:pt x="65327" y="543201"/>
                  </a:cubicBezTo>
                  <a:cubicBezTo>
                    <a:pt x="89931" y="625616"/>
                    <a:pt x="123459" y="699829"/>
                    <a:pt x="168726" y="747992"/>
                  </a:cubicBezTo>
                  <a:cubicBezTo>
                    <a:pt x="170980" y="750243"/>
                    <a:pt x="173151" y="752736"/>
                    <a:pt x="175240" y="755229"/>
                  </a:cubicBezTo>
                  <a:cubicBezTo>
                    <a:pt x="177332" y="757721"/>
                    <a:pt x="178538" y="759089"/>
                    <a:pt x="180143" y="761179"/>
                  </a:cubicBezTo>
                  <a:cubicBezTo>
                    <a:pt x="181753" y="763270"/>
                    <a:pt x="182636" y="764314"/>
                    <a:pt x="183842" y="766002"/>
                  </a:cubicBezTo>
                  <a:cubicBezTo>
                    <a:pt x="187383" y="770506"/>
                    <a:pt x="190838" y="775411"/>
                    <a:pt x="194214" y="780556"/>
                  </a:cubicBezTo>
                  <a:cubicBezTo>
                    <a:pt x="200327" y="789804"/>
                    <a:pt x="206357" y="799774"/>
                    <a:pt x="212227" y="810467"/>
                  </a:cubicBezTo>
                  <a:lnTo>
                    <a:pt x="216247" y="818507"/>
                  </a:lnTo>
                  <a:cubicBezTo>
                    <a:pt x="216808" y="819473"/>
                    <a:pt x="217291" y="820356"/>
                    <a:pt x="217774" y="821403"/>
                  </a:cubicBezTo>
                  <a:cubicBezTo>
                    <a:pt x="219384" y="824377"/>
                    <a:pt x="220829" y="827352"/>
                    <a:pt x="222438" y="830407"/>
                  </a:cubicBezTo>
                  <a:cubicBezTo>
                    <a:pt x="222438" y="831212"/>
                    <a:pt x="223161" y="831936"/>
                    <a:pt x="223565" y="832739"/>
                  </a:cubicBezTo>
                  <a:cubicBezTo>
                    <a:pt x="226376" y="838447"/>
                    <a:pt x="229113" y="844236"/>
                    <a:pt x="231606" y="850267"/>
                  </a:cubicBezTo>
                  <a:cubicBezTo>
                    <a:pt x="234095" y="856297"/>
                    <a:pt x="237314" y="863052"/>
                    <a:pt x="240208" y="869726"/>
                  </a:cubicBezTo>
                  <a:cubicBezTo>
                    <a:pt x="243101" y="876398"/>
                    <a:pt x="245594" y="882270"/>
                    <a:pt x="248248" y="888862"/>
                  </a:cubicBezTo>
                  <a:cubicBezTo>
                    <a:pt x="252830" y="899958"/>
                    <a:pt x="257415" y="911617"/>
                    <a:pt x="261836" y="923517"/>
                  </a:cubicBezTo>
                  <a:cubicBezTo>
                    <a:pt x="264651" y="931074"/>
                    <a:pt x="267305" y="938712"/>
                    <a:pt x="269877" y="946433"/>
                  </a:cubicBezTo>
                  <a:cubicBezTo>
                    <a:pt x="270599" y="948443"/>
                    <a:pt x="271243" y="950453"/>
                    <a:pt x="272048" y="952463"/>
                  </a:cubicBezTo>
                  <a:cubicBezTo>
                    <a:pt x="273335" y="956161"/>
                    <a:pt x="274702" y="959940"/>
                    <a:pt x="276068" y="963719"/>
                  </a:cubicBezTo>
                  <a:cubicBezTo>
                    <a:pt x="276468" y="964844"/>
                    <a:pt x="276873" y="966132"/>
                    <a:pt x="277356" y="967337"/>
                  </a:cubicBezTo>
                  <a:cubicBezTo>
                    <a:pt x="278961" y="972001"/>
                    <a:pt x="280571" y="976665"/>
                    <a:pt x="282259" y="981408"/>
                  </a:cubicBezTo>
                  <a:cubicBezTo>
                    <a:pt x="283947" y="986152"/>
                    <a:pt x="285797" y="992022"/>
                    <a:pt x="287646" y="997489"/>
                  </a:cubicBezTo>
                  <a:lnTo>
                    <a:pt x="288368" y="999499"/>
                  </a:lnTo>
                  <a:lnTo>
                    <a:pt x="293032" y="1013489"/>
                  </a:lnTo>
                  <a:cubicBezTo>
                    <a:pt x="294481" y="1017912"/>
                    <a:pt x="296091" y="1022496"/>
                    <a:pt x="297535" y="1027077"/>
                  </a:cubicBezTo>
                  <a:cubicBezTo>
                    <a:pt x="302682" y="1042516"/>
                    <a:pt x="307747" y="1058195"/>
                    <a:pt x="312973" y="1074115"/>
                  </a:cubicBezTo>
                  <a:cubicBezTo>
                    <a:pt x="318202" y="1090035"/>
                    <a:pt x="323267" y="1106277"/>
                    <a:pt x="328492" y="1122358"/>
                  </a:cubicBezTo>
                  <a:cubicBezTo>
                    <a:pt x="329536" y="1125573"/>
                    <a:pt x="330663" y="1128791"/>
                    <a:pt x="331629" y="1132087"/>
                  </a:cubicBezTo>
                  <a:cubicBezTo>
                    <a:pt x="332591" y="1135385"/>
                    <a:pt x="334122" y="1139725"/>
                    <a:pt x="335245" y="1143425"/>
                  </a:cubicBezTo>
                  <a:cubicBezTo>
                    <a:pt x="337094" y="1148972"/>
                    <a:pt x="338865" y="1154520"/>
                    <a:pt x="340714" y="1160148"/>
                  </a:cubicBezTo>
                  <a:lnTo>
                    <a:pt x="342484" y="1165456"/>
                  </a:lnTo>
                  <a:lnTo>
                    <a:pt x="342484" y="1165456"/>
                  </a:lnTo>
                  <a:cubicBezTo>
                    <a:pt x="343046" y="1167225"/>
                    <a:pt x="343607" y="1169074"/>
                    <a:pt x="344251" y="1171003"/>
                  </a:cubicBezTo>
                  <a:cubicBezTo>
                    <a:pt x="346344" y="1177517"/>
                    <a:pt x="348515" y="1184028"/>
                    <a:pt x="350682" y="1190541"/>
                  </a:cubicBezTo>
                  <a:cubicBezTo>
                    <a:pt x="350682" y="1190541"/>
                    <a:pt x="350682" y="1190541"/>
                    <a:pt x="350682" y="1190541"/>
                  </a:cubicBezTo>
                  <a:lnTo>
                    <a:pt x="425218" y="1190541"/>
                  </a:lnTo>
                  <a:cubicBezTo>
                    <a:pt x="415249" y="1160631"/>
                    <a:pt x="405199" y="1131765"/>
                    <a:pt x="395066" y="1104589"/>
                  </a:cubicBezTo>
                  <a:cubicBezTo>
                    <a:pt x="378262" y="1057070"/>
                    <a:pt x="356956" y="1011318"/>
                    <a:pt x="331386" y="967900"/>
                  </a:cubicBezTo>
                  <a:cubicBezTo>
                    <a:pt x="322462" y="953346"/>
                    <a:pt x="312172" y="939759"/>
                    <a:pt x="300672" y="927215"/>
                  </a:cubicBezTo>
                  <a:cubicBezTo>
                    <a:pt x="271003" y="893767"/>
                    <a:pt x="247204" y="855575"/>
                    <a:pt x="230318" y="814165"/>
                  </a:cubicBezTo>
                  <a:cubicBezTo>
                    <a:pt x="193892" y="731027"/>
                    <a:pt x="170497" y="628189"/>
                    <a:pt x="155299" y="531945"/>
                  </a:cubicBezTo>
                  <a:cubicBezTo>
                    <a:pt x="153289" y="519562"/>
                    <a:pt x="152163" y="507099"/>
                    <a:pt x="151841" y="494636"/>
                  </a:cubicBezTo>
                  <a:cubicBezTo>
                    <a:pt x="151841" y="491581"/>
                    <a:pt x="151841" y="488444"/>
                    <a:pt x="151841" y="485390"/>
                  </a:cubicBezTo>
                  <a:cubicBezTo>
                    <a:pt x="151841" y="458373"/>
                    <a:pt x="155543" y="431438"/>
                    <a:pt x="162939" y="405387"/>
                  </a:cubicBezTo>
                  <a:cubicBezTo>
                    <a:pt x="195502" y="289122"/>
                    <a:pt x="294481" y="203650"/>
                    <a:pt x="414205" y="188294"/>
                  </a:cubicBezTo>
                  <a:cubicBezTo>
                    <a:pt x="413479" y="184835"/>
                    <a:pt x="412839" y="181378"/>
                    <a:pt x="412034" y="177921"/>
                  </a:cubicBezTo>
                  <a:cubicBezTo>
                    <a:pt x="412034" y="177921"/>
                    <a:pt x="412034" y="177921"/>
                    <a:pt x="412034" y="177438"/>
                  </a:cubicBezTo>
                  <a:cubicBezTo>
                    <a:pt x="410024" y="167790"/>
                    <a:pt x="408014" y="158464"/>
                    <a:pt x="406004" y="149458"/>
                  </a:cubicBezTo>
                  <a:lnTo>
                    <a:pt x="406004" y="148091"/>
                  </a:lnTo>
                  <a:cubicBezTo>
                    <a:pt x="404798" y="142463"/>
                    <a:pt x="403511" y="137075"/>
                    <a:pt x="402384" y="132010"/>
                  </a:cubicBezTo>
                  <a:cubicBezTo>
                    <a:pt x="402384" y="131125"/>
                    <a:pt x="401983" y="130322"/>
                    <a:pt x="401822" y="129598"/>
                  </a:cubicBezTo>
                  <a:cubicBezTo>
                    <a:pt x="400617" y="124612"/>
                    <a:pt x="399490" y="119869"/>
                    <a:pt x="398446" y="115124"/>
                  </a:cubicBezTo>
                  <a:cubicBezTo>
                    <a:pt x="398446" y="114000"/>
                    <a:pt x="397802" y="112873"/>
                    <a:pt x="397559" y="111829"/>
                  </a:cubicBezTo>
                  <a:cubicBezTo>
                    <a:pt x="396275" y="106040"/>
                    <a:pt x="394826" y="100410"/>
                    <a:pt x="393538" y="95023"/>
                  </a:cubicBezTo>
                  <a:cubicBezTo>
                    <a:pt x="391528" y="86983"/>
                    <a:pt x="389679" y="78942"/>
                    <a:pt x="387752" y="71947"/>
                  </a:cubicBezTo>
                  <a:cubicBezTo>
                    <a:pt x="386546" y="67123"/>
                    <a:pt x="385337" y="62460"/>
                    <a:pt x="384214" y="58118"/>
                  </a:cubicBezTo>
                  <a:cubicBezTo>
                    <a:pt x="383649" y="55866"/>
                    <a:pt x="383005" y="53695"/>
                    <a:pt x="382444" y="51605"/>
                  </a:cubicBezTo>
                  <a:cubicBezTo>
                    <a:pt x="381882" y="49515"/>
                    <a:pt x="381399" y="47424"/>
                    <a:pt x="380834" y="45494"/>
                  </a:cubicBezTo>
                  <a:cubicBezTo>
                    <a:pt x="379389" y="40026"/>
                    <a:pt x="378023" y="35041"/>
                    <a:pt x="376657" y="30459"/>
                  </a:cubicBezTo>
                  <a:cubicBezTo>
                    <a:pt x="374725" y="23303"/>
                    <a:pt x="372954" y="17272"/>
                    <a:pt x="371510" y="12368"/>
                  </a:cubicBezTo>
                  <a:cubicBezTo>
                    <a:pt x="371510" y="11242"/>
                    <a:pt x="370944" y="10116"/>
                    <a:pt x="370626" y="9151"/>
                  </a:cubicBezTo>
                  <a:cubicBezTo>
                    <a:pt x="370304" y="8186"/>
                    <a:pt x="370061" y="7141"/>
                    <a:pt x="369821" y="6337"/>
                  </a:cubicBezTo>
                  <a:cubicBezTo>
                    <a:pt x="369578" y="5532"/>
                    <a:pt x="369338" y="4568"/>
                    <a:pt x="369095" y="3925"/>
                  </a:cubicBezTo>
                  <a:lnTo>
                    <a:pt x="367407" y="-1703"/>
                  </a:lnTo>
                  <a:close/>
                </a:path>
              </a:pathLst>
            </a:custGeom>
            <a:solidFill>
              <a:srgbClr val="26B3AE"/>
            </a:solidFill>
            <a:ln w="8032" cap="flat">
              <a:noFill/>
              <a:prstDash val="solid"/>
              <a:miter/>
            </a:ln>
          </p:spPr>
          <p:txBody>
            <a:bodyPr rtlCol="0" anchor="ctr"/>
            <a:lstStyle/>
            <a:p>
              <a:endParaRPr lang="zh-CN" altLang="en-US"/>
            </a:p>
          </p:txBody>
        </p:sp>
        <p:sp>
          <p:nvSpPr>
            <p:cNvPr id="111" name="ï$ļiḓè">
              <a:extLst>
                <a:ext uri="{FF2B5EF4-FFF2-40B4-BE49-F238E27FC236}">
                  <a16:creationId xmlns:a16="http://schemas.microsoft.com/office/drawing/2014/main" id="{CE3A37CD-61B9-5174-783F-A479879E7FC9}"/>
                </a:ext>
              </a:extLst>
            </p:cNvPr>
            <p:cNvSpPr/>
            <p:nvPr/>
          </p:nvSpPr>
          <p:spPr>
            <a:xfrm>
              <a:off x="8871731" y="5614956"/>
              <a:ext cx="373361" cy="131485"/>
            </a:xfrm>
            <a:custGeom>
              <a:avLst/>
              <a:gdLst>
                <a:gd name="connsiteX0" fmla="*/ 369240 w 373361"/>
                <a:gd name="connsiteY0" fmla="*/ 42772 h 131485"/>
                <a:gd name="connsiteX1" fmla="*/ 187363 w 373361"/>
                <a:gd name="connsiteY1" fmla="*/ 126232 h 131485"/>
                <a:gd name="connsiteX2" fmla="*/ -3999 w 373361"/>
                <a:gd name="connsiteY2" fmla="*/ 85307 h 131485"/>
                <a:gd name="connsiteX3" fmla="*/ 177878 w 373361"/>
                <a:gd name="connsiteY3" fmla="*/ 1846 h 131485"/>
                <a:gd name="connsiteX4" fmla="*/ 369240 w 373361"/>
                <a:gd name="connsiteY4" fmla="*/ 42772 h 131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361" h="131485">
                  <a:moveTo>
                    <a:pt x="369240" y="42772"/>
                  </a:moveTo>
                  <a:cubicBezTo>
                    <a:pt x="371812" y="77186"/>
                    <a:pt x="290363" y="114494"/>
                    <a:pt x="187363" y="126232"/>
                  </a:cubicBezTo>
                  <a:cubicBezTo>
                    <a:pt x="84364" y="137971"/>
                    <a:pt x="-1345" y="119640"/>
                    <a:pt x="-3999" y="85307"/>
                  </a:cubicBezTo>
                  <a:cubicBezTo>
                    <a:pt x="-6653" y="50974"/>
                    <a:pt x="74879" y="13585"/>
                    <a:pt x="177878" y="1846"/>
                  </a:cubicBezTo>
                  <a:cubicBezTo>
                    <a:pt x="280877" y="-9893"/>
                    <a:pt x="366586" y="8439"/>
                    <a:pt x="369240" y="42772"/>
                  </a:cubicBezTo>
                  <a:close/>
                </a:path>
              </a:pathLst>
            </a:custGeom>
            <a:solidFill>
              <a:srgbClr val="6ACCCA"/>
            </a:solidFill>
            <a:ln w="8032" cap="flat">
              <a:noFill/>
              <a:prstDash val="solid"/>
              <a:miter/>
            </a:ln>
          </p:spPr>
          <p:txBody>
            <a:bodyPr rtlCol="0" anchor="ctr"/>
            <a:lstStyle/>
            <a:p>
              <a:endParaRPr lang="zh-CN" altLang="en-US"/>
            </a:p>
          </p:txBody>
        </p:sp>
        <p:sp>
          <p:nvSpPr>
            <p:cNvPr id="112" name="ís1íḓè">
              <a:extLst>
                <a:ext uri="{FF2B5EF4-FFF2-40B4-BE49-F238E27FC236}">
                  <a16:creationId xmlns:a16="http://schemas.microsoft.com/office/drawing/2014/main" id="{8CEDB53E-060B-927D-A200-3C91A3E3945E}"/>
                </a:ext>
              </a:extLst>
            </p:cNvPr>
            <p:cNvSpPr/>
            <p:nvPr/>
          </p:nvSpPr>
          <p:spPr>
            <a:xfrm>
              <a:off x="8935878" y="5641340"/>
              <a:ext cx="239766" cy="89088"/>
            </a:xfrm>
            <a:custGeom>
              <a:avLst/>
              <a:gdLst>
                <a:gd name="connsiteX0" fmla="*/ 46431 w 239766"/>
                <a:gd name="connsiteY0" fmla="*/ 57394 h 89088"/>
                <a:gd name="connsiteX1" fmla="*/ -4062 w 239766"/>
                <a:gd name="connsiteY1" fmla="*/ 69054 h 89088"/>
                <a:gd name="connsiteX2" fmla="*/ 39356 w 239766"/>
                <a:gd name="connsiteY2" fmla="*/ 46862 h 89088"/>
                <a:gd name="connsiteX3" fmla="*/ 2930 w 239766"/>
                <a:gd name="connsiteY3" fmla="*/ 47505 h 89088"/>
                <a:gd name="connsiteX4" fmla="*/ 51739 w 239766"/>
                <a:gd name="connsiteY4" fmla="*/ 27403 h 89088"/>
                <a:gd name="connsiteX5" fmla="*/ 32843 w 239766"/>
                <a:gd name="connsiteY5" fmla="*/ 23544 h 89088"/>
                <a:gd name="connsiteX6" fmla="*/ 96523 w 239766"/>
                <a:gd name="connsiteY6" fmla="*/ 17675 h 89088"/>
                <a:gd name="connsiteX7" fmla="*/ 121771 w 239766"/>
                <a:gd name="connsiteY7" fmla="*/ -1703 h 89088"/>
                <a:gd name="connsiteX8" fmla="*/ 122415 w 239766"/>
                <a:gd name="connsiteY8" fmla="*/ 18398 h 89088"/>
                <a:gd name="connsiteX9" fmla="*/ 154577 w 239766"/>
                <a:gd name="connsiteY9" fmla="*/ 146 h 89088"/>
                <a:gd name="connsiteX10" fmla="*/ 149026 w 239766"/>
                <a:gd name="connsiteY10" fmla="*/ 19363 h 89088"/>
                <a:gd name="connsiteX11" fmla="*/ 234821 w 239766"/>
                <a:gd name="connsiteY11" fmla="*/ 19363 h 89088"/>
                <a:gd name="connsiteX12" fmla="*/ 197591 w 239766"/>
                <a:gd name="connsiteY12" fmla="*/ 25393 h 89088"/>
                <a:gd name="connsiteX13" fmla="*/ 235704 w 239766"/>
                <a:gd name="connsiteY13" fmla="*/ 45093 h 89088"/>
                <a:gd name="connsiteX14" fmla="*/ 191399 w 239766"/>
                <a:gd name="connsiteY14" fmla="*/ 39786 h 89088"/>
                <a:gd name="connsiteX15" fmla="*/ 205309 w 239766"/>
                <a:gd name="connsiteY15" fmla="*/ 55867 h 89088"/>
                <a:gd name="connsiteX16" fmla="*/ 202899 w 239766"/>
                <a:gd name="connsiteY16" fmla="*/ 55867 h 89088"/>
                <a:gd name="connsiteX17" fmla="*/ 168083 w 239766"/>
                <a:gd name="connsiteY17" fmla="*/ 47023 h 89088"/>
                <a:gd name="connsiteX18" fmla="*/ 177328 w 239766"/>
                <a:gd name="connsiteY18" fmla="*/ 66400 h 89088"/>
                <a:gd name="connsiteX19" fmla="*/ 139941 w 239766"/>
                <a:gd name="connsiteY19" fmla="*/ 51043 h 89088"/>
                <a:gd name="connsiteX20" fmla="*/ 128846 w 239766"/>
                <a:gd name="connsiteY20" fmla="*/ 78220 h 89088"/>
                <a:gd name="connsiteX21" fmla="*/ 115497 w 239766"/>
                <a:gd name="connsiteY21" fmla="*/ 51364 h 89088"/>
                <a:gd name="connsiteX22" fmla="*/ 76822 w 239766"/>
                <a:gd name="connsiteY22" fmla="*/ 87385 h 89088"/>
                <a:gd name="connsiteX23" fmla="*/ 79237 w 239766"/>
                <a:gd name="connsiteY23" fmla="*/ 58038 h 89088"/>
                <a:gd name="connsiteX24" fmla="*/ 31716 w 239766"/>
                <a:gd name="connsiteY24" fmla="*/ 86581 h 8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9766" h="89088">
                  <a:moveTo>
                    <a:pt x="46431" y="57394"/>
                  </a:moveTo>
                  <a:lnTo>
                    <a:pt x="-4062" y="69054"/>
                  </a:lnTo>
                  <a:cubicBezTo>
                    <a:pt x="10009" y="60852"/>
                    <a:pt x="24480" y="53454"/>
                    <a:pt x="39356" y="46862"/>
                  </a:cubicBezTo>
                  <a:lnTo>
                    <a:pt x="2930" y="47505"/>
                  </a:lnTo>
                  <a:cubicBezTo>
                    <a:pt x="18450" y="39063"/>
                    <a:pt x="34770" y="32308"/>
                    <a:pt x="51739" y="27403"/>
                  </a:cubicBezTo>
                  <a:cubicBezTo>
                    <a:pt x="51739" y="27403"/>
                    <a:pt x="48602" y="21373"/>
                    <a:pt x="32843" y="23544"/>
                  </a:cubicBezTo>
                  <a:cubicBezTo>
                    <a:pt x="32843" y="23544"/>
                    <a:pt x="66450" y="7463"/>
                    <a:pt x="96523" y="17675"/>
                  </a:cubicBezTo>
                  <a:cubicBezTo>
                    <a:pt x="96523" y="17675"/>
                    <a:pt x="108823" y="-1301"/>
                    <a:pt x="121771" y="-1703"/>
                  </a:cubicBezTo>
                  <a:cubicBezTo>
                    <a:pt x="121771" y="-1703"/>
                    <a:pt x="116546" y="15182"/>
                    <a:pt x="122415" y="18398"/>
                  </a:cubicBezTo>
                  <a:cubicBezTo>
                    <a:pt x="122415" y="18398"/>
                    <a:pt x="141550" y="1352"/>
                    <a:pt x="154577" y="146"/>
                  </a:cubicBezTo>
                  <a:cubicBezTo>
                    <a:pt x="154577" y="146"/>
                    <a:pt x="138496" y="11322"/>
                    <a:pt x="149026" y="19363"/>
                  </a:cubicBezTo>
                  <a:cubicBezTo>
                    <a:pt x="149026" y="19363"/>
                    <a:pt x="201854" y="-6366"/>
                    <a:pt x="234821" y="19363"/>
                  </a:cubicBezTo>
                  <a:cubicBezTo>
                    <a:pt x="234821" y="19363"/>
                    <a:pt x="201772" y="19363"/>
                    <a:pt x="197591" y="25393"/>
                  </a:cubicBezTo>
                  <a:cubicBezTo>
                    <a:pt x="197591" y="25393"/>
                    <a:pt x="227342" y="23785"/>
                    <a:pt x="235704" y="45093"/>
                  </a:cubicBezTo>
                  <a:cubicBezTo>
                    <a:pt x="235704" y="45093"/>
                    <a:pt x="206597" y="34640"/>
                    <a:pt x="191399" y="39786"/>
                  </a:cubicBezTo>
                  <a:cubicBezTo>
                    <a:pt x="191399" y="39786"/>
                    <a:pt x="206919" y="45494"/>
                    <a:pt x="205309" y="55867"/>
                  </a:cubicBezTo>
                  <a:lnTo>
                    <a:pt x="202899" y="55867"/>
                  </a:lnTo>
                  <a:cubicBezTo>
                    <a:pt x="202899" y="55867"/>
                    <a:pt x="183763" y="41152"/>
                    <a:pt x="168083" y="47023"/>
                  </a:cubicBezTo>
                  <a:cubicBezTo>
                    <a:pt x="174596" y="51203"/>
                    <a:pt x="178216" y="58681"/>
                    <a:pt x="177328" y="66400"/>
                  </a:cubicBezTo>
                  <a:cubicBezTo>
                    <a:pt x="177328" y="66400"/>
                    <a:pt x="149430" y="49113"/>
                    <a:pt x="139941" y="51043"/>
                  </a:cubicBezTo>
                  <a:lnTo>
                    <a:pt x="128846" y="78220"/>
                  </a:lnTo>
                  <a:lnTo>
                    <a:pt x="115497" y="51364"/>
                  </a:lnTo>
                  <a:lnTo>
                    <a:pt x="76822" y="87385"/>
                  </a:lnTo>
                  <a:lnTo>
                    <a:pt x="79237" y="58038"/>
                  </a:lnTo>
                  <a:lnTo>
                    <a:pt x="31716" y="86581"/>
                  </a:lnTo>
                  <a:close/>
                </a:path>
              </a:pathLst>
            </a:custGeom>
            <a:solidFill>
              <a:srgbClr val="186E6B"/>
            </a:solidFill>
            <a:ln w="8032" cap="flat">
              <a:noFill/>
              <a:prstDash val="solid"/>
              <a:miter/>
            </a:ln>
          </p:spPr>
          <p:txBody>
            <a:bodyPr rtlCol="0" anchor="ctr"/>
            <a:lstStyle/>
            <a:p>
              <a:endParaRPr lang="zh-CN" altLang="en-US"/>
            </a:p>
          </p:txBody>
        </p:sp>
        <p:sp>
          <p:nvSpPr>
            <p:cNvPr id="113" name="iṥ1ïdé">
              <a:extLst>
                <a:ext uri="{FF2B5EF4-FFF2-40B4-BE49-F238E27FC236}">
                  <a16:creationId xmlns:a16="http://schemas.microsoft.com/office/drawing/2014/main" id="{5B7E467C-D3F9-FEA2-A6FE-75B5E2C71E2B}"/>
                </a:ext>
              </a:extLst>
            </p:cNvPr>
            <p:cNvSpPr/>
            <p:nvPr/>
          </p:nvSpPr>
          <p:spPr>
            <a:xfrm>
              <a:off x="8899213" y="6449170"/>
              <a:ext cx="503092" cy="401300"/>
            </a:xfrm>
            <a:custGeom>
              <a:avLst/>
              <a:gdLst>
                <a:gd name="connsiteX0" fmla="*/ -4062 w 503092"/>
                <a:gd name="connsiteY0" fmla="*/ 85535 h 401300"/>
                <a:gd name="connsiteX1" fmla="*/ -2617 w 503092"/>
                <a:gd name="connsiteY1" fmla="*/ 116572 h 401300"/>
                <a:gd name="connsiteX2" fmla="*/ -2617 w 503092"/>
                <a:gd name="connsiteY2" fmla="*/ 120592 h 401300"/>
                <a:gd name="connsiteX3" fmla="*/ -1007 w 503092"/>
                <a:gd name="connsiteY3" fmla="*/ 145839 h 401300"/>
                <a:gd name="connsiteX4" fmla="*/ 1325 w 503092"/>
                <a:gd name="connsiteY4" fmla="*/ 174705 h 401300"/>
                <a:gd name="connsiteX5" fmla="*/ 3013 w 503092"/>
                <a:gd name="connsiteY5" fmla="*/ 192635 h 401300"/>
                <a:gd name="connsiteX6" fmla="*/ 5667 w 503092"/>
                <a:gd name="connsiteY6" fmla="*/ 217481 h 401300"/>
                <a:gd name="connsiteX7" fmla="*/ 8961 w 503092"/>
                <a:gd name="connsiteY7" fmla="*/ 244013 h 401300"/>
                <a:gd name="connsiteX8" fmla="*/ 14269 w 503092"/>
                <a:gd name="connsiteY8" fmla="*/ 282046 h 401300"/>
                <a:gd name="connsiteX9" fmla="*/ 19011 w 503092"/>
                <a:gd name="connsiteY9" fmla="*/ 311313 h 401300"/>
                <a:gd name="connsiteX10" fmla="*/ 24641 w 503092"/>
                <a:gd name="connsiteY10" fmla="*/ 342509 h 401300"/>
                <a:gd name="connsiteX11" fmla="*/ 30189 w 503092"/>
                <a:gd name="connsiteY11" fmla="*/ 370170 h 401300"/>
                <a:gd name="connsiteX12" fmla="*/ 32038 w 503092"/>
                <a:gd name="connsiteY12" fmla="*/ 378691 h 401300"/>
                <a:gd name="connsiteX13" fmla="*/ 36541 w 503092"/>
                <a:gd name="connsiteY13" fmla="*/ 399597 h 401300"/>
                <a:gd name="connsiteX14" fmla="*/ 499031 w 503092"/>
                <a:gd name="connsiteY14" fmla="*/ 399597 h 401300"/>
                <a:gd name="connsiteX15" fmla="*/ 457701 w 503092"/>
                <a:gd name="connsiteY15" fmla="*/ 310108 h 401300"/>
                <a:gd name="connsiteX16" fmla="*/ 373759 w 503092"/>
                <a:gd name="connsiteY16" fmla="*/ 147688 h 401300"/>
                <a:gd name="connsiteX17" fmla="*/ 321095 w 503092"/>
                <a:gd name="connsiteY17" fmla="*/ 55142 h 401300"/>
                <a:gd name="connsiteX18" fmla="*/ 317798 w 503092"/>
                <a:gd name="connsiteY18" fmla="*/ 49594 h 401300"/>
                <a:gd name="connsiteX19" fmla="*/ 316592 w 503092"/>
                <a:gd name="connsiteY19" fmla="*/ 47423 h 401300"/>
                <a:gd name="connsiteX20" fmla="*/ 312089 w 503092"/>
                <a:gd name="connsiteY20" fmla="*/ 39946 h 401300"/>
                <a:gd name="connsiteX21" fmla="*/ 307990 w 503092"/>
                <a:gd name="connsiteY21" fmla="*/ 32950 h 401300"/>
                <a:gd name="connsiteX22" fmla="*/ 302360 w 503092"/>
                <a:gd name="connsiteY22" fmla="*/ 23624 h 401300"/>
                <a:gd name="connsiteX23" fmla="*/ 296974 w 503092"/>
                <a:gd name="connsiteY23" fmla="*/ 14778 h 401300"/>
                <a:gd name="connsiteX24" fmla="*/ 293598 w 503092"/>
                <a:gd name="connsiteY24" fmla="*/ 9150 h 401300"/>
                <a:gd name="connsiteX25" fmla="*/ 286841 w 503092"/>
                <a:gd name="connsiteY25" fmla="*/ -1703 h 401300"/>
                <a:gd name="connsiteX26" fmla="*/ 204669 w 503092"/>
                <a:gd name="connsiteY26" fmla="*/ 22899 h 401300"/>
                <a:gd name="connsiteX27" fmla="*/ 189711 w 503092"/>
                <a:gd name="connsiteY27" fmla="*/ 27402 h 40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3092" h="401300">
                  <a:moveTo>
                    <a:pt x="-4062" y="85535"/>
                  </a:moveTo>
                  <a:cubicBezTo>
                    <a:pt x="-4062" y="95908"/>
                    <a:pt x="-3178" y="106200"/>
                    <a:pt x="-2617" y="116572"/>
                  </a:cubicBezTo>
                  <a:lnTo>
                    <a:pt x="-2617" y="120592"/>
                  </a:lnTo>
                  <a:cubicBezTo>
                    <a:pt x="-2617" y="129035"/>
                    <a:pt x="-1651" y="137476"/>
                    <a:pt x="-1007" y="145839"/>
                  </a:cubicBezTo>
                  <a:cubicBezTo>
                    <a:pt x="-285" y="155487"/>
                    <a:pt x="441" y="165057"/>
                    <a:pt x="1325" y="174705"/>
                  </a:cubicBezTo>
                  <a:cubicBezTo>
                    <a:pt x="1808" y="180655"/>
                    <a:pt x="2451" y="186685"/>
                    <a:pt x="3013" y="192635"/>
                  </a:cubicBezTo>
                  <a:cubicBezTo>
                    <a:pt x="3818" y="200675"/>
                    <a:pt x="4619" y="209279"/>
                    <a:pt x="5667" y="217481"/>
                  </a:cubicBezTo>
                  <a:cubicBezTo>
                    <a:pt x="6711" y="225682"/>
                    <a:pt x="7677" y="235250"/>
                    <a:pt x="8961" y="244013"/>
                  </a:cubicBezTo>
                  <a:cubicBezTo>
                    <a:pt x="10492" y="256878"/>
                    <a:pt x="12341" y="269503"/>
                    <a:pt x="14269" y="282046"/>
                  </a:cubicBezTo>
                  <a:cubicBezTo>
                    <a:pt x="15717" y="291936"/>
                    <a:pt x="17406" y="301665"/>
                    <a:pt x="19011" y="311313"/>
                  </a:cubicBezTo>
                  <a:cubicBezTo>
                    <a:pt x="20621" y="320961"/>
                    <a:pt x="22710" y="332138"/>
                    <a:pt x="24641" y="342509"/>
                  </a:cubicBezTo>
                  <a:cubicBezTo>
                    <a:pt x="26573" y="352882"/>
                    <a:pt x="28179" y="361003"/>
                    <a:pt x="30189" y="370170"/>
                  </a:cubicBezTo>
                  <a:cubicBezTo>
                    <a:pt x="30672" y="373063"/>
                    <a:pt x="31316" y="375878"/>
                    <a:pt x="32038" y="378691"/>
                  </a:cubicBezTo>
                  <a:cubicBezTo>
                    <a:pt x="33404" y="385768"/>
                    <a:pt x="35014" y="392682"/>
                    <a:pt x="36541" y="399597"/>
                  </a:cubicBezTo>
                  <a:lnTo>
                    <a:pt x="499031" y="399597"/>
                  </a:lnTo>
                  <a:cubicBezTo>
                    <a:pt x="485604" y="369124"/>
                    <a:pt x="471772" y="339133"/>
                    <a:pt x="457701" y="310108"/>
                  </a:cubicBezTo>
                  <a:cubicBezTo>
                    <a:pt x="428916" y="250365"/>
                    <a:pt x="399651" y="194806"/>
                    <a:pt x="373759" y="147688"/>
                  </a:cubicBezTo>
                  <a:cubicBezTo>
                    <a:pt x="353658" y="111105"/>
                    <a:pt x="335488" y="79585"/>
                    <a:pt x="321095" y="55142"/>
                  </a:cubicBezTo>
                  <a:cubicBezTo>
                    <a:pt x="319969" y="53212"/>
                    <a:pt x="318842" y="51443"/>
                    <a:pt x="317798" y="49594"/>
                  </a:cubicBezTo>
                  <a:cubicBezTo>
                    <a:pt x="316753" y="47745"/>
                    <a:pt x="316993" y="48228"/>
                    <a:pt x="316592" y="47423"/>
                  </a:cubicBezTo>
                  <a:cubicBezTo>
                    <a:pt x="314983" y="44852"/>
                    <a:pt x="313538" y="42359"/>
                    <a:pt x="312089" y="39946"/>
                  </a:cubicBezTo>
                  <a:cubicBezTo>
                    <a:pt x="310640" y="37533"/>
                    <a:pt x="309274" y="35201"/>
                    <a:pt x="307990" y="32950"/>
                  </a:cubicBezTo>
                  <a:cubicBezTo>
                    <a:pt x="306703" y="30700"/>
                    <a:pt x="304049" y="26519"/>
                    <a:pt x="302360" y="23624"/>
                  </a:cubicBezTo>
                  <a:cubicBezTo>
                    <a:pt x="300672" y="20730"/>
                    <a:pt x="298662" y="17432"/>
                    <a:pt x="296974" y="14778"/>
                  </a:cubicBezTo>
                  <a:cubicBezTo>
                    <a:pt x="295286" y="12126"/>
                    <a:pt x="294559" y="10919"/>
                    <a:pt x="293598" y="9150"/>
                  </a:cubicBezTo>
                  <a:lnTo>
                    <a:pt x="286841" y="-1703"/>
                  </a:lnTo>
                  <a:lnTo>
                    <a:pt x="204669" y="22899"/>
                  </a:lnTo>
                  <a:lnTo>
                    <a:pt x="189711" y="27402"/>
                  </a:lnTo>
                  <a:close/>
                </a:path>
              </a:pathLst>
            </a:custGeom>
            <a:solidFill>
              <a:srgbClr val="1A9490"/>
            </a:solidFill>
            <a:ln w="8032" cap="flat">
              <a:noFill/>
              <a:prstDash val="solid"/>
              <a:miter/>
            </a:ln>
          </p:spPr>
          <p:txBody>
            <a:bodyPr rtlCol="0" anchor="ctr"/>
            <a:lstStyle/>
            <a:p>
              <a:endParaRPr lang="zh-CN" altLang="en-US"/>
            </a:p>
          </p:txBody>
        </p:sp>
        <p:sp>
          <p:nvSpPr>
            <p:cNvPr id="114" name="ísļïďé">
              <a:extLst>
                <a:ext uri="{FF2B5EF4-FFF2-40B4-BE49-F238E27FC236}">
                  <a16:creationId xmlns:a16="http://schemas.microsoft.com/office/drawing/2014/main" id="{1F6EE4C2-993E-A523-00C2-4F98B5F1C9D3}"/>
                </a:ext>
              </a:extLst>
            </p:cNvPr>
            <p:cNvSpPr/>
            <p:nvPr/>
          </p:nvSpPr>
          <p:spPr>
            <a:xfrm>
              <a:off x="8899213" y="6449492"/>
              <a:ext cx="377903" cy="400978"/>
            </a:xfrm>
            <a:custGeom>
              <a:avLst/>
              <a:gdLst>
                <a:gd name="connsiteX0" fmla="*/ -4062 w 377903"/>
                <a:gd name="connsiteY0" fmla="*/ 85213 h 400978"/>
                <a:gd name="connsiteX1" fmla="*/ -2617 w 377903"/>
                <a:gd name="connsiteY1" fmla="*/ 116250 h 400978"/>
                <a:gd name="connsiteX2" fmla="*/ -2617 w 377903"/>
                <a:gd name="connsiteY2" fmla="*/ 120270 h 400978"/>
                <a:gd name="connsiteX3" fmla="*/ -1007 w 377903"/>
                <a:gd name="connsiteY3" fmla="*/ 145517 h 400978"/>
                <a:gd name="connsiteX4" fmla="*/ 1325 w 377903"/>
                <a:gd name="connsiteY4" fmla="*/ 174383 h 400978"/>
                <a:gd name="connsiteX5" fmla="*/ 3013 w 377903"/>
                <a:gd name="connsiteY5" fmla="*/ 192313 h 400978"/>
                <a:gd name="connsiteX6" fmla="*/ 5667 w 377903"/>
                <a:gd name="connsiteY6" fmla="*/ 217159 h 400978"/>
                <a:gd name="connsiteX7" fmla="*/ 8961 w 377903"/>
                <a:gd name="connsiteY7" fmla="*/ 243691 h 400978"/>
                <a:gd name="connsiteX8" fmla="*/ 14269 w 377903"/>
                <a:gd name="connsiteY8" fmla="*/ 281724 h 400978"/>
                <a:gd name="connsiteX9" fmla="*/ 19011 w 377903"/>
                <a:gd name="connsiteY9" fmla="*/ 310991 h 400978"/>
                <a:gd name="connsiteX10" fmla="*/ 24641 w 377903"/>
                <a:gd name="connsiteY10" fmla="*/ 342187 h 400978"/>
                <a:gd name="connsiteX11" fmla="*/ 30189 w 377903"/>
                <a:gd name="connsiteY11" fmla="*/ 369848 h 400978"/>
                <a:gd name="connsiteX12" fmla="*/ 32038 w 377903"/>
                <a:gd name="connsiteY12" fmla="*/ 378369 h 400978"/>
                <a:gd name="connsiteX13" fmla="*/ 36541 w 377903"/>
                <a:gd name="connsiteY13" fmla="*/ 399275 h 400978"/>
                <a:gd name="connsiteX14" fmla="*/ 142838 w 377903"/>
                <a:gd name="connsiteY14" fmla="*/ 399275 h 400978"/>
                <a:gd name="connsiteX15" fmla="*/ 261836 w 377903"/>
                <a:gd name="connsiteY15" fmla="*/ 206303 h 400978"/>
                <a:gd name="connsiteX16" fmla="*/ 305819 w 377903"/>
                <a:gd name="connsiteY16" fmla="*/ 176634 h 400978"/>
                <a:gd name="connsiteX17" fmla="*/ 373842 w 377903"/>
                <a:gd name="connsiteY17" fmla="*/ 147688 h 400978"/>
                <a:gd name="connsiteX18" fmla="*/ 321174 w 377903"/>
                <a:gd name="connsiteY18" fmla="*/ 55142 h 400978"/>
                <a:gd name="connsiteX19" fmla="*/ 317880 w 377903"/>
                <a:gd name="connsiteY19" fmla="*/ 49594 h 400978"/>
                <a:gd name="connsiteX20" fmla="*/ 316671 w 377903"/>
                <a:gd name="connsiteY20" fmla="*/ 47423 h 400978"/>
                <a:gd name="connsiteX21" fmla="*/ 312168 w 377903"/>
                <a:gd name="connsiteY21" fmla="*/ 39946 h 400978"/>
                <a:gd name="connsiteX22" fmla="*/ 308069 w 377903"/>
                <a:gd name="connsiteY22" fmla="*/ 32950 h 400978"/>
                <a:gd name="connsiteX23" fmla="*/ 302439 w 377903"/>
                <a:gd name="connsiteY23" fmla="*/ 23624 h 400978"/>
                <a:gd name="connsiteX24" fmla="*/ 297052 w 377903"/>
                <a:gd name="connsiteY24" fmla="*/ 14778 h 400978"/>
                <a:gd name="connsiteX25" fmla="*/ 293676 w 377903"/>
                <a:gd name="connsiteY25" fmla="*/ 9150 h 400978"/>
                <a:gd name="connsiteX26" fmla="*/ 286923 w 377903"/>
                <a:gd name="connsiteY26" fmla="*/ -1703 h 400978"/>
                <a:gd name="connsiteX27" fmla="*/ 204748 w 377903"/>
                <a:gd name="connsiteY27" fmla="*/ 22899 h 400978"/>
                <a:gd name="connsiteX28" fmla="*/ 189793 w 377903"/>
                <a:gd name="connsiteY28" fmla="*/ 27402 h 4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7903" h="400978">
                  <a:moveTo>
                    <a:pt x="-4062" y="85213"/>
                  </a:moveTo>
                  <a:cubicBezTo>
                    <a:pt x="-4062" y="95586"/>
                    <a:pt x="-3178" y="105878"/>
                    <a:pt x="-2617" y="116250"/>
                  </a:cubicBezTo>
                  <a:lnTo>
                    <a:pt x="-2617" y="120270"/>
                  </a:lnTo>
                  <a:cubicBezTo>
                    <a:pt x="-2617" y="128713"/>
                    <a:pt x="-1651" y="137154"/>
                    <a:pt x="-1007" y="145517"/>
                  </a:cubicBezTo>
                  <a:cubicBezTo>
                    <a:pt x="-285" y="155165"/>
                    <a:pt x="441" y="164735"/>
                    <a:pt x="1325" y="174383"/>
                  </a:cubicBezTo>
                  <a:cubicBezTo>
                    <a:pt x="1808" y="180333"/>
                    <a:pt x="2451" y="186363"/>
                    <a:pt x="3013" y="192313"/>
                  </a:cubicBezTo>
                  <a:cubicBezTo>
                    <a:pt x="3818" y="200354"/>
                    <a:pt x="4619" y="208957"/>
                    <a:pt x="5667" y="217159"/>
                  </a:cubicBezTo>
                  <a:cubicBezTo>
                    <a:pt x="6711" y="225360"/>
                    <a:pt x="7677" y="234928"/>
                    <a:pt x="8961" y="243691"/>
                  </a:cubicBezTo>
                  <a:cubicBezTo>
                    <a:pt x="10492" y="256557"/>
                    <a:pt x="12341" y="269181"/>
                    <a:pt x="14269" y="281724"/>
                  </a:cubicBezTo>
                  <a:cubicBezTo>
                    <a:pt x="15717" y="291614"/>
                    <a:pt x="17406" y="301343"/>
                    <a:pt x="19011" y="310991"/>
                  </a:cubicBezTo>
                  <a:cubicBezTo>
                    <a:pt x="20621" y="320639"/>
                    <a:pt x="22710" y="331816"/>
                    <a:pt x="24641" y="342187"/>
                  </a:cubicBezTo>
                  <a:cubicBezTo>
                    <a:pt x="26573" y="352560"/>
                    <a:pt x="28179" y="360681"/>
                    <a:pt x="30189" y="369848"/>
                  </a:cubicBezTo>
                  <a:cubicBezTo>
                    <a:pt x="30672" y="372741"/>
                    <a:pt x="31316" y="375556"/>
                    <a:pt x="32038" y="378369"/>
                  </a:cubicBezTo>
                  <a:cubicBezTo>
                    <a:pt x="33404" y="385446"/>
                    <a:pt x="35014" y="392360"/>
                    <a:pt x="36541" y="399275"/>
                  </a:cubicBezTo>
                  <a:lnTo>
                    <a:pt x="142838" y="399275"/>
                  </a:lnTo>
                  <a:cubicBezTo>
                    <a:pt x="158837" y="323052"/>
                    <a:pt x="200888" y="254788"/>
                    <a:pt x="261836" y="206303"/>
                  </a:cubicBezTo>
                  <a:cubicBezTo>
                    <a:pt x="275667" y="195208"/>
                    <a:pt x="290378" y="185317"/>
                    <a:pt x="305819" y="176634"/>
                  </a:cubicBezTo>
                  <a:cubicBezTo>
                    <a:pt x="327365" y="164493"/>
                    <a:pt x="350121" y="154765"/>
                    <a:pt x="373842" y="147688"/>
                  </a:cubicBezTo>
                  <a:cubicBezTo>
                    <a:pt x="353740" y="111103"/>
                    <a:pt x="335567" y="79585"/>
                    <a:pt x="321174" y="55142"/>
                  </a:cubicBezTo>
                  <a:cubicBezTo>
                    <a:pt x="320051" y="53212"/>
                    <a:pt x="318924" y="51443"/>
                    <a:pt x="317880" y="49594"/>
                  </a:cubicBezTo>
                  <a:cubicBezTo>
                    <a:pt x="316832" y="47745"/>
                    <a:pt x="317075" y="48228"/>
                    <a:pt x="316671" y="47423"/>
                  </a:cubicBezTo>
                  <a:cubicBezTo>
                    <a:pt x="315065" y="44850"/>
                    <a:pt x="313616" y="42359"/>
                    <a:pt x="312168" y="39946"/>
                  </a:cubicBezTo>
                  <a:cubicBezTo>
                    <a:pt x="310723" y="37533"/>
                    <a:pt x="309357" y="35201"/>
                    <a:pt x="308069" y="32950"/>
                  </a:cubicBezTo>
                  <a:cubicBezTo>
                    <a:pt x="306781" y="30698"/>
                    <a:pt x="304127" y="26517"/>
                    <a:pt x="302439" y="23624"/>
                  </a:cubicBezTo>
                  <a:cubicBezTo>
                    <a:pt x="300751" y="20728"/>
                    <a:pt x="298741" y="17432"/>
                    <a:pt x="297052" y="14778"/>
                  </a:cubicBezTo>
                  <a:cubicBezTo>
                    <a:pt x="295364" y="12126"/>
                    <a:pt x="294642" y="10919"/>
                    <a:pt x="293676" y="9150"/>
                  </a:cubicBezTo>
                  <a:lnTo>
                    <a:pt x="286923" y="-1703"/>
                  </a:lnTo>
                  <a:lnTo>
                    <a:pt x="204748" y="22899"/>
                  </a:lnTo>
                  <a:lnTo>
                    <a:pt x="189793" y="27402"/>
                  </a:lnTo>
                  <a:close/>
                </a:path>
              </a:pathLst>
            </a:custGeom>
            <a:solidFill>
              <a:srgbClr val="26B3AE"/>
            </a:solidFill>
            <a:ln w="8032" cap="flat">
              <a:noFill/>
              <a:prstDash val="solid"/>
              <a:miter/>
            </a:ln>
          </p:spPr>
          <p:txBody>
            <a:bodyPr rtlCol="0" anchor="ctr"/>
            <a:lstStyle/>
            <a:p>
              <a:endParaRPr lang="zh-CN" altLang="en-US"/>
            </a:p>
          </p:txBody>
        </p:sp>
        <p:sp>
          <p:nvSpPr>
            <p:cNvPr id="115" name="ïŝ1îďê">
              <a:extLst>
                <a:ext uri="{FF2B5EF4-FFF2-40B4-BE49-F238E27FC236}">
                  <a16:creationId xmlns:a16="http://schemas.microsoft.com/office/drawing/2014/main" id="{6917E0D3-81CB-B263-814A-912579C39241}"/>
                </a:ext>
              </a:extLst>
            </p:cNvPr>
            <p:cNvSpPr/>
            <p:nvPr/>
          </p:nvSpPr>
          <p:spPr>
            <a:xfrm>
              <a:off x="8898977" y="6411870"/>
              <a:ext cx="301851" cy="182580"/>
            </a:xfrm>
            <a:custGeom>
              <a:avLst/>
              <a:gdLst>
                <a:gd name="connsiteX0" fmla="*/ 1883 w 301851"/>
                <a:gd name="connsiteY0" fmla="*/ 141489 h 182580"/>
                <a:gd name="connsiteX1" fmla="*/ 188663 w 301851"/>
                <a:gd name="connsiteY1" fmla="*/ 164645 h 182580"/>
                <a:gd name="connsiteX2" fmla="*/ 291823 w 301851"/>
                <a:gd name="connsiteY2" fmla="*/ 37687 h 182580"/>
                <a:gd name="connsiteX3" fmla="*/ 105043 w 301851"/>
                <a:gd name="connsiteY3" fmla="*/ 14529 h 182580"/>
                <a:gd name="connsiteX4" fmla="*/ 1883 w 301851"/>
                <a:gd name="connsiteY4" fmla="*/ 141489 h 182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51" h="182580">
                  <a:moveTo>
                    <a:pt x="1883" y="141489"/>
                  </a:moveTo>
                  <a:cubicBezTo>
                    <a:pt x="25038" y="182977"/>
                    <a:pt x="108659" y="193350"/>
                    <a:pt x="188663" y="164645"/>
                  </a:cubicBezTo>
                  <a:cubicBezTo>
                    <a:pt x="268664" y="135942"/>
                    <a:pt x="314979" y="79175"/>
                    <a:pt x="291823" y="37687"/>
                  </a:cubicBezTo>
                  <a:cubicBezTo>
                    <a:pt x="268664" y="-3803"/>
                    <a:pt x="185126" y="-14176"/>
                    <a:pt x="105043" y="14529"/>
                  </a:cubicBezTo>
                  <a:cubicBezTo>
                    <a:pt x="24956" y="43235"/>
                    <a:pt x="-21195" y="100001"/>
                    <a:pt x="1883" y="141489"/>
                  </a:cubicBezTo>
                  <a:close/>
                </a:path>
              </a:pathLst>
            </a:custGeom>
            <a:solidFill>
              <a:srgbClr val="6ACCCA"/>
            </a:solidFill>
            <a:ln w="8032" cap="flat">
              <a:noFill/>
              <a:prstDash val="solid"/>
              <a:miter/>
            </a:ln>
          </p:spPr>
          <p:txBody>
            <a:bodyPr rtlCol="0" anchor="ctr"/>
            <a:lstStyle/>
            <a:p>
              <a:endParaRPr lang="zh-CN" altLang="en-US"/>
            </a:p>
          </p:txBody>
        </p:sp>
        <p:sp>
          <p:nvSpPr>
            <p:cNvPr id="116" name="îsľîḍê">
              <a:extLst>
                <a:ext uri="{FF2B5EF4-FFF2-40B4-BE49-F238E27FC236}">
                  <a16:creationId xmlns:a16="http://schemas.microsoft.com/office/drawing/2014/main" id="{EE4C185B-CA56-841C-3F04-C0685C25D48D}"/>
                </a:ext>
              </a:extLst>
            </p:cNvPr>
            <p:cNvSpPr/>
            <p:nvPr/>
          </p:nvSpPr>
          <p:spPr>
            <a:xfrm>
              <a:off x="8956380" y="6441848"/>
              <a:ext cx="199885" cy="115868"/>
            </a:xfrm>
            <a:custGeom>
              <a:avLst/>
              <a:gdLst>
                <a:gd name="connsiteX0" fmla="*/ 25607 w 199885"/>
                <a:gd name="connsiteY0" fmla="*/ 69942 h 115868"/>
                <a:gd name="connsiteX1" fmla="*/ -4062 w 199885"/>
                <a:gd name="connsiteY1" fmla="*/ 77983 h 115868"/>
                <a:gd name="connsiteX2" fmla="*/ 53988 w 199885"/>
                <a:gd name="connsiteY2" fmla="*/ 42362 h 115868"/>
                <a:gd name="connsiteX3" fmla="*/ 35418 w 199885"/>
                <a:gd name="connsiteY3" fmla="*/ 20331 h 115868"/>
                <a:gd name="connsiteX4" fmla="*/ 71440 w 199885"/>
                <a:gd name="connsiteY4" fmla="*/ 29981 h 115868"/>
                <a:gd name="connsiteX5" fmla="*/ 56320 w 199885"/>
                <a:gd name="connsiteY5" fmla="*/ 4089 h 115868"/>
                <a:gd name="connsiteX6" fmla="*/ 88482 w 199885"/>
                <a:gd name="connsiteY6" fmla="*/ 18160 h 115868"/>
                <a:gd name="connsiteX7" fmla="*/ 135842 w 199885"/>
                <a:gd name="connsiteY7" fmla="*/ -1056 h 115868"/>
                <a:gd name="connsiteX8" fmla="*/ 126196 w 199885"/>
                <a:gd name="connsiteY8" fmla="*/ 11810 h 115868"/>
                <a:gd name="connsiteX9" fmla="*/ 174439 w 199885"/>
                <a:gd name="connsiteY9" fmla="*/ 16955 h 115868"/>
                <a:gd name="connsiteX10" fmla="*/ 149352 w 199885"/>
                <a:gd name="connsiteY10" fmla="*/ 31348 h 115868"/>
                <a:gd name="connsiteX11" fmla="*/ 195824 w 199885"/>
                <a:gd name="connsiteY11" fmla="*/ 41479 h 115868"/>
                <a:gd name="connsiteX12" fmla="*/ 152806 w 199885"/>
                <a:gd name="connsiteY12" fmla="*/ 47751 h 115868"/>
                <a:gd name="connsiteX13" fmla="*/ 184968 w 199885"/>
                <a:gd name="connsiteY13" fmla="*/ 78544 h 115868"/>
                <a:gd name="connsiteX14" fmla="*/ 130777 w 199885"/>
                <a:gd name="connsiteY14" fmla="*/ 62463 h 115868"/>
                <a:gd name="connsiteX15" fmla="*/ 154899 w 199885"/>
                <a:gd name="connsiteY15" fmla="*/ 98807 h 115868"/>
                <a:gd name="connsiteX16" fmla="*/ 101026 w 199885"/>
                <a:gd name="connsiteY16" fmla="*/ 69218 h 115868"/>
                <a:gd name="connsiteX17" fmla="*/ 112765 w 199885"/>
                <a:gd name="connsiteY17" fmla="*/ 108938 h 115868"/>
                <a:gd name="connsiteX18" fmla="*/ 84223 w 199885"/>
                <a:gd name="connsiteY18" fmla="*/ 79027 h 115868"/>
                <a:gd name="connsiteX19" fmla="*/ 70796 w 199885"/>
                <a:gd name="connsiteY19" fmla="*/ 114165 h 115868"/>
                <a:gd name="connsiteX20" fmla="*/ 62111 w 199885"/>
                <a:gd name="connsiteY20" fmla="*/ 85701 h 115868"/>
                <a:gd name="connsiteX21" fmla="*/ 45469 w 199885"/>
                <a:gd name="connsiteY21" fmla="*/ 111431 h 115868"/>
                <a:gd name="connsiteX22" fmla="*/ 43938 w 199885"/>
                <a:gd name="connsiteY22" fmla="*/ 112636 h 115868"/>
                <a:gd name="connsiteX23" fmla="*/ 40722 w 199885"/>
                <a:gd name="connsiteY23" fmla="*/ 86104 h 115868"/>
                <a:gd name="connsiteX24" fmla="*/ 14995 w 199885"/>
                <a:gd name="connsiteY24" fmla="*/ 111431 h 115868"/>
                <a:gd name="connsiteX25" fmla="*/ 25607 w 199885"/>
                <a:gd name="connsiteY25" fmla="*/ 69942 h 1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85" h="115868">
                  <a:moveTo>
                    <a:pt x="25607" y="69942"/>
                  </a:moveTo>
                  <a:cubicBezTo>
                    <a:pt x="18211" y="64073"/>
                    <a:pt x="-4062" y="77983"/>
                    <a:pt x="-4062" y="77983"/>
                  </a:cubicBezTo>
                  <a:cubicBezTo>
                    <a:pt x="-1569" y="31830"/>
                    <a:pt x="53988" y="42362"/>
                    <a:pt x="53988" y="42362"/>
                  </a:cubicBezTo>
                  <a:cubicBezTo>
                    <a:pt x="55115" y="27730"/>
                    <a:pt x="35418" y="20331"/>
                    <a:pt x="35418" y="20331"/>
                  </a:cubicBezTo>
                  <a:cubicBezTo>
                    <a:pt x="45386" y="16230"/>
                    <a:pt x="71440" y="29981"/>
                    <a:pt x="71440" y="29981"/>
                  </a:cubicBezTo>
                  <a:cubicBezTo>
                    <a:pt x="72884" y="23388"/>
                    <a:pt x="56320" y="4089"/>
                    <a:pt x="56320" y="4089"/>
                  </a:cubicBezTo>
                  <a:cubicBezTo>
                    <a:pt x="65327" y="-814"/>
                    <a:pt x="88482" y="18160"/>
                    <a:pt x="88482" y="18160"/>
                  </a:cubicBezTo>
                  <a:cubicBezTo>
                    <a:pt x="100948" y="-7167"/>
                    <a:pt x="135842" y="-1056"/>
                    <a:pt x="135842" y="-1056"/>
                  </a:cubicBezTo>
                  <a:cubicBezTo>
                    <a:pt x="123542" y="2803"/>
                    <a:pt x="126196" y="11810"/>
                    <a:pt x="126196" y="11810"/>
                  </a:cubicBezTo>
                  <a:cubicBezTo>
                    <a:pt x="139784" y="8673"/>
                    <a:pt x="174439" y="16955"/>
                    <a:pt x="174439" y="16955"/>
                  </a:cubicBezTo>
                  <a:lnTo>
                    <a:pt x="149352" y="31348"/>
                  </a:lnTo>
                  <a:cubicBezTo>
                    <a:pt x="165028" y="33680"/>
                    <a:pt x="180548" y="37056"/>
                    <a:pt x="195824" y="41479"/>
                  </a:cubicBezTo>
                  <a:lnTo>
                    <a:pt x="152806" y="47751"/>
                  </a:lnTo>
                  <a:lnTo>
                    <a:pt x="184968" y="78544"/>
                  </a:lnTo>
                  <a:lnTo>
                    <a:pt x="130777" y="62463"/>
                  </a:lnTo>
                  <a:lnTo>
                    <a:pt x="154899" y="98807"/>
                  </a:lnTo>
                  <a:lnTo>
                    <a:pt x="101026" y="69218"/>
                  </a:lnTo>
                  <a:lnTo>
                    <a:pt x="112765" y="108938"/>
                  </a:lnTo>
                  <a:lnTo>
                    <a:pt x="84223" y="79027"/>
                  </a:lnTo>
                  <a:cubicBezTo>
                    <a:pt x="76182" y="80474"/>
                    <a:pt x="70796" y="114165"/>
                    <a:pt x="70796" y="114165"/>
                  </a:cubicBezTo>
                  <a:cubicBezTo>
                    <a:pt x="64361" y="106125"/>
                    <a:pt x="61228" y="95913"/>
                    <a:pt x="62111" y="85701"/>
                  </a:cubicBezTo>
                  <a:cubicBezTo>
                    <a:pt x="46996" y="84736"/>
                    <a:pt x="45469" y="111431"/>
                    <a:pt x="45469" y="111431"/>
                  </a:cubicBezTo>
                  <a:lnTo>
                    <a:pt x="43938" y="112636"/>
                  </a:lnTo>
                  <a:cubicBezTo>
                    <a:pt x="38473" y="104917"/>
                    <a:pt x="37267" y="94947"/>
                    <a:pt x="40722" y="86104"/>
                  </a:cubicBezTo>
                  <a:cubicBezTo>
                    <a:pt x="26573" y="86104"/>
                    <a:pt x="14995" y="111431"/>
                    <a:pt x="14995" y="111431"/>
                  </a:cubicBezTo>
                  <a:cubicBezTo>
                    <a:pt x="4379" y="80393"/>
                    <a:pt x="25607" y="69942"/>
                    <a:pt x="25607" y="69942"/>
                  </a:cubicBezTo>
                  <a:close/>
                </a:path>
              </a:pathLst>
            </a:custGeom>
            <a:solidFill>
              <a:srgbClr val="186E6B"/>
            </a:solidFill>
            <a:ln w="8032" cap="flat">
              <a:noFill/>
              <a:prstDash val="solid"/>
              <a:miter/>
            </a:ln>
          </p:spPr>
          <p:txBody>
            <a:bodyPr rtlCol="0" anchor="ctr"/>
            <a:lstStyle/>
            <a:p>
              <a:endParaRPr lang="zh-CN" altLang="en-US"/>
            </a:p>
          </p:txBody>
        </p:sp>
        <p:sp>
          <p:nvSpPr>
            <p:cNvPr id="117" name="ïśḷiḓè">
              <a:extLst>
                <a:ext uri="{FF2B5EF4-FFF2-40B4-BE49-F238E27FC236}">
                  <a16:creationId xmlns:a16="http://schemas.microsoft.com/office/drawing/2014/main" id="{B886CA58-CC56-77FB-19FA-6105BB78BFEE}"/>
                </a:ext>
              </a:extLst>
            </p:cNvPr>
            <p:cNvSpPr/>
            <p:nvPr/>
          </p:nvSpPr>
          <p:spPr>
            <a:xfrm>
              <a:off x="9447172" y="6308702"/>
              <a:ext cx="462085" cy="541687"/>
            </a:xfrm>
            <a:custGeom>
              <a:avLst/>
              <a:gdLst>
                <a:gd name="connsiteX0" fmla="*/ -4062 w 462085"/>
                <a:gd name="connsiteY0" fmla="*/ 366470 h 541687"/>
                <a:gd name="connsiteX1" fmla="*/ -4062 w 462085"/>
                <a:gd name="connsiteY1" fmla="*/ 389225 h 541687"/>
                <a:gd name="connsiteX2" fmla="*/ -4062 w 462085"/>
                <a:gd name="connsiteY2" fmla="*/ 400322 h 541687"/>
                <a:gd name="connsiteX3" fmla="*/ -4062 w 462085"/>
                <a:gd name="connsiteY3" fmla="*/ 411739 h 541687"/>
                <a:gd name="connsiteX4" fmla="*/ -3500 w 462085"/>
                <a:gd name="connsiteY4" fmla="*/ 429830 h 541687"/>
                <a:gd name="connsiteX5" fmla="*/ -2295 w 462085"/>
                <a:gd name="connsiteY5" fmla="*/ 455639 h 541687"/>
                <a:gd name="connsiteX6" fmla="*/ -2295 w 462085"/>
                <a:gd name="connsiteY6" fmla="*/ 455639 h 541687"/>
                <a:gd name="connsiteX7" fmla="*/ 763 w 462085"/>
                <a:gd name="connsiteY7" fmla="*/ 500345 h 541687"/>
                <a:gd name="connsiteX8" fmla="*/ 1808 w 462085"/>
                <a:gd name="connsiteY8" fmla="*/ 512889 h 541687"/>
                <a:gd name="connsiteX9" fmla="*/ 4623 w 462085"/>
                <a:gd name="connsiteY9" fmla="*/ 539984 h 541687"/>
                <a:gd name="connsiteX10" fmla="*/ 458023 w 462085"/>
                <a:gd name="connsiteY10" fmla="*/ 539984 h 541687"/>
                <a:gd name="connsiteX11" fmla="*/ 424739 w 462085"/>
                <a:gd name="connsiteY11" fmla="*/ 334549 h 541687"/>
                <a:gd name="connsiteX12" fmla="*/ 385741 w 462085"/>
                <a:gd name="connsiteY12" fmla="*/ 164815 h 541687"/>
                <a:gd name="connsiteX13" fmla="*/ 378745 w 462085"/>
                <a:gd name="connsiteY13" fmla="*/ 137718 h 541687"/>
                <a:gd name="connsiteX14" fmla="*/ 376413 w 462085"/>
                <a:gd name="connsiteY14" fmla="*/ 129035 h 541687"/>
                <a:gd name="connsiteX15" fmla="*/ 372958 w 462085"/>
                <a:gd name="connsiteY15" fmla="*/ 116009 h 541687"/>
                <a:gd name="connsiteX16" fmla="*/ 346988 w 462085"/>
                <a:gd name="connsiteY16" fmla="*/ 24748 h 541687"/>
                <a:gd name="connsiteX17" fmla="*/ 344977 w 462085"/>
                <a:gd name="connsiteY17" fmla="*/ 17996 h 541687"/>
                <a:gd name="connsiteX18" fmla="*/ 344251 w 462085"/>
                <a:gd name="connsiteY18" fmla="*/ 15503 h 541687"/>
                <a:gd name="connsiteX19" fmla="*/ 343124 w 462085"/>
                <a:gd name="connsiteY19" fmla="*/ 12126 h 541687"/>
                <a:gd name="connsiteX20" fmla="*/ 341758 w 462085"/>
                <a:gd name="connsiteY20" fmla="*/ 7543 h 541687"/>
                <a:gd name="connsiteX21" fmla="*/ 338865 w 462085"/>
                <a:gd name="connsiteY21" fmla="*/ -1703 h 541687"/>
                <a:gd name="connsiteX22" fmla="*/ 317154 w 462085"/>
                <a:gd name="connsiteY22" fmla="*/ -900 h 541687"/>
                <a:gd name="connsiteX23" fmla="*/ 300594 w 462085"/>
                <a:gd name="connsiteY23" fmla="*/ -257 h 541687"/>
                <a:gd name="connsiteX24" fmla="*/ 260953 w 462085"/>
                <a:gd name="connsiteY24" fmla="*/ 1351 h 541687"/>
                <a:gd name="connsiteX25" fmla="*/ 119844 w 462085"/>
                <a:gd name="connsiteY25" fmla="*/ 6818 h 541687"/>
                <a:gd name="connsiteX26" fmla="*/ 104563 w 462085"/>
                <a:gd name="connsiteY26" fmla="*/ 7382 h 541687"/>
                <a:gd name="connsiteX27" fmla="*/ 94996 w 462085"/>
                <a:gd name="connsiteY27" fmla="*/ 7784 h 541687"/>
                <a:gd name="connsiteX28" fmla="*/ 35096 w 462085"/>
                <a:gd name="connsiteY28" fmla="*/ 10116 h 541687"/>
                <a:gd name="connsiteX29" fmla="*/ 35096 w 462085"/>
                <a:gd name="connsiteY29" fmla="*/ 10116 h 541687"/>
                <a:gd name="connsiteX30" fmla="*/ 17567 w 462085"/>
                <a:gd name="connsiteY30" fmla="*/ 102099 h 541687"/>
                <a:gd name="connsiteX31" fmla="*/ 10653 w 462085"/>
                <a:gd name="connsiteY31" fmla="*/ 148090 h 541687"/>
                <a:gd name="connsiteX32" fmla="*/ 5105 w 462085"/>
                <a:gd name="connsiteY32" fmla="*/ 193840 h 541687"/>
                <a:gd name="connsiteX33" fmla="*/ 1808 w 462085"/>
                <a:gd name="connsiteY33" fmla="*/ 227851 h 541687"/>
                <a:gd name="connsiteX34" fmla="*/ -846 w 462085"/>
                <a:gd name="connsiteY34" fmla="*/ 261782 h 541687"/>
                <a:gd name="connsiteX35" fmla="*/ -2374 w 462085"/>
                <a:gd name="connsiteY35" fmla="*/ 289684 h 541687"/>
                <a:gd name="connsiteX36" fmla="*/ -4062 w 462085"/>
                <a:gd name="connsiteY36" fmla="*/ 366470 h 5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085" h="541687">
                  <a:moveTo>
                    <a:pt x="-4062" y="366470"/>
                  </a:moveTo>
                  <a:cubicBezTo>
                    <a:pt x="-4062" y="374110"/>
                    <a:pt x="-4062" y="381667"/>
                    <a:pt x="-4062" y="389225"/>
                  </a:cubicBezTo>
                  <a:cubicBezTo>
                    <a:pt x="-4062" y="392923"/>
                    <a:pt x="-4062" y="396541"/>
                    <a:pt x="-4062" y="400322"/>
                  </a:cubicBezTo>
                  <a:cubicBezTo>
                    <a:pt x="-4062" y="404100"/>
                    <a:pt x="-4062" y="407879"/>
                    <a:pt x="-4062" y="411739"/>
                  </a:cubicBezTo>
                  <a:cubicBezTo>
                    <a:pt x="-4062" y="417769"/>
                    <a:pt x="-4062" y="423799"/>
                    <a:pt x="-3500" y="429830"/>
                  </a:cubicBezTo>
                  <a:cubicBezTo>
                    <a:pt x="-3178" y="438514"/>
                    <a:pt x="-2774" y="447116"/>
                    <a:pt x="-2295" y="455639"/>
                  </a:cubicBezTo>
                  <a:lnTo>
                    <a:pt x="-2295" y="455639"/>
                  </a:lnTo>
                  <a:cubicBezTo>
                    <a:pt x="-1569" y="470757"/>
                    <a:pt x="-524" y="485630"/>
                    <a:pt x="763" y="500345"/>
                  </a:cubicBezTo>
                  <a:cubicBezTo>
                    <a:pt x="763" y="504526"/>
                    <a:pt x="1403" y="508788"/>
                    <a:pt x="1808" y="512889"/>
                  </a:cubicBezTo>
                  <a:cubicBezTo>
                    <a:pt x="2612" y="522054"/>
                    <a:pt x="3574" y="531060"/>
                    <a:pt x="4623" y="539984"/>
                  </a:cubicBezTo>
                  <a:lnTo>
                    <a:pt x="458023" y="539984"/>
                  </a:lnTo>
                  <a:cubicBezTo>
                    <a:pt x="449983" y="470757"/>
                    <a:pt x="438083" y="400481"/>
                    <a:pt x="424739" y="334549"/>
                  </a:cubicBezTo>
                  <a:cubicBezTo>
                    <a:pt x="412195" y="272718"/>
                    <a:pt x="398446" y="214746"/>
                    <a:pt x="385741" y="164815"/>
                  </a:cubicBezTo>
                  <a:lnTo>
                    <a:pt x="378745" y="137718"/>
                  </a:lnTo>
                  <a:cubicBezTo>
                    <a:pt x="377940" y="134744"/>
                    <a:pt x="377139" y="131929"/>
                    <a:pt x="376413" y="129035"/>
                  </a:cubicBezTo>
                  <a:cubicBezTo>
                    <a:pt x="375208" y="124613"/>
                    <a:pt x="374081" y="120190"/>
                    <a:pt x="372958" y="116009"/>
                  </a:cubicBezTo>
                  <a:cubicBezTo>
                    <a:pt x="362342" y="76772"/>
                    <a:pt x="353175" y="45252"/>
                    <a:pt x="346988" y="24748"/>
                  </a:cubicBezTo>
                  <a:cubicBezTo>
                    <a:pt x="346261" y="22338"/>
                    <a:pt x="345539" y="20086"/>
                    <a:pt x="344977" y="17996"/>
                  </a:cubicBezTo>
                  <a:cubicBezTo>
                    <a:pt x="344412" y="15905"/>
                    <a:pt x="344495" y="16227"/>
                    <a:pt x="344251" y="15503"/>
                  </a:cubicBezTo>
                  <a:lnTo>
                    <a:pt x="343124" y="12126"/>
                  </a:lnTo>
                  <a:lnTo>
                    <a:pt x="341758" y="7543"/>
                  </a:lnTo>
                  <a:cubicBezTo>
                    <a:pt x="339830" y="1512"/>
                    <a:pt x="338865" y="-1703"/>
                    <a:pt x="338865" y="-1703"/>
                  </a:cubicBezTo>
                  <a:lnTo>
                    <a:pt x="317154" y="-900"/>
                  </a:lnTo>
                  <a:lnTo>
                    <a:pt x="300594" y="-257"/>
                  </a:lnTo>
                  <a:lnTo>
                    <a:pt x="260953" y="1351"/>
                  </a:lnTo>
                  <a:lnTo>
                    <a:pt x="119844" y="6818"/>
                  </a:lnTo>
                  <a:lnTo>
                    <a:pt x="104563" y="7382"/>
                  </a:lnTo>
                  <a:lnTo>
                    <a:pt x="94996" y="7784"/>
                  </a:lnTo>
                  <a:lnTo>
                    <a:pt x="35096" y="10116"/>
                  </a:lnTo>
                  <a:cubicBezTo>
                    <a:pt x="35096" y="10116"/>
                    <a:pt x="35096" y="10116"/>
                    <a:pt x="35096" y="10116"/>
                  </a:cubicBezTo>
                  <a:cubicBezTo>
                    <a:pt x="28340" y="40749"/>
                    <a:pt x="22470" y="71545"/>
                    <a:pt x="17567" y="102099"/>
                  </a:cubicBezTo>
                  <a:cubicBezTo>
                    <a:pt x="15074" y="117536"/>
                    <a:pt x="12742" y="132814"/>
                    <a:pt x="10653" y="148090"/>
                  </a:cubicBezTo>
                  <a:cubicBezTo>
                    <a:pt x="8560" y="163366"/>
                    <a:pt x="6794" y="178564"/>
                    <a:pt x="5105" y="193840"/>
                  </a:cubicBezTo>
                  <a:cubicBezTo>
                    <a:pt x="3979" y="205179"/>
                    <a:pt x="2773" y="216595"/>
                    <a:pt x="1808" y="227851"/>
                  </a:cubicBezTo>
                  <a:cubicBezTo>
                    <a:pt x="842" y="239109"/>
                    <a:pt x="37" y="250526"/>
                    <a:pt x="-846" y="261782"/>
                  </a:cubicBezTo>
                  <a:cubicBezTo>
                    <a:pt x="-1408" y="271110"/>
                    <a:pt x="-1973" y="280437"/>
                    <a:pt x="-2374" y="289684"/>
                  </a:cubicBezTo>
                  <a:cubicBezTo>
                    <a:pt x="-3418" y="315735"/>
                    <a:pt x="-4062" y="341384"/>
                    <a:pt x="-4062" y="366470"/>
                  </a:cubicBezTo>
                  <a:close/>
                </a:path>
              </a:pathLst>
            </a:custGeom>
            <a:solidFill>
              <a:srgbClr val="1A9490"/>
            </a:solidFill>
            <a:ln w="8032" cap="flat">
              <a:noFill/>
              <a:prstDash val="solid"/>
              <a:miter/>
            </a:ln>
          </p:spPr>
          <p:txBody>
            <a:bodyPr rtlCol="0" anchor="ctr"/>
            <a:lstStyle/>
            <a:p>
              <a:endParaRPr lang="zh-CN" altLang="en-US"/>
            </a:p>
          </p:txBody>
        </p:sp>
        <p:sp>
          <p:nvSpPr>
            <p:cNvPr id="118" name="isļïḓé">
              <a:extLst>
                <a:ext uri="{FF2B5EF4-FFF2-40B4-BE49-F238E27FC236}">
                  <a16:creationId xmlns:a16="http://schemas.microsoft.com/office/drawing/2014/main" id="{37113259-B99E-D7C3-CA8F-D2EFCA027678}"/>
                </a:ext>
              </a:extLst>
            </p:cNvPr>
            <p:cNvSpPr/>
            <p:nvPr/>
          </p:nvSpPr>
          <p:spPr>
            <a:xfrm>
              <a:off x="9447172" y="6308783"/>
              <a:ext cx="389559" cy="541606"/>
            </a:xfrm>
            <a:custGeom>
              <a:avLst/>
              <a:gdLst>
                <a:gd name="connsiteX0" fmla="*/ -4062 w 389559"/>
                <a:gd name="connsiteY0" fmla="*/ 366389 h 541606"/>
                <a:gd name="connsiteX1" fmla="*/ -4062 w 389559"/>
                <a:gd name="connsiteY1" fmla="*/ 389144 h 541606"/>
                <a:gd name="connsiteX2" fmla="*/ -4062 w 389559"/>
                <a:gd name="connsiteY2" fmla="*/ 400241 h 541606"/>
                <a:gd name="connsiteX3" fmla="*/ -4062 w 389559"/>
                <a:gd name="connsiteY3" fmla="*/ 411658 h 541606"/>
                <a:gd name="connsiteX4" fmla="*/ -3500 w 389559"/>
                <a:gd name="connsiteY4" fmla="*/ 429749 h 541606"/>
                <a:gd name="connsiteX5" fmla="*/ -2295 w 389559"/>
                <a:gd name="connsiteY5" fmla="*/ 455559 h 541606"/>
                <a:gd name="connsiteX6" fmla="*/ -2295 w 389559"/>
                <a:gd name="connsiteY6" fmla="*/ 455559 h 541606"/>
                <a:gd name="connsiteX7" fmla="*/ 763 w 389559"/>
                <a:gd name="connsiteY7" fmla="*/ 500265 h 541606"/>
                <a:gd name="connsiteX8" fmla="*/ 1808 w 389559"/>
                <a:gd name="connsiteY8" fmla="*/ 512808 h 541606"/>
                <a:gd name="connsiteX9" fmla="*/ 4623 w 389559"/>
                <a:gd name="connsiteY9" fmla="*/ 539904 h 541606"/>
                <a:gd name="connsiteX10" fmla="*/ 64282 w 389559"/>
                <a:gd name="connsiteY10" fmla="*/ 539904 h 541606"/>
                <a:gd name="connsiteX11" fmla="*/ 65166 w 389559"/>
                <a:gd name="connsiteY11" fmla="*/ 487962 h 541606"/>
                <a:gd name="connsiteX12" fmla="*/ 161652 w 389559"/>
                <a:gd name="connsiteY12" fmla="*/ 262828 h 541606"/>
                <a:gd name="connsiteX13" fmla="*/ 172908 w 389559"/>
                <a:gd name="connsiteY13" fmla="*/ 251812 h 541606"/>
                <a:gd name="connsiteX14" fmla="*/ 172908 w 389559"/>
                <a:gd name="connsiteY14" fmla="*/ 251812 h 541606"/>
                <a:gd name="connsiteX15" fmla="*/ 330985 w 389559"/>
                <a:gd name="connsiteY15" fmla="*/ 171407 h 541606"/>
                <a:gd name="connsiteX16" fmla="*/ 358966 w 389559"/>
                <a:gd name="connsiteY16" fmla="*/ 166825 h 541606"/>
                <a:gd name="connsiteX17" fmla="*/ 385498 w 389559"/>
                <a:gd name="connsiteY17" fmla="*/ 164815 h 541606"/>
                <a:gd name="connsiteX18" fmla="*/ 378506 w 389559"/>
                <a:gd name="connsiteY18" fmla="*/ 137718 h 541606"/>
                <a:gd name="connsiteX19" fmla="*/ 376174 w 389559"/>
                <a:gd name="connsiteY19" fmla="*/ 129033 h 541606"/>
                <a:gd name="connsiteX20" fmla="*/ 372715 w 389559"/>
                <a:gd name="connsiteY20" fmla="*/ 116009 h 541606"/>
                <a:gd name="connsiteX21" fmla="*/ 346744 w 389559"/>
                <a:gd name="connsiteY21" fmla="*/ 24748 h 541606"/>
                <a:gd name="connsiteX22" fmla="*/ 344734 w 389559"/>
                <a:gd name="connsiteY22" fmla="*/ 17996 h 541606"/>
                <a:gd name="connsiteX23" fmla="*/ 344012 w 389559"/>
                <a:gd name="connsiteY23" fmla="*/ 15503 h 541606"/>
                <a:gd name="connsiteX24" fmla="*/ 342885 w 389559"/>
                <a:gd name="connsiteY24" fmla="*/ 12126 h 541606"/>
                <a:gd name="connsiteX25" fmla="*/ 341519 w 389559"/>
                <a:gd name="connsiteY25" fmla="*/ 7543 h 541606"/>
                <a:gd name="connsiteX26" fmla="*/ 338625 w 389559"/>
                <a:gd name="connsiteY26" fmla="*/ -1703 h 541606"/>
                <a:gd name="connsiteX27" fmla="*/ 316914 w 389559"/>
                <a:gd name="connsiteY27" fmla="*/ -900 h 541606"/>
                <a:gd name="connsiteX28" fmla="*/ 300350 w 389559"/>
                <a:gd name="connsiteY28" fmla="*/ -257 h 541606"/>
                <a:gd name="connsiteX29" fmla="*/ 260709 w 389559"/>
                <a:gd name="connsiteY29" fmla="*/ 1351 h 541606"/>
                <a:gd name="connsiteX30" fmla="*/ 119600 w 389559"/>
                <a:gd name="connsiteY30" fmla="*/ 6818 h 541606"/>
                <a:gd name="connsiteX31" fmla="*/ 104324 w 389559"/>
                <a:gd name="connsiteY31" fmla="*/ 7382 h 541606"/>
                <a:gd name="connsiteX32" fmla="*/ 94756 w 389559"/>
                <a:gd name="connsiteY32" fmla="*/ 7784 h 541606"/>
                <a:gd name="connsiteX33" fmla="*/ 34853 w 389559"/>
                <a:gd name="connsiteY33" fmla="*/ 10116 h 541606"/>
                <a:gd name="connsiteX34" fmla="*/ 34853 w 389559"/>
                <a:gd name="connsiteY34" fmla="*/ 10116 h 541606"/>
                <a:gd name="connsiteX35" fmla="*/ 17327 w 389559"/>
                <a:gd name="connsiteY35" fmla="*/ 102099 h 541606"/>
                <a:gd name="connsiteX36" fmla="*/ 10409 w 389559"/>
                <a:gd name="connsiteY36" fmla="*/ 148090 h 541606"/>
                <a:gd name="connsiteX37" fmla="*/ 4862 w 389559"/>
                <a:gd name="connsiteY37" fmla="*/ 193840 h 541606"/>
                <a:gd name="connsiteX38" fmla="*/ 1564 w 389559"/>
                <a:gd name="connsiteY38" fmla="*/ 227851 h 541606"/>
                <a:gd name="connsiteX39" fmla="*/ -1086 w 389559"/>
                <a:gd name="connsiteY39" fmla="*/ 261782 h 541606"/>
                <a:gd name="connsiteX40" fmla="*/ -2617 w 389559"/>
                <a:gd name="connsiteY40" fmla="*/ 289684 h 541606"/>
                <a:gd name="connsiteX41" fmla="*/ -4062 w 389559"/>
                <a:gd name="connsiteY41" fmla="*/ 366389 h 541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9559" h="541606">
                  <a:moveTo>
                    <a:pt x="-4062" y="366389"/>
                  </a:moveTo>
                  <a:cubicBezTo>
                    <a:pt x="-4062" y="374029"/>
                    <a:pt x="-4062" y="381587"/>
                    <a:pt x="-4062" y="389144"/>
                  </a:cubicBezTo>
                  <a:cubicBezTo>
                    <a:pt x="-4062" y="392843"/>
                    <a:pt x="-4062" y="396460"/>
                    <a:pt x="-4062" y="400241"/>
                  </a:cubicBezTo>
                  <a:cubicBezTo>
                    <a:pt x="-4062" y="404020"/>
                    <a:pt x="-4062" y="407799"/>
                    <a:pt x="-4062" y="411658"/>
                  </a:cubicBezTo>
                  <a:cubicBezTo>
                    <a:pt x="-4062" y="417688"/>
                    <a:pt x="-4062" y="423719"/>
                    <a:pt x="-3500" y="429749"/>
                  </a:cubicBezTo>
                  <a:cubicBezTo>
                    <a:pt x="-3178" y="438434"/>
                    <a:pt x="-2774" y="447036"/>
                    <a:pt x="-2295" y="455559"/>
                  </a:cubicBezTo>
                  <a:lnTo>
                    <a:pt x="-2295" y="455559"/>
                  </a:lnTo>
                  <a:cubicBezTo>
                    <a:pt x="-1569" y="470676"/>
                    <a:pt x="-524" y="485550"/>
                    <a:pt x="763" y="500265"/>
                  </a:cubicBezTo>
                  <a:cubicBezTo>
                    <a:pt x="763" y="504446"/>
                    <a:pt x="1403" y="508707"/>
                    <a:pt x="1808" y="512808"/>
                  </a:cubicBezTo>
                  <a:cubicBezTo>
                    <a:pt x="2612" y="521974"/>
                    <a:pt x="3574" y="530980"/>
                    <a:pt x="4623" y="539904"/>
                  </a:cubicBezTo>
                  <a:lnTo>
                    <a:pt x="64282" y="539904"/>
                  </a:lnTo>
                  <a:cubicBezTo>
                    <a:pt x="64282" y="522778"/>
                    <a:pt x="64282" y="505410"/>
                    <a:pt x="65166" y="487962"/>
                  </a:cubicBezTo>
                  <a:cubicBezTo>
                    <a:pt x="67419" y="403376"/>
                    <a:pt x="101909" y="322810"/>
                    <a:pt x="161652" y="262828"/>
                  </a:cubicBezTo>
                  <a:lnTo>
                    <a:pt x="172908" y="251812"/>
                  </a:lnTo>
                  <a:lnTo>
                    <a:pt x="172908" y="251812"/>
                  </a:lnTo>
                  <a:cubicBezTo>
                    <a:pt x="217374" y="211209"/>
                    <a:pt x="271969" y="183387"/>
                    <a:pt x="330985" y="171407"/>
                  </a:cubicBezTo>
                  <a:cubicBezTo>
                    <a:pt x="340152" y="169477"/>
                    <a:pt x="349477" y="167950"/>
                    <a:pt x="358966" y="166825"/>
                  </a:cubicBezTo>
                  <a:cubicBezTo>
                    <a:pt x="367650" y="165859"/>
                    <a:pt x="376574" y="165137"/>
                    <a:pt x="385498" y="164815"/>
                  </a:cubicBezTo>
                  <a:lnTo>
                    <a:pt x="378506" y="137718"/>
                  </a:lnTo>
                  <a:cubicBezTo>
                    <a:pt x="377701" y="134744"/>
                    <a:pt x="376896" y="131929"/>
                    <a:pt x="376174" y="129033"/>
                  </a:cubicBezTo>
                  <a:cubicBezTo>
                    <a:pt x="374968" y="124613"/>
                    <a:pt x="373842" y="120190"/>
                    <a:pt x="372715" y="116009"/>
                  </a:cubicBezTo>
                  <a:cubicBezTo>
                    <a:pt x="362103" y="76770"/>
                    <a:pt x="352936" y="45252"/>
                    <a:pt x="346744" y="24748"/>
                  </a:cubicBezTo>
                  <a:cubicBezTo>
                    <a:pt x="346022" y="22338"/>
                    <a:pt x="345295" y="20086"/>
                    <a:pt x="344734" y="17996"/>
                  </a:cubicBezTo>
                  <a:cubicBezTo>
                    <a:pt x="344173" y="15905"/>
                    <a:pt x="344251" y="16227"/>
                    <a:pt x="344012" y="15503"/>
                  </a:cubicBezTo>
                  <a:lnTo>
                    <a:pt x="342885" y="12126"/>
                  </a:lnTo>
                  <a:lnTo>
                    <a:pt x="341519" y="7543"/>
                  </a:lnTo>
                  <a:cubicBezTo>
                    <a:pt x="339587" y="1512"/>
                    <a:pt x="338625" y="-1703"/>
                    <a:pt x="338625" y="-1703"/>
                  </a:cubicBezTo>
                  <a:lnTo>
                    <a:pt x="316914" y="-900"/>
                  </a:lnTo>
                  <a:lnTo>
                    <a:pt x="300350" y="-257"/>
                  </a:lnTo>
                  <a:lnTo>
                    <a:pt x="260709" y="1351"/>
                  </a:lnTo>
                  <a:lnTo>
                    <a:pt x="119600" y="6818"/>
                  </a:lnTo>
                  <a:lnTo>
                    <a:pt x="104324" y="7382"/>
                  </a:lnTo>
                  <a:lnTo>
                    <a:pt x="94756" y="7784"/>
                  </a:lnTo>
                  <a:lnTo>
                    <a:pt x="34853" y="10116"/>
                  </a:lnTo>
                  <a:cubicBezTo>
                    <a:pt x="34853" y="10116"/>
                    <a:pt x="34853" y="10116"/>
                    <a:pt x="34853" y="10116"/>
                  </a:cubicBezTo>
                  <a:cubicBezTo>
                    <a:pt x="28100" y="40749"/>
                    <a:pt x="22231" y="71545"/>
                    <a:pt x="17327" y="102099"/>
                  </a:cubicBezTo>
                  <a:cubicBezTo>
                    <a:pt x="14752" y="117536"/>
                    <a:pt x="12502" y="132814"/>
                    <a:pt x="10409" y="148090"/>
                  </a:cubicBezTo>
                  <a:cubicBezTo>
                    <a:pt x="8321" y="163366"/>
                    <a:pt x="6550" y="178564"/>
                    <a:pt x="4862" y="193840"/>
                  </a:cubicBezTo>
                  <a:cubicBezTo>
                    <a:pt x="3735" y="205179"/>
                    <a:pt x="2530" y="216595"/>
                    <a:pt x="1564" y="227851"/>
                  </a:cubicBezTo>
                  <a:cubicBezTo>
                    <a:pt x="602" y="239109"/>
                    <a:pt x="-203" y="250526"/>
                    <a:pt x="-1086" y="261782"/>
                  </a:cubicBezTo>
                  <a:cubicBezTo>
                    <a:pt x="-1651" y="271110"/>
                    <a:pt x="-2213" y="280437"/>
                    <a:pt x="-2617" y="289684"/>
                  </a:cubicBezTo>
                  <a:cubicBezTo>
                    <a:pt x="-3418" y="315655"/>
                    <a:pt x="-4062" y="341304"/>
                    <a:pt x="-4062" y="366389"/>
                  </a:cubicBezTo>
                  <a:close/>
                </a:path>
              </a:pathLst>
            </a:custGeom>
            <a:solidFill>
              <a:srgbClr val="26B3AE"/>
            </a:solidFill>
            <a:ln w="8032" cap="flat">
              <a:noFill/>
              <a:prstDash val="solid"/>
              <a:miter/>
            </a:ln>
          </p:spPr>
          <p:txBody>
            <a:bodyPr rtlCol="0" anchor="ctr"/>
            <a:lstStyle/>
            <a:p>
              <a:endParaRPr lang="zh-CN" altLang="en-US"/>
            </a:p>
          </p:txBody>
        </p:sp>
        <p:sp>
          <p:nvSpPr>
            <p:cNvPr id="119" name="ïṥḷïḍè">
              <a:extLst>
                <a:ext uri="{FF2B5EF4-FFF2-40B4-BE49-F238E27FC236}">
                  <a16:creationId xmlns:a16="http://schemas.microsoft.com/office/drawing/2014/main" id="{F004B824-543B-9CCD-C829-662CDD13D0F7}"/>
                </a:ext>
              </a:extLst>
            </p:cNvPr>
            <p:cNvSpPr/>
            <p:nvPr/>
          </p:nvSpPr>
          <p:spPr>
            <a:xfrm>
              <a:off x="9486150" y="6241647"/>
              <a:ext cx="309755" cy="168661"/>
            </a:xfrm>
            <a:custGeom>
              <a:avLst/>
              <a:gdLst>
                <a:gd name="connsiteX0" fmla="*/ -2515 w 309755"/>
                <a:gd name="connsiteY0" fmla="*/ 96629 h 168661"/>
                <a:gd name="connsiteX1" fmla="*/ 172527 w 309755"/>
                <a:gd name="connsiteY1" fmla="*/ 165778 h 168661"/>
                <a:gd name="connsiteX2" fmla="*/ 304147 w 309755"/>
                <a:gd name="connsiteY2" fmla="*/ 68568 h 168661"/>
                <a:gd name="connsiteX3" fmla="*/ 129109 w 309755"/>
                <a:gd name="connsiteY3" fmla="*/ -501 h 168661"/>
                <a:gd name="connsiteX4" fmla="*/ -2515 w 309755"/>
                <a:gd name="connsiteY4" fmla="*/ 96629 h 168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755" h="168661">
                  <a:moveTo>
                    <a:pt x="-2515" y="96629"/>
                  </a:moveTo>
                  <a:cubicBezTo>
                    <a:pt x="9463" y="142540"/>
                    <a:pt x="87858" y="173497"/>
                    <a:pt x="172527" y="165778"/>
                  </a:cubicBezTo>
                  <a:cubicBezTo>
                    <a:pt x="257191" y="158058"/>
                    <a:pt x="316129" y="114479"/>
                    <a:pt x="304147" y="68568"/>
                  </a:cubicBezTo>
                  <a:cubicBezTo>
                    <a:pt x="292168" y="22657"/>
                    <a:pt x="213774" y="-8300"/>
                    <a:pt x="129109" y="-501"/>
                  </a:cubicBezTo>
                  <a:cubicBezTo>
                    <a:pt x="44440" y="7298"/>
                    <a:pt x="-14497" y="50799"/>
                    <a:pt x="-2515" y="96629"/>
                  </a:cubicBezTo>
                  <a:close/>
                </a:path>
              </a:pathLst>
            </a:custGeom>
            <a:solidFill>
              <a:srgbClr val="6ACCCA"/>
            </a:solidFill>
            <a:ln w="8032" cap="flat">
              <a:noFill/>
              <a:prstDash val="solid"/>
              <a:miter/>
            </a:ln>
          </p:spPr>
          <p:txBody>
            <a:bodyPr rtlCol="0" anchor="ctr"/>
            <a:lstStyle/>
            <a:p>
              <a:endParaRPr lang="zh-CN" altLang="en-US"/>
            </a:p>
          </p:txBody>
        </p:sp>
        <p:sp>
          <p:nvSpPr>
            <p:cNvPr id="120" name="išliḋe">
              <a:extLst>
                <a:ext uri="{FF2B5EF4-FFF2-40B4-BE49-F238E27FC236}">
                  <a16:creationId xmlns:a16="http://schemas.microsoft.com/office/drawing/2014/main" id="{9A59638B-6FF2-AC91-2AB4-E38B0AD9D46F}"/>
                </a:ext>
              </a:extLst>
            </p:cNvPr>
            <p:cNvSpPr/>
            <p:nvPr/>
          </p:nvSpPr>
          <p:spPr>
            <a:xfrm>
              <a:off x="9545829" y="6263414"/>
              <a:ext cx="202618" cy="116204"/>
            </a:xfrm>
            <a:custGeom>
              <a:avLst/>
              <a:gdLst>
                <a:gd name="connsiteX0" fmla="*/ 26734 w 202618"/>
                <a:gd name="connsiteY0" fmla="*/ 54921 h 116204"/>
                <a:gd name="connsiteX1" fmla="*/ -4062 w 202618"/>
                <a:gd name="connsiteY1" fmla="*/ 54921 h 116204"/>
                <a:gd name="connsiteX2" fmla="*/ 61146 w 202618"/>
                <a:gd name="connsiteY2" fmla="*/ 34981 h 116204"/>
                <a:gd name="connsiteX3" fmla="*/ 48602 w 202618"/>
                <a:gd name="connsiteY3" fmla="*/ 9010 h 116204"/>
                <a:gd name="connsiteX4" fmla="*/ 80764 w 202618"/>
                <a:gd name="connsiteY4" fmla="*/ 27263 h 116204"/>
                <a:gd name="connsiteX5" fmla="*/ 72723 w 202618"/>
                <a:gd name="connsiteY5" fmla="*/ -1523 h 116204"/>
                <a:gd name="connsiteX6" fmla="*/ 100304 w 202618"/>
                <a:gd name="connsiteY6" fmla="*/ 20186 h 116204"/>
                <a:gd name="connsiteX7" fmla="*/ 150957 w 202618"/>
                <a:gd name="connsiteY7" fmla="*/ 13353 h 116204"/>
                <a:gd name="connsiteX8" fmla="*/ 138414 w 202618"/>
                <a:gd name="connsiteY8" fmla="*/ 23403 h 116204"/>
                <a:gd name="connsiteX9" fmla="*/ 184007 w 202618"/>
                <a:gd name="connsiteY9" fmla="*/ 40529 h 116204"/>
                <a:gd name="connsiteX10" fmla="*/ 156104 w 202618"/>
                <a:gd name="connsiteY10" fmla="*/ 48167 h 116204"/>
                <a:gd name="connsiteX11" fmla="*/ 198556 w 202618"/>
                <a:gd name="connsiteY11" fmla="*/ 69556 h 116204"/>
                <a:gd name="connsiteX12" fmla="*/ 155299 w 202618"/>
                <a:gd name="connsiteY12" fmla="*/ 64892 h 116204"/>
                <a:gd name="connsiteX13" fmla="*/ 178699 w 202618"/>
                <a:gd name="connsiteY13" fmla="*/ 102762 h 116204"/>
                <a:gd name="connsiteX14" fmla="*/ 130456 w 202618"/>
                <a:gd name="connsiteY14" fmla="*/ 73254 h 116204"/>
                <a:gd name="connsiteX15" fmla="*/ 144927 w 202618"/>
                <a:gd name="connsiteY15" fmla="*/ 114501 h 116204"/>
                <a:gd name="connsiteX16" fmla="*/ 100143 w 202618"/>
                <a:gd name="connsiteY16" fmla="*/ 72369 h 116204"/>
                <a:gd name="connsiteX17" fmla="*/ 101591 w 202618"/>
                <a:gd name="connsiteY17" fmla="*/ 113778 h 116204"/>
                <a:gd name="connsiteX18" fmla="*/ 81490 w 202618"/>
                <a:gd name="connsiteY18" fmla="*/ 77677 h 116204"/>
                <a:gd name="connsiteX19" fmla="*/ 59697 w 202618"/>
                <a:gd name="connsiteY19" fmla="*/ 108390 h 116204"/>
                <a:gd name="connsiteX20" fmla="*/ 58413 w 202618"/>
                <a:gd name="connsiteY20" fmla="*/ 78560 h 116204"/>
                <a:gd name="connsiteX21" fmla="*/ 35819 w 202618"/>
                <a:gd name="connsiteY21" fmla="*/ 99386 h 116204"/>
                <a:gd name="connsiteX22" fmla="*/ 34048 w 202618"/>
                <a:gd name="connsiteY22" fmla="*/ 100188 h 116204"/>
                <a:gd name="connsiteX23" fmla="*/ 37585 w 202618"/>
                <a:gd name="connsiteY23" fmla="*/ 73656 h 116204"/>
                <a:gd name="connsiteX24" fmla="*/ 6311 w 202618"/>
                <a:gd name="connsiteY24" fmla="*/ 91747 h 116204"/>
                <a:gd name="connsiteX25" fmla="*/ 26734 w 202618"/>
                <a:gd name="connsiteY25" fmla="*/ 54921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2618" h="116204">
                  <a:moveTo>
                    <a:pt x="26734" y="54921"/>
                  </a:moveTo>
                  <a:cubicBezTo>
                    <a:pt x="21025" y="47444"/>
                    <a:pt x="-4062" y="54921"/>
                    <a:pt x="-4062" y="54921"/>
                  </a:cubicBezTo>
                  <a:cubicBezTo>
                    <a:pt x="9927" y="10860"/>
                    <a:pt x="61146" y="34981"/>
                    <a:pt x="61146" y="34981"/>
                  </a:cubicBezTo>
                  <a:cubicBezTo>
                    <a:pt x="65888" y="21071"/>
                    <a:pt x="48602" y="9010"/>
                    <a:pt x="48602" y="9010"/>
                  </a:cubicBezTo>
                  <a:cubicBezTo>
                    <a:pt x="59296" y="7562"/>
                    <a:pt x="80764" y="27263"/>
                    <a:pt x="80764" y="27263"/>
                  </a:cubicBezTo>
                  <a:cubicBezTo>
                    <a:pt x="83818" y="21313"/>
                    <a:pt x="72723" y="-1523"/>
                    <a:pt x="72723" y="-1523"/>
                  </a:cubicBezTo>
                  <a:cubicBezTo>
                    <a:pt x="82774" y="-4016"/>
                    <a:pt x="100304" y="20186"/>
                    <a:pt x="100304" y="20186"/>
                  </a:cubicBezTo>
                  <a:cubicBezTo>
                    <a:pt x="118717" y="-1282"/>
                    <a:pt x="150957" y="13353"/>
                    <a:pt x="150957" y="13353"/>
                  </a:cubicBezTo>
                  <a:cubicBezTo>
                    <a:pt x="138092" y="13995"/>
                    <a:pt x="138414" y="23403"/>
                    <a:pt x="138414" y="23403"/>
                  </a:cubicBezTo>
                  <a:cubicBezTo>
                    <a:pt x="152324" y="23403"/>
                    <a:pt x="184007" y="40529"/>
                    <a:pt x="184007" y="40529"/>
                  </a:cubicBezTo>
                  <a:lnTo>
                    <a:pt x="156104" y="48167"/>
                  </a:lnTo>
                  <a:cubicBezTo>
                    <a:pt x="170737" y="54278"/>
                    <a:pt x="184890" y="61435"/>
                    <a:pt x="198556" y="69556"/>
                  </a:cubicBezTo>
                  <a:lnTo>
                    <a:pt x="155299" y="64892"/>
                  </a:lnTo>
                  <a:lnTo>
                    <a:pt x="178699" y="102762"/>
                  </a:lnTo>
                  <a:lnTo>
                    <a:pt x="130456" y="73254"/>
                  </a:lnTo>
                  <a:lnTo>
                    <a:pt x="144927" y="114501"/>
                  </a:lnTo>
                  <a:lnTo>
                    <a:pt x="100143" y="72369"/>
                  </a:lnTo>
                  <a:lnTo>
                    <a:pt x="101591" y="113778"/>
                  </a:lnTo>
                  <a:lnTo>
                    <a:pt x="81490" y="77677"/>
                  </a:lnTo>
                  <a:cubicBezTo>
                    <a:pt x="73450" y="77113"/>
                    <a:pt x="59697" y="108390"/>
                    <a:pt x="59697" y="108390"/>
                  </a:cubicBezTo>
                  <a:cubicBezTo>
                    <a:pt x="55437" y="98983"/>
                    <a:pt x="54954" y="88289"/>
                    <a:pt x="58413" y="78560"/>
                  </a:cubicBezTo>
                  <a:cubicBezTo>
                    <a:pt x="44020" y="73896"/>
                    <a:pt x="35819" y="99386"/>
                    <a:pt x="35819" y="99386"/>
                  </a:cubicBezTo>
                  <a:lnTo>
                    <a:pt x="34048" y="100188"/>
                  </a:lnTo>
                  <a:cubicBezTo>
                    <a:pt x="30754" y="91345"/>
                    <a:pt x="32038" y="81375"/>
                    <a:pt x="37585" y="73656"/>
                  </a:cubicBezTo>
                  <a:cubicBezTo>
                    <a:pt x="23919" y="69956"/>
                    <a:pt x="6311" y="91747"/>
                    <a:pt x="6311" y="91747"/>
                  </a:cubicBezTo>
                  <a:cubicBezTo>
                    <a:pt x="3574" y="59746"/>
                    <a:pt x="26734" y="54921"/>
                    <a:pt x="26734" y="54921"/>
                  </a:cubicBezTo>
                  <a:close/>
                </a:path>
              </a:pathLst>
            </a:custGeom>
            <a:solidFill>
              <a:srgbClr val="186E6B"/>
            </a:solidFill>
            <a:ln w="8032" cap="flat">
              <a:noFill/>
              <a:prstDash val="solid"/>
              <a:miter/>
            </a:ln>
          </p:spPr>
          <p:txBody>
            <a:bodyPr rtlCol="0" anchor="ctr"/>
            <a:lstStyle/>
            <a:p>
              <a:endParaRPr lang="zh-CN" altLang="en-US"/>
            </a:p>
          </p:txBody>
        </p:sp>
        <p:sp>
          <p:nvSpPr>
            <p:cNvPr id="121" name="iṣliḑé">
              <a:extLst>
                <a:ext uri="{FF2B5EF4-FFF2-40B4-BE49-F238E27FC236}">
                  <a16:creationId xmlns:a16="http://schemas.microsoft.com/office/drawing/2014/main" id="{3C1BA660-4C36-4953-1C5B-DE744D645F55}"/>
                </a:ext>
              </a:extLst>
            </p:cNvPr>
            <p:cNvSpPr/>
            <p:nvPr/>
          </p:nvSpPr>
          <p:spPr>
            <a:xfrm>
              <a:off x="9756657" y="6688415"/>
              <a:ext cx="75575" cy="162457"/>
            </a:xfrm>
            <a:custGeom>
              <a:avLst/>
              <a:gdLst>
                <a:gd name="connsiteX0" fmla="*/ -3587 w 75575"/>
                <a:gd name="connsiteY0" fmla="*/ 27764 h 162457"/>
                <a:gd name="connsiteX1" fmla="*/ 4453 w 75575"/>
                <a:gd name="connsiteY1" fmla="*/ 129075 h 162457"/>
                <a:gd name="connsiteX2" fmla="*/ 3409 w 75575"/>
                <a:gd name="connsiteY2" fmla="*/ 160754 h 162457"/>
                <a:gd name="connsiteX3" fmla="*/ 71514 w 75575"/>
                <a:gd name="connsiteY3" fmla="*/ 160754 h 162457"/>
                <a:gd name="connsiteX4" fmla="*/ 65240 w 75575"/>
                <a:gd name="connsiteY4" fmla="*/ 119024 h 162457"/>
                <a:gd name="connsiteX5" fmla="*/ 50929 w 75575"/>
                <a:gd name="connsiteY5" fmla="*/ 55906 h 162457"/>
                <a:gd name="connsiteX6" fmla="*/ 39108 w 75575"/>
                <a:gd name="connsiteY6" fmla="*/ 14015 h 162457"/>
                <a:gd name="connsiteX7" fmla="*/ -3587 w 75575"/>
                <a:gd name="connsiteY7" fmla="*/ 27764 h 16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75" h="162457">
                  <a:moveTo>
                    <a:pt x="-3587" y="27764"/>
                  </a:moveTo>
                  <a:cubicBezTo>
                    <a:pt x="2525" y="61212"/>
                    <a:pt x="5179" y="95142"/>
                    <a:pt x="4453" y="129075"/>
                  </a:cubicBezTo>
                  <a:cubicBezTo>
                    <a:pt x="4453" y="139607"/>
                    <a:pt x="3970" y="150221"/>
                    <a:pt x="3409" y="160754"/>
                  </a:cubicBezTo>
                  <a:lnTo>
                    <a:pt x="71514" y="160754"/>
                  </a:lnTo>
                  <a:cubicBezTo>
                    <a:pt x="69982" y="146844"/>
                    <a:pt x="67811" y="132934"/>
                    <a:pt x="65240" y="119024"/>
                  </a:cubicBezTo>
                  <a:cubicBezTo>
                    <a:pt x="61380" y="97877"/>
                    <a:pt x="56477" y="76812"/>
                    <a:pt x="50929" y="55906"/>
                  </a:cubicBezTo>
                  <a:cubicBezTo>
                    <a:pt x="47310" y="41915"/>
                    <a:pt x="43372" y="27925"/>
                    <a:pt x="39108" y="14015"/>
                  </a:cubicBezTo>
                  <a:cubicBezTo>
                    <a:pt x="30667" y="-14851"/>
                    <a:pt x="-8813" y="-217"/>
                    <a:pt x="-3587" y="27764"/>
                  </a:cubicBezTo>
                  <a:close/>
                </a:path>
              </a:pathLst>
            </a:custGeom>
            <a:solidFill>
              <a:srgbClr val="51DBD8"/>
            </a:solidFill>
            <a:ln w="8032" cap="flat">
              <a:noFill/>
              <a:prstDash val="solid"/>
              <a:miter/>
            </a:ln>
          </p:spPr>
          <p:txBody>
            <a:bodyPr rtlCol="0" anchor="ctr"/>
            <a:lstStyle/>
            <a:p>
              <a:endParaRPr lang="zh-CN" altLang="en-US"/>
            </a:p>
          </p:txBody>
        </p:sp>
        <p:sp>
          <p:nvSpPr>
            <p:cNvPr id="122" name="ïṡlidê">
              <a:extLst>
                <a:ext uri="{FF2B5EF4-FFF2-40B4-BE49-F238E27FC236}">
                  <a16:creationId xmlns:a16="http://schemas.microsoft.com/office/drawing/2014/main" id="{EBCF406A-9348-C9FD-E075-EC42712A5E89}"/>
                </a:ext>
              </a:extLst>
            </p:cNvPr>
            <p:cNvSpPr/>
            <p:nvPr/>
          </p:nvSpPr>
          <p:spPr>
            <a:xfrm>
              <a:off x="9900799" y="5727474"/>
              <a:ext cx="181022" cy="703235"/>
            </a:xfrm>
            <a:custGeom>
              <a:avLst/>
              <a:gdLst>
                <a:gd name="connsiteX0" fmla="*/ 1907 w 181022"/>
                <a:gd name="connsiteY0" fmla="*/ 636611 h 703235"/>
                <a:gd name="connsiteX1" fmla="*/ 92842 w 181022"/>
                <a:gd name="connsiteY1" fmla="*/ 25533 h 703235"/>
                <a:gd name="connsiteX2" fmla="*/ 147437 w 181022"/>
                <a:gd name="connsiteY2" fmla="*/ 23362 h 703235"/>
                <a:gd name="connsiteX3" fmla="*/ 73628 w 181022"/>
                <a:gd name="connsiteY3" fmla="*/ 686220 h 703235"/>
                <a:gd name="connsiteX4" fmla="*/ 1907 w 181022"/>
                <a:gd name="connsiteY4" fmla="*/ 636611 h 70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22" h="703235">
                  <a:moveTo>
                    <a:pt x="1907" y="636611"/>
                  </a:moveTo>
                  <a:cubicBezTo>
                    <a:pt x="117207" y="456022"/>
                    <a:pt x="108601" y="231612"/>
                    <a:pt x="92842" y="25533"/>
                  </a:cubicBezTo>
                  <a:cubicBezTo>
                    <a:pt x="90109" y="-10166"/>
                    <a:pt x="142211" y="-10649"/>
                    <a:pt x="147437" y="23362"/>
                  </a:cubicBezTo>
                  <a:cubicBezTo>
                    <a:pt x="182253" y="251231"/>
                    <a:pt x="213210" y="484405"/>
                    <a:pt x="73628" y="686220"/>
                  </a:cubicBezTo>
                  <a:cubicBezTo>
                    <a:pt x="45486" y="726745"/>
                    <a:pt x="-24868" y="678663"/>
                    <a:pt x="1907" y="636611"/>
                  </a:cubicBezTo>
                  <a:close/>
                </a:path>
              </a:pathLst>
            </a:custGeom>
            <a:solidFill>
              <a:srgbClr val="51DBD8"/>
            </a:solidFill>
            <a:ln w="8032" cap="flat">
              <a:noFill/>
              <a:prstDash val="solid"/>
              <a:miter/>
            </a:ln>
          </p:spPr>
          <p:txBody>
            <a:bodyPr rtlCol="0" anchor="ctr"/>
            <a:lstStyle/>
            <a:p>
              <a:endParaRPr lang="zh-CN" altLang="en-US"/>
            </a:p>
          </p:txBody>
        </p:sp>
        <p:sp>
          <p:nvSpPr>
            <p:cNvPr id="123" name="ïṡľiḓê">
              <a:extLst>
                <a:ext uri="{FF2B5EF4-FFF2-40B4-BE49-F238E27FC236}">
                  <a16:creationId xmlns:a16="http://schemas.microsoft.com/office/drawing/2014/main" id="{A9610AE9-B98E-7817-07E8-92CA15006FDA}"/>
                </a:ext>
              </a:extLst>
            </p:cNvPr>
            <p:cNvSpPr/>
            <p:nvPr/>
          </p:nvSpPr>
          <p:spPr>
            <a:xfrm>
              <a:off x="9176884" y="6003538"/>
              <a:ext cx="171818" cy="477228"/>
            </a:xfrm>
            <a:custGeom>
              <a:avLst/>
              <a:gdLst>
                <a:gd name="connsiteX0" fmla="*/ 14239 w 171818"/>
                <a:gd name="connsiteY0" fmla="*/ 256825 h 477228"/>
                <a:gd name="connsiteX1" fmla="*/ -1120 w 171818"/>
                <a:gd name="connsiteY1" fmla="*/ 14645 h 477228"/>
                <a:gd name="connsiteX2" fmla="*/ 31042 w 171818"/>
                <a:gd name="connsiteY2" fmla="*/ 13359 h 477228"/>
                <a:gd name="connsiteX3" fmla="*/ 80730 w 171818"/>
                <a:gd name="connsiteY3" fmla="*/ 235436 h 477228"/>
                <a:gd name="connsiteX4" fmla="*/ 118361 w 171818"/>
                <a:gd name="connsiteY4" fmla="*/ 331922 h 477228"/>
                <a:gd name="connsiteX5" fmla="*/ 166604 w 171818"/>
                <a:gd name="connsiteY5" fmla="*/ 433153 h 477228"/>
                <a:gd name="connsiteX6" fmla="*/ 113940 w 171818"/>
                <a:gd name="connsiteY6" fmla="*/ 467164 h 477228"/>
                <a:gd name="connsiteX7" fmla="*/ 14239 w 171818"/>
                <a:gd name="connsiteY7" fmla="*/ 256825 h 47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818" h="477228">
                  <a:moveTo>
                    <a:pt x="14239" y="256825"/>
                  </a:moveTo>
                  <a:cubicBezTo>
                    <a:pt x="-7955" y="172962"/>
                    <a:pt x="-5545" y="99875"/>
                    <a:pt x="-1120" y="14645"/>
                  </a:cubicBezTo>
                  <a:cubicBezTo>
                    <a:pt x="7" y="-5859"/>
                    <a:pt x="30159" y="-7950"/>
                    <a:pt x="31042" y="13359"/>
                  </a:cubicBezTo>
                  <a:cubicBezTo>
                    <a:pt x="35141" y="85723"/>
                    <a:pt x="58379" y="166128"/>
                    <a:pt x="80730" y="235436"/>
                  </a:cubicBezTo>
                  <a:cubicBezTo>
                    <a:pt x="91424" y="268242"/>
                    <a:pt x="104050" y="300485"/>
                    <a:pt x="118361" y="331922"/>
                  </a:cubicBezTo>
                  <a:cubicBezTo>
                    <a:pt x="133798" y="365855"/>
                    <a:pt x="157036" y="396971"/>
                    <a:pt x="166604" y="433153"/>
                  </a:cubicBezTo>
                  <a:cubicBezTo>
                    <a:pt x="174644" y="463466"/>
                    <a:pt x="138866" y="489437"/>
                    <a:pt x="113940" y="467164"/>
                  </a:cubicBezTo>
                  <a:cubicBezTo>
                    <a:pt x="60550" y="419002"/>
                    <a:pt x="32169" y="324606"/>
                    <a:pt x="14239" y="256825"/>
                  </a:cubicBezTo>
                  <a:close/>
                </a:path>
              </a:pathLst>
            </a:custGeom>
            <a:solidFill>
              <a:srgbClr val="51DBD8"/>
            </a:solidFill>
            <a:ln w="8032" cap="flat">
              <a:noFill/>
              <a:prstDash val="solid"/>
              <a:miter/>
            </a:ln>
          </p:spPr>
          <p:txBody>
            <a:bodyPr rtlCol="0" anchor="ctr"/>
            <a:lstStyle/>
            <a:p>
              <a:endParaRPr lang="zh-CN" altLang="en-US"/>
            </a:p>
          </p:txBody>
        </p:sp>
        <p:sp>
          <p:nvSpPr>
            <p:cNvPr id="124" name="iSḻîḓè">
              <a:extLst>
                <a:ext uri="{FF2B5EF4-FFF2-40B4-BE49-F238E27FC236}">
                  <a16:creationId xmlns:a16="http://schemas.microsoft.com/office/drawing/2014/main" id="{6F5FF2A8-4634-1938-10D3-34045689C764}"/>
                </a:ext>
              </a:extLst>
            </p:cNvPr>
            <p:cNvSpPr/>
            <p:nvPr/>
          </p:nvSpPr>
          <p:spPr>
            <a:xfrm>
              <a:off x="9266015" y="6752845"/>
              <a:ext cx="94961" cy="97625"/>
            </a:xfrm>
            <a:custGeom>
              <a:avLst/>
              <a:gdLst>
                <a:gd name="connsiteX0" fmla="*/ -2289 w 94961"/>
                <a:gd name="connsiteY0" fmla="*/ 36503 h 97625"/>
                <a:gd name="connsiteX1" fmla="*/ 18535 w 94961"/>
                <a:gd name="connsiteY1" fmla="*/ 95922 h 97625"/>
                <a:gd name="connsiteX2" fmla="*/ 90900 w 94961"/>
                <a:gd name="connsiteY2" fmla="*/ 95922 h 97625"/>
                <a:gd name="connsiteX3" fmla="*/ 49892 w 94961"/>
                <a:gd name="connsiteY3" fmla="*/ 11738 h 97625"/>
                <a:gd name="connsiteX4" fmla="*/ 2937 w 94961"/>
                <a:gd name="connsiteY4" fmla="*/ 9969 h 97625"/>
                <a:gd name="connsiteX5" fmla="*/ -2289 w 94961"/>
                <a:gd name="connsiteY5" fmla="*/ 36503 h 9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961" h="97625">
                  <a:moveTo>
                    <a:pt x="-2289" y="36503"/>
                  </a:moveTo>
                  <a:cubicBezTo>
                    <a:pt x="5752" y="56202"/>
                    <a:pt x="12265" y="76062"/>
                    <a:pt x="18535" y="95922"/>
                  </a:cubicBezTo>
                  <a:lnTo>
                    <a:pt x="90900" y="95922"/>
                  </a:lnTo>
                  <a:cubicBezTo>
                    <a:pt x="77794" y="67619"/>
                    <a:pt x="63885" y="39638"/>
                    <a:pt x="49892" y="11738"/>
                  </a:cubicBezTo>
                  <a:cubicBezTo>
                    <a:pt x="39924" y="-7880"/>
                    <a:pt x="14998" y="-3860"/>
                    <a:pt x="2937" y="9969"/>
                  </a:cubicBezTo>
                  <a:cubicBezTo>
                    <a:pt x="-3898" y="17044"/>
                    <a:pt x="-5908" y="27417"/>
                    <a:pt x="-2289" y="36503"/>
                  </a:cubicBezTo>
                  <a:close/>
                </a:path>
              </a:pathLst>
            </a:custGeom>
            <a:solidFill>
              <a:srgbClr val="51DBD8"/>
            </a:solidFill>
            <a:ln w="8032" cap="flat">
              <a:noFill/>
              <a:prstDash val="solid"/>
              <a:miter/>
            </a:ln>
          </p:spPr>
          <p:txBody>
            <a:bodyPr rtlCol="0" anchor="ctr"/>
            <a:lstStyle/>
            <a:p>
              <a:endParaRPr lang="zh-CN" altLang="en-US"/>
            </a:p>
          </p:txBody>
        </p:sp>
        <p:sp>
          <p:nvSpPr>
            <p:cNvPr id="125" name="iŝḷïḍè">
              <a:extLst>
                <a:ext uri="{FF2B5EF4-FFF2-40B4-BE49-F238E27FC236}">
                  <a16:creationId xmlns:a16="http://schemas.microsoft.com/office/drawing/2014/main" id="{BC542F97-A894-F36C-A6F8-5FB2EC2D8BE9}"/>
                </a:ext>
              </a:extLst>
            </p:cNvPr>
            <p:cNvSpPr/>
            <p:nvPr/>
          </p:nvSpPr>
          <p:spPr>
            <a:xfrm>
              <a:off x="8342891" y="6313404"/>
              <a:ext cx="567794" cy="513127"/>
            </a:xfrm>
            <a:custGeom>
              <a:avLst/>
              <a:gdLst>
                <a:gd name="connsiteX0" fmla="*/ 29545 w 567794"/>
                <a:gd name="connsiteY0" fmla="*/ 7183 h 513127"/>
                <a:gd name="connsiteX1" fmla="*/ 258299 w 567794"/>
                <a:gd name="connsiteY1" fmla="*/ 273483 h 513127"/>
                <a:gd name="connsiteX2" fmla="*/ 402623 w 567794"/>
                <a:gd name="connsiteY2" fmla="*/ 372704 h 513127"/>
                <a:gd name="connsiteX3" fmla="*/ 552499 w 567794"/>
                <a:gd name="connsiteY3" fmla="*/ 448284 h 513127"/>
                <a:gd name="connsiteX4" fmla="*/ 529827 w 567794"/>
                <a:gd name="connsiteY4" fmla="*/ 511322 h 513127"/>
                <a:gd name="connsiteX5" fmla="*/ 369821 w 567794"/>
                <a:gd name="connsiteY5" fmla="*/ 436384 h 513127"/>
                <a:gd name="connsiteX6" fmla="*/ 223322 w 567794"/>
                <a:gd name="connsiteY6" fmla="*/ 324944 h 513127"/>
                <a:gd name="connsiteX7" fmla="*/ -1812 w 567794"/>
                <a:gd name="connsiteY7" fmla="*/ 27445 h 513127"/>
                <a:gd name="connsiteX8" fmla="*/ 29545 w 567794"/>
                <a:gd name="connsiteY8" fmla="*/ 7183 h 51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794" h="513127">
                  <a:moveTo>
                    <a:pt x="29545" y="7183"/>
                  </a:moveTo>
                  <a:cubicBezTo>
                    <a:pt x="92263" y="107448"/>
                    <a:pt x="166233" y="198628"/>
                    <a:pt x="258299" y="273483"/>
                  </a:cubicBezTo>
                  <a:cubicBezTo>
                    <a:pt x="303487" y="310631"/>
                    <a:pt x="351809" y="343838"/>
                    <a:pt x="402623" y="372704"/>
                  </a:cubicBezTo>
                  <a:cubicBezTo>
                    <a:pt x="450866" y="399640"/>
                    <a:pt x="510770" y="412906"/>
                    <a:pt x="552499" y="448284"/>
                  </a:cubicBezTo>
                  <a:cubicBezTo>
                    <a:pt x="574854" y="467099"/>
                    <a:pt x="562067" y="513895"/>
                    <a:pt x="529827" y="511322"/>
                  </a:cubicBezTo>
                  <a:cubicBezTo>
                    <a:pt x="471289" y="506658"/>
                    <a:pt x="418382" y="467340"/>
                    <a:pt x="369821" y="436384"/>
                  </a:cubicBezTo>
                  <a:cubicBezTo>
                    <a:pt x="317798" y="403660"/>
                    <a:pt x="268750" y="366351"/>
                    <a:pt x="223322" y="324944"/>
                  </a:cubicBezTo>
                  <a:cubicBezTo>
                    <a:pt x="130373" y="240679"/>
                    <a:pt x="54071" y="139771"/>
                    <a:pt x="-1812" y="27445"/>
                  </a:cubicBezTo>
                  <a:cubicBezTo>
                    <a:pt x="-12263" y="6619"/>
                    <a:pt x="16357" y="-13965"/>
                    <a:pt x="29545" y="7183"/>
                  </a:cubicBezTo>
                  <a:close/>
                </a:path>
              </a:pathLst>
            </a:custGeom>
            <a:solidFill>
              <a:srgbClr val="51DBD8"/>
            </a:solidFill>
            <a:ln w="8032" cap="flat">
              <a:noFill/>
              <a:prstDash val="solid"/>
              <a:miter/>
            </a:ln>
          </p:spPr>
          <p:txBody>
            <a:bodyPr rtlCol="0" anchor="ctr"/>
            <a:lstStyle/>
            <a:p>
              <a:endParaRPr lang="zh-CN" altLang="en-US"/>
            </a:p>
          </p:txBody>
        </p:sp>
        <p:sp>
          <p:nvSpPr>
            <p:cNvPr id="126" name="îṧḻïďe">
              <a:extLst>
                <a:ext uri="{FF2B5EF4-FFF2-40B4-BE49-F238E27FC236}">
                  <a16:creationId xmlns:a16="http://schemas.microsoft.com/office/drawing/2014/main" id="{09212A02-EE18-7698-D8C7-F9042561D115}"/>
                </a:ext>
              </a:extLst>
            </p:cNvPr>
            <p:cNvSpPr/>
            <p:nvPr/>
          </p:nvSpPr>
          <p:spPr>
            <a:xfrm>
              <a:off x="11221113" y="4871382"/>
              <a:ext cx="1003890" cy="1634262"/>
            </a:xfrm>
            <a:custGeom>
              <a:avLst/>
              <a:gdLst>
                <a:gd name="connsiteX0" fmla="*/ 35290 w 1003890"/>
                <a:gd name="connsiteY0" fmla="*/ 413589 h 1634262"/>
                <a:gd name="connsiteX1" fmla="*/ 48317 w 1003890"/>
                <a:gd name="connsiteY1" fmla="*/ 456686 h 1634262"/>
                <a:gd name="connsiteX2" fmla="*/ 56358 w 1003890"/>
                <a:gd name="connsiteY2" fmla="*/ 481450 h 1634262"/>
                <a:gd name="connsiteX3" fmla="*/ 72439 w 1003890"/>
                <a:gd name="connsiteY3" fmla="*/ 531543 h 1634262"/>
                <a:gd name="connsiteX4" fmla="*/ 91252 w 1003890"/>
                <a:gd name="connsiteY4" fmla="*/ 586862 h 1634262"/>
                <a:gd name="connsiteX5" fmla="*/ 136602 w 1003890"/>
                <a:gd name="connsiteY5" fmla="*/ 712213 h 1634262"/>
                <a:gd name="connsiteX6" fmla="*/ 152683 w 1003890"/>
                <a:gd name="connsiteY6" fmla="*/ 753541 h 1634262"/>
                <a:gd name="connsiteX7" fmla="*/ 202692 w 1003890"/>
                <a:gd name="connsiteY7" fmla="*/ 877042 h 1634262"/>
                <a:gd name="connsiteX8" fmla="*/ 261952 w 1003890"/>
                <a:gd name="connsiteY8" fmla="*/ 1010193 h 1634262"/>
                <a:gd name="connsiteX9" fmla="*/ 284303 w 1003890"/>
                <a:gd name="connsiteY9" fmla="*/ 1056909 h 1634262"/>
                <a:gd name="connsiteX10" fmla="*/ 290254 w 1003890"/>
                <a:gd name="connsiteY10" fmla="*/ 1069211 h 1634262"/>
                <a:gd name="connsiteX11" fmla="*/ 391161 w 1003890"/>
                <a:gd name="connsiteY11" fmla="*/ 1257439 h 1634262"/>
                <a:gd name="connsiteX12" fmla="*/ 426299 w 1003890"/>
                <a:gd name="connsiteY12" fmla="*/ 1314286 h 1634262"/>
                <a:gd name="connsiteX13" fmla="*/ 445595 w 1003890"/>
                <a:gd name="connsiteY13" fmla="*/ 1343713 h 1634262"/>
                <a:gd name="connsiteX14" fmla="*/ 448088 w 1003890"/>
                <a:gd name="connsiteY14" fmla="*/ 1347411 h 1634262"/>
                <a:gd name="connsiteX15" fmla="*/ 483788 w 1003890"/>
                <a:gd name="connsiteY15" fmla="*/ 1397986 h 1634262"/>
                <a:gd name="connsiteX16" fmla="*/ 525678 w 1003890"/>
                <a:gd name="connsiteY16" fmla="*/ 1451296 h 1634262"/>
                <a:gd name="connsiteX17" fmla="*/ 637763 w 1003890"/>
                <a:gd name="connsiteY17" fmla="*/ 1562495 h 1634262"/>
                <a:gd name="connsiteX18" fmla="*/ 655131 w 1003890"/>
                <a:gd name="connsiteY18" fmla="*/ 1575280 h 1634262"/>
                <a:gd name="connsiteX19" fmla="*/ 664138 w 1003890"/>
                <a:gd name="connsiteY19" fmla="*/ 1581552 h 1634262"/>
                <a:gd name="connsiteX20" fmla="*/ 756925 w 1003890"/>
                <a:gd name="connsiteY20" fmla="*/ 1625372 h 1634262"/>
                <a:gd name="connsiteX21" fmla="*/ 865794 w 1003890"/>
                <a:gd name="connsiteY21" fmla="*/ 1624167 h 1634262"/>
                <a:gd name="connsiteX22" fmla="*/ 879543 w 1003890"/>
                <a:gd name="connsiteY22" fmla="*/ 1619422 h 1634262"/>
                <a:gd name="connsiteX23" fmla="*/ 977395 w 1003890"/>
                <a:gd name="connsiteY23" fmla="*/ 1540144 h 1634262"/>
                <a:gd name="connsiteX24" fmla="*/ 999828 w 1003890"/>
                <a:gd name="connsiteY24" fmla="*/ 1512403 h 1634262"/>
                <a:gd name="connsiteX25" fmla="*/ 999828 w 1003890"/>
                <a:gd name="connsiteY25" fmla="*/ -1703 h 1634262"/>
                <a:gd name="connsiteX26" fmla="*/ 148018 w 1003890"/>
                <a:gd name="connsiteY26" fmla="*/ 177278 h 1634262"/>
                <a:gd name="connsiteX27" fmla="*/ -248 w 1003890"/>
                <a:gd name="connsiteY27" fmla="*/ 234929 h 1634262"/>
                <a:gd name="connsiteX28" fmla="*/ -2258 w 1003890"/>
                <a:gd name="connsiteY28" fmla="*/ 235733 h 1634262"/>
                <a:gd name="connsiteX29" fmla="*/ 35290 w 1003890"/>
                <a:gd name="connsiteY29" fmla="*/ 413589 h 16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3890" h="1634262">
                  <a:moveTo>
                    <a:pt x="35290" y="413589"/>
                  </a:moveTo>
                  <a:cubicBezTo>
                    <a:pt x="39389" y="427338"/>
                    <a:pt x="43331" y="441730"/>
                    <a:pt x="48317" y="456686"/>
                  </a:cubicBezTo>
                  <a:cubicBezTo>
                    <a:pt x="50889" y="464726"/>
                    <a:pt x="53460" y="472767"/>
                    <a:pt x="56358" y="481450"/>
                  </a:cubicBezTo>
                  <a:cubicBezTo>
                    <a:pt x="61501" y="497531"/>
                    <a:pt x="66887" y="514336"/>
                    <a:pt x="72439" y="531543"/>
                  </a:cubicBezTo>
                  <a:cubicBezTo>
                    <a:pt x="77986" y="548750"/>
                    <a:pt x="84660" y="567885"/>
                    <a:pt x="91252" y="586862"/>
                  </a:cubicBezTo>
                  <a:cubicBezTo>
                    <a:pt x="105079" y="627064"/>
                    <a:pt x="120360" y="669116"/>
                    <a:pt x="136602" y="712213"/>
                  </a:cubicBezTo>
                  <a:cubicBezTo>
                    <a:pt x="141745" y="725881"/>
                    <a:pt x="147053" y="739712"/>
                    <a:pt x="152683" y="753541"/>
                  </a:cubicBezTo>
                  <a:cubicBezTo>
                    <a:pt x="168764" y="794306"/>
                    <a:pt x="184845" y="835715"/>
                    <a:pt x="202692" y="877042"/>
                  </a:cubicBezTo>
                  <a:cubicBezTo>
                    <a:pt x="221506" y="921828"/>
                    <a:pt x="241367" y="966534"/>
                    <a:pt x="261952" y="1010193"/>
                  </a:cubicBezTo>
                  <a:cubicBezTo>
                    <a:pt x="269270" y="1025872"/>
                    <a:pt x="276827" y="1041472"/>
                    <a:pt x="284303" y="1056909"/>
                  </a:cubicBezTo>
                  <a:lnTo>
                    <a:pt x="290254" y="1069211"/>
                  </a:lnTo>
                  <a:cubicBezTo>
                    <a:pt x="322416" y="1135706"/>
                    <a:pt x="356345" y="1198904"/>
                    <a:pt x="391161" y="1257439"/>
                  </a:cubicBezTo>
                  <a:cubicBezTo>
                    <a:pt x="402739" y="1276977"/>
                    <a:pt x="414478" y="1295873"/>
                    <a:pt x="426299" y="1314286"/>
                  </a:cubicBezTo>
                  <a:cubicBezTo>
                    <a:pt x="432730" y="1324336"/>
                    <a:pt x="439165" y="1334145"/>
                    <a:pt x="445595" y="1343713"/>
                  </a:cubicBezTo>
                  <a:lnTo>
                    <a:pt x="448088" y="1347411"/>
                  </a:lnTo>
                  <a:cubicBezTo>
                    <a:pt x="459910" y="1364941"/>
                    <a:pt x="472210" y="1381745"/>
                    <a:pt x="483788" y="1397986"/>
                  </a:cubicBezTo>
                  <a:cubicBezTo>
                    <a:pt x="497698" y="1416641"/>
                    <a:pt x="511608" y="1434491"/>
                    <a:pt x="525678" y="1451296"/>
                  </a:cubicBezTo>
                  <a:cubicBezTo>
                    <a:pt x="558889" y="1492301"/>
                    <a:pt x="596516" y="1529610"/>
                    <a:pt x="637763" y="1562495"/>
                  </a:cubicBezTo>
                  <a:cubicBezTo>
                    <a:pt x="643553" y="1566998"/>
                    <a:pt x="649344" y="1571340"/>
                    <a:pt x="655131" y="1575280"/>
                  </a:cubicBezTo>
                  <a:cubicBezTo>
                    <a:pt x="658107" y="1577531"/>
                    <a:pt x="661162" y="1579622"/>
                    <a:pt x="664138" y="1581552"/>
                  </a:cubicBezTo>
                  <a:cubicBezTo>
                    <a:pt x="692358" y="1601251"/>
                    <a:pt x="723797" y="1616046"/>
                    <a:pt x="756925" y="1625372"/>
                  </a:cubicBezTo>
                  <a:cubicBezTo>
                    <a:pt x="792625" y="1635342"/>
                    <a:pt x="830334" y="1634940"/>
                    <a:pt x="865794" y="1624167"/>
                  </a:cubicBezTo>
                  <a:cubicBezTo>
                    <a:pt x="870458" y="1622718"/>
                    <a:pt x="875040" y="1621191"/>
                    <a:pt x="879543" y="1619422"/>
                  </a:cubicBezTo>
                  <a:cubicBezTo>
                    <a:pt x="917252" y="1599965"/>
                    <a:pt x="950541" y="1572948"/>
                    <a:pt x="977395" y="1540144"/>
                  </a:cubicBezTo>
                  <a:cubicBezTo>
                    <a:pt x="985035" y="1531379"/>
                    <a:pt x="992510" y="1522133"/>
                    <a:pt x="999828" y="1512403"/>
                  </a:cubicBezTo>
                  <a:lnTo>
                    <a:pt x="999828" y="-1703"/>
                  </a:lnTo>
                  <a:cubicBezTo>
                    <a:pt x="709083" y="18961"/>
                    <a:pt x="422518" y="79185"/>
                    <a:pt x="148018" y="177278"/>
                  </a:cubicBezTo>
                  <a:cubicBezTo>
                    <a:pt x="98005" y="195208"/>
                    <a:pt x="48557" y="214425"/>
                    <a:pt x="-248" y="234929"/>
                  </a:cubicBezTo>
                  <a:lnTo>
                    <a:pt x="-2258" y="235733"/>
                  </a:lnTo>
                  <a:cubicBezTo>
                    <a:pt x="-9415" y="242406"/>
                    <a:pt x="5056" y="311072"/>
                    <a:pt x="35290" y="413589"/>
                  </a:cubicBezTo>
                  <a:close/>
                </a:path>
              </a:pathLst>
            </a:custGeom>
            <a:solidFill>
              <a:srgbClr val="AB1C71"/>
            </a:solidFill>
            <a:ln w="8032" cap="flat">
              <a:noFill/>
              <a:prstDash val="solid"/>
              <a:miter/>
            </a:ln>
          </p:spPr>
          <p:txBody>
            <a:bodyPr rtlCol="0" anchor="ctr"/>
            <a:lstStyle/>
            <a:p>
              <a:endParaRPr lang="zh-CN" altLang="en-US"/>
            </a:p>
          </p:txBody>
        </p:sp>
        <p:sp>
          <p:nvSpPr>
            <p:cNvPr id="127" name="iSļïďè">
              <a:extLst>
                <a:ext uri="{FF2B5EF4-FFF2-40B4-BE49-F238E27FC236}">
                  <a16:creationId xmlns:a16="http://schemas.microsoft.com/office/drawing/2014/main" id="{1BDC29A5-5D9A-4091-0276-712FAF42160A}"/>
                </a:ext>
              </a:extLst>
            </p:cNvPr>
            <p:cNvSpPr/>
            <p:nvPr/>
          </p:nvSpPr>
          <p:spPr>
            <a:xfrm>
              <a:off x="11223029" y="4655243"/>
              <a:ext cx="1001652" cy="580617"/>
            </a:xfrm>
            <a:custGeom>
              <a:avLst/>
              <a:gdLst>
                <a:gd name="connsiteX0" fmla="*/ -2486 w 1001652"/>
                <a:gd name="connsiteY0" fmla="*/ 451068 h 580617"/>
                <a:gd name="connsiteX1" fmla="*/ 6116 w 1001652"/>
                <a:gd name="connsiteY1" fmla="*/ 476395 h 580617"/>
                <a:gd name="connsiteX2" fmla="*/ 722282 w 1001652"/>
                <a:gd name="connsiteY2" fmla="*/ 528176 h 580617"/>
                <a:gd name="connsiteX3" fmla="*/ 997591 w 1001652"/>
                <a:gd name="connsiteY3" fmla="*/ 462565 h 580617"/>
                <a:gd name="connsiteX4" fmla="*/ 997591 w 1001652"/>
                <a:gd name="connsiteY4" fmla="*/ 5704 h 580617"/>
                <a:gd name="connsiteX5" fmla="*/ 666160 w 1001652"/>
                <a:gd name="connsiteY5" fmla="*/ 10689 h 580617"/>
                <a:gd name="connsiteX6" fmla="*/ -2486 w 1001652"/>
                <a:gd name="connsiteY6" fmla="*/ 451068 h 58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652" h="580617">
                  <a:moveTo>
                    <a:pt x="-2486" y="451068"/>
                  </a:moveTo>
                  <a:cubicBezTo>
                    <a:pt x="-880" y="459912"/>
                    <a:pt x="2018" y="468434"/>
                    <a:pt x="6116" y="476395"/>
                  </a:cubicBezTo>
                  <a:cubicBezTo>
                    <a:pt x="74139" y="610028"/>
                    <a:pt x="370671" y="597003"/>
                    <a:pt x="722282" y="528176"/>
                  </a:cubicBezTo>
                  <a:cubicBezTo>
                    <a:pt x="815635" y="507914"/>
                    <a:pt x="909546" y="486044"/>
                    <a:pt x="997591" y="462565"/>
                  </a:cubicBezTo>
                  <a:lnTo>
                    <a:pt x="997591" y="5704"/>
                  </a:lnTo>
                  <a:cubicBezTo>
                    <a:pt x="887273" y="-5633"/>
                    <a:pt x="776076" y="-3945"/>
                    <a:pt x="666160" y="10689"/>
                  </a:cubicBezTo>
                  <a:cubicBezTo>
                    <a:pt x="240013" y="70109"/>
                    <a:pt x="-27172" y="314057"/>
                    <a:pt x="-2486" y="451068"/>
                  </a:cubicBezTo>
                  <a:close/>
                </a:path>
              </a:pathLst>
            </a:custGeom>
            <a:solidFill>
              <a:srgbClr val="FF69AF"/>
            </a:solidFill>
            <a:ln w="8032" cap="flat">
              <a:noFill/>
              <a:prstDash val="solid"/>
              <a:miter/>
            </a:ln>
          </p:spPr>
          <p:txBody>
            <a:bodyPr rtlCol="0" anchor="ctr"/>
            <a:lstStyle/>
            <a:p>
              <a:endParaRPr lang="zh-CN" altLang="en-US"/>
            </a:p>
          </p:txBody>
        </p:sp>
        <p:sp>
          <p:nvSpPr>
            <p:cNvPr id="128" name="íŝļïde">
              <a:extLst>
                <a:ext uri="{FF2B5EF4-FFF2-40B4-BE49-F238E27FC236}">
                  <a16:creationId xmlns:a16="http://schemas.microsoft.com/office/drawing/2014/main" id="{F13CE6AB-A55A-21FF-B595-3099B67A83C9}"/>
                </a:ext>
              </a:extLst>
            </p:cNvPr>
            <p:cNvSpPr/>
            <p:nvPr/>
          </p:nvSpPr>
          <p:spPr>
            <a:xfrm>
              <a:off x="11370680" y="4706458"/>
              <a:ext cx="854001" cy="440710"/>
            </a:xfrm>
            <a:custGeom>
              <a:avLst/>
              <a:gdLst>
                <a:gd name="connsiteX0" fmla="*/ -1870 w 854001"/>
                <a:gd name="connsiteY0" fmla="*/ 342202 h 440710"/>
                <a:gd name="connsiteX1" fmla="*/ 1184 w 854001"/>
                <a:gd name="connsiteY1" fmla="*/ 351691 h 440710"/>
                <a:gd name="connsiteX2" fmla="*/ 555174 w 854001"/>
                <a:gd name="connsiteY2" fmla="*/ 404034 h 440710"/>
                <a:gd name="connsiteX3" fmla="*/ 849940 w 854001"/>
                <a:gd name="connsiteY3" fmla="*/ 327890 h 440710"/>
                <a:gd name="connsiteX4" fmla="*/ 849940 w 854001"/>
                <a:gd name="connsiteY4" fmla="*/ 12301 h 440710"/>
                <a:gd name="connsiteX5" fmla="*/ 509989 w 854001"/>
                <a:gd name="connsiteY5" fmla="*/ 10612 h 440710"/>
                <a:gd name="connsiteX6" fmla="*/ -1870 w 854001"/>
                <a:gd name="connsiteY6" fmla="*/ 342202 h 44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001" h="440710">
                  <a:moveTo>
                    <a:pt x="-1870" y="342202"/>
                  </a:moveTo>
                  <a:cubicBezTo>
                    <a:pt x="-1065" y="345419"/>
                    <a:pt x="-103" y="348635"/>
                    <a:pt x="1184" y="351691"/>
                  </a:cubicBezTo>
                  <a:cubicBezTo>
                    <a:pt x="43959" y="456860"/>
                    <a:pt x="278020" y="457422"/>
                    <a:pt x="555174" y="404034"/>
                  </a:cubicBezTo>
                  <a:cubicBezTo>
                    <a:pt x="654797" y="384174"/>
                    <a:pt x="753215" y="358766"/>
                    <a:pt x="849940" y="327890"/>
                  </a:cubicBezTo>
                  <a:lnTo>
                    <a:pt x="849940" y="12301"/>
                  </a:lnTo>
                  <a:cubicBezTo>
                    <a:pt x="737373" y="-5791"/>
                    <a:pt x="622713" y="-6353"/>
                    <a:pt x="509989" y="10612"/>
                  </a:cubicBezTo>
                  <a:cubicBezTo>
                    <a:pt x="184428" y="58936"/>
                    <a:pt x="-28163" y="237515"/>
                    <a:pt x="-1870" y="342202"/>
                  </a:cubicBezTo>
                  <a:close/>
                </a:path>
              </a:pathLst>
            </a:custGeom>
            <a:solidFill>
              <a:srgbClr val="631845"/>
            </a:solidFill>
            <a:ln w="8032" cap="flat">
              <a:noFill/>
              <a:prstDash val="solid"/>
              <a:miter/>
            </a:ln>
          </p:spPr>
          <p:txBody>
            <a:bodyPr rtlCol="0" anchor="ctr"/>
            <a:lstStyle/>
            <a:p>
              <a:endParaRPr lang="zh-CN" altLang="en-US"/>
            </a:p>
          </p:txBody>
        </p:sp>
        <p:sp>
          <p:nvSpPr>
            <p:cNvPr id="129" name="ïs1íďè">
              <a:extLst>
                <a:ext uri="{FF2B5EF4-FFF2-40B4-BE49-F238E27FC236}">
                  <a16:creationId xmlns:a16="http://schemas.microsoft.com/office/drawing/2014/main" id="{7B0A1CDA-2E59-102A-93D0-DED401EEE07B}"/>
                </a:ext>
              </a:extLst>
            </p:cNvPr>
            <p:cNvSpPr/>
            <p:nvPr/>
          </p:nvSpPr>
          <p:spPr>
            <a:xfrm>
              <a:off x="9783963" y="5292947"/>
              <a:ext cx="1788333" cy="1541107"/>
            </a:xfrm>
            <a:custGeom>
              <a:avLst/>
              <a:gdLst>
                <a:gd name="connsiteX0" fmla="*/ 1066557 w 1788333"/>
                <a:gd name="connsiteY0" fmla="*/ -1624 h 1541107"/>
                <a:gd name="connsiteX1" fmla="*/ 1599479 w 1788333"/>
                <a:gd name="connsiteY1" fmla="*/ 702964 h 1541107"/>
                <a:gd name="connsiteX2" fmla="*/ 1681011 w 1788333"/>
                <a:gd name="connsiteY2" fmla="*/ 1516342 h 1541107"/>
                <a:gd name="connsiteX3" fmla="*/ 727729 w 1788333"/>
                <a:gd name="connsiteY3" fmla="*/ 1307289 h 1541107"/>
                <a:gd name="connsiteX4" fmla="*/ -3956 w 1788333"/>
                <a:gd name="connsiteY4" fmla="*/ 995237 h 1541107"/>
                <a:gd name="connsiteX5" fmla="*/ 1066557 w 1788333"/>
                <a:gd name="connsiteY5" fmla="*/ -1624 h 154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8333" h="1541107">
                  <a:moveTo>
                    <a:pt x="1066557" y="-1624"/>
                  </a:moveTo>
                  <a:cubicBezTo>
                    <a:pt x="1094777" y="-7815"/>
                    <a:pt x="1416397" y="349424"/>
                    <a:pt x="1599479" y="702964"/>
                  </a:cubicBezTo>
                  <a:cubicBezTo>
                    <a:pt x="1796554" y="1061330"/>
                    <a:pt x="1855008" y="1416077"/>
                    <a:pt x="1681011" y="1516342"/>
                  </a:cubicBezTo>
                  <a:cubicBezTo>
                    <a:pt x="1494552" y="1607601"/>
                    <a:pt x="1149694" y="1405142"/>
                    <a:pt x="727729" y="1307289"/>
                  </a:cubicBezTo>
                  <a:cubicBezTo>
                    <a:pt x="307852" y="1209355"/>
                    <a:pt x="-10709" y="1010835"/>
                    <a:pt x="-3956" y="995237"/>
                  </a:cubicBezTo>
                  <a:cubicBezTo>
                    <a:pt x="300377" y="574316"/>
                    <a:pt x="656330" y="239108"/>
                    <a:pt x="1066557" y="-1624"/>
                  </a:cubicBezTo>
                  <a:close/>
                </a:path>
              </a:pathLst>
            </a:custGeom>
            <a:solidFill>
              <a:srgbClr val="AB1C71"/>
            </a:solidFill>
            <a:ln w="8032" cap="flat">
              <a:noFill/>
              <a:prstDash val="solid"/>
              <a:miter/>
            </a:ln>
          </p:spPr>
          <p:txBody>
            <a:bodyPr rtlCol="0" anchor="ctr"/>
            <a:lstStyle/>
            <a:p>
              <a:endParaRPr lang="zh-CN" altLang="en-US"/>
            </a:p>
          </p:txBody>
        </p:sp>
        <p:sp>
          <p:nvSpPr>
            <p:cNvPr id="130" name="iŝḷïdê">
              <a:extLst>
                <a:ext uri="{FF2B5EF4-FFF2-40B4-BE49-F238E27FC236}">
                  <a16:creationId xmlns:a16="http://schemas.microsoft.com/office/drawing/2014/main" id="{718B454D-DABC-A732-1175-E2AA1E713F93}"/>
                </a:ext>
              </a:extLst>
            </p:cNvPr>
            <p:cNvSpPr/>
            <p:nvPr/>
          </p:nvSpPr>
          <p:spPr>
            <a:xfrm>
              <a:off x="9759056" y="5250944"/>
              <a:ext cx="1133201" cy="1051186"/>
            </a:xfrm>
            <a:custGeom>
              <a:avLst/>
              <a:gdLst>
                <a:gd name="connsiteX0" fmla="*/ 42096 w 1133201"/>
                <a:gd name="connsiteY0" fmla="*/ 1045522 h 1051186"/>
                <a:gd name="connsiteX1" fmla="*/ 737921 w 1133201"/>
                <a:gd name="connsiteY1" fmla="*/ 641809 h 1051186"/>
                <a:gd name="connsiteX2" fmla="*/ 1112126 w 1133201"/>
                <a:gd name="connsiteY2" fmla="*/ 59274 h 1051186"/>
                <a:gd name="connsiteX3" fmla="*/ 333003 w 1133201"/>
                <a:gd name="connsiteY3" fmla="*/ 319465 h 1051186"/>
                <a:gd name="connsiteX4" fmla="*/ 42096 w 1133201"/>
                <a:gd name="connsiteY4" fmla="*/ 1045522 h 105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201" h="1051186">
                  <a:moveTo>
                    <a:pt x="42096" y="1045522"/>
                  </a:moveTo>
                  <a:cubicBezTo>
                    <a:pt x="160210" y="1081543"/>
                    <a:pt x="467520" y="865897"/>
                    <a:pt x="737921" y="641809"/>
                  </a:cubicBezTo>
                  <a:cubicBezTo>
                    <a:pt x="1004062" y="412815"/>
                    <a:pt x="1187384" y="188083"/>
                    <a:pt x="1112126" y="59274"/>
                  </a:cubicBezTo>
                  <a:cubicBezTo>
                    <a:pt x="1038957" y="-67927"/>
                    <a:pt x="650202" y="-3040"/>
                    <a:pt x="333003" y="319465"/>
                  </a:cubicBezTo>
                  <a:cubicBezTo>
                    <a:pt x="21916" y="641326"/>
                    <a:pt x="-70632" y="1011913"/>
                    <a:pt x="42096" y="1045522"/>
                  </a:cubicBezTo>
                  <a:close/>
                </a:path>
              </a:pathLst>
            </a:custGeom>
            <a:solidFill>
              <a:srgbClr val="FF69AF"/>
            </a:solidFill>
            <a:ln w="8032" cap="flat">
              <a:noFill/>
              <a:prstDash val="solid"/>
              <a:miter/>
            </a:ln>
          </p:spPr>
          <p:txBody>
            <a:bodyPr rtlCol="0" anchor="ctr"/>
            <a:lstStyle/>
            <a:p>
              <a:endParaRPr lang="zh-CN" altLang="en-US"/>
            </a:p>
          </p:txBody>
        </p:sp>
        <p:sp>
          <p:nvSpPr>
            <p:cNvPr id="131" name="ïşḻïḑe">
              <a:extLst>
                <a:ext uri="{FF2B5EF4-FFF2-40B4-BE49-F238E27FC236}">
                  <a16:creationId xmlns:a16="http://schemas.microsoft.com/office/drawing/2014/main" id="{AB9A62B3-5179-6DF2-5F39-3FF47582311C}"/>
                </a:ext>
              </a:extLst>
            </p:cNvPr>
            <p:cNvSpPr/>
            <p:nvPr/>
          </p:nvSpPr>
          <p:spPr>
            <a:xfrm>
              <a:off x="9861725" y="5357708"/>
              <a:ext cx="862997" cy="802899"/>
            </a:xfrm>
            <a:custGeom>
              <a:avLst/>
              <a:gdLst>
                <a:gd name="connsiteX0" fmla="*/ 30770 w 862997"/>
                <a:gd name="connsiteY0" fmla="*/ 795636 h 802899"/>
                <a:gd name="connsiteX1" fmla="*/ 565942 w 862997"/>
                <a:gd name="connsiteY1" fmla="*/ 496127 h 802899"/>
                <a:gd name="connsiteX2" fmla="*/ 841895 w 862997"/>
                <a:gd name="connsiteY2" fmla="*/ 37096 h 802899"/>
                <a:gd name="connsiteX3" fmla="*/ 257349 w 862997"/>
                <a:gd name="connsiteY3" fmla="*/ 253545 h 802899"/>
                <a:gd name="connsiteX4" fmla="*/ 30770 w 862997"/>
                <a:gd name="connsiteY4" fmla="*/ 795636 h 80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97" h="802899">
                  <a:moveTo>
                    <a:pt x="30770" y="795636"/>
                  </a:moveTo>
                  <a:cubicBezTo>
                    <a:pt x="121387" y="832863"/>
                    <a:pt x="355362" y="677602"/>
                    <a:pt x="565942" y="496127"/>
                  </a:cubicBezTo>
                  <a:cubicBezTo>
                    <a:pt x="774273" y="312241"/>
                    <a:pt x="908068" y="128597"/>
                    <a:pt x="841895" y="37096"/>
                  </a:cubicBezTo>
                  <a:cubicBezTo>
                    <a:pt x="775721" y="-54405"/>
                    <a:pt x="493260" y="15225"/>
                    <a:pt x="257349" y="253545"/>
                  </a:cubicBezTo>
                  <a:cubicBezTo>
                    <a:pt x="23691" y="491544"/>
                    <a:pt x="-57597" y="760178"/>
                    <a:pt x="30770" y="795636"/>
                  </a:cubicBezTo>
                  <a:close/>
                </a:path>
              </a:pathLst>
            </a:custGeom>
            <a:solidFill>
              <a:srgbClr val="631845"/>
            </a:solidFill>
            <a:ln w="8032" cap="flat">
              <a:noFill/>
              <a:prstDash val="solid"/>
              <a:miter/>
            </a:ln>
          </p:spPr>
          <p:txBody>
            <a:bodyPr rtlCol="0" anchor="ctr"/>
            <a:lstStyle/>
            <a:p>
              <a:endParaRPr lang="zh-CN" altLang="en-US"/>
            </a:p>
          </p:txBody>
        </p:sp>
        <p:sp>
          <p:nvSpPr>
            <p:cNvPr id="132" name="ïSľíďê">
              <a:extLst>
                <a:ext uri="{FF2B5EF4-FFF2-40B4-BE49-F238E27FC236}">
                  <a16:creationId xmlns:a16="http://schemas.microsoft.com/office/drawing/2014/main" id="{D43A9775-C2A0-30DD-CB6F-E2948BB48071}"/>
                </a:ext>
              </a:extLst>
            </p:cNvPr>
            <p:cNvSpPr/>
            <p:nvPr/>
          </p:nvSpPr>
          <p:spPr>
            <a:xfrm>
              <a:off x="10568178" y="6304208"/>
              <a:ext cx="1088121" cy="546262"/>
            </a:xfrm>
            <a:custGeom>
              <a:avLst/>
              <a:gdLst>
                <a:gd name="connsiteX0" fmla="*/ -4062 w 1088121"/>
                <a:gd name="connsiteY0" fmla="*/ 544559 h 546262"/>
                <a:gd name="connsiteX1" fmla="*/ 1084059 w 1088121"/>
                <a:gd name="connsiteY1" fmla="*/ 544559 h 546262"/>
                <a:gd name="connsiteX2" fmla="*/ 988940 w 1088121"/>
                <a:gd name="connsiteY2" fmla="*/ 411971 h 546262"/>
                <a:gd name="connsiteX3" fmla="*/ 979933 w 1088121"/>
                <a:gd name="connsiteY3" fmla="*/ 402082 h 546262"/>
                <a:gd name="connsiteX4" fmla="*/ 968195 w 1088121"/>
                <a:gd name="connsiteY4" fmla="*/ 389538 h 546262"/>
                <a:gd name="connsiteX5" fmla="*/ 916654 w 1088121"/>
                <a:gd name="connsiteY5" fmla="*/ 338562 h 546262"/>
                <a:gd name="connsiteX6" fmla="*/ 869137 w 1088121"/>
                <a:gd name="connsiteY6" fmla="*/ 295947 h 546262"/>
                <a:gd name="connsiteX7" fmla="*/ 845016 w 1088121"/>
                <a:gd name="connsiteY7" fmla="*/ 275524 h 546262"/>
                <a:gd name="connsiteX8" fmla="*/ 593589 w 1088121"/>
                <a:gd name="connsiteY8" fmla="*/ 94935 h 546262"/>
                <a:gd name="connsiteX9" fmla="*/ 403189 w 1088121"/>
                <a:gd name="connsiteY9" fmla="*/ -1551 h 546262"/>
                <a:gd name="connsiteX10" fmla="*/ 403189 w 1088121"/>
                <a:gd name="connsiteY10" fmla="*/ -1551 h 546262"/>
                <a:gd name="connsiteX11" fmla="*/ 397802 w 1088121"/>
                <a:gd name="connsiteY11" fmla="*/ -426 h 546262"/>
                <a:gd name="connsiteX12" fmla="*/ 347066 w 1088121"/>
                <a:gd name="connsiteY12" fmla="*/ 62371 h 546262"/>
                <a:gd name="connsiteX13" fmla="*/ 132627 w 1088121"/>
                <a:gd name="connsiteY13" fmla="*/ 347486 h 546262"/>
                <a:gd name="connsiteX14" fmla="*/ 2047 w 1088121"/>
                <a:gd name="connsiteY14" fmla="*/ 535555 h 54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8121" h="546262">
                  <a:moveTo>
                    <a:pt x="-4062" y="544559"/>
                  </a:moveTo>
                  <a:lnTo>
                    <a:pt x="1084059" y="544559"/>
                  </a:lnTo>
                  <a:cubicBezTo>
                    <a:pt x="1058250" y="496397"/>
                    <a:pt x="1026327" y="451852"/>
                    <a:pt x="988940" y="411971"/>
                  </a:cubicBezTo>
                  <a:lnTo>
                    <a:pt x="979933" y="402082"/>
                  </a:lnTo>
                  <a:cubicBezTo>
                    <a:pt x="976157" y="397820"/>
                    <a:pt x="971893" y="394041"/>
                    <a:pt x="968195" y="389538"/>
                  </a:cubicBezTo>
                  <a:cubicBezTo>
                    <a:pt x="952114" y="372413"/>
                    <a:pt x="934906" y="355366"/>
                    <a:pt x="916654" y="338562"/>
                  </a:cubicBezTo>
                  <a:cubicBezTo>
                    <a:pt x="901299" y="324170"/>
                    <a:pt x="885458" y="310018"/>
                    <a:pt x="869137" y="295947"/>
                  </a:cubicBezTo>
                  <a:cubicBezTo>
                    <a:pt x="861097" y="289032"/>
                    <a:pt x="853056" y="282198"/>
                    <a:pt x="845016" y="275524"/>
                  </a:cubicBezTo>
                  <a:cubicBezTo>
                    <a:pt x="765415" y="209673"/>
                    <a:pt x="681391" y="149369"/>
                    <a:pt x="593589" y="94935"/>
                  </a:cubicBezTo>
                  <a:cubicBezTo>
                    <a:pt x="499836" y="36641"/>
                    <a:pt x="424739" y="-104"/>
                    <a:pt x="403189" y="-1551"/>
                  </a:cubicBezTo>
                  <a:cubicBezTo>
                    <a:pt x="403189" y="-1551"/>
                    <a:pt x="403189" y="-1551"/>
                    <a:pt x="403189" y="-1551"/>
                  </a:cubicBezTo>
                  <a:cubicBezTo>
                    <a:pt x="401339" y="-1953"/>
                    <a:pt x="399412" y="-1551"/>
                    <a:pt x="397802" y="-426"/>
                  </a:cubicBezTo>
                  <a:cubicBezTo>
                    <a:pt x="380838" y="20319"/>
                    <a:pt x="363869" y="41223"/>
                    <a:pt x="347066" y="62371"/>
                  </a:cubicBezTo>
                  <a:cubicBezTo>
                    <a:pt x="274702" y="153309"/>
                    <a:pt x="203625" y="248026"/>
                    <a:pt x="132627" y="347486"/>
                  </a:cubicBezTo>
                  <a:cubicBezTo>
                    <a:pt x="89209" y="408353"/>
                    <a:pt x="45708" y="471070"/>
                    <a:pt x="2047" y="535555"/>
                  </a:cubicBezTo>
                  <a:close/>
                </a:path>
              </a:pathLst>
            </a:custGeom>
            <a:solidFill>
              <a:srgbClr val="AB2977"/>
            </a:solidFill>
            <a:ln w="8032" cap="flat">
              <a:noFill/>
              <a:prstDash val="solid"/>
              <a:miter/>
            </a:ln>
          </p:spPr>
          <p:txBody>
            <a:bodyPr rtlCol="0" anchor="ctr"/>
            <a:lstStyle/>
            <a:p>
              <a:endParaRPr lang="zh-CN" altLang="en-US"/>
            </a:p>
          </p:txBody>
        </p:sp>
        <p:sp>
          <p:nvSpPr>
            <p:cNvPr id="133" name="íślíde">
              <a:extLst>
                <a:ext uri="{FF2B5EF4-FFF2-40B4-BE49-F238E27FC236}">
                  <a16:creationId xmlns:a16="http://schemas.microsoft.com/office/drawing/2014/main" id="{95389648-A92F-9369-453A-1C7156FCDCCE}"/>
                </a:ext>
              </a:extLst>
            </p:cNvPr>
            <p:cNvSpPr/>
            <p:nvPr/>
          </p:nvSpPr>
          <p:spPr>
            <a:xfrm>
              <a:off x="10445830" y="6290599"/>
              <a:ext cx="607470" cy="559870"/>
            </a:xfrm>
            <a:custGeom>
              <a:avLst/>
              <a:gdLst>
                <a:gd name="connsiteX0" fmla="*/ -1678 w 607470"/>
                <a:gd name="connsiteY0" fmla="*/ 558168 h 559870"/>
                <a:gd name="connsiteX1" fmla="*/ 324846 w 607470"/>
                <a:gd name="connsiteY1" fmla="*/ 558168 h 559870"/>
                <a:gd name="connsiteX2" fmla="*/ 472790 w 607470"/>
                <a:gd name="connsiteY2" fmla="*/ 432415 h 559870"/>
                <a:gd name="connsiteX3" fmla="*/ 506562 w 607470"/>
                <a:gd name="connsiteY3" fmla="*/ 392613 h 559870"/>
                <a:gd name="connsiteX4" fmla="*/ 538001 w 607470"/>
                <a:gd name="connsiteY4" fmla="*/ 18971 h 559870"/>
                <a:gd name="connsiteX5" fmla="*/ 525536 w 607470"/>
                <a:gd name="connsiteY5" fmla="*/ 11897 h 559870"/>
                <a:gd name="connsiteX6" fmla="*/ 525536 w 607470"/>
                <a:gd name="connsiteY6" fmla="*/ 11897 h 559870"/>
                <a:gd name="connsiteX7" fmla="*/ 179795 w 607470"/>
                <a:gd name="connsiteY7" fmla="*/ 150032 h 559870"/>
                <a:gd name="connsiteX8" fmla="*/ 116276 w 607470"/>
                <a:gd name="connsiteY8" fmla="*/ 226417 h 559870"/>
                <a:gd name="connsiteX9" fmla="*/ 103249 w 607470"/>
                <a:gd name="connsiteY9" fmla="*/ 245071 h 559870"/>
                <a:gd name="connsiteX10" fmla="*/ 63851 w 607470"/>
                <a:gd name="connsiteY10" fmla="*/ 309395 h 559870"/>
                <a:gd name="connsiteX11" fmla="*/ -1678 w 607470"/>
                <a:gd name="connsiteY11" fmla="*/ 558168 h 55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7470" h="559870">
                  <a:moveTo>
                    <a:pt x="-1678" y="558168"/>
                  </a:moveTo>
                  <a:lnTo>
                    <a:pt x="324846" y="558168"/>
                  </a:lnTo>
                  <a:cubicBezTo>
                    <a:pt x="379119" y="522468"/>
                    <a:pt x="428811" y="480256"/>
                    <a:pt x="472790" y="432415"/>
                  </a:cubicBezTo>
                  <a:cubicBezTo>
                    <a:pt x="484611" y="419389"/>
                    <a:pt x="495867" y="406203"/>
                    <a:pt x="506562" y="392613"/>
                  </a:cubicBezTo>
                  <a:cubicBezTo>
                    <a:pt x="620738" y="246115"/>
                    <a:pt x="637459" y="83939"/>
                    <a:pt x="538001" y="18971"/>
                  </a:cubicBezTo>
                  <a:cubicBezTo>
                    <a:pt x="533981" y="16400"/>
                    <a:pt x="529800" y="13987"/>
                    <a:pt x="525536" y="11897"/>
                  </a:cubicBezTo>
                  <a:cubicBezTo>
                    <a:pt x="525536" y="11897"/>
                    <a:pt x="525536" y="11897"/>
                    <a:pt x="525536" y="11897"/>
                  </a:cubicBezTo>
                  <a:cubicBezTo>
                    <a:pt x="441433" y="-29191"/>
                    <a:pt x="299758" y="24521"/>
                    <a:pt x="179795" y="150032"/>
                  </a:cubicBezTo>
                  <a:cubicBezTo>
                    <a:pt x="156879" y="173992"/>
                    <a:pt x="135655" y="199561"/>
                    <a:pt x="116276" y="226417"/>
                  </a:cubicBezTo>
                  <a:cubicBezTo>
                    <a:pt x="111933" y="232447"/>
                    <a:pt x="107513" y="238799"/>
                    <a:pt x="103249" y="245071"/>
                  </a:cubicBezTo>
                  <a:cubicBezTo>
                    <a:pt x="88617" y="266539"/>
                    <a:pt x="75512" y="287926"/>
                    <a:pt x="63851" y="309395"/>
                  </a:cubicBezTo>
                  <a:cubicBezTo>
                    <a:pt x="9979" y="406845"/>
                    <a:pt x="-11728" y="496498"/>
                    <a:pt x="-1678" y="558168"/>
                  </a:cubicBezTo>
                  <a:close/>
                </a:path>
              </a:pathLst>
            </a:custGeom>
            <a:solidFill>
              <a:srgbClr val="FF69AF"/>
            </a:solidFill>
            <a:ln w="8032" cap="flat">
              <a:noFill/>
              <a:prstDash val="solid"/>
              <a:miter/>
            </a:ln>
          </p:spPr>
          <p:txBody>
            <a:bodyPr rtlCol="0" anchor="ctr"/>
            <a:lstStyle/>
            <a:p>
              <a:endParaRPr lang="zh-CN" altLang="en-US"/>
            </a:p>
          </p:txBody>
        </p:sp>
        <p:sp>
          <p:nvSpPr>
            <p:cNvPr id="134" name="ï$ļîďè">
              <a:extLst>
                <a:ext uri="{FF2B5EF4-FFF2-40B4-BE49-F238E27FC236}">
                  <a16:creationId xmlns:a16="http://schemas.microsoft.com/office/drawing/2014/main" id="{CBDB5199-7C45-7B8D-B367-C2D8FB7D9C9B}"/>
                </a:ext>
              </a:extLst>
            </p:cNvPr>
            <p:cNvSpPr/>
            <p:nvPr/>
          </p:nvSpPr>
          <p:spPr>
            <a:xfrm>
              <a:off x="10522338" y="6357359"/>
              <a:ext cx="438296" cy="485088"/>
            </a:xfrm>
            <a:custGeom>
              <a:avLst/>
              <a:gdLst>
                <a:gd name="connsiteX0" fmla="*/ 47808 w 438296"/>
                <a:gd name="connsiteY0" fmla="*/ 482243 h 485088"/>
                <a:gd name="connsiteX1" fmla="*/ 353347 w 438296"/>
                <a:gd name="connsiteY1" fmla="*/ 288063 h 485088"/>
                <a:gd name="connsiteX2" fmla="*/ 392505 w 438296"/>
                <a:gd name="connsiteY2" fmla="*/ 9058 h 485088"/>
                <a:gd name="connsiteX3" fmla="*/ 81658 w 438296"/>
                <a:gd name="connsiteY3" fmla="*/ 188764 h 485088"/>
                <a:gd name="connsiteX4" fmla="*/ 47808 w 438296"/>
                <a:gd name="connsiteY4" fmla="*/ 482243 h 485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296" h="485088">
                  <a:moveTo>
                    <a:pt x="47808" y="482243"/>
                  </a:moveTo>
                  <a:cubicBezTo>
                    <a:pt x="128213" y="494623"/>
                    <a:pt x="264258" y="404812"/>
                    <a:pt x="353347" y="288063"/>
                  </a:cubicBezTo>
                  <a:cubicBezTo>
                    <a:pt x="442437" y="171315"/>
                    <a:pt x="461572" y="49261"/>
                    <a:pt x="392505" y="9058"/>
                  </a:cubicBezTo>
                  <a:cubicBezTo>
                    <a:pt x="323435" y="-31144"/>
                    <a:pt x="182004" y="44035"/>
                    <a:pt x="81658" y="188764"/>
                  </a:cubicBezTo>
                  <a:cubicBezTo>
                    <a:pt x="-18687" y="333493"/>
                    <a:pt x="-32196" y="470101"/>
                    <a:pt x="47808" y="482243"/>
                  </a:cubicBezTo>
                  <a:close/>
                </a:path>
              </a:pathLst>
            </a:custGeom>
            <a:solidFill>
              <a:srgbClr val="631845"/>
            </a:solidFill>
            <a:ln w="8032" cap="flat">
              <a:noFill/>
              <a:prstDash val="solid"/>
              <a:miter/>
            </a:ln>
          </p:spPr>
          <p:txBody>
            <a:bodyPr rtlCol="0" anchor="ctr"/>
            <a:lstStyle/>
            <a:p>
              <a:endParaRPr lang="zh-CN" altLang="en-US"/>
            </a:p>
          </p:txBody>
        </p:sp>
        <p:sp>
          <p:nvSpPr>
            <p:cNvPr id="135" name="í$ḻîḑe">
              <a:extLst>
                <a:ext uri="{FF2B5EF4-FFF2-40B4-BE49-F238E27FC236}">
                  <a16:creationId xmlns:a16="http://schemas.microsoft.com/office/drawing/2014/main" id="{6C01574C-D929-BE38-FEF0-CE20367005AA}"/>
                </a:ext>
              </a:extLst>
            </p:cNvPr>
            <p:cNvSpPr/>
            <p:nvPr/>
          </p:nvSpPr>
          <p:spPr>
            <a:xfrm>
              <a:off x="10806660" y="5320765"/>
              <a:ext cx="866187" cy="1041282"/>
            </a:xfrm>
            <a:custGeom>
              <a:avLst/>
              <a:gdLst>
                <a:gd name="connsiteX0" fmla="*/ 546068 w 866187"/>
                <a:gd name="connsiteY0" fmla="*/ -1703 h 1041282"/>
                <a:gd name="connsiteX1" fmla="*/ 776510 w 866187"/>
                <a:gd name="connsiteY1" fmla="*/ 510637 h 1041282"/>
                <a:gd name="connsiteX2" fmla="*/ 803847 w 866187"/>
                <a:gd name="connsiteY2" fmla="*/ 1034477 h 1041282"/>
                <a:gd name="connsiteX3" fmla="*/ -4062 w 866187"/>
                <a:gd name="connsiteY3" fmla="*/ 302389 h 1041282"/>
                <a:gd name="connsiteX4" fmla="*/ 546068 w 866187"/>
                <a:gd name="connsiteY4" fmla="*/ -1703 h 1041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187" h="1041282">
                  <a:moveTo>
                    <a:pt x="546068" y="-1703"/>
                  </a:moveTo>
                  <a:cubicBezTo>
                    <a:pt x="555397" y="-1703"/>
                    <a:pt x="691842" y="262749"/>
                    <a:pt x="776510" y="510637"/>
                  </a:cubicBezTo>
                  <a:cubicBezTo>
                    <a:pt x="864956" y="762708"/>
                    <a:pt x="901860" y="998053"/>
                    <a:pt x="803847" y="1034477"/>
                  </a:cubicBezTo>
                  <a:cubicBezTo>
                    <a:pt x="628562" y="1109815"/>
                    <a:pt x="18211" y="326349"/>
                    <a:pt x="-4062" y="302389"/>
                  </a:cubicBezTo>
                  <a:cubicBezTo>
                    <a:pt x="168405" y="182424"/>
                    <a:pt x="352775" y="80551"/>
                    <a:pt x="546068" y="-1703"/>
                  </a:cubicBezTo>
                  <a:close/>
                </a:path>
              </a:pathLst>
            </a:custGeom>
            <a:solidFill>
              <a:srgbClr val="C9388F"/>
            </a:solidFill>
            <a:ln w="8032" cap="flat">
              <a:noFill/>
              <a:prstDash val="solid"/>
              <a:miter/>
            </a:ln>
          </p:spPr>
          <p:txBody>
            <a:bodyPr rtlCol="0" anchor="ctr"/>
            <a:lstStyle/>
            <a:p>
              <a:endParaRPr lang="zh-CN" altLang="en-US"/>
            </a:p>
          </p:txBody>
        </p:sp>
        <p:sp>
          <p:nvSpPr>
            <p:cNvPr id="136" name="íṡḻîďê">
              <a:extLst>
                <a:ext uri="{FF2B5EF4-FFF2-40B4-BE49-F238E27FC236}">
                  <a16:creationId xmlns:a16="http://schemas.microsoft.com/office/drawing/2014/main" id="{913686AE-66B9-9496-E5D7-0538334E8A57}"/>
                </a:ext>
              </a:extLst>
            </p:cNvPr>
            <p:cNvSpPr/>
            <p:nvPr/>
          </p:nvSpPr>
          <p:spPr>
            <a:xfrm>
              <a:off x="10798757" y="5286084"/>
              <a:ext cx="573464" cy="372216"/>
            </a:xfrm>
            <a:custGeom>
              <a:avLst/>
              <a:gdLst>
                <a:gd name="connsiteX0" fmla="*/ 9067 w 573464"/>
                <a:gd name="connsiteY0" fmla="*/ 343341 h 372216"/>
                <a:gd name="connsiteX1" fmla="*/ 345562 w 573464"/>
                <a:gd name="connsiteY1" fmla="*/ 291962 h 372216"/>
                <a:gd name="connsiteX2" fmla="*/ 565710 w 573464"/>
                <a:gd name="connsiteY2" fmla="*/ 47451 h 372216"/>
                <a:gd name="connsiteX3" fmla="*/ 211528 w 573464"/>
                <a:gd name="connsiteY3" fmla="*/ 66989 h 372216"/>
                <a:gd name="connsiteX4" fmla="*/ 9067 w 573464"/>
                <a:gd name="connsiteY4" fmla="*/ 343341 h 372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464" h="372216">
                  <a:moveTo>
                    <a:pt x="9067" y="343341"/>
                  </a:moveTo>
                  <a:cubicBezTo>
                    <a:pt x="57310" y="397213"/>
                    <a:pt x="203405" y="366256"/>
                    <a:pt x="345562" y="291962"/>
                  </a:cubicBezTo>
                  <a:cubicBezTo>
                    <a:pt x="487716" y="217668"/>
                    <a:pt x="590476" y="115071"/>
                    <a:pt x="565710" y="47451"/>
                  </a:cubicBezTo>
                  <a:cubicBezTo>
                    <a:pt x="540945" y="-20169"/>
                    <a:pt x="376837" y="-22019"/>
                    <a:pt x="211528" y="66989"/>
                  </a:cubicBezTo>
                  <a:cubicBezTo>
                    <a:pt x="46215" y="155998"/>
                    <a:pt x="-38454" y="289952"/>
                    <a:pt x="9067" y="343341"/>
                  </a:cubicBezTo>
                  <a:close/>
                </a:path>
              </a:pathLst>
            </a:custGeom>
            <a:solidFill>
              <a:srgbClr val="FF69AF"/>
            </a:solidFill>
            <a:ln w="8032" cap="flat">
              <a:noFill/>
              <a:prstDash val="solid"/>
              <a:miter/>
            </a:ln>
          </p:spPr>
          <p:txBody>
            <a:bodyPr rtlCol="0" anchor="ctr"/>
            <a:lstStyle/>
            <a:p>
              <a:endParaRPr lang="zh-CN" altLang="en-US"/>
            </a:p>
          </p:txBody>
        </p:sp>
        <p:sp>
          <p:nvSpPr>
            <p:cNvPr id="137" name="îṣ1íďe">
              <a:extLst>
                <a:ext uri="{FF2B5EF4-FFF2-40B4-BE49-F238E27FC236}">
                  <a16:creationId xmlns:a16="http://schemas.microsoft.com/office/drawing/2014/main" id="{66446592-902E-CFAC-0BAE-2BEBC78E0799}"/>
                </a:ext>
              </a:extLst>
            </p:cNvPr>
            <p:cNvSpPr/>
            <p:nvPr/>
          </p:nvSpPr>
          <p:spPr>
            <a:xfrm>
              <a:off x="10855410" y="5322507"/>
              <a:ext cx="452054" cy="286748"/>
            </a:xfrm>
            <a:custGeom>
              <a:avLst/>
              <a:gdLst>
                <a:gd name="connsiteX0" fmla="*/ 4115 w 452054"/>
                <a:gd name="connsiteY0" fmla="*/ 265108 h 286748"/>
                <a:gd name="connsiteX1" fmla="*/ 268082 w 452054"/>
                <a:gd name="connsiteY1" fmla="*/ 220161 h 286748"/>
                <a:gd name="connsiteX2" fmla="*/ 444972 w 452054"/>
                <a:gd name="connsiteY2" fmla="*/ 30646 h 286748"/>
                <a:gd name="connsiteX3" fmla="*/ 170151 w 452054"/>
                <a:gd name="connsiteY3" fmla="*/ 55894 h 286748"/>
                <a:gd name="connsiteX4" fmla="*/ 4115 w 452054"/>
                <a:gd name="connsiteY4" fmla="*/ 265108 h 286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054" h="286748">
                  <a:moveTo>
                    <a:pt x="4115" y="265108"/>
                  </a:moveTo>
                  <a:cubicBezTo>
                    <a:pt x="37644" y="305953"/>
                    <a:pt x="153022" y="280625"/>
                    <a:pt x="268082" y="220161"/>
                  </a:cubicBezTo>
                  <a:cubicBezTo>
                    <a:pt x="383142" y="159697"/>
                    <a:pt x="464995" y="79613"/>
                    <a:pt x="444972" y="30646"/>
                  </a:cubicBezTo>
                  <a:cubicBezTo>
                    <a:pt x="424954" y="-18320"/>
                    <a:pt x="298555" y="-13094"/>
                    <a:pt x="170151" y="55894"/>
                  </a:cubicBezTo>
                  <a:cubicBezTo>
                    <a:pt x="41742" y="124881"/>
                    <a:pt x="-29173" y="224664"/>
                    <a:pt x="4115" y="265108"/>
                  </a:cubicBezTo>
                  <a:close/>
                </a:path>
              </a:pathLst>
            </a:custGeom>
            <a:solidFill>
              <a:srgbClr val="631845"/>
            </a:solidFill>
            <a:ln w="8032" cap="flat">
              <a:noFill/>
              <a:prstDash val="solid"/>
              <a:miter/>
            </a:ln>
          </p:spPr>
          <p:txBody>
            <a:bodyPr rtlCol="0" anchor="ctr"/>
            <a:lstStyle/>
            <a:p>
              <a:endParaRPr lang="zh-CN" altLang="en-US"/>
            </a:p>
          </p:txBody>
        </p:sp>
        <p:sp>
          <p:nvSpPr>
            <p:cNvPr id="138" name="îṣlídé">
              <a:extLst>
                <a:ext uri="{FF2B5EF4-FFF2-40B4-BE49-F238E27FC236}">
                  <a16:creationId xmlns:a16="http://schemas.microsoft.com/office/drawing/2014/main" id="{C79D4C61-C93E-BA5B-D830-40CE595BD69C}"/>
                </a:ext>
              </a:extLst>
            </p:cNvPr>
            <p:cNvSpPr/>
            <p:nvPr/>
          </p:nvSpPr>
          <p:spPr>
            <a:xfrm>
              <a:off x="10889149" y="5632013"/>
              <a:ext cx="1123655" cy="1218135"/>
            </a:xfrm>
            <a:custGeom>
              <a:avLst/>
              <a:gdLst>
                <a:gd name="connsiteX0" fmla="*/ 272618 w 1123655"/>
                <a:gd name="connsiteY0" fmla="*/ 766808 h 1218135"/>
                <a:gd name="connsiteX1" fmla="*/ 432462 w 1123655"/>
                <a:gd name="connsiteY1" fmla="*/ 951740 h 1218135"/>
                <a:gd name="connsiteX2" fmla="*/ 461005 w 1123655"/>
                <a:gd name="connsiteY2" fmla="*/ 983499 h 1218135"/>
                <a:gd name="connsiteX3" fmla="*/ 480061 w 1123655"/>
                <a:gd name="connsiteY3" fmla="*/ 1004806 h 1218135"/>
                <a:gd name="connsiteX4" fmla="*/ 519781 w 1123655"/>
                <a:gd name="connsiteY4" fmla="*/ 1049190 h 1218135"/>
                <a:gd name="connsiteX5" fmla="*/ 576469 w 1123655"/>
                <a:gd name="connsiteY5" fmla="*/ 1112147 h 1218135"/>
                <a:gd name="connsiteX6" fmla="*/ 596087 w 1123655"/>
                <a:gd name="connsiteY6" fmla="*/ 1133295 h 1218135"/>
                <a:gd name="connsiteX7" fmla="*/ 611363 w 1123655"/>
                <a:gd name="connsiteY7" fmla="*/ 1149857 h 1218135"/>
                <a:gd name="connsiteX8" fmla="*/ 675687 w 1123655"/>
                <a:gd name="connsiteY8" fmla="*/ 1216432 h 1218135"/>
                <a:gd name="connsiteX9" fmla="*/ 1114617 w 1123655"/>
                <a:gd name="connsiteY9" fmla="*/ 1216432 h 1218135"/>
                <a:gd name="connsiteX10" fmla="*/ 1118559 w 1123655"/>
                <a:gd name="connsiteY10" fmla="*/ 1175347 h 1218135"/>
                <a:gd name="connsiteX11" fmla="*/ 1088568 w 1123655"/>
                <a:gd name="connsiteY11" fmla="*/ 864019 h 1218135"/>
                <a:gd name="connsiteX12" fmla="*/ 1042735 w 1123655"/>
                <a:gd name="connsiteY12" fmla="*/ 651426 h 1218135"/>
                <a:gd name="connsiteX13" fmla="*/ 1033007 w 1123655"/>
                <a:gd name="connsiteY13" fmla="*/ 613314 h 1218135"/>
                <a:gd name="connsiteX14" fmla="*/ 1017970 w 1123655"/>
                <a:gd name="connsiteY14" fmla="*/ 555262 h 1218135"/>
                <a:gd name="connsiteX15" fmla="*/ 1003899 w 1123655"/>
                <a:gd name="connsiteY15" fmla="*/ 502516 h 1218135"/>
                <a:gd name="connsiteX16" fmla="*/ 988301 w 1123655"/>
                <a:gd name="connsiteY16" fmla="*/ 445108 h 1218135"/>
                <a:gd name="connsiteX17" fmla="*/ 986774 w 1123655"/>
                <a:gd name="connsiteY17" fmla="*/ 439480 h 1218135"/>
                <a:gd name="connsiteX18" fmla="*/ 986774 w 1123655"/>
                <a:gd name="connsiteY18" fmla="*/ 439480 h 1218135"/>
                <a:gd name="connsiteX19" fmla="*/ 971981 w 1123655"/>
                <a:gd name="connsiteY19" fmla="*/ 386573 h 1218135"/>
                <a:gd name="connsiteX20" fmla="*/ 837302 w 1123655"/>
                <a:gd name="connsiteY20" fmla="*/ 629 h 1218135"/>
                <a:gd name="connsiteX21" fmla="*/ 837302 w 1123655"/>
                <a:gd name="connsiteY21" fmla="*/ 629 h 1218135"/>
                <a:gd name="connsiteX22" fmla="*/ 833039 w 1123655"/>
                <a:gd name="connsiteY22" fmla="*/ -1703 h 1218135"/>
                <a:gd name="connsiteX23" fmla="*/ 718544 w 1123655"/>
                <a:gd name="connsiteY23" fmla="*/ 39143 h 1218135"/>
                <a:gd name="connsiteX24" fmla="*/ 645375 w 1123655"/>
                <a:gd name="connsiteY24" fmla="*/ 67928 h 1218135"/>
                <a:gd name="connsiteX25" fmla="*/ 534417 w 1123655"/>
                <a:gd name="connsiteY25" fmla="*/ 116172 h 1218135"/>
                <a:gd name="connsiteX26" fmla="*/ 391455 w 1123655"/>
                <a:gd name="connsiteY26" fmla="*/ 185802 h 1218135"/>
                <a:gd name="connsiteX27" fmla="*/ 179670 w 1123655"/>
                <a:gd name="connsiteY27" fmla="*/ 306409 h 1218135"/>
                <a:gd name="connsiteX28" fmla="*/ 85272 w 1123655"/>
                <a:gd name="connsiteY28" fmla="*/ 367437 h 1218135"/>
                <a:gd name="connsiteX29" fmla="*/ -2125 w 1123655"/>
                <a:gd name="connsiteY29" fmla="*/ 427822 h 1218135"/>
                <a:gd name="connsiteX30" fmla="*/ -3491 w 1123655"/>
                <a:gd name="connsiteY30" fmla="*/ 428705 h 1218135"/>
                <a:gd name="connsiteX31" fmla="*/ 272618 w 1123655"/>
                <a:gd name="connsiteY31" fmla="*/ 766808 h 121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23655" h="1218135">
                  <a:moveTo>
                    <a:pt x="272618" y="766808"/>
                  </a:moveTo>
                  <a:cubicBezTo>
                    <a:pt x="324477" y="826066"/>
                    <a:pt x="379233" y="889023"/>
                    <a:pt x="432462" y="951740"/>
                  </a:cubicBezTo>
                  <a:lnTo>
                    <a:pt x="461005" y="983499"/>
                  </a:lnTo>
                  <a:lnTo>
                    <a:pt x="480061" y="1004806"/>
                  </a:lnTo>
                  <a:cubicBezTo>
                    <a:pt x="493410" y="1019682"/>
                    <a:pt x="506597" y="1034557"/>
                    <a:pt x="519781" y="1049190"/>
                  </a:cubicBezTo>
                  <a:cubicBezTo>
                    <a:pt x="538838" y="1070659"/>
                    <a:pt x="557812" y="1091644"/>
                    <a:pt x="576469" y="1112147"/>
                  </a:cubicBezTo>
                  <a:cubicBezTo>
                    <a:pt x="582982" y="1119224"/>
                    <a:pt x="589496" y="1126379"/>
                    <a:pt x="596087" y="1133295"/>
                  </a:cubicBezTo>
                  <a:cubicBezTo>
                    <a:pt x="601073" y="1138923"/>
                    <a:pt x="606216" y="1144390"/>
                    <a:pt x="611363" y="1149857"/>
                  </a:cubicBezTo>
                  <a:cubicBezTo>
                    <a:pt x="632992" y="1173095"/>
                    <a:pt x="654459" y="1195367"/>
                    <a:pt x="675687" y="1216432"/>
                  </a:cubicBezTo>
                  <a:lnTo>
                    <a:pt x="1114617" y="1216432"/>
                  </a:lnTo>
                  <a:cubicBezTo>
                    <a:pt x="1116466" y="1203327"/>
                    <a:pt x="1117675" y="1189578"/>
                    <a:pt x="1118559" y="1175347"/>
                  </a:cubicBezTo>
                  <a:cubicBezTo>
                    <a:pt x="1123462" y="1086901"/>
                    <a:pt x="1110518" y="979640"/>
                    <a:pt x="1088568" y="864019"/>
                  </a:cubicBezTo>
                  <a:cubicBezTo>
                    <a:pt x="1075702" y="795272"/>
                    <a:pt x="1059704" y="723630"/>
                    <a:pt x="1042735" y="651426"/>
                  </a:cubicBezTo>
                  <a:cubicBezTo>
                    <a:pt x="1039520" y="638724"/>
                    <a:pt x="1036305" y="626019"/>
                    <a:pt x="1033007" y="613314"/>
                  </a:cubicBezTo>
                  <a:cubicBezTo>
                    <a:pt x="1028103" y="593938"/>
                    <a:pt x="1023039" y="574561"/>
                    <a:pt x="1017970" y="555262"/>
                  </a:cubicBezTo>
                  <a:cubicBezTo>
                    <a:pt x="1013388" y="537574"/>
                    <a:pt x="1008646" y="519965"/>
                    <a:pt x="1003899" y="502516"/>
                  </a:cubicBezTo>
                  <a:cubicBezTo>
                    <a:pt x="998835" y="483220"/>
                    <a:pt x="993531" y="464004"/>
                    <a:pt x="988301" y="445108"/>
                  </a:cubicBezTo>
                  <a:cubicBezTo>
                    <a:pt x="987818" y="443259"/>
                    <a:pt x="987339" y="441329"/>
                    <a:pt x="986774" y="439480"/>
                  </a:cubicBezTo>
                  <a:lnTo>
                    <a:pt x="986774" y="439480"/>
                  </a:lnTo>
                  <a:cubicBezTo>
                    <a:pt x="981788" y="421630"/>
                    <a:pt x="976806" y="403940"/>
                    <a:pt x="971981" y="386573"/>
                  </a:cubicBezTo>
                  <a:cubicBezTo>
                    <a:pt x="914731" y="184916"/>
                    <a:pt x="860218" y="21936"/>
                    <a:pt x="837302" y="629"/>
                  </a:cubicBezTo>
                  <a:lnTo>
                    <a:pt x="837302" y="629"/>
                  </a:lnTo>
                  <a:cubicBezTo>
                    <a:pt x="836175" y="-577"/>
                    <a:pt x="834648" y="-1381"/>
                    <a:pt x="833039" y="-1703"/>
                  </a:cubicBezTo>
                  <a:cubicBezTo>
                    <a:pt x="794285" y="11322"/>
                    <a:pt x="756092" y="24911"/>
                    <a:pt x="718544" y="39143"/>
                  </a:cubicBezTo>
                  <a:cubicBezTo>
                    <a:pt x="693940" y="48550"/>
                    <a:pt x="669579" y="58199"/>
                    <a:pt x="645375" y="67928"/>
                  </a:cubicBezTo>
                  <a:cubicBezTo>
                    <a:pt x="607826" y="83205"/>
                    <a:pt x="570839" y="99286"/>
                    <a:pt x="534417" y="116172"/>
                  </a:cubicBezTo>
                  <a:cubicBezTo>
                    <a:pt x="486174" y="138203"/>
                    <a:pt x="438493" y="161439"/>
                    <a:pt x="391455" y="185802"/>
                  </a:cubicBezTo>
                  <a:cubicBezTo>
                    <a:pt x="319495" y="223350"/>
                    <a:pt x="248897" y="263553"/>
                    <a:pt x="179670" y="306409"/>
                  </a:cubicBezTo>
                  <a:cubicBezTo>
                    <a:pt x="147990" y="326108"/>
                    <a:pt x="116551" y="346451"/>
                    <a:pt x="85272" y="367437"/>
                  </a:cubicBezTo>
                  <a:cubicBezTo>
                    <a:pt x="56008" y="386975"/>
                    <a:pt x="26900" y="407157"/>
                    <a:pt x="-2125" y="427822"/>
                  </a:cubicBezTo>
                  <a:lnTo>
                    <a:pt x="-3491" y="428705"/>
                  </a:lnTo>
                  <a:cubicBezTo>
                    <a:pt x="-13785" y="443339"/>
                    <a:pt x="116633" y="588390"/>
                    <a:pt x="272618" y="766808"/>
                  </a:cubicBezTo>
                  <a:close/>
                </a:path>
              </a:pathLst>
            </a:custGeom>
            <a:solidFill>
              <a:srgbClr val="A61B6E"/>
            </a:solidFill>
            <a:ln w="8032" cap="flat">
              <a:noFill/>
              <a:prstDash val="solid"/>
              <a:miter/>
            </a:ln>
          </p:spPr>
          <p:txBody>
            <a:bodyPr rtlCol="0" anchor="ctr"/>
            <a:lstStyle/>
            <a:p>
              <a:endParaRPr lang="zh-CN" altLang="en-US"/>
            </a:p>
          </p:txBody>
        </p:sp>
        <p:sp>
          <p:nvSpPr>
            <p:cNvPr id="139" name="iŝļîdê">
              <a:extLst>
                <a:ext uri="{FF2B5EF4-FFF2-40B4-BE49-F238E27FC236}">
                  <a16:creationId xmlns:a16="http://schemas.microsoft.com/office/drawing/2014/main" id="{8173B796-89FB-D933-8DC2-D593FD92B8EE}"/>
                </a:ext>
              </a:extLst>
            </p:cNvPr>
            <p:cNvSpPr/>
            <p:nvPr/>
          </p:nvSpPr>
          <p:spPr>
            <a:xfrm>
              <a:off x="10877289" y="5557803"/>
              <a:ext cx="859382" cy="556230"/>
            </a:xfrm>
            <a:custGeom>
              <a:avLst/>
              <a:gdLst>
                <a:gd name="connsiteX0" fmla="*/ 23079 w 859382"/>
                <a:gd name="connsiteY0" fmla="*/ 517066 h 556230"/>
                <a:gd name="connsiteX1" fmla="*/ 519984 w 859382"/>
                <a:gd name="connsiteY1" fmla="*/ 449688 h 556230"/>
                <a:gd name="connsiteX2" fmla="*/ 853743 w 859382"/>
                <a:gd name="connsiteY2" fmla="*/ 91161 h 556230"/>
                <a:gd name="connsiteX3" fmla="*/ 318245 w 859382"/>
                <a:gd name="connsiteY3" fmla="*/ 90358 h 556230"/>
                <a:gd name="connsiteX4" fmla="*/ 23079 w 859382"/>
                <a:gd name="connsiteY4" fmla="*/ 517066 h 55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382" h="556230">
                  <a:moveTo>
                    <a:pt x="23079" y="517066"/>
                  </a:moveTo>
                  <a:cubicBezTo>
                    <a:pt x="109353" y="591522"/>
                    <a:pt x="324598" y="547701"/>
                    <a:pt x="519984" y="449688"/>
                  </a:cubicBezTo>
                  <a:cubicBezTo>
                    <a:pt x="713922" y="348779"/>
                    <a:pt x="872961" y="202523"/>
                    <a:pt x="853743" y="91161"/>
                  </a:cubicBezTo>
                  <a:cubicBezTo>
                    <a:pt x="834847" y="-18752"/>
                    <a:pt x="579966" y="-45527"/>
                    <a:pt x="318245" y="90358"/>
                  </a:cubicBezTo>
                  <a:cubicBezTo>
                    <a:pt x="56529" y="226242"/>
                    <a:pt x="-61747" y="444058"/>
                    <a:pt x="23079" y="517066"/>
                  </a:cubicBezTo>
                  <a:close/>
                </a:path>
              </a:pathLst>
            </a:custGeom>
            <a:solidFill>
              <a:srgbClr val="FF69AF"/>
            </a:solidFill>
            <a:ln w="8032" cap="flat">
              <a:noFill/>
              <a:prstDash val="solid"/>
              <a:miter/>
            </a:ln>
          </p:spPr>
          <p:txBody>
            <a:bodyPr rtlCol="0" anchor="ctr"/>
            <a:lstStyle/>
            <a:p>
              <a:endParaRPr lang="zh-CN" altLang="en-US"/>
            </a:p>
          </p:txBody>
        </p:sp>
        <p:sp>
          <p:nvSpPr>
            <p:cNvPr id="140" name="i$ḻîḍè">
              <a:extLst>
                <a:ext uri="{FF2B5EF4-FFF2-40B4-BE49-F238E27FC236}">
                  <a16:creationId xmlns:a16="http://schemas.microsoft.com/office/drawing/2014/main" id="{DB8F27B1-9C24-6231-93D2-317755FAD4A2}"/>
                </a:ext>
              </a:extLst>
            </p:cNvPr>
            <p:cNvSpPr/>
            <p:nvPr/>
          </p:nvSpPr>
          <p:spPr>
            <a:xfrm>
              <a:off x="10965332" y="5615002"/>
              <a:ext cx="651580" cy="424779"/>
            </a:xfrm>
            <a:custGeom>
              <a:avLst/>
              <a:gdLst>
                <a:gd name="connsiteX0" fmla="*/ 13914 w 651580"/>
                <a:gd name="connsiteY0" fmla="*/ 390156 h 424779"/>
                <a:gd name="connsiteX1" fmla="*/ 395599 w 651580"/>
                <a:gd name="connsiteY1" fmla="*/ 342957 h 424779"/>
                <a:gd name="connsiteX2" fmla="*/ 644854 w 651580"/>
                <a:gd name="connsiteY2" fmla="*/ 63711 h 424779"/>
                <a:gd name="connsiteX3" fmla="*/ 240897 w 651580"/>
                <a:gd name="connsiteY3" fmla="*/ 71109 h 424779"/>
                <a:gd name="connsiteX4" fmla="*/ 13914 w 651580"/>
                <a:gd name="connsiteY4" fmla="*/ 390156 h 42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80" h="424779">
                  <a:moveTo>
                    <a:pt x="13914" y="390156"/>
                  </a:moveTo>
                  <a:cubicBezTo>
                    <a:pt x="74701" y="451746"/>
                    <a:pt x="240819" y="421755"/>
                    <a:pt x="395599" y="342957"/>
                  </a:cubicBezTo>
                  <a:cubicBezTo>
                    <a:pt x="549573" y="262552"/>
                    <a:pt x="666883" y="146851"/>
                    <a:pt x="644854" y="63711"/>
                  </a:cubicBezTo>
                  <a:cubicBezTo>
                    <a:pt x="622821" y="-19427"/>
                    <a:pt x="433791" y="-30040"/>
                    <a:pt x="240897" y="71109"/>
                  </a:cubicBezTo>
                  <a:cubicBezTo>
                    <a:pt x="48008" y="172258"/>
                    <a:pt x="-46146" y="329289"/>
                    <a:pt x="13914" y="390156"/>
                  </a:cubicBezTo>
                  <a:close/>
                </a:path>
              </a:pathLst>
            </a:custGeom>
            <a:solidFill>
              <a:srgbClr val="631845"/>
            </a:solidFill>
            <a:ln w="8032" cap="flat">
              <a:noFill/>
              <a:prstDash val="solid"/>
              <a:miter/>
            </a:ln>
          </p:spPr>
          <p:txBody>
            <a:bodyPr rtlCol="0" anchor="ctr"/>
            <a:lstStyle/>
            <a:p>
              <a:endParaRPr lang="zh-CN" altLang="en-US"/>
            </a:p>
          </p:txBody>
        </p:sp>
        <p:sp>
          <p:nvSpPr>
            <p:cNvPr id="141" name="iśľídé">
              <a:extLst>
                <a:ext uri="{FF2B5EF4-FFF2-40B4-BE49-F238E27FC236}">
                  <a16:creationId xmlns:a16="http://schemas.microsoft.com/office/drawing/2014/main" id="{8E5C8376-8527-9966-8EE6-68BAA5C03DC1}"/>
                </a:ext>
              </a:extLst>
            </p:cNvPr>
            <p:cNvSpPr/>
            <p:nvPr/>
          </p:nvSpPr>
          <p:spPr>
            <a:xfrm>
              <a:off x="11871221" y="5867135"/>
              <a:ext cx="353299" cy="983656"/>
            </a:xfrm>
            <a:custGeom>
              <a:avLst/>
              <a:gdLst>
                <a:gd name="connsiteX0" fmla="*/ -4062 w 353299"/>
                <a:gd name="connsiteY0" fmla="*/ 374655 h 983656"/>
                <a:gd name="connsiteX1" fmla="*/ -4062 w 353299"/>
                <a:gd name="connsiteY1" fmla="*/ 424988 h 983656"/>
                <a:gd name="connsiteX2" fmla="*/ 2369 w 353299"/>
                <a:gd name="connsiteY2" fmla="*/ 556451 h 983656"/>
                <a:gd name="connsiteX3" fmla="*/ 2369 w 353299"/>
                <a:gd name="connsiteY3" fmla="*/ 556451 h 983656"/>
                <a:gd name="connsiteX4" fmla="*/ 4623 w 353299"/>
                <a:gd name="connsiteY4" fmla="*/ 579446 h 983656"/>
                <a:gd name="connsiteX5" fmla="*/ 105290 w 353299"/>
                <a:gd name="connsiteY5" fmla="*/ 906452 h 983656"/>
                <a:gd name="connsiteX6" fmla="*/ 136403 w 353299"/>
                <a:gd name="connsiteY6" fmla="*/ 940866 h 983656"/>
                <a:gd name="connsiteX7" fmla="*/ 208768 w 353299"/>
                <a:gd name="connsiteY7" fmla="*/ 981954 h 983656"/>
                <a:gd name="connsiteX8" fmla="*/ 306785 w 353299"/>
                <a:gd name="connsiteY8" fmla="*/ 981954 h 983656"/>
                <a:gd name="connsiteX9" fmla="*/ 349237 w 353299"/>
                <a:gd name="connsiteY9" fmla="*/ 961611 h 983656"/>
                <a:gd name="connsiteX10" fmla="*/ 349237 w 353299"/>
                <a:gd name="connsiteY10" fmla="*/ 1576 h 983656"/>
                <a:gd name="connsiteX11" fmla="*/ 103519 w 353299"/>
                <a:gd name="connsiteY11" fmla="*/ -1319 h 983656"/>
                <a:gd name="connsiteX12" fmla="*/ 47640 w 353299"/>
                <a:gd name="connsiteY12" fmla="*/ -273 h 983656"/>
                <a:gd name="connsiteX13" fmla="*/ 39599 w 353299"/>
                <a:gd name="connsiteY13" fmla="*/ 9856 h 983656"/>
                <a:gd name="connsiteX14" fmla="*/ 9605 w 353299"/>
                <a:gd name="connsiteY14" fmla="*/ 156436 h 983656"/>
                <a:gd name="connsiteX15" fmla="*/ 4540 w 353299"/>
                <a:gd name="connsiteY15" fmla="*/ 204679 h 983656"/>
                <a:gd name="connsiteX16" fmla="*/ 4540 w 353299"/>
                <a:gd name="connsiteY16" fmla="*/ 204679 h 983656"/>
                <a:gd name="connsiteX17" fmla="*/ 4540 w 353299"/>
                <a:gd name="connsiteY17" fmla="*/ 209020 h 983656"/>
                <a:gd name="connsiteX18" fmla="*/ -446 w 353299"/>
                <a:gd name="connsiteY18" fmla="*/ 274953 h 983656"/>
                <a:gd name="connsiteX19" fmla="*/ -4062 w 353299"/>
                <a:gd name="connsiteY19" fmla="*/ 374655 h 98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299" h="983656">
                  <a:moveTo>
                    <a:pt x="-4062" y="374655"/>
                  </a:moveTo>
                  <a:cubicBezTo>
                    <a:pt x="-4062" y="391219"/>
                    <a:pt x="-4062" y="408022"/>
                    <a:pt x="-4062" y="424988"/>
                  </a:cubicBezTo>
                  <a:cubicBezTo>
                    <a:pt x="-3500" y="468487"/>
                    <a:pt x="-1490" y="512870"/>
                    <a:pt x="2369" y="556451"/>
                  </a:cubicBezTo>
                  <a:lnTo>
                    <a:pt x="2369" y="556451"/>
                  </a:lnTo>
                  <a:cubicBezTo>
                    <a:pt x="3013" y="564492"/>
                    <a:pt x="3735" y="571888"/>
                    <a:pt x="4623" y="579446"/>
                  </a:cubicBezTo>
                  <a:cubicBezTo>
                    <a:pt x="17967" y="708657"/>
                    <a:pt x="48119" y="829987"/>
                    <a:pt x="105290" y="906452"/>
                  </a:cubicBezTo>
                  <a:cubicBezTo>
                    <a:pt x="114536" y="918916"/>
                    <a:pt x="124908" y="930415"/>
                    <a:pt x="136403" y="940866"/>
                  </a:cubicBezTo>
                  <a:cubicBezTo>
                    <a:pt x="156909" y="960084"/>
                    <a:pt x="181753" y="974155"/>
                    <a:pt x="208768" y="981954"/>
                  </a:cubicBezTo>
                  <a:lnTo>
                    <a:pt x="306785" y="981954"/>
                  </a:lnTo>
                  <a:cubicBezTo>
                    <a:pt x="321900" y="977290"/>
                    <a:pt x="336132" y="970456"/>
                    <a:pt x="349237" y="961611"/>
                  </a:cubicBezTo>
                  <a:lnTo>
                    <a:pt x="349237" y="1576"/>
                  </a:lnTo>
                  <a:cubicBezTo>
                    <a:pt x="266100" y="-1239"/>
                    <a:pt x="184407" y="-2364"/>
                    <a:pt x="103519" y="-1319"/>
                  </a:cubicBezTo>
                  <a:lnTo>
                    <a:pt x="47640" y="-273"/>
                  </a:lnTo>
                  <a:cubicBezTo>
                    <a:pt x="45065" y="288"/>
                    <a:pt x="42411" y="3747"/>
                    <a:pt x="39599" y="9856"/>
                  </a:cubicBezTo>
                  <a:cubicBezTo>
                    <a:pt x="29466" y="31326"/>
                    <a:pt x="18128" y="84794"/>
                    <a:pt x="9605" y="156436"/>
                  </a:cubicBezTo>
                  <a:cubicBezTo>
                    <a:pt x="7756" y="171793"/>
                    <a:pt x="6067" y="187713"/>
                    <a:pt x="4540" y="204679"/>
                  </a:cubicBezTo>
                  <a:lnTo>
                    <a:pt x="4540" y="204679"/>
                  </a:lnTo>
                  <a:cubicBezTo>
                    <a:pt x="4540" y="206126"/>
                    <a:pt x="4540" y="207573"/>
                    <a:pt x="4540" y="209020"/>
                  </a:cubicBezTo>
                  <a:cubicBezTo>
                    <a:pt x="2530" y="230006"/>
                    <a:pt x="842" y="252117"/>
                    <a:pt x="-446" y="274953"/>
                  </a:cubicBezTo>
                  <a:cubicBezTo>
                    <a:pt x="-2456" y="306713"/>
                    <a:pt x="-3661" y="340161"/>
                    <a:pt x="-4062" y="374655"/>
                  </a:cubicBezTo>
                  <a:close/>
                </a:path>
              </a:pathLst>
            </a:custGeom>
            <a:solidFill>
              <a:srgbClr val="C9388F"/>
            </a:solidFill>
            <a:ln w="8032" cap="flat">
              <a:noFill/>
              <a:prstDash val="solid"/>
              <a:miter/>
            </a:ln>
          </p:spPr>
          <p:txBody>
            <a:bodyPr rtlCol="0" anchor="ctr"/>
            <a:lstStyle/>
            <a:p>
              <a:endParaRPr lang="zh-CN" altLang="en-US"/>
            </a:p>
          </p:txBody>
        </p:sp>
        <p:sp>
          <p:nvSpPr>
            <p:cNvPr id="142" name="ïṣľíďé">
              <a:extLst>
                <a:ext uri="{FF2B5EF4-FFF2-40B4-BE49-F238E27FC236}">
                  <a16:creationId xmlns:a16="http://schemas.microsoft.com/office/drawing/2014/main" id="{FD21E2E1-9894-36E5-945D-755B2C15C073}"/>
                </a:ext>
              </a:extLst>
            </p:cNvPr>
            <p:cNvSpPr/>
            <p:nvPr/>
          </p:nvSpPr>
          <p:spPr>
            <a:xfrm>
              <a:off x="11914607" y="5716840"/>
              <a:ext cx="309913" cy="306663"/>
            </a:xfrm>
            <a:custGeom>
              <a:avLst/>
              <a:gdLst>
                <a:gd name="connsiteX0" fmla="*/ -3629 w 309913"/>
                <a:gd name="connsiteY0" fmla="*/ 160232 h 306663"/>
                <a:gd name="connsiteX1" fmla="*/ 292503 w 309913"/>
                <a:gd name="connsiteY1" fmla="*/ 304961 h 306663"/>
                <a:gd name="connsiteX2" fmla="*/ 305852 w 309913"/>
                <a:gd name="connsiteY2" fmla="*/ 304961 h 306663"/>
                <a:gd name="connsiteX3" fmla="*/ 305852 w 309913"/>
                <a:gd name="connsiteY3" fmla="*/ -1703 h 306663"/>
                <a:gd name="connsiteX4" fmla="*/ -3947 w 309913"/>
                <a:gd name="connsiteY4" fmla="*/ 150342 h 306663"/>
                <a:gd name="connsiteX5" fmla="*/ -3629 w 309913"/>
                <a:gd name="connsiteY5" fmla="*/ 160232 h 3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913" h="306663">
                  <a:moveTo>
                    <a:pt x="-3629" y="160232"/>
                  </a:moveTo>
                  <a:cubicBezTo>
                    <a:pt x="1922" y="242969"/>
                    <a:pt x="129122" y="302148"/>
                    <a:pt x="292503" y="304961"/>
                  </a:cubicBezTo>
                  <a:lnTo>
                    <a:pt x="305852" y="304961"/>
                  </a:lnTo>
                  <a:lnTo>
                    <a:pt x="305852" y="-1703"/>
                  </a:lnTo>
                  <a:cubicBezTo>
                    <a:pt x="130409" y="4730"/>
                    <a:pt x="-88" y="73476"/>
                    <a:pt x="-3947" y="150342"/>
                  </a:cubicBezTo>
                  <a:cubicBezTo>
                    <a:pt x="-4190" y="153640"/>
                    <a:pt x="-4029" y="156936"/>
                    <a:pt x="-3629" y="160232"/>
                  </a:cubicBezTo>
                  <a:close/>
                </a:path>
              </a:pathLst>
            </a:custGeom>
            <a:solidFill>
              <a:srgbClr val="FF69AF"/>
            </a:solidFill>
            <a:ln w="8032" cap="flat">
              <a:noFill/>
              <a:prstDash val="solid"/>
              <a:miter/>
            </a:ln>
          </p:spPr>
          <p:txBody>
            <a:bodyPr rtlCol="0" anchor="ctr"/>
            <a:lstStyle/>
            <a:p>
              <a:endParaRPr lang="zh-CN" altLang="en-US"/>
            </a:p>
          </p:txBody>
        </p:sp>
        <p:sp>
          <p:nvSpPr>
            <p:cNvPr id="143" name="iṩlîdè">
              <a:extLst>
                <a:ext uri="{FF2B5EF4-FFF2-40B4-BE49-F238E27FC236}">
                  <a16:creationId xmlns:a16="http://schemas.microsoft.com/office/drawing/2014/main" id="{079F65D2-68D6-8FE3-F312-E549BFE0EF15}"/>
                </a:ext>
              </a:extLst>
            </p:cNvPr>
            <p:cNvSpPr/>
            <p:nvPr/>
          </p:nvSpPr>
          <p:spPr>
            <a:xfrm>
              <a:off x="11978747" y="5766933"/>
              <a:ext cx="245934" cy="210338"/>
            </a:xfrm>
            <a:custGeom>
              <a:avLst/>
              <a:gdLst>
                <a:gd name="connsiteX0" fmla="*/ 240424 w 245934"/>
                <a:gd name="connsiteY0" fmla="*/ 208635 h 210338"/>
                <a:gd name="connsiteX1" fmla="*/ 241873 w 245934"/>
                <a:gd name="connsiteY1" fmla="*/ 208635 h 210338"/>
                <a:gd name="connsiteX2" fmla="*/ 241873 w 245934"/>
                <a:gd name="connsiteY2" fmla="*/ -1703 h 210338"/>
                <a:gd name="connsiteX3" fmla="*/ -3845 w 245934"/>
                <a:gd name="connsiteY3" fmla="*/ 98964 h 210338"/>
                <a:gd name="connsiteX4" fmla="*/ -3845 w 245934"/>
                <a:gd name="connsiteY4" fmla="*/ 100411 h 210338"/>
                <a:gd name="connsiteX5" fmla="*/ 240424 w 245934"/>
                <a:gd name="connsiteY5" fmla="*/ 208635 h 21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934" h="210338">
                  <a:moveTo>
                    <a:pt x="240424" y="208635"/>
                  </a:moveTo>
                  <a:lnTo>
                    <a:pt x="241873" y="208635"/>
                  </a:lnTo>
                  <a:lnTo>
                    <a:pt x="241873" y="-1703"/>
                  </a:lnTo>
                  <a:cubicBezTo>
                    <a:pt x="106068" y="2397"/>
                    <a:pt x="2908" y="47023"/>
                    <a:pt x="-3845" y="98964"/>
                  </a:cubicBezTo>
                  <a:cubicBezTo>
                    <a:pt x="-3845" y="99447"/>
                    <a:pt x="-3845" y="99930"/>
                    <a:pt x="-3845" y="100411"/>
                  </a:cubicBezTo>
                  <a:cubicBezTo>
                    <a:pt x="-9554" y="160473"/>
                    <a:pt x="98188" y="205340"/>
                    <a:pt x="240424" y="208635"/>
                  </a:cubicBezTo>
                  <a:close/>
                </a:path>
              </a:pathLst>
            </a:custGeom>
            <a:solidFill>
              <a:srgbClr val="631845"/>
            </a:solidFill>
            <a:ln w="8032" cap="flat">
              <a:noFill/>
              <a:prstDash val="solid"/>
              <a:miter/>
            </a:ln>
          </p:spPr>
          <p:txBody>
            <a:bodyPr rtlCol="0" anchor="ctr"/>
            <a:lstStyle/>
            <a:p>
              <a:endParaRPr lang="zh-CN" altLang="en-US"/>
            </a:p>
          </p:txBody>
        </p:sp>
        <p:sp>
          <p:nvSpPr>
            <p:cNvPr id="144" name="iş1íḑê">
              <a:extLst>
                <a:ext uri="{FF2B5EF4-FFF2-40B4-BE49-F238E27FC236}">
                  <a16:creationId xmlns:a16="http://schemas.microsoft.com/office/drawing/2014/main" id="{BF4E8A5A-5FAA-44BE-C768-64CC52553A94}"/>
                </a:ext>
              </a:extLst>
            </p:cNvPr>
            <p:cNvSpPr/>
            <p:nvPr/>
          </p:nvSpPr>
          <p:spPr>
            <a:xfrm>
              <a:off x="11608217" y="6114040"/>
              <a:ext cx="532326" cy="736349"/>
            </a:xfrm>
            <a:custGeom>
              <a:avLst/>
              <a:gdLst>
                <a:gd name="connsiteX0" fmla="*/ -4062 w 532326"/>
                <a:gd name="connsiteY0" fmla="*/ 125337 h 736349"/>
                <a:gd name="connsiteX1" fmla="*/ -1168 w 532326"/>
                <a:gd name="connsiteY1" fmla="*/ 134263 h 736349"/>
                <a:gd name="connsiteX2" fmla="*/ -1168 w 532326"/>
                <a:gd name="connsiteY2" fmla="*/ 134263 h 736349"/>
                <a:gd name="connsiteX3" fmla="*/ 31477 w 532326"/>
                <a:gd name="connsiteY3" fmla="*/ 220054 h 736349"/>
                <a:gd name="connsiteX4" fmla="*/ 308473 w 532326"/>
                <a:gd name="connsiteY4" fmla="*/ 734646 h 736349"/>
                <a:gd name="connsiteX5" fmla="*/ 522991 w 532326"/>
                <a:gd name="connsiteY5" fmla="*/ 734646 h 736349"/>
                <a:gd name="connsiteX6" fmla="*/ 478286 w 532326"/>
                <a:gd name="connsiteY6" fmla="*/ 380864 h 736349"/>
                <a:gd name="connsiteX7" fmla="*/ 358483 w 532326"/>
                <a:gd name="connsiteY7" fmla="*/ 6337 h 736349"/>
                <a:gd name="connsiteX8" fmla="*/ 358483 w 532326"/>
                <a:gd name="connsiteY8" fmla="*/ 6337 h 736349"/>
                <a:gd name="connsiteX9" fmla="*/ 357517 w 532326"/>
                <a:gd name="connsiteY9" fmla="*/ -1703 h 736349"/>
                <a:gd name="connsiteX10" fmla="*/ 305658 w 532326"/>
                <a:gd name="connsiteY10" fmla="*/ 14378 h 736349"/>
                <a:gd name="connsiteX11" fmla="*/ 284831 w 532326"/>
                <a:gd name="connsiteY11" fmla="*/ 20971 h 736349"/>
                <a:gd name="connsiteX12" fmla="*/ 262401 w 532326"/>
                <a:gd name="connsiteY12" fmla="*/ 28209 h 736349"/>
                <a:gd name="connsiteX13" fmla="*/ 60584 w 532326"/>
                <a:gd name="connsiteY13" fmla="*/ 99849 h 736349"/>
                <a:gd name="connsiteX14" fmla="*/ 58170 w 532326"/>
                <a:gd name="connsiteY14" fmla="*/ 100813 h 736349"/>
                <a:gd name="connsiteX15" fmla="*/ 45147 w 532326"/>
                <a:gd name="connsiteY15" fmla="*/ 105880 h 736349"/>
                <a:gd name="connsiteX16" fmla="*/ -4062 w 532326"/>
                <a:gd name="connsiteY16" fmla="*/ 125337 h 7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2326" h="736349">
                  <a:moveTo>
                    <a:pt x="-4062" y="125337"/>
                  </a:moveTo>
                  <a:cubicBezTo>
                    <a:pt x="-3257" y="128393"/>
                    <a:pt x="-2295" y="131367"/>
                    <a:pt x="-1168" y="134263"/>
                  </a:cubicBezTo>
                  <a:lnTo>
                    <a:pt x="-1168" y="134263"/>
                  </a:lnTo>
                  <a:cubicBezTo>
                    <a:pt x="3896" y="148817"/>
                    <a:pt x="14913" y="179369"/>
                    <a:pt x="31477" y="220054"/>
                  </a:cubicBezTo>
                  <a:cubicBezTo>
                    <a:pt x="85828" y="355698"/>
                    <a:pt x="195423" y="604230"/>
                    <a:pt x="308473" y="734646"/>
                  </a:cubicBezTo>
                  <a:lnTo>
                    <a:pt x="522991" y="734646"/>
                  </a:lnTo>
                  <a:cubicBezTo>
                    <a:pt x="539799" y="649497"/>
                    <a:pt x="514146" y="513291"/>
                    <a:pt x="478286" y="380864"/>
                  </a:cubicBezTo>
                  <a:cubicBezTo>
                    <a:pt x="431892" y="209601"/>
                    <a:pt x="368455" y="44852"/>
                    <a:pt x="358483" y="6337"/>
                  </a:cubicBezTo>
                  <a:lnTo>
                    <a:pt x="358483" y="6337"/>
                  </a:lnTo>
                  <a:cubicBezTo>
                    <a:pt x="357195" y="1514"/>
                    <a:pt x="356877" y="-1703"/>
                    <a:pt x="357517" y="-1703"/>
                  </a:cubicBezTo>
                  <a:cubicBezTo>
                    <a:pt x="340152" y="3524"/>
                    <a:pt x="322784" y="8911"/>
                    <a:pt x="305658" y="14378"/>
                  </a:cubicBezTo>
                  <a:cubicBezTo>
                    <a:pt x="298662" y="16549"/>
                    <a:pt x="291748" y="18639"/>
                    <a:pt x="284831" y="20971"/>
                  </a:cubicBezTo>
                  <a:lnTo>
                    <a:pt x="262401" y="28209"/>
                  </a:lnTo>
                  <a:cubicBezTo>
                    <a:pt x="194619" y="50240"/>
                    <a:pt x="127562" y="73959"/>
                    <a:pt x="60584" y="99849"/>
                  </a:cubicBezTo>
                  <a:lnTo>
                    <a:pt x="58170" y="100813"/>
                  </a:lnTo>
                  <a:lnTo>
                    <a:pt x="45147" y="105880"/>
                  </a:lnTo>
                  <a:cubicBezTo>
                    <a:pt x="28744" y="112071"/>
                    <a:pt x="12341" y="118665"/>
                    <a:pt x="-4062" y="125337"/>
                  </a:cubicBezTo>
                  <a:close/>
                </a:path>
              </a:pathLst>
            </a:custGeom>
            <a:solidFill>
              <a:srgbClr val="AB1C71"/>
            </a:solidFill>
            <a:ln w="8032" cap="flat">
              <a:noFill/>
              <a:prstDash val="solid"/>
              <a:miter/>
            </a:ln>
          </p:spPr>
          <p:txBody>
            <a:bodyPr rtlCol="0" anchor="ctr"/>
            <a:lstStyle/>
            <a:p>
              <a:endParaRPr lang="zh-CN" altLang="en-US"/>
            </a:p>
          </p:txBody>
        </p:sp>
        <p:sp>
          <p:nvSpPr>
            <p:cNvPr id="145" name="îṣlïḍé">
              <a:extLst>
                <a:ext uri="{FF2B5EF4-FFF2-40B4-BE49-F238E27FC236}">
                  <a16:creationId xmlns:a16="http://schemas.microsoft.com/office/drawing/2014/main" id="{0B5DB573-A286-3FF6-0A1D-7BC3D72BB5D5}"/>
                </a:ext>
              </a:extLst>
            </p:cNvPr>
            <p:cNvSpPr/>
            <p:nvPr/>
          </p:nvSpPr>
          <p:spPr>
            <a:xfrm>
              <a:off x="11596213" y="6017190"/>
              <a:ext cx="375164" cy="306996"/>
            </a:xfrm>
            <a:custGeom>
              <a:avLst/>
              <a:gdLst>
                <a:gd name="connsiteX0" fmla="*/ 6333 w 375164"/>
                <a:gd name="connsiteY0" fmla="*/ 222832 h 306996"/>
                <a:gd name="connsiteX1" fmla="*/ 232032 w 375164"/>
                <a:gd name="connsiteY1" fmla="*/ 292783 h 306996"/>
                <a:gd name="connsiteX2" fmla="*/ 369521 w 375164"/>
                <a:gd name="connsiteY2" fmla="*/ 94986 h 306996"/>
                <a:gd name="connsiteX3" fmla="*/ 143182 w 375164"/>
                <a:gd name="connsiteY3" fmla="*/ 13135 h 306996"/>
                <a:gd name="connsiteX4" fmla="*/ 6333 w 375164"/>
                <a:gd name="connsiteY4" fmla="*/ 222832 h 306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164" h="306996">
                  <a:moveTo>
                    <a:pt x="6333" y="222832"/>
                  </a:moveTo>
                  <a:cubicBezTo>
                    <a:pt x="42032" y="295196"/>
                    <a:pt x="143021" y="324062"/>
                    <a:pt x="232032" y="292783"/>
                  </a:cubicBezTo>
                  <a:cubicBezTo>
                    <a:pt x="321039" y="261507"/>
                    <a:pt x="381826" y="174991"/>
                    <a:pt x="369521" y="94986"/>
                  </a:cubicBezTo>
                  <a:cubicBezTo>
                    <a:pt x="357221" y="14984"/>
                    <a:pt x="255910" y="-25621"/>
                    <a:pt x="143182" y="13135"/>
                  </a:cubicBezTo>
                  <a:cubicBezTo>
                    <a:pt x="30454" y="51890"/>
                    <a:pt x="-29606" y="150869"/>
                    <a:pt x="6333" y="222832"/>
                  </a:cubicBezTo>
                  <a:close/>
                </a:path>
              </a:pathLst>
            </a:custGeom>
            <a:solidFill>
              <a:srgbClr val="FF69AF"/>
            </a:solidFill>
            <a:ln w="8032" cap="flat">
              <a:noFill/>
              <a:prstDash val="solid"/>
              <a:miter/>
            </a:ln>
          </p:spPr>
          <p:txBody>
            <a:bodyPr rtlCol="0" anchor="ctr"/>
            <a:lstStyle/>
            <a:p>
              <a:endParaRPr lang="zh-CN" altLang="en-US"/>
            </a:p>
          </p:txBody>
        </p:sp>
        <p:sp>
          <p:nvSpPr>
            <p:cNvPr id="146" name="ïSlîdé">
              <a:extLst>
                <a:ext uri="{FF2B5EF4-FFF2-40B4-BE49-F238E27FC236}">
                  <a16:creationId xmlns:a16="http://schemas.microsoft.com/office/drawing/2014/main" id="{B1FDBEBF-7AF5-1215-A21F-A0A61F3D0B6D}"/>
                </a:ext>
              </a:extLst>
            </p:cNvPr>
            <p:cNvSpPr/>
            <p:nvPr/>
          </p:nvSpPr>
          <p:spPr>
            <a:xfrm>
              <a:off x="11651017" y="6061731"/>
              <a:ext cx="268646" cy="220496"/>
            </a:xfrm>
            <a:custGeom>
              <a:avLst/>
              <a:gdLst>
                <a:gd name="connsiteX0" fmla="*/ 2347 w 268646"/>
                <a:gd name="connsiteY0" fmla="*/ 158028 h 220496"/>
                <a:gd name="connsiteX1" fmla="*/ 164280 w 268646"/>
                <a:gd name="connsiteY1" fmla="*/ 209567 h 220496"/>
                <a:gd name="connsiteX2" fmla="*/ 262776 w 268646"/>
                <a:gd name="connsiteY2" fmla="*/ 66448 h 220496"/>
                <a:gd name="connsiteX3" fmla="*/ 100439 w 268646"/>
                <a:gd name="connsiteY3" fmla="*/ 8796 h 220496"/>
                <a:gd name="connsiteX4" fmla="*/ 2347 w 268646"/>
                <a:gd name="connsiteY4" fmla="*/ 158028 h 22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46" h="220496">
                  <a:moveTo>
                    <a:pt x="2347" y="158028"/>
                  </a:moveTo>
                  <a:cubicBezTo>
                    <a:pt x="25825" y="211096"/>
                    <a:pt x="98189" y="232725"/>
                    <a:pt x="164280" y="209567"/>
                  </a:cubicBezTo>
                  <a:cubicBezTo>
                    <a:pt x="230375" y="186411"/>
                    <a:pt x="274193" y="123454"/>
                    <a:pt x="262776" y="66448"/>
                  </a:cubicBezTo>
                  <a:cubicBezTo>
                    <a:pt x="251359" y="9440"/>
                    <a:pt x="178755" y="-18380"/>
                    <a:pt x="100439" y="8796"/>
                  </a:cubicBezTo>
                  <a:cubicBezTo>
                    <a:pt x="22127" y="35974"/>
                    <a:pt x="-21213" y="105121"/>
                    <a:pt x="2347" y="158028"/>
                  </a:cubicBezTo>
                  <a:close/>
                </a:path>
              </a:pathLst>
            </a:custGeom>
            <a:solidFill>
              <a:srgbClr val="631845"/>
            </a:solidFill>
            <a:ln w="8032" cap="flat">
              <a:noFill/>
              <a:prstDash val="solid"/>
              <a:miter/>
            </a:ln>
          </p:spPr>
          <p:txBody>
            <a:bodyPr rtlCol="0" anchor="ctr"/>
            <a:lstStyle/>
            <a:p>
              <a:endParaRPr lang="zh-CN" altLang="en-US"/>
            </a:p>
          </p:txBody>
        </p:sp>
        <p:sp>
          <p:nvSpPr>
            <p:cNvPr id="147" name="îṡļîḍé">
              <a:extLst>
                <a:ext uri="{FF2B5EF4-FFF2-40B4-BE49-F238E27FC236}">
                  <a16:creationId xmlns:a16="http://schemas.microsoft.com/office/drawing/2014/main" id="{5AA79672-904A-4F03-B4BB-22C7E34B6BFA}"/>
                </a:ext>
              </a:extLst>
            </p:cNvPr>
            <p:cNvSpPr/>
            <p:nvPr/>
          </p:nvSpPr>
          <p:spPr>
            <a:xfrm>
              <a:off x="11276464" y="6588180"/>
              <a:ext cx="460722" cy="262129"/>
            </a:xfrm>
            <a:custGeom>
              <a:avLst/>
              <a:gdLst>
                <a:gd name="connsiteX0" fmla="*/ -4062 w 460722"/>
                <a:gd name="connsiteY0" fmla="*/ 166514 h 262129"/>
                <a:gd name="connsiteX1" fmla="*/ -1086 w 460722"/>
                <a:gd name="connsiteY1" fmla="*/ 168765 h 262129"/>
                <a:gd name="connsiteX2" fmla="*/ -1086 w 460722"/>
                <a:gd name="connsiteY2" fmla="*/ 168765 h 262129"/>
                <a:gd name="connsiteX3" fmla="*/ 6955 w 460722"/>
                <a:gd name="connsiteY3" fmla="*/ 179538 h 262129"/>
                <a:gd name="connsiteX4" fmla="*/ 46352 w 460722"/>
                <a:gd name="connsiteY4" fmla="*/ 242979 h 262129"/>
                <a:gd name="connsiteX5" fmla="*/ 57290 w 460722"/>
                <a:gd name="connsiteY5" fmla="*/ 260426 h 262129"/>
                <a:gd name="connsiteX6" fmla="*/ 456661 w 460722"/>
                <a:gd name="connsiteY6" fmla="*/ 260426 h 262129"/>
                <a:gd name="connsiteX7" fmla="*/ 392337 w 460722"/>
                <a:gd name="connsiteY7" fmla="*/ 111677 h 262129"/>
                <a:gd name="connsiteX8" fmla="*/ 320934 w 460722"/>
                <a:gd name="connsiteY8" fmla="*/ -1693 h 262129"/>
                <a:gd name="connsiteX9" fmla="*/ 320134 w 460722"/>
                <a:gd name="connsiteY9" fmla="*/ -1293 h 262129"/>
                <a:gd name="connsiteX10" fmla="*/ 290783 w 460722"/>
                <a:gd name="connsiteY10" fmla="*/ 12939 h 262129"/>
                <a:gd name="connsiteX11" fmla="*/ 276394 w 460722"/>
                <a:gd name="connsiteY11" fmla="*/ 19935 h 262129"/>
                <a:gd name="connsiteX12" fmla="*/ 207967 w 460722"/>
                <a:gd name="connsiteY12" fmla="*/ 54107 h 262129"/>
                <a:gd name="connsiteX13" fmla="*/ 132065 w 460722"/>
                <a:gd name="connsiteY13" fmla="*/ 93183 h 262129"/>
                <a:gd name="connsiteX14" fmla="*/ 41127 w 460722"/>
                <a:gd name="connsiteY14" fmla="*/ 141426 h 262129"/>
                <a:gd name="connsiteX15" fmla="*/ -3014 w 460722"/>
                <a:gd name="connsiteY15" fmla="*/ 165548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722" h="262129">
                  <a:moveTo>
                    <a:pt x="-4062" y="166514"/>
                  </a:moveTo>
                  <a:cubicBezTo>
                    <a:pt x="-3418" y="166514"/>
                    <a:pt x="-2374" y="167316"/>
                    <a:pt x="-1086" y="168765"/>
                  </a:cubicBezTo>
                  <a:lnTo>
                    <a:pt x="-1086" y="168765"/>
                  </a:lnTo>
                  <a:cubicBezTo>
                    <a:pt x="1890" y="172141"/>
                    <a:pt x="4544" y="175759"/>
                    <a:pt x="6955" y="179538"/>
                  </a:cubicBezTo>
                  <a:cubicBezTo>
                    <a:pt x="15800" y="192806"/>
                    <a:pt x="29227" y="215400"/>
                    <a:pt x="46352" y="242979"/>
                  </a:cubicBezTo>
                  <a:cubicBezTo>
                    <a:pt x="49811" y="248607"/>
                    <a:pt x="53509" y="254396"/>
                    <a:pt x="57290" y="260426"/>
                  </a:cubicBezTo>
                  <a:lnTo>
                    <a:pt x="456661" y="260426"/>
                  </a:lnTo>
                  <a:cubicBezTo>
                    <a:pt x="439693" y="209048"/>
                    <a:pt x="418147" y="159195"/>
                    <a:pt x="392337" y="111677"/>
                  </a:cubicBezTo>
                  <a:cubicBezTo>
                    <a:pt x="356638" y="44618"/>
                    <a:pt x="322866" y="-2498"/>
                    <a:pt x="320934" y="-1693"/>
                  </a:cubicBezTo>
                  <a:lnTo>
                    <a:pt x="320134" y="-1293"/>
                  </a:lnTo>
                  <a:cubicBezTo>
                    <a:pt x="310244" y="3452"/>
                    <a:pt x="300515" y="8116"/>
                    <a:pt x="290783" y="12939"/>
                  </a:cubicBezTo>
                  <a:lnTo>
                    <a:pt x="276394" y="19935"/>
                  </a:lnTo>
                  <a:cubicBezTo>
                    <a:pt x="253556" y="31191"/>
                    <a:pt x="230722" y="42608"/>
                    <a:pt x="207967" y="54107"/>
                  </a:cubicBezTo>
                  <a:cubicBezTo>
                    <a:pt x="182719" y="66891"/>
                    <a:pt x="157392" y="79917"/>
                    <a:pt x="132065" y="93183"/>
                  </a:cubicBezTo>
                  <a:cubicBezTo>
                    <a:pt x="101831" y="108942"/>
                    <a:pt x="71522" y="125023"/>
                    <a:pt x="41127" y="141426"/>
                  </a:cubicBezTo>
                  <a:lnTo>
                    <a:pt x="-3014" y="165548"/>
                  </a:lnTo>
                  <a:close/>
                </a:path>
              </a:pathLst>
            </a:custGeom>
            <a:solidFill>
              <a:srgbClr val="C9388F"/>
            </a:solidFill>
            <a:ln w="8032" cap="flat">
              <a:noFill/>
              <a:prstDash val="solid"/>
              <a:miter/>
            </a:ln>
          </p:spPr>
          <p:txBody>
            <a:bodyPr rtlCol="0" anchor="ctr"/>
            <a:lstStyle/>
            <a:p>
              <a:endParaRPr lang="zh-CN" altLang="en-US"/>
            </a:p>
          </p:txBody>
        </p:sp>
        <p:sp>
          <p:nvSpPr>
            <p:cNvPr id="148" name="iṧḷiḑé">
              <a:extLst>
                <a:ext uri="{FF2B5EF4-FFF2-40B4-BE49-F238E27FC236}">
                  <a16:creationId xmlns:a16="http://schemas.microsoft.com/office/drawing/2014/main" id="{8F986FB8-36D1-F55A-D18F-EAD943E5E9C4}"/>
                </a:ext>
              </a:extLst>
            </p:cNvPr>
            <p:cNvSpPr/>
            <p:nvPr/>
          </p:nvSpPr>
          <p:spPr>
            <a:xfrm>
              <a:off x="11273342" y="6556307"/>
              <a:ext cx="337300" cy="240658"/>
            </a:xfrm>
            <a:custGeom>
              <a:avLst/>
              <a:gdLst>
                <a:gd name="connsiteX0" fmla="*/ 8872 w 337300"/>
                <a:gd name="connsiteY0" fmla="*/ 210286 h 240658"/>
                <a:gd name="connsiteX1" fmla="*/ 222506 w 337300"/>
                <a:gd name="connsiteY1" fmla="*/ 203934 h 240658"/>
                <a:gd name="connsiteX2" fmla="*/ 326471 w 337300"/>
                <a:gd name="connsiteY2" fmla="*/ 35567 h 240658"/>
                <a:gd name="connsiteX3" fmla="*/ 110261 w 337300"/>
                <a:gd name="connsiteY3" fmla="*/ 37979 h 240658"/>
                <a:gd name="connsiteX4" fmla="*/ 8872 w 337300"/>
                <a:gd name="connsiteY4" fmla="*/ 210286 h 240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00" h="240658">
                  <a:moveTo>
                    <a:pt x="8872" y="210286"/>
                  </a:moveTo>
                  <a:cubicBezTo>
                    <a:pt x="45776" y="250891"/>
                    <a:pt x="140335" y="247996"/>
                    <a:pt x="222506" y="203934"/>
                  </a:cubicBezTo>
                  <a:cubicBezTo>
                    <a:pt x="304682" y="159872"/>
                    <a:pt x="351559" y="85095"/>
                    <a:pt x="326471" y="35567"/>
                  </a:cubicBezTo>
                  <a:cubicBezTo>
                    <a:pt x="301384" y="-13964"/>
                    <a:pt x="203932" y="-15089"/>
                    <a:pt x="110261" y="37979"/>
                  </a:cubicBezTo>
                  <a:cubicBezTo>
                    <a:pt x="16590" y="91045"/>
                    <a:pt x="-28033" y="169923"/>
                    <a:pt x="8872" y="210286"/>
                  </a:cubicBezTo>
                  <a:close/>
                </a:path>
              </a:pathLst>
            </a:custGeom>
            <a:solidFill>
              <a:srgbClr val="FF69AF"/>
            </a:solidFill>
            <a:ln w="8032" cap="flat">
              <a:noFill/>
              <a:prstDash val="solid"/>
              <a:miter/>
            </a:ln>
          </p:spPr>
          <p:txBody>
            <a:bodyPr rtlCol="0" anchor="ctr"/>
            <a:lstStyle/>
            <a:p>
              <a:endParaRPr lang="zh-CN" altLang="en-US"/>
            </a:p>
          </p:txBody>
        </p:sp>
        <p:sp>
          <p:nvSpPr>
            <p:cNvPr id="149" name="îṥ1îḋè">
              <a:extLst>
                <a:ext uri="{FF2B5EF4-FFF2-40B4-BE49-F238E27FC236}">
                  <a16:creationId xmlns:a16="http://schemas.microsoft.com/office/drawing/2014/main" id="{2E00AA54-8C24-4434-4BB2-91D8A8D6D134}"/>
                </a:ext>
              </a:extLst>
            </p:cNvPr>
            <p:cNvSpPr/>
            <p:nvPr/>
          </p:nvSpPr>
          <p:spPr>
            <a:xfrm>
              <a:off x="11320238" y="6589833"/>
              <a:ext cx="246388" cy="175311"/>
            </a:xfrm>
            <a:custGeom>
              <a:avLst/>
              <a:gdLst>
                <a:gd name="connsiteX0" fmla="*/ 4510 w 246388"/>
                <a:gd name="connsiteY0" fmla="*/ 152236 h 175311"/>
                <a:gd name="connsiteX1" fmla="*/ 160573 w 246388"/>
                <a:gd name="connsiteY1" fmla="*/ 147172 h 175311"/>
                <a:gd name="connsiteX2" fmla="*/ 236958 w 246388"/>
                <a:gd name="connsiteY2" fmla="*/ 24232 h 175311"/>
                <a:gd name="connsiteX3" fmla="*/ 79528 w 246388"/>
                <a:gd name="connsiteY3" fmla="*/ 27206 h 175311"/>
                <a:gd name="connsiteX4" fmla="*/ 4510 w 246388"/>
                <a:gd name="connsiteY4" fmla="*/ 152236 h 17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388" h="175311">
                  <a:moveTo>
                    <a:pt x="4510" y="152236"/>
                  </a:moveTo>
                  <a:cubicBezTo>
                    <a:pt x="29998" y="182710"/>
                    <a:pt x="99308" y="180217"/>
                    <a:pt x="160573" y="147172"/>
                  </a:cubicBezTo>
                  <a:cubicBezTo>
                    <a:pt x="221843" y="114124"/>
                    <a:pt x="256258" y="59448"/>
                    <a:pt x="236958" y="24232"/>
                  </a:cubicBezTo>
                  <a:cubicBezTo>
                    <a:pt x="217662" y="-10986"/>
                    <a:pt x="146824" y="-10664"/>
                    <a:pt x="79528" y="27206"/>
                  </a:cubicBezTo>
                  <a:cubicBezTo>
                    <a:pt x="12228" y="65076"/>
                    <a:pt x="-20978" y="121843"/>
                    <a:pt x="4510" y="152236"/>
                  </a:cubicBezTo>
                  <a:close/>
                </a:path>
              </a:pathLst>
            </a:custGeom>
            <a:solidFill>
              <a:srgbClr val="631845"/>
            </a:solidFill>
            <a:ln w="8032" cap="flat">
              <a:noFill/>
              <a:prstDash val="solid"/>
              <a:miter/>
            </a:ln>
          </p:spPr>
          <p:txBody>
            <a:bodyPr rtlCol="0" anchor="ctr"/>
            <a:lstStyle/>
            <a:p>
              <a:endParaRPr lang="zh-CN" altLang="en-US"/>
            </a:p>
          </p:txBody>
        </p:sp>
        <p:sp>
          <p:nvSpPr>
            <p:cNvPr id="150" name="íṧḷíḑè">
              <a:extLst>
                <a:ext uri="{FF2B5EF4-FFF2-40B4-BE49-F238E27FC236}">
                  <a16:creationId xmlns:a16="http://schemas.microsoft.com/office/drawing/2014/main" id="{50AC9639-3132-2742-BEB1-E102C3092252}"/>
                </a:ext>
              </a:extLst>
            </p:cNvPr>
            <p:cNvSpPr/>
            <p:nvPr/>
          </p:nvSpPr>
          <p:spPr>
            <a:xfrm>
              <a:off x="12154280" y="6097879"/>
              <a:ext cx="70401" cy="585816"/>
            </a:xfrm>
            <a:custGeom>
              <a:avLst/>
              <a:gdLst>
                <a:gd name="connsiteX0" fmla="*/ 49293 w 70401"/>
                <a:gd name="connsiteY0" fmla="*/ 565071 h 585816"/>
                <a:gd name="connsiteX1" fmla="*/ 66339 w 70401"/>
                <a:gd name="connsiteY1" fmla="*/ 506699 h 585816"/>
                <a:gd name="connsiteX2" fmla="*/ 66339 w 70401"/>
                <a:gd name="connsiteY2" fmla="*/ -1703 h 585816"/>
                <a:gd name="connsiteX3" fmla="*/ 63685 w 70401"/>
                <a:gd name="connsiteY3" fmla="*/ 7544 h 585816"/>
                <a:gd name="connsiteX4" fmla="*/ 45594 w 70401"/>
                <a:gd name="connsiteY4" fmla="*/ 298208 h 585816"/>
                <a:gd name="connsiteX5" fmla="*/ 43906 w 70401"/>
                <a:gd name="connsiteY5" fmla="*/ 313244 h 585816"/>
                <a:gd name="connsiteX6" fmla="*/ -1926 w 70401"/>
                <a:gd name="connsiteY6" fmla="*/ 528730 h 585816"/>
                <a:gd name="connsiteX7" fmla="*/ 49293 w 70401"/>
                <a:gd name="connsiteY7" fmla="*/ 565071 h 58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01" h="585816">
                  <a:moveTo>
                    <a:pt x="49293" y="565071"/>
                  </a:moveTo>
                  <a:cubicBezTo>
                    <a:pt x="55967" y="545936"/>
                    <a:pt x="61675" y="526398"/>
                    <a:pt x="66339" y="506699"/>
                  </a:cubicBezTo>
                  <a:lnTo>
                    <a:pt x="66339" y="-1703"/>
                  </a:lnTo>
                  <a:cubicBezTo>
                    <a:pt x="64891" y="1192"/>
                    <a:pt x="63929" y="4327"/>
                    <a:pt x="63685" y="7544"/>
                  </a:cubicBezTo>
                  <a:cubicBezTo>
                    <a:pt x="57011" y="103226"/>
                    <a:pt x="55645" y="201722"/>
                    <a:pt x="45594" y="298208"/>
                  </a:cubicBezTo>
                  <a:cubicBezTo>
                    <a:pt x="45111" y="303274"/>
                    <a:pt x="44550" y="308339"/>
                    <a:pt x="43906" y="313244"/>
                  </a:cubicBezTo>
                  <a:cubicBezTo>
                    <a:pt x="35222" y="386331"/>
                    <a:pt x="19867" y="458456"/>
                    <a:pt x="-1926" y="528730"/>
                  </a:cubicBezTo>
                  <a:cubicBezTo>
                    <a:pt x="-14788" y="573756"/>
                    <a:pt x="34016" y="606562"/>
                    <a:pt x="49293" y="565071"/>
                  </a:cubicBezTo>
                  <a:close/>
                </a:path>
              </a:pathLst>
            </a:custGeom>
            <a:solidFill>
              <a:srgbClr val="BC2288"/>
            </a:solidFill>
            <a:ln w="8032" cap="flat">
              <a:noFill/>
              <a:prstDash val="solid"/>
              <a:miter/>
            </a:ln>
          </p:spPr>
          <p:txBody>
            <a:bodyPr rtlCol="0" anchor="ctr"/>
            <a:lstStyle/>
            <a:p>
              <a:endParaRPr lang="zh-CN" altLang="en-US"/>
            </a:p>
          </p:txBody>
        </p:sp>
        <p:sp>
          <p:nvSpPr>
            <p:cNvPr id="151" name="íşlîḍê">
              <a:extLst>
                <a:ext uri="{FF2B5EF4-FFF2-40B4-BE49-F238E27FC236}">
                  <a16:creationId xmlns:a16="http://schemas.microsoft.com/office/drawing/2014/main" id="{4C18EEC2-A742-C57D-1AC8-E92678296F33}"/>
                </a:ext>
              </a:extLst>
            </p:cNvPr>
            <p:cNvSpPr/>
            <p:nvPr/>
          </p:nvSpPr>
          <p:spPr>
            <a:xfrm>
              <a:off x="11862599" y="6422534"/>
              <a:ext cx="133249" cy="427936"/>
            </a:xfrm>
            <a:custGeom>
              <a:avLst/>
              <a:gdLst>
                <a:gd name="connsiteX0" fmla="*/ -3963 w 133249"/>
                <a:gd name="connsiteY0" fmla="*/ 10942 h 427936"/>
                <a:gd name="connsiteX1" fmla="*/ -3563 w 133249"/>
                <a:gd name="connsiteY1" fmla="*/ 13433 h 427936"/>
                <a:gd name="connsiteX2" fmla="*/ 59960 w 133249"/>
                <a:gd name="connsiteY2" fmla="*/ 268719 h 427936"/>
                <a:gd name="connsiteX3" fmla="*/ 84082 w 133249"/>
                <a:gd name="connsiteY3" fmla="*/ 426233 h 427936"/>
                <a:gd name="connsiteX4" fmla="*/ 129188 w 133249"/>
                <a:gd name="connsiteY4" fmla="*/ 426233 h 427936"/>
                <a:gd name="connsiteX5" fmla="*/ 114473 w 133249"/>
                <a:gd name="connsiteY5" fmla="*/ 350734 h 427936"/>
                <a:gd name="connsiteX6" fmla="*/ 106915 w 133249"/>
                <a:gd name="connsiteY6" fmla="*/ 321224 h 427936"/>
                <a:gd name="connsiteX7" fmla="*/ 22812 w 133249"/>
                <a:gd name="connsiteY7" fmla="*/ 29997 h 427936"/>
                <a:gd name="connsiteX8" fmla="*/ 22812 w 133249"/>
                <a:gd name="connsiteY8" fmla="*/ 29997 h 427936"/>
                <a:gd name="connsiteX9" fmla="*/ 14772 w 133249"/>
                <a:gd name="connsiteY9" fmla="*/ 5876 h 427936"/>
                <a:gd name="connsiteX10" fmla="*/ 11556 w 133249"/>
                <a:gd name="connsiteY10" fmla="*/ 570 h 427936"/>
                <a:gd name="connsiteX11" fmla="*/ 11556 w 133249"/>
                <a:gd name="connsiteY11" fmla="*/ 570 h 427936"/>
                <a:gd name="connsiteX12" fmla="*/ -3963 w 133249"/>
                <a:gd name="connsiteY12" fmla="*/ 10942 h 42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249" h="427936">
                  <a:moveTo>
                    <a:pt x="-3963" y="10942"/>
                  </a:moveTo>
                  <a:cubicBezTo>
                    <a:pt x="-3963" y="11745"/>
                    <a:pt x="-3963" y="12550"/>
                    <a:pt x="-3563" y="13433"/>
                  </a:cubicBezTo>
                  <a:cubicBezTo>
                    <a:pt x="18309" y="98744"/>
                    <a:pt x="40098" y="183733"/>
                    <a:pt x="59960" y="268719"/>
                  </a:cubicBezTo>
                  <a:cubicBezTo>
                    <a:pt x="72500" y="322592"/>
                    <a:pt x="88180" y="378473"/>
                    <a:pt x="84082" y="426233"/>
                  </a:cubicBezTo>
                  <a:lnTo>
                    <a:pt x="129188" y="426233"/>
                  </a:lnTo>
                  <a:cubicBezTo>
                    <a:pt x="125972" y="400746"/>
                    <a:pt x="121065" y="375578"/>
                    <a:pt x="114473" y="350734"/>
                  </a:cubicBezTo>
                  <a:cubicBezTo>
                    <a:pt x="111980" y="340844"/>
                    <a:pt x="109487" y="330953"/>
                    <a:pt x="106915" y="321224"/>
                  </a:cubicBezTo>
                  <a:cubicBezTo>
                    <a:pt x="81267" y="223130"/>
                    <a:pt x="54731" y="126161"/>
                    <a:pt x="22812" y="29997"/>
                  </a:cubicBezTo>
                  <a:lnTo>
                    <a:pt x="22812" y="29997"/>
                  </a:lnTo>
                  <a:cubicBezTo>
                    <a:pt x="20237" y="21957"/>
                    <a:pt x="17587" y="13916"/>
                    <a:pt x="14772" y="5876"/>
                  </a:cubicBezTo>
                  <a:cubicBezTo>
                    <a:pt x="14128" y="3866"/>
                    <a:pt x="13001" y="2016"/>
                    <a:pt x="11556" y="570"/>
                  </a:cubicBezTo>
                  <a:lnTo>
                    <a:pt x="11556" y="570"/>
                  </a:lnTo>
                  <a:cubicBezTo>
                    <a:pt x="4961" y="-5139"/>
                    <a:pt x="-5169" y="489"/>
                    <a:pt x="-3963" y="10942"/>
                  </a:cubicBezTo>
                  <a:close/>
                </a:path>
              </a:pathLst>
            </a:custGeom>
            <a:solidFill>
              <a:srgbClr val="BC2288"/>
            </a:solidFill>
            <a:ln w="8032" cap="flat">
              <a:noFill/>
              <a:prstDash val="solid"/>
              <a:miter/>
            </a:ln>
          </p:spPr>
          <p:txBody>
            <a:bodyPr rtlCol="0" anchor="ctr"/>
            <a:lstStyle/>
            <a:p>
              <a:endParaRPr lang="zh-CN" altLang="en-US"/>
            </a:p>
          </p:txBody>
        </p:sp>
        <p:sp>
          <p:nvSpPr>
            <p:cNvPr id="152" name="íślîdé">
              <a:extLst>
                <a:ext uri="{FF2B5EF4-FFF2-40B4-BE49-F238E27FC236}">
                  <a16:creationId xmlns:a16="http://schemas.microsoft.com/office/drawing/2014/main" id="{328392BD-08BB-5093-4C54-3597F0DD3E4C}"/>
                </a:ext>
              </a:extLst>
            </p:cNvPr>
            <p:cNvSpPr/>
            <p:nvPr/>
          </p:nvSpPr>
          <p:spPr>
            <a:xfrm>
              <a:off x="11666373" y="6700820"/>
              <a:ext cx="92925" cy="149972"/>
            </a:xfrm>
            <a:custGeom>
              <a:avLst/>
              <a:gdLst>
                <a:gd name="connsiteX0" fmla="*/ -1192 w 92925"/>
                <a:gd name="connsiteY0" fmla="*/ 19621 h 149972"/>
                <a:gd name="connsiteX1" fmla="*/ 48661 w 92925"/>
                <a:gd name="connsiteY1" fmla="*/ 148269 h 149972"/>
                <a:gd name="connsiteX2" fmla="*/ 88864 w 92925"/>
                <a:gd name="connsiteY2" fmla="*/ 148269 h 149972"/>
                <a:gd name="connsiteX3" fmla="*/ 20519 w 92925"/>
                <a:gd name="connsiteY3" fmla="*/ 4987 h 149972"/>
                <a:gd name="connsiteX4" fmla="*/ 3072 w 92925"/>
                <a:gd name="connsiteY4" fmla="*/ -480 h 149972"/>
                <a:gd name="connsiteX5" fmla="*/ -2558 w 92925"/>
                <a:gd name="connsiteY5" fmla="*/ 17531 h 149972"/>
                <a:gd name="connsiteX6" fmla="*/ -1192 w 92925"/>
                <a:gd name="connsiteY6" fmla="*/ 19621 h 14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25" h="149972">
                  <a:moveTo>
                    <a:pt x="-1192" y="19621"/>
                  </a:moveTo>
                  <a:cubicBezTo>
                    <a:pt x="23735" y="58777"/>
                    <a:pt x="40621" y="102519"/>
                    <a:pt x="48661" y="148269"/>
                  </a:cubicBezTo>
                  <a:lnTo>
                    <a:pt x="88864" y="148269"/>
                  </a:lnTo>
                  <a:cubicBezTo>
                    <a:pt x="75515" y="96569"/>
                    <a:pt x="52359" y="47924"/>
                    <a:pt x="20519" y="4987"/>
                  </a:cubicBezTo>
                  <a:cubicBezTo>
                    <a:pt x="16900" y="-963"/>
                    <a:pt x="9420" y="-3376"/>
                    <a:pt x="3072" y="-480"/>
                  </a:cubicBezTo>
                  <a:cubicBezTo>
                    <a:pt x="-3441" y="2977"/>
                    <a:pt x="-5934" y="11017"/>
                    <a:pt x="-2558" y="17531"/>
                  </a:cubicBezTo>
                  <a:cubicBezTo>
                    <a:pt x="-2157" y="18255"/>
                    <a:pt x="-1674" y="18977"/>
                    <a:pt x="-1192" y="19621"/>
                  </a:cubicBezTo>
                  <a:close/>
                </a:path>
              </a:pathLst>
            </a:custGeom>
            <a:solidFill>
              <a:srgbClr val="BC2288"/>
            </a:solidFill>
            <a:ln w="8032" cap="flat">
              <a:noFill/>
              <a:prstDash val="solid"/>
              <a:miter/>
            </a:ln>
          </p:spPr>
          <p:txBody>
            <a:bodyPr rtlCol="0" anchor="ctr"/>
            <a:lstStyle/>
            <a:p>
              <a:endParaRPr lang="zh-CN" altLang="en-US"/>
            </a:p>
          </p:txBody>
        </p:sp>
        <p:sp>
          <p:nvSpPr>
            <p:cNvPr id="153" name="îṣľíḋé">
              <a:extLst>
                <a:ext uri="{FF2B5EF4-FFF2-40B4-BE49-F238E27FC236}">
                  <a16:creationId xmlns:a16="http://schemas.microsoft.com/office/drawing/2014/main" id="{774F29C0-ED4C-29D5-BCFB-C38AE54284DB}"/>
                </a:ext>
              </a:extLst>
            </p:cNvPr>
            <p:cNvSpPr/>
            <p:nvPr/>
          </p:nvSpPr>
          <p:spPr>
            <a:xfrm>
              <a:off x="11100347" y="6191273"/>
              <a:ext cx="335103" cy="328043"/>
            </a:xfrm>
            <a:custGeom>
              <a:avLst/>
              <a:gdLst>
                <a:gd name="connsiteX0" fmla="*/ -2504 w 335103"/>
                <a:gd name="connsiteY0" fmla="*/ 16747 h 328043"/>
                <a:gd name="connsiteX1" fmla="*/ 20495 w 335103"/>
                <a:gd name="connsiteY1" fmla="*/ 2998 h 328043"/>
                <a:gd name="connsiteX2" fmla="*/ 319760 w 335103"/>
                <a:gd name="connsiteY2" fmla="*/ 272033 h 328043"/>
                <a:gd name="connsiteX3" fmla="*/ 283660 w 335103"/>
                <a:gd name="connsiteY3" fmla="*/ 320276 h 328043"/>
                <a:gd name="connsiteX4" fmla="*/ -2504 w 335103"/>
                <a:gd name="connsiteY4" fmla="*/ 16747 h 32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03" h="328043">
                  <a:moveTo>
                    <a:pt x="-2504" y="16747"/>
                  </a:moveTo>
                  <a:cubicBezTo>
                    <a:pt x="-9901" y="4686"/>
                    <a:pt x="10923" y="-9143"/>
                    <a:pt x="20495" y="2998"/>
                  </a:cubicBezTo>
                  <a:cubicBezTo>
                    <a:pt x="106848" y="109535"/>
                    <a:pt x="219576" y="187447"/>
                    <a:pt x="319760" y="272033"/>
                  </a:cubicBezTo>
                  <a:cubicBezTo>
                    <a:pt x="349028" y="297199"/>
                    <a:pt x="315740" y="342790"/>
                    <a:pt x="283660" y="320276"/>
                  </a:cubicBezTo>
                  <a:cubicBezTo>
                    <a:pt x="168196" y="240112"/>
                    <a:pt x="70748" y="136711"/>
                    <a:pt x="-2504" y="16747"/>
                  </a:cubicBezTo>
                  <a:close/>
                </a:path>
              </a:pathLst>
            </a:custGeom>
            <a:solidFill>
              <a:srgbClr val="BC2288"/>
            </a:solidFill>
            <a:ln w="8032" cap="flat">
              <a:noFill/>
              <a:prstDash val="solid"/>
              <a:miter/>
            </a:ln>
          </p:spPr>
          <p:txBody>
            <a:bodyPr rtlCol="0" anchor="ctr"/>
            <a:lstStyle/>
            <a:p>
              <a:endParaRPr lang="zh-CN" altLang="en-US"/>
            </a:p>
          </p:txBody>
        </p:sp>
        <p:sp>
          <p:nvSpPr>
            <p:cNvPr id="154" name="iṥ1îḋê">
              <a:extLst>
                <a:ext uri="{FF2B5EF4-FFF2-40B4-BE49-F238E27FC236}">
                  <a16:creationId xmlns:a16="http://schemas.microsoft.com/office/drawing/2014/main" id="{B2D59EDB-135C-003A-B390-D56EED21EC5A}"/>
                </a:ext>
              </a:extLst>
            </p:cNvPr>
            <p:cNvSpPr/>
            <p:nvPr/>
          </p:nvSpPr>
          <p:spPr>
            <a:xfrm>
              <a:off x="10978897" y="6683941"/>
              <a:ext cx="313325" cy="166529"/>
            </a:xfrm>
            <a:custGeom>
              <a:avLst/>
              <a:gdLst>
                <a:gd name="connsiteX0" fmla="*/ -617 w 313325"/>
                <a:gd name="connsiteY0" fmla="*/ 11172 h 166529"/>
                <a:gd name="connsiteX1" fmla="*/ 145321 w 313325"/>
                <a:gd name="connsiteY1" fmla="*/ 106291 h 166529"/>
                <a:gd name="connsiteX2" fmla="*/ 232318 w 313325"/>
                <a:gd name="connsiteY2" fmla="*/ 164826 h 166529"/>
                <a:gd name="connsiteX3" fmla="*/ 309264 w 313325"/>
                <a:gd name="connsiteY3" fmla="*/ 164826 h 166529"/>
                <a:gd name="connsiteX4" fmla="*/ 252341 w 313325"/>
                <a:gd name="connsiteY4" fmla="*/ 134031 h 166529"/>
                <a:gd name="connsiteX5" fmla="*/ 205625 w 313325"/>
                <a:gd name="connsiteY5" fmla="*/ 107418 h 166529"/>
                <a:gd name="connsiteX6" fmla="*/ 16430 w 313325"/>
                <a:gd name="connsiteY6" fmla="*/ 318 h 166529"/>
                <a:gd name="connsiteX7" fmla="*/ -617 w 313325"/>
                <a:gd name="connsiteY7" fmla="*/ 11172 h 16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325" h="166529">
                  <a:moveTo>
                    <a:pt x="-617" y="11172"/>
                  </a:moveTo>
                  <a:cubicBezTo>
                    <a:pt x="48674" y="43334"/>
                    <a:pt x="96996" y="74532"/>
                    <a:pt x="145321" y="106291"/>
                  </a:cubicBezTo>
                  <a:cubicBezTo>
                    <a:pt x="174185" y="125429"/>
                    <a:pt x="203210" y="144967"/>
                    <a:pt x="232318" y="164826"/>
                  </a:cubicBezTo>
                  <a:lnTo>
                    <a:pt x="309264" y="164826"/>
                  </a:lnTo>
                  <a:cubicBezTo>
                    <a:pt x="290211" y="155500"/>
                    <a:pt x="270993" y="144806"/>
                    <a:pt x="252341" y="134031"/>
                  </a:cubicBezTo>
                  <a:cubicBezTo>
                    <a:pt x="236260" y="124865"/>
                    <a:pt x="220579" y="115698"/>
                    <a:pt x="205625" y="107418"/>
                  </a:cubicBezTo>
                  <a:cubicBezTo>
                    <a:pt x="143872" y="72683"/>
                    <a:pt x="76977" y="36500"/>
                    <a:pt x="16430" y="318"/>
                  </a:cubicBezTo>
                  <a:cubicBezTo>
                    <a:pt x="5574" y="-6115"/>
                    <a:pt x="-11390" y="4258"/>
                    <a:pt x="-617" y="11172"/>
                  </a:cubicBezTo>
                  <a:close/>
                </a:path>
              </a:pathLst>
            </a:custGeom>
            <a:solidFill>
              <a:srgbClr val="BC2288"/>
            </a:solidFill>
            <a:ln w="8032" cap="flat">
              <a:noFill/>
              <a:prstDash val="solid"/>
              <a:miter/>
            </a:ln>
          </p:spPr>
          <p:txBody>
            <a:bodyPr rtlCol="0" anchor="ctr"/>
            <a:lstStyle/>
            <a:p>
              <a:endParaRPr lang="zh-CN" altLang="en-US"/>
            </a:p>
          </p:txBody>
        </p:sp>
        <p:sp>
          <p:nvSpPr>
            <p:cNvPr id="155" name="î$ḷîḍè">
              <a:extLst>
                <a:ext uri="{FF2B5EF4-FFF2-40B4-BE49-F238E27FC236}">
                  <a16:creationId xmlns:a16="http://schemas.microsoft.com/office/drawing/2014/main" id="{913A37D5-F78D-6C73-5989-776A887F88C4}"/>
                </a:ext>
              </a:extLst>
            </p:cNvPr>
            <p:cNvSpPr/>
            <p:nvPr/>
          </p:nvSpPr>
          <p:spPr>
            <a:xfrm>
              <a:off x="10046489" y="6264138"/>
              <a:ext cx="621850" cy="258482"/>
            </a:xfrm>
            <a:custGeom>
              <a:avLst/>
              <a:gdLst>
                <a:gd name="connsiteX0" fmla="*/ -1468 w 621850"/>
                <a:gd name="connsiteY0" fmla="*/ 42781 h 258482"/>
                <a:gd name="connsiteX1" fmla="*/ 44443 w 621850"/>
                <a:gd name="connsiteY1" fmla="*/ -398 h 258482"/>
                <a:gd name="connsiteX2" fmla="*/ 596261 w 621850"/>
                <a:gd name="connsiteY2" fmla="*/ 181479 h 258482"/>
                <a:gd name="connsiteX3" fmla="*/ 533947 w 621850"/>
                <a:gd name="connsiteY3" fmla="*/ 255854 h 258482"/>
                <a:gd name="connsiteX4" fmla="*/ -1468 w 621850"/>
                <a:gd name="connsiteY4" fmla="*/ 42781 h 258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850" h="258482">
                  <a:moveTo>
                    <a:pt x="-1468" y="42781"/>
                  </a:moveTo>
                  <a:cubicBezTo>
                    <a:pt x="-14817" y="29271"/>
                    <a:pt x="26834" y="-9243"/>
                    <a:pt x="44443" y="-398"/>
                  </a:cubicBezTo>
                  <a:cubicBezTo>
                    <a:pt x="211766" y="80651"/>
                    <a:pt x="405382" y="126240"/>
                    <a:pt x="596261" y="181479"/>
                  </a:cubicBezTo>
                  <a:cubicBezTo>
                    <a:pt x="650056" y="198041"/>
                    <a:pt x="593128" y="265421"/>
                    <a:pt x="533947" y="255854"/>
                  </a:cubicBezTo>
                  <a:cubicBezTo>
                    <a:pt x="317176" y="220796"/>
                    <a:pt x="123642" y="170624"/>
                    <a:pt x="-1468" y="42781"/>
                  </a:cubicBezTo>
                  <a:close/>
                </a:path>
              </a:pathLst>
            </a:custGeom>
            <a:solidFill>
              <a:srgbClr val="BC2288"/>
            </a:solidFill>
            <a:ln w="8032" cap="flat">
              <a:noFill/>
              <a:prstDash val="solid"/>
              <a:miter/>
            </a:ln>
          </p:spPr>
          <p:txBody>
            <a:bodyPr rtlCol="0" anchor="ctr"/>
            <a:lstStyle/>
            <a:p>
              <a:endParaRPr lang="zh-CN" altLang="en-US"/>
            </a:p>
          </p:txBody>
        </p:sp>
      </p:grpSp>
      <p:grpSp>
        <p:nvGrpSpPr>
          <p:cNvPr id="310" name="图形 5_1">
            <a:extLst>
              <a:ext uri="{FF2B5EF4-FFF2-40B4-BE49-F238E27FC236}">
                <a16:creationId xmlns:a16="http://schemas.microsoft.com/office/drawing/2014/main" id="{DC2C192C-1DDF-0BCB-836D-7740690C4536}"/>
              </a:ext>
            </a:extLst>
          </p:cNvPr>
          <p:cNvGrpSpPr/>
          <p:nvPr userDrawn="1"/>
        </p:nvGrpSpPr>
        <p:grpSpPr>
          <a:xfrm rot="21219595">
            <a:off x="-214695" y="463027"/>
            <a:ext cx="1113415" cy="1533355"/>
            <a:chOff x="1066727" y="2001500"/>
            <a:chExt cx="1928020" cy="2655199"/>
          </a:xfrm>
        </p:grpSpPr>
        <p:sp>
          <p:nvSpPr>
            <p:cNvPr id="311" name="ïsḷiḋè">
              <a:extLst>
                <a:ext uri="{FF2B5EF4-FFF2-40B4-BE49-F238E27FC236}">
                  <a16:creationId xmlns:a16="http://schemas.microsoft.com/office/drawing/2014/main" id="{8616691A-4D29-5252-BF3E-1E14AA30F6DB}"/>
                </a:ext>
              </a:extLst>
            </p:cNvPr>
            <p:cNvSpPr/>
            <p:nvPr/>
          </p:nvSpPr>
          <p:spPr>
            <a:xfrm>
              <a:off x="1254303" y="2830421"/>
              <a:ext cx="202919" cy="1791652"/>
            </a:xfrm>
            <a:custGeom>
              <a:avLst/>
              <a:gdLst>
                <a:gd name="connsiteX0" fmla="*/ 89235 w 202919"/>
                <a:gd name="connsiteY0" fmla="*/ 977 h 1791652"/>
                <a:gd name="connsiteX1" fmla="*/ 137495 w 202919"/>
                <a:gd name="connsiteY1" fmla="*/ 460292 h 1791652"/>
                <a:gd name="connsiteX2" fmla="*/ 74636 w 202919"/>
                <a:gd name="connsiteY2" fmla="*/ 918762 h 1791652"/>
                <a:gd name="connsiteX3" fmla="*/ 28789 w 202919"/>
                <a:gd name="connsiteY3" fmla="*/ 1143050 h 1791652"/>
                <a:gd name="connsiteX4" fmla="*/ 34460 w 202919"/>
                <a:gd name="connsiteY4" fmla="*/ 1369752 h 1791652"/>
                <a:gd name="connsiteX5" fmla="*/ 202646 w 202919"/>
                <a:gd name="connsiteY5" fmla="*/ 1792630 h 1791652"/>
                <a:gd name="connsiteX6" fmla="*/ 83564 w 202919"/>
                <a:gd name="connsiteY6" fmla="*/ 1594643 h 1791652"/>
                <a:gd name="connsiteX7" fmla="*/ 13708 w 202919"/>
                <a:gd name="connsiteY7" fmla="*/ 1373250 h 1791652"/>
                <a:gd name="connsiteX8" fmla="*/ 4056 w 202919"/>
                <a:gd name="connsiteY8" fmla="*/ 1140396 h 1791652"/>
                <a:gd name="connsiteX9" fmla="*/ 48093 w 202919"/>
                <a:gd name="connsiteY9" fmla="*/ 912488 h 1791652"/>
                <a:gd name="connsiteX10" fmla="*/ 117105 w 202919"/>
                <a:gd name="connsiteY10" fmla="*/ 459689 h 1791652"/>
                <a:gd name="connsiteX11" fmla="*/ 114210 w 202919"/>
                <a:gd name="connsiteY11" fmla="*/ 230454 h 1791652"/>
                <a:gd name="connsiteX12" fmla="*/ 89235 w 202919"/>
                <a:gd name="connsiteY12" fmla="*/ 977 h 179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19" h="1791652">
                  <a:moveTo>
                    <a:pt x="89235" y="977"/>
                  </a:moveTo>
                  <a:cubicBezTo>
                    <a:pt x="123222" y="151669"/>
                    <a:pt x="139413" y="305823"/>
                    <a:pt x="137495" y="460292"/>
                  </a:cubicBezTo>
                  <a:cubicBezTo>
                    <a:pt x="134008" y="615001"/>
                    <a:pt x="112919" y="768818"/>
                    <a:pt x="74636" y="918762"/>
                  </a:cubicBezTo>
                  <a:cubicBezTo>
                    <a:pt x="54560" y="992467"/>
                    <a:pt x="39250" y="1067378"/>
                    <a:pt x="28789" y="1143050"/>
                  </a:cubicBezTo>
                  <a:cubicBezTo>
                    <a:pt x="20597" y="1218529"/>
                    <a:pt x="22503" y="1294767"/>
                    <a:pt x="34460" y="1369752"/>
                  </a:cubicBezTo>
                  <a:cubicBezTo>
                    <a:pt x="57263" y="1520323"/>
                    <a:pt x="118915" y="1663776"/>
                    <a:pt x="202646" y="1792630"/>
                  </a:cubicBezTo>
                  <a:cubicBezTo>
                    <a:pt x="156039" y="1731050"/>
                    <a:pt x="116128" y="1664681"/>
                    <a:pt x="83564" y="1594643"/>
                  </a:cubicBezTo>
                  <a:cubicBezTo>
                    <a:pt x="51399" y="1523942"/>
                    <a:pt x="27945" y="1449609"/>
                    <a:pt x="13708" y="1373250"/>
                  </a:cubicBezTo>
                  <a:cubicBezTo>
                    <a:pt x="-782" y="1296517"/>
                    <a:pt x="-4028" y="1218070"/>
                    <a:pt x="4056" y="1140396"/>
                  </a:cubicBezTo>
                  <a:cubicBezTo>
                    <a:pt x="13829" y="1063566"/>
                    <a:pt x="28548" y="987435"/>
                    <a:pt x="48093" y="912488"/>
                  </a:cubicBezTo>
                  <a:cubicBezTo>
                    <a:pt x="87160" y="764438"/>
                    <a:pt x="110300" y="612649"/>
                    <a:pt x="117105" y="459689"/>
                  </a:cubicBezTo>
                  <a:cubicBezTo>
                    <a:pt x="120411" y="383281"/>
                    <a:pt x="119446" y="306752"/>
                    <a:pt x="114210" y="230454"/>
                  </a:cubicBezTo>
                  <a:cubicBezTo>
                    <a:pt x="109383" y="153479"/>
                    <a:pt x="100335" y="77107"/>
                    <a:pt x="89235" y="977"/>
                  </a:cubicBezTo>
                  <a:close/>
                </a:path>
              </a:pathLst>
            </a:custGeom>
            <a:solidFill>
              <a:srgbClr val="EB4B88"/>
            </a:solidFill>
            <a:ln w="12025" cap="flat">
              <a:noFill/>
              <a:prstDash val="solid"/>
              <a:miter/>
            </a:ln>
          </p:spPr>
          <p:txBody>
            <a:bodyPr rtlCol="0" anchor="ctr"/>
            <a:lstStyle/>
            <a:p>
              <a:endParaRPr lang="zh-CN" altLang="en-US"/>
            </a:p>
          </p:txBody>
        </p:sp>
        <p:sp>
          <p:nvSpPr>
            <p:cNvPr id="312" name="íṣľiḓè">
              <a:extLst>
                <a:ext uri="{FF2B5EF4-FFF2-40B4-BE49-F238E27FC236}">
                  <a16:creationId xmlns:a16="http://schemas.microsoft.com/office/drawing/2014/main" id="{545841CB-8ECD-F26A-B679-9BBC97C8CF6A}"/>
                </a:ext>
              </a:extLst>
            </p:cNvPr>
            <p:cNvSpPr/>
            <p:nvPr/>
          </p:nvSpPr>
          <p:spPr>
            <a:xfrm>
              <a:off x="1311960" y="2892314"/>
              <a:ext cx="330822" cy="1764385"/>
            </a:xfrm>
            <a:custGeom>
              <a:avLst/>
              <a:gdLst>
                <a:gd name="connsiteX0" fmla="*/ -274 w 330822"/>
                <a:gd name="connsiteY0" fmla="*/ 977 h 1764385"/>
                <a:gd name="connsiteX1" fmla="*/ 103485 w 330822"/>
                <a:gd name="connsiteY1" fmla="*/ 450881 h 1764385"/>
                <a:gd name="connsiteX2" fmla="*/ 96850 w 330822"/>
                <a:gd name="connsiteY2" fmla="*/ 913694 h 1764385"/>
                <a:gd name="connsiteX3" fmla="*/ 78752 w 330822"/>
                <a:gd name="connsiteY3" fmla="*/ 1141844 h 1764385"/>
                <a:gd name="connsiteX4" fmla="*/ 111931 w 330822"/>
                <a:gd name="connsiteY4" fmla="*/ 1366132 h 1764385"/>
                <a:gd name="connsiteX5" fmla="*/ 330549 w 330822"/>
                <a:gd name="connsiteY5" fmla="*/ 1765363 h 1764385"/>
                <a:gd name="connsiteX6" fmla="*/ 188182 w 330822"/>
                <a:gd name="connsiteY6" fmla="*/ 1583422 h 1764385"/>
                <a:gd name="connsiteX7" fmla="*/ 91662 w 330822"/>
                <a:gd name="connsiteY7" fmla="*/ 1372164 h 1764385"/>
                <a:gd name="connsiteX8" fmla="*/ 53657 w 330822"/>
                <a:gd name="connsiteY8" fmla="*/ 1142205 h 1764385"/>
                <a:gd name="connsiteX9" fmla="*/ 69583 w 330822"/>
                <a:gd name="connsiteY9" fmla="*/ 910558 h 1764385"/>
                <a:gd name="connsiteX10" fmla="*/ 82492 w 330822"/>
                <a:gd name="connsiteY10" fmla="*/ 452812 h 1764385"/>
                <a:gd name="connsiteX11" fmla="*/ 51606 w 330822"/>
                <a:gd name="connsiteY11" fmla="*/ 225265 h 1764385"/>
                <a:gd name="connsiteX12" fmla="*/ -274 w 330822"/>
                <a:gd name="connsiteY12" fmla="*/ 977 h 176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822" h="1764385">
                  <a:moveTo>
                    <a:pt x="-274" y="977"/>
                  </a:moveTo>
                  <a:cubicBezTo>
                    <a:pt x="51775" y="146372"/>
                    <a:pt x="86594" y="297378"/>
                    <a:pt x="103485" y="450881"/>
                  </a:cubicBezTo>
                  <a:cubicBezTo>
                    <a:pt x="118832" y="604902"/>
                    <a:pt x="116612" y="760179"/>
                    <a:pt x="96850" y="913694"/>
                  </a:cubicBezTo>
                  <a:cubicBezTo>
                    <a:pt x="85931" y="989281"/>
                    <a:pt x="79886" y="1065484"/>
                    <a:pt x="78752" y="1141844"/>
                  </a:cubicBezTo>
                  <a:cubicBezTo>
                    <a:pt x="79838" y="1217745"/>
                    <a:pt x="90998" y="1293163"/>
                    <a:pt x="111931" y="1366132"/>
                  </a:cubicBezTo>
                  <a:cubicBezTo>
                    <a:pt x="152952" y="1512842"/>
                    <a:pt x="231857" y="1647729"/>
                    <a:pt x="330549" y="1765363"/>
                  </a:cubicBezTo>
                  <a:cubicBezTo>
                    <a:pt x="276811" y="1709900"/>
                    <a:pt x="229094" y="1648912"/>
                    <a:pt x="188182" y="1583422"/>
                  </a:cubicBezTo>
                  <a:cubicBezTo>
                    <a:pt x="147559" y="1517186"/>
                    <a:pt x="115140" y="1446243"/>
                    <a:pt x="91662" y="1372164"/>
                  </a:cubicBezTo>
                  <a:cubicBezTo>
                    <a:pt x="67821" y="1297784"/>
                    <a:pt x="55020" y="1220302"/>
                    <a:pt x="53657" y="1142205"/>
                  </a:cubicBezTo>
                  <a:cubicBezTo>
                    <a:pt x="53971" y="1064724"/>
                    <a:pt x="59291" y="987351"/>
                    <a:pt x="69583" y="910558"/>
                  </a:cubicBezTo>
                  <a:cubicBezTo>
                    <a:pt x="90154" y="758864"/>
                    <a:pt x="94485" y="605422"/>
                    <a:pt x="82492" y="452812"/>
                  </a:cubicBezTo>
                  <a:cubicBezTo>
                    <a:pt x="76351" y="376452"/>
                    <a:pt x="66048" y="300491"/>
                    <a:pt x="51606" y="225265"/>
                  </a:cubicBezTo>
                  <a:cubicBezTo>
                    <a:pt x="38334" y="149377"/>
                    <a:pt x="19996" y="75176"/>
                    <a:pt x="-274" y="977"/>
                  </a:cubicBezTo>
                  <a:close/>
                </a:path>
              </a:pathLst>
            </a:custGeom>
            <a:solidFill>
              <a:srgbClr val="EB4B88"/>
            </a:solidFill>
            <a:ln w="12025" cap="flat">
              <a:noFill/>
              <a:prstDash val="solid"/>
              <a:miter/>
            </a:ln>
          </p:spPr>
          <p:txBody>
            <a:bodyPr rtlCol="0" anchor="ctr"/>
            <a:lstStyle/>
            <a:p>
              <a:endParaRPr lang="zh-CN" altLang="en-US"/>
            </a:p>
          </p:txBody>
        </p:sp>
        <p:sp>
          <p:nvSpPr>
            <p:cNvPr id="313" name="íSļíďé">
              <a:extLst>
                <a:ext uri="{FF2B5EF4-FFF2-40B4-BE49-F238E27FC236}">
                  <a16:creationId xmlns:a16="http://schemas.microsoft.com/office/drawing/2014/main" id="{367AAD74-79F7-E670-1138-43CE3818132A}"/>
                </a:ext>
              </a:extLst>
            </p:cNvPr>
            <p:cNvSpPr/>
            <p:nvPr/>
          </p:nvSpPr>
          <p:spPr>
            <a:xfrm>
              <a:off x="2256408" y="2551599"/>
              <a:ext cx="738339" cy="1643373"/>
            </a:xfrm>
            <a:custGeom>
              <a:avLst/>
              <a:gdLst>
                <a:gd name="connsiteX0" fmla="*/ -274 w 738339"/>
                <a:gd name="connsiteY0" fmla="*/ 977 h 1643373"/>
                <a:gd name="connsiteX1" fmla="*/ 167912 w 738339"/>
                <a:gd name="connsiteY1" fmla="*/ 430973 h 1643373"/>
                <a:gd name="connsiteX2" fmla="*/ 434549 w 738339"/>
                <a:gd name="connsiteY2" fmla="*/ 809332 h 1643373"/>
                <a:gd name="connsiteX3" fmla="*/ 578243 w 738339"/>
                <a:gd name="connsiteY3" fmla="*/ 987532 h 1643373"/>
                <a:gd name="connsiteX4" fmla="*/ 677418 w 738339"/>
                <a:gd name="connsiteY4" fmla="*/ 1191431 h 1643373"/>
                <a:gd name="connsiteX5" fmla="*/ 722299 w 738339"/>
                <a:gd name="connsiteY5" fmla="*/ 1644350 h 1643373"/>
                <a:gd name="connsiteX6" fmla="*/ 737139 w 738339"/>
                <a:gd name="connsiteY6" fmla="*/ 1413788 h 1643373"/>
                <a:gd name="connsiteX7" fmla="*/ 697325 w 738339"/>
                <a:gd name="connsiteY7" fmla="*/ 1184553 h 1643373"/>
                <a:gd name="connsiteX8" fmla="*/ 598995 w 738339"/>
                <a:gd name="connsiteY8" fmla="*/ 973778 h 1643373"/>
                <a:gd name="connsiteX9" fmla="*/ 455180 w 738339"/>
                <a:gd name="connsiteY9" fmla="*/ 791717 h 1643373"/>
                <a:gd name="connsiteX10" fmla="*/ 186131 w 738339"/>
                <a:gd name="connsiteY10" fmla="*/ 421081 h 1643373"/>
                <a:gd name="connsiteX11" fmla="*/ 83216 w 738339"/>
                <a:gd name="connsiteY11" fmla="*/ 215976 h 1643373"/>
                <a:gd name="connsiteX12" fmla="*/ -274 w 738339"/>
                <a:gd name="connsiteY12" fmla="*/ 977 h 16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339" h="1643373">
                  <a:moveTo>
                    <a:pt x="-274" y="977"/>
                  </a:moveTo>
                  <a:cubicBezTo>
                    <a:pt x="38769" y="150402"/>
                    <a:pt x="95209" y="294724"/>
                    <a:pt x="167912" y="430973"/>
                  </a:cubicBezTo>
                  <a:cubicBezTo>
                    <a:pt x="242088" y="566838"/>
                    <a:pt x="331550" y="693785"/>
                    <a:pt x="434549" y="809332"/>
                  </a:cubicBezTo>
                  <a:cubicBezTo>
                    <a:pt x="484981" y="867486"/>
                    <a:pt x="536257" y="924311"/>
                    <a:pt x="578243" y="987532"/>
                  </a:cubicBezTo>
                  <a:cubicBezTo>
                    <a:pt x="620230" y="1050777"/>
                    <a:pt x="653577" y="1119354"/>
                    <a:pt x="677418" y="1191431"/>
                  </a:cubicBezTo>
                  <a:cubicBezTo>
                    <a:pt x="726401" y="1336211"/>
                    <a:pt x="737743" y="1491487"/>
                    <a:pt x="722299" y="1644350"/>
                  </a:cubicBezTo>
                  <a:cubicBezTo>
                    <a:pt x="735329" y="1568233"/>
                    <a:pt x="740313" y="1490956"/>
                    <a:pt x="737139" y="1413788"/>
                  </a:cubicBezTo>
                  <a:cubicBezTo>
                    <a:pt x="733218" y="1336042"/>
                    <a:pt x="719850" y="1259067"/>
                    <a:pt x="697325" y="1184553"/>
                  </a:cubicBezTo>
                  <a:cubicBezTo>
                    <a:pt x="675029" y="1109859"/>
                    <a:pt x="641898" y="1038844"/>
                    <a:pt x="598995" y="973778"/>
                  </a:cubicBezTo>
                  <a:cubicBezTo>
                    <a:pt x="555054" y="910039"/>
                    <a:pt x="507024" y="849219"/>
                    <a:pt x="455180" y="791717"/>
                  </a:cubicBezTo>
                  <a:cubicBezTo>
                    <a:pt x="352543" y="678113"/>
                    <a:pt x="262357" y="553855"/>
                    <a:pt x="186131" y="421081"/>
                  </a:cubicBezTo>
                  <a:cubicBezTo>
                    <a:pt x="148150" y="354626"/>
                    <a:pt x="113789" y="286157"/>
                    <a:pt x="83216" y="215976"/>
                  </a:cubicBezTo>
                  <a:cubicBezTo>
                    <a:pt x="51847" y="145636"/>
                    <a:pt x="24822" y="73729"/>
                    <a:pt x="-274" y="977"/>
                  </a:cubicBezTo>
                  <a:close/>
                </a:path>
              </a:pathLst>
            </a:custGeom>
            <a:solidFill>
              <a:srgbClr val="EB4B88"/>
            </a:solidFill>
            <a:ln w="12025" cap="flat">
              <a:noFill/>
              <a:prstDash val="solid"/>
              <a:miter/>
            </a:ln>
          </p:spPr>
          <p:txBody>
            <a:bodyPr rtlCol="0" anchor="ctr"/>
            <a:lstStyle/>
            <a:p>
              <a:endParaRPr lang="zh-CN" altLang="en-US"/>
            </a:p>
          </p:txBody>
        </p:sp>
        <p:sp>
          <p:nvSpPr>
            <p:cNvPr id="314" name="iṧļiḍe">
              <a:extLst>
                <a:ext uri="{FF2B5EF4-FFF2-40B4-BE49-F238E27FC236}">
                  <a16:creationId xmlns:a16="http://schemas.microsoft.com/office/drawing/2014/main" id="{20F9AD13-E971-B69C-4FC4-B2D730542838}"/>
                </a:ext>
              </a:extLst>
            </p:cNvPr>
            <p:cNvSpPr/>
            <p:nvPr/>
          </p:nvSpPr>
          <p:spPr>
            <a:xfrm>
              <a:off x="2320594" y="2646429"/>
              <a:ext cx="550164" cy="1723847"/>
            </a:xfrm>
            <a:custGeom>
              <a:avLst/>
              <a:gdLst>
                <a:gd name="connsiteX0" fmla="*/ -274 w 550164"/>
                <a:gd name="connsiteY0" fmla="*/ 977 h 1723847"/>
                <a:gd name="connsiteX1" fmla="*/ 110604 w 550164"/>
                <a:gd name="connsiteY1" fmla="*/ 449191 h 1723847"/>
                <a:gd name="connsiteX2" fmla="*/ 325723 w 550164"/>
                <a:gd name="connsiteY2" fmla="*/ 859401 h 1723847"/>
                <a:gd name="connsiteX3" fmla="*/ 445045 w 550164"/>
                <a:gd name="connsiteY3" fmla="*/ 1054734 h 1723847"/>
                <a:gd name="connsiteX4" fmla="*/ 516832 w 550164"/>
                <a:gd name="connsiteY4" fmla="*/ 1269853 h 1723847"/>
                <a:gd name="connsiteX5" fmla="*/ 502354 w 550164"/>
                <a:gd name="connsiteY5" fmla="*/ 1724824 h 1723847"/>
                <a:gd name="connsiteX6" fmla="*/ 546874 w 550164"/>
                <a:gd name="connsiteY6" fmla="*/ 1497761 h 1723847"/>
                <a:gd name="connsiteX7" fmla="*/ 537222 w 550164"/>
                <a:gd name="connsiteY7" fmla="*/ 1265751 h 1723847"/>
                <a:gd name="connsiteX8" fmla="*/ 467125 w 550164"/>
                <a:gd name="connsiteY8" fmla="*/ 1043393 h 1723847"/>
                <a:gd name="connsiteX9" fmla="*/ 348284 w 550164"/>
                <a:gd name="connsiteY9" fmla="*/ 844079 h 1723847"/>
                <a:gd name="connsiteX10" fmla="*/ 129787 w 550164"/>
                <a:gd name="connsiteY10" fmla="*/ 441591 h 1723847"/>
                <a:gd name="connsiteX11" fmla="*/ 54501 w 550164"/>
                <a:gd name="connsiteY11" fmla="*/ 224421 h 1723847"/>
                <a:gd name="connsiteX12" fmla="*/ -274 w 550164"/>
                <a:gd name="connsiteY12" fmla="*/ 977 h 17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4" h="1723847">
                  <a:moveTo>
                    <a:pt x="-274" y="977"/>
                  </a:moveTo>
                  <a:cubicBezTo>
                    <a:pt x="19091" y="154190"/>
                    <a:pt x="56299" y="304617"/>
                    <a:pt x="110604" y="449191"/>
                  </a:cubicBezTo>
                  <a:cubicBezTo>
                    <a:pt x="166465" y="593670"/>
                    <a:pt x="238650" y="731296"/>
                    <a:pt x="325723" y="859401"/>
                  </a:cubicBezTo>
                  <a:cubicBezTo>
                    <a:pt x="368312" y="923587"/>
                    <a:pt x="411626" y="986567"/>
                    <a:pt x="445045" y="1054734"/>
                  </a:cubicBezTo>
                  <a:cubicBezTo>
                    <a:pt x="478405" y="1122938"/>
                    <a:pt x="502547" y="1195280"/>
                    <a:pt x="516832" y="1269853"/>
                  </a:cubicBezTo>
                  <a:cubicBezTo>
                    <a:pt x="546633" y="1419218"/>
                    <a:pt x="537102" y="1575218"/>
                    <a:pt x="502354" y="1724824"/>
                  </a:cubicBezTo>
                  <a:cubicBezTo>
                    <a:pt x="525169" y="1650926"/>
                    <a:pt x="540093" y="1574808"/>
                    <a:pt x="546874" y="1497761"/>
                  </a:cubicBezTo>
                  <a:cubicBezTo>
                    <a:pt x="553015" y="1420316"/>
                    <a:pt x="549770" y="1342412"/>
                    <a:pt x="537222" y="1265751"/>
                  </a:cubicBezTo>
                  <a:cubicBezTo>
                    <a:pt x="524795" y="1188620"/>
                    <a:pt x="501172" y="1113708"/>
                    <a:pt x="467125" y="1043393"/>
                  </a:cubicBezTo>
                  <a:cubicBezTo>
                    <a:pt x="431846" y="974466"/>
                    <a:pt x="392152" y="907891"/>
                    <a:pt x="348284" y="844079"/>
                  </a:cubicBezTo>
                  <a:cubicBezTo>
                    <a:pt x="261332" y="718072"/>
                    <a:pt x="188085" y="583150"/>
                    <a:pt x="129787" y="441591"/>
                  </a:cubicBezTo>
                  <a:cubicBezTo>
                    <a:pt x="100698" y="370649"/>
                    <a:pt x="75567" y="298150"/>
                    <a:pt x="54501" y="224421"/>
                  </a:cubicBezTo>
                  <a:cubicBezTo>
                    <a:pt x="32664" y="151187"/>
                    <a:pt x="15169" y="76383"/>
                    <a:pt x="-274" y="977"/>
                  </a:cubicBezTo>
                  <a:close/>
                </a:path>
              </a:pathLst>
            </a:custGeom>
            <a:solidFill>
              <a:srgbClr val="EB4B88"/>
            </a:solidFill>
            <a:ln w="12025" cap="flat">
              <a:noFill/>
              <a:prstDash val="solid"/>
              <a:miter/>
            </a:ln>
          </p:spPr>
          <p:txBody>
            <a:bodyPr rtlCol="0" anchor="ctr"/>
            <a:lstStyle/>
            <a:p>
              <a:endParaRPr lang="zh-CN" altLang="en-US"/>
            </a:p>
          </p:txBody>
        </p:sp>
        <p:sp>
          <p:nvSpPr>
            <p:cNvPr id="315" name="íŝḷíde">
              <a:extLst>
                <a:ext uri="{FF2B5EF4-FFF2-40B4-BE49-F238E27FC236}">
                  <a16:creationId xmlns:a16="http://schemas.microsoft.com/office/drawing/2014/main" id="{92CBF2C1-1E92-1857-2F16-F650E44D006E}"/>
                </a:ext>
              </a:extLst>
            </p:cNvPr>
            <p:cNvSpPr/>
            <p:nvPr/>
          </p:nvSpPr>
          <p:spPr>
            <a:xfrm>
              <a:off x="1280918" y="2614113"/>
              <a:ext cx="1494750" cy="1864145"/>
            </a:xfrm>
            <a:custGeom>
              <a:avLst/>
              <a:gdLst>
                <a:gd name="connsiteX0" fmla="*/ 1436582 w 1494750"/>
                <a:gd name="connsiteY0" fmla="*/ 1088981 h 1864145"/>
                <a:gd name="connsiteX1" fmla="*/ 1364192 w 1494750"/>
                <a:gd name="connsiteY1" fmla="*/ 998252 h 1864145"/>
                <a:gd name="connsiteX2" fmla="*/ 1325463 w 1494750"/>
                <a:gd name="connsiteY2" fmla="*/ 957352 h 1864145"/>
                <a:gd name="connsiteX3" fmla="*/ 1289268 w 1494750"/>
                <a:gd name="connsiteY3" fmla="*/ 919709 h 1864145"/>
                <a:gd name="connsiteX4" fmla="*/ 1071013 w 1494750"/>
                <a:gd name="connsiteY4" fmla="*/ 629064 h 1864145"/>
                <a:gd name="connsiteX5" fmla="*/ 1055328 w 1494750"/>
                <a:gd name="connsiteY5" fmla="*/ 582372 h 1864145"/>
                <a:gd name="connsiteX6" fmla="*/ 1066549 w 1494750"/>
                <a:gd name="connsiteY6" fmla="*/ 466307 h 1864145"/>
                <a:gd name="connsiteX7" fmla="*/ 1051226 w 1494750"/>
                <a:gd name="connsiteY7" fmla="*/ 346381 h 1864145"/>
                <a:gd name="connsiteX8" fmla="*/ 1115412 w 1494750"/>
                <a:gd name="connsiteY8" fmla="*/ 176023 h 1864145"/>
                <a:gd name="connsiteX9" fmla="*/ 1049899 w 1494750"/>
                <a:gd name="connsiteY9" fmla="*/ 143326 h 1864145"/>
                <a:gd name="connsiteX10" fmla="*/ 989574 w 1494750"/>
                <a:gd name="connsiteY10" fmla="*/ 154668 h 1864145"/>
                <a:gd name="connsiteX11" fmla="*/ 968581 w 1494750"/>
                <a:gd name="connsiteY11" fmla="*/ 173127 h 1864145"/>
                <a:gd name="connsiteX12" fmla="*/ 951931 w 1494750"/>
                <a:gd name="connsiteY12" fmla="*/ 152013 h 1864145"/>
                <a:gd name="connsiteX13" fmla="*/ 809564 w 1494750"/>
                <a:gd name="connsiteY13" fmla="*/ 44273 h 1864145"/>
                <a:gd name="connsiteX14" fmla="*/ 753462 w 1494750"/>
                <a:gd name="connsiteY14" fmla="*/ 61164 h 1864145"/>
                <a:gd name="connsiteX15" fmla="*/ 723300 w 1494750"/>
                <a:gd name="connsiteY15" fmla="*/ 115456 h 1864145"/>
                <a:gd name="connsiteX16" fmla="*/ 921407 w 1494750"/>
                <a:gd name="connsiteY16" fmla="*/ 441211 h 1864145"/>
                <a:gd name="connsiteX17" fmla="*/ 956154 w 1494750"/>
                <a:gd name="connsiteY17" fmla="*/ 652349 h 1864145"/>
                <a:gd name="connsiteX18" fmla="*/ 939021 w 1494750"/>
                <a:gd name="connsiteY18" fmla="*/ 757194 h 1864145"/>
                <a:gd name="connsiteX19" fmla="*/ 920562 w 1494750"/>
                <a:gd name="connsiteY19" fmla="*/ 877120 h 1864145"/>
                <a:gd name="connsiteX20" fmla="*/ 924423 w 1494750"/>
                <a:gd name="connsiteY20" fmla="*/ 958559 h 1864145"/>
                <a:gd name="connsiteX21" fmla="*/ 881954 w 1494750"/>
                <a:gd name="connsiteY21" fmla="*/ 902456 h 1864145"/>
                <a:gd name="connsiteX22" fmla="*/ 818492 w 1494750"/>
                <a:gd name="connsiteY22" fmla="*/ 817277 h 1864145"/>
                <a:gd name="connsiteX23" fmla="*/ 752376 w 1494750"/>
                <a:gd name="connsiteY23" fmla="*/ 613741 h 1864145"/>
                <a:gd name="connsiteX24" fmla="*/ 778919 w 1494750"/>
                <a:gd name="connsiteY24" fmla="*/ 233935 h 1864145"/>
                <a:gd name="connsiteX25" fmla="*/ 727160 w 1494750"/>
                <a:gd name="connsiteY25" fmla="*/ 199549 h 1864145"/>
                <a:gd name="connsiteX26" fmla="*/ 669610 w 1494750"/>
                <a:gd name="connsiteY26" fmla="*/ 210287 h 1864145"/>
                <a:gd name="connsiteX27" fmla="*/ 622315 w 1494750"/>
                <a:gd name="connsiteY27" fmla="*/ 265666 h 1864145"/>
                <a:gd name="connsiteX28" fmla="*/ 602408 w 1494750"/>
                <a:gd name="connsiteY28" fmla="*/ 214872 h 1864145"/>
                <a:gd name="connsiteX29" fmla="*/ 534362 w 1494750"/>
                <a:gd name="connsiteY29" fmla="*/ 109062 h 1864145"/>
                <a:gd name="connsiteX30" fmla="*/ 391994 w 1494750"/>
                <a:gd name="connsiteY30" fmla="*/ 1200 h 1864145"/>
                <a:gd name="connsiteX31" fmla="*/ 335771 w 1494750"/>
                <a:gd name="connsiteY31" fmla="*/ 18212 h 1864145"/>
                <a:gd name="connsiteX32" fmla="*/ 305730 w 1494750"/>
                <a:gd name="connsiteY32" fmla="*/ 72384 h 1864145"/>
                <a:gd name="connsiteX33" fmla="*/ 374741 w 1494750"/>
                <a:gd name="connsiteY33" fmla="*/ 200273 h 1864145"/>
                <a:gd name="connsiteX34" fmla="*/ 352904 w 1494750"/>
                <a:gd name="connsiteY34" fmla="*/ 191104 h 1864145"/>
                <a:gd name="connsiteX35" fmla="*/ 295233 w 1494750"/>
                <a:gd name="connsiteY35" fmla="*/ 201841 h 1864145"/>
                <a:gd name="connsiteX36" fmla="*/ 218379 w 1494750"/>
                <a:gd name="connsiteY36" fmla="*/ 363030 h 1864145"/>
                <a:gd name="connsiteX37" fmla="*/ 210054 w 1494750"/>
                <a:gd name="connsiteY37" fmla="*/ 410446 h 1864145"/>
                <a:gd name="connsiteX38" fmla="*/ 101469 w 1494750"/>
                <a:gd name="connsiteY38" fmla="*/ 322854 h 1864145"/>
                <a:gd name="connsiteX39" fmla="*/ 42954 w 1494750"/>
                <a:gd name="connsiteY39" fmla="*/ 340469 h 1864145"/>
                <a:gd name="connsiteX40" fmla="*/ -239 w 1494750"/>
                <a:gd name="connsiteY40" fmla="*/ 399587 h 1864145"/>
                <a:gd name="connsiteX41" fmla="*/ 152987 w 1494750"/>
                <a:gd name="connsiteY41" fmla="*/ 541592 h 1864145"/>
                <a:gd name="connsiteX42" fmla="*/ 213312 w 1494750"/>
                <a:gd name="connsiteY42" fmla="*/ 646316 h 1864145"/>
                <a:gd name="connsiteX43" fmla="*/ 246973 w 1494750"/>
                <a:gd name="connsiteY43" fmla="*/ 781565 h 1864145"/>
                <a:gd name="connsiteX44" fmla="*/ 186648 w 1494750"/>
                <a:gd name="connsiteY44" fmla="*/ 1140016 h 1864145"/>
                <a:gd name="connsiteX45" fmla="*/ 171567 w 1494750"/>
                <a:gd name="connsiteY45" fmla="*/ 1190207 h 1864145"/>
                <a:gd name="connsiteX46" fmla="*/ 155883 w 1494750"/>
                <a:gd name="connsiteY46" fmla="*/ 1244258 h 1864145"/>
                <a:gd name="connsiteX47" fmla="*/ 133321 w 1494750"/>
                <a:gd name="connsiteY47" fmla="*/ 1358151 h 1864145"/>
                <a:gd name="connsiteX48" fmla="*/ 140439 w 1494750"/>
                <a:gd name="connsiteY48" fmla="*/ 1485919 h 1864145"/>
                <a:gd name="connsiteX49" fmla="*/ 168309 w 1494750"/>
                <a:gd name="connsiteY49" fmla="*/ 1549864 h 1864145"/>
                <a:gd name="connsiteX50" fmla="*/ 219465 w 1494750"/>
                <a:gd name="connsiteY50" fmla="*/ 1598848 h 1864145"/>
                <a:gd name="connsiteX51" fmla="*/ 341080 w 1494750"/>
                <a:gd name="connsiteY51" fmla="*/ 1615136 h 1864145"/>
                <a:gd name="connsiteX52" fmla="*/ 431929 w 1494750"/>
                <a:gd name="connsiteY52" fmla="*/ 1537316 h 1864145"/>
                <a:gd name="connsiteX53" fmla="*/ 447614 w 1494750"/>
                <a:gd name="connsiteY53" fmla="*/ 1476991 h 1864145"/>
                <a:gd name="connsiteX54" fmla="*/ 433257 w 1494750"/>
                <a:gd name="connsiteY54" fmla="*/ 1413409 h 1864145"/>
                <a:gd name="connsiteX55" fmla="*/ 392115 w 1494750"/>
                <a:gd name="connsiteY55" fmla="*/ 1371906 h 1864145"/>
                <a:gd name="connsiteX56" fmla="*/ 340718 w 1494750"/>
                <a:gd name="connsiteY56" fmla="*/ 1359841 h 1864145"/>
                <a:gd name="connsiteX57" fmla="*/ 384514 w 1494750"/>
                <a:gd name="connsiteY57" fmla="*/ 1383971 h 1864145"/>
                <a:gd name="connsiteX58" fmla="*/ 412143 w 1494750"/>
                <a:gd name="connsiteY58" fmla="*/ 1426077 h 1864145"/>
                <a:gd name="connsiteX59" fmla="*/ 395011 w 1494750"/>
                <a:gd name="connsiteY59" fmla="*/ 1511377 h 1864145"/>
                <a:gd name="connsiteX60" fmla="*/ 327447 w 1494750"/>
                <a:gd name="connsiteY60" fmla="*/ 1553605 h 1864145"/>
                <a:gd name="connsiteX61" fmla="*/ 252403 w 1494750"/>
                <a:gd name="connsiteY61" fmla="*/ 1535145 h 1864145"/>
                <a:gd name="connsiteX62" fmla="*/ 215363 w 1494750"/>
                <a:gd name="connsiteY62" fmla="*/ 1468305 h 1864145"/>
                <a:gd name="connsiteX63" fmla="*/ 216087 w 1494750"/>
                <a:gd name="connsiteY63" fmla="*/ 1375767 h 1864145"/>
                <a:gd name="connsiteX64" fmla="*/ 239251 w 1494750"/>
                <a:gd name="connsiteY64" fmla="*/ 1276350 h 1864145"/>
                <a:gd name="connsiteX65" fmla="*/ 254333 w 1494750"/>
                <a:gd name="connsiteY65" fmla="*/ 1226522 h 1864145"/>
                <a:gd name="connsiteX66" fmla="*/ 270862 w 1494750"/>
                <a:gd name="connsiteY66" fmla="*/ 1173074 h 1864145"/>
                <a:gd name="connsiteX67" fmla="*/ 320690 w 1494750"/>
                <a:gd name="connsiteY67" fmla="*/ 964591 h 1864145"/>
                <a:gd name="connsiteX68" fmla="*/ 331790 w 1494750"/>
                <a:gd name="connsiteY68" fmla="*/ 801593 h 1864145"/>
                <a:gd name="connsiteX69" fmla="*/ 370639 w 1494750"/>
                <a:gd name="connsiteY69" fmla="*/ 858781 h 1864145"/>
                <a:gd name="connsiteX70" fmla="*/ 439289 w 1494750"/>
                <a:gd name="connsiteY70" fmla="*/ 958196 h 1864145"/>
                <a:gd name="connsiteX71" fmla="*/ 500821 w 1494750"/>
                <a:gd name="connsiteY71" fmla="*/ 1043979 h 1864145"/>
                <a:gd name="connsiteX72" fmla="*/ 537860 w 1494750"/>
                <a:gd name="connsiteY72" fmla="*/ 1135070 h 1864145"/>
                <a:gd name="connsiteX73" fmla="*/ 552097 w 1494750"/>
                <a:gd name="connsiteY73" fmla="*/ 1235088 h 1864145"/>
                <a:gd name="connsiteX74" fmla="*/ 543410 w 1494750"/>
                <a:gd name="connsiteY74" fmla="*/ 1340536 h 1864145"/>
                <a:gd name="connsiteX75" fmla="*/ 536292 w 1494750"/>
                <a:gd name="connsiteY75" fmla="*/ 1462876 h 1864145"/>
                <a:gd name="connsiteX76" fmla="*/ 615921 w 1494750"/>
                <a:gd name="connsiteY76" fmla="*/ 1695851 h 1864145"/>
                <a:gd name="connsiteX77" fmla="*/ 778195 w 1494750"/>
                <a:gd name="connsiteY77" fmla="*/ 1856436 h 1864145"/>
                <a:gd name="connsiteX78" fmla="*/ 654167 w 1494750"/>
                <a:gd name="connsiteY78" fmla="*/ 1671118 h 1864145"/>
                <a:gd name="connsiteX79" fmla="*/ 609164 w 1494750"/>
                <a:gd name="connsiteY79" fmla="*/ 1466013 h 1864145"/>
                <a:gd name="connsiteX80" fmla="*/ 624608 w 1494750"/>
                <a:gd name="connsiteY80" fmla="*/ 1361771 h 1864145"/>
                <a:gd name="connsiteX81" fmla="*/ 640895 w 1494750"/>
                <a:gd name="connsiteY81" fmla="*/ 1241121 h 1864145"/>
                <a:gd name="connsiteX82" fmla="*/ 639327 w 1494750"/>
                <a:gd name="connsiteY82" fmla="*/ 1192137 h 1864145"/>
                <a:gd name="connsiteX83" fmla="*/ 693499 w 1494750"/>
                <a:gd name="connsiteY83" fmla="*/ 1268267 h 1864145"/>
                <a:gd name="connsiteX84" fmla="*/ 747791 w 1494750"/>
                <a:gd name="connsiteY84" fmla="*/ 1471442 h 1864145"/>
                <a:gd name="connsiteX85" fmla="*/ 722938 w 1494750"/>
                <a:gd name="connsiteY85" fmla="*/ 1692955 h 1864145"/>
                <a:gd name="connsiteX86" fmla="*/ 794241 w 1494750"/>
                <a:gd name="connsiteY86" fmla="*/ 1475785 h 1864145"/>
                <a:gd name="connsiteX87" fmla="*/ 758046 w 1494750"/>
                <a:gd name="connsiteY87" fmla="*/ 1232193 h 1864145"/>
                <a:gd name="connsiteX88" fmla="*/ 695429 w 1494750"/>
                <a:gd name="connsiteY88" fmla="*/ 1126866 h 1864145"/>
                <a:gd name="connsiteX89" fmla="*/ 639327 w 1494750"/>
                <a:gd name="connsiteY89" fmla="*/ 1037102 h 1864145"/>
                <a:gd name="connsiteX90" fmla="*/ 606028 w 1494750"/>
                <a:gd name="connsiteY90" fmla="*/ 941909 h 1864145"/>
                <a:gd name="connsiteX91" fmla="*/ 597099 w 1494750"/>
                <a:gd name="connsiteY91" fmla="*/ 843941 h 1864145"/>
                <a:gd name="connsiteX92" fmla="*/ 612301 w 1494750"/>
                <a:gd name="connsiteY92" fmla="*/ 739338 h 1864145"/>
                <a:gd name="connsiteX93" fmla="*/ 621350 w 1494750"/>
                <a:gd name="connsiteY93" fmla="*/ 672376 h 1864145"/>
                <a:gd name="connsiteX94" fmla="*/ 635225 w 1494750"/>
                <a:gd name="connsiteY94" fmla="*/ 702660 h 1864145"/>
                <a:gd name="connsiteX95" fmla="*/ 743810 w 1494750"/>
                <a:gd name="connsiteY95" fmla="*/ 867950 h 1864145"/>
                <a:gd name="connsiteX96" fmla="*/ 812460 w 1494750"/>
                <a:gd name="connsiteY96" fmla="*/ 967245 h 1864145"/>
                <a:gd name="connsiteX97" fmla="*/ 873991 w 1494750"/>
                <a:gd name="connsiteY97" fmla="*/ 1053028 h 1864145"/>
                <a:gd name="connsiteX98" fmla="*/ 911151 w 1494750"/>
                <a:gd name="connsiteY98" fmla="*/ 1144239 h 1864145"/>
                <a:gd name="connsiteX99" fmla="*/ 925268 w 1494750"/>
                <a:gd name="connsiteY99" fmla="*/ 1244137 h 1864145"/>
                <a:gd name="connsiteX100" fmla="*/ 916701 w 1494750"/>
                <a:gd name="connsiteY100" fmla="*/ 1349585 h 1864145"/>
                <a:gd name="connsiteX101" fmla="*/ 909462 w 1494750"/>
                <a:gd name="connsiteY101" fmla="*/ 1471924 h 1864145"/>
                <a:gd name="connsiteX102" fmla="*/ 989091 w 1494750"/>
                <a:gd name="connsiteY102" fmla="*/ 1705020 h 1864145"/>
                <a:gd name="connsiteX103" fmla="*/ 1152331 w 1494750"/>
                <a:gd name="connsiteY103" fmla="*/ 1865123 h 1864145"/>
                <a:gd name="connsiteX104" fmla="*/ 1028423 w 1494750"/>
                <a:gd name="connsiteY104" fmla="*/ 1679804 h 1864145"/>
                <a:gd name="connsiteX105" fmla="*/ 983300 w 1494750"/>
                <a:gd name="connsiteY105" fmla="*/ 1474699 h 1864145"/>
                <a:gd name="connsiteX106" fmla="*/ 998743 w 1494750"/>
                <a:gd name="connsiteY106" fmla="*/ 1370578 h 1864145"/>
                <a:gd name="connsiteX107" fmla="*/ 1015031 w 1494750"/>
                <a:gd name="connsiteY107" fmla="*/ 1249928 h 1864145"/>
                <a:gd name="connsiteX108" fmla="*/ 1011049 w 1494750"/>
                <a:gd name="connsiteY108" fmla="*/ 1176694 h 1864145"/>
                <a:gd name="connsiteX109" fmla="*/ 1049416 w 1494750"/>
                <a:gd name="connsiteY109" fmla="*/ 1226763 h 1864145"/>
                <a:gd name="connsiteX110" fmla="*/ 1111068 w 1494750"/>
                <a:gd name="connsiteY110" fmla="*/ 1312184 h 1864145"/>
                <a:gd name="connsiteX111" fmla="*/ 1165361 w 1494750"/>
                <a:gd name="connsiteY111" fmla="*/ 1515358 h 1864145"/>
                <a:gd name="connsiteX112" fmla="*/ 1140386 w 1494750"/>
                <a:gd name="connsiteY112" fmla="*/ 1736993 h 1864145"/>
                <a:gd name="connsiteX113" fmla="*/ 1211811 w 1494750"/>
                <a:gd name="connsiteY113" fmla="*/ 1519823 h 1864145"/>
                <a:gd name="connsiteX114" fmla="*/ 1175616 w 1494750"/>
                <a:gd name="connsiteY114" fmla="*/ 1276110 h 1864145"/>
                <a:gd name="connsiteX115" fmla="*/ 1112999 w 1494750"/>
                <a:gd name="connsiteY115" fmla="*/ 1170902 h 1864145"/>
                <a:gd name="connsiteX116" fmla="*/ 1056897 w 1494750"/>
                <a:gd name="connsiteY116" fmla="*/ 1081139 h 1864145"/>
                <a:gd name="connsiteX117" fmla="*/ 1023476 w 1494750"/>
                <a:gd name="connsiteY117" fmla="*/ 985826 h 1864145"/>
                <a:gd name="connsiteX118" fmla="*/ 1014669 w 1494750"/>
                <a:gd name="connsiteY118" fmla="*/ 887858 h 1864145"/>
                <a:gd name="connsiteX119" fmla="*/ 1029871 w 1494750"/>
                <a:gd name="connsiteY119" fmla="*/ 783375 h 1864145"/>
                <a:gd name="connsiteX120" fmla="*/ 1035662 w 1494750"/>
                <a:gd name="connsiteY120" fmla="*/ 743560 h 1864145"/>
                <a:gd name="connsiteX121" fmla="*/ 1088628 w 1494750"/>
                <a:gd name="connsiteY121" fmla="*/ 825602 h 1864145"/>
                <a:gd name="connsiteX122" fmla="*/ 1228702 w 1494750"/>
                <a:gd name="connsiteY122" fmla="*/ 987876 h 1864145"/>
                <a:gd name="connsiteX123" fmla="*/ 1268034 w 1494750"/>
                <a:gd name="connsiteY123" fmla="*/ 1027691 h 1864145"/>
                <a:gd name="connsiteX124" fmla="*/ 1304229 w 1494750"/>
                <a:gd name="connsiteY124" fmla="*/ 1065093 h 1864145"/>
                <a:gd name="connsiteX125" fmla="*/ 1370466 w 1494750"/>
                <a:gd name="connsiteY125" fmla="*/ 1142791 h 1864145"/>
                <a:gd name="connsiteX126" fmla="*/ 1414021 w 1494750"/>
                <a:gd name="connsiteY126" fmla="*/ 1223868 h 1864145"/>
                <a:gd name="connsiteX127" fmla="*/ 1411849 w 1494750"/>
                <a:gd name="connsiteY127" fmla="*/ 1300240 h 1864145"/>
                <a:gd name="connsiteX128" fmla="*/ 1353696 w 1494750"/>
                <a:gd name="connsiteY128" fmla="*/ 1351153 h 1864145"/>
                <a:gd name="connsiteX129" fmla="*/ 1274308 w 1494750"/>
                <a:gd name="connsiteY129" fmla="*/ 1344759 h 1864145"/>
                <a:gd name="connsiteX130" fmla="*/ 1219895 w 1494750"/>
                <a:gd name="connsiteY130" fmla="*/ 1276833 h 1864145"/>
                <a:gd name="connsiteX131" fmla="*/ 1225083 w 1494750"/>
                <a:gd name="connsiteY131" fmla="*/ 1226643 h 1864145"/>
                <a:gd name="connsiteX132" fmla="*/ 1253073 w 1494750"/>
                <a:gd name="connsiteY132" fmla="*/ 1185501 h 1864145"/>
                <a:gd name="connsiteX133" fmla="*/ 1213018 w 1494750"/>
                <a:gd name="connsiteY133" fmla="*/ 1219765 h 1864145"/>
                <a:gd name="connsiteX134" fmla="*/ 1195403 w 1494750"/>
                <a:gd name="connsiteY134" fmla="*/ 1275626 h 1864145"/>
                <a:gd name="connsiteX135" fmla="*/ 1211932 w 1494750"/>
                <a:gd name="connsiteY135" fmla="*/ 1338606 h 1864145"/>
                <a:gd name="connsiteX136" fmla="*/ 1253677 w 1494750"/>
                <a:gd name="connsiteY136" fmla="*/ 1385298 h 1864145"/>
                <a:gd name="connsiteX137" fmla="*/ 1370104 w 1494750"/>
                <a:gd name="connsiteY137" fmla="*/ 1412565 h 1864145"/>
                <a:gd name="connsiteX138" fmla="*/ 1470726 w 1494750"/>
                <a:gd name="connsiteY138" fmla="*/ 1342226 h 1864145"/>
                <a:gd name="connsiteX139" fmla="*/ 1493529 w 1494750"/>
                <a:gd name="connsiteY139" fmla="*/ 1275265 h 1864145"/>
                <a:gd name="connsiteX140" fmla="*/ 1489065 w 1494750"/>
                <a:gd name="connsiteY140" fmla="*/ 1205650 h 1864145"/>
                <a:gd name="connsiteX141" fmla="*/ 1436582 w 1494750"/>
                <a:gd name="connsiteY141" fmla="*/ 1088981 h 1864145"/>
                <a:gd name="connsiteX142" fmla="*/ 538584 w 1494750"/>
                <a:gd name="connsiteY142" fmla="*/ 608553 h 1864145"/>
                <a:gd name="connsiteX143" fmla="*/ 521331 w 1494750"/>
                <a:gd name="connsiteY143" fmla="*/ 713519 h 1864145"/>
                <a:gd name="connsiteX144" fmla="*/ 502872 w 1494750"/>
                <a:gd name="connsiteY144" fmla="*/ 833324 h 1864145"/>
                <a:gd name="connsiteX145" fmla="*/ 503958 w 1494750"/>
                <a:gd name="connsiteY145" fmla="*/ 888943 h 1864145"/>
                <a:gd name="connsiteX146" fmla="*/ 444236 w 1494750"/>
                <a:gd name="connsiteY146" fmla="*/ 808591 h 1864145"/>
                <a:gd name="connsiteX147" fmla="*/ 378120 w 1494750"/>
                <a:gd name="connsiteY147" fmla="*/ 605054 h 1864145"/>
                <a:gd name="connsiteX148" fmla="*/ 416728 w 1494750"/>
                <a:gd name="connsiteY148" fmla="*/ 249619 h 1864145"/>
                <a:gd name="connsiteX149" fmla="*/ 503716 w 1494750"/>
                <a:gd name="connsiteY149" fmla="*/ 397415 h 1864145"/>
                <a:gd name="connsiteX150" fmla="*/ 538584 w 1494750"/>
                <a:gd name="connsiteY150" fmla="*/ 608553 h 18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94750" h="1864145">
                  <a:moveTo>
                    <a:pt x="1436582" y="1088981"/>
                  </a:moveTo>
                  <a:cubicBezTo>
                    <a:pt x="1414672" y="1057033"/>
                    <a:pt x="1390482" y="1026702"/>
                    <a:pt x="1364192" y="998252"/>
                  </a:cubicBezTo>
                  <a:cubicBezTo>
                    <a:pt x="1351283" y="984136"/>
                    <a:pt x="1339338" y="971348"/>
                    <a:pt x="1325463" y="957352"/>
                  </a:cubicBezTo>
                  <a:cubicBezTo>
                    <a:pt x="1305556" y="937324"/>
                    <a:pt x="1291440" y="922243"/>
                    <a:pt x="1289268" y="919709"/>
                  </a:cubicBezTo>
                  <a:cubicBezTo>
                    <a:pt x="1189370" y="817519"/>
                    <a:pt x="1114447" y="740906"/>
                    <a:pt x="1071013" y="629064"/>
                  </a:cubicBezTo>
                  <a:cubicBezTo>
                    <a:pt x="1064618" y="612655"/>
                    <a:pt x="1058948" y="596970"/>
                    <a:pt x="1055328" y="582372"/>
                  </a:cubicBezTo>
                  <a:cubicBezTo>
                    <a:pt x="1063050" y="516376"/>
                    <a:pt x="1067393" y="480181"/>
                    <a:pt x="1066549" y="466307"/>
                  </a:cubicBezTo>
                  <a:cubicBezTo>
                    <a:pt x="1065813" y="425889"/>
                    <a:pt x="1060673" y="385676"/>
                    <a:pt x="1051226" y="346381"/>
                  </a:cubicBezTo>
                  <a:cubicBezTo>
                    <a:pt x="1078252" y="252273"/>
                    <a:pt x="1132423" y="212942"/>
                    <a:pt x="1115412" y="176023"/>
                  </a:cubicBezTo>
                  <a:cubicBezTo>
                    <a:pt x="1109621" y="163234"/>
                    <a:pt x="1094178" y="148394"/>
                    <a:pt x="1049899" y="143326"/>
                  </a:cubicBezTo>
                  <a:cubicBezTo>
                    <a:pt x="1029087" y="140346"/>
                    <a:pt x="1007876" y="144328"/>
                    <a:pt x="989574" y="154668"/>
                  </a:cubicBezTo>
                  <a:cubicBezTo>
                    <a:pt x="981587" y="159590"/>
                    <a:pt x="974481" y="165828"/>
                    <a:pt x="968581" y="173127"/>
                  </a:cubicBezTo>
                  <a:cubicBezTo>
                    <a:pt x="962789" y="165406"/>
                    <a:pt x="957119" y="158408"/>
                    <a:pt x="951931" y="152013"/>
                  </a:cubicBezTo>
                  <a:cubicBezTo>
                    <a:pt x="910669" y="100737"/>
                    <a:pt x="867476" y="46444"/>
                    <a:pt x="809564" y="44273"/>
                  </a:cubicBezTo>
                  <a:cubicBezTo>
                    <a:pt x="789415" y="42789"/>
                    <a:pt x="769436" y="48797"/>
                    <a:pt x="753462" y="61164"/>
                  </a:cubicBezTo>
                  <a:cubicBezTo>
                    <a:pt x="737982" y="75666"/>
                    <a:pt x="727426" y="94656"/>
                    <a:pt x="723300" y="115456"/>
                  </a:cubicBezTo>
                  <a:cubicBezTo>
                    <a:pt x="706529" y="196292"/>
                    <a:pt x="851550" y="259512"/>
                    <a:pt x="921407" y="441211"/>
                  </a:cubicBezTo>
                  <a:cubicBezTo>
                    <a:pt x="935885" y="478733"/>
                    <a:pt x="967133" y="559690"/>
                    <a:pt x="956154" y="652349"/>
                  </a:cubicBezTo>
                  <a:cubicBezTo>
                    <a:pt x="954706" y="664414"/>
                    <a:pt x="949518" y="695421"/>
                    <a:pt x="939021" y="757194"/>
                  </a:cubicBezTo>
                  <a:cubicBezTo>
                    <a:pt x="924061" y="844544"/>
                    <a:pt x="921769" y="851783"/>
                    <a:pt x="920562" y="877120"/>
                  </a:cubicBezTo>
                  <a:cubicBezTo>
                    <a:pt x="919319" y="904327"/>
                    <a:pt x="920610" y="931594"/>
                    <a:pt x="924423" y="958559"/>
                  </a:cubicBezTo>
                  <a:cubicBezTo>
                    <a:pt x="915012" y="946494"/>
                    <a:pt x="901861" y="928878"/>
                    <a:pt x="881954" y="902456"/>
                  </a:cubicBezTo>
                  <a:cubicBezTo>
                    <a:pt x="844191" y="852387"/>
                    <a:pt x="825369" y="827291"/>
                    <a:pt x="818492" y="817277"/>
                  </a:cubicBezTo>
                  <a:cubicBezTo>
                    <a:pt x="766251" y="739941"/>
                    <a:pt x="756719" y="653676"/>
                    <a:pt x="752376" y="613741"/>
                  </a:cubicBezTo>
                  <a:cubicBezTo>
                    <a:pt x="731262" y="420701"/>
                    <a:pt x="830919" y="297879"/>
                    <a:pt x="778919" y="233935"/>
                  </a:cubicBezTo>
                  <a:cubicBezTo>
                    <a:pt x="765720" y="217309"/>
                    <a:pt x="747598" y="205280"/>
                    <a:pt x="727160" y="199549"/>
                  </a:cubicBezTo>
                  <a:cubicBezTo>
                    <a:pt x="707313" y="195858"/>
                    <a:pt x="686791" y="199682"/>
                    <a:pt x="669610" y="210287"/>
                  </a:cubicBezTo>
                  <a:cubicBezTo>
                    <a:pt x="648376" y="223269"/>
                    <a:pt x="631811" y="242657"/>
                    <a:pt x="622315" y="265666"/>
                  </a:cubicBezTo>
                  <a:cubicBezTo>
                    <a:pt x="616693" y="248353"/>
                    <a:pt x="610045" y="231389"/>
                    <a:pt x="602408" y="214872"/>
                  </a:cubicBezTo>
                  <a:cubicBezTo>
                    <a:pt x="584383" y="176819"/>
                    <a:pt x="561508" y="141251"/>
                    <a:pt x="534362" y="109062"/>
                  </a:cubicBezTo>
                  <a:cubicBezTo>
                    <a:pt x="493099" y="57785"/>
                    <a:pt x="449303" y="3373"/>
                    <a:pt x="391994" y="1200"/>
                  </a:cubicBezTo>
                  <a:cubicBezTo>
                    <a:pt x="371798" y="-295"/>
                    <a:pt x="351758" y="5762"/>
                    <a:pt x="335771" y="18212"/>
                  </a:cubicBezTo>
                  <a:cubicBezTo>
                    <a:pt x="320328" y="32666"/>
                    <a:pt x="309808" y="51620"/>
                    <a:pt x="305730" y="72384"/>
                  </a:cubicBezTo>
                  <a:cubicBezTo>
                    <a:pt x="297164" y="113526"/>
                    <a:pt x="330584" y="150324"/>
                    <a:pt x="374741" y="200273"/>
                  </a:cubicBezTo>
                  <a:cubicBezTo>
                    <a:pt x="367901" y="196256"/>
                    <a:pt x="360553" y="193179"/>
                    <a:pt x="352904" y="191104"/>
                  </a:cubicBezTo>
                  <a:cubicBezTo>
                    <a:pt x="333009" y="187424"/>
                    <a:pt x="312462" y="191261"/>
                    <a:pt x="295233" y="201841"/>
                  </a:cubicBezTo>
                  <a:cubicBezTo>
                    <a:pt x="245284" y="230074"/>
                    <a:pt x="231409" y="298361"/>
                    <a:pt x="218379" y="363030"/>
                  </a:cubicBezTo>
                  <a:cubicBezTo>
                    <a:pt x="215483" y="376664"/>
                    <a:pt x="212467" y="392469"/>
                    <a:pt x="210054" y="410446"/>
                  </a:cubicBezTo>
                  <a:cubicBezTo>
                    <a:pt x="181701" y="365564"/>
                    <a:pt x="146351" y="325991"/>
                    <a:pt x="101469" y="322854"/>
                  </a:cubicBezTo>
                  <a:cubicBezTo>
                    <a:pt x="80561" y="322106"/>
                    <a:pt x="59978" y="328295"/>
                    <a:pt x="42954" y="340469"/>
                  </a:cubicBezTo>
                  <a:cubicBezTo>
                    <a:pt x="6035" y="364599"/>
                    <a:pt x="-842" y="385471"/>
                    <a:pt x="-239" y="399587"/>
                  </a:cubicBezTo>
                  <a:cubicBezTo>
                    <a:pt x="1812" y="443745"/>
                    <a:pt x="79994" y="451587"/>
                    <a:pt x="152987" y="541592"/>
                  </a:cubicBezTo>
                  <a:cubicBezTo>
                    <a:pt x="178070" y="573384"/>
                    <a:pt x="198399" y="608661"/>
                    <a:pt x="213312" y="646316"/>
                  </a:cubicBezTo>
                  <a:cubicBezTo>
                    <a:pt x="230854" y="689581"/>
                    <a:pt x="242195" y="735115"/>
                    <a:pt x="246973" y="781565"/>
                  </a:cubicBezTo>
                  <a:cubicBezTo>
                    <a:pt x="259762" y="900767"/>
                    <a:pt x="228393" y="1003319"/>
                    <a:pt x="186648" y="1140016"/>
                  </a:cubicBezTo>
                  <a:cubicBezTo>
                    <a:pt x="185683" y="1143395"/>
                    <a:pt x="180013" y="1163181"/>
                    <a:pt x="171567" y="1190207"/>
                  </a:cubicBezTo>
                  <a:cubicBezTo>
                    <a:pt x="165655" y="1209028"/>
                    <a:pt x="160950" y="1226402"/>
                    <a:pt x="155883" y="1244258"/>
                  </a:cubicBezTo>
                  <a:cubicBezTo>
                    <a:pt x="145688" y="1281647"/>
                    <a:pt x="138147" y="1319700"/>
                    <a:pt x="133321" y="1358151"/>
                  </a:cubicBezTo>
                  <a:cubicBezTo>
                    <a:pt x="127674" y="1400813"/>
                    <a:pt x="130088" y="1444151"/>
                    <a:pt x="140439" y="1485919"/>
                  </a:cubicBezTo>
                  <a:cubicBezTo>
                    <a:pt x="146363" y="1508554"/>
                    <a:pt x="155762" y="1530126"/>
                    <a:pt x="168309" y="1549864"/>
                  </a:cubicBezTo>
                  <a:cubicBezTo>
                    <a:pt x="181509" y="1569796"/>
                    <a:pt x="198991" y="1586530"/>
                    <a:pt x="219465" y="1598848"/>
                  </a:cubicBezTo>
                  <a:cubicBezTo>
                    <a:pt x="256106" y="1620565"/>
                    <a:pt x="300011" y="1626441"/>
                    <a:pt x="341080" y="1615136"/>
                  </a:cubicBezTo>
                  <a:cubicBezTo>
                    <a:pt x="381160" y="1603505"/>
                    <a:pt x="414279" y="1575140"/>
                    <a:pt x="431929" y="1537316"/>
                  </a:cubicBezTo>
                  <a:cubicBezTo>
                    <a:pt x="441099" y="1518447"/>
                    <a:pt x="446432" y="1497936"/>
                    <a:pt x="447614" y="1476991"/>
                  </a:cubicBezTo>
                  <a:cubicBezTo>
                    <a:pt x="449448" y="1454828"/>
                    <a:pt x="444441" y="1432628"/>
                    <a:pt x="433257" y="1413409"/>
                  </a:cubicBezTo>
                  <a:cubicBezTo>
                    <a:pt x="422531" y="1396904"/>
                    <a:pt x="408523" y="1382776"/>
                    <a:pt x="392115" y="1371906"/>
                  </a:cubicBezTo>
                  <a:cubicBezTo>
                    <a:pt x="377179" y="1361409"/>
                    <a:pt x="358767" y="1357090"/>
                    <a:pt x="340718" y="1359841"/>
                  </a:cubicBezTo>
                  <a:cubicBezTo>
                    <a:pt x="357718" y="1362422"/>
                    <a:pt x="373246" y="1370976"/>
                    <a:pt x="384514" y="1383971"/>
                  </a:cubicBezTo>
                  <a:cubicBezTo>
                    <a:pt x="396422" y="1396036"/>
                    <a:pt x="405809" y="1410344"/>
                    <a:pt x="412143" y="1426077"/>
                  </a:cubicBezTo>
                  <a:cubicBezTo>
                    <a:pt x="420299" y="1455613"/>
                    <a:pt x="413941" y="1487271"/>
                    <a:pt x="395011" y="1511377"/>
                  </a:cubicBezTo>
                  <a:cubicBezTo>
                    <a:pt x="379821" y="1534723"/>
                    <a:pt x="355088" y="1550178"/>
                    <a:pt x="327447" y="1553605"/>
                  </a:cubicBezTo>
                  <a:cubicBezTo>
                    <a:pt x="301000" y="1557127"/>
                    <a:pt x="274192" y="1550540"/>
                    <a:pt x="252403" y="1535145"/>
                  </a:cubicBezTo>
                  <a:cubicBezTo>
                    <a:pt x="232218" y="1518206"/>
                    <a:pt x="219031" y="1494389"/>
                    <a:pt x="215363" y="1468305"/>
                  </a:cubicBezTo>
                  <a:cubicBezTo>
                    <a:pt x="210187" y="1437648"/>
                    <a:pt x="210428" y="1406327"/>
                    <a:pt x="216087" y="1375767"/>
                  </a:cubicBezTo>
                  <a:cubicBezTo>
                    <a:pt x="221673" y="1342165"/>
                    <a:pt x="229407" y="1308962"/>
                    <a:pt x="239251" y="1276350"/>
                  </a:cubicBezTo>
                  <a:cubicBezTo>
                    <a:pt x="244078" y="1259942"/>
                    <a:pt x="249266" y="1241965"/>
                    <a:pt x="254333" y="1226522"/>
                  </a:cubicBezTo>
                  <a:cubicBezTo>
                    <a:pt x="263743" y="1197566"/>
                    <a:pt x="269897" y="1176090"/>
                    <a:pt x="270862" y="1173074"/>
                  </a:cubicBezTo>
                  <a:cubicBezTo>
                    <a:pt x="292326" y="1104834"/>
                    <a:pt x="308975" y="1035159"/>
                    <a:pt x="320690" y="964591"/>
                  </a:cubicBezTo>
                  <a:cubicBezTo>
                    <a:pt x="329691" y="910745"/>
                    <a:pt x="333419" y="856163"/>
                    <a:pt x="331790" y="801593"/>
                  </a:cubicBezTo>
                  <a:lnTo>
                    <a:pt x="370639" y="858781"/>
                  </a:lnTo>
                  <a:cubicBezTo>
                    <a:pt x="407920" y="913797"/>
                    <a:pt x="426259" y="941547"/>
                    <a:pt x="439289" y="958196"/>
                  </a:cubicBezTo>
                  <a:cubicBezTo>
                    <a:pt x="461827" y="985282"/>
                    <a:pt x="482385" y="1013949"/>
                    <a:pt x="500821" y="1043979"/>
                  </a:cubicBezTo>
                  <a:cubicBezTo>
                    <a:pt x="517458" y="1072416"/>
                    <a:pt x="529922" y="1103097"/>
                    <a:pt x="537860" y="1135070"/>
                  </a:cubicBezTo>
                  <a:cubicBezTo>
                    <a:pt x="546764" y="1167681"/>
                    <a:pt x="551554" y="1201282"/>
                    <a:pt x="552097" y="1235088"/>
                  </a:cubicBezTo>
                  <a:cubicBezTo>
                    <a:pt x="551916" y="1270403"/>
                    <a:pt x="549008" y="1305656"/>
                    <a:pt x="543410" y="1340536"/>
                  </a:cubicBezTo>
                  <a:cubicBezTo>
                    <a:pt x="536979" y="1380978"/>
                    <a:pt x="534603" y="1421963"/>
                    <a:pt x="536292" y="1462876"/>
                  </a:cubicBezTo>
                  <a:cubicBezTo>
                    <a:pt x="541950" y="1546172"/>
                    <a:pt x="569410" y="1626513"/>
                    <a:pt x="615921" y="1695851"/>
                  </a:cubicBezTo>
                  <a:cubicBezTo>
                    <a:pt x="658619" y="1759783"/>
                    <a:pt x="713816" y="1814414"/>
                    <a:pt x="778195" y="1856436"/>
                  </a:cubicBezTo>
                  <a:cubicBezTo>
                    <a:pt x="728246" y="1800877"/>
                    <a:pt x="686489" y="1738477"/>
                    <a:pt x="654167" y="1671118"/>
                  </a:cubicBezTo>
                  <a:cubicBezTo>
                    <a:pt x="623498" y="1607149"/>
                    <a:pt x="608091" y="1536942"/>
                    <a:pt x="609164" y="1466013"/>
                  </a:cubicBezTo>
                  <a:cubicBezTo>
                    <a:pt x="611614" y="1430915"/>
                    <a:pt x="616778" y="1396072"/>
                    <a:pt x="624608" y="1361771"/>
                  </a:cubicBezTo>
                  <a:cubicBezTo>
                    <a:pt x="633596" y="1322113"/>
                    <a:pt x="639050" y="1281744"/>
                    <a:pt x="640895" y="1241121"/>
                  </a:cubicBezTo>
                  <a:cubicBezTo>
                    <a:pt x="641282" y="1224773"/>
                    <a:pt x="640751" y="1208424"/>
                    <a:pt x="639327" y="1192137"/>
                  </a:cubicBezTo>
                  <a:cubicBezTo>
                    <a:pt x="659307" y="1216086"/>
                    <a:pt x="677416" y="1241543"/>
                    <a:pt x="693499" y="1268267"/>
                  </a:cubicBezTo>
                  <a:cubicBezTo>
                    <a:pt x="727100" y="1330873"/>
                    <a:pt x="745680" y="1400427"/>
                    <a:pt x="747791" y="1471442"/>
                  </a:cubicBezTo>
                  <a:cubicBezTo>
                    <a:pt x="750120" y="1546087"/>
                    <a:pt x="741747" y="1620686"/>
                    <a:pt x="722938" y="1692955"/>
                  </a:cubicBezTo>
                  <a:cubicBezTo>
                    <a:pt x="761171" y="1626139"/>
                    <a:pt x="785434" y="1552253"/>
                    <a:pt x="794241" y="1475785"/>
                  </a:cubicBezTo>
                  <a:cubicBezTo>
                    <a:pt x="803773" y="1392814"/>
                    <a:pt x="791286" y="1308805"/>
                    <a:pt x="758046" y="1232193"/>
                  </a:cubicBezTo>
                  <a:cubicBezTo>
                    <a:pt x="740673" y="1195117"/>
                    <a:pt x="719692" y="1159839"/>
                    <a:pt x="695429" y="1126866"/>
                  </a:cubicBezTo>
                  <a:cubicBezTo>
                    <a:pt x="674460" y="1098428"/>
                    <a:pt x="655699" y="1068410"/>
                    <a:pt x="639327" y="1037102"/>
                  </a:cubicBezTo>
                  <a:cubicBezTo>
                    <a:pt x="624354" y="1006855"/>
                    <a:pt x="613170" y="974882"/>
                    <a:pt x="606028" y="941909"/>
                  </a:cubicBezTo>
                  <a:cubicBezTo>
                    <a:pt x="598354" y="909852"/>
                    <a:pt x="595350" y="876854"/>
                    <a:pt x="597099" y="843941"/>
                  </a:cubicBezTo>
                  <a:cubicBezTo>
                    <a:pt x="599657" y="808759"/>
                    <a:pt x="604736" y="773795"/>
                    <a:pt x="612301" y="739338"/>
                  </a:cubicBezTo>
                  <a:cubicBezTo>
                    <a:pt x="614956" y="725221"/>
                    <a:pt x="617489" y="704831"/>
                    <a:pt x="621350" y="672376"/>
                  </a:cubicBezTo>
                  <a:cubicBezTo>
                    <a:pt x="626659" y="684441"/>
                    <a:pt x="631485" y="694938"/>
                    <a:pt x="635225" y="702660"/>
                  </a:cubicBezTo>
                  <a:cubicBezTo>
                    <a:pt x="643429" y="719672"/>
                    <a:pt x="676970" y="769017"/>
                    <a:pt x="743810" y="867950"/>
                  </a:cubicBezTo>
                  <a:cubicBezTo>
                    <a:pt x="781091" y="922846"/>
                    <a:pt x="799550" y="950595"/>
                    <a:pt x="812460" y="967245"/>
                  </a:cubicBezTo>
                  <a:cubicBezTo>
                    <a:pt x="835069" y="994271"/>
                    <a:pt x="855640" y="1022949"/>
                    <a:pt x="873991" y="1053028"/>
                  </a:cubicBezTo>
                  <a:cubicBezTo>
                    <a:pt x="890713" y="1081477"/>
                    <a:pt x="903237" y="1112206"/>
                    <a:pt x="911151" y="1144239"/>
                  </a:cubicBezTo>
                  <a:cubicBezTo>
                    <a:pt x="919959" y="1176827"/>
                    <a:pt x="924700" y="1210379"/>
                    <a:pt x="925268" y="1244137"/>
                  </a:cubicBezTo>
                  <a:cubicBezTo>
                    <a:pt x="925135" y="1279451"/>
                    <a:pt x="922263" y="1314705"/>
                    <a:pt x="916701" y="1349585"/>
                  </a:cubicBezTo>
                  <a:cubicBezTo>
                    <a:pt x="910174" y="1390015"/>
                    <a:pt x="907749" y="1431000"/>
                    <a:pt x="909462" y="1471924"/>
                  </a:cubicBezTo>
                  <a:cubicBezTo>
                    <a:pt x="915145" y="1555257"/>
                    <a:pt x="942605" y="1635635"/>
                    <a:pt x="989091" y="1705020"/>
                  </a:cubicBezTo>
                  <a:cubicBezTo>
                    <a:pt x="1032067" y="1768917"/>
                    <a:pt x="1087614" y="1823390"/>
                    <a:pt x="1152331" y="1865123"/>
                  </a:cubicBezTo>
                  <a:cubicBezTo>
                    <a:pt x="1102358" y="1809612"/>
                    <a:pt x="1060625" y="1747199"/>
                    <a:pt x="1028423" y="1679804"/>
                  </a:cubicBezTo>
                  <a:cubicBezTo>
                    <a:pt x="997790" y="1615824"/>
                    <a:pt x="982347" y="1545629"/>
                    <a:pt x="983300" y="1474699"/>
                  </a:cubicBezTo>
                  <a:cubicBezTo>
                    <a:pt x="985749" y="1439651"/>
                    <a:pt x="990913" y="1404831"/>
                    <a:pt x="998743" y="1370578"/>
                  </a:cubicBezTo>
                  <a:cubicBezTo>
                    <a:pt x="1007840" y="1330945"/>
                    <a:pt x="1013294" y="1290563"/>
                    <a:pt x="1015031" y="1249928"/>
                  </a:cubicBezTo>
                  <a:cubicBezTo>
                    <a:pt x="1015634" y="1225448"/>
                    <a:pt x="1014307" y="1200968"/>
                    <a:pt x="1011049" y="1176694"/>
                  </a:cubicBezTo>
                  <a:cubicBezTo>
                    <a:pt x="1023718" y="1194550"/>
                    <a:pt x="1036748" y="1211321"/>
                    <a:pt x="1049416" y="1226763"/>
                  </a:cubicBezTo>
                  <a:cubicBezTo>
                    <a:pt x="1072147" y="1253596"/>
                    <a:pt x="1092766" y="1282154"/>
                    <a:pt x="1111068" y="1312184"/>
                  </a:cubicBezTo>
                  <a:cubicBezTo>
                    <a:pt x="1144573" y="1374825"/>
                    <a:pt x="1163165" y="1444356"/>
                    <a:pt x="1165361" y="1515358"/>
                  </a:cubicBezTo>
                  <a:cubicBezTo>
                    <a:pt x="1167641" y="1590053"/>
                    <a:pt x="1159232" y="1664687"/>
                    <a:pt x="1140386" y="1736993"/>
                  </a:cubicBezTo>
                  <a:cubicBezTo>
                    <a:pt x="1178645" y="1670176"/>
                    <a:pt x="1202943" y="1596303"/>
                    <a:pt x="1211811" y="1519823"/>
                  </a:cubicBezTo>
                  <a:cubicBezTo>
                    <a:pt x="1221222" y="1436815"/>
                    <a:pt x="1208747" y="1352794"/>
                    <a:pt x="1175616" y="1276110"/>
                  </a:cubicBezTo>
                  <a:cubicBezTo>
                    <a:pt x="1158267" y="1239057"/>
                    <a:pt x="1137286" y="1203816"/>
                    <a:pt x="1112999" y="1170902"/>
                  </a:cubicBezTo>
                  <a:cubicBezTo>
                    <a:pt x="1092054" y="1142441"/>
                    <a:pt x="1073293" y="1112435"/>
                    <a:pt x="1056897" y="1081139"/>
                  </a:cubicBezTo>
                  <a:cubicBezTo>
                    <a:pt x="1041839" y="1050880"/>
                    <a:pt x="1030607" y="1018859"/>
                    <a:pt x="1023476" y="985826"/>
                  </a:cubicBezTo>
                  <a:cubicBezTo>
                    <a:pt x="1015839" y="953768"/>
                    <a:pt x="1012871" y="920771"/>
                    <a:pt x="1014669" y="887858"/>
                  </a:cubicBezTo>
                  <a:cubicBezTo>
                    <a:pt x="1017155" y="852700"/>
                    <a:pt x="1022234" y="817784"/>
                    <a:pt x="1029871" y="783375"/>
                  </a:cubicBezTo>
                  <a:cubicBezTo>
                    <a:pt x="1031681" y="773602"/>
                    <a:pt x="1033491" y="760934"/>
                    <a:pt x="1035662" y="743560"/>
                  </a:cubicBezTo>
                  <a:cubicBezTo>
                    <a:pt x="1051829" y="771841"/>
                    <a:pt x="1069504" y="799228"/>
                    <a:pt x="1088628" y="825602"/>
                  </a:cubicBezTo>
                  <a:cubicBezTo>
                    <a:pt x="1131494" y="882875"/>
                    <a:pt x="1178307" y="937095"/>
                    <a:pt x="1228702" y="987876"/>
                  </a:cubicBezTo>
                  <a:cubicBezTo>
                    <a:pt x="1230995" y="990169"/>
                    <a:pt x="1246317" y="1006336"/>
                    <a:pt x="1268034" y="1027691"/>
                  </a:cubicBezTo>
                  <a:cubicBezTo>
                    <a:pt x="1280099" y="1039153"/>
                    <a:pt x="1292164" y="1052666"/>
                    <a:pt x="1304229" y="1065093"/>
                  </a:cubicBezTo>
                  <a:cubicBezTo>
                    <a:pt x="1327973" y="1089524"/>
                    <a:pt x="1350100" y="1115488"/>
                    <a:pt x="1370466" y="1142791"/>
                  </a:cubicBezTo>
                  <a:cubicBezTo>
                    <a:pt x="1389589" y="1167078"/>
                    <a:pt x="1404332" y="1194514"/>
                    <a:pt x="1414021" y="1223868"/>
                  </a:cubicBezTo>
                  <a:cubicBezTo>
                    <a:pt x="1422840" y="1248710"/>
                    <a:pt x="1422068" y="1275940"/>
                    <a:pt x="1411849" y="1300240"/>
                  </a:cubicBezTo>
                  <a:cubicBezTo>
                    <a:pt x="1399555" y="1323911"/>
                    <a:pt x="1378791" y="1342093"/>
                    <a:pt x="1353696" y="1351153"/>
                  </a:cubicBezTo>
                  <a:cubicBezTo>
                    <a:pt x="1327587" y="1360805"/>
                    <a:pt x="1298534" y="1358465"/>
                    <a:pt x="1274308" y="1344759"/>
                  </a:cubicBezTo>
                  <a:cubicBezTo>
                    <a:pt x="1246414" y="1332043"/>
                    <a:pt x="1226217" y="1306827"/>
                    <a:pt x="1219895" y="1276833"/>
                  </a:cubicBezTo>
                  <a:cubicBezTo>
                    <a:pt x="1218278" y="1259918"/>
                    <a:pt x="1220040" y="1242858"/>
                    <a:pt x="1225083" y="1226643"/>
                  </a:cubicBezTo>
                  <a:cubicBezTo>
                    <a:pt x="1229257" y="1210053"/>
                    <a:pt x="1239175" y="1195479"/>
                    <a:pt x="1253073" y="1185501"/>
                  </a:cubicBezTo>
                  <a:cubicBezTo>
                    <a:pt x="1235821" y="1191353"/>
                    <a:pt x="1221475" y="1203623"/>
                    <a:pt x="1213018" y="1219765"/>
                  </a:cubicBezTo>
                  <a:cubicBezTo>
                    <a:pt x="1203330" y="1236959"/>
                    <a:pt x="1197333" y="1255985"/>
                    <a:pt x="1195403" y="1275626"/>
                  </a:cubicBezTo>
                  <a:cubicBezTo>
                    <a:pt x="1194413" y="1297815"/>
                    <a:pt x="1200169" y="1319772"/>
                    <a:pt x="1211932" y="1338606"/>
                  </a:cubicBezTo>
                  <a:cubicBezTo>
                    <a:pt x="1222634" y="1356764"/>
                    <a:pt x="1236822" y="1372630"/>
                    <a:pt x="1253677" y="1385298"/>
                  </a:cubicBezTo>
                  <a:cubicBezTo>
                    <a:pt x="1286747" y="1410743"/>
                    <a:pt x="1329180" y="1420672"/>
                    <a:pt x="1370104" y="1412565"/>
                  </a:cubicBezTo>
                  <a:cubicBezTo>
                    <a:pt x="1411813" y="1403769"/>
                    <a:pt x="1448141" y="1378373"/>
                    <a:pt x="1470726" y="1342226"/>
                  </a:cubicBezTo>
                  <a:cubicBezTo>
                    <a:pt x="1483165" y="1321860"/>
                    <a:pt x="1490959" y="1298997"/>
                    <a:pt x="1493529" y="1275265"/>
                  </a:cubicBezTo>
                  <a:cubicBezTo>
                    <a:pt x="1495676" y="1251967"/>
                    <a:pt x="1494168" y="1228477"/>
                    <a:pt x="1489065" y="1205650"/>
                  </a:cubicBezTo>
                  <a:cubicBezTo>
                    <a:pt x="1479027" y="1163821"/>
                    <a:pt x="1461231" y="1124235"/>
                    <a:pt x="1436582" y="1088981"/>
                  </a:cubicBezTo>
                  <a:close/>
                  <a:moveTo>
                    <a:pt x="538584" y="608553"/>
                  </a:moveTo>
                  <a:cubicBezTo>
                    <a:pt x="537136" y="620618"/>
                    <a:pt x="531828" y="651625"/>
                    <a:pt x="521331" y="713519"/>
                  </a:cubicBezTo>
                  <a:cubicBezTo>
                    <a:pt x="506371" y="800869"/>
                    <a:pt x="504199" y="807988"/>
                    <a:pt x="502872" y="833324"/>
                  </a:cubicBezTo>
                  <a:cubicBezTo>
                    <a:pt x="502027" y="851868"/>
                    <a:pt x="502389" y="870447"/>
                    <a:pt x="503958" y="888943"/>
                  </a:cubicBezTo>
                  <a:cubicBezTo>
                    <a:pt x="468848" y="842252"/>
                    <a:pt x="450751" y="818363"/>
                    <a:pt x="444236" y="808591"/>
                  </a:cubicBezTo>
                  <a:cubicBezTo>
                    <a:pt x="391874" y="731374"/>
                    <a:pt x="382463" y="645110"/>
                    <a:pt x="378120" y="605054"/>
                  </a:cubicBezTo>
                  <a:cubicBezTo>
                    <a:pt x="359298" y="434213"/>
                    <a:pt x="435187" y="318390"/>
                    <a:pt x="416728" y="249619"/>
                  </a:cubicBezTo>
                  <a:cubicBezTo>
                    <a:pt x="453224" y="294067"/>
                    <a:pt x="482578" y="343931"/>
                    <a:pt x="503716" y="397415"/>
                  </a:cubicBezTo>
                  <a:cubicBezTo>
                    <a:pt x="518195" y="434455"/>
                    <a:pt x="548960" y="515531"/>
                    <a:pt x="538584" y="608553"/>
                  </a:cubicBezTo>
                  <a:close/>
                </a:path>
              </a:pathLst>
            </a:custGeom>
            <a:solidFill>
              <a:srgbClr val="FF7AAD"/>
            </a:solidFill>
            <a:ln w="12025" cap="flat">
              <a:noFill/>
              <a:prstDash val="solid"/>
              <a:miter/>
            </a:ln>
          </p:spPr>
          <p:txBody>
            <a:bodyPr rtlCol="0" anchor="ctr"/>
            <a:lstStyle/>
            <a:p>
              <a:endParaRPr lang="zh-CN" altLang="en-US"/>
            </a:p>
          </p:txBody>
        </p:sp>
        <p:sp>
          <p:nvSpPr>
            <p:cNvPr id="316" name="iṣḻïḓê">
              <a:extLst>
                <a:ext uri="{FF2B5EF4-FFF2-40B4-BE49-F238E27FC236}">
                  <a16:creationId xmlns:a16="http://schemas.microsoft.com/office/drawing/2014/main" id="{A5938CF5-44CE-664C-5DB7-2D99674E6D0F}"/>
                </a:ext>
              </a:extLst>
            </p:cNvPr>
            <p:cNvSpPr/>
            <p:nvPr/>
          </p:nvSpPr>
          <p:spPr>
            <a:xfrm>
              <a:off x="1245737" y="2710132"/>
              <a:ext cx="1229218" cy="506371"/>
            </a:xfrm>
            <a:custGeom>
              <a:avLst/>
              <a:gdLst>
                <a:gd name="connsiteX0" fmla="*/ 62813 w 1229218"/>
                <a:gd name="connsiteY0" fmla="*/ 256394 h 506371"/>
                <a:gd name="connsiteX1" fmla="*/ 4539 w 1229218"/>
                <a:gd name="connsiteY1" fmla="*/ 410826 h 506371"/>
                <a:gd name="connsiteX2" fmla="*/ 120725 w 1229218"/>
                <a:gd name="connsiteY2" fmla="*/ 505777 h 506371"/>
                <a:gd name="connsiteX3" fmla="*/ 280948 w 1229218"/>
                <a:gd name="connsiteY3" fmla="*/ 432422 h 506371"/>
                <a:gd name="connsiteX4" fmla="*/ 429468 w 1229218"/>
                <a:gd name="connsiteY4" fmla="*/ 487921 h 506371"/>
                <a:gd name="connsiteX5" fmla="*/ 546861 w 1229218"/>
                <a:gd name="connsiteY5" fmla="*/ 391401 h 506371"/>
                <a:gd name="connsiteX6" fmla="*/ 688504 w 1229218"/>
                <a:gd name="connsiteY6" fmla="*/ 439661 h 506371"/>
                <a:gd name="connsiteX7" fmla="*/ 785024 w 1229218"/>
                <a:gd name="connsiteY7" fmla="*/ 342417 h 506371"/>
                <a:gd name="connsiteX8" fmla="*/ 942955 w 1229218"/>
                <a:gd name="connsiteY8" fmla="*/ 362445 h 506371"/>
                <a:gd name="connsiteX9" fmla="*/ 1015345 w 1229218"/>
                <a:gd name="connsiteY9" fmla="*/ 251326 h 506371"/>
                <a:gd name="connsiteX10" fmla="*/ 1180635 w 1229218"/>
                <a:gd name="connsiteY10" fmla="*/ 238537 h 506371"/>
                <a:gd name="connsiteX11" fmla="*/ 1228895 w 1229218"/>
                <a:gd name="connsiteY11" fmla="*/ 128143 h 506371"/>
                <a:gd name="connsiteX12" fmla="*/ 1121999 w 1229218"/>
                <a:gd name="connsiteY12" fmla="*/ 977 h 506371"/>
                <a:gd name="connsiteX13" fmla="*/ 620337 w 1229218"/>
                <a:gd name="connsiteY13" fmla="*/ 260978 h 506371"/>
                <a:gd name="connsiteX14" fmla="*/ 62813 w 1229218"/>
                <a:gd name="connsiteY14" fmla="*/ 256394 h 5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9218" h="506371">
                  <a:moveTo>
                    <a:pt x="62813" y="256394"/>
                  </a:moveTo>
                  <a:cubicBezTo>
                    <a:pt x="12297" y="290067"/>
                    <a:pt x="-11133" y="352177"/>
                    <a:pt x="4539" y="410826"/>
                  </a:cubicBezTo>
                  <a:cubicBezTo>
                    <a:pt x="27583" y="488766"/>
                    <a:pt x="114813" y="504691"/>
                    <a:pt x="120725" y="505777"/>
                  </a:cubicBezTo>
                  <a:cubicBezTo>
                    <a:pt x="183849" y="514573"/>
                    <a:pt x="246358" y="485954"/>
                    <a:pt x="280948" y="432422"/>
                  </a:cubicBezTo>
                  <a:cubicBezTo>
                    <a:pt x="316769" y="476423"/>
                    <a:pt x="373571" y="497645"/>
                    <a:pt x="429468" y="487921"/>
                  </a:cubicBezTo>
                  <a:cubicBezTo>
                    <a:pt x="513199" y="472840"/>
                    <a:pt x="545051" y="395624"/>
                    <a:pt x="546861" y="391401"/>
                  </a:cubicBezTo>
                  <a:cubicBezTo>
                    <a:pt x="580389" y="434062"/>
                    <a:pt x="635900" y="452981"/>
                    <a:pt x="688504" y="439661"/>
                  </a:cubicBezTo>
                  <a:cubicBezTo>
                    <a:pt x="735762" y="426848"/>
                    <a:pt x="772573" y="389772"/>
                    <a:pt x="785024" y="342417"/>
                  </a:cubicBezTo>
                  <a:cubicBezTo>
                    <a:pt x="828590" y="380807"/>
                    <a:pt x="891184" y="388746"/>
                    <a:pt x="942955" y="362445"/>
                  </a:cubicBezTo>
                  <a:cubicBezTo>
                    <a:pt x="1006658" y="328663"/>
                    <a:pt x="1015345" y="256997"/>
                    <a:pt x="1015345" y="251326"/>
                  </a:cubicBezTo>
                  <a:cubicBezTo>
                    <a:pt x="1067888" y="281212"/>
                    <a:pt x="1133316" y="276144"/>
                    <a:pt x="1180635" y="238537"/>
                  </a:cubicBezTo>
                  <a:cubicBezTo>
                    <a:pt x="1212318" y="210740"/>
                    <a:pt x="1230005" y="170286"/>
                    <a:pt x="1228895" y="128143"/>
                  </a:cubicBezTo>
                  <a:cubicBezTo>
                    <a:pt x="1223273" y="67612"/>
                    <a:pt x="1180671" y="16927"/>
                    <a:pt x="1121999" y="977"/>
                  </a:cubicBezTo>
                  <a:cubicBezTo>
                    <a:pt x="978570" y="127383"/>
                    <a:pt x="806319" y="216663"/>
                    <a:pt x="620337" y="260978"/>
                  </a:cubicBezTo>
                  <a:cubicBezTo>
                    <a:pt x="436852" y="304448"/>
                    <a:pt x="245562" y="302868"/>
                    <a:pt x="62813" y="256394"/>
                  </a:cubicBezTo>
                  <a:close/>
                </a:path>
              </a:pathLst>
            </a:custGeom>
            <a:solidFill>
              <a:srgbClr val="FF9EC3"/>
            </a:solidFill>
            <a:ln w="12025" cap="flat">
              <a:noFill/>
              <a:prstDash val="solid"/>
              <a:miter/>
            </a:ln>
          </p:spPr>
          <p:txBody>
            <a:bodyPr rtlCol="0" anchor="ctr"/>
            <a:lstStyle/>
            <a:p>
              <a:endParaRPr lang="zh-CN" altLang="en-US"/>
            </a:p>
          </p:txBody>
        </p:sp>
        <p:sp>
          <p:nvSpPr>
            <p:cNvPr id="317" name="ïṩlïdé">
              <a:extLst>
                <a:ext uri="{FF2B5EF4-FFF2-40B4-BE49-F238E27FC236}">
                  <a16:creationId xmlns:a16="http://schemas.microsoft.com/office/drawing/2014/main" id="{9362DD23-12AD-EE33-D447-AED9E422FA8F}"/>
                </a:ext>
              </a:extLst>
            </p:cNvPr>
            <p:cNvSpPr/>
            <p:nvPr/>
          </p:nvSpPr>
          <p:spPr>
            <a:xfrm>
              <a:off x="1066727" y="2001620"/>
              <a:ext cx="1515912" cy="1108263"/>
            </a:xfrm>
            <a:custGeom>
              <a:avLst/>
              <a:gdLst>
                <a:gd name="connsiteX0" fmla="*/ 1484156 w 1515912"/>
                <a:gd name="connsiteY0" fmla="*/ 709249 h 1108263"/>
                <a:gd name="connsiteX1" fmla="*/ 828906 w 1515912"/>
                <a:gd name="connsiteY1" fmla="*/ 1057082 h 1108263"/>
                <a:gd name="connsiteX2" fmla="*/ 6797 w 1515912"/>
                <a:gd name="connsiteY2" fmla="*/ 976367 h 1108263"/>
                <a:gd name="connsiteX3" fmla="*/ 67122 w 1515912"/>
                <a:gd name="connsiteY3" fmla="*/ 777657 h 1108263"/>
                <a:gd name="connsiteX4" fmla="*/ 192839 w 1515912"/>
                <a:gd name="connsiteY4" fmla="*/ 236300 h 1108263"/>
                <a:gd name="connsiteX5" fmla="*/ 192839 w 1515912"/>
                <a:gd name="connsiteY5" fmla="*/ 236300 h 1108263"/>
                <a:gd name="connsiteX6" fmla="*/ 280069 w 1515912"/>
                <a:gd name="connsiteY6" fmla="*/ 161015 h 1108263"/>
                <a:gd name="connsiteX7" fmla="*/ 581694 w 1515912"/>
                <a:gd name="connsiteY7" fmla="*/ 29506 h 1108263"/>
                <a:gd name="connsiteX8" fmla="*/ 1377984 w 1515912"/>
                <a:gd name="connsiteY8" fmla="*/ 444663 h 1108263"/>
                <a:gd name="connsiteX9" fmla="*/ 1381845 w 1515912"/>
                <a:gd name="connsiteY9" fmla="*/ 457814 h 1108263"/>
                <a:gd name="connsiteX10" fmla="*/ 1514560 w 1515912"/>
                <a:gd name="connsiteY10" fmla="*/ 605731 h 1108263"/>
                <a:gd name="connsiteX11" fmla="*/ 1484156 w 1515912"/>
                <a:gd name="connsiteY11" fmla="*/ 709249 h 110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5912" h="1108263">
                  <a:moveTo>
                    <a:pt x="1484156" y="709249"/>
                  </a:moveTo>
                  <a:cubicBezTo>
                    <a:pt x="1385826" y="854029"/>
                    <a:pt x="1079617" y="995430"/>
                    <a:pt x="828906" y="1057082"/>
                  </a:cubicBezTo>
                  <a:cubicBezTo>
                    <a:pt x="511114" y="1135264"/>
                    <a:pt x="67122" y="1138521"/>
                    <a:pt x="6797" y="976367"/>
                  </a:cubicBezTo>
                  <a:cubicBezTo>
                    <a:pt x="-17333" y="912061"/>
                    <a:pt x="24653" y="835569"/>
                    <a:pt x="67122" y="777657"/>
                  </a:cubicBezTo>
                  <a:cubicBezTo>
                    <a:pt x="15242" y="522482"/>
                    <a:pt x="83530" y="351159"/>
                    <a:pt x="192839" y="236300"/>
                  </a:cubicBezTo>
                  <a:lnTo>
                    <a:pt x="192839" y="236300"/>
                  </a:lnTo>
                  <a:cubicBezTo>
                    <a:pt x="219406" y="208442"/>
                    <a:pt x="248628" y="183227"/>
                    <a:pt x="280069" y="161015"/>
                  </a:cubicBezTo>
                  <a:cubicBezTo>
                    <a:pt x="380571" y="89590"/>
                    <a:pt x="494826" y="50499"/>
                    <a:pt x="581694" y="29506"/>
                  </a:cubicBezTo>
                  <a:cubicBezTo>
                    <a:pt x="800432" y="-23700"/>
                    <a:pt x="1228861" y="-55914"/>
                    <a:pt x="1377984" y="444663"/>
                  </a:cubicBezTo>
                  <a:cubicBezTo>
                    <a:pt x="1379311" y="449006"/>
                    <a:pt x="1380638" y="453350"/>
                    <a:pt x="1381845" y="457814"/>
                  </a:cubicBezTo>
                  <a:cubicBezTo>
                    <a:pt x="1439033" y="488821"/>
                    <a:pt x="1506959" y="537805"/>
                    <a:pt x="1514560" y="605731"/>
                  </a:cubicBezTo>
                  <a:cubicBezTo>
                    <a:pt x="1519386" y="639633"/>
                    <a:pt x="1507803" y="674501"/>
                    <a:pt x="1484156" y="709249"/>
                  </a:cubicBezTo>
                  <a:close/>
                </a:path>
              </a:pathLst>
            </a:custGeom>
            <a:solidFill>
              <a:srgbClr val="FF7AAD"/>
            </a:solidFill>
            <a:ln w="12025" cap="flat">
              <a:noFill/>
              <a:prstDash val="solid"/>
              <a:miter/>
            </a:ln>
          </p:spPr>
          <p:txBody>
            <a:bodyPr rtlCol="0" anchor="ctr"/>
            <a:lstStyle/>
            <a:p>
              <a:endParaRPr lang="zh-CN" altLang="en-US"/>
            </a:p>
          </p:txBody>
        </p:sp>
        <p:sp>
          <p:nvSpPr>
            <p:cNvPr id="318" name="ísḷîḋè">
              <a:extLst>
                <a:ext uri="{FF2B5EF4-FFF2-40B4-BE49-F238E27FC236}">
                  <a16:creationId xmlns:a16="http://schemas.microsoft.com/office/drawing/2014/main" id="{7E63810C-9282-A941-241B-F1714B41B91C}"/>
                </a:ext>
              </a:extLst>
            </p:cNvPr>
            <p:cNvSpPr/>
            <p:nvPr/>
          </p:nvSpPr>
          <p:spPr>
            <a:xfrm>
              <a:off x="1347311" y="2001500"/>
              <a:ext cx="1098156" cy="490856"/>
            </a:xfrm>
            <a:custGeom>
              <a:avLst/>
              <a:gdLst>
                <a:gd name="connsiteX0" fmla="*/ 1097882 w 1098156"/>
                <a:gd name="connsiteY0" fmla="*/ 444663 h 490856"/>
                <a:gd name="connsiteX1" fmla="*/ 550493 w 1098156"/>
                <a:gd name="connsiteY1" fmla="*/ 464450 h 490856"/>
                <a:gd name="connsiteX2" fmla="*/ -274 w 1098156"/>
                <a:gd name="connsiteY2" fmla="*/ 161015 h 490856"/>
                <a:gd name="connsiteX3" fmla="*/ 301351 w 1098156"/>
                <a:gd name="connsiteY3" fmla="*/ 29506 h 490856"/>
                <a:gd name="connsiteX4" fmla="*/ 1097882 w 1098156"/>
                <a:gd name="connsiteY4" fmla="*/ 444663 h 49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56" h="490856">
                  <a:moveTo>
                    <a:pt x="1097882" y="444663"/>
                  </a:moveTo>
                  <a:cubicBezTo>
                    <a:pt x="963599" y="497629"/>
                    <a:pt x="763923" y="508487"/>
                    <a:pt x="550493" y="464450"/>
                  </a:cubicBezTo>
                  <a:cubicBezTo>
                    <a:pt x="290251" y="410640"/>
                    <a:pt x="81044" y="289869"/>
                    <a:pt x="-274" y="161015"/>
                  </a:cubicBezTo>
                  <a:cubicBezTo>
                    <a:pt x="100228" y="89590"/>
                    <a:pt x="214483" y="50499"/>
                    <a:pt x="301351" y="29506"/>
                  </a:cubicBezTo>
                  <a:cubicBezTo>
                    <a:pt x="519969" y="-23700"/>
                    <a:pt x="948397" y="-55914"/>
                    <a:pt x="1097882" y="444663"/>
                  </a:cubicBezTo>
                  <a:close/>
                </a:path>
              </a:pathLst>
            </a:custGeom>
            <a:solidFill>
              <a:schemeClr val="bg1">
                <a:alpha val="20000"/>
              </a:schemeClr>
            </a:solidFill>
            <a:ln w="12025" cap="flat">
              <a:noFill/>
              <a:prstDash val="solid"/>
              <a:miter/>
            </a:ln>
          </p:spPr>
          <p:txBody>
            <a:bodyPr rtlCol="0" anchor="ctr"/>
            <a:lstStyle/>
            <a:p>
              <a:endParaRPr lang="zh-CN" altLang="en-US"/>
            </a:p>
          </p:txBody>
        </p:sp>
        <p:grpSp>
          <p:nvGrpSpPr>
            <p:cNvPr id="319" name="图形 5">
              <a:extLst>
                <a:ext uri="{FF2B5EF4-FFF2-40B4-BE49-F238E27FC236}">
                  <a16:creationId xmlns:a16="http://schemas.microsoft.com/office/drawing/2014/main" id="{1103CF0E-082E-43CD-B727-B36520924636}"/>
                </a:ext>
              </a:extLst>
            </p:cNvPr>
            <p:cNvGrpSpPr/>
            <p:nvPr/>
          </p:nvGrpSpPr>
          <p:grpSpPr>
            <a:xfrm>
              <a:off x="1831799" y="2043503"/>
              <a:ext cx="400675" cy="245016"/>
              <a:chOff x="1831799" y="2043503"/>
              <a:chExt cx="400675" cy="245016"/>
            </a:xfrm>
            <a:solidFill>
              <a:srgbClr val="999999"/>
            </a:solidFill>
          </p:grpSpPr>
          <p:sp>
            <p:nvSpPr>
              <p:cNvPr id="331" name="ísliḑé">
                <a:extLst>
                  <a:ext uri="{FF2B5EF4-FFF2-40B4-BE49-F238E27FC236}">
                    <a16:creationId xmlns:a16="http://schemas.microsoft.com/office/drawing/2014/main" id="{15A5F9CC-7729-98D9-4B1C-AA27F8092360}"/>
                  </a:ext>
                </a:extLst>
              </p:cNvPr>
              <p:cNvSpPr/>
              <p:nvPr/>
            </p:nvSpPr>
            <p:spPr>
              <a:xfrm>
                <a:off x="2078682" y="2075987"/>
                <a:ext cx="67099" cy="67063"/>
              </a:xfrm>
              <a:custGeom>
                <a:avLst/>
                <a:gdLst>
                  <a:gd name="connsiteX0" fmla="*/ 2028 w 67099"/>
                  <a:gd name="connsiteY0" fmla="*/ 22341 h 67063"/>
                  <a:gd name="connsiteX1" fmla="*/ 45462 w 67099"/>
                  <a:gd name="connsiteY1" fmla="*/ 3278 h 67063"/>
                  <a:gd name="connsiteX2" fmla="*/ 64524 w 67099"/>
                  <a:gd name="connsiteY2" fmla="*/ 46713 h 67063"/>
                  <a:gd name="connsiteX3" fmla="*/ 21090 w 67099"/>
                  <a:gd name="connsiteY3" fmla="*/ 65775 h 67063"/>
                  <a:gd name="connsiteX4" fmla="*/ 2028 w 67099"/>
                  <a:gd name="connsiteY4" fmla="*/ 22341 h 67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99" h="67063">
                    <a:moveTo>
                      <a:pt x="2028" y="22341"/>
                    </a:moveTo>
                    <a:cubicBezTo>
                      <a:pt x="8760" y="5088"/>
                      <a:pt x="28208" y="-3454"/>
                      <a:pt x="45462" y="3278"/>
                    </a:cubicBezTo>
                    <a:cubicBezTo>
                      <a:pt x="62715" y="10011"/>
                      <a:pt x="71257" y="29460"/>
                      <a:pt x="64524" y="46713"/>
                    </a:cubicBezTo>
                    <a:cubicBezTo>
                      <a:pt x="57744" y="63917"/>
                      <a:pt x="38343" y="72435"/>
                      <a:pt x="21090" y="65775"/>
                    </a:cubicBezTo>
                    <a:cubicBezTo>
                      <a:pt x="3837" y="59043"/>
                      <a:pt x="-4705" y="39594"/>
                      <a:pt x="2028" y="22341"/>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32" name="îšḷîďé">
                <a:extLst>
                  <a:ext uri="{FF2B5EF4-FFF2-40B4-BE49-F238E27FC236}">
                    <a16:creationId xmlns:a16="http://schemas.microsoft.com/office/drawing/2014/main" id="{D6594A92-E7AE-04D4-EF0A-FC481E46ECFB}"/>
                  </a:ext>
                </a:extLst>
              </p:cNvPr>
              <p:cNvSpPr/>
              <p:nvPr/>
            </p:nvSpPr>
            <p:spPr>
              <a:xfrm>
                <a:off x="1972148" y="2043503"/>
                <a:ext cx="66978" cy="67158"/>
              </a:xfrm>
              <a:custGeom>
                <a:avLst/>
                <a:gdLst>
                  <a:gd name="connsiteX0" fmla="*/ 64404 w 66978"/>
                  <a:gd name="connsiteY0" fmla="*/ 46742 h 67158"/>
                  <a:gd name="connsiteX1" fmla="*/ 21392 w 66978"/>
                  <a:gd name="connsiteY1" fmla="*/ 65925 h 67158"/>
                  <a:gd name="connsiteX2" fmla="*/ 21090 w 66978"/>
                  <a:gd name="connsiteY2" fmla="*/ 65805 h 67158"/>
                  <a:gd name="connsiteX3" fmla="*/ 2027 w 66978"/>
                  <a:gd name="connsiteY3" fmla="*/ 22371 h 67158"/>
                  <a:gd name="connsiteX4" fmla="*/ 45039 w 66978"/>
                  <a:gd name="connsiteY4" fmla="*/ 3188 h 67158"/>
                  <a:gd name="connsiteX5" fmla="*/ 45341 w 66978"/>
                  <a:gd name="connsiteY5" fmla="*/ 3308 h 67158"/>
                  <a:gd name="connsiteX6" fmla="*/ 64404 w 66978"/>
                  <a:gd name="connsiteY6" fmla="*/ 46742 h 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78" h="67158">
                    <a:moveTo>
                      <a:pt x="64404" y="46742"/>
                    </a:moveTo>
                    <a:cubicBezTo>
                      <a:pt x="57828" y="63911"/>
                      <a:pt x="38573" y="72501"/>
                      <a:pt x="21392" y="65925"/>
                    </a:cubicBezTo>
                    <a:cubicBezTo>
                      <a:pt x="21295" y="65889"/>
                      <a:pt x="21187" y="65841"/>
                      <a:pt x="21090" y="65805"/>
                    </a:cubicBezTo>
                    <a:cubicBezTo>
                      <a:pt x="3837" y="59072"/>
                      <a:pt x="-4705" y="39624"/>
                      <a:pt x="2027" y="22371"/>
                    </a:cubicBezTo>
                    <a:cubicBezTo>
                      <a:pt x="8603" y="5203"/>
                      <a:pt x="27859" y="-3388"/>
                      <a:pt x="45039" y="3188"/>
                    </a:cubicBezTo>
                    <a:cubicBezTo>
                      <a:pt x="45136" y="3224"/>
                      <a:pt x="45244" y="3272"/>
                      <a:pt x="45341" y="3308"/>
                    </a:cubicBezTo>
                    <a:cubicBezTo>
                      <a:pt x="62594" y="10041"/>
                      <a:pt x="71136" y="29490"/>
                      <a:pt x="64404" y="46742"/>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33" name="ïSļíďe">
                <a:extLst>
                  <a:ext uri="{FF2B5EF4-FFF2-40B4-BE49-F238E27FC236}">
                    <a16:creationId xmlns:a16="http://schemas.microsoft.com/office/drawing/2014/main" id="{B5EDAB13-F345-972E-7EF7-890CDBD75393}"/>
                  </a:ext>
                </a:extLst>
              </p:cNvPr>
              <p:cNvSpPr/>
              <p:nvPr/>
            </p:nvSpPr>
            <p:spPr>
              <a:xfrm>
                <a:off x="1997332" y="2184549"/>
                <a:ext cx="51400" cy="51391"/>
              </a:xfrm>
              <a:custGeom>
                <a:avLst/>
                <a:gdLst>
                  <a:gd name="connsiteX0" fmla="*/ 1456 w 51400"/>
                  <a:gd name="connsiteY0" fmla="*/ 17418 h 51391"/>
                  <a:gd name="connsiteX1" fmla="*/ 34756 w 51400"/>
                  <a:gd name="connsiteY1" fmla="*/ 2698 h 51391"/>
                  <a:gd name="connsiteX2" fmla="*/ 49366 w 51400"/>
                  <a:gd name="connsiteY2" fmla="*/ 35973 h 51391"/>
                  <a:gd name="connsiteX3" fmla="*/ 49354 w 51400"/>
                  <a:gd name="connsiteY3" fmla="*/ 35998 h 51391"/>
                  <a:gd name="connsiteX4" fmla="*/ 16079 w 51400"/>
                  <a:gd name="connsiteY4" fmla="*/ 50608 h 51391"/>
                  <a:gd name="connsiteX5" fmla="*/ 16055 w 51400"/>
                  <a:gd name="connsiteY5" fmla="*/ 50597 h 51391"/>
                  <a:gd name="connsiteX6" fmla="*/ 1456 w 51400"/>
                  <a:gd name="connsiteY6" fmla="*/ 1741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0" h="51391">
                    <a:moveTo>
                      <a:pt x="1456" y="17418"/>
                    </a:moveTo>
                    <a:cubicBezTo>
                      <a:pt x="6620" y="4194"/>
                      <a:pt x="21496" y="-2393"/>
                      <a:pt x="34756" y="2698"/>
                    </a:cubicBezTo>
                    <a:cubicBezTo>
                      <a:pt x="47979" y="7850"/>
                      <a:pt x="54518" y="22750"/>
                      <a:pt x="49366" y="35973"/>
                    </a:cubicBezTo>
                    <a:cubicBezTo>
                      <a:pt x="49354" y="35986"/>
                      <a:pt x="49354" y="35998"/>
                      <a:pt x="49354" y="35998"/>
                    </a:cubicBezTo>
                    <a:cubicBezTo>
                      <a:pt x="44202" y="49221"/>
                      <a:pt x="29302" y="55760"/>
                      <a:pt x="16079" y="50608"/>
                    </a:cubicBezTo>
                    <a:cubicBezTo>
                      <a:pt x="16067" y="50608"/>
                      <a:pt x="16067" y="50597"/>
                      <a:pt x="16055" y="50597"/>
                    </a:cubicBezTo>
                    <a:cubicBezTo>
                      <a:pt x="2892" y="45432"/>
                      <a:pt x="-3635" y="30617"/>
                      <a:pt x="1456" y="17418"/>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34" name="íṡlîḍè">
                <a:extLst>
                  <a:ext uri="{FF2B5EF4-FFF2-40B4-BE49-F238E27FC236}">
                    <a16:creationId xmlns:a16="http://schemas.microsoft.com/office/drawing/2014/main" id="{CAA1E515-B45A-9C80-603B-24B19A74D756}"/>
                  </a:ext>
                </a:extLst>
              </p:cNvPr>
              <p:cNvSpPr/>
              <p:nvPr/>
            </p:nvSpPr>
            <p:spPr>
              <a:xfrm>
                <a:off x="1831799" y="2104193"/>
                <a:ext cx="103381" cy="103354"/>
              </a:xfrm>
              <a:custGeom>
                <a:avLst/>
                <a:gdLst>
                  <a:gd name="connsiteX0" fmla="*/ 3267 w 103381"/>
                  <a:gd name="connsiteY0" fmla="*/ 33829 h 103354"/>
                  <a:gd name="connsiteX1" fmla="*/ 70107 w 103381"/>
                  <a:gd name="connsiteY1" fmla="*/ 4511 h 103354"/>
                  <a:gd name="connsiteX2" fmla="*/ 99606 w 103381"/>
                  <a:gd name="connsiteY2" fmla="*/ 71315 h 103354"/>
                  <a:gd name="connsiteX3" fmla="*/ 99546 w 103381"/>
                  <a:gd name="connsiteY3" fmla="*/ 71472 h 103354"/>
                  <a:gd name="connsiteX4" fmla="*/ 32585 w 103381"/>
                  <a:gd name="connsiteY4" fmla="*/ 100791 h 103354"/>
                  <a:gd name="connsiteX5" fmla="*/ 3267 w 103381"/>
                  <a:gd name="connsiteY5" fmla="*/ 33829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81" h="103354">
                    <a:moveTo>
                      <a:pt x="3267" y="33829"/>
                    </a:moveTo>
                    <a:cubicBezTo>
                      <a:pt x="13643" y="7287"/>
                      <a:pt x="43552" y="-5828"/>
                      <a:pt x="70107" y="4511"/>
                    </a:cubicBezTo>
                    <a:cubicBezTo>
                      <a:pt x="96699" y="14815"/>
                      <a:pt x="109910" y="44724"/>
                      <a:pt x="99606" y="71315"/>
                    </a:cubicBezTo>
                    <a:cubicBezTo>
                      <a:pt x="99582" y="71364"/>
                      <a:pt x="99570" y="71424"/>
                      <a:pt x="99546" y="71472"/>
                    </a:cubicBezTo>
                    <a:cubicBezTo>
                      <a:pt x="89122" y="98028"/>
                      <a:pt x="59176" y="111142"/>
                      <a:pt x="32585" y="100791"/>
                    </a:cubicBezTo>
                    <a:cubicBezTo>
                      <a:pt x="6030" y="90366"/>
                      <a:pt x="-7085" y="60421"/>
                      <a:pt x="3267" y="33829"/>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35" name="íSḷiḓè">
                <a:extLst>
                  <a:ext uri="{FF2B5EF4-FFF2-40B4-BE49-F238E27FC236}">
                    <a16:creationId xmlns:a16="http://schemas.microsoft.com/office/drawing/2014/main" id="{F5D3D8C3-D485-4AAC-782B-661C820A91EB}"/>
                  </a:ext>
                </a:extLst>
              </p:cNvPr>
              <p:cNvSpPr/>
              <p:nvPr/>
            </p:nvSpPr>
            <p:spPr>
              <a:xfrm>
                <a:off x="2129060" y="2185142"/>
                <a:ext cx="103414" cy="103376"/>
              </a:xfrm>
              <a:custGeom>
                <a:avLst/>
                <a:gdLst>
                  <a:gd name="connsiteX0" fmla="*/ 3288 w 103414"/>
                  <a:gd name="connsiteY0" fmla="*/ 33836 h 103376"/>
                  <a:gd name="connsiteX1" fmla="*/ 70248 w 103414"/>
                  <a:gd name="connsiteY1" fmla="*/ 4518 h 103376"/>
                  <a:gd name="connsiteX2" fmla="*/ 99639 w 103414"/>
                  <a:gd name="connsiteY2" fmla="*/ 71189 h 103376"/>
                  <a:gd name="connsiteX3" fmla="*/ 99566 w 103414"/>
                  <a:gd name="connsiteY3" fmla="*/ 71358 h 103376"/>
                  <a:gd name="connsiteX4" fmla="*/ 32967 w 103414"/>
                  <a:gd name="connsiteY4" fmla="*/ 100893 h 103376"/>
                  <a:gd name="connsiteX5" fmla="*/ 32726 w 103414"/>
                  <a:gd name="connsiteY5" fmla="*/ 100797 h 103376"/>
                  <a:gd name="connsiteX6" fmla="*/ 3227 w 103414"/>
                  <a:gd name="connsiteY6" fmla="*/ 33993 h 103376"/>
                  <a:gd name="connsiteX7" fmla="*/ 3288 w 103414"/>
                  <a:gd name="connsiteY7" fmla="*/ 33836 h 10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14" h="103376">
                    <a:moveTo>
                      <a:pt x="3288" y="33836"/>
                    </a:moveTo>
                    <a:cubicBezTo>
                      <a:pt x="13712" y="7281"/>
                      <a:pt x="43657" y="-5834"/>
                      <a:pt x="70248" y="4518"/>
                    </a:cubicBezTo>
                    <a:cubicBezTo>
                      <a:pt x="96767" y="14809"/>
                      <a:pt x="109930" y="44658"/>
                      <a:pt x="99639" y="71189"/>
                    </a:cubicBezTo>
                    <a:cubicBezTo>
                      <a:pt x="99614" y="71250"/>
                      <a:pt x="99590" y="71298"/>
                      <a:pt x="99566" y="71358"/>
                    </a:cubicBezTo>
                    <a:cubicBezTo>
                      <a:pt x="89323" y="97901"/>
                      <a:pt x="59511" y="111124"/>
                      <a:pt x="32967" y="100893"/>
                    </a:cubicBezTo>
                    <a:cubicBezTo>
                      <a:pt x="32883" y="100857"/>
                      <a:pt x="32811" y="100833"/>
                      <a:pt x="32726" y="100797"/>
                    </a:cubicBezTo>
                    <a:cubicBezTo>
                      <a:pt x="6135" y="90493"/>
                      <a:pt x="-7076" y="60584"/>
                      <a:pt x="3227" y="33993"/>
                    </a:cubicBezTo>
                    <a:cubicBezTo>
                      <a:pt x="3251" y="33944"/>
                      <a:pt x="3263" y="33885"/>
                      <a:pt x="3288" y="33836"/>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320" name="íṣľídê">
              <a:extLst>
                <a:ext uri="{FF2B5EF4-FFF2-40B4-BE49-F238E27FC236}">
                  <a16:creationId xmlns:a16="http://schemas.microsoft.com/office/drawing/2014/main" id="{B4C79347-0D36-51FC-81B2-42C0747F71B9}"/>
                </a:ext>
              </a:extLst>
            </p:cNvPr>
            <p:cNvSpPr/>
            <p:nvPr/>
          </p:nvSpPr>
          <p:spPr>
            <a:xfrm>
              <a:off x="1485085" y="2356858"/>
              <a:ext cx="194744" cy="194658"/>
            </a:xfrm>
            <a:custGeom>
              <a:avLst/>
              <a:gdLst>
                <a:gd name="connsiteX0" fmla="*/ 191688 w 194744"/>
                <a:gd name="connsiteY0" fmla="*/ 75308 h 194658"/>
                <a:gd name="connsiteX1" fmla="*/ 120215 w 194744"/>
                <a:gd name="connsiteY1" fmla="*/ 192798 h 194658"/>
                <a:gd name="connsiteX2" fmla="*/ 120143 w 194744"/>
                <a:gd name="connsiteY2" fmla="*/ 192821 h 194658"/>
                <a:gd name="connsiteX3" fmla="*/ 2557 w 194744"/>
                <a:gd name="connsiteY3" fmla="*/ 121493 h 194658"/>
                <a:gd name="connsiteX4" fmla="*/ 2509 w 194744"/>
                <a:gd name="connsiteY4" fmla="*/ 121276 h 194658"/>
                <a:gd name="connsiteX5" fmla="*/ 73982 w 194744"/>
                <a:gd name="connsiteY5" fmla="*/ 3787 h 194658"/>
                <a:gd name="connsiteX6" fmla="*/ 74055 w 194744"/>
                <a:gd name="connsiteY6" fmla="*/ 3763 h 194658"/>
                <a:gd name="connsiteX7" fmla="*/ 191688 w 194744"/>
                <a:gd name="connsiteY7" fmla="*/ 75308 h 19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744" h="194658">
                  <a:moveTo>
                    <a:pt x="191688" y="75308"/>
                  </a:moveTo>
                  <a:cubicBezTo>
                    <a:pt x="204393" y="127490"/>
                    <a:pt x="172396" y="180093"/>
                    <a:pt x="120215" y="192798"/>
                  </a:cubicBezTo>
                  <a:cubicBezTo>
                    <a:pt x="120191" y="192810"/>
                    <a:pt x="120167" y="192810"/>
                    <a:pt x="120143" y="192821"/>
                  </a:cubicBezTo>
                  <a:cubicBezTo>
                    <a:pt x="67974" y="205598"/>
                    <a:pt x="15334" y="173663"/>
                    <a:pt x="2557" y="121493"/>
                  </a:cubicBezTo>
                  <a:cubicBezTo>
                    <a:pt x="2545" y="121421"/>
                    <a:pt x="2521" y="121349"/>
                    <a:pt x="2509" y="121276"/>
                  </a:cubicBezTo>
                  <a:cubicBezTo>
                    <a:pt x="-10195" y="69095"/>
                    <a:pt x="21801" y="16492"/>
                    <a:pt x="73982" y="3787"/>
                  </a:cubicBezTo>
                  <a:cubicBezTo>
                    <a:pt x="74006" y="3776"/>
                    <a:pt x="74031" y="3763"/>
                    <a:pt x="74055" y="3763"/>
                  </a:cubicBezTo>
                  <a:cubicBezTo>
                    <a:pt x="126296" y="-8954"/>
                    <a:pt x="178960" y="23067"/>
                    <a:pt x="191688" y="75308"/>
                  </a:cubicBezTo>
                  <a:close/>
                </a:path>
              </a:pathLst>
            </a:custGeom>
            <a:solidFill>
              <a:srgbClr val="FFFFFF"/>
            </a:solidFill>
            <a:ln w="12025" cap="flat">
              <a:noFill/>
              <a:prstDash val="solid"/>
              <a:miter/>
            </a:ln>
          </p:spPr>
          <p:txBody>
            <a:bodyPr rtlCol="0" anchor="ctr"/>
            <a:lstStyle/>
            <a:p>
              <a:endParaRPr lang="zh-CN" altLang="en-US"/>
            </a:p>
          </p:txBody>
        </p:sp>
        <p:sp>
          <p:nvSpPr>
            <p:cNvPr id="321" name="ïSḻíḋê">
              <a:extLst>
                <a:ext uri="{FF2B5EF4-FFF2-40B4-BE49-F238E27FC236}">
                  <a16:creationId xmlns:a16="http://schemas.microsoft.com/office/drawing/2014/main" id="{2D5AA633-B72B-39E3-E1FE-ACEBA7A22E55}"/>
                </a:ext>
              </a:extLst>
            </p:cNvPr>
            <p:cNvSpPr/>
            <p:nvPr/>
          </p:nvSpPr>
          <p:spPr>
            <a:xfrm>
              <a:off x="1511576" y="2383326"/>
              <a:ext cx="141703" cy="141722"/>
            </a:xfrm>
            <a:custGeom>
              <a:avLst/>
              <a:gdLst>
                <a:gd name="connsiteX0" fmla="*/ 139379 w 141703"/>
                <a:gd name="connsiteY0" fmla="*/ 55115 h 141722"/>
                <a:gd name="connsiteX1" fmla="*/ 87547 w 141703"/>
                <a:gd name="connsiteY1" fmla="*/ 140619 h 141722"/>
                <a:gd name="connsiteX2" fmla="*/ 87378 w 141703"/>
                <a:gd name="connsiteY2" fmla="*/ 140656 h 141722"/>
                <a:gd name="connsiteX3" fmla="*/ 1753 w 141703"/>
                <a:gd name="connsiteY3" fmla="*/ 88692 h 141722"/>
                <a:gd name="connsiteX4" fmla="*/ 1717 w 141703"/>
                <a:gd name="connsiteY4" fmla="*/ 88535 h 141722"/>
                <a:gd name="connsiteX5" fmla="*/ 53838 w 141703"/>
                <a:gd name="connsiteY5" fmla="*/ 2994 h 141722"/>
                <a:gd name="connsiteX6" fmla="*/ 139379 w 141703"/>
                <a:gd name="connsiteY6" fmla="*/ 55103 h 141722"/>
                <a:gd name="connsiteX7" fmla="*/ 139379 w 141703"/>
                <a:gd name="connsiteY7" fmla="*/ 55115 h 1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03" h="141722">
                  <a:moveTo>
                    <a:pt x="139379" y="55115"/>
                  </a:moveTo>
                  <a:cubicBezTo>
                    <a:pt x="148681" y="93035"/>
                    <a:pt x="125468" y="131317"/>
                    <a:pt x="87547" y="140619"/>
                  </a:cubicBezTo>
                  <a:cubicBezTo>
                    <a:pt x="87487" y="140632"/>
                    <a:pt x="87439" y="140644"/>
                    <a:pt x="87378" y="140656"/>
                  </a:cubicBezTo>
                  <a:cubicBezTo>
                    <a:pt x="49386" y="149946"/>
                    <a:pt x="11055" y="126685"/>
                    <a:pt x="1753" y="88692"/>
                  </a:cubicBezTo>
                  <a:cubicBezTo>
                    <a:pt x="1741" y="88643"/>
                    <a:pt x="1729" y="88583"/>
                    <a:pt x="1717" y="88535"/>
                  </a:cubicBezTo>
                  <a:cubicBezTo>
                    <a:pt x="-7440" y="50530"/>
                    <a:pt x="15857" y="12272"/>
                    <a:pt x="53838" y="2994"/>
                  </a:cubicBezTo>
                  <a:cubicBezTo>
                    <a:pt x="91843" y="-6236"/>
                    <a:pt x="130137" y="17086"/>
                    <a:pt x="139379" y="55103"/>
                  </a:cubicBezTo>
                  <a:cubicBezTo>
                    <a:pt x="139379" y="55103"/>
                    <a:pt x="139379" y="55115"/>
                    <a:pt x="139379" y="55115"/>
                  </a:cubicBezTo>
                  <a:close/>
                </a:path>
              </a:pathLst>
            </a:custGeom>
            <a:solidFill>
              <a:srgbClr val="0A3352"/>
            </a:solidFill>
            <a:ln w="12025" cap="flat">
              <a:noFill/>
              <a:prstDash val="solid"/>
              <a:miter/>
            </a:ln>
          </p:spPr>
          <p:txBody>
            <a:bodyPr rtlCol="0" anchor="ctr"/>
            <a:lstStyle/>
            <a:p>
              <a:endParaRPr lang="zh-CN" altLang="en-US"/>
            </a:p>
          </p:txBody>
        </p:sp>
        <p:sp>
          <p:nvSpPr>
            <p:cNvPr id="322" name="íṡļïḋe">
              <a:extLst>
                <a:ext uri="{FF2B5EF4-FFF2-40B4-BE49-F238E27FC236}">
                  <a16:creationId xmlns:a16="http://schemas.microsoft.com/office/drawing/2014/main" id="{8B07C68D-329F-3896-6F0F-8F4B4619694A}"/>
                </a:ext>
              </a:extLst>
            </p:cNvPr>
            <p:cNvSpPr/>
            <p:nvPr/>
          </p:nvSpPr>
          <p:spPr>
            <a:xfrm>
              <a:off x="1512596" y="2393722"/>
              <a:ext cx="48831" cy="48813"/>
            </a:xfrm>
            <a:custGeom>
              <a:avLst/>
              <a:gdLst>
                <a:gd name="connsiteX0" fmla="*/ 44010 w 48831"/>
                <a:gd name="connsiteY0" fmla="*/ 11298 h 48813"/>
                <a:gd name="connsiteX1" fmla="*/ 38533 w 48831"/>
                <a:gd name="connsiteY1" fmla="*/ 44983 h 48813"/>
                <a:gd name="connsiteX2" fmla="*/ 38219 w 48831"/>
                <a:gd name="connsiteY2" fmla="*/ 45201 h 48813"/>
                <a:gd name="connsiteX3" fmla="*/ 4521 w 48831"/>
                <a:gd name="connsiteY3" fmla="*/ 39820 h 48813"/>
                <a:gd name="connsiteX4" fmla="*/ 4316 w 48831"/>
                <a:gd name="connsiteY4" fmla="*/ 39530 h 48813"/>
                <a:gd name="connsiteX5" fmla="*/ 9698 w 48831"/>
                <a:gd name="connsiteY5" fmla="*/ 5833 h 48813"/>
                <a:gd name="connsiteX6" fmla="*/ 9987 w 48831"/>
                <a:gd name="connsiteY6" fmla="*/ 5628 h 48813"/>
                <a:gd name="connsiteX7" fmla="*/ 43709 w 48831"/>
                <a:gd name="connsiteY7" fmla="*/ 10876 h 48813"/>
                <a:gd name="connsiteX8" fmla="*/ 44010 w 48831"/>
                <a:gd name="connsiteY8" fmla="*/ 11298 h 4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31" h="48813">
                  <a:moveTo>
                    <a:pt x="44010" y="11298"/>
                  </a:moveTo>
                  <a:cubicBezTo>
                    <a:pt x="51792" y="22108"/>
                    <a:pt x="49343" y="37189"/>
                    <a:pt x="38533" y="44983"/>
                  </a:cubicBezTo>
                  <a:cubicBezTo>
                    <a:pt x="38424" y="45056"/>
                    <a:pt x="38328" y="45128"/>
                    <a:pt x="38219" y="45201"/>
                  </a:cubicBezTo>
                  <a:cubicBezTo>
                    <a:pt x="27433" y="53019"/>
                    <a:pt x="12340" y="50606"/>
                    <a:pt x="4521" y="39820"/>
                  </a:cubicBezTo>
                  <a:cubicBezTo>
                    <a:pt x="4449" y="39723"/>
                    <a:pt x="4389" y="39627"/>
                    <a:pt x="4316" y="39530"/>
                  </a:cubicBezTo>
                  <a:cubicBezTo>
                    <a:pt x="-3502" y="28745"/>
                    <a:pt x="-1089" y="13651"/>
                    <a:pt x="9698" y="5833"/>
                  </a:cubicBezTo>
                  <a:cubicBezTo>
                    <a:pt x="9794" y="5760"/>
                    <a:pt x="9891" y="5700"/>
                    <a:pt x="9987" y="5628"/>
                  </a:cubicBezTo>
                  <a:cubicBezTo>
                    <a:pt x="20749" y="-2239"/>
                    <a:pt x="35842" y="114"/>
                    <a:pt x="43709" y="10876"/>
                  </a:cubicBezTo>
                  <a:cubicBezTo>
                    <a:pt x="43805" y="11009"/>
                    <a:pt x="43914" y="11154"/>
                    <a:pt x="44010" y="11298"/>
                  </a:cubicBezTo>
                  <a:close/>
                </a:path>
              </a:pathLst>
            </a:custGeom>
            <a:solidFill>
              <a:srgbClr val="FFFFFF"/>
            </a:solidFill>
            <a:ln w="12025" cap="flat">
              <a:noFill/>
              <a:prstDash val="solid"/>
              <a:miter/>
            </a:ln>
          </p:spPr>
          <p:txBody>
            <a:bodyPr rtlCol="0" anchor="ctr"/>
            <a:lstStyle/>
            <a:p>
              <a:endParaRPr lang="zh-CN" altLang="en-US"/>
            </a:p>
          </p:txBody>
        </p:sp>
        <p:sp>
          <p:nvSpPr>
            <p:cNvPr id="323" name="ïSlîḋê">
              <a:extLst>
                <a:ext uri="{FF2B5EF4-FFF2-40B4-BE49-F238E27FC236}">
                  <a16:creationId xmlns:a16="http://schemas.microsoft.com/office/drawing/2014/main" id="{840C0A42-5884-474A-DB12-7C5E7450C44F}"/>
                </a:ext>
              </a:extLst>
            </p:cNvPr>
            <p:cNvSpPr/>
            <p:nvPr/>
          </p:nvSpPr>
          <p:spPr>
            <a:xfrm>
              <a:off x="1839793" y="2270495"/>
              <a:ext cx="194720" cy="194754"/>
            </a:xfrm>
            <a:custGeom>
              <a:avLst/>
              <a:gdLst>
                <a:gd name="connsiteX0" fmla="*/ 191691 w 194720"/>
                <a:gd name="connsiteY0" fmla="*/ 75286 h 194754"/>
                <a:gd name="connsiteX1" fmla="*/ 120025 w 194720"/>
                <a:gd name="connsiteY1" fmla="*/ 192920 h 194754"/>
                <a:gd name="connsiteX2" fmla="*/ 2585 w 194720"/>
                <a:gd name="connsiteY2" fmla="*/ 121688 h 194754"/>
                <a:gd name="connsiteX3" fmla="*/ 2512 w 194720"/>
                <a:gd name="connsiteY3" fmla="*/ 121375 h 194754"/>
                <a:gd name="connsiteX4" fmla="*/ 74057 w 194720"/>
                <a:gd name="connsiteY4" fmla="*/ 3741 h 194754"/>
                <a:gd name="connsiteX5" fmla="*/ 191691 w 194720"/>
                <a:gd name="connsiteY5" fmla="*/ 75286 h 19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20" h="194754">
                  <a:moveTo>
                    <a:pt x="191691" y="75286"/>
                  </a:moveTo>
                  <a:cubicBezTo>
                    <a:pt x="204335" y="127551"/>
                    <a:pt x="172267" y="180192"/>
                    <a:pt x="120025" y="192920"/>
                  </a:cubicBezTo>
                  <a:cubicBezTo>
                    <a:pt x="67928" y="205685"/>
                    <a:pt x="15349" y="173785"/>
                    <a:pt x="2585" y="121688"/>
                  </a:cubicBezTo>
                  <a:cubicBezTo>
                    <a:pt x="2560" y="121579"/>
                    <a:pt x="2536" y="121483"/>
                    <a:pt x="2512" y="121375"/>
                  </a:cubicBezTo>
                  <a:cubicBezTo>
                    <a:pt x="-10204" y="69133"/>
                    <a:pt x="21816" y="16469"/>
                    <a:pt x="74057" y="3741"/>
                  </a:cubicBezTo>
                  <a:cubicBezTo>
                    <a:pt x="126287" y="-8915"/>
                    <a:pt x="178902" y="23093"/>
                    <a:pt x="191691" y="75286"/>
                  </a:cubicBezTo>
                  <a:close/>
                </a:path>
              </a:pathLst>
            </a:custGeom>
            <a:solidFill>
              <a:srgbClr val="FFFFFF"/>
            </a:solidFill>
            <a:ln w="12025" cap="flat">
              <a:noFill/>
              <a:prstDash val="solid"/>
              <a:miter/>
            </a:ln>
          </p:spPr>
          <p:txBody>
            <a:bodyPr rtlCol="0" anchor="ctr"/>
            <a:lstStyle/>
            <a:p>
              <a:endParaRPr lang="zh-CN" altLang="en-US"/>
            </a:p>
          </p:txBody>
        </p:sp>
        <p:sp>
          <p:nvSpPr>
            <p:cNvPr id="324" name="ïṧḷïḓé">
              <a:extLst>
                <a:ext uri="{FF2B5EF4-FFF2-40B4-BE49-F238E27FC236}">
                  <a16:creationId xmlns:a16="http://schemas.microsoft.com/office/drawing/2014/main" id="{907A4E29-02F3-45C8-6E18-B56BB169F77B}"/>
                </a:ext>
              </a:extLst>
            </p:cNvPr>
            <p:cNvSpPr/>
            <p:nvPr/>
          </p:nvSpPr>
          <p:spPr>
            <a:xfrm>
              <a:off x="1866107" y="2296791"/>
              <a:ext cx="142113" cy="142109"/>
            </a:xfrm>
            <a:custGeom>
              <a:avLst/>
              <a:gdLst>
                <a:gd name="connsiteX0" fmla="*/ 139800 w 142113"/>
                <a:gd name="connsiteY0" fmla="*/ 55265 h 142109"/>
                <a:gd name="connsiteX1" fmla="*/ 87715 w 142113"/>
                <a:gd name="connsiteY1" fmla="*/ 141011 h 142109"/>
                <a:gd name="connsiteX2" fmla="*/ 87558 w 142113"/>
                <a:gd name="connsiteY2" fmla="*/ 141047 h 142109"/>
                <a:gd name="connsiteX3" fmla="*/ 1812 w 142113"/>
                <a:gd name="connsiteY3" fmla="*/ 88962 h 142109"/>
                <a:gd name="connsiteX4" fmla="*/ 1776 w 142113"/>
                <a:gd name="connsiteY4" fmla="*/ 88805 h 142109"/>
                <a:gd name="connsiteX5" fmla="*/ 53836 w 142113"/>
                <a:gd name="connsiteY5" fmla="*/ 3035 h 142109"/>
                <a:gd name="connsiteX6" fmla="*/ 53897 w 142113"/>
                <a:gd name="connsiteY6" fmla="*/ 3023 h 142109"/>
                <a:gd name="connsiteX7" fmla="*/ 139787 w 142113"/>
                <a:gd name="connsiteY7" fmla="*/ 55204 h 142109"/>
                <a:gd name="connsiteX8" fmla="*/ 139800 w 142113"/>
                <a:gd name="connsiteY8" fmla="*/ 55265 h 1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13" h="142109">
                  <a:moveTo>
                    <a:pt x="139800" y="55265"/>
                  </a:moveTo>
                  <a:cubicBezTo>
                    <a:pt x="149090" y="93330"/>
                    <a:pt x="125768" y="131720"/>
                    <a:pt x="87715" y="141011"/>
                  </a:cubicBezTo>
                  <a:cubicBezTo>
                    <a:pt x="87655" y="141023"/>
                    <a:pt x="87607" y="141034"/>
                    <a:pt x="87558" y="141047"/>
                  </a:cubicBezTo>
                  <a:cubicBezTo>
                    <a:pt x="49493" y="150336"/>
                    <a:pt x="11102" y="127015"/>
                    <a:pt x="1812" y="88962"/>
                  </a:cubicBezTo>
                  <a:cubicBezTo>
                    <a:pt x="1800" y="88902"/>
                    <a:pt x="1788" y="88854"/>
                    <a:pt x="1776" y="88805"/>
                  </a:cubicBezTo>
                  <a:cubicBezTo>
                    <a:pt x="-7538" y="50752"/>
                    <a:pt x="15771" y="12350"/>
                    <a:pt x="53836" y="3035"/>
                  </a:cubicBezTo>
                  <a:cubicBezTo>
                    <a:pt x="53849" y="3035"/>
                    <a:pt x="53873" y="3023"/>
                    <a:pt x="53897" y="3023"/>
                  </a:cubicBezTo>
                  <a:cubicBezTo>
                    <a:pt x="92022" y="-6291"/>
                    <a:pt x="130473" y="17079"/>
                    <a:pt x="139787" y="55204"/>
                  </a:cubicBezTo>
                  <a:cubicBezTo>
                    <a:pt x="139787" y="55228"/>
                    <a:pt x="139800" y="55241"/>
                    <a:pt x="139800" y="55265"/>
                  </a:cubicBezTo>
                  <a:close/>
                </a:path>
              </a:pathLst>
            </a:custGeom>
            <a:solidFill>
              <a:srgbClr val="0A3352"/>
            </a:solidFill>
            <a:ln w="12025" cap="flat">
              <a:noFill/>
              <a:prstDash val="solid"/>
              <a:miter/>
            </a:ln>
          </p:spPr>
          <p:txBody>
            <a:bodyPr rtlCol="0" anchor="ctr"/>
            <a:lstStyle/>
            <a:p>
              <a:endParaRPr lang="zh-CN" altLang="en-US"/>
            </a:p>
          </p:txBody>
        </p:sp>
        <p:sp>
          <p:nvSpPr>
            <p:cNvPr id="325" name="ïṣlíḋe">
              <a:extLst>
                <a:ext uri="{FF2B5EF4-FFF2-40B4-BE49-F238E27FC236}">
                  <a16:creationId xmlns:a16="http://schemas.microsoft.com/office/drawing/2014/main" id="{B9334BCE-D7FD-5AB7-3985-BAF52E07E80F}"/>
                </a:ext>
              </a:extLst>
            </p:cNvPr>
            <p:cNvSpPr/>
            <p:nvPr/>
          </p:nvSpPr>
          <p:spPr>
            <a:xfrm>
              <a:off x="1870444" y="2303295"/>
              <a:ext cx="48753" cy="48753"/>
            </a:xfrm>
            <a:custGeom>
              <a:avLst/>
              <a:gdLst>
                <a:gd name="connsiteX0" fmla="*/ 43890 w 48753"/>
                <a:gd name="connsiteY0" fmla="*/ 11237 h 48753"/>
                <a:gd name="connsiteX1" fmla="*/ 38508 w 48753"/>
                <a:gd name="connsiteY1" fmla="*/ 44935 h 48753"/>
                <a:gd name="connsiteX2" fmla="*/ 38219 w 48753"/>
                <a:gd name="connsiteY2" fmla="*/ 45140 h 48753"/>
                <a:gd name="connsiteX3" fmla="*/ 4522 w 48753"/>
                <a:gd name="connsiteY3" fmla="*/ 39759 h 48753"/>
                <a:gd name="connsiteX4" fmla="*/ 4316 w 48753"/>
                <a:gd name="connsiteY4" fmla="*/ 39470 h 48753"/>
                <a:gd name="connsiteX5" fmla="*/ 9697 w 48753"/>
                <a:gd name="connsiteY5" fmla="*/ 5772 h 48753"/>
                <a:gd name="connsiteX6" fmla="*/ 9987 w 48753"/>
                <a:gd name="connsiteY6" fmla="*/ 5567 h 48753"/>
                <a:gd name="connsiteX7" fmla="*/ 43685 w 48753"/>
                <a:gd name="connsiteY7" fmla="*/ 10948 h 48753"/>
                <a:gd name="connsiteX8" fmla="*/ 43890 w 48753"/>
                <a:gd name="connsiteY8" fmla="*/ 11237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53" h="48753">
                  <a:moveTo>
                    <a:pt x="43890" y="11237"/>
                  </a:moveTo>
                  <a:cubicBezTo>
                    <a:pt x="51708" y="22024"/>
                    <a:pt x="49295" y="37117"/>
                    <a:pt x="38508" y="44935"/>
                  </a:cubicBezTo>
                  <a:cubicBezTo>
                    <a:pt x="38412" y="45008"/>
                    <a:pt x="38316" y="45068"/>
                    <a:pt x="38219" y="45140"/>
                  </a:cubicBezTo>
                  <a:cubicBezTo>
                    <a:pt x="27433" y="52958"/>
                    <a:pt x="12340" y="50545"/>
                    <a:pt x="4522" y="39759"/>
                  </a:cubicBezTo>
                  <a:cubicBezTo>
                    <a:pt x="4449" y="39663"/>
                    <a:pt x="4389" y="39566"/>
                    <a:pt x="4316" y="39470"/>
                  </a:cubicBezTo>
                  <a:cubicBezTo>
                    <a:pt x="-3502" y="28684"/>
                    <a:pt x="-1089" y="13590"/>
                    <a:pt x="9697" y="5772"/>
                  </a:cubicBezTo>
                  <a:cubicBezTo>
                    <a:pt x="9794" y="5700"/>
                    <a:pt x="9891" y="5639"/>
                    <a:pt x="9987" y="5567"/>
                  </a:cubicBezTo>
                  <a:cubicBezTo>
                    <a:pt x="20773" y="-2251"/>
                    <a:pt x="35866" y="162"/>
                    <a:pt x="43685" y="10948"/>
                  </a:cubicBezTo>
                  <a:cubicBezTo>
                    <a:pt x="43757" y="11045"/>
                    <a:pt x="43817" y="11141"/>
                    <a:pt x="43890" y="11237"/>
                  </a:cubicBezTo>
                  <a:close/>
                </a:path>
              </a:pathLst>
            </a:custGeom>
            <a:solidFill>
              <a:srgbClr val="FFFFFF"/>
            </a:solidFill>
            <a:ln w="12025" cap="flat">
              <a:noFill/>
              <a:prstDash val="solid"/>
              <a:miter/>
            </a:ln>
          </p:spPr>
          <p:txBody>
            <a:bodyPr rtlCol="0" anchor="ctr"/>
            <a:lstStyle/>
            <a:p>
              <a:endParaRPr lang="zh-CN" altLang="en-US"/>
            </a:p>
          </p:txBody>
        </p:sp>
        <p:sp>
          <p:nvSpPr>
            <p:cNvPr id="326" name="iś1ïḍê">
              <a:extLst>
                <a:ext uri="{FF2B5EF4-FFF2-40B4-BE49-F238E27FC236}">
                  <a16:creationId xmlns:a16="http://schemas.microsoft.com/office/drawing/2014/main" id="{E3880D7C-D80A-30B8-F3FB-664CE1CF1E3A}"/>
                </a:ext>
              </a:extLst>
            </p:cNvPr>
            <p:cNvSpPr/>
            <p:nvPr/>
          </p:nvSpPr>
          <p:spPr>
            <a:xfrm>
              <a:off x="1684299" y="2595914"/>
              <a:ext cx="264128" cy="128054"/>
            </a:xfrm>
            <a:custGeom>
              <a:avLst/>
              <a:gdLst>
                <a:gd name="connsiteX0" fmla="*/ 147993 w 264128"/>
                <a:gd name="connsiteY0" fmla="*/ 125451 h 128054"/>
                <a:gd name="connsiteX1" fmla="*/ 138823 w 264128"/>
                <a:gd name="connsiteY1" fmla="*/ 127261 h 128054"/>
                <a:gd name="connsiteX2" fmla="*/ 4419 w 264128"/>
                <a:gd name="connsiteY2" fmla="*/ 83585 h 128054"/>
                <a:gd name="connsiteX3" fmla="*/ 3454 w 264128"/>
                <a:gd name="connsiteY3" fmla="*/ 63316 h 128054"/>
                <a:gd name="connsiteX4" fmla="*/ 23723 w 264128"/>
                <a:gd name="connsiteY4" fmla="*/ 62351 h 128054"/>
                <a:gd name="connsiteX5" fmla="*/ 134239 w 264128"/>
                <a:gd name="connsiteY5" fmla="*/ 98546 h 128054"/>
                <a:gd name="connsiteX6" fmla="*/ 236791 w 264128"/>
                <a:gd name="connsiteY6" fmla="*/ 8541 h 128054"/>
                <a:gd name="connsiteX7" fmla="*/ 256240 w 264128"/>
                <a:gd name="connsiteY7" fmla="*/ 2690 h 128054"/>
                <a:gd name="connsiteX8" fmla="*/ 256336 w 264128"/>
                <a:gd name="connsiteY8" fmla="*/ 2750 h 128054"/>
                <a:gd name="connsiteX9" fmla="*/ 262128 w 264128"/>
                <a:gd name="connsiteY9" fmla="*/ 22296 h 128054"/>
                <a:gd name="connsiteX10" fmla="*/ 147993 w 264128"/>
                <a:gd name="connsiteY10" fmla="*/ 125451 h 1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28" h="128054">
                  <a:moveTo>
                    <a:pt x="147993" y="125451"/>
                  </a:moveTo>
                  <a:cubicBezTo>
                    <a:pt x="144977" y="126175"/>
                    <a:pt x="141960" y="126778"/>
                    <a:pt x="138823" y="127261"/>
                  </a:cubicBezTo>
                  <a:cubicBezTo>
                    <a:pt x="66433" y="139326"/>
                    <a:pt x="6953" y="85878"/>
                    <a:pt x="4419" y="83585"/>
                  </a:cubicBezTo>
                  <a:cubicBezTo>
                    <a:pt x="-1444" y="78253"/>
                    <a:pt x="-1867" y="69180"/>
                    <a:pt x="3454" y="63316"/>
                  </a:cubicBezTo>
                  <a:cubicBezTo>
                    <a:pt x="8811" y="57525"/>
                    <a:pt x="17835" y="57091"/>
                    <a:pt x="23723" y="62351"/>
                  </a:cubicBezTo>
                  <a:cubicBezTo>
                    <a:pt x="24327" y="62351"/>
                    <a:pt x="75844" y="108801"/>
                    <a:pt x="134239" y="98546"/>
                  </a:cubicBezTo>
                  <a:cubicBezTo>
                    <a:pt x="173329" y="91910"/>
                    <a:pt x="207956" y="61627"/>
                    <a:pt x="236791" y="8541"/>
                  </a:cubicBezTo>
                  <a:cubicBezTo>
                    <a:pt x="240543" y="1556"/>
                    <a:pt x="249254" y="-1063"/>
                    <a:pt x="256240" y="2690"/>
                  </a:cubicBezTo>
                  <a:cubicBezTo>
                    <a:pt x="256264" y="2714"/>
                    <a:pt x="256300" y="2726"/>
                    <a:pt x="256336" y="2750"/>
                  </a:cubicBezTo>
                  <a:cubicBezTo>
                    <a:pt x="263298" y="6574"/>
                    <a:pt x="265892" y="15298"/>
                    <a:pt x="262128" y="22296"/>
                  </a:cubicBezTo>
                  <a:cubicBezTo>
                    <a:pt x="230879" y="80087"/>
                    <a:pt x="192513" y="114592"/>
                    <a:pt x="147993" y="125451"/>
                  </a:cubicBezTo>
                  <a:close/>
                </a:path>
              </a:pathLst>
            </a:custGeom>
            <a:solidFill>
              <a:srgbClr val="D6496E"/>
            </a:solidFill>
            <a:ln w="12025" cap="flat">
              <a:noFill/>
              <a:prstDash val="solid"/>
              <a:miter/>
            </a:ln>
          </p:spPr>
          <p:txBody>
            <a:bodyPr rtlCol="0" anchor="ctr"/>
            <a:lstStyle/>
            <a:p>
              <a:endParaRPr lang="zh-CN" altLang="en-US"/>
            </a:p>
          </p:txBody>
        </p:sp>
        <p:sp>
          <p:nvSpPr>
            <p:cNvPr id="327" name="i$1íḋe">
              <a:extLst>
                <a:ext uri="{FF2B5EF4-FFF2-40B4-BE49-F238E27FC236}">
                  <a16:creationId xmlns:a16="http://schemas.microsoft.com/office/drawing/2014/main" id="{E924A81C-38B4-C6D6-74B3-4EBC828898B1}"/>
                </a:ext>
              </a:extLst>
            </p:cNvPr>
            <p:cNvSpPr/>
            <p:nvPr/>
          </p:nvSpPr>
          <p:spPr>
            <a:xfrm>
              <a:off x="1381564" y="2658258"/>
              <a:ext cx="232061" cy="187391"/>
            </a:xfrm>
            <a:custGeom>
              <a:avLst/>
              <a:gdLst>
                <a:gd name="connsiteX0" fmla="*/ 229697 w 232061"/>
                <a:gd name="connsiteY0" fmla="*/ 66968 h 187391"/>
                <a:gd name="connsiteX1" fmla="*/ 137520 w 232061"/>
                <a:gd name="connsiteY1" fmla="*/ 184119 h 187391"/>
                <a:gd name="connsiteX2" fmla="*/ 1789 w 232061"/>
                <a:gd name="connsiteY2" fmla="*/ 122467 h 187391"/>
                <a:gd name="connsiteX3" fmla="*/ 93965 w 232061"/>
                <a:gd name="connsiteY3" fmla="*/ 5195 h 187391"/>
                <a:gd name="connsiteX4" fmla="*/ 229697 w 232061"/>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61" h="187391">
                  <a:moveTo>
                    <a:pt x="229697" y="66968"/>
                  </a:moveTo>
                  <a:cubicBezTo>
                    <a:pt x="241762" y="116313"/>
                    <a:pt x="200379" y="168796"/>
                    <a:pt x="137520" y="184119"/>
                  </a:cubicBezTo>
                  <a:cubicBezTo>
                    <a:pt x="74661" y="199441"/>
                    <a:pt x="13733" y="172054"/>
                    <a:pt x="1789" y="122467"/>
                  </a:cubicBezTo>
                  <a:cubicBezTo>
                    <a:pt x="-10156" y="72880"/>
                    <a:pt x="30986" y="20517"/>
                    <a:pt x="93965" y="5195"/>
                  </a:cubicBezTo>
                  <a:cubicBezTo>
                    <a:pt x="156945" y="-10128"/>
                    <a:pt x="217632" y="17622"/>
                    <a:pt x="229697" y="66968"/>
                  </a:cubicBezTo>
                  <a:close/>
                </a:path>
              </a:pathLst>
            </a:custGeom>
            <a:solidFill>
              <a:schemeClr val="bg1">
                <a:alpha val="20000"/>
              </a:schemeClr>
            </a:solidFill>
            <a:ln w="12025" cap="flat">
              <a:noFill/>
              <a:prstDash val="solid"/>
              <a:miter/>
            </a:ln>
          </p:spPr>
          <p:txBody>
            <a:bodyPr rtlCol="0" anchor="ctr"/>
            <a:lstStyle/>
            <a:p>
              <a:endParaRPr lang="zh-CN" altLang="en-US"/>
            </a:p>
          </p:txBody>
        </p:sp>
        <p:sp>
          <p:nvSpPr>
            <p:cNvPr id="328" name="ïṣḷîdé">
              <a:extLst>
                <a:ext uri="{FF2B5EF4-FFF2-40B4-BE49-F238E27FC236}">
                  <a16:creationId xmlns:a16="http://schemas.microsoft.com/office/drawing/2014/main" id="{A08760C3-A9E0-2CB6-C1E0-B11D17CEAB95}"/>
                </a:ext>
              </a:extLst>
            </p:cNvPr>
            <p:cNvSpPr/>
            <p:nvPr/>
          </p:nvSpPr>
          <p:spPr>
            <a:xfrm>
              <a:off x="2040888" y="2497793"/>
              <a:ext cx="232094" cy="187391"/>
            </a:xfrm>
            <a:custGeom>
              <a:avLst/>
              <a:gdLst>
                <a:gd name="connsiteX0" fmla="*/ 229725 w 232094"/>
                <a:gd name="connsiteY0" fmla="*/ 66968 h 187391"/>
                <a:gd name="connsiteX1" fmla="*/ 137549 w 232094"/>
                <a:gd name="connsiteY1" fmla="*/ 184119 h 187391"/>
                <a:gd name="connsiteX2" fmla="*/ 1817 w 232094"/>
                <a:gd name="connsiteY2" fmla="*/ 122467 h 187391"/>
                <a:gd name="connsiteX3" fmla="*/ 93994 w 232094"/>
                <a:gd name="connsiteY3" fmla="*/ 5195 h 187391"/>
                <a:gd name="connsiteX4" fmla="*/ 229725 w 232094"/>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94" h="187391">
                  <a:moveTo>
                    <a:pt x="229725" y="66968"/>
                  </a:moveTo>
                  <a:cubicBezTo>
                    <a:pt x="241790" y="116314"/>
                    <a:pt x="200528" y="168796"/>
                    <a:pt x="137549" y="184119"/>
                  </a:cubicBezTo>
                  <a:cubicBezTo>
                    <a:pt x="74569" y="199442"/>
                    <a:pt x="13882" y="172054"/>
                    <a:pt x="1817" y="122467"/>
                  </a:cubicBezTo>
                  <a:cubicBezTo>
                    <a:pt x="-10248" y="72880"/>
                    <a:pt x="31135" y="20518"/>
                    <a:pt x="93994" y="5195"/>
                  </a:cubicBezTo>
                  <a:cubicBezTo>
                    <a:pt x="156852" y="-10127"/>
                    <a:pt x="217781" y="17622"/>
                    <a:pt x="229725" y="66968"/>
                  </a:cubicBezTo>
                  <a:close/>
                </a:path>
              </a:pathLst>
            </a:custGeom>
            <a:solidFill>
              <a:schemeClr val="bg1">
                <a:alpha val="20000"/>
              </a:schemeClr>
            </a:solidFill>
            <a:ln w="12025" cap="flat">
              <a:noFill/>
              <a:prstDash val="solid"/>
              <a:miter/>
            </a:ln>
          </p:spPr>
          <p:txBody>
            <a:bodyPr rtlCol="0" anchor="ctr"/>
            <a:lstStyle/>
            <a:p>
              <a:endParaRPr lang="zh-CN" altLang="en-US"/>
            </a:p>
          </p:txBody>
        </p:sp>
        <p:sp>
          <p:nvSpPr>
            <p:cNvPr id="329" name="iŝľîḑe">
              <a:extLst>
                <a:ext uri="{FF2B5EF4-FFF2-40B4-BE49-F238E27FC236}">
                  <a16:creationId xmlns:a16="http://schemas.microsoft.com/office/drawing/2014/main" id="{4B35FAF0-66D1-1702-1251-FFD00E6B52B3}"/>
                </a:ext>
              </a:extLst>
            </p:cNvPr>
            <p:cNvSpPr/>
            <p:nvPr/>
          </p:nvSpPr>
          <p:spPr>
            <a:xfrm>
              <a:off x="1260322" y="2236823"/>
              <a:ext cx="12065" cy="12065"/>
            </a:xfrm>
            <a:custGeom>
              <a:avLst/>
              <a:gdLst>
                <a:gd name="connsiteX0" fmla="*/ -274 w 12065"/>
                <a:gd name="connsiteY0" fmla="*/ 977 h 12065"/>
                <a:gd name="connsiteX1" fmla="*/ -274 w 12065"/>
                <a:gd name="connsiteY1" fmla="*/ 977 h 12065"/>
              </a:gdLst>
              <a:ahLst/>
              <a:cxnLst>
                <a:cxn ang="0">
                  <a:pos x="connsiteX0" y="connsiteY0"/>
                </a:cxn>
                <a:cxn ang="0">
                  <a:pos x="connsiteX1" y="connsiteY1"/>
                </a:cxn>
              </a:cxnLst>
              <a:rect l="l" t="t" r="r" b="b"/>
              <a:pathLst>
                <a:path w="12065" h="12065">
                  <a:moveTo>
                    <a:pt x="-274" y="977"/>
                  </a:moveTo>
                  <a:lnTo>
                    <a:pt x="-274" y="977"/>
                  </a:lnTo>
                  <a:close/>
                </a:path>
              </a:pathLst>
            </a:custGeom>
            <a:solidFill>
              <a:srgbClr val="FCDBE8"/>
            </a:solidFill>
            <a:ln w="12025" cap="flat">
              <a:noFill/>
              <a:prstDash val="solid"/>
              <a:miter/>
            </a:ln>
          </p:spPr>
          <p:txBody>
            <a:bodyPr rtlCol="0" anchor="ctr"/>
            <a:lstStyle/>
            <a:p>
              <a:endParaRPr lang="zh-CN" altLang="en-US"/>
            </a:p>
          </p:txBody>
        </p:sp>
        <p:sp>
          <p:nvSpPr>
            <p:cNvPr id="330" name="iSlíḍé">
              <a:extLst>
                <a:ext uri="{FF2B5EF4-FFF2-40B4-BE49-F238E27FC236}">
                  <a16:creationId xmlns:a16="http://schemas.microsoft.com/office/drawing/2014/main" id="{0D7FC22F-FC18-3C25-4CAC-864E5AA15840}"/>
                </a:ext>
              </a:extLst>
            </p:cNvPr>
            <p:cNvSpPr/>
            <p:nvPr/>
          </p:nvSpPr>
          <p:spPr>
            <a:xfrm>
              <a:off x="1066727" y="2236943"/>
              <a:ext cx="1484429" cy="872939"/>
            </a:xfrm>
            <a:custGeom>
              <a:avLst/>
              <a:gdLst>
                <a:gd name="connsiteX0" fmla="*/ 1484156 w 1484429"/>
                <a:gd name="connsiteY0" fmla="*/ 473925 h 872939"/>
                <a:gd name="connsiteX1" fmla="*/ 828906 w 1484429"/>
                <a:gd name="connsiteY1" fmla="*/ 821759 h 872939"/>
                <a:gd name="connsiteX2" fmla="*/ 6797 w 1484429"/>
                <a:gd name="connsiteY2" fmla="*/ 741044 h 872939"/>
                <a:gd name="connsiteX3" fmla="*/ 67122 w 1484429"/>
                <a:gd name="connsiteY3" fmla="*/ 542334 h 872939"/>
                <a:gd name="connsiteX4" fmla="*/ 192839 w 1484429"/>
                <a:gd name="connsiteY4" fmla="*/ 977 h 872939"/>
                <a:gd name="connsiteX5" fmla="*/ 97525 w 1484429"/>
                <a:gd name="connsiteY5" fmla="*/ 410463 h 872939"/>
                <a:gd name="connsiteX6" fmla="*/ 234463 w 1484429"/>
                <a:gd name="connsiteY6" fmla="*/ 570325 h 872939"/>
                <a:gd name="connsiteX7" fmla="*/ 113813 w 1484429"/>
                <a:gd name="connsiteY7" fmla="*/ 674204 h 872939"/>
                <a:gd name="connsiteX8" fmla="*/ 1483312 w 1484429"/>
                <a:gd name="connsiteY8" fmla="*/ 474166 h 8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429" h="872939">
                  <a:moveTo>
                    <a:pt x="1484156" y="473925"/>
                  </a:moveTo>
                  <a:cubicBezTo>
                    <a:pt x="1385826" y="618705"/>
                    <a:pt x="1079617" y="760107"/>
                    <a:pt x="828906" y="821759"/>
                  </a:cubicBezTo>
                  <a:cubicBezTo>
                    <a:pt x="511114" y="899940"/>
                    <a:pt x="67122" y="903197"/>
                    <a:pt x="6797" y="741044"/>
                  </a:cubicBezTo>
                  <a:cubicBezTo>
                    <a:pt x="-17333" y="676738"/>
                    <a:pt x="24653" y="600246"/>
                    <a:pt x="67122" y="542334"/>
                  </a:cubicBezTo>
                  <a:cubicBezTo>
                    <a:pt x="15242" y="287159"/>
                    <a:pt x="83530" y="115836"/>
                    <a:pt x="192839" y="977"/>
                  </a:cubicBezTo>
                  <a:cubicBezTo>
                    <a:pt x="188978" y="7371"/>
                    <a:pt x="41544" y="252653"/>
                    <a:pt x="97525" y="410463"/>
                  </a:cubicBezTo>
                  <a:cubicBezTo>
                    <a:pt x="154231" y="570325"/>
                    <a:pt x="234463" y="570325"/>
                    <a:pt x="234463" y="570325"/>
                  </a:cubicBezTo>
                  <a:cubicBezTo>
                    <a:pt x="234463" y="570325"/>
                    <a:pt x="76653" y="597832"/>
                    <a:pt x="113813" y="674204"/>
                  </a:cubicBezTo>
                  <a:cubicBezTo>
                    <a:pt x="186203" y="822966"/>
                    <a:pt x="1172155" y="743940"/>
                    <a:pt x="1483312" y="474166"/>
                  </a:cubicBezTo>
                  <a:close/>
                </a:path>
              </a:pathLst>
            </a:custGeom>
            <a:solidFill>
              <a:schemeClr val="accent5">
                <a:lumMod val="75000"/>
                <a:alpha val="50000"/>
              </a:schemeClr>
            </a:solidFill>
            <a:ln w="12025" cap="flat">
              <a:noFill/>
              <a:prstDash val="solid"/>
              <a:miter/>
            </a:ln>
          </p:spPr>
          <p:txBody>
            <a:bodyPr rtlCol="0" anchor="ctr"/>
            <a:lstStyle/>
            <a:p>
              <a:endParaRPr lang="zh-CN" altLang="en-US"/>
            </a:p>
          </p:txBody>
        </p:sp>
      </p:grpSp>
      <p:sp>
        <p:nvSpPr>
          <p:cNvPr id="290" name="îšlíḓê">
            <a:extLst>
              <a:ext uri="{FF2B5EF4-FFF2-40B4-BE49-F238E27FC236}">
                <a16:creationId xmlns:a16="http://schemas.microsoft.com/office/drawing/2014/main" id="{CC1FAA1D-2DFC-AACB-2FF8-BDA0BC5E1793}"/>
              </a:ext>
            </a:extLst>
          </p:cNvPr>
          <p:cNvSpPr/>
          <p:nvPr userDrawn="1"/>
        </p:nvSpPr>
        <p:spPr>
          <a:xfrm>
            <a:off x="478175" y="1178608"/>
            <a:ext cx="11235651" cy="5225928"/>
          </a:xfrm>
          <a:prstGeom prst="roundRect">
            <a:avLst>
              <a:gd name="adj" fmla="val 3324"/>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图形 25">
            <a:extLst>
              <a:ext uri="{FF2B5EF4-FFF2-40B4-BE49-F238E27FC236}">
                <a16:creationId xmlns:a16="http://schemas.microsoft.com/office/drawing/2014/main" id="{1F4E63B9-118C-B5DD-9864-D82E00CC6FF8}"/>
              </a:ext>
            </a:extLst>
          </p:cNvPr>
          <p:cNvGrpSpPr/>
          <p:nvPr/>
        </p:nvGrpSpPr>
        <p:grpSpPr>
          <a:xfrm flipH="1">
            <a:off x="9208780" y="4951020"/>
            <a:ext cx="2992745" cy="1953461"/>
            <a:chOff x="-11327" y="4310718"/>
            <a:chExt cx="3973702" cy="2593763"/>
          </a:xfrm>
        </p:grpSpPr>
        <p:sp>
          <p:nvSpPr>
            <p:cNvPr id="180" name="i$ļiḑe">
              <a:extLst>
                <a:ext uri="{FF2B5EF4-FFF2-40B4-BE49-F238E27FC236}">
                  <a16:creationId xmlns:a16="http://schemas.microsoft.com/office/drawing/2014/main" id="{23CC6B56-DCDD-3598-DCF0-BD93B6546BBA}"/>
                </a:ext>
              </a:extLst>
            </p:cNvPr>
            <p:cNvSpPr/>
            <p:nvPr/>
          </p:nvSpPr>
          <p:spPr>
            <a:xfrm>
              <a:off x="1903486" y="5083161"/>
              <a:ext cx="671940" cy="1238816"/>
            </a:xfrm>
            <a:custGeom>
              <a:avLst/>
              <a:gdLst>
                <a:gd name="connsiteX0" fmla="*/ 640749 w 671940"/>
                <a:gd name="connsiteY0" fmla="*/ -2315 h 1238816"/>
                <a:gd name="connsiteX1" fmla="*/ 587737 w 671940"/>
                <a:gd name="connsiteY1" fmla="*/ 320482 h 1238816"/>
                <a:gd name="connsiteX2" fmla="*/ 435460 w 671940"/>
                <a:gd name="connsiteY2" fmla="*/ 804935 h 1238816"/>
                <a:gd name="connsiteX3" fmla="*/ 56714 w 671940"/>
                <a:gd name="connsiteY3" fmla="*/ 1236501 h 1238816"/>
                <a:gd name="connsiteX4" fmla="*/ 2680 w 671940"/>
                <a:gd name="connsiteY4" fmla="*/ 1202626 h 1238816"/>
                <a:gd name="connsiteX5" fmla="*/ 326054 w 671940"/>
                <a:gd name="connsiteY5" fmla="*/ 710520 h 1238816"/>
                <a:gd name="connsiteX6" fmla="*/ 488345 w 671940"/>
                <a:gd name="connsiteY6" fmla="*/ 240931 h 1238816"/>
                <a:gd name="connsiteX7" fmla="*/ 640749 w 671940"/>
                <a:gd name="connsiteY7" fmla="*/ -2315 h 123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940" h="1238816">
                  <a:moveTo>
                    <a:pt x="640749" y="-2315"/>
                  </a:moveTo>
                  <a:cubicBezTo>
                    <a:pt x="640749" y="-2315"/>
                    <a:pt x="744989" y="178413"/>
                    <a:pt x="587737" y="320482"/>
                  </a:cubicBezTo>
                  <a:cubicBezTo>
                    <a:pt x="462062" y="434036"/>
                    <a:pt x="549970" y="729466"/>
                    <a:pt x="435460" y="804935"/>
                  </a:cubicBezTo>
                  <a:cubicBezTo>
                    <a:pt x="230043" y="940306"/>
                    <a:pt x="56714" y="1236501"/>
                    <a:pt x="56714" y="1236501"/>
                  </a:cubicBezTo>
                  <a:lnTo>
                    <a:pt x="2680" y="1202626"/>
                  </a:lnTo>
                  <a:cubicBezTo>
                    <a:pt x="2680" y="1202626"/>
                    <a:pt x="41532" y="877277"/>
                    <a:pt x="326054" y="710520"/>
                  </a:cubicBezTo>
                  <a:cubicBezTo>
                    <a:pt x="539189" y="585738"/>
                    <a:pt x="226598" y="514864"/>
                    <a:pt x="488345" y="240931"/>
                  </a:cubicBezTo>
                  <a:cubicBezTo>
                    <a:pt x="613572" y="109834"/>
                    <a:pt x="640749" y="-2315"/>
                    <a:pt x="640749" y="-2315"/>
                  </a:cubicBezTo>
                  <a:close/>
                </a:path>
              </a:pathLst>
            </a:custGeom>
            <a:solidFill>
              <a:srgbClr val="74A83C"/>
            </a:solidFill>
            <a:ln w="6375" cap="flat">
              <a:noFill/>
              <a:prstDash val="solid"/>
              <a:miter/>
            </a:ln>
          </p:spPr>
          <p:txBody>
            <a:bodyPr rtlCol="0" anchor="ctr"/>
            <a:lstStyle/>
            <a:p>
              <a:endParaRPr lang="zh-CN" altLang="en-US"/>
            </a:p>
          </p:txBody>
        </p:sp>
        <p:sp>
          <p:nvSpPr>
            <p:cNvPr id="181" name="ïṩļîde">
              <a:extLst>
                <a:ext uri="{FF2B5EF4-FFF2-40B4-BE49-F238E27FC236}">
                  <a16:creationId xmlns:a16="http://schemas.microsoft.com/office/drawing/2014/main" id="{D43E90F4-376D-675D-914F-C5461FE2191B}"/>
                </a:ext>
              </a:extLst>
            </p:cNvPr>
            <p:cNvSpPr/>
            <p:nvPr/>
          </p:nvSpPr>
          <p:spPr>
            <a:xfrm>
              <a:off x="1939403" y="5188741"/>
              <a:ext cx="608977" cy="1083668"/>
            </a:xfrm>
            <a:custGeom>
              <a:avLst/>
              <a:gdLst>
                <a:gd name="connsiteX0" fmla="*/ 2680 w 608977"/>
                <a:gd name="connsiteY0" fmla="*/ 1079951 h 1083668"/>
                <a:gd name="connsiteX1" fmla="*/ 6826 w 608977"/>
                <a:gd name="connsiteY1" fmla="*/ 1081354 h 1083668"/>
                <a:gd name="connsiteX2" fmla="*/ 252114 w 608977"/>
                <a:gd name="connsiteY2" fmla="*/ 728764 h 1083668"/>
                <a:gd name="connsiteX3" fmla="*/ 417150 w 608977"/>
                <a:gd name="connsiteY3" fmla="*/ 388040 h 1083668"/>
                <a:gd name="connsiteX4" fmla="*/ 439414 w 608977"/>
                <a:gd name="connsiteY4" fmla="*/ 274487 h 1083668"/>
                <a:gd name="connsiteX5" fmla="*/ 611658 w 608977"/>
                <a:gd name="connsiteY5" fmla="*/ -466 h 1083668"/>
                <a:gd name="connsiteX6" fmla="*/ 607640 w 608977"/>
                <a:gd name="connsiteY6" fmla="*/ -2315 h 1083668"/>
                <a:gd name="connsiteX7" fmla="*/ 436480 w 608977"/>
                <a:gd name="connsiteY7" fmla="*/ 270978 h 1083668"/>
                <a:gd name="connsiteX8" fmla="*/ 412557 w 608977"/>
                <a:gd name="connsiteY8" fmla="*/ 388168 h 1083668"/>
                <a:gd name="connsiteX9" fmla="*/ 249755 w 608977"/>
                <a:gd name="connsiteY9" fmla="*/ 724937 h 1083668"/>
                <a:gd name="connsiteX10" fmla="*/ 2680 w 608977"/>
                <a:gd name="connsiteY10" fmla="*/ 1079951 h 108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977" h="1083668">
                  <a:moveTo>
                    <a:pt x="2680" y="1079951"/>
                  </a:moveTo>
                  <a:lnTo>
                    <a:pt x="6826" y="1081354"/>
                  </a:lnTo>
                  <a:cubicBezTo>
                    <a:pt x="7720" y="1078739"/>
                    <a:pt x="97032" y="818012"/>
                    <a:pt x="252114" y="728764"/>
                  </a:cubicBezTo>
                  <a:cubicBezTo>
                    <a:pt x="421743" y="631223"/>
                    <a:pt x="419064" y="490684"/>
                    <a:pt x="417150" y="388040"/>
                  </a:cubicBezTo>
                  <a:cubicBezTo>
                    <a:pt x="416130" y="334963"/>
                    <a:pt x="415364" y="292986"/>
                    <a:pt x="439414" y="274487"/>
                  </a:cubicBezTo>
                  <a:cubicBezTo>
                    <a:pt x="510991" y="219433"/>
                    <a:pt x="607766" y="8466"/>
                    <a:pt x="611658" y="-466"/>
                  </a:cubicBezTo>
                  <a:lnTo>
                    <a:pt x="607640" y="-2315"/>
                  </a:lnTo>
                  <a:cubicBezTo>
                    <a:pt x="606682" y="-147"/>
                    <a:pt x="507291" y="216625"/>
                    <a:pt x="436480" y="270978"/>
                  </a:cubicBezTo>
                  <a:cubicBezTo>
                    <a:pt x="410962" y="290818"/>
                    <a:pt x="411536" y="333752"/>
                    <a:pt x="412557" y="388168"/>
                  </a:cubicBezTo>
                  <a:cubicBezTo>
                    <a:pt x="414471" y="489664"/>
                    <a:pt x="417086" y="628735"/>
                    <a:pt x="249755" y="724937"/>
                  </a:cubicBezTo>
                  <a:cubicBezTo>
                    <a:pt x="93395" y="815014"/>
                    <a:pt x="3573" y="1077336"/>
                    <a:pt x="2680" y="1079951"/>
                  </a:cubicBezTo>
                  <a:close/>
                </a:path>
              </a:pathLst>
            </a:custGeom>
            <a:solidFill>
              <a:srgbClr val="376915"/>
            </a:solidFill>
            <a:ln w="6375" cap="flat">
              <a:noFill/>
              <a:prstDash val="solid"/>
              <a:miter/>
            </a:ln>
          </p:spPr>
          <p:txBody>
            <a:bodyPr rtlCol="0" anchor="ctr"/>
            <a:lstStyle/>
            <a:p>
              <a:endParaRPr lang="zh-CN" altLang="en-US"/>
            </a:p>
          </p:txBody>
        </p:sp>
        <p:sp>
          <p:nvSpPr>
            <p:cNvPr id="182" name="ïśľîḋè">
              <a:extLst>
                <a:ext uri="{FF2B5EF4-FFF2-40B4-BE49-F238E27FC236}">
                  <a16:creationId xmlns:a16="http://schemas.microsoft.com/office/drawing/2014/main" id="{7375DCC1-ED87-7056-F0D1-62BA53E5EF1B}"/>
                </a:ext>
              </a:extLst>
            </p:cNvPr>
            <p:cNvSpPr/>
            <p:nvPr/>
          </p:nvSpPr>
          <p:spPr>
            <a:xfrm>
              <a:off x="1486875" y="4853566"/>
              <a:ext cx="252534" cy="1382736"/>
            </a:xfrm>
            <a:custGeom>
              <a:avLst/>
              <a:gdLst>
                <a:gd name="connsiteX0" fmla="*/ 47564 w 252534"/>
                <a:gd name="connsiteY0" fmla="*/ -2315 h 1382736"/>
                <a:gd name="connsiteX1" fmla="*/ 151421 w 252534"/>
                <a:gd name="connsiteY1" fmla="*/ 311488 h 1382736"/>
                <a:gd name="connsiteX2" fmla="*/ 242199 w 252534"/>
                <a:gd name="connsiteY2" fmla="*/ 816609 h 1382736"/>
                <a:gd name="connsiteX3" fmla="*/ 105361 w 252534"/>
                <a:gd name="connsiteY3" fmla="*/ 1380421 h 1382736"/>
                <a:gd name="connsiteX4" fmla="*/ 41184 w 252534"/>
                <a:gd name="connsiteY4" fmla="*/ 1375445 h 1382736"/>
                <a:gd name="connsiteX5" fmla="*/ 99940 w 252534"/>
                <a:gd name="connsiteY5" fmla="*/ 783372 h 1382736"/>
                <a:gd name="connsiteX6" fmla="*/ 25110 w 252534"/>
                <a:gd name="connsiteY6" fmla="*/ 286926 h 1382736"/>
                <a:gd name="connsiteX7" fmla="*/ 47564 w 252534"/>
                <a:gd name="connsiteY7" fmla="*/ -2315 h 138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34" h="1382736">
                  <a:moveTo>
                    <a:pt x="47564" y="-2315"/>
                  </a:moveTo>
                  <a:cubicBezTo>
                    <a:pt x="47564" y="-2315"/>
                    <a:pt x="225550" y="110664"/>
                    <a:pt x="151421" y="311488"/>
                  </a:cubicBezTo>
                  <a:cubicBezTo>
                    <a:pt x="92093" y="472121"/>
                    <a:pt x="309311" y="695400"/>
                    <a:pt x="242199" y="816609"/>
                  </a:cubicBezTo>
                  <a:cubicBezTo>
                    <a:pt x="121757" y="1034083"/>
                    <a:pt x="105361" y="1380421"/>
                    <a:pt x="105361" y="1380421"/>
                  </a:cubicBezTo>
                  <a:lnTo>
                    <a:pt x="41184" y="1375445"/>
                  </a:lnTo>
                  <a:cubicBezTo>
                    <a:pt x="41184" y="1375445"/>
                    <a:pt x="-76643" y="1065852"/>
                    <a:pt x="99940" y="783372"/>
                  </a:cubicBezTo>
                  <a:cubicBezTo>
                    <a:pt x="232249" y="571704"/>
                    <a:pt x="-80789" y="654828"/>
                    <a:pt x="25110" y="286926"/>
                  </a:cubicBezTo>
                  <a:cubicBezTo>
                    <a:pt x="75762" y="110856"/>
                    <a:pt x="47564" y="-2315"/>
                    <a:pt x="47564" y="-2315"/>
                  </a:cubicBezTo>
                  <a:close/>
                </a:path>
              </a:pathLst>
            </a:custGeom>
            <a:solidFill>
              <a:srgbClr val="74A83C"/>
            </a:solidFill>
            <a:ln w="6375" cap="flat">
              <a:noFill/>
              <a:prstDash val="solid"/>
              <a:miter/>
            </a:ln>
          </p:spPr>
          <p:txBody>
            <a:bodyPr rtlCol="0" anchor="ctr"/>
            <a:lstStyle/>
            <a:p>
              <a:endParaRPr lang="zh-CN" altLang="en-US"/>
            </a:p>
          </p:txBody>
        </p:sp>
        <p:sp>
          <p:nvSpPr>
            <p:cNvPr id="183" name="ïṩḷïḑè">
              <a:extLst>
                <a:ext uri="{FF2B5EF4-FFF2-40B4-BE49-F238E27FC236}">
                  <a16:creationId xmlns:a16="http://schemas.microsoft.com/office/drawing/2014/main" id="{5BDBBAF5-4FCB-3C50-A78F-F594FF411218}"/>
                </a:ext>
              </a:extLst>
            </p:cNvPr>
            <p:cNvSpPr/>
            <p:nvPr/>
          </p:nvSpPr>
          <p:spPr>
            <a:xfrm>
              <a:off x="1539916" y="4946451"/>
              <a:ext cx="124276" cy="1252786"/>
            </a:xfrm>
            <a:custGeom>
              <a:avLst/>
              <a:gdLst>
                <a:gd name="connsiteX0" fmla="*/ 12258 w 124276"/>
                <a:gd name="connsiteY0" fmla="*/ 1250472 h 1252786"/>
                <a:gd name="connsiteX1" fmla="*/ 16661 w 124276"/>
                <a:gd name="connsiteY1" fmla="*/ 1249770 h 1252786"/>
                <a:gd name="connsiteX2" fmla="*/ 70950 w 124276"/>
                <a:gd name="connsiteY2" fmla="*/ 819160 h 1252786"/>
                <a:gd name="connsiteX3" fmla="*/ 58955 w 124276"/>
                <a:gd name="connsiteY3" fmla="*/ 436778 h 1252786"/>
                <a:gd name="connsiteX4" fmla="*/ 25655 w 124276"/>
                <a:gd name="connsiteY4" fmla="*/ 324692 h 1252786"/>
                <a:gd name="connsiteX5" fmla="*/ 51173 w 124276"/>
                <a:gd name="connsiteY5" fmla="*/ -2315 h 1252786"/>
                <a:gd name="connsiteX6" fmla="*/ 46707 w 124276"/>
                <a:gd name="connsiteY6" fmla="*/ -2315 h 1252786"/>
                <a:gd name="connsiteX7" fmla="*/ 21571 w 124276"/>
                <a:gd name="connsiteY7" fmla="*/ 322588 h 1252786"/>
                <a:gd name="connsiteX8" fmla="*/ 55063 w 124276"/>
                <a:gd name="connsiteY8" fmla="*/ 438693 h 1252786"/>
                <a:gd name="connsiteX9" fmla="*/ 67185 w 124276"/>
                <a:gd name="connsiteY9" fmla="*/ 816481 h 1252786"/>
                <a:gd name="connsiteX10" fmla="*/ 12258 w 124276"/>
                <a:gd name="connsiteY10" fmla="*/ 1250472 h 125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276" h="1252786">
                  <a:moveTo>
                    <a:pt x="12258" y="1250472"/>
                  </a:moveTo>
                  <a:lnTo>
                    <a:pt x="16661" y="1249770"/>
                  </a:lnTo>
                  <a:cubicBezTo>
                    <a:pt x="16214" y="1246963"/>
                    <a:pt x="-26083" y="971692"/>
                    <a:pt x="70950" y="819160"/>
                  </a:cubicBezTo>
                  <a:cubicBezTo>
                    <a:pt x="177038" y="652339"/>
                    <a:pt x="108779" y="527749"/>
                    <a:pt x="58955" y="436778"/>
                  </a:cubicBezTo>
                  <a:cubicBezTo>
                    <a:pt x="33438" y="389699"/>
                    <a:pt x="12769" y="352507"/>
                    <a:pt x="25655" y="324692"/>
                  </a:cubicBezTo>
                  <a:cubicBezTo>
                    <a:pt x="63932" y="241760"/>
                    <a:pt x="51684" y="7636"/>
                    <a:pt x="51173" y="-2315"/>
                  </a:cubicBezTo>
                  <a:lnTo>
                    <a:pt x="46707" y="-2315"/>
                  </a:lnTo>
                  <a:cubicBezTo>
                    <a:pt x="46707" y="108"/>
                    <a:pt x="59466" y="240739"/>
                    <a:pt x="21571" y="322588"/>
                  </a:cubicBezTo>
                  <a:cubicBezTo>
                    <a:pt x="7792" y="352443"/>
                    <a:pt x="28653" y="390464"/>
                    <a:pt x="55063" y="438693"/>
                  </a:cubicBezTo>
                  <a:cubicBezTo>
                    <a:pt x="104314" y="528643"/>
                    <a:pt x="171871" y="651892"/>
                    <a:pt x="67185" y="816481"/>
                  </a:cubicBezTo>
                  <a:cubicBezTo>
                    <a:pt x="-30739" y="970734"/>
                    <a:pt x="11812" y="1247665"/>
                    <a:pt x="12258" y="1250472"/>
                  </a:cubicBezTo>
                  <a:close/>
                </a:path>
              </a:pathLst>
            </a:custGeom>
            <a:solidFill>
              <a:srgbClr val="376915"/>
            </a:solidFill>
            <a:ln w="6375" cap="flat">
              <a:noFill/>
              <a:prstDash val="solid"/>
              <a:miter/>
            </a:ln>
          </p:spPr>
          <p:txBody>
            <a:bodyPr rtlCol="0" anchor="ctr"/>
            <a:lstStyle/>
            <a:p>
              <a:endParaRPr lang="zh-CN" altLang="en-US"/>
            </a:p>
          </p:txBody>
        </p:sp>
        <p:sp>
          <p:nvSpPr>
            <p:cNvPr id="184" name="îṧḷíďè">
              <a:extLst>
                <a:ext uri="{FF2B5EF4-FFF2-40B4-BE49-F238E27FC236}">
                  <a16:creationId xmlns:a16="http://schemas.microsoft.com/office/drawing/2014/main" id="{BE4D272A-C8CB-DD3D-CF7E-D148031E477B}"/>
                </a:ext>
              </a:extLst>
            </p:cNvPr>
            <p:cNvSpPr/>
            <p:nvPr/>
          </p:nvSpPr>
          <p:spPr>
            <a:xfrm>
              <a:off x="1800195" y="5155758"/>
              <a:ext cx="254245" cy="1201433"/>
            </a:xfrm>
            <a:custGeom>
              <a:avLst/>
              <a:gdLst>
                <a:gd name="connsiteX0" fmla="*/ 214868 w 254245"/>
                <a:gd name="connsiteY0" fmla="*/ -2315 h 1201433"/>
                <a:gd name="connsiteX1" fmla="*/ 239621 w 254245"/>
                <a:gd name="connsiteY1" fmla="*/ 200103 h 1201433"/>
                <a:gd name="connsiteX2" fmla="*/ 197261 w 254245"/>
                <a:gd name="connsiteY2" fmla="*/ 474801 h 1201433"/>
                <a:gd name="connsiteX3" fmla="*/ 185842 w 254245"/>
                <a:gd name="connsiteY3" fmla="*/ 766340 h 1201433"/>
                <a:gd name="connsiteX4" fmla="*/ 149862 w 254245"/>
                <a:gd name="connsiteY4" fmla="*/ 1073573 h 1201433"/>
                <a:gd name="connsiteX5" fmla="*/ 122367 w 254245"/>
                <a:gd name="connsiteY5" fmla="*/ 1197013 h 1201433"/>
                <a:gd name="connsiteX6" fmla="*/ 98252 w 254245"/>
                <a:gd name="connsiteY6" fmla="*/ 1199119 h 1201433"/>
                <a:gd name="connsiteX7" fmla="*/ 27378 w 254245"/>
                <a:gd name="connsiteY7" fmla="*/ 879319 h 1201433"/>
                <a:gd name="connsiteX8" fmla="*/ 59275 w 254245"/>
                <a:gd name="connsiteY8" fmla="*/ 529473 h 1201433"/>
                <a:gd name="connsiteX9" fmla="*/ 214868 w 254245"/>
                <a:gd name="connsiteY9" fmla="*/ -2315 h 120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245" h="1201433">
                  <a:moveTo>
                    <a:pt x="214868" y="-2315"/>
                  </a:moveTo>
                  <a:cubicBezTo>
                    <a:pt x="214868" y="-2315"/>
                    <a:pt x="209383" y="141094"/>
                    <a:pt x="239621" y="200103"/>
                  </a:cubicBezTo>
                  <a:cubicBezTo>
                    <a:pt x="302266" y="322462"/>
                    <a:pt x="172827" y="399843"/>
                    <a:pt x="197261" y="474801"/>
                  </a:cubicBezTo>
                  <a:cubicBezTo>
                    <a:pt x="244023" y="617891"/>
                    <a:pt x="158538" y="598880"/>
                    <a:pt x="185842" y="766340"/>
                  </a:cubicBezTo>
                  <a:cubicBezTo>
                    <a:pt x="205874" y="888952"/>
                    <a:pt x="108077" y="946877"/>
                    <a:pt x="149862" y="1073573"/>
                  </a:cubicBezTo>
                  <a:cubicBezTo>
                    <a:pt x="168298" y="1129393"/>
                    <a:pt x="122367" y="1197013"/>
                    <a:pt x="122367" y="1197013"/>
                  </a:cubicBezTo>
                  <a:lnTo>
                    <a:pt x="98252" y="1199119"/>
                  </a:lnTo>
                  <a:cubicBezTo>
                    <a:pt x="98252" y="1199119"/>
                    <a:pt x="-55937" y="1001357"/>
                    <a:pt x="27378" y="879319"/>
                  </a:cubicBezTo>
                  <a:cubicBezTo>
                    <a:pt x="110692" y="757281"/>
                    <a:pt x="-68313" y="738462"/>
                    <a:pt x="59275" y="529473"/>
                  </a:cubicBezTo>
                  <a:cubicBezTo>
                    <a:pt x="123834" y="423191"/>
                    <a:pt x="-46177" y="379812"/>
                    <a:pt x="214868" y="-2315"/>
                  </a:cubicBezTo>
                  <a:close/>
                </a:path>
              </a:pathLst>
            </a:custGeom>
            <a:solidFill>
              <a:srgbClr val="74A83C"/>
            </a:solidFill>
            <a:ln w="6375" cap="flat">
              <a:noFill/>
              <a:prstDash val="solid"/>
              <a:miter/>
            </a:ln>
          </p:spPr>
          <p:txBody>
            <a:bodyPr rtlCol="0" anchor="ctr"/>
            <a:lstStyle/>
            <a:p>
              <a:endParaRPr lang="zh-CN" altLang="en-US"/>
            </a:p>
          </p:txBody>
        </p:sp>
        <p:sp>
          <p:nvSpPr>
            <p:cNvPr id="185" name="ïṡḻïḍê">
              <a:extLst>
                <a:ext uri="{FF2B5EF4-FFF2-40B4-BE49-F238E27FC236}">
                  <a16:creationId xmlns:a16="http://schemas.microsoft.com/office/drawing/2014/main" id="{A7B6B861-6EE7-86F0-DF97-14FB268CA2E1}"/>
                </a:ext>
              </a:extLst>
            </p:cNvPr>
            <p:cNvSpPr/>
            <p:nvPr/>
          </p:nvSpPr>
          <p:spPr>
            <a:xfrm>
              <a:off x="1890407" y="5325259"/>
              <a:ext cx="86570" cy="1031549"/>
            </a:xfrm>
            <a:custGeom>
              <a:avLst/>
              <a:gdLst>
                <a:gd name="connsiteX0" fmla="*/ 17930 w 86570"/>
                <a:gd name="connsiteY0" fmla="*/ 1029235 h 1031549"/>
                <a:gd name="connsiteX1" fmla="*/ 84849 w 86570"/>
                <a:gd name="connsiteY1" fmla="*/ -2315 h 1031549"/>
                <a:gd name="connsiteX2" fmla="*/ 89251 w 86570"/>
                <a:gd name="connsiteY2" fmla="*/ -1676 h 1031549"/>
                <a:gd name="connsiteX3" fmla="*/ 22139 w 86570"/>
                <a:gd name="connsiteY3" fmla="*/ 1027959 h 1031549"/>
              </a:gdLst>
              <a:ahLst/>
              <a:cxnLst>
                <a:cxn ang="0">
                  <a:pos x="connsiteX0" y="connsiteY0"/>
                </a:cxn>
                <a:cxn ang="0">
                  <a:pos x="connsiteX1" y="connsiteY1"/>
                </a:cxn>
                <a:cxn ang="0">
                  <a:pos x="connsiteX2" y="connsiteY2"/>
                </a:cxn>
                <a:cxn ang="0">
                  <a:pos x="connsiteX3" y="connsiteY3"/>
                </a:cxn>
              </a:cxnLst>
              <a:rect l="l" t="t" r="r" b="b"/>
              <a:pathLst>
                <a:path w="86570" h="1031549">
                  <a:moveTo>
                    <a:pt x="17930" y="1029235"/>
                  </a:moveTo>
                  <a:cubicBezTo>
                    <a:pt x="-39485" y="834918"/>
                    <a:pt x="83638" y="6042"/>
                    <a:pt x="84849" y="-2315"/>
                  </a:cubicBezTo>
                  <a:lnTo>
                    <a:pt x="89251" y="-1676"/>
                  </a:lnTo>
                  <a:cubicBezTo>
                    <a:pt x="87975" y="6679"/>
                    <a:pt x="-35148" y="834599"/>
                    <a:pt x="22139" y="1027959"/>
                  </a:cubicBezTo>
                  <a:close/>
                </a:path>
              </a:pathLst>
            </a:custGeom>
            <a:solidFill>
              <a:srgbClr val="376915"/>
            </a:solidFill>
            <a:ln w="6375" cap="flat">
              <a:noFill/>
              <a:prstDash val="solid"/>
              <a:miter/>
            </a:ln>
          </p:spPr>
          <p:txBody>
            <a:bodyPr rtlCol="0" anchor="ctr"/>
            <a:lstStyle/>
            <a:p>
              <a:endParaRPr lang="zh-CN" altLang="en-US"/>
            </a:p>
          </p:txBody>
        </p:sp>
        <p:sp>
          <p:nvSpPr>
            <p:cNvPr id="186" name="ïšlíḓe">
              <a:extLst>
                <a:ext uri="{FF2B5EF4-FFF2-40B4-BE49-F238E27FC236}">
                  <a16:creationId xmlns:a16="http://schemas.microsoft.com/office/drawing/2014/main" id="{B086FE4D-157D-B21F-95BB-3D1734C342FA}"/>
                </a:ext>
              </a:extLst>
            </p:cNvPr>
            <p:cNvSpPr/>
            <p:nvPr/>
          </p:nvSpPr>
          <p:spPr>
            <a:xfrm>
              <a:off x="1931677" y="4752325"/>
              <a:ext cx="419737" cy="1636636"/>
            </a:xfrm>
            <a:custGeom>
              <a:avLst/>
              <a:gdLst>
                <a:gd name="connsiteX0" fmla="*/ 351577 w 419737"/>
                <a:gd name="connsiteY0" fmla="*/ -2315 h 1636636"/>
                <a:gd name="connsiteX1" fmla="*/ 397828 w 419737"/>
                <a:gd name="connsiteY1" fmla="*/ 444754 h 1636636"/>
                <a:gd name="connsiteX2" fmla="*/ 252760 w 419737"/>
                <a:gd name="connsiteY2" fmla="*/ 1096602 h 1636636"/>
                <a:gd name="connsiteX3" fmla="*/ 98952 w 419737"/>
                <a:gd name="connsiteY3" fmla="*/ 1634322 h 1636636"/>
                <a:gd name="connsiteX4" fmla="*/ 28142 w 419737"/>
                <a:gd name="connsiteY4" fmla="*/ 1618565 h 1636636"/>
                <a:gd name="connsiteX5" fmla="*/ 97613 w 419737"/>
                <a:gd name="connsiteY5" fmla="*/ 987323 h 1636636"/>
                <a:gd name="connsiteX6" fmla="*/ 351577 w 419737"/>
                <a:gd name="connsiteY6" fmla="*/ -2315 h 163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737" h="1636636">
                  <a:moveTo>
                    <a:pt x="351577" y="-2315"/>
                  </a:moveTo>
                  <a:cubicBezTo>
                    <a:pt x="351577" y="-2315"/>
                    <a:pt x="300542" y="109133"/>
                    <a:pt x="397828" y="444754"/>
                  </a:cubicBezTo>
                  <a:cubicBezTo>
                    <a:pt x="495114" y="780374"/>
                    <a:pt x="273749" y="1052648"/>
                    <a:pt x="252760" y="1096602"/>
                  </a:cubicBezTo>
                  <a:cubicBezTo>
                    <a:pt x="231772" y="1140557"/>
                    <a:pt x="47088" y="1428331"/>
                    <a:pt x="98952" y="1634322"/>
                  </a:cubicBezTo>
                  <a:lnTo>
                    <a:pt x="28142" y="1618565"/>
                  </a:lnTo>
                  <a:cubicBezTo>
                    <a:pt x="28142" y="1618565"/>
                    <a:pt x="-62256" y="1367217"/>
                    <a:pt x="97613" y="987323"/>
                  </a:cubicBezTo>
                  <a:cubicBezTo>
                    <a:pt x="326379" y="443798"/>
                    <a:pt x="64632" y="228555"/>
                    <a:pt x="351577" y="-2315"/>
                  </a:cubicBezTo>
                  <a:close/>
                </a:path>
              </a:pathLst>
            </a:custGeom>
            <a:solidFill>
              <a:srgbClr val="8DD155"/>
            </a:solidFill>
            <a:ln w="6375" cap="flat">
              <a:noFill/>
              <a:prstDash val="solid"/>
              <a:miter/>
            </a:ln>
          </p:spPr>
          <p:txBody>
            <a:bodyPr rtlCol="0" anchor="ctr"/>
            <a:lstStyle/>
            <a:p>
              <a:endParaRPr lang="zh-CN" altLang="en-US"/>
            </a:p>
          </p:txBody>
        </p:sp>
        <p:sp>
          <p:nvSpPr>
            <p:cNvPr id="187" name="îṩḻíḑe">
              <a:extLst>
                <a:ext uri="{FF2B5EF4-FFF2-40B4-BE49-F238E27FC236}">
                  <a16:creationId xmlns:a16="http://schemas.microsoft.com/office/drawing/2014/main" id="{8CF013BC-3EB5-40D8-D2D2-B5CE9B207C51}"/>
                </a:ext>
              </a:extLst>
            </p:cNvPr>
            <p:cNvSpPr/>
            <p:nvPr/>
          </p:nvSpPr>
          <p:spPr>
            <a:xfrm>
              <a:off x="1964415" y="4926993"/>
              <a:ext cx="298153" cy="1310520"/>
            </a:xfrm>
            <a:custGeom>
              <a:avLst/>
              <a:gdLst>
                <a:gd name="connsiteX0" fmla="*/ 4781 w 298153"/>
                <a:gd name="connsiteY0" fmla="*/ 1308206 h 1310520"/>
                <a:gd name="connsiteX1" fmla="*/ 9119 w 298153"/>
                <a:gd name="connsiteY1" fmla="*/ 1307695 h 1310520"/>
                <a:gd name="connsiteX2" fmla="*/ 161141 w 298153"/>
                <a:gd name="connsiteY2" fmla="*/ 823882 h 1310520"/>
                <a:gd name="connsiteX3" fmla="*/ 296639 w 298153"/>
                <a:gd name="connsiteY3" fmla="*/ 385298 h 1310520"/>
                <a:gd name="connsiteX4" fmla="*/ 270802 w 298153"/>
                <a:gd name="connsiteY4" fmla="*/ -1742 h 1310520"/>
                <a:gd name="connsiteX5" fmla="*/ 266465 w 298153"/>
                <a:gd name="connsiteY5" fmla="*/ -2315 h 1310520"/>
                <a:gd name="connsiteX6" fmla="*/ 292302 w 298153"/>
                <a:gd name="connsiteY6" fmla="*/ 386190 h 1310520"/>
                <a:gd name="connsiteX7" fmla="*/ 157185 w 298153"/>
                <a:gd name="connsiteY7" fmla="*/ 821968 h 1310520"/>
                <a:gd name="connsiteX8" fmla="*/ 4781 w 298153"/>
                <a:gd name="connsiteY8" fmla="*/ 1308206 h 13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153" h="1310520">
                  <a:moveTo>
                    <a:pt x="4781" y="1308206"/>
                  </a:moveTo>
                  <a:lnTo>
                    <a:pt x="9119" y="1307695"/>
                  </a:lnTo>
                  <a:cubicBezTo>
                    <a:pt x="-7404" y="1170156"/>
                    <a:pt x="78336" y="994148"/>
                    <a:pt x="161141" y="823882"/>
                  </a:cubicBezTo>
                  <a:cubicBezTo>
                    <a:pt x="242797" y="656167"/>
                    <a:pt x="319860" y="497830"/>
                    <a:pt x="296639" y="385298"/>
                  </a:cubicBezTo>
                  <a:cubicBezTo>
                    <a:pt x="250452" y="162019"/>
                    <a:pt x="270611" y="-147"/>
                    <a:pt x="270802" y="-1742"/>
                  </a:cubicBezTo>
                  <a:lnTo>
                    <a:pt x="266465" y="-2315"/>
                  </a:lnTo>
                  <a:cubicBezTo>
                    <a:pt x="266465" y="-656"/>
                    <a:pt x="245987" y="161955"/>
                    <a:pt x="292302" y="386190"/>
                  </a:cubicBezTo>
                  <a:cubicBezTo>
                    <a:pt x="315203" y="497255"/>
                    <a:pt x="238458" y="654955"/>
                    <a:pt x="157185" y="821968"/>
                  </a:cubicBezTo>
                  <a:cubicBezTo>
                    <a:pt x="74061" y="992936"/>
                    <a:pt x="-11933" y="1169582"/>
                    <a:pt x="4781" y="1308206"/>
                  </a:cubicBezTo>
                  <a:close/>
                </a:path>
              </a:pathLst>
            </a:custGeom>
            <a:solidFill>
              <a:srgbClr val="376915"/>
            </a:solidFill>
            <a:ln w="6375" cap="flat">
              <a:noFill/>
              <a:prstDash val="solid"/>
              <a:miter/>
            </a:ln>
          </p:spPr>
          <p:txBody>
            <a:bodyPr rtlCol="0" anchor="ctr"/>
            <a:lstStyle/>
            <a:p>
              <a:endParaRPr lang="zh-CN" altLang="en-US"/>
            </a:p>
          </p:txBody>
        </p:sp>
        <p:sp>
          <p:nvSpPr>
            <p:cNvPr id="188" name="íSļïḑe">
              <a:extLst>
                <a:ext uri="{FF2B5EF4-FFF2-40B4-BE49-F238E27FC236}">
                  <a16:creationId xmlns:a16="http://schemas.microsoft.com/office/drawing/2014/main" id="{1D2D021C-7CDD-E783-0131-B3351B987378}"/>
                </a:ext>
              </a:extLst>
            </p:cNvPr>
            <p:cNvSpPr/>
            <p:nvPr/>
          </p:nvSpPr>
          <p:spPr>
            <a:xfrm>
              <a:off x="1631751" y="4682662"/>
              <a:ext cx="372686" cy="1636509"/>
            </a:xfrm>
            <a:custGeom>
              <a:avLst/>
              <a:gdLst>
                <a:gd name="connsiteX0" fmla="*/ 312119 w 372686"/>
                <a:gd name="connsiteY0" fmla="*/ -2315 h 1636509"/>
                <a:gd name="connsiteX1" fmla="*/ 120737 w 372686"/>
                <a:gd name="connsiteY1" fmla="*/ 404244 h 1636509"/>
                <a:gd name="connsiteX2" fmla="*/ 41886 w 372686"/>
                <a:gd name="connsiteY2" fmla="*/ 1067319 h 1636509"/>
                <a:gd name="connsiteX3" fmla="*/ 9033 w 372686"/>
                <a:gd name="connsiteY3" fmla="*/ 1625645 h 1636509"/>
                <a:gd name="connsiteX4" fmla="*/ 81057 w 372686"/>
                <a:gd name="connsiteY4" fmla="*/ 1634194 h 1636509"/>
                <a:gd name="connsiteX5" fmla="*/ 224402 w 372686"/>
                <a:gd name="connsiteY5" fmla="*/ 1015392 h 1636509"/>
                <a:gd name="connsiteX6" fmla="*/ 312119 w 372686"/>
                <a:gd name="connsiteY6" fmla="*/ -2315 h 1636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686" h="1636509">
                  <a:moveTo>
                    <a:pt x="312119" y="-2315"/>
                  </a:moveTo>
                  <a:cubicBezTo>
                    <a:pt x="312119" y="-2315"/>
                    <a:pt x="323347" y="119722"/>
                    <a:pt x="120737" y="404244"/>
                  </a:cubicBezTo>
                  <a:cubicBezTo>
                    <a:pt x="-81873" y="688767"/>
                    <a:pt x="36591" y="1018965"/>
                    <a:pt x="41886" y="1067319"/>
                  </a:cubicBezTo>
                  <a:cubicBezTo>
                    <a:pt x="47182" y="1115676"/>
                    <a:pt x="126094" y="1448489"/>
                    <a:pt x="9033" y="1625645"/>
                  </a:cubicBezTo>
                  <a:lnTo>
                    <a:pt x="81057" y="1634194"/>
                  </a:lnTo>
                  <a:cubicBezTo>
                    <a:pt x="81057" y="1634194"/>
                    <a:pt x="249536" y="1426991"/>
                    <a:pt x="224402" y="1015392"/>
                  </a:cubicBezTo>
                  <a:cubicBezTo>
                    <a:pt x="188166" y="427019"/>
                    <a:pt x="506244" y="310531"/>
                    <a:pt x="312119" y="-2315"/>
                  </a:cubicBezTo>
                  <a:close/>
                </a:path>
              </a:pathLst>
            </a:custGeom>
            <a:solidFill>
              <a:srgbClr val="8DD155"/>
            </a:solidFill>
            <a:ln w="6375" cap="flat">
              <a:noFill/>
              <a:prstDash val="solid"/>
              <a:miter/>
            </a:ln>
          </p:spPr>
          <p:txBody>
            <a:bodyPr rtlCol="0" anchor="ctr"/>
            <a:lstStyle/>
            <a:p>
              <a:endParaRPr lang="zh-CN" altLang="en-US"/>
            </a:p>
          </p:txBody>
        </p:sp>
        <p:sp>
          <p:nvSpPr>
            <p:cNvPr id="189" name="iśļíḑé">
              <a:extLst>
                <a:ext uri="{FF2B5EF4-FFF2-40B4-BE49-F238E27FC236}">
                  <a16:creationId xmlns:a16="http://schemas.microsoft.com/office/drawing/2014/main" id="{33650AE2-24EB-72E0-2F97-BBCC5EEC2064}"/>
                </a:ext>
              </a:extLst>
            </p:cNvPr>
            <p:cNvSpPr/>
            <p:nvPr/>
          </p:nvSpPr>
          <p:spPr>
            <a:xfrm>
              <a:off x="1737357" y="4864092"/>
              <a:ext cx="195667" cy="1324173"/>
            </a:xfrm>
            <a:custGeom>
              <a:avLst/>
              <a:gdLst>
                <a:gd name="connsiteX0" fmla="*/ 11494 w 195667"/>
                <a:gd name="connsiteY0" fmla="*/ 1321859 h 1324173"/>
                <a:gd name="connsiteX1" fmla="*/ 7538 w 195667"/>
                <a:gd name="connsiteY1" fmla="*/ 1319881 h 1324173"/>
                <a:gd name="connsiteX2" fmla="*/ 24253 w 195667"/>
                <a:gd name="connsiteY2" fmla="*/ 813037 h 1324173"/>
                <a:gd name="connsiteX3" fmla="*/ 41605 w 195667"/>
                <a:gd name="connsiteY3" fmla="*/ 354421 h 1324173"/>
                <a:gd name="connsiteX4" fmla="*/ 194074 w 195667"/>
                <a:gd name="connsiteY4" fmla="*/ -2315 h 1324173"/>
                <a:gd name="connsiteX5" fmla="*/ 198347 w 195667"/>
                <a:gd name="connsiteY5" fmla="*/ -1357 h 1324173"/>
                <a:gd name="connsiteX6" fmla="*/ 45242 w 195667"/>
                <a:gd name="connsiteY6" fmla="*/ 356654 h 1324173"/>
                <a:gd name="connsiteX7" fmla="*/ 28527 w 195667"/>
                <a:gd name="connsiteY7" fmla="*/ 812526 h 1324173"/>
                <a:gd name="connsiteX8" fmla="*/ 11494 w 195667"/>
                <a:gd name="connsiteY8" fmla="*/ 1321859 h 132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67" h="1324173">
                  <a:moveTo>
                    <a:pt x="11494" y="1321859"/>
                  </a:moveTo>
                  <a:lnTo>
                    <a:pt x="7538" y="1319881"/>
                  </a:lnTo>
                  <a:cubicBezTo>
                    <a:pt x="68654" y="1195610"/>
                    <a:pt x="45815" y="1000910"/>
                    <a:pt x="24253" y="813037"/>
                  </a:cubicBezTo>
                  <a:cubicBezTo>
                    <a:pt x="2754" y="628034"/>
                    <a:pt x="-17532" y="452856"/>
                    <a:pt x="41605" y="354421"/>
                  </a:cubicBezTo>
                  <a:cubicBezTo>
                    <a:pt x="159113" y="158765"/>
                    <a:pt x="193754" y="-720"/>
                    <a:pt x="194074" y="-2315"/>
                  </a:cubicBezTo>
                  <a:lnTo>
                    <a:pt x="198347" y="-1357"/>
                  </a:lnTo>
                  <a:cubicBezTo>
                    <a:pt x="198347" y="238"/>
                    <a:pt x="163325" y="160360"/>
                    <a:pt x="45242" y="356654"/>
                  </a:cubicBezTo>
                  <a:cubicBezTo>
                    <a:pt x="-13131" y="453813"/>
                    <a:pt x="6965" y="628098"/>
                    <a:pt x="28527" y="812526"/>
                  </a:cubicBezTo>
                  <a:cubicBezTo>
                    <a:pt x="50218" y="1001102"/>
                    <a:pt x="72865" y="1196440"/>
                    <a:pt x="11494" y="1321859"/>
                  </a:cubicBezTo>
                  <a:close/>
                </a:path>
              </a:pathLst>
            </a:custGeom>
            <a:solidFill>
              <a:srgbClr val="376915"/>
            </a:solidFill>
            <a:ln w="6375" cap="flat">
              <a:noFill/>
              <a:prstDash val="solid"/>
              <a:miter/>
            </a:ln>
          </p:spPr>
          <p:txBody>
            <a:bodyPr rtlCol="0" anchor="ctr"/>
            <a:lstStyle/>
            <a:p>
              <a:endParaRPr lang="zh-CN" altLang="en-US"/>
            </a:p>
          </p:txBody>
        </p:sp>
        <p:sp>
          <p:nvSpPr>
            <p:cNvPr id="190" name="íṥļíďé">
              <a:extLst>
                <a:ext uri="{FF2B5EF4-FFF2-40B4-BE49-F238E27FC236}">
                  <a16:creationId xmlns:a16="http://schemas.microsoft.com/office/drawing/2014/main" id="{DAA766A6-16AC-55EE-4D2D-D590E1900ECC}"/>
                </a:ext>
              </a:extLst>
            </p:cNvPr>
            <p:cNvSpPr/>
            <p:nvPr/>
          </p:nvSpPr>
          <p:spPr>
            <a:xfrm>
              <a:off x="2021824" y="5295532"/>
              <a:ext cx="633470" cy="1006287"/>
            </a:xfrm>
            <a:custGeom>
              <a:avLst/>
              <a:gdLst>
                <a:gd name="connsiteX0" fmla="*/ 598963 w 633470"/>
                <a:gd name="connsiteY0" fmla="*/ -2315 h 1006287"/>
                <a:gd name="connsiteX1" fmla="*/ 445348 w 633470"/>
                <a:gd name="connsiteY1" fmla="*/ 536745 h 1006287"/>
                <a:gd name="connsiteX2" fmla="*/ 31069 w 633470"/>
                <a:gd name="connsiteY2" fmla="*/ 1003972 h 1006287"/>
                <a:gd name="connsiteX3" fmla="*/ 2680 w 633470"/>
                <a:gd name="connsiteY3" fmla="*/ 945281 h 1006287"/>
                <a:gd name="connsiteX4" fmla="*/ 226662 w 633470"/>
                <a:gd name="connsiteY4" fmla="*/ 552438 h 1006287"/>
                <a:gd name="connsiteX5" fmla="*/ 598963 w 633470"/>
                <a:gd name="connsiteY5" fmla="*/ -2315 h 100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470" h="1006287">
                  <a:moveTo>
                    <a:pt x="598963" y="-2315"/>
                  </a:moveTo>
                  <a:cubicBezTo>
                    <a:pt x="598963" y="-2315"/>
                    <a:pt x="749326" y="360736"/>
                    <a:pt x="445348" y="536745"/>
                  </a:cubicBezTo>
                  <a:cubicBezTo>
                    <a:pt x="265066" y="641111"/>
                    <a:pt x="456129" y="907962"/>
                    <a:pt x="31069" y="1003972"/>
                  </a:cubicBezTo>
                  <a:lnTo>
                    <a:pt x="2680" y="945281"/>
                  </a:lnTo>
                  <a:cubicBezTo>
                    <a:pt x="2680" y="945281"/>
                    <a:pt x="169247" y="802957"/>
                    <a:pt x="226662" y="552438"/>
                  </a:cubicBezTo>
                  <a:cubicBezTo>
                    <a:pt x="288734" y="281632"/>
                    <a:pt x="566429" y="278251"/>
                    <a:pt x="598963" y="-2315"/>
                  </a:cubicBezTo>
                  <a:close/>
                </a:path>
              </a:pathLst>
            </a:custGeom>
            <a:solidFill>
              <a:srgbClr val="8DD155"/>
            </a:solidFill>
            <a:ln w="6375" cap="flat">
              <a:noFill/>
              <a:prstDash val="solid"/>
              <a:miter/>
            </a:ln>
          </p:spPr>
          <p:txBody>
            <a:bodyPr rtlCol="0" anchor="ctr"/>
            <a:lstStyle/>
            <a:p>
              <a:endParaRPr lang="zh-CN" altLang="en-US"/>
            </a:p>
          </p:txBody>
        </p:sp>
        <p:sp>
          <p:nvSpPr>
            <p:cNvPr id="191" name="išḷîḑè">
              <a:extLst>
                <a:ext uri="{FF2B5EF4-FFF2-40B4-BE49-F238E27FC236}">
                  <a16:creationId xmlns:a16="http://schemas.microsoft.com/office/drawing/2014/main" id="{4DD75ED1-2661-857A-536C-1D8E8306ED61}"/>
                </a:ext>
              </a:extLst>
            </p:cNvPr>
            <p:cNvSpPr/>
            <p:nvPr/>
          </p:nvSpPr>
          <p:spPr>
            <a:xfrm>
              <a:off x="2142586" y="5467520"/>
              <a:ext cx="465187" cy="733312"/>
            </a:xfrm>
            <a:custGeom>
              <a:avLst/>
              <a:gdLst>
                <a:gd name="connsiteX0" fmla="*/ 5680 w 465187"/>
                <a:gd name="connsiteY0" fmla="*/ 730997 h 733312"/>
                <a:gd name="connsiteX1" fmla="*/ 121721 w 465187"/>
                <a:gd name="connsiteY1" fmla="*/ 504656 h 733312"/>
                <a:gd name="connsiteX2" fmla="*/ 220155 w 465187"/>
                <a:gd name="connsiteY2" fmla="*/ 336241 h 733312"/>
                <a:gd name="connsiteX3" fmla="*/ 467868 w 465187"/>
                <a:gd name="connsiteY3" fmla="*/ -401 h 733312"/>
                <a:gd name="connsiteX4" fmla="*/ 463848 w 465187"/>
                <a:gd name="connsiteY4" fmla="*/ -2315 h 733312"/>
                <a:gd name="connsiteX5" fmla="*/ 217922 w 465187"/>
                <a:gd name="connsiteY5" fmla="*/ 332476 h 733312"/>
                <a:gd name="connsiteX6" fmla="*/ 117510 w 465187"/>
                <a:gd name="connsiteY6" fmla="*/ 503444 h 733312"/>
                <a:gd name="connsiteX7" fmla="*/ 2680 w 465187"/>
                <a:gd name="connsiteY7" fmla="*/ 727935 h 73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187" h="733312">
                  <a:moveTo>
                    <a:pt x="5680" y="730997"/>
                  </a:moveTo>
                  <a:cubicBezTo>
                    <a:pt x="76299" y="658527"/>
                    <a:pt x="100413" y="576808"/>
                    <a:pt x="121721" y="504656"/>
                  </a:cubicBezTo>
                  <a:cubicBezTo>
                    <a:pt x="143027" y="432505"/>
                    <a:pt x="161401" y="370689"/>
                    <a:pt x="220155" y="336241"/>
                  </a:cubicBezTo>
                  <a:cubicBezTo>
                    <a:pt x="338238" y="267279"/>
                    <a:pt x="466592" y="2278"/>
                    <a:pt x="467868" y="-401"/>
                  </a:cubicBezTo>
                  <a:lnTo>
                    <a:pt x="463848" y="-2315"/>
                  </a:lnTo>
                  <a:cubicBezTo>
                    <a:pt x="462572" y="300"/>
                    <a:pt x="334857" y="264153"/>
                    <a:pt x="217922" y="332476"/>
                  </a:cubicBezTo>
                  <a:cubicBezTo>
                    <a:pt x="157637" y="367627"/>
                    <a:pt x="139073" y="430591"/>
                    <a:pt x="117510" y="503444"/>
                  </a:cubicBezTo>
                  <a:cubicBezTo>
                    <a:pt x="96331" y="575021"/>
                    <a:pt x="72345" y="656550"/>
                    <a:pt x="2680" y="727935"/>
                  </a:cubicBezTo>
                  <a:close/>
                </a:path>
              </a:pathLst>
            </a:custGeom>
            <a:solidFill>
              <a:srgbClr val="376915"/>
            </a:solidFill>
            <a:ln w="6375" cap="flat">
              <a:noFill/>
              <a:prstDash val="solid"/>
              <a:miter/>
            </a:ln>
          </p:spPr>
          <p:txBody>
            <a:bodyPr rtlCol="0" anchor="ctr"/>
            <a:lstStyle/>
            <a:p>
              <a:endParaRPr lang="zh-CN" altLang="en-US"/>
            </a:p>
          </p:txBody>
        </p:sp>
        <p:sp>
          <p:nvSpPr>
            <p:cNvPr id="192" name="iṩḷîḋe">
              <a:extLst>
                <a:ext uri="{FF2B5EF4-FFF2-40B4-BE49-F238E27FC236}">
                  <a16:creationId xmlns:a16="http://schemas.microsoft.com/office/drawing/2014/main" id="{2CBBC28E-59A7-33C6-0B5A-494EEC440CFD}"/>
                </a:ext>
              </a:extLst>
            </p:cNvPr>
            <p:cNvSpPr/>
            <p:nvPr/>
          </p:nvSpPr>
          <p:spPr>
            <a:xfrm>
              <a:off x="1318239" y="5149315"/>
              <a:ext cx="376476" cy="1119521"/>
            </a:xfrm>
            <a:custGeom>
              <a:avLst/>
              <a:gdLst>
                <a:gd name="connsiteX0" fmla="*/ 2680 w 376476"/>
                <a:gd name="connsiteY0" fmla="*/ -2315 h 1119521"/>
                <a:gd name="connsiteX1" fmla="*/ 264683 w 376476"/>
                <a:gd name="connsiteY1" fmla="*/ 493238 h 1119521"/>
                <a:gd name="connsiteX2" fmla="*/ 288861 w 376476"/>
                <a:gd name="connsiteY2" fmla="*/ 1117207 h 1119521"/>
                <a:gd name="connsiteX3" fmla="*/ 227810 w 376476"/>
                <a:gd name="connsiteY3" fmla="*/ 1094497 h 1119521"/>
                <a:gd name="connsiteX4" fmla="*/ 117701 w 376476"/>
                <a:gd name="connsiteY4" fmla="*/ 655849 h 1119521"/>
                <a:gd name="connsiteX5" fmla="*/ 2680 w 376476"/>
                <a:gd name="connsiteY5" fmla="*/ -2315 h 111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76" h="1119521">
                  <a:moveTo>
                    <a:pt x="2680" y="-2315"/>
                  </a:moveTo>
                  <a:cubicBezTo>
                    <a:pt x="2680" y="-2315"/>
                    <a:pt x="362416" y="155831"/>
                    <a:pt x="264683" y="493238"/>
                  </a:cubicBezTo>
                  <a:cubicBezTo>
                    <a:pt x="206758" y="693296"/>
                    <a:pt x="529365" y="753772"/>
                    <a:pt x="288861" y="1117207"/>
                  </a:cubicBezTo>
                  <a:lnTo>
                    <a:pt x="227810" y="1094497"/>
                  </a:lnTo>
                  <a:cubicBezTo>
                    <a:pt x="227810" y="1094497"/>
                    <a:pt x="249565" y="876448"/>
                    <a:pt x="117701" y="655849"/>
                  </a:cubicBezTo>
                  <a:cubicBezTo>
                    <a:pt x="-24877" y="417386"/>
                    <a:pt x="173266" y="222815"/>
                    <a:pt x="2680" y="-2315"/>
                  </a:cubicBezTo>
                  <a:close/>
                </a:path>
              </a:pathLst>
            </a:custGeom>
            <a:solidFill>
              <a:srgbClr val="8DD155"/>
            </a:solidFill>
            <a:ln w="6375" cap="flat">
              <a:noFill/>
              <a:prstDash val="solid"/>
              <a:miter/>
            </a:ln>
          </p:spPr>
          <p:txBody>
            <a:bodyPr rtlCol="0" anchor="ctr"/>
            <a:lstStyle/>
            <a:p>
              <a:endParaRPr lang="zh-CN" altLang="en-US"/>
            </a:p>
          </p:txBody>
        </p:sp>
        <p:sp>
          <p:nvSpPr>
            <p:cNvPr id="193" name="íś1îdê">
              <a:extLst>
                <a:ext uri="{FF2B5EF4-FFF2-40B4-BE49-F238E27FC236}">
                  <a16:creationId xmlns:a16="http://schemas.microsoft.com/office/drawing/2014/main" id="{0AB34EF6-659C-EA4B-32A5-3220BE9D782E}"/>
                </a:ext>
              </a:extLst>
            </p:cNvPr>
            <p:cNvSpPr/>
            <p:nvPr/>
          </p:nvSpPr>
          <p:spPr>
            <a:xfrm>
              <a:off x="1426881" y="5281879"/>
              <a:ext cx="176594" cy="848013"/>
            </a:xfrm>
            <a:custGeom>
              <a:avLst/>
              <a:gdLst>
                <a:gd name="connsiteX0" fmla="*/ 179262 w 176594"/>
                <a:gd name="connsiteY0" fmla="*/ 845699 h 848013"/>
                <a:gd name="connsiteX1" fmla="*/ 106474 w 176594"/>
                <a:gd name="connsiteY1" fmla="*/ 602006 h 848013"/>
                <a:gd name="connsiteX2" fmla="*/ 60989 w 176594"/>
                <a:gd name="connsiteY2" fmla="*/ 412346 h 848013"/>
                <a:gd name="connsiteX3" fmla="*/ 6892 w 176594"/>
                <a:gd name="connsiteY3" fmla="*/ -2315 h 848013"/>
                <a:gd name="connsiteX4" fmla="*/ 2680 w 176594"/>
                <a:gd name="connsiteY4" fmla="*/ -976 h 848013"/>
                <a:gd name="connsiteX5" fmla="*/ 56714 w 176594"/>
                <a:gd name="connsiteY5" fmla="*/ 410943 h 848013"/>
                <a:gd name="connsiteX6" fmla="*/ 102519 w 176594"/>
                <a:gd name="connsiteY6" fmla="*/ 603856 h 848013"/>
                <a:gd name="connsiteX7" fmla="*/ 174861 w 176594"/>
                <a:gd name="connsiteY7" fmla="*/ 845509 h 84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94" h="848013">
                  <a:moveTo>
                    <a:pt x="179262" y="845699"/>
                  </a:moveTo>
                  <a:cubicBezTo>
                    <a:pt x="180092" y="744522"/>
                    <a:pt x="140986" y="668798"/>
                    <a:pt x="106474" y="602006"/>
                  </a:cubicBezTo>
                  <a:cubicBezTo>
                    <a:pt x="71962" y="535214"/>
                    <a:pt x="42296" y="477735"/>
                    <a:pt x="60989" y="412346"/>
                  </a:cubicBezTo>
                  <a:cubicBezTo>
                    <a:pt x="98499" y="280868"/>
                    <a:pt x="7784" y="683"/>
                    <a:pt x="6892" y="-2315"/>
                  </a:cubicBezTo>
                  <a:lnTo>
                    <a:pt x="2680" y="-976"/>
                  </a:lnTo>
                  <a:cubicBezTo>
                    <a:pt x="3574" y="1833"/>
                    <a:pt x="93906" y="280740"/>
                    <a:pt x="56714" y="410943"/>
                  </a:cubicBezTo>
                  <a:cubicBezTo>
                    <a:pt x="37576" y="478055"/>
                    <a:pt x="67686" y="536362"/>
                    <a:pt x="102519" y="603856"/>
                  </a:cubicBezTo>
                  <a:cubicBezTo>
                    <a:pt x="136776" y="670203"/>
                    <a:pt x="175627" y="745415"/>
                    <a:pt x="174861" y="845509"/>
                  </a:cubicBezTo>
                  <a:close/>
                </a:path>
              </a:pathLst>
            </a:custGeom>
            <a:solidFill>
              <a:srgbClr val="376915"/>
            </a:solidFill>
            <a:ln w="6375" cap="flat">
              <a:noFill/>
              <a:prstDash val="solid"/>
              <a:miter/>
            </a:ln>
          </p:spPr>
          <p:txBody>
            <a:bodyPr rtlCol="0" anchor="ctr"/>
            <a:lstStyle/>
            <a:p>
              <a:endParaRPr lang="zh-CN" altLang="en-US"/>
            </a:p>
          </p:txBody>
        </p:sp>
        <p:sp>
          <p:nvSpPr>
            <p:cNvPr id="194" name="îSḷîḓe">
              <a:extLst>
                <a:ext uri="{FF2B5EF4-FFF2-40B4-BE49-F238E27FC236}">
                  <a16:creationId xmlns:a16="http://schemas.microsoft.com/office/drawing/2014/main" id="{B4BD104F-98C8-09E0-EEFE-A9437421B357}"/>
                </a:ext>
              </a:extLst>
            </p:cNvPr>
            <p:cNvSpPr/>
            <p:nvPr/>
          </p:nvSpPr>
          <p:spPr>
            <a:xfrm>
              <a:off x="1974859" y="6239228"/>
              <a:ext cx="384112" cy="218952"/>
            </a:xfrm>
            <a:custGeom>
              <a:avLst/>
              <a:gdLst>
                <a:gd name="connsiteX0" fmla="*/ 256148 w 384112"/>
                <a:gd name="connsiteY0" fmla="*/ 37501 h 218952"/>
                <a:gd name="connsiteX1" fmla="*/ 359941 w 384112"/>
                <a:gd name="connsiteY1" fmla="*/ 136637 h 218952"/>
                <a:gd name="connsiteX2" fmla="*/ 169707 w 384112"/>
                <a:gd name="connsiteY2" fmla="*/ 196475 h 218952"/>
                <a:gd name="connsiteX3" fmla="*/ 20174 w 384112"/>
                <a:gd name="connsiteY3" fmla="*/ 39798 h 218952"/>
                <a:gd name="connsiteX4" fmla="*/ 256148 w 384112"/>
                <a:gd name="connsiteY4" fmla="*/ 37501 h 218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12" h="218952">
                  <a:moveTo>
                    <a:pt x="256148" y="37501"/>
                  </a:moveTo>
                  <a:cubicBezTo>
                    <a:pt x="256148" y="37501"/>
                    <a:pt x="291490" y="102698"/>
                    <a:pt x="359941" y="136637"/>
                  </a:cubicBezTo>
                  <a:cubicBezTo>
                    <a:pt x="428392" y="170576"/>
                    <a:pt x="366320" y="255103"/>
                    <a:pt x="169707" y="196475"/>
                  </a:cubicBezTo>
                  <a:cubicBezTo>
                    <a:pt x="-26907" y="137849"/>
                    <a:pt x="-8088" y="133192"/>
                    <a:pt x="20174" y="39798"/>
                  </a:cubicBezTo>
                  <a:cubicBezTo>
                    <a:pt x="48434" y="-53597"/>
                    <a:pt x="256148" y="37501"/>
                    <a:pt x="256148" y="37501"/>
                  </a:cubicBezTo>
                  <a:close/>
                </a:path>
              </a:pathLst>
            </a:custGeom>
            <a:solidFill>
              <a:srgbClr val="4D4D4D"/>
            </a:solidFill>
            <a:ln w="6375" cap="flat">
              <a:noFill/>
              <a:prstDash val="solid"/>
              <a:miter/>
            </a:ln>
          </p:spPr>
          <p:txBody>
            <a:bodyPr rtlCol="0" anchor="ctr"/>
            <a:lstStyle/>
            <a:p>
              <a:endParaRPr lang="zh-CN" altLang="en-US"/>
            </a:p>
          </p:txBody>
        </p:sp>
        <p:sp>
          <p:nvSpPr>
            <p:cNvPr id="195" name="íŝlíde">
              <a:extLst>
                <a:ext uri="{FF2B5EF4-FFF2-40B4-BE49-F238E27FC236}">
                  <a16:creationId xmlns:a16="http://schemas.microsoft.com/office/drawing/2014/main" id="{B62204A3-06AA-9AE3-10E9-96CDC357007D}"/>
                </a:ext>
              </a:extLst>
            </p:cNvPr>
            <p:cNvSpPr/>
            <p:nvPr/>
          </p:nvSpPr>
          <p:spPr>
            <a:xfrm>
              <a:off x="1974917" y="6239365"/>
              <a:ext cx="377871" cy="218823"/>
            </a:xfrm>
            <a:custGeom>
              <a:avLst/>
              <a:gdLst>
                <a:gd name="connsiteX0" fmla="*/ 20116 w 377871"/>
                <a:gd name="connsiteY0" fmla="*/ 39662 h 218823"/>
                <a:gd name="connsiteX1" fmla="*/ 90671 w 377871"/>
                <a:gd name="connsiteY1" fmla="*/ -2315 h 218823"/>
                <a:gd name="connsiteX2" fmla="*/ 84291 w 377871"/>
                <a:gd name="connsiteY2" fmla="*/ 11336 h 218823"/>
                <a:gd name="connsiteX3" fmla="*/ 233826 w 377871"/>
                <a:gd name="connsiteY3" fmla="*/ 168015 h 218823"/>
                <a:gd name="connsiteX4" fmla="*/ 380552 w 377871"/>
                <a:gd name="connsiteY4" fmla="*/ 186642 h 218823"/>
                <a:gd name="connsiteX5" fmla="*/ 169329 w 377871"/>
                <a:gd name="connsiteY5" fmla="*/ 196339 h 218823"/>
                <a:gd name="connsiteX6" fmla="*/ 20116 w 377871"/>
                <a:gd name="connsiteY6" fmla="*/ 39662 h 21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871" h="218823">
                  <a:moveTo>
                    <a:pt x="20116" y="39662"/>
                  </a:moveTo>
                  <a:cubicBezTo>
                    <a:pt x="29238" y="9550"/>
                    <a:pt x="57115" y="-1359"/>
                    <a:pt x="90671" y="-2315"/>
                  </a:cubicBezTo>
                  <a:cubicBezTo>
                    <a:pt x="87928" y="1895"/>
                    <a:pt x="85759" y="6488"/>
                    <a:pt x="84291" y="11336"/>
                  </a:cubicBezTo>
                  <a:cubicBezTo>
                    <a:pt x="56031" y="104732"/>
                    <a:pt x="37532" y="109325"/>
                    <a:pt x="233826" y="168015"/>
                  </a:cubicBezTo>
                  <a:cubicBezTo>
                    <a:pt x="296407" y="186706"/>
                    <a:pt x="345338" y="190790"/>
                    <a:pt x="380552" y="186642"/>
                  </a:cubicBezTo>
                  <a:cubicBezTo>
                    <a:pt x="360839" y="214074"/>
                    <a:pt x="290730" y="232639"/>
                    <a:pt x="169329" y="196339"/>
                  </a:cubicBezTo>
                  <a:cubicBezTo>
                    <a:pt x="-26646" y="137713"/>
                    <a:pt x="-8146" y="133056"/>
                    <a:pt x="20116" y="39662"/>
                  </a:cubicBezTo>
                  <a:close/>
                </a:path>
              </a:pathLst>
            </a:custGeom>
            <a:solidFill>
              <a:srgbClr val="383838"/>
            </a:solidFill>
            <a:ln w="6375" cap="flat">
              <a:noFill/>
              <a:prstDash val="solid"/>
              <a:miter/>
            </a:ln>
          </p:spPr>
          <p:txBody>
            <a:bodyPr rtlCol="0" anchor="ctr"/>
            <a:lstStyle/>
            <a:p>
              <a:endParaRPr lang="zh-CN" altLang="en-US"/>
            </a:p>
          </p:txBody>
        </p:sp>
        <p:sp>
          <p:nvSpPr>
            <p:cNvPr id="196" name="îśļídé">
              <a:extLst>
                <a:ext uri="{FF2B5EF4-FFF2-40B4-BE49-F238E27FC236}">
                  <a16:creationId xmlns:a16="http://schemas.microsoft.com/office/drawing/2014/main" id="{37399845-A687-3F94-2347-072D076AAD3C}"/>
                </a:ext>
              </a:extLst>
            </p:cNvPr>
            <p:cNvSpPr/>
            <p:nvPr/>
          </p:nvSpPr>
          <p:spPr>
            <a:xfrm>
              <a:off x="2112936" y="6272961"/>
              <a:ext cx="160540" cy="92155"/>
            </a:xfrm>
            <a:custGeom>
              <a:avLst/>
              <a:gdLst>
                <a:gd name="connsiteX0" fmla="*/ 2986 w 160540"/>
                <a:gd name="connsiteY0" fmla="*/ 5874 h 92155"/>
                <a:gd name="connsiteX1" fmla="*/ 101675 w 160540"/>
                <a:gd name="connsiteY1" fmla="*/ 13274 h 92155"/>
                <a:gd name="connsiteX2" fmla="*/ 162727 w 160540"/>
                <a:gd name="connsiteY2" fmla="*/ 88871 h 92155"/>
                <a:gd name="connsiteX3" fmla="*/ 84770 w 160540"/>
                <a:gd name="connsiteY3" fmla="*/ 38600 h 92155"/>
                <a:gd name="connsiteX4" fmla="*/ 2986 w 160540"/>
                <a:gd name="connsiteY4" fmla="*/ 5874 h 92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40" h="92155">
                  <a:moveTo>
                    <a:pt x="2986" y="5874"/>
                  </a:moveTo>
                  <a:cubicBezTo>
                    <a:pt x="7643" y="-1144"/>
                    <a:pt x="64802" y="-11351"/>
                    <a:pt x="101675" y="13274"/>
                  </a:cubicBezTo>
                  <a:cubicBezTo>
                    <a:pt x="138548" y="37899"/>
                    <a:pt x="167383" y="81853"/>
                    <a:pt x="162727" y="88871"/>
                  </a:cubicBezTo>
                  <a:cubicBezTo>
                    <a:pt x="158070" y="95887"/>
                    <a:pt x="121642" y="63353"/>
                    <a:pt x="84770" y="38600"/>
                  </a:cubicBezTo>
                  <a:cubicBezTo>
                    <a:pt x="47897" y="13849"/>
                    <a:pt x="-1671" y="12827"/>
                    <a:pt x="2986" y="5874"/>
                  </a:cubicBezTo>
                  <a:close/>
                </a:path>
              </a:pathLst>
            </a:custGeom>
            <a:solidFill>
              <a:srgbClr val="666666"/>
            </a:solidFill>
            <a:ln w="6375" cap="flat">
              <a:noFill/>
              <a:prstDash val="solid"/>
              <a:miter/>
            </a:ln>
          </p:spPr>
          <p:txBody>
            <a:bodyPr rtlCol="0" anchor="ctr"/>
            <a:lstStyle/>
            <a:p>
              <a:endParaRPr lang="zh-CN" altLang="en-US"/>
            </a:p>
          </p:txBody>
        </p:sp>
        <p:sp>
          <p:nvSpPr>
            <p:cNvPr id="197" name="íŝľiḑe">
              <a:extLst>
                <a:ext uri="{FF2B5EF4-FFF2-40B4-BE49-F238E27FC236}">
                  <a16:creationId xmlns:a16="http://schemas.microsoft.com/office/drawing/2014/main" id="{0C223B14-189E-5541-459C-77CC16B6D23D}"/>
                </a:ext>
              </a:extLst>
            </p:cNvPr>
            <p:cNvSpPr/>
            <p:nvPr/>
          </p:nvSpPr>
          <p:spPr>
            <a:xfrm>
              <a:off x="1748555" y="6168149"/>
              <a:ext cx="274080" cy="231358"/>
            </a:xfrm>
            <a:custGeom>
              <a:avLst/>
              <a:gdLst>
                <a:gd name="connsiteX0" fmla="*/ 57008 w 274080"/>
                <a:gd name="connsiteY0" fmla="*/ 207014 h 231358"/>
                <a:gd name="connsiteX1" fmla="*/ 2911 w 274080"/>
                <a:gd name="connsiteY1" fmla="*/ 114577 h 231358"/>
                <a:gd name="connsiteX2" fmla="*/ 162014 w 274080"/>
                <a:gd name="connsiteY2" fmla="*/ 12506 h 231358"/>
                <a:gd name="connsiteX3" fmla="*/ 179875 w 274080"/>
                <a:gd name="connsiteY3" fmla="*/ 228897 h 231358"/>
                <a:gd name="connsiteX4" fmla="*/ 57008 w 274080"/>
                <a:gd name="connsiteY4" fmla="*/ 207014 h 231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80" h="231358">
                  <a:moveTo>
                    <a:pt x="57008" y="207014"/>
                  </a:moveTo>
                  <a:lnTo>
                    <a:pt x="2911" y="114577"/>
                  </a:lnTo>
                  <a:cubicBezTo>
                    <a:pt x="2911" y="114577"/>
                    <a:pt x="-10230" y="-51925"/>
                    <a:pt x="162014" y="12506"/>
                  </a:cubicBezTo>
                  <a:cubicBezTo>
                    <a:pt x="334258" y="76939"/>
                    <a:pt x="289155" y="234510"/>
                    <a:pt x="179875" y="228897"/>
                  </a:cubicBezTo>
                  <a:cubicBezTo>
                    <a:pt x="70597" y="223282"/>
                    <a:pt x="57008" y="207014"/>
                    <a:pt x="57008" y="207014"/>
                  </a:cubicBezTo>
                  <a:close/>
                </a:path>
              </a:pathLst>
            </a:custGeom>
            <a:solidFill>
              <a:srgbClr val="4C4C4C"/>
            </a:solidFill>
            <a:ln w="6375" cap="flat">
              <a:noFill/>
              <a:prstDash val="solid"/>
              <a:miter/>
            </a:ln>
          </p:spPr>
          <p:txBody>
            <a:bodyPr rtlCol="0" anchor="ctr"/>
            <a:lstStyle/>
            <a:p>
              <a:endParaRPr lang="zh-CN" altLang="en-US"/>
            </a:p>
          </p:txBody>
        </p:sp>
        <p:sp>
          <p:nvSpPr>
            <p:cNvPr id="198" name="íṩḻíďè">
              <a:extLst>
                <a:ext uri="{FF2B5EF4-FFF2-40B4-BE49-F238E27FC236}">
                  <a16:creationId xmlns:a16="http://schemas.microsoft.com/office/drawing/2014/main" id="{54CA3AF2-2863-EF70-D79F-1F8550A9CA11}"/>
                </a:ext>
              </a:extLst>
            </p:cNvPr>
            <p:cNvSpPr/>
            <p:nvPr/>
          </p:nvSpPr>
          <p:spPr>
            <a:xfrm>
              <a:off x="1748579" y="6222013"/>
              <a:ext cx="274008" cy="177418"/>
            </a:xfrm>
            <a:custGeom>
              <a:avLst/>
              <a:gdLst>
                <a:gd name="connsiteX0" fmla="*/ 47225 w 274008"/>
                <a:gd name="connsiteY0" fmla="*/ 57204 h 177418"/>
                <a:gd name="connsiteX1" fmla="*/ 170155 w 274008"/>
                <a:gd name="connsiteY1" fmla="*/ 78831 h 177418"/>
                <a:gd name="connsiteX2" fmla="*/ 258574 w 274008"/>
                <a:gd name="connsiteY2" fmla="*/ 28243 h 177418"/>
                <a:gd name="connsiteX3" fmla="*/ 179852 w 274008"/>
                <a:gd name="connsiteY3" fmla="*/ 174969 h 177418"/>
                <a:gd name="connsiteX4" fmla="*/ 56984 w 274008"/>
                <a:gd name="connsiteY4" fmla="*/ 153342 h 177418"/>
                <a:gd name="connsiteX5" fmla="*/ 2887 w 274008"/>
                <a:gd name="connsiteY5" fmla="*/ 60904 h 177418"/>
                <a:gd name="connsiteX6" fmla="*/ 12328 w 274008"/>
                <a:gd name="connsiteY6" fmla="*/ -2315 h 17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08" h="177418">
                  <a:moveTo>
                    <a:pt x="47225" y="57204"/>
                  </a:moveTo>
                  <a:cubicBezTo>
                    <a:pt x="47225" y="57204"/>
                    <a:pt x="60940" y="73152"/>
                    <a:pt x="170155" y="78831"/>
                  </a:cubicBezTo>
                  <a:cubicBezTo>
                    <a:pt x="207283" y="82084"/>
                    <a:pt x="242562" y="61925"/>
                    <a:pt x="258574" y="28243"/>
                  </a:cubicBezTo>
                  <a:cubicBezTo>
                    <a:pt x="304122" y="97778"/>
                    <a:pt x="258574" y="178860"/>
                    <a:pt x="179852" y="174969"/>
                  </a:cubicBezTo>
                  <a:cubicBezTo>
                    <a:pt x="70637" y="169290"/>
                    <a:pt x="56984" y="153342"/>
                    <a:pt x="56984" y="153342"/>
                  </a:cubicBezTo>
                  <a:lnTo>
                    <a:pt x="2887" y="60904"/>
                  </a:lnTo>
                  <a:cubicBezTo>
                    <a:pt x="1803" y="39407"/>
                    <a:pt x="4993" y="17907"/>
                    <a:pt x="12328" y="-2315"/>
                  </a:cubicBezTo>
                  <a:close/>
                </a:path>
              </a:pathLst>
            </a:custGeom>
            <a:solidFill>
              <a:srgbClr val="383838"/>
            </a:solidFill>
            <a:ln w="6375" cap="flat">
              <a:noFill/>
              <a:prstDash val="solid"/>
              <a:miter/>
            </a:ln>
          </p:spPr>
          <p:txBody>
            <a:bodyPr rtlCol="0" anchor="ctr"/>
            <a:lstStyle/>
            <a:p>
              <a:endParaRPr lang="zh-CN" altLang="en-US"/>
            </a:p>
          </p:txBody>
        </p:sp>
        <p:sp>
          <p:nvSpPr>
            <p:cNvPr id="199" name="îṥľîḑê">
              <a:extLst>
                <a:ext uri="{FF2B5EF4-FFF2-40B4-BE49-F238E27FC236}">
                  <a16:creationId xmlns:a16="http://schemas.microsoft.com/office/drawing/2014/main" id="{AEB75770-5E59-9D17-2D3E-F78EB614CBD4}"/>
                </a:ext>
              </a:extLst>
            </p:cNvPr>
            <p:cNvSpPr/>
            <p:nvPr/>
          </p:nvSpPr>
          <p:spPr>
            <a:xfrm>
              <a:off x="1770471" y="6185223"/>
              <a:ext cx="144388" cy="49034"/>
            </a:xfrm>
            <a:custGeom>
              <a:avLst/>
              <a:gdLst>
                <a:gd name="connsiteX0" fmla="*/ 2750 w 144388"/>
                <a:gd name="connsiteY0" fmla="*/ 45000 h 49034"/>
                <a:gd name="connsiteX1" fmla="*/ 76814 w 144388"/>
                <a:gd name="connsiteY1" fmla="*/ 31349 h 49034"/>
                <a:gd name="connsiteX2" fmla="*/ 146988 w 144388"/>
                <a:gd name="connsiteY2" fmla="*/ 28287 h 49034"/>
                <a:gd name="connsiteX3" fmla="*/ 84024 w 144388"/>
                <a:gd name="connsiteY3" fmla="*/ -1506 h 49034"/>
                <a:gd name="connsiteX4" fmla="*/ 2750 w 144388"/>
                <a:gd name="connsiteY4" fmla="*/ 45000 h 4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88" h="49034">
                  <a:moveTo>
                    <a:pt x="2750" y="45000"/>
                  </a:moveTo>
                  <a:cubicBezTo>
                    <a:pt x="708" y="54058"/>
                    <a:pt x="43961" y="24012"/>
                    <a:pt x="76814" y="31349"/>
                  </a:cubicBezTo>
                  <a:cubicBezTo>
                    <a:pt x="109669" y="38685"/>
                    <a:pt x="145074" y="37345"/>
                    <a:pt x="146988" y="28287"/>
                  </a:cubicBezTo>
                  <a:cubicBezTo>
                    <a:pt x="148902" y="19227"/>
                    <a:pt x="116877" y="5831"/>
                    <a:pt x="84024" y="-1506"/>
                  </a:cubicBezTo>
                  <a:cubicBezTo>
                    <a:pt x="51169" y="-8842"/>
                    <a:pt x="4790" y="35878"/>
                    <a:pt x="2750" y="45000"/>
                  </a:cubicBezTo>
                  <a:close/>
                </a:path>
              </a:pathLst>
            </a:custGeom>
            <a:solidFill>
              <a:srgbClr val="666666"/>
            </a:solidFill>
            <a:ln w="6375" cap="flat">
              <a:noFill/>
              <a:prstDash val="solid"/>
              <a:miter/>
            </a:ln>
          </p:spPr>
          <p:txBody>
            <a:bodyPr rtlCol="0" anchor="ctr"/>
            <a:lstStyle/>
            <a:p>
              <a:endParaRPr lang="zh-CN" altLang="en-US"/>
            </a:p>
          </p:txBody>
        </p:sp>
        <p:sp>
          <p:nvSpPr>
            <p:cNvPr id="200" name="ïṩlîḋê">
              <a:extLst>
                <a:ext uri="{FF2B5EF4-FFF2-40B4-BE49-F238E27FC236}">
                  <a16:creationId xmlns:a16="http://schemas.microsoft.com/office/drawing/2014/main" id="{A8F86007-C09F-0DE6-6EB7-DAB3F37C39CB}"/>
                </a:ext>
              </a:extLst>
            </p:cNvPr>
            <p:cNvSpPr/>
            <p:nvPr/>
          </p:nvSpPr>
          <p:spPr>
            <a:xfrm>
              <a:off x="1329182" y="6112860"/>
              <a:ext cx="438488" cy="219224"/>
            </a:xfrm>
            <a:custGeom>
              <a:avLst/>
              <a:gdLst>
                <a:gd name="connsiteX0" fmla="*/ 201876 w 438488"/>
                <a:gd name="connsiteY0" fmla="*/ -2315 h 219224"/>
                <a:gd name="connsiteX1" fmla="*/ 48771 w 438488"/>
                <a:gd name="connsiteY1" fmla="*/ 49040 h 219224"/>
                <a:gd name="connsiteX2" fmla="*/ 213805 w 438488"/>
                <a:gd name="connsiteY2" fmla="*/ 200487 h 219224"/>
                <a:gd name="connsiteX3" fmla="*/ 440466 w 438488"/>
                <a:gd name="connsiteY3" fmla="*/ 112387 h 219224"/>
                <a:gd name="connsiteX4" fmla="*/ 201876 w 438488"/>
                <a:gd name="connsiteY4" fmla="*/ -2315 h 21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488" h="219224">
                  <a:moveTo>
                    <a:pt x="201876" y="-2315"/>
                  </a:moveTo>
                  <a:cubicBezTo>
                    <a:pt x="201876" y="-2315"/>
                    <a:pt x="134893" y="47125"/>
                    <a:pt x="48771" y="49040"/>
                  </a:cubicBezTo>
                  <a:cubicBezTo>
                    <a:pt x="-37351" y="50954"/>
                    <a:pt x="-13748" y="166612"/>
                    <a:pt x="213805" y="200487"/>
                  </a:cubicBezTo>
                  <a:cubicBezTo>
                    <a:pt x="441358" y="234362"/>
                    <a:pt x="424709" y="220837"/>
                    <a:pt x="440466" y="112387"/>
                  </a:cubicBezTo>
                  <a:cubicBezTo>
                    <a:pt x="456223" y="3937"/>
                    <a:pt x="201876" y="-2315"/>
                    <a:pt x="201876" y="-2315"/>
                  </a:cubicBezTo>
                  <a:close/>
                </a:path>
              </a:pathLst>
            </a:custGeom>
            <a:solidFill>
              <a:srgbClr val="4D4D4D"/>
            </a:solidFill>
            <a:ln w="6375" cap="flat">
              <a:noFill/>
              <a:prstDash val="solid"/>
              <a:miter/>
            </a:ln>
          </p:spPr>
          <p:txBody>
            <a:bodyPr rtlCol="0" anchor="ctr"/>
            <a:lstStyle/>
            <a:p>
              <a:endParaRPr lang="zh-CN" altLang="en-US"/>
            </a:p>
          </p:txBody>
        </p:sp>
        <p:sp>
          <p:nvSpPr>
            <p:cNvPr id="201" name="iṧľîḋê">
              <a:extLst>
                <a:ext uri="{FF2B5EF4-FFF2-40B4-BE49-F238E27FC236}">
                  <a16:creationId xmlns:a16="http://schemas.microsoft.com/office/drawing/2014/main" id="{12C53BCF-C1DF-12E6-56D6-3073D291A52D}"/>
                </a:ext>
              </a:extLst>
            </p:cNvPr>
            <p:cNvSpPr/>
            <p:nvPr/>
          </p:nvSpPr>
          <p:spPr>
            <a:xfrm>
              <a:off x="1329743" y="6162365"/>
              <a:ext cx="438244" cy="169719"/>
            </a:xfrm>
            <a:custGeom>
              <a:avLst/>
              <a:gdLst>
                <a:gd name="connsiteX0" fmla="*/ 180900 w 438244"/>
                <a:gd name="connsiteY0" fmla="*/ 83360 h 169719"/>
                <a:gd name="connsiteX1" fmla="*/ 407242 w 438244"/>
                <a:gd name="connsiteY1" fmla="*/ -2315 h 169719"/>
                <a:gd name="connsiteX2" fmla="*/ 440224 w 438244"/>
                <a:gd name="connsiteY2" fmla="*/ 62882 h 169719"/>
                <a:gd name="connsiteX3" fmla="*/ 213564 w 438244"/>
                <a:gd name="connsiteY3" fmla="*/ 150982 h 169719"/>
                <a:gd name="connsiteX4" fmla="*/ 5531 w 438244"/>
                <a:gd name="connsiteY4" fmla="*/ 20588 h 169719"/>
                <a:gd name="connsiteX5" fmla="*/ 180900 w 438244"/>
                <a:gd name="connsiteY5" fmla="*/ 83360 h 16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44" h="169719">
                  <a:moveTo>
                    <a:pt x="180900" y="83360"/>
                  </a:moveTo>
                  <a:cubicBezTo>
                    <a:pt x="406668" y="116916"/>
                    <a:pt x="392123" y="103839"/>
                    <a:pt x="407242" y="-2315"/>
                  </a:cubicBezTo>
                  <a:cubicBezTo>
                    <a:pt x="430208" y="13761"/>
                    <a:pt x="444306" y="34877"/>
                    <a:pt x="440224" y="62882"/>
                  </a:cubicBezTo>
                  <a:cubicBezTo>
                    <a:pt x="424467" y="171332"/>
                    <a:pt x="441053" y="184857"/>
                    <a:pt x="213564" y="150982"/>
                  </a:cubicBezTo>
                  <a:cubicBezTo>
                    <a:pt x="45020" y="125912"/>
                    <a:pt x="-11310" y="55994"/>
                    <a:pt x="5531" y="20588"/>
                  </a:cubicBezTo>
                  <a:cubicBezTo>
                    <a:pt x="38385" y="46169"/>
                    <a:pt x="95098" y="70601"/>
                    <a:pt x="180900" y="83360"/>
                  </a:cubicBezTo>
                  <a:close/>
                </a:path>
              </a:pathLst>
            </a:custGeom>
            <a:solidFill>
              <a:srgbClr val="383838"/>
            </a:solidFill>
            <a:ln w="6375" cap="flat">
              <a:noFill/>
              <a:prstDash val="solid"/>
              <a:miter/>
            </a:ln>
          </p:spPr>
          <p:txBody>
            <a:bodyPr rtlCol="0" anchor="ctr"/>
            <a:lstStyle/>
            <a:p>
              <a:endParaRPr lang="zh-CN" altLang="en-US"/>
            </a:p>
          </p:txBody>
        </p:sp>
        <p:sp>
          <p:nvSpPr>
            <p:cNvPr id="202" name="î$líḍè">
              <a:extLst>
                <a:ext uri="{FF2B5EF4-FFF2-40B4-BE49-F238E27FC236}">
                  <a16:creationId xmlns:a16="http://schemas.microsoft.com/office/drawing/2014/main" id="{000DF1A1-93FA-E2F3-ADB2-BB34EB427739}"/>
                </a:ext>
              </a:extLst>
            </p:cNvPr>
            <p:cNvSpPr/>
            <p:nvPr/>
          </p:nvSpPr>
          <p:spPr>
            <a:xfrm>
              <a:off x="1442479" y="6129366"/>
              <a:ext cx="201971" cy="51700"/>
            </a:xfrm>
            <a:custGeom>
              <a:avLst/>
              <a:gdLst>
                <a:gd name="connsiteX0" fmla="*/ 204621 w 201971"/>
                <a:gd name="connsiteY0" fmla="*/ 38084 h 51700"/>
                <a:gd name="connsiteX1" fmla="*/ 100764 w 201971"/>
                <a:gd name="connsiteY1" fmla="*/ -1341 h 51700"/>
                <a:gd name="connsiteX2" fmla="*/ 2712 w 201971"/>
                <a:gd name="connsiteY2" fmla="*/ 46441 h 51700"/>
                <a:gd name="connsiteX3" fmla="*/ 105868 w 201971"/>
                <a:gd name="connsiteY3" fmla="*/ 32407 h 51700"/>
                <a:gd name="connsiteX4" fmla="*/ 204621 w 201971"/>
                <a:gd name="connsiteY4" fmla="*/ 38084 h 5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71" h="51700">
                  <a:moveTo>
                    <a:pt x="204621" y="38084"/>
                  </a:moveTo>
                  <a:cubicBezTo>
                    <a:pt x="203218" y="28770"/>
                    <a:pt x="149949" y="-8804"/>
                    <a:pt x="100764" y="-1341"/>
                  </a:cubicBezTo>
                  <a:cubicBezTo>
                    <a:pt x="51579" y="6124"/>
                    <a:pt x="1245" y="36936"/>
                    <a:pt x="2712" y="46441"/>
                  </a:cubicBezTo>
                  <a:cubicBezTo>
                    <a:pt x="4179" y="55946"/>
                    <a:pt x="56683" y="40062"/>
                    <a:pt x="105868" y="32407"/>
                  </a:cubicBezTo>
                  <a:cubicBezTo>
                    <a:pt x="155053" y="24752"/>
                    <a:pt x="206088" y="47399"/>
                    <a:pt x="204621" y="38084"/>
                  </a:cubicBezTo>
                  <a:close/>
                </a:path>
              </a:pathLst>
            </a:custGeom>
            <a:solidFill>
              <a:srgbClr val="666666"/>
            </a:solidFill>
            <a:ln w="6375" cap="flat">
              <a:noFill/>
              <a:prstDash val="solid"/>
              <a:miter/>
            </a:ln>
          </p:spPr>
          <p:txBody>
            <a:bodyPr rtlCol="0" anchor="ctr"/>
            <a:lstStyle/>
            <a:p>
              <a:endParaRPr lang="zh-CN" altLang="en-US"/>
            </a:p>
          </p:txBody>
        </p:sp>
        <p:sp>
          <p:nvSpPr>
            <p:cNvPr id="203" name="îṩļîḋe">
              <a:extLst>
                <a:ext uri="{FF2B5EF4-FFF2-40B4-BE49-F238E27FC236}">
                  <a16:creationId xmlns:a16="http://schemas.microsoft.com/office/drawing/2014/main" id="{DC8FC0F6-B022-1529-B959-77C052C020A9}"/>
                </a:ext>
              </a:extLst>
            </p:cNvPr>
            <p:cNvSpPr/>
            <p:nvPr/>
          </p:nvSpPr>
          <p:spPr>
            <a:xfrm>
              <a:off x="1773403" y="6307041"/>
              <a:ext cx="384074" cy="218906"/>
            </a:xfrm>
            <a:custGeom>
              <a:avLst/>
              <a:gdLst>
                <a:gd name="connsiteX0" fmla="*/ 256142 w 384074"/>
                <a:gd name="connsiteY0" fmla="*/ 37500 h 218906"/>
                <a:gd name="connsiteX1" fmla="*/ 359935 w 384074"/>
                <a:gd name="connsiteY1" fmla="*/ 136573 h 218906"/>
                <a:gd name="connsiteX2" fmla="*/ 169637 w 384074"/>
                <a:gd name="connsiteY2" fmla="*/ 196412 h 218906"/>
                <a:gd name="connsiteX3" fmla="*/ 20104 w 384074"/>
                <a:gd name="connsiteY3" fmla="*/ 39797 h 218906"/>
                <a:gd name="connsiteX4" fmla="*/ 256142 w 384074"/>
                <a:gd name="connsiteY4" fmla="*/ 37500 h 21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074" h="218906">
                  <a:moveTo>
                    <a:pt x="256142" y="37500"/>
                  </a:moveTo>
                  <a:cubicBezTo>
                    <a:pt x="256142" y="37500"/>
                    <a:pt x="291420" y="102699"/>
                    <a:pt x="359935" y="136573"/>
                  </a:cubicBezTo>
                  <a:cubicBezTo>
                    <a:pt x="428450" y="170448"/>
                    <a:pt x="365931" y="255102"/>
                    <a:pt x="169637" y="196412"/>
                  </a:cubicBezTo>
                  <a:cubicBezTo>
                    <a:pt x="-26658" y="137722"/>
                    <a:pt x="-8156" y="133191"/>
                    <a:pt x="20104" y="39797"/>
                  </a:cubicBezTo>
                  <a:cubicBezTo>
                    <a:pt x="48364" y="-53596"/>
                    <a:pt x="256142" y="37500"/>
                    <a:pt x="256142" y="37500"/>
                  </a:cubicBezTo>
                  <a:close/>
                </a:path>
              </a:pathLst>
            </a:custGeom>
            <a:solidFill>
              <a:srgbClr val="4D4D4D"/>
            </a:solidFill>
            <a:ln w="6375" cap="flat">
              <a:noFill/>
              <a:prstDash val="solid"/>
              <a:miter/>
            </a:ln>
          </p:spPr>
          <p:txBody>
            <a:bodyPr rtlCol="0" anchor="ctr"/>
            <a:lstStyle/>
            <a:p>
              <a:endParaRPr lang="zh-CN" altLang="en-US"/>
            </a:p>
          </p:txBody>
        </p:sp>
        <p:sp>
          <p:nvSpPr>
            <p:cNvPr id="204" name="íšḻïďè">
              <a:extLst>
                <a:ext uri="{FF2B5EF4-FFF2-40B4-BE49-F238E27FC236}">
                  <a16:creationId xmlns:a16="http://schemas.microsoft.com/office/drawing/2014/main" id="{F99F9737-BB6C-DDD3-EBEA-7A92100DDFD7}"/>
                </a:ext>
              </a:extLst>
            </p:cNvPr>
            <p:cNvSpPr/>
            <p:nvPr/>
          </p:nvSpPr>
          <p:spPr>
            <a:xfrm>
              <a:off x="1773403" y="6307943"/>
              <a:ext cx="383027" cy="217858"/>
            </a:xfrm>
            <a:custGeom>
              <a:avLst/>
              <a:gdLst>
                <a:gd name="connsiteX0" fmla="*/ 20104 w 383027"/>
                <a:gd name="connsiteY0" fmla="*/ 38896 h 217858"/>
                <a:gd name="connsiteX1" fmla="*/ 78221 w 383027"/>
                <a:gd name="connsiteY1" fmla="*/ -2315 h 217858"/>
                <a:gd name="connsiteX2" fmla="*/ 76307 w 383027"/>
                <a:gd name="connsiteY2" fmla="*/ 2789 h 217858"/>
                <a:gd name="connsiteX3" fmla="*/ 225840 w 383027"/>
                <a:gd name="connsiteY3" fmla="*/ 159466 h 217858"/>
                <a:gd name="connsiteX4" fmla="*/ 385708 w 383027"/>
                <a:gd name="connsiteY4" fmla="*/ 176117 h 217858"/>
                <a:gd name="connsiteX5" fmla="*/ 169637 w 383027"/>
                <a:gd name="connsiteY5" fmla="*/ 195255 h 217858"/>
                <a:gd name="connsiteX6" fmla="*/ 20104 w 383027"/>
                <a:gd name="connsiteY6" fmla="*/ 38896 h 217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027" h="217858">
                  <a:moveTo>
                    <a:pt x="20104" y="38896"/>
                  </a:moveTo>
                  <a:cubicBezTo>
                    <a:pt x="28078" y="12486"/>
                    <a:pt x="50342" y="619"/>
                    <a:pt x="78221" y="-2315"/>
                  </a:cubicBezTo>
                  <a:cubicBezTo>
                    <a:pt x="77583" y="-592"/>
                    <a:pt x="76816" y="1002"/>
                    <a:pt x="76307" y="2789"/>
                  </a:cubicBezTo>
                  <a:cubicBezTo>
                    <a:pt x="48045" y="96183"/>
                    <a:pt x="29545" y="100840"/>
                    <a:pt x="225840" y="159466"/>
                  </a:cubicBezTo>
                  <a:cubicBezTo>
                    <a:pt x="296396" y="180518"/>
                    <a:pt x="349600" y="183071"/>
                    <a:pt x="385708" y="176117"/>
                  </a:cubicBezTo>
                  <a:cubicBezTo>
                    <a:pt x="376712" y="208014"/>
                    <a:pt x="305008" y="235955"/>
                    <a:pt x="169637" y="195255"/>
                  </a:cubicBezTo>
                  <a:cubicBezTo>
                    <a:pt x="-26658" y="136884"/>
                    <a:pt x="-8156" y="132290"/>
                    <a:pt x="20104" y="38896"/>
                  </a:cubicBezTo>
                  <a:close/>
                </a:path>
              </a:pathLst>
            </a:custGeom>
            <a:solidFill>
              <a:srgbClr val="383838"/>
            </a:solidFill>
            <a:ln w="6375" cap="flat">
              <a:noFill/>
              <a:prstDash val="solid"/>
              <a:miter/>
            </a:ln>
          </p:spPr>
          <p:txBody>
            <a:bodyPr rtlCol="0" anchor="ctr"/>
            <a:lstStyle/>
            <a:p>
              <a:endParaRPr lang="zh-CN" altLang="en-US"/>
            </a:p>
          </p:txBody>
        </p:sp>
        <p:sp>
          <p:nvSpPr>
            <p:cNvPr id="205" name="îšḷïḋé">
              <a:extLst>
                <a:ext uri="{FF2B5EF4-FFF2-40B4-BE49-F238E27FC236}">
                  <a16:creationId xmlns:a16="http://schemas.microsoft.com/office/drawing/2014/main" id="{FD22401E-E0EF-2967-54C1-C16C31029B70}"/>
                </a:ext>
              </a:extLst>
            </p:cNvPr>
            <p:cNvSpPr/>
            <p:nvPr/>
          </p:nvSpPr>
          <p:spPr>
            <a:xfrm>
              <a:off x="1911690" y="6340767"/>
              <a:ext cx="160580" cy="92082"/>
            </a:xfrm>
            <a:custGeom>
              <a:avLst/>
              <a:gdLst>
                <a:gd name="connsiteX0" fmla="*/ 3026 w 160580"/>
                <a:gd name="connsiteY0" fmla="*/ 5816 h 92082"/>
                <a:gd name="connsiteX1" fmla="*/ 101715 w 160580"/>
                <a:gd name="connsiteY1" fmla="*/ 13280 h 92082"/>
                <a:gd name="connsiteX2" fmla="*/ 162766 w 160580"/>
                <a:gd name="connsiteY2" fmla="*/ 88813 h 92082"/>
                <a:gd name="connsiteX3" fmla="*/ 84810 w 160580"/>
                <a:gd name="connsiteY3" fmla="*/ 38544 h 92082"/>
                <a:gd name="connsiteX4" fmla="*/ 3026 w 160580"/>
                <a:gd name="connsiteY4" fmla="*/ 5816 h 9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80" h="92082">
                  <a:moveTo>
                    <a:pt x="3026" y="5816"/>
                  </a:moveTo>
                  <a:cubicBezTo>
                    <a:pt x="7682" y="-1136"/>
                    <a:pt x="64842" y="-11344"/>
                    <a:pt x="101715" y="13280"/>
                  </a:cubicBezTo>
                  <a:cubicBezTo>
                    <a:pt x="138588" y="37905"/>
                    <a:pt x="167423" y="81858"/>
                    <a:pt x="162766" y="88813"/>
                  </a:cubicBezTo>
                  <a:cubicBezTo>
                    <a:pt x="158109" y="95767"/>
                    <a:pt x="121683" y="63295"/>
                    <a:pt x="84810" y="38544"/>
                  </a:cubicBezTo>
                  <a:cubicBezTo>
                    <a:pt x="47937" y="13791"/>
                    <a:pt x="-1951" y="12834"/>
                    <a:pt x="3026" y="5816"/>
                  </a:cubicBezTo>
                  <a:close/>
                </a:path>
              </a:pathLst>
            </a:custGeom>
            <a:solidFill>
              <a:srgbClr val="666666"/>
            </a:solidFill>
            <a:ln w="6375" cap="flat">
              <a:noFill/>
              <a:prstDash val="solid"/>
              <a:miter/>
            </a:ln>
          </p:spPr>
          <p:txBody>
            <a:bodyPr rtlCol="0" anchor="ctr"/>
            <a:lstStyle/>
            <a:p>
              <a:endParaRPr lang="zh-CN" altLang="en-US"/>
            </a:p>
          </p:txBody>
        </p:sp>
        <p:sp>
          <p:nvSpPr>
            <p:cNvPr id="206" name="íŝľídê">
              <a:extLst>
                <a:ext uri="{FF2B5EF4-FFF2-40B4-BE49-F238E27FC236}">
                  <a16:creationId xmlns:a16="http://schemas.microsoft.com/office/drawing/2014/main" id="{E24941D9-3AC3-E947-5E50-E5E2D5D66567}"/>
                </a:ext>
              </a:extLst>
            </p:cNvPr>
            <p:cNvSpPr/>
            <p:nvPr/>
          </p:nvSpPr>
          <p:spPr>
            <a:xfrm>
              <a:off x="1605461" y="6256124"/>
              <a:ext cx="248240" cy="193372"/>
            </a:xfrm>
            <a:custGeom>
              <a:avLst/>
              <a:gdLst>
                <a:gd name="connsiteX0" fmla="*/ 158254 w 248240"/>
                <a:gd name="connsiteY0" fmla="*/ 190362 h 193372"/>
                <a:gd name="connsiteX1" fmla="*/ 234807 w 248240"/>
                <a:gd name="connsiteY1" fmla="*/ 137604 h 193372"/>
                <a:gd name="connsiteX2" fmla="*/ 147408 w 248240"/>
                <a:gd name="connsiteY2" fmla="*/ -1467 h 193372"/>
                <a:gd name="connsiteX3" fmla="*/ 53631 w 248240"/>
                <a:gd name="connsiteY3" fmla="*/ 162100 h 193372"/>
                <a:gd name="connsiteX4" fmla="*/ 158254 w 248240"/>
                <a:gd name="connsiteY4" fmla="*/ 190362 h 19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40" h="193372">
                  <a:moveTo>
                    <a:pt x="158254" y="190362"/>
                  </a:moveTo>
                  <a:lnTo>
                    <a:pt x="234807" y="137604"/>
                  </a:lnTo>
                  <a:cubicBezTo>
                    <a:pt x="234807" y="137604"/>
                    <a:pt x="306512" y="11547"/>
                    <a:pt x="147408" y="-1467"/>
                  </a:cubicBezTo>
                  <a:cubicBezTo>
                    <a:pt x="-11694" y="-14482"/>
                    <a:pt x="-34341" y="126121"/>
                    <a:pt x="53631" y="162100"/>
                  </a:cubicBezTo>
                  <a:cubicBezTo>
                    <a:pt x="141603" y="198081"/>
                    <a:pt x="158254" y="190362"/>
                    <a:pt x="158254" y="190362"/>
                  </a:cubicBezTo>
                  <a:close/>
                </a:path>
              </a:pathLst>
            </a:custGeom>
            <a:solidFill>
              <a:srgbClr val="4C4C4C"/>
            </a:solidFill>
            <a:ln w="6375" cap="flat">
              <a:noFill/>
              <a:prstDash val="solid"/>
              <a:miter/>
            </a:ln>
          </p:spPr>
          <p:txBody>
            <a:bodyPr rtlCol="0" anchor="ctr"/>
            <a:lstStyle/>
            <a:p>
              <a:endParaRPr lang="zh-CN" altLang="en-US"/>
            </a:p>
          </p:txBody>
        </p:sp>
        <p:sp>
          <p:nvSpPr>
            <p:cNvPr id="207" name="îṧlïďé">
              <a:extLst>
                <a:ext uri="{FF2B5EF4-FFF2-40B4-BE49-F238E27FC236}">
                  <a16:creationId xmlns:a16="http://schemas.microsoft.com/office/drawing/2014/main" id="{117435D7-9C80-502F-9077-5AF2A2D6ABD0}"/>
                </a:ext>
              </a:extLst>
            </p:cNvPr>
            <p:cNvSpPr/>
            <p:nvPr/>
          </p:nvSpPr>
          <p:spPr>
            <a:xfrm>
              <a:off x="1605423" y="6273813"/>
              <a:ext cx="239500" cy="175520"/>
            </a:xfrm>
            <a:custGeom>
              <a:avLst/>
              <a:gdLst>
                <a:gd name="connsiteX0" fmla="*/ 50160 w 239500"/>
                <a:gd name="connsiteY0" fmla="*/ -2315 h 175520"/>
                <a:gd name="connsiteX1" fmla="*/ 91500 w 239500"/>
                <a:gd name="connsiteY1" fmla="*/ 107284 h 175520"/>
                <a:gd name="connsiteX2" fmla="*/ 196122 w 239500"/>
                <a:gd name="connsiteY2" fmla="*/ 135545 h 175520"/>
                <a:gd name="connsiteX3" fmla="*/ 242181 w 239500"/>
                <a:gd name="connsiteY3" fmla="*/ 103648 h 175520"/>
                <a:gd name="connsiteX4" fmla="*/ 234845 w 239500"/>
                <a:gd name="connsiteY4" fmla="*/ 119788 h 175520"/>
                <a:gd name="connsiteX5" fmla="*/ 158292 w 239500"/>
                <a:gd name="connsiteY5" fmla="*/ 172546 h 175520"/>
                <a:gd name="connsiteX6" fmla="*/ 53669 w 239500"/>
                <a:gd name="connsiteY6" fmla="*/ 144284 h 175520"/>
                <a:gd name="connsiteX7" fmla="*/ 50160 w 239500"/>
                <a:gd name="connsiteY7" fmla="*/ -2315 h 17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500" h="175520">
                  <a:moveTo>
                    <a:pt x="50160" y="-2315"/>
                  </a:moveTo>
                  <a:cubicBezTo>
                    <a:pt x="28662" y="37556"/>
                    <a:pt x="43780" y="87827"/>
                    <a:pt x="91500" y="107284"/>
                  </a:cubicBezTo>
                  <a:cubicBezTo>
                    <a:pt x="179471" y="143072"/>
                    <a:pt x="196122" y="135545"/>
                    <a:pt x="196122" y="135545"/>
                  </a:cubicBezTo>
                  <a:lnTo>
                    <a:pt x="242181" y="103648"/>
                  </a:lnTo>
                  <a:cubicBezTo>
                    <a:pt x="240139" y="109197"/>
                    <a:pt x="237652" y="114556"/>
                    <a:pt x="234845" y="119788"/>
                  </a:cubicBezTo>
                  <a:lnTo>
                    <a:pt x="158292" y="172546"/>
                  </a:lnTo>
                  <a:cubicBezTo>
                    <a:pt x="158292" y="172546"/>
                    <a:pt x="141705" y="180073"/>
                    <a:pt x="53669" y="144284"/>
                  </a:cubicBezTo>
                  <a:cubicBezTo>
                    <a:pt x="-11273" y="118001"/>
                    <a:pt x="-16058" y="34430"/>
                    <a:pt x="50160" y="-2315"/>
                  </a:cubicBezTo>
                  <a:close/>
                </a:path>
              </a:pathLst>
            </a:custGeom>
            <a:solidFill>
              <a:srgbClr val="383838"/>
            </a:solidFill>
            <a:ln w="6375" cap="flat">
              <a:noFill/>
              <a:prstDash val="solid"/>
              <a:miter/>
            </a:ln>
          </p:spPr>
          <p:txBody>
            <a:bodyPr rtlCol="0" anchor="ctr"/>
            <a:lstStyle/>
            <a:p>
              <a:endParaRPr lang="zh-CN" altLang="en-US"/>
            </a:p>
          </p:txBody>
        </p:sp>
        <p:sp>
          <p:nvSpPr>
            <p:cNvPr id="208" name="is1ide">
              <a:extLst>
                <a:ext uri="{FF2B5EF4-FFF2-40B4-BE49-F238E27FC236}">
                  <a16:creationId xmlns:a16="http://schemas.microsoft.com/office/drawing/2014/main" id="{6F6939E7-BED3-FC1A-8191-FB4A786CF121}"/>
                </a:ext>
              </a:extLst>
            </p:cNvPr>
            <p:cNvSpPr/>
            <p:nvPr/>
          </p:nvSpPr>
          <p:spPr>
            <a:xfrm>
              <a:off x="1732378" y="6274843"/>
              <a:ext cx="107583" cy="72908"/>
            </a:xfrm>
            <a:custGeom>
              <a:avLst/>
              <a:gdLst>
                <a:gd name="connsiteX0" fmla="*/ 110122 w 107583"/>
                <a:gd name="connsiteY0" fmla="*/ 69572 h 72908"/>
                <a:gd name="connsiteX1" fmla="*/ 56919 w 107583"/>
                <a:gd name="connsiteY1" fmla="*/ 31296 h 72908"/>
                <a:gd name="connsiteX2" fmla="*/ 2758 w 107583"/>
                <a:gd name="connsiteY2" fmla="*/ 3034 h 72908"/>
                <a:gd name="connsiteX3" fmla="*/ 63298 w 107583"/>
                <a:gd name="connsiteY3" fmla="*/ 3034 h 72908"/>
                <a:gd name="connsiteX4" fmla="*/ 110122 w 107583"/>
                <a:gd name="connsiteY4" fmla="*/ 69572 h 72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83" h="72908">
                  <a:moveTo>
                    <a:pt x="110122" y="69572"/>
                  </a:moveTo>
                  <a:cubicBezTo>
                    <a:pt x="108399" y="77419"/>
                    <a:pt x="85435" y="37675"/>
                    <a:pt x="56919" y="31296"/>
                  </a:cubicBezTo>
                  <a:cubicBezTo>
                    <a:pt x="28403" y="24916"/>
                    <a:pt x="1035" y="10880"/>
                    <a:pt x="2758" y="3034"/>
                  </a:cubicBezTo>
                  <a:cubicBezTo>
                    <a:pt x="4480" y="-4813"/>
                    <a:pt x="34655" y="-3346"/>
                    <a:pt x="63298" y="3034"/>
                  </a:cubicBezTo>
                  <a:cubicBezTo>
                    <a:pt x="91942" y="9413"/>
                    <a:pt x="112164" y="61660"/>
                    <a:pt x="110122" y="69572"/>
                  </a:cubicBezTo>
                  <a:close/>
                </a:path>
              </a:pathLst>
            </a:custGeom>
            <a:solidFill>
              <a:srgbClr val="666666"/>
            </a:solidFill>
            <a:ln w="6375" cap="flat">
              <a:noFill/>
              <a:prstDash val="solid"/>
              <a:miter/>
            </a:ln>
          </p:spPr>
          <p:txBody>
            <a:bodyPr rtlCol="0" anchor="ctr"/>
            <a:lstStyle/>
            <a:p>
              <a:endParaRPr lang="zh-CN" altLang="en-US"/>
            </a:p>
          </p:txBody>
        </p:sp>
        <p:sp>
          <p:nvSpPr>
            <p:cNvPr id="209" name="íṡliḋè">
              <a:extLst>
                <a:ext uri="{FF2B5EF4-FFF2-40B4-BE49-F238E27FC236}">
                  <a16:creationId xmlns:a16="http://schemas.microsoft.com/office/drawing/2014/main" id="{43C4D643-D69F-F0FD-7811-C498E1317E6B}"/>
                </a:ext>
              </a:extLst>
            </p:cNvPr>
            <p:cNvSpPr/>
            <p:nvPr/>
          </p:nvSpPr>
          <p:spPr>
            <a:xfrm>
              <a:off x="3167630" y="5808755"/>
              <a:ext cx="755321" cy="715321"/>
            </a:xfrm>
            <a:custGeom>
              <a:avLst/>
              <a:gdLst>
                <a:gd name="connsiteX0" fmla="*/ 111704 w 755321"/>
                <a:gd name="connsiteY0" fmla="*/ 352125 h 715321"/>
                <a:gd name="connsiteX1" fmla="*/ 2680 w 755321"/>
                <a:gd name="connsiteY1" fmla="*/ 164889 h 715321"/>
                <a:gd name="connsiteX2" fmla="*/ 154892 w 755321"/>
                <a:gd name="connsiteY2" fmla="*/ 289096 h 715321"/>
                <a:gd name="connsiteX3" fmla="*/ 87080 w 755321"/>
                <a:gd name="connsiteY3" fmla="*/ 144985 h 715321"/>
                <a:gd name="connsiteX4" fmla="*/ 182771 w 755321"/>
                <a:gd name="connsiteY4" fmla="*/ 242973 h 715321"/>
                <a:gd name="connsiteX5" fmla="*/ 87080 w 755321"/>
                <a:gd name="connsiteY5" fmla="*/ 34814 h 715321"/>
                <a:gd name="connsiteX6" fmla="*/ 252050 w 755321"/>
                <a:gd name="connsiteY6" fmla="*/ 236146 h 715321"/>
                <a:gd name="connsiteX7" fmla="*/ 237315 w 755321"/>
                <a:gd name="connsiteY7" fmla="*/ -2315 h 715321"/>
                <a:gd name="connsiteX8" fmla="*/ 311060 w 755321"/>
                <a:gd name="connsiteY8" fmla="*/ 200040 h 715321"/>
                <a:gd name="connsiteX9" fmla="*/ 328476 w 755321"/>
                <a:gd name="connsiteY9" fmla="*/ 85210 h 715321"/>
                <a:gd name="connsiteX10" fmla="*/ 420595 w 755321"/>
                <a:gd name="connsiteY10" fmla="*/ 7254 h 715321"/>
                <a:gd name="connsiteX11" fmla="*/ 374600 w 755321"/>
                <a:gd name="connsiteY11" fmla="*/ 175606 h 715321"/>
                <a:gd name="connsiteX12" fmla="*/ 433991 w 755321"/>
                <a:gd name="connsiteY12" fmla="*/ 78065 h 715321"/>
                <a:gd name="connsiteX13" fmla="*/ 429334 w 755321"/>
                <a:gd name="connsiteY13" fmla="*/ 150344 h 715321"/>
                <a:gd name="connsiteX14" fmla="*/ 663714 w 755321"/>
                <a:gd name="connsiteY14" fmla="*/ 91845 h 715321"/>
                <a:gd name="connsiteX15" fmla="*/ 484326 w 755321"/>
                <a:gd name="connsiteY15" fmla="*/ 161316 h 715321"/>
                <a:gd name="connsiteX16" fmla="*/ 640813 w 755321"/>
                <a:gd name="connsiteY16" fmla="*/ 163103 h 715321"/>
                <a:gd name="connsiteX17" fmla="*/ 550607 w 755321"/>
                <a:gd name="connsiteY17" fmla="*/ 192321 h 715321"/>
                <a:gd name="connsiteX18" fmla="*/ 747732 w 755321"/>
                <a:gd name="connsiteY18" fmla="*/ 258666 h 715321"/>
                <a:gd name="connsiteX19" fmla="*/ 529491 w 755321"/>
                <a:gd name="connsiteY19" fmla="*/ 261091 h 715321"/>
                <a:gd name="connsiteX20" fmla="*/ 695355 w 755321"/>
                <a:gd name="connsiteY20" fmla="*/ 315316 h 715321"/>
                <a:gd name="connsiteX21" fmla="*/ 604067 w 755321"/>
                <a:gd name="connsiteY21" fmla="*/ 309829 h 715321"/>
                <a:gd name="connsiteX22" fmla="*/ 753600 w 755321"/>
                <a:gd name="connsiteY22" fmla="*/ 409985 h 715321"/>
                <a:gd name="connsiteX23" fmla="*/ 590606 w 755321"/>
                <a:gd name="connsiteY23" fmla="*/ 364820 h 715321"/>
                <a:gd name="connsiteX24" fmla="*/ 758002 w 755321"/>
                <a:gd name="connsiteY24" fmla="*/ 528962 h 715321"/>
                <a:gd name="connsiteX25" fmla="*/ 559220 w 755321"/>
                <a:gd name="connsiteY25" fmla="*/ 444627 h 715321"/>
                <a:gd name="connsiteX26" fmla="*/ 662438 w 755321"/>
                <a:gd name="connsiteY26" fmla="*/ 505039 h 715321"/>
                <a:gd name="connsiteX27" fmla="*/ 543717 w 755321"/>
                <a:gd name="connsiteY27" fmla="*/ 476969 h 715321"/>
                <a:gd name="connsiteX28" fmla="*/ 637495 w 755321"/>
                <a:gd name="connsiteY28" fmla="*/ 574191 h 715321"/>
                <a:gd name="connsiteX29" fmla="*/ 541804 w 755321"/>
                <a:gd name="connsiteY29" fmla="*/ 506506 h 715321"/>
                <a:gd name="connsiteX30" fmla="*/ 609553 w 755321"/>
                <a:gd name="connsiteY30" fmla="*/ 709945 h 715321"/>
                <a:gd name="connsiteX31" fmla="*/ 459637 w 755321"/>
                <a:gd name="connsiteY31" fmla="*/ 498341 h 715321"/>
                <a:gd name="connsiteX32" fmla="*/ 521007 w 755321"/>
                <a:gd name="connsiteY32" fmla="*/ 696741 h 715321"/>
                <a:gd name="connsiteX33" fmla="*/ 441584 w 755321"/>
                <a:gd name="connsiteY33" fmla="*/ 602389 h 715321"/>
                <a:gd name="connsiteX34" fmla="*/ 464485 w 755321"/>
                <a:gd name="connsiteY34" fmla="*/ 713007 h 715321"/>
                <a:gd name="connsiteX35" fmla="*/ 370006 w 755321"/>
                <a:gd name="connsiteY35" fmla="*/ 572660 h 715321"/>
                <a:gd name="connsiteX36" fmla="*/ 162611 w 755321"/>
                <a:gd name="connsiteY36" fmla="*/ 598880 h 715321"/>
                <a:gd name="connsiteX37" fmla="*/ 122039 w 755321"/>
                <a:gd name="connsiteY37" fmla="*/ 433016 h 715321"/>
                <a:gd name="connsiteX38" fmla="*/ 11866 w 755321"/>
                <a:gd name="connsiteY38" fmla="*/ 304470 h 715321"/>
                <a:gd name="connsiteX39" fmla="*/ 111704 w 755321"/>
                <a:gd name="connsiteY39" fmla="*/ 352125 h 71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55321" h="715321">
                  <a:moveTo>
                    <a:pt x="111704" y="352125"/>
                  </a:moveTo>
                  <a:cubicBezTo>
                    <a:pt x="83124" y="302302"/>
                    <a:pt x="31196" y="214713"/>
                    <a:pt x="2680" y="164889"/>
                  </a:cubicBezTo>
                  <a:cubicBezTo>
                    <a:pt x="51993" y="182049"/>
                    <a:pt x="120189" y="249927"/>
                    <a:pt x="154892" y="289096"/>
                  </a:cubicBezTo>
                  <a:cubicBezTo>
                    <a:pt x="132245" y="241059"/>
                    <a:pt x="109663" y="193022"/>
                    <a:pt x="87080" y="144985"/>
                  </a:cubicBezTo>
                  <a:lnTo>
                    <a:pt x="182771" y="242973"/>
                  </a:lnTo>
                  <a:cubicBezTo>
                    <a:pt x="150810" y="173566"/>
                    <a:pt x="118913" y="104157"/>
                    <a:pt x="87080" y="34814"/>
                  </a:cubicBezTo>
                  <a:cubicBezTo>
                    <a:pt x="154064" y="91654"/>
                    <a:pt x="224109" y="152705"/>
                    <a:pt x="252050" y="236146"/>
                  </a:cubicBezTo>
                  <a:lnTo>
                    <a:pt x="237315" y="-2315"/>
                  </a:lnTo>
                  <a:cubicBezTo>
                    <a:pt x="261875" y="65116"/>
                    <a:pt x="286500" y="132609"/>
                    <a:pt x="311060" y="200040"/>
                  </a:cubicBezTo>
                  <a:cubicBezTo>
                    <a:pt x="300918" y="159977"/>
                    <a:pt x="308828" y="121764"/>
                    <a:pt x="328476" y="85210"/>
                  </a:cubicBezTo>
                  <a:cubicBezTo>
                    <a:pt x="348380" y="48656"/>
                    <a:pt x="381233" y="20842"/>
                    <a:pt x="420595" y="7254"/>
                  </a:cubicBezTo>
                  <a:cubicBezTo>
                    <a:pt x="389527" y="57842"/>
                    <a:pt x="373578" y="116277"/>
                    <a:pt x="374600" y="175606"/>
                  </a:cubicBezTo>
                  <a:cubicBezTo>
                    <a:pt x="385381" y="138415"/>
                    <a:pt x="405922" y="104732"/>
                    <a:pt x="433991" y="78065"/>
                  </a:cubicBezTo>
                  <a:cubicBezTo>
                    <a:pt x="432460" y="102115"/>
                    <a:pt x="430929" y="126229"/>
                    <a:pt x="429334" y="150344"/>
                  </a:cubicBezTo>
                  <a:cubicBezTo>
                    <a:pt x="488599" y="85530"/>
                    <a:pt x="580909" y="62499"/>
                    <a:pt x="663714" y="91845"/>
                  </a:cubicBezTo>
                  <a:cubicBezTo>
                    <a:pt x="596858" y="89165"/>
                    <a:pt x="531916" y="114301"/>
                    <a:pt x="484326" y="161316"/>
                  </a:cubicBezTo>
                  <a:lnTo>
                    <a:pt x="640813" y="163103"/>
                  </a:lnTo>
                  <a:cubicBezTo>
                    <a:pt x="608660" y="164506"/>
                    <a:pt x="577464" y="174586"/>
                    <a:pt x="550607" y="192321"/>
                  </a:cubicBezTo>
                  <a:cubicBezTo>
                    <a:pt x="623142" y="181476"/>
                    <a:pt x="696505" y="206164"/>
                    <a:pt x="747732" y="258666"/>
                  </a:cubicBezTo>
                  <a:cubicBezTo>
                    <a:pt x="675580" y="244632"/>
                    <a:pt x="601323" y="245460"/>
                    <a:pt x="529491" y="261091"/>
                  </a:cubicBezTo>
                  <a:cubicBezTo>
                    <a:pt x="588373" y="265492"/>
                    <a:pt x="645278" y="284120"/>
                    <a:pt x="695355" y="315316"/>
                  </a:cubicBezTo>
                  <a:cubicBezTo>
                    <a:pt x="665883" y="305683"/>
                    <a:pt x="634433" y="303769"/>
                    <a:pt x="604067" y="309829"/>
                  </a:cubicBezTo>
                  <a:cubicBezTo>
                    <a:pt x="664544" y="323608"/>
                    <a:pt x="717811" y="359269"/>
                    <a:pt x="753600" y="409985"/>
                  </a:cubicBezTo>
                  <a:cubicBezTo>
                    <a:pt x="705052" y="378791"/>
                    <a:pt x="648276" y="363034"/>
                    <a:pt x="590606" y="364820"/>
                  </a:cubicBezTo>
                  <a:cubicBezTo>
                    <a:pt x="666394" y="394548"/>
                    <a:pt x="726807" y="453813"/>
                    <a:pt x="758002" y="528962"/>
                  </a:cubicBezTo>
                  <a:cubicBezTo>
                    <a:pt x="702884" y="479649"/>
                    <a:pt x="632966" y="450048"/>
                    <a:pt x="559220" y="444627"/>
                  </a:cubicBezTo>
                  <a:cubicBezTo>
                    <a:pt x="596794" y="458789"/>
                    <a:pt x="631689" y="479202"/>
                    <a:pt x="662438" y="505039"/>
                  </a:cubicBezTo>
                  <a:cubicBezTo>
                    <a:pt x="625565" y="486602"/>
                    <a:pt x="584929" y="477033"/>
                    <a:pt x="543717" y="476969"/>
                  </a:cubicBezTo>
                  <a:cubicBezTo>
                    <a:pt x="585758" y="496874"/>
                    <a:pt x="619122" y="531449"/>
                    <a:pt x="637495" y="574191"/>
                  </a:cubicBezTo>
                  <a:cubicBezTo>
                    <a:pt x="613636" y="541976"/>
                    <a:pt x="580144" y="518244"/>
                    <a:pt x="541804" y="506506"/>
                  </a:cubicBezTo>
                  <a:cubicBezTo>
                    <a:pt x="580336" y="567939"/>
                    <a:pt x="603556" y="637667"/>
                    <a:pt x="609553" y="709945"/>
                  </a:cubicBezTo>
                  <a:cubicBezTo>
                    <a:pt x="586205" y="625546"/>
                    <a:pt x="521708" y="559965"/>
                    <a:pt x="459637" y="498341"/>
                  </a:cubicBezTo>
                  <a:lnTo>
                    <a:pt x="521007" y="696741"/>
                  </a:lnTo>
                  <a:cubicBezTo>
                    <a:pt x="501805" y="659804"/>
                    <a:pt x="474693" y="627587"/>
                    <a:pt x="441584" y="602389"/>
                  </a:cubicBezTo>
                  <a:cubicBezTo>
                    <a:pt x="453832" y="638177"/>
                    <a:pt x="461551" y="675305"/>
                    <a:pt x="464485" y="713007"/>
                  </a:cubicBezTo>
                  <a:cubicBezTo>
                    <a:pt x="446431" y="658273"/>
                    <a:pt x="418873" y="602962"/>
                    <a:pt x="370006" y="572660"/>
                  </a:cubicBezTo>
                  <a:cubicBezTo>
                    <a:pt x="306212" y="532980"/>
                    <a:pt x="207013" y="538020"/>
                    <a:pt x="162611" y="598880"/>
                  </a:cubicBezTo>
                  <a:lnTo>
                    <a:pt x="122039" y="433016"/>
                  </a:lnTo>
                  <a:cubicBezTo>
                    <a:pt x="99711" y="379683"/>
                    <a:pt x="61179" y="334710"/>
                    <a:pt x="11866" y="304470"/>
                  </a:cubicBezTo>
                  <a:cubicBezTo>
                    <a:pt x="48995" y="310531"/>
                    <a:pt x="83635" y="327053"/>
                    <a:pt x="111704" y="352125"/>
                  </a:cubicBezTo>
                  <a:close/>
                </a:path>
              </a:pathLst>
            </a:custGeom>
            <a:solidFill>
              <a:srgbClr val="D44286"/>
            </a:solidFill>
            <a:ln w="6375" cap="flat">
              <a:noFill/>
              <a:prstDash val="solid"/>
              <a:miter/>
            </a:ln>
          </p:spPr>
          <p:txBody>
            <a:bodyPr rtlCol="0" anchor="ctr"/>
            <a:lstStyle/>
            <a:p>
              <a:endParaRPr lang="zh-CN" altLang="en-US"/>
            </a:p>
          </p:txBody>
        </p:sp>
        <p:sp>
          <p:nvSpPr>
            <p:cNvPr id="210" name="i$ḻïďè">
              <a:extLst>
                <a:ext uri="{FF2B5EF4-FFF2-40B4-BE49-F238E27FC236}">
                  <a16:creationId xmlns:a16="http://schemas.microsoft.com/office/drawing/2014/main" id="{7EA5D885-D086-1874-BF22-7E081E845A4D}"/>
                </a:ext>
              </a:extLst>
            </p:cNvPr>
            <p:cNvSpPr/>
            <p:nvPr/>
          </p:nvSpPr>
          <p:spPr>
            <a:xfrm>
              <a:off x="3217198" y="5782215"/>
              <a:ext cx="745177" cy="734781"/>
            </a:xfrm>
            <a:custGeom>
              <a:avLst/>
              <a:gdLst>
                <a:gd name="connsiteX0" fmla="*/ 123825 w 745177"/>
                <a:gd name="connsiteY0" fmla="*/ 328075 h 734781"/>
                <a:gd name="connsiteX1" fmla="*/ 34514 w 745177"/>
                <a:gd name="connsiteY1" fmla="*/ 156533 h 734781"/>
                <a:gd name="connsiteX2" fmla="*/ 182005 w 745177"/>
                <a:gd name="connsiteY2" fmla="*/ 294010 h 734781"/>
                <a:gd name="connsiteX3" fmla="*/ 115660 w 745177"/>
                <a:gd name="connsiteY3" fmla="*/ 166422 h 734781"/>
                <a:gd name="connsiteX4" fmla="*/ 225385 w 745177"/>
                <a:gd name="connsiteY4" fmla="*/ 303132 h 734781"/>
                <a:gd name="connsiteX5" fmla="*/ 110556 w 745177"/>
                <a:gd name="connsiteY5" fmla="*/ 61607 h 734781"/>
                <a:gd name="connsiteX6" fmla="*/ 278207 w 745177"/>
                <a:gd name="connsiteY6" fmla="*/ 258731 h 734781"/>
                <a:gd name="connsiteX7" fmla="*/ 236166 w 745177"/>
                <a:gd name="connsiteY7" fmla="*/ 49870 h 734781"/>
                <a:gd name="connsiteX8" fmla="*/ 314697 w 745177"/>
                <a:gd name="connsiteY8" fmla="*/ 217010 h 734781"/>
                <a:gd name="connsiteX9" fmla="*/ 308317 w 745177"/>
                <a:gd name="connsiteY9" fmla="*/ 137970 h 734781"/>
                <a:gd name="connsiteX10" fmla="*/ 299832 w 745177"/>
                <a:gd name="connsiteY10" fmla="*/ 59056 h 734781"/>
                <a:gd name="connsiteX11" fmla="*/ 344043 w 745177"/>
                <a:gd name="connsiteY11" fmla="*/ -2315 h 734781"/>
                <a:gd name="connsiteX12" fmla="*/ 364456 w 745177"/>
                <a:gd name="connsiteY12" fmla="*/ 184602 h 734781"/>
                <a:gd name="connsiteX13" fmla="*/ 473735 w 745177"/>
                <a:gd name="connsiteY13" fmla="*/ 38259 h 734781"/>
                <a:gd name="connsiteX14" fmla="*/ 409941 w 745177"/>
                <a:gd name="connsiteY14" fmla="*/ 177266 h 734781"/>
                <a:gd name="connsiteX15" fmla="*/ 678387 w 745177"/>
                <a:gd name="connsiteY15" fmla="*/ 138990 h 734781"/>
                <a:gd name="connsiteX16" fmla="*/ 402414 w 745177"/>
                <a:gd name="connsiteY16" fmla="*/ 251204 h 734781"/>
                <a:gd name="connsiteX17" fmla="*/ 624353 w 745177"/>
                <a:gd name="connsiteY17" fmla="*/ 213629 h 734781"/>
                <a:gd name="connsiteX18" fmla="*/ 443113 w 745177"/>
                <a:gd name="connsiteY18" fmla="*/ 297136 h 734781"/>
                <a:gd name="connsiteX19" fmla="*/ 625757 w 745177"/>
                <a:gd name="connsiteY19" fmla="*/ 297581 h 734781"/>
                <a:gd name="connsiteX20" fmla="*/ 450706 w 745177"/>
                <a:gd name="connsiteY20" fmla="*/ 362269 h 734781"/>
                <a:gd name="connsiteX21" fmla="*/ 660141 w 745177"/>
                <a:gd name="connsiteY21" fmla="*/ 354422 h 734781"/>
                <a:gd name="connsiteX22" fmla="*/ 510736 w 745177"/>
                <a:gd name="connsiteY22" fmla="*/ 402587 h 734781"/>
                <a:gd name="connsiteX23" fmla="*/ 747858 w 745177"/>
                <a:gd name="connsiteY23" fmla="*/ 471994 h 734781"/>
                <a:gd name="connsiteX24" fmla="*/ 510736 w 745177"/>
                <a:gd name="connsiteY24" fmla="*/ 470783 h 734781"/>
                <a:gd name="connsiteX25" fmla="*/ 633348 w 745177"/>
                <a:gd name="connsiteY25" fmla="*/ 581401 h 734781"/>
                <a:gd name="connsiteX26" fmla="*/ 474629 w 745177"/>
                <a:gd name="connsiteY26" fmla="*/ 499426 h 734781"/>
                <a:gd name="connsiteX27" fmla="*/ 589458 w 745177"/>
                <a:gd name="connsiteY27" fmla="*/ 710521 h 734781"/>
                <a:gd name="connsiteX28" fmla="*/ 412110 w 745177"/>
                <a:gd name="connsiteY28" fmla="*/ 496684 h 734781"/>
                <a:gd name="connsiteX29" fmla="*/ 488216 w 745177"/>
                <a:gd name="connsiteY29" fmla="*/ 674924 h 734781"/>
                <a:gd name="connsiteX30" fmla="*/ 408537 w 745177"/>
                <a:gd name="connsiteY30" fmla="*/ 564368 h 734781"/>
                <a:gd name="connsiteX31" fmla="*/ 436352 w 745177"/>
                <a:gd name="connsiteY31" fmla="*/ 660570 h 734781"/>
                <a:gd name="connsiteX32" fmla="*/ 342575 w 745177"/>
                <a:gd name="connsiteY32" fmla="*/ 537639 h 734781"/>
                <a:gd name="connsiteX33" fmla="*/ 349464 w 745177"/>
                <a:gd name="connsiteY33" fmla="*/ 732466 h 734781"/>
                <a:gd name="connsiteX34" fmla="*/ 299896 w 745177"/>
                <a:gd name="connsiteY34" fmla="*/ 581211 h 734781"/>
                <a:gd name="connsiteX35" fmla="*/ 147429 w 745177"/>
                <a:gd name="connsiteY35" fmla="*/ 610619 h 734781"/>
                <a:gd name="connsiteX36" fmla="*/ 73619 w 745177"/>
                <a:gd name="connsiteY36" fmla="*/ 471931 h 734781"/>
                <a:gd name="connsiteX37" fmla="*/ 2680 w 745177"/>
                <a:gd name="connsiteY37" fmla="*/ 273021 h 734781"/>
                <a:gd name="connsiteX38" fmla="*/ 123825 w 745177"/>
                <a:gd name="connsiteY38" fmla="*/ 328075 h 7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5177" h="734781">
                  <a:moveTo>
                    <a:pt x="123825" y="328075"/>
                  </a:moveTo>
                  <a:cubicBezTo>
                    <a:pt x="105388" y="265684"/>
                    <a:pt x="75086" y="207441"/>
                    <a:pt x="34514" y="156533"/>
                  </a:cubicBezTo>
                  <a:lnTo>
                    <a:pt x="182005" y="294010"/>
                  </a:lnTo>
                  <a:lnTo>
                    <a:pt x="115660" y="166422"/>
                  </a:lnTo>
                  <a:cubicBezTo>
                    <a:pt x="152213" y="211970"/>
                    <a:pt x="188767" y="257520"/>
                    <a:pt x="225385" y="303132"/>
                  </a:cubicBezTo>
                  <a:lnTo>
                    <a:pt x="110556" y="61607"/>
                  </a:lnTo>
                  <a:cubicBezTo>
                    <a:pt x="191001" y="96949"/>
                    <a:pt x="237441" y="180648"/>
                    <a:pt x="278207" y="258731"/>
                  </a:cubicBezTo>
                  <a:cubicBezTo>
                    <a:pt x="253008" y="191811"/>
                    <a:pt x="238782" y="121319"/>
                    <a:pt x="236166" y="49870"/>
                  </a:cubicBezTo>
                  <a:lnTo>
                    <a:pt x="314697" y="217010"/>
                  </a:lnTo>
                  <a:cubicBezTo>
                    <a:pt x="319545" y="190854"/>
                    <a:pt x="313994" y="163997"/>
                    <a:pt x="308317" y="137970"/>
                  </a:cubicBezTo>
                  <a:cubicBezTo>
                    <a:pt x="302640" y="111941"/>
                    <a:pt x="296325" y="85402"/>
                    <a:pt x="299832" y="59056"/>
                  </a:cubicBezTo>
                  <a:cubicBezTo>
                    <a:pt x="303341" y="32709"/>
                    <a:pt x="318970" y="6106"/>
                    <a:pt x="344043" y="-2315"/>
                  </a:cubicBezTo>
                  <a:cubicBezTo>
                    <a:pt x="330517" y="60587"/>
                    <a:pt x="337727" y="126103"/>
                    <a:pt x="364456" y="184602"/>
                  </a:cubicBezTo>
                  <a:cubicBezTo>
                    <a:pt x="375365" y="121127"/>
                    <a:pt x="416001" y="66774"/>
                    <a:pt x="473735" y="38259"/>
                  </a:cubicBezTo>
                  <a:cubicBezTo>
                    <a:pt x="452492" y="84573"/>
                    <a:pt x="431185" y="130888"/>
                    <a:pt x="409941" y="177266"/>
                  </a:cubicBezTo>
                  <a:cubicBezTo>
                    <a:pt x="489302" y="125337"/>
                    <a:pt x="587672" y="111366"/>
                    <a:pt x="678387" y="138990"/>
                  </a:cubicBezTo>
                  <a:cubicBezTo>
                    <a:pt x="578422" y="152641"/>
                    <a:pt x="483559" y="191237"/>
                    <a:pt x="402414" y="251204"/>
                  </a:cubicBezTo>
                  <a:cubicBezTo>
                    <a:pt x="474437" y="229002"/>
                    <a:pt x="549076" y="216371"/>
                    <a:pt x="624353" y="213629"/>
                  </a:cubicBezTo>
                  <a:cubicBezTo>
                    <a:pt x="556476" y="221092"/>
                    <a:pt x="492873" y="250438"/>
                    <a:pt x="443113" y="297136"/>
                  </a:cubicBezTo>
                  <a:cubicBezTo>
                    <a:pt x="503017" y="281569"/>
                    <a:pt x="565917" y="281696"/>
                    <a:pt x="625757" y="297581"/>
                  </a:cubicBezTo>
                  <a:cubicBezTo>
                    <a:pt x="563238" y="305491"/>
                    <a:pt x="503336" y="327629"/>
                    <a:pt x="450706" y="362269"/>
                  </a:cubicBezTo>
                  <a:cubicBezTo>
                    <a:pt x="517754" y="336624"/>
                    <a:pt x="591372" y="333881"/>
                    <a:pt x="660141" y="354422"/>
                  </a:cubicBezTo>
                  <a:cubicBezTo>
                    <a:pt x="607830" y="361185"/>
                    <a:pt x="557178" y="377515"/>
                    <a:pt x="510736" y="402587"/>
                  </a:cubicBezTo>
                  <a:cubicBezTo>
                    <a:pt x="596538" y="379238"/>
                    <a:pt x="688211" y="406031"/>
                    <a:pt x="747858" y="471994"/>
                  </a:cubicBezTo>
                  <a:cubicBezTo>
                    <a:pt x="669456" y="458471"/>
                    <a:pt x="589330" y="458088"/>
                    <a:pt x="510736" y="470783"/>
                  </a:cubicBezTo>
                  <a:cubicBezTo>
                    <a:pt x="559793" y="497448"/>
                    <a:pt x="601834" y="535342"/>
                    <a:pt x="633348" y="581401"/>
                  </a:cubicBezTo>
                  <a:cubicBezTo>
                    <a:pt x="583524" y="548483"/>
                    <a:pt x="530321" y="521052"/>
                    <a:pt x="474629" y="499426"/>
                  </a:cubicBezTo>
                  <a:cubicBezTo>
                    <a:pt x="541229" y="550270"/>
                    <a:pt x="582951" y="627014"/>
                    <a:pt x="589458" y="710521"/>
                  </a:cubicBezTo>
                  <a:cubicBezTo>
                    <a:pt x="537976" y="626376"/>
                    <a:pt x="493767" y="551737"/>
                    <a:pt x="412110" y="496684"/>
                  </a:cubicBezTo>
                  <a:cubicBezTo>
                    <a:pt x="464293" y="541913"/>
                    <a:pt x="475330" y="606918"/>
                    <a:pt x="488216" y="674924"/>
                  </a:cubicBezTo>
                  <a:cubicBezTo>
                    <a:pt x="475457" y="652979"/>
                    <a:pt x="431568" y="575277"/>
                    <a:pt x="408537" y="564368"/>
                  </a:cubicBezTo>
                  <a:cubicBezTo>
                    <a:pt x="409813" y="576554"/>
                    <a:pt x="435077" y="648384"/>
                    <a:pt x="436352" y="660570"/>
                  </a:cubicBezTo>
                  <a:cubicBezTo>
                    <a:pt x="394950" y="600539"/>
                    <a:pt x="396034" y="576235"/>
                    <a:pt x="342575" y="537639"/>
                  </a:cubicBezTo>
                  <a:cubicBezTo>
                    <a:pt x="357502" y="593075"/>
                    <a:pt x="375684" y="599391"/>
                    <a:pt x="349464" y="732466"/>
                  </a:cubicBezTo>
                  <a:cubicBezTo>
                    <a:pt x="340917" y="701206"/>
                    <a:pt x="319226" y="607110"/>
                    <a:pt x="299896" y="581211"/>
                  </a:cubicBezTo>
                  <a:cubicBezTo>
                    <a:pt x="280566" y="555310"/>
                    <a:pt x="178687" y="604112"/>
                    <a:pt x="147429" y="610619"/>
                  </a:cubicBezTo>
                  <a:lnTo>
                    <a:pt x="73619" y="471931"/>
                  </a:lnTo>
                  <a:cubicBezTo>
                    <a:pt x="105516" y="375603"/>
                    <a:pt x="59520" y="306066"/>
                    <a:pt x="2680" y="273021"/>
                  </a:cubicBezTo>
                  <a:cubicBezTo>
                    <a:pt x="46315" y="283163"/>
                    <a:pt x="87461" y="301856"/>
                    <a:pt x="123825" y="328075"/>
                  </a:cubicBezTo>
                  <a:close/>
                </a:path>
              </a:pathLst>
            </a:custGeom>
            <a:solidFill>
              <a:srgbClr val="FF82BC"/>
            </a:solidFill>
            <a:ln w="6375" cap="flat">
              <a:noFill/>
              <a:prstDash val="solid"/>
              <a:miter/>
            </a:ln>
          </p:spPr>
          <p:txBody>
            <a:bodyPr rtlCol="0" anchor="ctr"/>
            <a:lstStyle/>
            <a:p>
              <a:endParaRPr lang="zh-CN" altLang="en-US"/>
            </a:p>
          </p:txBody>
        </p:sp>
        <p:sp>
          <p:nvSpPr>
            <p:cNvPr id="211" name="íŝḻîdê">
              <a:extLst>
                <a:ext uri="{FF2B5EF4-FFF2-40B4-BE49-F238E27FC236}">
                  <a16:creationId xmlns:a16="http://schemas.microsoft.com/office/drawing/2014/main" id="{4DF5F5CF-50CE-BD5B-2040-1BBE0DAE335D}"/>
                </a:ext>
              </a:extLst>
            </p:cNvPr>
            <p:cNvSpPr/>
            <p:nvPr/>
          </p:nvSpPr>
          <p:spPr>
            <a:xfrm>
              <a:off x="3294388" y="5992546"/>
              <a:ext cx="406942" cy="434819"/>
            </a:xfrm>
            <a:custGeom>
              <a:avLst/>
              <a:gdLst>
                <a:gd name="connsiteX0" fmla="*/ 7465 w 406942"/>
                <a:gd name="connsiteY0" fmla="*/ 81765 h 434819"/>
                <a:gd name="connsiteX1" fmla="*/ 91036 w 406942"/>
                <a:gd name="connsiteY1" fmla="*/ 166548 h 434819"/>
                <a:gd name="connsiteX2" fmla="*/ 120444 w 406942"/>
                <a:gd name="connsiteY2" fmla="*/ 35259 h 434819"/>
                <a:gd name="connsiteX3" fmla="*/ 141241 w 406942"/>
                <a:gd name="connsiteY3" fmla="*/ 169929 h 434819"/>
                <a:gd name="connsiteX4" fmla="*/ 268829 w 406942"/>
                <a:gd name="connsiteY4" fmla="*/ -2315 h 434819"/>
                <a:gd name="connsiteX5" fmla="*/ 197572 w 406942"/>
                <a:gd name="connsiteY5" fmla="*/ 123104 h 434819"/>
                <a:gd name="connsiteX6" fmla="*/ 409559 w 406942"/>
                <a:gd name="connsiteY6" fmla="*/ 86677 h 434819"/>
                <a:gd name="connsiteX7" fmla="*/ 252116 w 406942"/>
                <a:gd name="connsiteY7" fmla="*/ 145942 h 434819"/>
                <a:gd name="connsiteX8" fmla="*/ 355845 w 406942"/>
                <a:gd name="connsiteY8" fmla="*/ 152002 h 434819"/>
                <a:gd name="connsiteX9" fmla="*/ 251222 w 406942"/>
                <a:gd name="connsiteY9" fmla="*/ 193213 h 434819"/>
                <a:gd name="connsiteX10" fmla="*/ 409623 w 406942"/>
                <a:gd name="connsiteY10" fmla="*/ 243865 h 434819"/>
                <a:gd name="connsiteX11" fmla="*/ 266853 w 406942"/>
                <a:gd name="connsiteY11" fmla="*/ 255668 h 434819"/>
                <a:gd name="connsiteX12" fmla="*/ 363372 w 406942"/>
                <a:gd name="connsiteY12" fmla="*/ 321630 h 434819"/>
                <a:gd name="connsiteX13" fmla="*/ 232211 w 406942"/>
                <a:gd name="connsiteY13" fmla="*/ 292222 h 434819"/>
                <a:gd name="connsiteX14" fmla="*/ 316165 w 406942"/>
                <a:gd name="connsiteY14" fmla="*/ 387019 h 434819"/>
                <a:gd name="connsiteX15" fmla="*/ 206502 w 406942"/>
                <a:gd name="connsiteY15" fmla="*/ 318568 h 434819"/>
                <a:gd name="connsiteX16" fmla="*/ 317824 w 406942"/>
                <a:gd name="connsiteY16" fmla="*/ 432505 h 434819"/>
                <a:gd name="connsiteX17" fmla="*/ 180475 w 406942"/>
                <a:gd name="connsiteY17" fmla="*/ 360736 h 434819"/>
                <a:gd name="connsiteX18" fmla="*/ 35663 w 406942"/>
                <a:gd name="connsiteY18" fmla="*/ 415536 h 434819"/>
                <a:gd name="connsiteX19" fmla="*/ 2680 w 406942"/>
                <a:gd name="connsiteY19" fmla="*/ 274040 h 434819"/>
                <a:gd name="connsiteX20" fmla="*/ 7465 w 406942"/>
                <a:gd name="connsiteY20" fmla="*/ 81765 h 43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6942" h="434819">
                  <a:moveTo>
                    <a:pt x="7465" y="81765"/>
                  </a:moveTo>
                  <a:cubicBezTo>
                    <a:pt x="45614" y="97650"/>
                    <a:pt x="75724" y="128207"/>
                    <a:pt x="91036" y="166548"/>
                  </a:cubicBezTo>
                  <a:cubicBezTo>
                    <a:pt x="91609" y="121189"/>
                    <a:pt x="101625" y="76470"/>
                    <a:pt x="120444" y="35259"/>
                  </a:cubicBezTo>
                  <a:cubicBezTo>
                    <a:pt x="134734" y="78703"/>
                    <a:pt x="141752" y="124188"/>
                    <a:pt x="141241" y="169929"/>
                  </a:cubicBezTo>
                  <a:cubicBezTo>
                    <a:pt x="150173" y="93949"/>
                    <a:pt x="198783" y="28369"/>
                    <a:pt x="268829" y="-2315"/>
                  </a:cubicBezTo>
                  <a:cubicBezTo>
                    <a:pt x="238846" y="35642"/>
                    <a:pt x="214796" y="77937"/>
                    <a:pt x="197572" y="123104"/>
                  </a:cubicBezTo>
                  <a:cubicBezTo>
                    <a:pt x="263471" y="91398"/>
                    <a:pt x="336898" y="78831"/>
                    <a:pt x="409559" y="86677"/>
                  </a:cubicBezTo>
                  <a:cubicBezTo>
                    <a:pt x="355270" y="101287"/>
                    <a:pt x="302576" y="121126"/>
                    <a:pt x="252116" y="145942"/>
                  </a:cubicBezTo>
                  <a:cubicBezTo>
                    <a:pt x="286819" y="144348"/>
                    <a:pt x="321587" y="146324"/>
                    <a:pt x="355845" y="152002"/>
                  </a:cubicBezTo>
                  <a:cubicBezTo>
                    <a:pt x="319611" y="161955"/>
                    <a:pt x="284524" y="175734"/>
                    <a:pt x="251222" y="193213"/>
                  </a:cubicBezTo>
                  <a:cubicBezTo>
                    <a:pt x="309211" y="181985"/>
                    <a:pt x="368923" y="201060"/>
                    <a:pt x="409623" y="243865"/>
                  </a:cubicBezTo>
                  <a:lnTo>
                    <a:pt x="266853" y="255668"/>
                  </a:lnTo>
                  <a:cubicBezTo>
                    <a:pt x="306660" y="263578"/>
                    <a:pt x="341491" y="287437"/>
                    <a:pt x="363372" y="321630"/>
                  </a:cubicBezTo>
                  <a:cubicBezTo>
                    <a:pt x="321395" y="305236"/>
                    <a:pt x="277187" y="295284"/>
                    <a:pt x="232211" y="292222"/>
                  </a:cubicBezTo>
                  <a:cubicBezTo>
                    <a:pt x="271126" y="312125"/>
                    <a:pt x="301109" y="346000"/>
                    <a:pt x="316165" y="387019"/>
                  </a:cubicBezTo>
                  <a:cubicBezTo>
                    <a:pt x="286309" y="354868"/>
                    <a:pt x="248479" y="331263"/>
                    <a:pt x="206502" y="318568"/>
                  </a:cubicBezTo>
                  <a:cubicBezTo>
                    <a:pt x="256517" y="341343"/>
                    <a:pt x="296261" y="381980"/>
                    <a:pt x="317824" y="432505"/>
                  </a:cubicBezTo>
                  <a:cubicBezTo>
                    <a:pt x="284141" y="390400"/>
                    <a:pt x="234317" y="364309"/>
                    <a:pt x="180475" y="360736"/>
                  </a:cubicBezTo>
                  <a:cubicBezTo>
                    <a:pt x="126633" y="357802"/>
                    <a:pt x="74066" y="377705"/>
                    <a:pt x="35663" y="415536"/>
                  </a:cubicBezTo>
                  <a:lnTo>
                    <a:pt x="2680" y="274040"/>
                  </a:lnTo>
                  <a:cubicBezTo>
                    <a:pt x="32791" y="227152"/>
                    <a:pt x="52823" y="113534"/>
                    <a:pt x="7465" y="81765"/>
                  </a:cubicBezTo>
                  <a:close/>
                </a:path>
              </a:pathLst>
            </a:custGeom>
            <a:solidFill>
              <a:srgbClr val="FF9CCC"/>
            </a:solidFill>
            <a:ln w="6375" cap="flat">
              <a:noFill/>
              <a:prstDash val="solid"/>
              <a:miter/>
            </a:ln>
          </p:spPr>
          <p:txBody>
            <a:bodyPr rtlCol="0" anchor="ctr"/>
            <a:lstStyle/>
            <a:p>
              <a:endParaRPr lang="zh-CN" altLang="en-US"/>
            </a:p>
          </p:txBody>
        </p:sp>
        <p:sp>
          <p:nvSpPr>
            <p:cNvPr id="212" name="ïSľïďé">
              <a:extLst>
                <a:ext uri="{FF2B5EF4-FFF2-40B4-BE49-F238E27FC236}">
                  <a16:creationId xmlns:a16="http://schemas.microsoft.com/office/drawing/2014/main" id="{FF0D5F2A-F055-44D5-8391-F095AF3FA98B}"/>
                </a:ext>
              </a:extLst>
            </p:cNvPr>
            <p:cNvSpPr/>
            <p:nvPr/>
          </p:nvSpPr>
          <p:spPr>
            <a:xfrm>
              <a:off x="2799247" y="6086003"/>
              <a:ext cx="732137" cy="742434"/>
            </a:xfrm>
            <a:custGeom>
              <a:avLst/>
              <a:gdLst>
                <a:gd name="connsiteX0" fmla="*/ 166029 w 732137"/>
                <a:gd name="connsiteY0" fmla="*/ 740120 h 742434"/>
                <a:gd name="connsiteX1" fmla="*/ 162394 w 732137"/>
                <a:gd name="connsiteY1" fmla="*/ 738844 h 742434"/>
                <a:gd name="connsiteX2" fmla="*/ 49924 w 732137"/>
                <a:gd name="connsiteY2" fmla="*/ 677984 h 742434"/>
                <a:gd name="connsiteX3" fmla="*/ 5268 w 732137"/>
                <a:gd name="connsiteY3" fmla="*/ 612341 h 742434"/>
                <a:gd name="connsiteX4" fmla="*/ 43098 w 732137"/>
                <a:gd name="connsiteY4" fmla="*/ 540509 h 742434"/>
                <a:gd name="connsiteX5" fmla="*/ 48393 w 732137"/>
                <a:gd name="connsiteY5" fmla="*/ 539106 h 742434"/>
                <a:gd name="connsiteX6" fmla="*/ 54773 w 732137"/>
                <a:gd name="connsiteY6" fmla="*/ 538212 h 742434"/>
                <a:gd name="connsiteX7" fmla="*/ 143637 w 732137"/>
                <a:gd name="connsiteY7" fmla="*/ 410624 h 742434"/>
                <a:gd name="connsiteX8" fmla="*/ 213811 w 732137"/>
                <a:gd name="connsiteY8" fmla="*/ 314294 h 742434"/>
                <a:gd name="connsiteX9" fmla="*/ 456675 w 732137"/>
                <a:gd name="connsiteY9" fmla="*/ 97394 h 742434"/>
                <a:gd name="connsiteX10" fmla="*/ 464586 w 732137"/>
                <a:gd name="connsiteY10" fmla="*/ 72835 h 742434"/>
                <a:gd name="connsiteX11" fmla="*/ 489784 w 732137"/>
                <a:gd name="connsiteY11" fmla="*/ 146262 h 742434"/>
                <a:gd name="connsiteX12" fmla="*/ 492846 w 732137"/>
                <a:gd name="connsiteY12" fmla="*/ 142050 h 742434"/>
                <a:gd name="connsiteX13" fmla="*/ 499225 w 732137"/>
                <a:gd name="connsiteY13" fmla="*/ 132928 h 742434"/>
                <a:gd name="connsiteX14" fmla="*/ 528060 w 732137"/>
                <a:gd name="connsiteY14" fmla="*/ 78512 h 742434"/>
                <a:gd name="connsiteX15" fmla="*/ 546051 w 732137"/>
                <a:gd name="connsiteY15" fmla="*/ 16121 h 742434"/>
                <a:gd name="connsiteX16" fmla="*/ 548666 w 732137"/>
                <a:gd name="connsiteY16" fmla="*/ -2315 h 742434"/>
                <a:gd name="connsiteX17" fmla="*/ 580245 w 732137"/>
                <a:gd name="connsiteY17" fmla="*/ 60904 h 742434"/>
                <a:gd name="connsiteX18" fmla="*/ 562127 w 732137"/>
                <a:gd name="connsiteY18" fmla="*/ 163422 h 742434"/>
                <a:gd name="connsiteX19" fmla="*/ 628600 w 732137"/>
                <a:gd name="connsiteY19" fmla="*/ 49295 h 742434"/>
                <a:gd name="connsiteX20" fmla="*/ 612142 w 732137"/>
                <a:gd name="connsiteY20" fmla="*/ 175798 h 742434"/>
                <a:gd name="connsiteX21" fmla="*/ 734818 w 732137"/>
                <a:gd name="connsiteY21" fmla="*/ 107730 h 742434"/>
                <a:gd name="connsiteX22" fmla="*/ 637724 w 732137"/>
                <a:gd name="connsiteY22" fmla="*/ 223962 h 742434"/>
                <a:gd name="connsiteX23" fmla="*/ 727736 w 732137"/>
                <a:gd name="connsiteY23" fmla="*/ 265748 h 742434"/>
                <a:gd name="connsiteX24" fmla="*/ 641486 w 732137"/>
                <a:gd name="connsiteY24" fmla="*/ 268107 h 742434"/>
                <a:gd name="connsiteX25" fmla="*/ 625219 w 732137"/>
                <a:gd name="connsiteY25" fmla="*/ 271171 h 742434"/>
                <a:gd name="connsiteX26" fmla="*/ 619414 w 732137"/>
                <a:gd name="connsiteY26" fmla="*/ 272191 h 742434"/>
                <a:gd name="connsiteX27" fmla="*/ 619414 w 732137"/>
                <a:gd name="connsiteY27" fmla="*/ 272191 h 742434"/>
                <a:gd name="connsiteX28" fmla="*/ 611823 w 732137"/>
                <a:gd name="connsiteY28" fmla="*/ 273403 h 742434"/>
                <a:gd name="connsiteX29" fmla="*/ 608952 w 732137"/>
                <a:gd name="connsiteY29" fmla="*/ 273850 h 742434"/>
                <a:gd name="connsiteX30" fmla="*/ 588729 w 732137"/>
                <a:gd name="connsiteY30" fmla="*/ 275317 h 742434"/>
                <a:gd name="connsiteX31" fmla="*/ 595874 w 732137"/>
                <a:gd name="connsiteY31" fmla="*/ 277167 h 742434"/>
                <a:gd name="connsiteX32" fmla="*/ 599509 w 732137"/>
                <a:gd name="connsiteY32" fmla="*/ 278251 h 742434"/>
                <a:gd name="connsiteX33" fmla="*/ 621456 w 732137"/>
                <a:gd name="connsiteY33" fmla="*/ 287565 h 742434"/>
                <a:gd name="connsiteX34" fmla="*/ 649078 w 732137"/>
                <a:gd name="connsiteY34" fmla="*/ 307278 h 742434"/>
                <a:gd name="connsiteX35" fmla="*/ 664581 w 732137"/>
                <a:gd name="connsiteY35" fmla="*/ 324246 h 742434"/>
                <a:gd name="connsiteX36" fmla="*/ 649908 w 732137"/>
                <a:gd name="connsiteY36" fmla="*/ 322332 h 742434"/>
                <a:gd name="connsiteX37" fmla="*/ 418207 w 732137"/>
                <a:gd name="connsiteY37" fmla="*/ 397865 h 742434"/>
                <a:gd name="connsiteX38" fmla="*/ 224847 w 732137"/>
                <a:gd name="connsiteY38" fmla="*/ 688192 h 742434"/>
                <a:gd name="connsiteX39" fmla="*/ 166029 w 732137"/>
                <a:gd name="connsiteY39" fmla="*/ 740120 h 74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32137" h="742434">
                  <a:moveTo>
                    <a:pt x="166029" y="740120"/>
                  </a:moveTo>
                  <a:lnTo>
                    <a:pt x="162394" y="738844"/>
                  </a:lnTo>
                  <a:cubicBezTo>
                    <a:pt x="122840" y="725448"/>
                    <a:pt x="81183" y="705991"/>
                    <a:pt x="49924" y="677984"/>
                  </a:cubicBezTo>
                  <a:cubicBezTo>
                    <a:pt x="29383" y="660569"/>
                    <a:pt x="13945" y="637859"/>
                    <a:pt x="5268" y="612341"/>
                  </a:cubicBezTo>
                  <a:cubicBezTo>
                    <a:pt x="-4109" y="582039"/>
                    <a:pt x="12796" y="549887"/>
                    <a:pt x="43098" y="540509"/>
                  </a:cubicBezTo>
                  <a:cubicBezTo>
                    <a:pt x="44820" y="539935"/>
                    <a:pt x="46607" y="539488"/>
                    <a:pt x="48393" y="539106"/>
                  </a:cubicBezTo>
                  <a:cubicBezTo>
                    <a:pt x="50563" y="538978"/>
                    <a:pt x="52667" y="538723"/>
                    <a:pt x="54773" y="538212"/>
                  </a:cubicBezTo>
                  <a:cubicBezTo>
                    <a:pt x="87180" y="530174"/>
                    <a:pt x="105425" y="476396"/>
                    <a:pt x="143637" y="410624"/>
                  </a:cubicBezTo>
                  <a:cubicBezTo>
                    <a:pt x="163414" y="376048"/>
                    <a:pt x="186954" y="343768"/>
                    <a:pt x="213811" y="314294"/>
                  </a:cubicBezTo>
                  <a:cubicBezTo>
                    <a:pt x="292405" y="229959"/>
                    <a:pt x="411255" y="214904"/>
                    <a:pt x="456675" y="97394"/>
                  </a:cubicBezTo>
                  <a:cubicBezTo>
                    <a:pt x="459609" y="89676"/>
                    <a:pt x="462226" y="81446"/>
                    <a:pt x="464586" y="72835"/>
                  </a:cubicBezTo>
                  <a:cubicBezTo>
                    <a:pt x="467456" y="98863"/>
                    <a:pt x="476069" y="123934"/>
                    <a:pt x="489784" y="146262"/>
                  </a:cubicBezTo>
                  <a:cubicBezTo>
                    <a:pt x="490742" y="144795"/>
                    <a:pt x="491826" y="143455"/>
                    <a:pt x="492846" y="142050"/>
                  </a:cubicBezTo>
                  <a:cubicBezTo>
                    <a:pt x="495015" y="138988"/>
                    <a:pt x="497121" y="135990"/>
                    <a:pt x="499225" y="132928"/>
                  </a:cubicBezTo>
                  <a:cubicBezTo>
                    <a:pt x="510709" y="115832"/>
                    <a:pt x="520342" y="97586"/>
                    <a:pt x="528060" y="78512"/>
                  </a:cubicBezTo>
                  <a:cubicBezTo>
                    <a:pt x="536354" y="58417"/>
                    <a:pt x="542350" y="37492"/>
                    <a:pt x="546051" y="16121"/>
                  </a:cubicBezTo>
                  <a:cubicBezTo>
                    <a:pt x="547135" y="9741"/>
                    <a:pt x="548029" y="3809"/>
                    <a:pt x="548666" y="-2315"/>
                  </a:cubicBezTo>
                  <a:cubicBezTo>
                    <a:pt x="567422" y="13506"/>
                    <a:pt x="578840" y="36408"/>
                    <a:pt x="580245" y="60904"/>
                  </a:cubicBezTo>
                  <a:cubicBezTo>
                    <a:pt x="582413" y="88336"/>
                    <a:pt x="575524" y="121636"/>
                    <a:pt x="562127" y="163422"/>
                  </a:cubicBezTo>
                  <a:cubicBezTo>
                    <a:pt x="578203" y="134395"/>
                    <a:pt x="630961" y="82404"/>
                    <a:pt x="628600" y="49295"/>
                  </a:cubicBezTo>
                  <a:cubicBezTo>
                    <a:pt x="645952" y="89484"/>
                    <a:pt x="613481" y="172035"/>
                    <a:pt x="612142" y="175798"/>
                  </a:cubicBezTo>
                  <a:cubicBezTo>
                    <a:pt x="614693" y="174075"/>
                    <a:pt x="698136" y="116916"/>
                    <a:pt x="734818" y="107730"/>
                  </a:cubicBezTo>
                  <a:cubicBezTo>
                    <a:pt x="713957" y="146835"/>
                    <a:pt x="662922" y="181029"/>
                    <a:pt x="637724" y="223962"/>
                  </a:cubicBezTo>
                  <a:cubicBezTo>
                    <a:pt x="652906" y="224345"/>
                    <a:pt x="691502" y="241506"/>
                    <a:pt x="727736" y="265748"/>
                  </a:cubicBezTo>
                  <a:cubicBezTo>
                    <a:pt x="696923" y="258921"/>
                    <a:pt x="667706" y="263259"/>
                    <a:pt x="641486" y="268107"/>
                  </a:cubicBezTo>
                  <a:cubicBezTo>
                    <a:pt x="635937" y="269065"/>
                    <a:pt x="630450" y="270213"/>
                    <a:pt x="625219" y="271171"/>
                  </a:cubicBezTo>
                  <a:lnTo>
                    <a:pt x="619414" y="272191"/>
                  </a:lnTo>
                  <a:lnTo>
                    <a:pt x="619414" y="272191"/>
                  </a:lnTo>
                  <a:lnTo>
                    <a:pt x="611823" y="273403"/>
                  </a:lnTo>
                  <a:lnTo>
                    <a:pt x="608952" y="273850"/>
                  </a:lnTo>
                  <a:cubicBezTo>
                    <a:pt x="602254" y="274806"/>
                    <a:pt x="595491" y="275317"/>
                    <a:pt x="588729" y="275317"/>
                  </a:cubicBezTo>
                  <a:cubicBezTo>
                    <a:pt x="591154" y="275892"/>
                    <a:pt x="593513" y="276465"/>
                    <a:pt x="595874" y="277167"/>
                  </a:cubicBezTo>
                  <a:lnTo>
                    <a:pt x="599509" y="278251"/>
                  </a:lnTo>
                  <a:cubicBezTo>
                    <a:pt x="607102" y="280676"/>
                    <a:pt x="614438" y="283802"/>
                    <a:pt x="621456" y="287565"/>
                  </a:cubicBezTo>
                  <a:cubicBezTo>
                    <a:pt x="631470" y="292860"/>
                    <a:pt x="640786" y="299495"/>
                    <a:pt x="649078" y="307278"/>
                  </a:cubicBezTo>
                  <a:cubicBezTo>
                    <a:pt x="654692" y="312509"/>
                    <a:pt x="659860" y="318186"/>
                    <a:pt x="664581" y="324246"/>
                  </a:cubicBezTo>
                  <a:cubicBezTo>
                    <a:pt x="659604" y="323546"/>
                    <a:pt x="654692" y="322843"/>
                    <a:pt x="649908" y="322332"/>
                  </a:cubicBezTo>
                  <a:cubicBezTo>
                    <a:pt x="539352" y="308362"/>
                    <a:pt x="498780" y="321568"/>
                    <a:pt x="418207" y="397865"/>
                  </a:cubicBezTo>
                  <a:cubicBezTo>
                    <a:pt x="333488" y="478246"/>
                    <a:pt x="306504" y="604749"/>
                    <a:pt x="224847" y="688192"/>
                  </a:cubicBezTo>
                  <a:cubicBezTo>
                    <a:pt x="206156" y="706501"/>
                    <a:pt x="186507" y="723853"/>
                    <a:pt x="166029" y="740120"/>
                  </a:cubicBezTo>
                  <a:close/>
                </a:path>
              </a:pathLst>
            </a:custGeom>
            <a:solidFill>
              <a:srgbClr val="AB1C71"/>
            </a:solidFill>
            <a:ln w="6375" cap="flat">
              <a:noFill/>
              <a:prstDash val="solid"/>
              <a:miter/>
            </a:ln>
          </p:spPr>
          <p:txBody>
            <a:bodyPr rtlCol="0" anchor="ctr"/>
            <a:lstStyle/>
            <a:p>
              <a:endParaRPr lang="zh-CN" altLang="en-US"/>
            </a:p>
          </p:txBody>
        </p:sp>
        <p:sp>
          <p:nvSpPr>
            <p:cNvPr id="213" name="ïśḻiďê">
              <a:extLst>
                <a:ext uri="{FF2B5EF4-FFF2-40B4-BE49-F238E27FC236}">
                  <a16:creationId xmlns:a16="http://schemas.microsoft.com/office/drawing/2014/main" id="{77F6BC7F-E0FC-5E7C-7794-C8E7827972D3}"/>
                </a:ext>
              </a:extLst>
            </p:cNvPr>
            <p:cNvSpPr/>
            <p:nvPr/>
          </p:nvSpPr>
          <p:spPr>
            <a:xfrm>
              <a:off x="2799247" y="6161153"/>
              <a:ext cx="490165" cy="605149"/>
            </a:xfrm>
            <a:custGeom>
              <a:avLst/>
              <a:gdLst>
                <a:gd name="connsiteX0" fmla="*/ 49924 w 490165"/>
                <a:gd name="connsiteY0" fmla="*/ 602835 h 605149"/>
                <a:gd name="connsiteX1" fmla="*/ 5268 w 490165"/>
                <a:gd name="connsiteY1" fmla="*/ 537192 h 605149"/>
                <a:gd name="connsiteX2" fmla="*/ 43098 w 490165"/>
                <a:gd name="connsiteY2" fmla="*/ 465360 h 605149"/>
                <a:gd name="connsiteX3" fmla="*/ 48393 w 490165"/>
                <a:gd name="connsiteY3" fmla="*/ 463956 h 605149"/>
                <a:gd name="connsiteX4" fmla="*/ 54773 w 490165"/>
                <a:gd name="connsiteY4" fmla="*/ 463062 h 605149"/>
                <a:gd name="connsiteX5" fmla="*/ 143637 w 490165"/>
                <a:gd name="connsiteY5" fmla="*/ 335474 h 605149"/>
                <a:gd name="connsiteX6" fmla="*/ 213811 w 490165"/>
                <a:gd name="connsiteY6" fmla="*/ 239145 h 605149"/>
                <a:gd name="connsiteX7" fmla="*/ 456675 w 490165"/>
                <a:gd name="connsiteY7" fmla="*/ 22245 h 605149"/>
                <a:gd name="connsiteX8" fmla="*/ 464586 w 490165"/>
                <a:gd name="connsiteY8" fmla="*/ -2315 h 605149"/>
                <a:gd name="connsiteX9" fmla="*/ 489784 w 490165"/>
                <a:gd name="connsiteY9" fmla="*/ 71112 h 605149"/>
                <a:gd name="connsiteX10" fmla="*/ 492846 w 490165"/>
                <a:gd name="connsiteY10" fmla="*/ 66901 h 605149"/>
                <a:gd name="connsiteX11" fmla="*/ 488700 w 490165"/>
                <a:gd name="connsiteY11" fmla="*/ 77683 h 605149"/>
                <a:gd name="connsiteX12" fmla="*/ 472879 w 490165"/>
                <a:gd name="connsiteY12" fmla="*/ 106836 h 605149"/>
                <a:gd name="connsiteX13" fmla="*/ 467137 w 490165"/>
                <a:gd name="connsiteY13" fmla="*/ 114874 h 605149"/>
                <a:gd name="connsiteX14" fmla="*/ 366916 w 490165"/>
                <a:gd name="connsiteY14" fmla="*/ 205844 h 605149"/>
                <a:gd name="connsiteX15" fmla="*/ 272439 w 490165"/>
                <a:gd name="connsiteY15" fmla="*/ 341343 h 605149"/>
                <a:gd name="connsiteX16" fmla="*/ 172855 w 490165"/>
                <a:gd name="connsiteY16" fmla="*/ 441309 h 605149"/>
                <a:gd name="connsiteX17" fmla="*/ 49924 w 490165"/>
                <a:gd name="connsiteY17" fmla="*/ 602835 h 60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65" h="605149">
                  <a:moveTo>
                    <a:pt x="49924" y="602835"/>
                  </a:moveTo>
                  <a:cubicBezTo>
                    <a:pt x="29383" y="585419"/>
                    <a:pt x="13945" y="562709"/>
                    <a:pt x="5268" y="537192"/>
                  </a:cubicBezTo>
                  <a:cubicBezTo>
                    <a:pt x="-4109" y="506890"/>
                    <a:pt x="12796" y="474737"/>
                    <a:pt x="43098" y="465360"/>
                  </a:cubicBezTo>
                  <a:cubicBezTo>
                    <a:pt x="44820" y="464785"/>
                    <a:pt x="46607" y="464338"/>
                    <a:pt x="48393" y="463956"/>
                  </a:cubicBezTo>
                  <a:cubicBezTo>
                    <a:pt x="50563" y="463829"/>
                    <a:pt x="52667" y="463573"/>
                    <a:pt x="54773" y="463062"/>
                  </a:cubicBezTo>
                  <a:cubicBezTo>
                    <a:pt x="87180" y="455024"/>
                    <a:pt x="105425" y="401246"/>
                    <a:pt x="143637" y="335474"/>
                  </a:cubicBezTo>
                  <a:cubicBezTo>
                    <a:pt x="163414" y="300898"/>
                    <a:pt x="186954" y="268618"/>
                    <a:pt x="213811" y="239145"/>
                  </a:cubicBezTo>
                  <a:cubicBezTo>
                    <a:pt x="292405" y="154809"/>
                    <a:pt x="411255" y="139755"/>
                    <a:pt x="456675" y="22245"/>
                  </a:cubicBezTo>
                  <a:cubicBezTo>
                    <a:pt x="459609" y="14526"/>
                    <a:pt x="462226" y="6296"/>
                    <a:pt x="464586" y="-2315"/>
                  </a:cubicBezTo>
                  <a:cubicBezTo>
                    <a:pt x="467456" y="23714"/>
                    <a:pt x="476069" y="48784"/>
                    <a:pt x="489784" y="71112"/>
                  </a:cubicBezTo>
                  <a:cubicBezTo>
                    <a:pt x="490742" y="69645"/>
                    <a:pt x="491826" y="68305"/>
                    <a:pt x="492846" y="66901"/>
                  </a:cubicBezTo>
                  <a:cubicBezTo>
                    <a:pt x="491570" y="70537"/>
                    <a:pt x="490231" y="74110"/>
                    <a:pt x="488700" y="77683"/>
                  </a:cubicBezTo>
                  <a:cubicBezTo>
                    <a:pt x="484362" y="87889"/>
                    <a:pt x="479067" y="97650"/>
                    <a:pt x="472879" y="106836"/>
                  </a:cubicBezTo>
                  <a:cubicBezTo>
                    <a:pt x="470965" y="109580"/>
                    <a:pt x="469179" y="112259"/>
                    <a:pt x="467137" y="114874"/>
                  </a:cubicBezTo>
                  <a:cubicBezTo>
                    <a:pt x="439707" y="150791"/>
                    <a:pt x="399708" y="174777"/>
                    <a:pt x="366916" y="205844"/>
                  </a:cubicBezTo>
                  <a:cubicBezTo>
                    <a:pt x="326600" y="243675"/>
                    <a:pt x="297509" y="291902"/>
                    <a:pt x="272439" y="341343"/>
                  </a:cubicBezTo>
                  <a:cubicBezTo>
                    <a:pt x="256808" y="372284"/>
                    <a:pt x="197034" y="416429"/>
                    <a:pt x="172855" y="441309"/>
                  </a:cubicBezTo>
                  <a:cubicBezTo>
                    <a:pt x="104596" y="512056"/>
                    <a:pt x="64406" y="565835"/>
                    <a:pt x="49924" y="602835"/>
                  </a:cubicBezTo>
                  <a:close/>
                </a:path>
              </a:pathLst>
            </a:custGeom>
            <a:solidFill>
              <a:srgbClr val="999999"/>
            </a:solidFill>
            <a:ln w="6375" cap="flat">
              <a:noFill/>
              <a:prstDash val="solid"/>
              <a:miter/>
            </a:ln>
          </p:spPr>
          <p:txBody>
            <a:bodyPr rtlCol="0" anchor="ctr"/>
            <a:lstStyle/>
            <a:p>
              <a:endParaRPr lang="zh-CN" altLang="en-US"/>
            </a:p>
          </p:txBody>
        </p:sp>
        <p:sp>
          <p:nvSpPr>
            <p:cNvPr id="214" name="íṥḷîḑê">
              <a:extLst>
                <a:ext uri="{FF2B5EF4-FFF2-40B4-BE49-F238E27FC236}">
                  <a16:creationId xmlns:a16="http://schemas.microsoft.com/office/drawing/2014/main" id="{9ED1C350-EBCB-4DDC-2007-29BB7C108664}"/>
                </a:ext>
              </a:extLst>
            </p:cNvPr>
            <p:cNvSpPr/>
            <p:nvPr/>
          </p:nvSpPr>
          <p:spPr>
            <a:xfrm>
              <a:off x="2958960" y="6359566"/>
              <a:ext cx="488088" cy="468871"/>
            </a:xfrm>
            <a:custGeom>
              <a:avLst/>
              <a:gdLst>
                <a:gd name="connsiteX0" fmla="*/ 6316 w 488088"/>
                <a:gd name="connsiteY0" fmla="*/ 466557 h 468871"/>
                <a:gd name="connsiteX1" fmla="*/ 2680 w 488088"/>
                <a:gd name="connsiteY1" fmla="*/ 465281 h 468871"/>
                <a:gd name="connsiteX2" fmla="*/ 45294 w 488088"/>
                <a:gd name="connsiteY2" fmla="*/ 413545 h 468871"/>
                <a:gd name="connsiteX3" fmla="*/ 76617 w 488088"/>
                <a:gd name="connsiteY3" fmla="*/ 323659 h 468871"/>
                <a:gd name="connsiteX4" fmla="*/ 159549 w 488088"/>
                <a:gd name="connsiteY4" fmla="*/ 221588 h 468871"/>
                <a:gd name="connsiteX5" fmla="*/ 188576 w 488088"/>
                <a:gd name="connsiteY5" fmla="*/ 137061 h 468871"/>
                <a:gd name="connsiteX6" fmla="*/ 304171 w 488088"/>
                <a:gd name="connsiteY6" fmla="*/ 39903 h 468871"/>
                <a:gd name="connsiteX7" fmla="*/ 394184 w 488088"/>
                <a:gd name="connsiteY7" fmla="*/ 1627 h 468871"/>
                <a:gd name="connsiteX8" fmla="*/ 452682 w 488088"/>
                <a:gd name="connsiteY8" fmla="*/ -224 h 468871"/>
                <a:gd name="connsiteX9" fmla="*/ 449812 w 488088"/>
                <a:gd name="connsiteY9" fmla="*/ 223 h 468871"/>
                <a:gd name="connsiteX10" fmla="*/ 429590 w 488088"/>
                <a:gd name="connsiteY10" fmla="*/ 1690 h 468871"/>
                <a:gd name="connsiteX11" fmla="*/ 436734 w 488088"/>
                <a:gd name="connsiteY11" fmla="*/ 3541 h 468871"/>
                <a:gd name="connsiteX12" fmla="*/ 440371 w 488088"/>
                <a:gd name="connsiteY12" fmla="*/ 4625 h 468871"/>
                <a:gd name="connsiteX13" fmla="*/ 462315 w 488088"/>
                <a:gd name="connsiteY13" fmla="*/ 13938 h 468871"/>
                <a:gd name="connsiteX14" fmla="*/ 489939 w 488088"/>
                <a:gd name="connsiteY14" fmla="*/ 33651 h 468871"/>
                <a:gd name="connsiteX15" fmla="*/ 490769 w 488088"/>
                <a:gd name="connsiteY15" fmla="*/ 48706 h 468871"/>
                <a:gd name="connsiteX16" fmla="*/ 259068 w 488088"/>
                <a:gd name="connsiteY16" fmla="*/ 124239 h 468871"/>
                <a:gd name="connsiteX17" fmla="*/ 65708 w 488088"/>
                <a:gd name="connsiteY17" fmla="*/ 414565 h 468871"/>
                <a:gd name="connsiteX18" fmla="*/ 6316 w 488088"/>
                <a:gd name="connsiteY18" fmla="*/ 466557 h 46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8088" h="468871">
                  <a:moveTo>
                    <a:pt x="6316" y="466557"/>
                  </a:moveTo>
                  <a:lnTo>
                    <a:pt x="2680" y="465281"/>
                  </a:lnTo>
                  <a:cubicBezTo>
                    <a:pt x="21052" y="451949"/>
                    <a:pt x="35725" y="434151"/>
                    <a:pt x="45294" y="413545"/>
                  </a:cubicBezTo>
                  <a:cubicBezTo>
                    <a:pt x="58500" y="384646"/>
                    <a:pt x="61498" y="351665"/>
                    <a:pt x="76617" y="323659"/>
                  </a:cubicBezTo>
                  <a:cubicBezTo>
                    <a:pt x="97605" y="284999"/>
                    <a:pt x="139199" y="260567"/>
                    <a:pt x="159549" y="221588"/>
                  </a:cubicBezTo>
                  <a:cubicBezTo>
                    <a:pt x="173202" y="195051"/>
                    <a:pt x="175753" y="164174"/>
                    <a:pt x="188576" y="137061"/>
                  </a:cubicBezTo>
                  <a:cubicBezTo>
                    <a:pt x="210584" y="90747"/>
                    <a:pt x="258749" y="63826"/>
                    <a:pt x="304171" y="39903"/>
                  </a:cubicBezTo>
                  <a:cubicBezTo>
                    <a:pt x="333005" y="24529"/>
                    <a:pt x="362351" y="9154"/>
                    <a:pt x="394184" y="1627"/>
                  </a:cubicBezTo>
                  <a:cubicBezTo>
                    <a:pt x="413386" y="-2903"/>
                    <a:pt x="433227" y="-3541"/>
                    <a:pt x="452682" y="-224"/>
                  </a:cubicBezTo>
                  <a:lnTo>
                    <a:pt x="449812" y="223"/>
                  </a:lnTo>
                  <a:cubicBezTo>
                    <a:pt x="443113" y="1180"/>
                    <a:pt x="436352" y="1690"/>
                    <a:pt x="429590" y="1690"/>
                  </a:cubicBezTo>
                  <a:cubicBezTo>
                    <a:pt x="432013" y="2265"/>
                    <a:pt x="434374" y="2838"/>
                    <a:pt x="436734" y="3541"/>
                  </a:cubicBezTo>
                  <a:lnTo>
                    <a:pt x="440371" y="4625"/>
                  </a:lnTo>
                  <a:cubicBezTo>
                    <a:pt x="447962" y="7050"/>
                    <a:pt x="455299" y="10176"/>
                    <a:pt x="462315" y="13938"/>
                  </a:cubicBezTo>
                  <a:cubicBezTo>
                    <a:pt x="472332" y="19234"/>
                    <a:pt x="481645" y="25869"/>
                    <a:pt x="489939" y="33651"/>
                  </a:cubicBezTo>
                  <a:lnTo>
                    <a:pt x="490769" y="48706"/>
                  </a:lnTo>
                  <a:cubicBezTo>
                    <a:pt x="380213" y="34735"/>
                    <a:pt x="339640" y="47941"/>
                    <a:pt x="259068" y="124239"/>
                  </a:cubicBezTo>
                  <a:cubicBezTo>
                    <a:pt x="174350" y="204620"/>
                    <a:pt x="147365" y="331122"/>
                    <a:pt x="65708" y="414565"/>
                  </a:cubicBezTo>
                  <a:cubicBezTo>
                    <a:pt x="46825" y="432875"/>
                    <a:pt x="26985" y="450227"/>
                    <a:pt x="6316" y="466557"/>
                  </a:cubicBezTo>
                  <a:close/>
                </a:path>
              </a:pathLst>
            </a:custGeom>
            <a:solidFill>
              <a:srgbClr val="CEC3E0"/>
            </a:solidFill>
            <a:ln w="6375" cap="flat">
              <a:noFill/>
              <a:prstDash val="solid"/>
              <a:miter/>
            </a:ln>
          </p:spPr>
          <p:txBody>
            <a:bodyPr rtlCol="0" anchor="ctr"/>
            <a:lstStyle/>
            <a:p>
              <a:endParaRPr lang="zh-CN" altLang="en-US"/>
            </a:p>
          </p:txBody>
        </p:sp>
        <p:sp>
          <p:nvSpPr>
            <p:cNvPr id="215" name="íṡľiḍê">
              <a:extLst>
                <a:ext uri="{FF2B5EF4-FFF2-40B4-BE49-F238E27FC236}">
                  <a16:creationId xmlns:a16="http://schemas.microsoft.com/office/drawing/2014/main" id="{B4620BF8-204F-0002-2369-6388500DDB0E}"/>
                </a:ext>
              </a:extLst>
            </p:cNvPr>
            <p:cNvSpPr/>
            <p:nvPr/>
          </p:nvSpPr>
          <p:spPr>
            <a:xfrm>
              <a:off x="2408545" y="5177257"/>
              <a:ext cx="1059937" cy="868108"/>
            </a:xfrm>
            <a:custGeom>
              <a:avLst/>
              <a:gdLst>
                <a:gd name="connsiteX0" fmla="*/ 716280 w 1059937"/>
                <a:gd name="connsiteY0" fmla="*/ 748988 h 868108"/>
                <a:gd name="connsiteX1" fmla="*/ 985491 w 1059937"/>
                <a:gd name="connsiteY1" fmla="*/ 733485 h 868108"/>
                <a:gd name="connsiteX2" fmla="*/ 752005 w 1059937"/>
                <a:gd name="connsiteY2" fmla="*/ 660888 h 868108"/>
                <a:gd name="connsiteX3" fmla="*/ 948108 w 1059937"/>
                <a:gd name="connsiteY3" fmla="*/ 632244 h 868108"/>
                <a:gd name="connsiteX4" fmla="*/ 780776 w 1059937"/>
                <a:gd name="connsiteY4" fmla="*/ 600347 h 868108"/>
                <a:gd name="connsiteX5" fmla="*/ 1062618 w 1059937"/>
                <a:gd name="connsiteY5" fmla="*/ 556839 h 868108"/>
                <a:gd name="connsiteX6" fmla="*/ 740267 w 1059937"/>
                <a:gd name="connsiteY6" fmla="*/ 523858 h 868108"/>
                <a:gd name="connsiteX7" fmla="*/ 997932 w 1059937"/>
                <a:gd name="connsiteY7" fmla="*/ 375346 h 868108"/>
                <a:gd name="connsiteX8" fmla="*/ 737268 w 1059937"/>
                <a:gd name="connsiteY8" fmla="*/ 437800 h 868108"/>
                <a:gd name="connsiteX9" fmla="*/ 844187 w 1059937"/>
                <a:gd name="connsiteY9" fmla="*/ 341087 h 868108"/>
                <a:gd name="connsiteX10" fmla="*/ 861795 w 1059937"/>
                <a:gd name="connsiteY10" fmla="*/ 191810 h 868108"/>
                <a:gd name="connsiteX11" fmla="*/ 718705 w 1059937"/>
                <a:gd name="connsiteY11" fmla="*/ 355315 h 868108"/>
                <a:gd name="connsiteX12" fmla="*/ 779054 w 1059937"/>
                <a:gd name="connsiteY12" fmla="*/ 226577 h 868108"/>
                <a:gd name="connsiteX13" fmla="*/ 707286 w 1059937"/>
                <a:gd name="connsiteY13" fmla="*/ 281122 h 868108"/>
                <a:gd name="connsiteX14" fmla="*/ 606874 w 1059937"/>
                <a:gd name="connsiteY14" fmla="*/ -2315 h 868108"/>
                <a:gd name="connsiteX15" fmla="*/ 657909 w 1059937"/>
                <a:gd name="connsiteY15" fmla="*/ 231617 h 868108"/>
                <a:gd name="connsiteX16" fmla="*/ 548501 w 1059937"/>
                <a:gd name="connsiteY16" fmla="*/ 70473 h 868108"/>
                <a:gd name="connsiteX17" fmla="*/ 580398 w 1059937"/>
                <a:gd name="connsiteY17" fmla="*/ 184091 h 868108"/>
                <a:gd name="connsiteX18" fmla="*/ 376257 w 1059937"/>
                <a:gd name="connsiteY18" fmla="*/ 25117 h 868108"/>
                <a:gd name="connsiteX19" fmla="*/ 523686 w 1059937"/>
                <a:gd name="connsiteY19" fmla="*/ 253308 h 868108"/>
                <a:gd name="connsiteX20" fmla="*/ 353420 w 1059937"/>
                <a:gd name="connsiteY20" fmla="*/ 118383 h 868108"/>
                <a:gd name="connsiteX21" fmla="*/ 421871 w 1059937"/>
                <a:gd name="connsiteY21" fmla="*/ 209353 h 868108"/>
                <a:gd name="connsiteX22" fmla="*/ 215113 w 1059937"/>
                <a:gd name="connsiteY22" fmla="*/ 122976 h 868108"/>
                <a:gd name="connsiteX23" fmla="*/ 374025 w 1059937"/>
                <a:gd name="connsiteY23" fmla="*/ 261091 h 868108"/>
                <a:gd name="connsiteX24" fmla="*/ 88675 w 1059937"/>
                <a:gd name="connsiteY24" fmla="*/ 200167 h 868108"/>
                <a:gd name="connsiteX25" fmla="*/ 312783 w 1059937"/>
                <a:gd name="connsiteY25" fmla="*/ 348488 h 868108"/>
                <a:gd name="connsiteX26" fmla="*/ 179134 w 1059937"/>
                <a:gd name="connsiteY26" fmla="*/ 282908 h 868108"/>
                <a:gd name="connsiteX27" fmla="*/ 289818 w 1059937"/>
                <a:gd name="connsiteY27" fmla="*/ 386765 h 868108"/>
                <a:gd name="connsiteX28" fmla="*/ 124462 w 1059937"/>
                <a:gd name="connsiteY28" fmla="*/ 356271 h 868108"/>
                <a:gd name="connsiteX29" fmla="*/ 260408 w 1059937"/>
                <a:gd name="connsiteY29" fmla="*/ 408901 h 868108"/>
                <a:gd name="connsiteX30" fmla="*/ 2680 w 1059937"/>
                <a:gd name="connsiteY30" fmla="*/ 478308 h 868108"/>
                <a:gd name="connsiteX31" fmla="*/ 325286 w 1059937"/>
                <a:gd name="connsiteY31" fmla="*/ 488516 h 868108"/>
                <a:gd name="connsiteX32" fmla="*/ 77255 w 1059937"/>
                <a:gd name="connsiteY32" fmla="*/ 561241 h 868108"/>
                <a:gd name="connsiteX33" fmla="*/ 229723 w 1059937"/>
                <a:gd name="connsiteY33" fmla="*/ 578784 h 868108"/>
                <a:gd name="connsiteX34" fmla="*/ 99136 w 1059937"/>
                <a:gd name="connsiteY34" fmla="*/ 631033 h 868108"/>
                <a:gd name="connsiteX35" fmla="*/ 309657 w 1059937"/>
                <a:gd name="connsiteY35" fmla="*/ 632627 h 868108"/>
                <a:gd name="connsiteX36" fmla="*/ 424997 w 1059937"/>
                <a:gd name="connsiteY36" fmla="*/ 865793 h 868108"/>
                <a:gd name="connsiteX37" fmla="*/ 625246 w 1059937"/>
                <a:gd name="connsiteY37" fmla="*/ 793835 h 868108"/>
                <a:gd name="connsiteX38" fmla="*/ 834363 w 1059937"/>
                <a:gd name="connsiteY38" fmla="*/ 819862 h 868108"/>
                <a:gd name="connsiteX39" fmla="*/ 716280 w 1059937"/>
                <a:gd name="connsiteY39" fmla="*/ 748988 h 86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59937" h="868108">
                  <a:moveTo>
                    <a:pt x="716280" y="748988"/>
                  </a:moveTo>
                  <a:cubicBezTo>
                    <a:pt x="787603" y="744395"/>
                    <a:pt x="914042" y="738079"/>
                    <a:pt x="985491" y="733485"/>
                  </a:cubicBezTo>
                  <a:cubicBezTo>
                    <a:pt x="933818" y="694060"/>
                    <a:pt x="816500" y="669691"/>
                    <a:pt x="752005" y="660888"/>
                  </a:cubicBezTo>
                  <a:lnTo>
                    <a:pt x="948108" y="632244"/>
                  </a:lnTo>
                  <a:lnTo>
                    <a:pt x="780776" y="600347"/>
                  </a:lnTo>
                  <a:lnTo>
                    <a:pt x="1062618" y="556839"/>
                  </a:lnTo>
                  <a:cubicBezTo>
                    <a:pt x="957613" y="526282"/>
                    <a:pt x="846102" y="495598"/>
                    <a:pt x="740267" y="523858"/>
                  </a:cubicBezTo>
                  <a:lnTo>
                    <a:pt x="997932" y="375346"/>
                  </a:lnTo>
                  <a:lnTo>
                    <a:pt x="737268" y="437800"/>
                  </a:lnTo>
                  <a:cubicBezTo>
                    <a:pt x="785816" y="420830"/>
                    <a:pt x="820201" y="386382"/>
                    <a:pt x="844187" y="341087"/>
                  </a:cubicBezTo>
                  <a:cubicBezTo>
                    <a:pt x="868429" y="295284"/>
                    <a:pt x="874745" y="242017"/>
                    <a:pt x="861795" y="191810"/>
                  </a:cubicBezTo>
                  <a:cubicBezTo>
                    <a:pt x="830664" y="258858"/>
                    <a:pt x="781032" y="315570"/>
                    <a:pt x="718705" y="355315"/>
                  </a:cubicBezTo>
                  <a:cubicBezTo>
                    <a:pt x="749836" y="318506"/>
                    <a:pt x="770697" y="274104"/>
                    <a:pt x="779054" y="226577"/>
                  </a:cubicBezTo>
                  <a:lnTo>
                    <a:pt x="707286" y="281122"/>
                  </a:lnTo>
                  <a:cubicBezTo>
                    <a:pt x="734845" y="178031"/>
                    <a:pt x="693123" y="60331"/>
                    <a:pt x="606874" y="-2315"/>
                  </a:cubicBezTo>
                  <a:cubicBezTo>
                    <a:pt x="655548" y="65242"/>
                    <a:pt x="674049" y="149961"/>
                    <a:pt x="657909" y="231617"/>
                  </a:cubicBezTo>
                  <a:lnTo>
                    <a:pt x="548501" y="70473"/>
                  </a:lnTo>
                  <a:cubicBezTo>
                    <a:pt x="569234" y="104732"/>
                    <a:pt x="580208" y="144028"/>
                    <a:pt x="580398" y="184091"/>
                  </a:cubicBezTo>
                  <a:cubicBezTo>
                    <a:pt x="541804" y="101414"/>
                    <a:pt x="465888" y="42277"/>
                    <a:pt x="376257" y="25117"/>
                  </a:cubicBezTo>
                  <a:cubicBezTo>
                    <a:pt x="440435" y="90378"/>
                    <a:pt x="490577" y="168015"/>
                    <a:pt x="523686" y="253308"/>
                  </a:cubicBezTo>
                  <a:cubicBezTo>
                    <a:pt x="478647" y="195255"/>
                    <a:pt x="420276" y="148940"/>
                    <a:pt x="353420" y="118383"/>
                  </a:cubicBezTo>
                  <a:cubicBezTo>
                    <a:pt x="383658" y="142370"/>
                    <a:pt x="407198" y="173692"/>
                    <a:pt x="421871" y="209353"/>
                  </a:cubicBezTo>
                  <a:cubicBezTo>
                    <a:pt x="365987" y="156022"/>
                    <a:pt x="292305" y="125273"/>
                    <a:pt x="215113" y="122976"/>
                  </a:cubicBezTo>
                  <a:cubicBezTo>
                    <a:pt x="280822" y="151875"/>
                    <a:pt x="336260" y="200040"/>
                    <a:pt x="374025" y="261091"/>
                  </a:cubicBezTo>
                  <a:cubicBezTo>
                    <a:pt x="291093" y="202910"/>
                    <a:pt x="188129" y="180901"/>
                    <a:pt x="88675" y="200167"/>
                  </a:cubicBezTo>
                  <a:cubicBezTo>
                    <a:pt x="177731" y="223452"/>
                    <a:pt x="256517" y="275636"/>
                    <a:pt x="312783" y="348488"/>
                  </a:cubicBezTo>
                  <a:cubicBezTo>
                    <a:pt x="272274" y="319206"/>
                    <a:pt x="227108" y="297070"/>
                    <a:pt x="179134" y="282908"/>
                  </a:cubicBezTo>
                  <a:cubicBezTo>
                    <a:pt x="223599" y="308489"/>
                    <a:pt x="261492" y="344023"/>
                    <a:pt x="289818" y="386765"/>
                  </a:cubicBezTo>
                  <a:cubicBezTo>
                    <a:pt x="240249" y="356782"/>
                    <a:pt x="181432" y="345936"/>
                    <a:pt x="124462" y="356271"/>
                  </a:cubicBezTo>
                  <a:cubicBezTo>
                    <a:pt x="174222" y="358886"/>
                    <a:pt x="221876" y="377324"/>
                    <a:pt x="260408" y="408901"/>
                  </a:cubicBezTo>
                  <a:cubicBezTo>
                    <a:pt x="170204" y="411135"/>
                    <a:pt x="81848" y="434930"/>
                    <a:pt x="2680" y="478308"/>
                  </a:cubicBezTo>
                  <a:cubicBezTo>
                    <a:pt x="106346" y="444627"/>
                    <a:pt x="218750" y="466444"/>
                    <a:pt x="325286" y="488516"/>
                  </a:cubicBezTo>
                  <a:lnTo>
                    <a:pt x="77255" y="561241"/>
                  </a:lnTo>
                  <a:cubicBezTo>
                    <a:pt x="128738" y="555755"/>
                    <a:pt x="180793" y="561752"/>
                    <a:pt x="229723" y="578784"/>
                  </a:cubicBezTo>
                  <a:cubicBezTo>
                    <a:pt x="184174" y="590587"/>
                    <a:pt x="140283" y="608194"/>
                    <a:pt x="99136" y="631033"/>
                  </a:cubicBezTo>
                  <a:cubicBezTo>
                    <a:pt x="168353" y="611894"/>
                    <a:pt x="244715" y="602771"/>
                    <a:pt x="309657" y="632627"/>
                  </a:cubicBezTo>
                  <a:cubicBezTo>
                    <a:pt x="394886" y="671732"/>
                    <a:pt x="457659" y="777951"/>
                    <a:pt x="424997" y="865793"/>
                  </a:cubicBezTo>
                  <a:lnTo>
                    <a:pt x="625246" y="793835"/>
                  </a:lnTo>
                  <a:cubicBezTo>
                    <a:pt x="695930" y="780374"/>
                    <a:pt x="769102" y="789496"/>
                    <a:pt x="834363" y="819862"/>
                  </a:cubicBezTo>
                  <a:cubicBezTo>
                    <a:pt x="802530" y="785478"/>
                    <a:pt x="761574" y="760916"/>
                    <a:pt x="716280" y="748988"/>
                  </a:cubicBezTo>
                  <a:close/>
                </a:path>
              </a:pathLst>
            </a:custGeom>
            <a:solidFill>
              <a:srgbClr val="D44286"/>
            </a:solidFill>
            <a:ln w="6375" cap="flat">
              <a:noFill/>
              <a:prstDash val="solid"/>
              <a:miter/>
            </a:ln>
          </p:spPr>
          <p:txBody>
            <a:bodyPr rtlCol="0" anchor="ctr"/>
            <a:lstStyle/>
            <a:p>
              <a:endParaRPr lang="zh-CN" altLang="en-US"/>
            </a:p>
          </p:txBody>
        </p:sp>
        <p:sp>
          <p:nvSpPr>
            <p:cNvPr id="216" name="ïŝḷïḓe">
              <a:extLst>
                <a:ext uri="{FF2B5EF4-FFF2-40B4-BE49-F238E27FC236}">
                  <a16:creationId xmlns:a16="http://schemas.microsoft.com/office/drawing/2014/main" id="{8C19FACC-A524-4518-CC23-F8863AC5DB5A}"/>
                </a:ext>
              </a:extLst>
            </p:cNvPr>
            <p:cNvSpPr/>
            <p:nvPr/>
          </p:nvSpPr>
          <p:spPr>
            <a:xfrm>
              <a:off x="2415689" y="5124180"/>
              <a:ext cx="1002524" cy="875828"/>
            </a:xfrm>
            <a:custGeom>
              <a:avLst/>
              <a:gdLst>
                <a:gd name="connsiteX0" fmla="*/ 719216 w 1002524"/>
                <a:gd name="connsiteY0" fmla="*/ 703248 h 875828"/>
                <a:gd name="connsiteX1" fmla="*/ 958763 w 1002524"/>
                <a:gd name="connsiteY1" fmla="*/ 678303 h 875828"/>
                <a:gd name="connsiteX2" fmla="*/ 714687 w 1002524"/>
                <a:gd name="connsiteY2" fmla="*/ 619677 h 875828"/>
                <a:gd name="connsiteX3" fmla="*/ 892927 w 1002524"/>
                <a:gd name="connsiteY3" fmla="*/ 600539 h 875828"/>
                <a:gd name="connsiteX4" fmla="*/ 675644 w 1002524"/>
                <a:gd name="connsiteY4" fmla="*/ 580572 h 875828"/>
                <a:gd name="connsiteX5" fmla="*/ 1005205 w 1002524"/>
                <a:gd name="connsiteY5" fmla="*/ 533747 h 875828"/>
                <a:gd name="connsiteX6" fmla="*/ 685405 w 1002524"/>
                <a:gd name="connsiteY6" fmla="*/ 495470 h 875828"/>
                <a:gd name="connsiteX7" fmla="*/ 931012 w 1002524"/>
                <a:gd name="connsiteY7" fmla="*/ 395505 h 875828"/>
                <a:gd name="connsiteX8" fmla="*/ 703587 w 1002524"/>
                <a:gd name="connsiteY8" fmla="*/ 428870 h 875828"/>
                <a:gd name="connsiteX9" fmla="*/ 790090 w 1002524"/>
                <a:gd name="connsiteY9" fmla="*/ 381343 h 875828"/>
                <a:gd name="connsiteX10" fmla="*/ 877871 w 1002524"/>
                <a:gd name="connsiteY10" fmla="*/ 335857 h 875828"/>
                <a:gd name="connsiteX11" fmla="*/ 911173 w 1002524"/>
                <a:gd name="connsiteY11" fmla="*/ 247821 h 875828"/>
                <a:gd name="connsiteX12" fmla="*/ 703140 w 1002524"/>
                <a:gd name="connsiteY12" fmla="*/ 355123 h 875828"/>
                <a:gd name="connsiteX13" fmla="*/ 779692 w 1002524"/>
                <a:gd name="connsiteY13" fmla="*/ 141094 h 875828"/>
                <a:gd name="connsiteX14" fmla="*/ 679217 w 1002524"/>
                <a:gd name="connsiteY14" fmla="*/ 302749 h 875828"/>
                <a:gd name="connsiteX15" fmla="*/ 534596 w 1002524"/>
                <a:gd name="connsiteY15" fmla="*/ -2315 h 875828"/>
                <a:gd name="connsiteX16" fmla="*/ 607768 w 1002524"/>
                <a:gd name="connsiteY16" fmla="*/ 361311 h 875828"/>
                <a:gd name="connsiteX17" fmla="*/ 494278 w 1002524"/>
                <a:gd name="connsiteY17" fmla="*/ 105115 h 875828"/>
                <a:gd name="connsiteX18" fmla="*/ 532107 w 1002524"/>
                <a:gd name="connsiteY18" fmla="*/ 350658 h 875828"/>
                <a:gd name="connsiteX19" fmla="*/ 406178 w 1002524"/>
                <a:gd name="connsiteY19" fmla="*/ 161380 h 875828"/>
                <a:gd name="connsiteX20" fmla="*/ 459319 w 1002524"/>
                <a:gd name="connsiteY20" fmla="*/ 387531 h 875828"/>
                <a:gd name="connsiteX21" fmla="*/ 323565 w 1002524"/>
                <a:gd name="connsiteY21" fmla="*/ 164761 h 875828"/>
                <a:gd name="connsiteX22" fmla="*/ 376259 w 1002524"/>
                <a:gd name="connsiteY22" fmla="*/ 352890 h 875828"/>
                <a:gd name="connsiteX23" fmla="*/ 141305 w 1002524"/>
                <a:gd name="connsiteY23" fmla="*/ 154555 h 875828"/>
                <a:gd name="connsiteX24" fmla="*/ 305511 w 1002524"/>
                <a:gd name="connsiteY24" fmla="*/ 399779 h 875828"/>
                <a:gd name="connsiteX25" fmla="*/ 106410 w 1002524"/>
                <a:gd name="connsiteY25" fmla="*/ 348744 h 875828"/>
                <a:gd name="connsiteX26" fmla="*/ 300598 w 1002524"/>
                <a:gd name="connsiteY26" fmla="*/ 457194 h 875828"/>
                <a:gd name="connsiteX27" fmla="*/ 2680 w 1002524"/>
                <a:gd name="connsiteY27" fmla="*/ 483286 h 875828"/>
                <a:gd name="connsiteX28" fmla="*/ 346531 w 1002524"/>
                <a:gd name="connsiteY28" fmla="*/ 520349 h 875828"/>
                <a:gd name="connsiteX29" fmla="*/ 109152 w 1002524"/>
                <a:gd name="connsiteY29" fmla="*/ 563857 h 875828"/>
                <a:gd name="connsiteX30" fmla="*/ 278718 w 1002524"/>
                <a:gd name="connsiteY30" fmla="*/ 570556 h 875828"/>
                <a:gd name="connsiteX31" fmla="*/ 159806 w 1002524"/>
                <a:gd name="connsiteY31" fmla="*/ 607875 h 875828"/>
                <a:gd name="connsiteX32" fmla="*/ 351761 w 1002524"/>
                <a:gd name="connsiteY32" fmla="*/ 620633 h 875828"/>
                <a:gd name="connsiteX33" fmla="*/ 144878 w 1002524"/>
                <a:gd name="connsiteY33" fmla="*/ 747393 h 875828"/>
                <a:gd name="connsiteX34" fmla="*/ 335941 w 1002524"/>
                <a:gd name="connsiteY34" fmla="*/ 694891 h 875828"/>
                <a:gd name="connsiteX35" fmla="*/ 410134 w 1002524"/>
                <a:gd name="connsiteY35" fmla="*/ 873514 h 875828"/>
                <a:gd name="connsiteX36" fmla="*/ 604770 w 1002524"/>
                <a:gd name="connsiteY36" fmla="*/ 854759 h 875828"/>
                <a:gd name="connsiteX37" fmla="*/ 859946 w 1002524"/>
                <a:gd name="connsiteY37" fmla="*/ 791729 h 875828"/>
                <a:gd name="connsiteX38" fmla="*/ 719216 w 1002524"/>
                <a:gd name="connsiteY38" fmla="*/ 703248 h 87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2524" h="875828">
                  <a:moveTo>
                    <a:pt x="719216" y="703248"/>
                  </a:moveTo>
                  <a:cubicBezTo>
                    <a:pt x="796725" y="679517"/>
                    <a:pt x="878062" y="671095"/>
                    <a:pt x="958763" y="678303"/>
                  </a:cubicBezTo>
                  <a:lnTo>
                    <a:pt x="714687" y="619677"/>
                  </a:lnTo>
                  <a:lnTo>
                    <a:pt x="892927" y="600539"/>
                  </a:lnTo>
                  <a:lnTo>
                    <a:pt x="675644" y="580572"/>
                  </a:lnTo>
                  <a:lnTo>
                    <a:pt x="1005205" y="533747"/>
                  </a:lnTo>
                  <a:cubicBezTo>
                    <a:pt x="913213" y="474609"/>
                    <a:pt x="794685" y="483859"/>
                    <a:pt x="685405" y="495470"/>
                  </a:cubicBezTo>
                  <a:cubicBezTo>
                    <a:pt x="772165" y="475630"/>
                    <a:pt x="855097" y="441884"/>
                    <a:pt x="931012" y="395505"/>
                  </a:cubicBezTo>
                  <a:lnTo>
                    <a:pt x="703587" y="428870"/>
                  </a:lnTo>
                  <a:cubicBezTo>
                    <a:pt x="727446" y="405839"/>
                    <a:pt x="759151" y="393144"/>
                    <a:pt x="790090" y="381343"/>
                  </a:cubicBezTo>
                  <a:cubicBezTo>
                    <a:pt x="821031" y="369541"/>
                    <a:pt x="852864" y="357674"/>
                    <a:pt x="877871" y="335857"/>
                  </a:cubicBezTo>
                  <a:cubicBezTo>
                    <a:pt x="902879" y="314040"/>
                    <a:pt x="919656" y="279718"/>
                    <a:pt x="911173" y="247821"/>
                  </a:cubicBezTo>
                  <a:cubicBezTo>
                    <a:pt x="855161" y="305044"/>
                    <a:pt x="782244" y="342684"/>
                    <a:pt x="703140" y="355123"/>
                  </a:cubicBezTo>
                  <a:cubicBezTo>
                    <a:pt x="761383" y="300132"/>
                    <a:pt x="789836" y="220581"/>
                    <a:pt x="779692" y="141094"/>
                  </a:cubicBezTo>
                  <a:lnTo>
                    <a:pt x="679217" y="302749"/>
                  </a:lnTo>
                  <a:cubicBezTo>
                    <a:pt x="678578" y="184666"/>
                    <a:pt x="625630" y="72898"/>
                    <a:pt x="534596" y="-2315"/>
                  </a:cubicBezTo>
                  <a:cubicBezTo>
                    <a:pt x="589139" y="110856"/>
                    <a:pt x="614275" y="235893"/>
                    <a:pt x="607768" y="361311"/>
                  </a:cubicBezTo>
                  <a:cubicBezTo>
                    <a:pt x="581292" y="271299"/>
                    <a:pt x="543144" y="185177"/>
                    <a:pt x="494278" y="105115"/>
                  </a:cubicBezTo>
                  <a:cubicBezTo>
                    <a:pt x="533129" y="180710"/>
                    <a:pt x="546397" y="266896"/>
                    <a:pt x="532107" y="350658"/>
                  </a:cubicBezTo>
                  <a:cubicBezTo>
                    <a:pt x="507164" y="277740"/>
                    <a:pt x="463784" y="212543"/>
                    <a:pt x="406178" y="161380"/>
                  </a:cubicBezTo>
                  <a:cubicBezTo>
                    <a:pt x="440945" y="231681"/>
                    <a:pt x="459127" y="309064"/>
                    <a:pt x="459319" y="387531"/>
                  </a:cubicBezTo>
                  <a:cubicBezTo>
                    <a:pt x="439925" y="300324"/>
                    <a:pt x="392207" y="221984"/>
                    <a:pt x="323565" y="164761"/>
                  </a:cubicBezTo>
                  <a:cubicBezTo>
                    <a:pt x="352528" y="223707"/>
                    <a:pt x="370390" y="287501"/>
                    <a:pt x="376259" y="352890"/>
                  </a:cubicBezTo>
                  <a:cubicBezTo>
                    <a:pt x="341619" y="247757"/>
                    <a:pt x="250776" y="171077"/>
                    <a:pt x="141305" y="154555"/>
                  </a:cubicBezTo>
                  <a:cubicBezTo>
                    <a:pt x="209183" y="226643"/>
                    <a:pt x="264683" y="309511"/>
                    <a:pt x="305511" y="399779"/>
                  </a:cubicBezTo>
                  <a:cubicBezTo>
                    <a:pt x="244142" y="367180"/>
                    <a:pt x="175882" y="349700"/>
                    <a:pt x="106410" y="348744"/>
                  </a:cubicBezTo>
                  <a:cubicBezTo>
                    <a:pt x="174797" y="377898"/>
                    <a:pt x="239930" y="414197"/>
                    <a:pt x="300598" y="457194"/>
                  </a:cubicBezTo>
                  <a:cubicBezTo>
                    <a:pt x="202101" y="423127"/>
                    <a:pt x="93779" y="432632"/>
                    <a:pt x="2680" y="483286"/>
                  </a:cubicBezTo>
                  <a:cubicBezTo>
                    <a:pt x="125420" y="478819"/>
                    <a:pt x="233233" y="473525"/>
                    <a:pt x="346531" y="520349"/>
                  </a:cubicBezTo>
                  <a:cubicBezTo>
                    <a:pt x="263599" y="497257"/>
                    <a:pt x="188641" y="530557"/>
                    <a:pt x="109152" y="563857"/>
                  </a:cubicBezTo>
                  <a:cubicBezTo>
                    <a:pt x="141049" y="562262"/>
                    <a:pt x="251541" y="554224"/>
                    <a:pt x="278718" y="570556"/>
                  </a:cubicBezTo>
                  <a:cubicBezTo>
                    <a:pt x="265258" y="577636"/>
                    <a:pt x="173266" y="600794"/>
                    <a:pt x="159806" y="607875"/>
                  </a:cubicBezTo>
                  <a:cubicBezTo>
                    <a:pt x="250457" y="609533"/>
                    <a:pt x="275017" y="591736"/>
                    <a:pt x="351761" y="620633"/>
                  </a:cubicBezTo>
                  <a:cubicBezTo>
                    <a:pt x="284013" y="643217"/>
                    <a:pt x="264939" y="628735"/>
                    <a:pt x="144878" y="747393"/>
                  </a:cubicBezTo>
                  <a:cubicBezTo>
                    <a:pt x="183154" y="734634"/>
                    <a:pt x="295686" y="692593"/>
                    <a:pt x="335941" y="694891"/>
                  </a:cubicBezTo>
                  <a:cubicBezTo>
                    <a:pt x="376195" y="697186"/>
                    <a:pt x="395206" y="836066"/>
                    <a:pt x="410134" y="873514"/>
                  </a:cubicBezTo>
                  <a:lnTo>
                    <a:pt x="604770" y="854759"/>
                  </a:lnTo>
                  <a:cubicBezTo>
                    <a:pt x="682854" y="755495"/>
                    <a:pt x="786647" y="755431"/>
                    <a:pt x="859946" y="791729"/>
                  </a:cubicBezTo>
                  <a:cubicBezTo>
                    <a:pt x="819372" y="753198"/>
                    <a:pt x="771527" y="723087"/>
                    <a:pt x="719216" y="703248"/>
                  </a:cubicBezTo>
                  <a:close/>
                </a:path>
              </a:pathLst>
            </a:custGeom>
            <a:solidFill>
              <a:srgbClr val="FF82BC"/>
            </a:solidFill>
            <a:ln w="6375" cap="flat">
              <a:noFill/>
              <a:prstDash val="solid"/>
              <a:miter/>
            </a:ln>
          </p:spPr>
          <p:txBody>
            <a:bodyPr rtlCol="0" anchor="ctr"/>
            <a:lstStyle/>
            <a:p>
              <a:endParaRPr lang="zh-CN" altLang="en-US"/>
            </a:p>
          </p:txBody>
        </p:sp>
        <p:sp>
          <p:nvSpPr>
            <p:cNvPr id="217" name="ïṩ1iḋe">
              <a:extLst>
                <a:ext uri="{FF2B5EF4-FFF2-40B4-BE49-F238E27FC236}">
                  <a16:creationId xmlns:a16="http://schemas.microsoft.com/office/drawing/2014/main" id="{523F25A8-41F1-7311-5E5C-3AB0CB1D6B7E}"/>
                </a:ext>
              </a:extLst>
            </p:cNvPr>
            <p:cNvSpPr/>
            <p:nvPr/>
          </p:nvSpPr>
          <p:spPr>
            <a:xfrm>
              <a:off x="2619257" y="5431348"/>
              <a:ext cx="577208" cy="614017"/>
            </a:xfrm>
            <a:custGeom>
              <a:avLst/>
              <a:gdLst>
                <a:gd name="connsiteX0" fmla="*/ 579889 w 577208"/>
                <a:gd name="connsiteY0" fmla="*/ 412029 h 614017"/>
                <a:gd name="connsiteX1" fmla="*/ 434502 w 577208"/>
                <a:gd name="connsiteY1" fmla="*/ 383639 h 614017"/>
                <a:gd name="connsiteX2" fmla="*/ 550479 w 577208"/>
                <a:gd name="connsiteY2" fmla="*/ 262814 h 614017"/>
                <a:gd name="connsiteX3" fmla="*/ 396481 w 577208"/>
                <a:gd name="connsiteY3" fmla="*/ 333753 h 614017"/>
                <a:gd name="connsiteX4" fmla="*/ 487642 w 577208"/>
                <a:gd name="connsiteY4" fmla="*/ 82531 h 614017"/>
                <a:gd name="connsiteX5" fmla="*/ 406432 w 577208"/>
                <a:gd name="connsiteY5" fmla="*/ 242719 h 614017"/>
                <a:gd name="connsiteX6" fmla="*/ 298620 w 577208"/>
                <a:gd name="connsiteY6" fmla="*/ -2315 h 614017"/>
                <a:gd name="connsiteX7" fmla="*/ 345254 w 577208"/>
                <a:gd name="connsiteY7" fmla="*/ 201826 h 614017"/>
                <a:gd name="connsiteX8" fmla="*/ 267744 w 577208"/>
                <a:gd name="connsiteY8" fmla="*/ 98352 h 614017"/>
                <a:gd name="connsiteX9" fmla="*/ 296834 w 577208"/>
                <a:gd name="connsiteY9" fmla="*/ 235256 h 614017"/>
                <a:gd name="connsiteX10" fmla="*/ 135435 w 577208"/>
                <a:gd name="connsiteY10" fmla="*/ 105689 h 614017"/>
                <a:gd name="connsiteX11" fmla="*/ 221239 w 577208"/>
                <a:gd name="connsiteY11" fmla="*/ 261985 h 614017"/>
                <a:gd name="connsiteX12" fmla="*/ 86505 w 577208"/>
                <a:gd name="connsiteY12" fmla="*/ 207185 h 614017"/>
                <a:gd name="connsiteX13" fmla="*/ 207139 w 577208"/>
                <a:gd name="connsiteY13" fmla="*/ 323035 h 614017"/>
                <a:gd name="connsiteX14" fmla="*/ 51035 w 577208"/>
                <a:gd name="connsiteY14" fmla="*/ 301026 h 614017"/>
                <a:gd name="connsiteX15" fmla="*/ 197442 w 577208"/>
                <a:gd name="connsiteY15" fmla="*/ 367882 h 614017"/>
                <a:gd name="connsiteX16" fmla="*/ 2680 w 577208"/>
                <a:gd name="connsiteY16" fmla="*/ 330564 h 614017"/>
                <a:gd name="connsiteX17" fmla="*/ 171607 w 577208"/>
                <a:gd name="connsiteY17" fmla="*/ 423830 h 614017"/>
                <a:gd name="connsiteX18" fmla="*/ 214221 w 577208"/>
                <a:gd name="connsiteY18" fmla="*/ 611703 h 614017"/>
                <a:gd name="connsiteX19" fmla="*/ 383722 w 577208"/>
                <a:gd name="connsiteY19" fmla="*/ 548739 h 614017"/>
                <a:gd name="connsiteX20" fmla="*/ 579889 w 577208"/>
                <a:gd name="connsiteY20" fmla="*/ 412029 h 61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208" h="614017">
                  <a:moveTo>
                    <a:pt x="579889" y="412029"/>
                  </a:moveTo>
                  <a:cubicBezTo>
                    <a:pt x="537210" y="383321"/>
                    <a:pt x="484835" y="373114"/>
                    <a:pt x="434502" y="383639"/>
                  </a:cubicBezTo>
                  <a:cubicBezTo>
                    <a:pt x="481136" y="351870"/>
                    <a:pt x="520624" y="310723"/>
                    <a:pt x="550479" y="262814"/>
                  </a:cubicBezTo>
                  <a:cubicBezTo>
                    <a:pt x="495616" y="277870"/>
                    <a:pt x="443560" y="301856"/>
                    <a:pt x="396481" y="333753"/>
                  </a:cubicBezTo>
                  <a:cubicBezTo>
                    <a:pt x="469461" y="272255"/>
                    <a:pt x="504165" y="176564"/>
                    <a:pt x="487642" y="82531"/>
                  </a:cubicBezTo>
                  <a:cubicBezTo>
                    <a:pt x="468886" y="139755"/>
                    <a:pt x="441455" y="193726"/>
                    <a:pt x="406432" y="242719"/>
                  </a:cubicBezTo>
                  <a:cubicBezTo>
                    <a:pt x="394056" y="152577"/>
                    <a:pt x="356738" y="67668"/>
                    <a:pt x="298620" y="-2315"/>
                  </a:cubicBezTo>
                  <a:cubicBezTo>
                    <a:pt x="320757" y="64096"/>
                    <a:pt x="336386" y="132419"/>
                    <a:pt x="345254" y="201826"/>
                  </a:cubicBezTo>
                  <a:cubicBezTo>
                    <a:pt x="323118" y="164699"/>
                    <a:pt x="297153" y="130058"/>
                    <a:pt x="267744" y="98352"/>
                  </a:cubicBezTo>
                  <a:cubicBezTo>
                    <a:pt x="282353" y="142817"/>
                    <a:pt x="292113" y="188686"/>
                    <a:pt x="296834" y="235256"/>
                  </a:cubicBezTo>
                  <a:cubicBezTo>
                    <a:pt x="268638" y="167378"/>
                    <a:pt x="207778" y="118512"/>
                    <a:pt x="135435" y="105689"/>
                  </a:cubicBezTo>
                  <a:lnTo>
                    <a:pt x="221239" y="261985"/>
                  </a:lnTo>
                  <a:cubicBezTo>
                    <a:pt x="185705" y="226068"/>
                    <a:pt x="137030" y="206293"/>
                    <a:pt x="86505" y="207185"/>
                  </a:cubicBezTo>
                  <a:cubicBezTo>
                    <a:pt x="132373" y="239402"/>
                    <a:pt x="173074" y="278507"/>
                    <a:pt x="207139" y="323035"/>
                  </a:cubicBezTo>
                  <a:cubicBezTo>
                    <a:pt x="159741" y="296305"/>
                    <a:pt x="103985" y="288459"/>
                    <a:pt x="51035" y="301026"/>
                  </a:cubicBezTo>
                  <a:cubicBezTo>
                    <a:pt x="104941" y="309894"/>
                    <a:pt x="155467" y="332987"/>
                    <a:pt x="197442" y="367882"/>
                  </a:cubicBezTo>
                  <a:cubicBezTo>
                    <a:pt x="139455" y="331584"/>
                    <a:pt x="69982" y="318250"/>
                    <a:pt x="2680" y="330564"/>
                  </a:cubicBezTo>
                  <a:cubicBezTo>
                    <a:pt x="69600" y="336624"/>
                    <a:pt x="130842" y="370435"/>
                    <a:pt x="171607" y="423830"/>
                  </a:cubicBezTo>
                  <a:cubicBezTo>
                    <a:pt x="211606" y="477673"/>
                    <a:pt x="227044" y="545868"/>
                    <a:pt x="214221" y="611703"/>
                  </a:cubicBezTo>
                  <a:lnTo>
                    <a:pt x="383722" y="548739"/>
                  </a:lnTo>
                  <a:cubicBezTo>
                    <a:pt x="411855" y="485647"/>
                    <a:pt x="515776" y="386829"/>
                    <a:pt x="579889" y="412029"/>
                  </a:cubicBezTo>
                  <a:close/>
                </a:path>
              </a:pathLst>
            </a:custGeom>
            <a:solidFill>
              <a:srgbClr val="FF9CCC"/>
            </a:solidFill>
            <a:ln w="6375" cap="flat">
              <a:noFill/>
              <a:prstDash val="solid"/>
              <a:miter/>
            </a:ln>
          </p:spPr>
          <p:txBody>
            <a:bodyPr rtlCol="0" anchor="ctr"/>
            <a:lstStyle/>
            <a:p>
              <a:endParaRPr lang="zh-CN" altLang="en-US"/>
            </a:p>
          </p:txBody>
        </p:sp>
        <p:sp>
          <p:nvSpPr>
            <p:cNvPr id="218" name="îṥľîde">
              <a:extLst>
                <a:ext uri="{FF2B5EF4-FFF2-40B4-BE49-F238E27FC236}">
                  <a16:creationId xmlns:a16="http://schemas.microsoft.com/office/drawing/2014/main" id="{DBC398AA-E70E-EF2D-B61D-26BE7500656C}"/>
                </a:ext>
              </a:extLst>
            </p:cNvPr>
            <p:cNvSpPr/>
            <p:nvPr/>
          </p:nvSpPr>
          <p:spPr>
            <a:xfrm>
              <a:off x="2647517" y="5686462"/>
              <a:ext cx="507162" cy="1110210"/>
            </a:xfrm>
            <a:custGeom>
              <a:avLst/>
              <a:gdLst>
                <a:gd name="connsiteX0" fmla="*/ 2680 w 507162"/>
                <a:gd name="connsiteY0" fmla="*/ 1022791 h 1110210"/>
                <a:gd name="connsiteX1" fmla="*/ 6507 w 507162"/>
                <a:gd name="connsiteY1" fmla="*/ 1025726 h 1110210"/>
                <a:gd name="connsiteX2" fmla="*/ 146854 w 507162"/>
                <a:gd name="connsiteY2" fmla="*/ 1100620 h 1110210"/>
                <a:gd name="connsiteX3" fmla="*/ 245545 w 507162"/>
                <a:gd name="connsiteY3" fmla="*/ 1101704 h 1110210"/>
                <a:gd name="connsiteX4" fmla="*/ 293900 w 507162"/>
                <a:gd name="connsiteY4" fmla="*/ 1012392 h 1110210"/>
                <a:gd name="connsiteX5" fmla="*/ 291922 w 507162"/>
                <a:gd name="connsiteY5" fmla="*/ 1006587 h 1110210"/>
                <a:gd name="connsiteX6" fmla="*/ 288414 w 507162"/>
                <a:gd name="connsiteY6" fmla="*/ 999252 h 1110210"/>
                <a:gd name="connsiteX7" fmla="*/ 359480 w 507162"/>
                <a:gd name="connsiteY7" fmla="*/ 819479 h 1110210"/>
                <a:gd name="connsiteX8" fmla="*/ 411026 w 507162"/>
                <a:gd name="connsiteY8" fmla="*/ 680218 h 1110210"/>
                <a:gd name="connsiteX9" fmla="*/ 469461 w 507162"/>
                <a:gd name="connsiteY9" fmla="*/ 278952 h 1110210"/>
                <a:gd name="connsiteX10" fmla="*/ 489493 w 507162"/>
                <a:gd name="connsiteY10" fmla="*/ 253945 h 1110210"/>
                <a:gd name="connsiteX11" fmla="*/ 395970 w 507162"/>
                <a:gd name="connsiteY11" fmla="*/ 278187 h 1110210"/>
                <a:gd name="connsiteX12" fmla="*/ 398331 w 507162"/>
                <a:gd name="connsiteY12" fmla="*/ 272189 h 1110210"/>
                <a:gd name="connsiteX13" fmla="*/ 403435 w 507162"/>
                <a:gd name="connsiteY13" fmla="*/ 259431 h 1110210"/>
                <a:gd name="connsiteX14" fmla="*/ 440053 w 507162"/>
                <a:gd name="connsiteY14" fmla="*/ 192129 h 1110210"/>
                <a:gd name="connsiteX15" fmla="*/ 492491 w 507162"/>
                <a:gd name="connsiteY15" fmla="*/ 130567 h 1110210"/>
                <a:gd name="connsiteX16" fmla="*/ 509843 w 507162"/>
                <a:gd name="connsiteY16" fmla="*/ 115257 h 1110210"/>
                <a:gd name="connsiteX17" fmla="*/ 422510 w 507162"/>
                <a:gd name="connsiteY17" fmla="*/ 125910 h 1110210"/>
                <a:gd name="connsiteX18" fmla="*/ 328603 w 507162"/>
                <a:gd name="connsiteY18" fmla="*/ 215222 h 1110210"/>
                <a:gd name="connsiteX19" fmla="*/ 401330 w 507162"/>
                <a:gd name="connsiteY19" fmla="*/ 67795 h 1110210"/>
                <a:gd name="connsiteX20" fmla="*/ 281396 w 507162"/>
                <a:gd name="connsiteY20" fmla="*/ 171842 h 1110210"/>
                <a:gd name="connsiteX21" fmla="*/ 267681 w 507162"/>
                <a:gd name="connsiteY21" fmla="*/ -2315 h 1110210"/>
                <a:gd name="connsiteX22" fmla="*/ 213774 w 507162"/>
                <a:gd name="connsiteY22" fmla="*/ 178349 h 1110210"/>
                <a:gd name="connsiteX23" fmla="*/ 108578 w 507162"/>
                <a:gd name="connsiteY23" fmla="*/ 113662 h 1110210"/>
                <a:gd name="connsiteX24" fmla="*/ 165355 w 507162"/>
                <a:gd name="connsiteY24" fmla="*/ 204760 h 1110210"/>
                <a:gd name="connsiteX25" fmla="*/ 173393 w 507162"/>
                <a:gd name="connsiteY25" fmla="*/ 223899 h 1110210"/>
                <a:gd name="connsiteX26" fmla="*/ 176328 w 507162"/>
                <a:gd name="connsiteY26" fmla="*/ 230596 h 1110210"/>
                <a:gd name="connsiteX27" fmla="*/ 176328 w 507162"/>
                <a:gd name="connsiteY27" fmla="*/ 230596 h 1110210"/>
                <a:gd name="connsiteX28" fmla="*/ 180282 w 507162"/>
                <a:gd name="connsiteY28" fmla="*/ 239272 h 1110210"/>
                <a:gd name="connsiteX29" fmla="*/ 181751 w 507162"/>
                <a:gd name="connsiteY29" fmla="*/ 242590 h 1110210"/>
                <a:gd name="connsiteX30" fmla="*/ 194190 w 507162"/>
                <a:gd name="connsiteY30" fmla="*/ 264471 h 1110210"/>
                <a:gd name="connsiteX31" fmla="*/ 187300 w 507162"/>
                <a:gd name="connsiteY31" fmla="*/ 258091 h 1110210"/>
                <a:gd name="connsiteX32" fmla="*/ 183663 w 507162"/>
                <a:gd name="connsiteY32" fmla="*/ 255029 h 1110210"/>
                <a:gd name="connsiteX33" fmla="*/ 158976 w 507162"/>
                <a:gd name="connsiteY33" fmla="*/ 238698 h 1110210"/>
                <a:gd name="connsiteX34" fmla="*/ 119488 w 507162"/>
                <a:gd name="connsiteY34" fmla="*/ 223579 h 1110210"/>
                <a:gd name="connsiteX35" fmla="*/ 91226 w 507162"/>
                <a:gd name="connsiteY35" fmla="*/ 219114 h 1110210"/>
                <a:gd name="connsiteX36" fmla="*/ 103348 w 507162"/>
                <a:gd name="connsiteY36" fmla="*/ 233084 h 1110210"/>
                <a:gd name="connsiteX37" fmla="*/ 184174 w 507162"/>
                <a:gd name="connsiteY37" fmla="*/ 525453 h 1110210"/>
                <a:gd name="connsiteX38" fmla="*/ 15695 w 507162"/>
                <a:gd name="connsiteY38" fmla="*/ 925569 h 1110210"/>
                <a:gd name="connsiteX39" fmla="*/ 2680 w 507162"/>
                <a:gd name="connsiteY39" fmla="*/ 1022791 h 111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07162" h="1110210">
                  <a:moveTo>
                    <a:pt x="2680" y="1022791"/>
                  </a:moveTo>
                  <a:cubicBezTo>
                    <a:pt x="3892" y="1023748"/>
                    <a:pt x="5168" y="1024769"/>
                    <a:pt x="6507" y="1025726"/>
                  </a:cubicBezTo>
                  <a:cubicBezTo>
                    <a:pt x="47592" y="1057623"/>
                    <a:pt x="96394" y="1087414"/>
                    <a:pt x="146854" y="1100620"/>
                  </a:cubicBezTo>
                  <a:cubicBezTo>
                    <a:pt x="179070" y="1109933"/>
                    <a:pt x="213137" y="1110317"/>
                    <a:pt x="245545" y="1101704"/>
                  </a:cubicBezTo>
                  <a:cubicBezTo>
                    <a:pt x="283566" y="1090412"/>
                    <a:pt x="305255" y="1050413"/>
                    <a:pt x="293900" y="1012392"/>
                  </a:cubicBezTo>
                  <a:cubicBezTo>
                    <a:pt x="293327" y="1010416"/>
                    <a:pt x="292688" y="1008502"/>
                    <a:pt x="291922" y="1006587"/>
                  </a:cubicBezTo>
                  <a:cubicBezTo>
                    <a:pt x="290518" y="1004226"/>
                    <a:pt x="289371" y="1001803"/>
                    <a:pt x="288414" y="999252"/>
                  </a:cubicBezTo>
                  <a:cubicBezTo>
                    <a:pt x="274442" y="960081"/>
                    <a:pt x="317695" y="904134"/>
                    <a:pt x="359480" y="819479"/>
                  </a:cubicBezTo>
                  <a:cubicBezTo>
                    <a:pt x="381744" y="775079"/>
                    <a:pt x="399032" y="728381"/>
                    <a:pt x="411026" y="680218"/>
                  </a:cubicBezTo>
                  <a:cubicBezTo>
                    <a:pt x="444646" y="540699"/>
                    <a:pt x="378491" y="406987"/>
                    <a:pt x="469461" y="278952"/>
                  </a:cubicBezTo>
                  <a:cubicBezTo>
                    <a:pt x="475457" y="270467"/>
                    <a:pt x="482156" y="262111"/>
                    <a:pt x="489493" y="253945"/>
                  </a:cubicBezTo>
                  <a:cubicBezTo>
                    <a:pt x="460467" y="268810"/>
                    <a:pt x="428570" y="277102"/>
                    <a:pt x="395970" y="278187"/>
                  </a:cubicBezTo>
                  <a:cubicBezTo>
                    <a:pt x="396864" y="276209"/>
                    <a:pt x="397501" y="274167"/>
                    <a:pt x="398331" y="272189"/>
                  </a:cubicBezTo>
                  <a:cubicBezTo>
                    <a:pt x="399990" y="267852"/>
                    <a:pt x="401649" y="263514"/>
                    <a:pt x="403435" y="259431"/>
                  </a:cubicBezTo>
                  <a:cubicBezTo>
                    <a:pt x="413258" y="235763"/>
                    <a:pt x="425508" y="213244"/>
                    <a:pt x="440053" y="192129"/>
                  </a:cubicBezTo>
                  <a:cubicBezTo>
                    <a:pt x="455235" y="169737"/>
                    <a:pt x="472842" y="149132"/>
                    <a:pt x="492491" y="130567"/>
                  </a:cubicBezTo>
                  <a:cubicBezTo>
                    <a:pt x="498105" y="125273"/>
                    <a:pt x="503911" y="120105"/>
                    <a:pt x="509843" y="115257"/>
                  </a:cubicBezTo>
                  <a:cubicBezTo>
                    <a:pt x="480497" y="106580"/>
                    <a:pt x="448920" y="110472"/>
                    <a:pt x="422510" y="125910"/>
                  </a:cubicBezTo>
                  <a:cubicBezTo>
                    <a:pt x="392525" y="142497"/>
                    <a:pt x="362734" y="172480"/>
                    <a:pt x="328603" y="215222"/>
                  </a:cubicBezTo>
                  <a:cubicBezTo>
                    <a:pt x="347742" y="178604"/>
                    <a:pt x="365349" y="88081"/>
                    <a:pt x="401330" y="67795"/>
                  </a:cubicBezTo>
                  <a:cubicBezTo>
                    <a:pt x="347679" y="77428"/>
                    <a:pt x="284331" y="167823"/>
                    <a:pt x="281396" y="171842"/>
                  </a:cubicBezTo>
                  <a:cubicBezTo>
                    <a:pt x="281396" y="168015"/>
                    <a:pt x="283374" y="42085"/>
                    <a:pt x="267681" y="-2315"/>
                  </a:cubicBezTo>
                  <a:cubicBezTo>
                    <a:pt x="241525" y="46231"/>
                    <a:pt x="241078" y="122720"/>
                    <a:pt x="213774" y="178349"/>
                  </a:cubicBezTo>
                  <a:cubicBezTo>
                    <a:pt x="202929" y="162847"/>
                    <a:pt x="158657" y="134587"/>
                    <a:pt x="108578" y="113662"/>
                  </a:cubicBezTo>
                  <a:cubicBezTo>
                    <a:pt x="136840" y="140902"/>
                    <a:pt x="152469" y="174203"/>
                    <a:pt x="165355" y="204760"/>
                  </a:cubicBezTo>
                  <a:cubicBezTo>
                    <a:pt x="168226" y="211140"/>
                    <a:pt x="170777" y="217519"/>
                    <a:pt x="173393" y="223899"/>
                  </a:cubicBezTo>
                  <a:lnTo>
                    <a:pt x="176328" y="230596"/>
                  </a:lnTo>
                  <a:lnTo>
                    <a:pt x="176328" y="230596"/>
                  </a:lnTo>
                  <a:cubicBezTo>
                    <a:pt x="177603" y="233531"/>
                    <a:pt x="178943" y="236466"/>
                    <a:pt x="180282" y="239272"/>
                  </a:cubicBezTo>
                  <a:lnTo>
                    <a:pt x="181751" y="242590"/>
                  </a:lnTo>
                  <a:cubicBezTo>
                    <a:pt x="185386" y="250181"/>
                    <a:pt x="189534" y="257454"/>
                    <a:pt x="194190" y="264471"/>
                  </a:cubicBezTo>
                  <a:cubicBezTo>
                    <a:pt x="191957" y="262430"/>
                    <a:pt x="189725" y="260325"/>
                    <a:pt x="187300" y="258091"/>
                  </a:cubicBezTo>
                  <a:lnTo>
                    <a:pt x="183663" y="255029"/>
                  </a:lnTo>
                  <a:cubicBezTo>
                    <a:pt x="175945" y="248841"/>
                    <a:pt x="167715" y="243354"/>
                    <a:pt x="158976" y="238698"/>
                  </a:cubicBezTo>
                  <a:cubicBezTo>
                    <a:pt x="146536" y="231937"/>
                    <a:pt x="133267" y="226833"/>
                    <a:pt x="119488" y="223579"/>
                  </a:cubicBezTo>
                  <a:cubicBezTo>
                    <a:pt x="110236" y="221282"/>
                    <a:pt x="100731" y="219815"/>
                    <a:pt x="91226" y="219114"/>
                  </a:cubicBezTo>
                  <a:cubicBezTo>
                    <a:pt x="95373" y="223835"/>
                    <a:pt x="99456" y="228491"/>
                    <a:pt x="103348" y="233084"/>
                  </a:cubicBezTo>
                  <a:cubicBezTo>
                    <a:pt x="193807" y="338153"/>
                    <a:pt x="208033" y="389380"/>
                    <a:pt x="184174" y="525453"/>
                  </a:cubicBezTo>
                  <a:cubicBezTo>
                    <a:pt x="158657" y="668607"/>
                    <a:pt x="46188" y="783500"/>
                    <a:pt x="15695" y="925569"/>
                  </a:cubicBezTo>
                  <a:cubicBezTo>
                    <a:pt x="9697" y="957722"/>
                    <a:pt x="5359" y="990192"/>
                    <a:pt x="2680" y="1022791"/>
                  </a:cubicBezTo>
                  <a:close/>
                </a:path>
              </a:pathLst>
            </a:custGeom>
            <a:solidFill>
              <a:srgbClr val="AB1C71"/>
            </a:solidFill>
            <a:ln w="6375" cap="flat">
              <a:noFill/>
              <a:prstDash val="solid"/>
              <a:miter/>
            </a:ln>
          </p:spPr>
          <p:txBody>
            <a:bodyPr rtlCol="0" anchor="ctr"/>
            <a:lstStyle/>
            <a:p>
              <a:endParaRPr lang="zh-CN" altLang="en-US"/>
            </a:p>
          </p:txBody>
        </p:sp>
        <p:sp>
          <p:nvSpPr>
            <p:cNvPr id="219" name="íšľiḑè">
              <a:extLst>
                <a:ext uri="{FF2B5EF4-FFF2-40B4-BE49-F238E27FC236}">
                  <a16:creationId xmlns:a16="http://schemas.microsoft.com/office/drawing/2014/main" id="{D18C231E-67FD-90D8-31B5-A37E46BAC310}"/>
                </a:ext>
              </a:extLst>
            </p:cNvPr>
            <p:cNvSpPr/>
            <p:nvPr/>
          </p:nvSpPr>
          <p:spPr>
            <a:xfrm>
              <a:off x="2791755" y="5942722"/>
              <a:ext cx="342639" cy="853950"/>
            </a:xfrm>
            <a:custGeom>
              <a:avLst/>
              <a:gdLst>
                <a:gd name="connsiteX0" fmla="*/ 2680 w 342639"/>
                <a:gd name="connsiteY0" fmla="*/ 844360 h 853950"/>
                <a:gd name="connsiteX1" fmla="*/ 101371 w 342639"/>
                <a:gd name="connsiteY1" fmla="*/ 845444 h 853950"/>
                <a:gd name="connsiteX2" fmla="*/ 149726 w 342639"/>
                <a:gd name="connsiteY2" fmla="*/ 756132 h 853950"/>
                <a:gd name="connsiteX3" fmla="*/ 147748 w 342639"/>
                <a:gd name="connsiteY3" fmla="*/ 750327 h 853950"/>
                <a:gd name="connsiteX4" fmla="*/ 144241 w 342639"/>
                <a:gd name="connsiteY4" fmla="*/ 742991 h 853950"/>
                <a:gd name="connsiteX5" fmla="*/ 215307 w 342639"/>
                <a:gd name="connsiteY5" fmla="*/ 563219 h 853950"/>
                <a:gd name="connsiteX6" fmla="*/ 266853 w 342639"/>
                <a:gd name="connsiteY6" fmla="*/ 423957 h 853950"/>
                <a:gd name="connsiteX7" fmla="*/ 325287 w 342639"/>
                <a:gd name="connsiteY7" fmla="*/ 22692 h 853950"/>
                <a:gd name="connsiteX8" fmla="*/ 345320 w 342639"/>
                <a:gd name="connsiteY8" fmla="*/ -2315 h 853950"/>
                <a:gd name="connsiteX9" fmla="*/ 251797 w 342639"/>
                <a:gd name="connsiteY9" fmla="*/ 21927 h 853950"/>
                <a:gd name="connsiteX10" fmla="*/ 254158 w 342639"/>
                <a:gd name="connsiteY10" fmla="*/ 15929 h 853950"/>
                <a:gd name="connsiteX11" fmla="*/ 245736 w 342639"/>
                <a:gd name="connsiteY11" fmla="*/ 27604 h 853950"/>
                <a:gd name="connsiteX12" fmla="*/ 226598 w 342639"/>
                <a:gd name="connsiteY12" fmla="*/ 64094 h 853950"/>
                <a:gd name="connsiteX13" fmla="*/ 222261 w 342639"/>
                <a:gd name="connsiteY13" fmla="*/ 75513 h 853950"/>
                <a:gd name="connsiteX14" fmla="*/ 196743 w 342639"/>
                <a:gd name="connsiteY14" fmla="*/ 242017 h 853950"/>
                <a:gd name="connsiteX15" fmla="*/ 121083 w 342639"/>
                <a:gd name="connsiteY15" fmla="*/ 433399 h 853950"/>
                <a:gd name="connsiteX16" fmla="*/ 85740 w 342639"/>
                <a:gd name="connsiteY16" fmla="*/ 605643 h 853950"/>
                <a:gd name="connsiteX17" fmla="*/ 2680 w 342639"/>
                <a:gd name="connsiteY17" fmla="*/ 844360 h 85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2639" h="853950">
                  <a:moveTo>
                    <a:pt x="2680" y="844360"/>
                  </a:moveTo>
                  <a:cubicBezTo>
                    <a:pt x="34897" y="853673"/>
                    <a:pt x="68963" y="854056"/>
                    <a:pt x="101371" y="845444"/>
                  </a:cubicBezTo>
                  <a:cubicBezTo>
                    <a:pt x="139392" y="834152"/>
                    <a:pt x="161082" y="794153"/>
                    <a:pt x="149726" y="756132"/>
                  </a:cubicBezTo>
                  <a:cubicBezTo>
                    <a:pt x="149153" y="754155"/>
                    <a:pt x="148514" y="752241"/>
                    <a:pt x="147748" y="750327"/>
                  </a:cubicBezTo>
                  <a:cubicBezTo>
                    <a:pt x="146345" y="747966"/>
                    <a:pt x="145197" y="745543"/>
                    <a:pt x="144241" y="742991"/>
                  </a:cubicBezTo>
                  <a:cubicBezTo>
                    <a:pt x="130269" y="703821"/>
                    <a:pt x="173521" y="647874"/>
                    <a:pt x="215307" y="563219"/>
                  </a:cubicBezTo>
                  <a:cubicBezTo>
                    <a:pt x="237571" y="518818"/>
                    <a:pt x="254859" y="472121"/>
                    <a:pt x="266853" y="423957"/>
                  </a:cubicBezTo>
                  <a:cubicBezTo>
                    <a:pt x="300472" y="284439"/>
                    <a:pt x="234317" y="150727"/>
                    <a:pt x="325287" y="22692"/>
                  </a:cubicBezTo>
                  <a:cubicBezTo>
                    <a:pt x="331284" y="14207"/>
                    <a:pt x="337982" y="5851"/>
                    <a:pt x="345320" y="-2315"/>
                  </a:cubicBezTo>
                  <a:cubicBezTo>
                    <a:pt x="316293" y="12550"/>
                    <a:pt x="284396" y="20842"/>
                    <a:pt x="251797" y="21927"/>
                  </a:cubicBezTo>
                  <a:cubicBezTo>
                    <a:pt x="252691" y="19949"/>
                    <a:pt x="253328" y="17907"/>
                    <a:pt x="254158" y="15929"/>
                  </a:cubicBezTo>
                  <a:cubicBezTo>
                    <a:pt x="251223" y="19694"/>
                    <a:pt x="248479" y="23586"/>
                    <a:pt x="245736" y="27604"/>
                  </a:cubicBezTo>
                  <a:cubicBezTo>
                    <a:pt x="238273" y="39151"/>
                    <a:pt x="231830" y="51399"/>
                    <a:pt x="226598" y="64094"/>
                  </a:cubicBezTo>
                  <a:cubicBezTo>
                    <a:pt x="225067" y="67922"/>
                    <a:pt x="223536" y="71685"/>
                    <a:pt x="222261" y="75513"/>
                  </a:cubicBezTo>
                  <a:cubicBezTo>
                    <a:pt x="203823" y="128654"/>
                    <a:pt x="206376" y="186706"/>
                    <a:pt x="196743" y="242017"/>
                  </a:cubicBezTo>
                  <a:cubicBezTo>
                    <a:pt x="185132" y="309893"/>
                    <a:pt x="155085" y="373240"/>
                    <a:pt x="121083" y="433399"/>
                  </a:cubicBezTo>
                  <a:cubicBezTo>
                    <a:pt x="99713" y="470845"/>
                    <a:pt x="94928" y="563219"/>
                    <a:pt x="85740" y="605643"/>
                  </a:cubicBezTo>
                  <a:cubicBezTo>
                    <a:pt x="59394" y="725257"/>
                    <a:pt x="31198" y="803977"/>
                    <a:pt x="2680" y="844360"/>
                  </a:cubicBezTo>
                  <a:close/>
                </a:path>
              </a:pathLst>
            </a:custGeom>
            <a:solidFill>
              <a:srgbClr val="CEC3E0"/>
            </a:solidFill>
            <a:ln w="6375" cap="flat">
              <a:noFill/>
              <a:prstDash val="solid"/>
              <a:miter/>
            </a:ln>
          </p:spPr>
          <p:txBody>
            <a:bodyPr rtlCol="0" anchor="ctr"/>
            <a:lstStyle/>
            <a:p>
              <a:endParaRPr lang="zh-CN" altLang="en-US"/>
            </a:p>
          </p:txBody>
        </p:sp>
        <p:sp>
          <p:nvSpPr>
            <p:cNvPr id="220" name="îŝlïḋé">
              <a:extLst>
                <a:ext uri="{FF2B5EF4-FFF2-40B4-BE49-F238E27FC236}">
                  <a16:creationId xmlns:a16="http://schemas.microsoft.com/office/drawing/2014/main" id="{4A0AA1D4-4F2F-97DB-EA6B-52DA0607C56F}"/>
                </a:ext>
              </a:extLst>
            </p:cNvPr>
            <p:cNvSpPr/>
            <p:nvPr/>
          </p:nvSpPr>
          <p:spPr>
            <a:xfrm>
              <a:off x="2647517" y="5912228"/>
              <a:ext cx="243073" cy="802274"/>
            </a:xfrm>
            <a:custGeom>
              <a:avLst/>
              <a:gdLst>
                <a:gd name="connsiteX0" fmla="*/ 2680 w 243073"/>
                <a:gd name="connsiteY0" fmla="*/ 797025 h 802274"/>
                <a:gd name="connsiteX1" fmla="*/ 6507 w 243073"/>
                <a:gd name="connsiteY1" fmla="*/ 799959 h 802274"/>
                <a:gd name="connsiteX2" fmla="*/ 30877 w 243073"/>
                <a:gd name="connsiteY2" fmla="*/ 720153 h 802274"/>
                <a:gd name="connsiteX3" fmla="*/ 102709 w 243073"/>
                <a:gd name="connsiteY3" fmla="*/ 625929 h 802274"/>
                <a:gd name="connsiteX4" fmla="*/ 151894 w 243073"/>
                <a:gd name="connsiteY4" fmla="*/ 469889 h 802274"/>
                <a:gd name="connsiteX5" fmla="*/ 219644 w 243073"/>
                <a:gd name="connsiteY5" fmla="*/ 381661 h 802274"/>
                <a:gd name="connsiteX6" fmla="*/ 241078 w 243073"/>
                <a:gd name="connsiteY6" fmla="*/ 194872 h 802274"/>
                <a:gd name="connsiteX7" fmla="*/ 218686 w 243073"/>
                <a:gd name="connsiteY7" fmla="*/ 75322 h 802274"/>
                <a:gd name="connsiteX8" fmla="*/ 180410 w 243073"/>
                <a:gd name="connsiteY8" fmla="*/ 13378 h 802274"/>
                <a:gd name="connsiteX9" fmla="*/ 181877 w 243073"/>
                <a:gd name="connsiteY9" fmla="*/ 16696 h 802274"/>
                <a:gd name="connsiteX10" fmla="*/ 194318 w 243073"/>
                <a:gd name="connsiteY10" fmla="*/ 38576 h 802274"/>
                <a:gd name="connsiteX11" fmla="*/ 187428 w 243073"/>
                <a:gd name="connsiteY11" fmla="*/ 32197 h 802274"/>
                <a:gd name="connsiteX12" fmla="*/ 183791 w 243073"/>
                <a:gd name="connsiteY12" fmla="*/ 29135 h 802274"/>
                <a:gd name="connsiteX13" fmla="*/ 159104 w 243073"/>
                <a:gd name="connsiteY13" fmla="*/ 12803 h 802274"/>
                <a:gd name="connsiteX14" fmla="*/ 119615 w 243073"/>
                <a:gd name="connsiteY14" fmla="*/ -2315 h 802274"/>
                <a:gd name="connsiteX15" fmla="*/ 103475 w 243073"/>
                <a:gd name="connsiteY15" fmla="*/ 7190 h 802274"/>
                <a:gd name="connsiteX16" fmla="*/ 184302 w 243073"/>
                <a:gd name="connsiteY16" fmla="*/ 299559 h 802274"/>
                <a:gd name="connsiteX17" fmla="*/ 15822 w 243073"/>
                <a:gd name="connsiteY17" fmla="*/ 699675 h 802274"/>
                <a:gd name="connsiteX18" fmla="*/ 2680 w 243073"/>
                <a:gd name="connsiteY18" fmla="*/ 797025 h 8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073" h="802274">
                  <a:moveTo>
                    <a:pt x="2680" y="797025"/>
                  </a:moveTo>
                  <a:cubicBezTo>
                    <a:pt x="3892" y="797981"/>
                    <a:pt x="5168" y="799003"/>
                    <a:pt x="6507" y="799959"/>
                  </a:cubicBezTo>
                  <a:cubicBezTo>
                    <a:pt x="7720" y="771699"/>
                    <a:pt x="16140" y="744267"/>
                    <a:pt x="30877" y="720153"/>
                  </a:cubicBezTo>
                  <a:cubicBezTo>
                    <a:pt x="51865" y="686597"/>
                    <a:pt x="84018" y="660824"/>
                    <a:pt x="102709" y="625929"/>
                  </a:cubicBezTo>
                  <a:cubicBezTo>
                    <a:pt x="128227" y="577572"/>
                    <a:pt x="125165" y="517479"/>
                    <a:pt x="151894" y="469889"/>
                  </a:cubicBezTo>
                  <a:cubicBezTo>
                    <a:pt x="170012" y="437417"/>
                    <a:pt x="200506" y="413430"/>
                    <a:pt x="219644" y="381661"/>
                  </a:cubicBezTo>
                  <a:cubicBezTo>
                    <a:pt x="252561" y="326989"/>
                    <a:pt x="247394" y="258348"/>
                    <a:pt x="241078" y="194872"/>
                  </a:cubicBezTo>
                  <a:cubicBezTo>
                    <a:pt x="237188" y="154364"/>
                    <a:pt x="232976" y="113343"/>
                    <a:pt x="218686" y="75322"/>
                  </a:cubicBezTo>
                  <a:cubicBezTo>
                    <a:pt x="210267" y="52293"/>
                    <a:pt x="197189" y="31241"/>
                    <a:pt x="180410" y="13378"/>
                  </a:cubicBezTo>
                  <a:lnTo>
                    <a:pt x="181877" y="16696"/>
                  </a:lnTo>
                  <a:cubicBezTo>
                    <a:pt x="185514" y="24287"/>
                    <a:pt x="189661" y="31560"/>
                    <a:pt x="194318" y="38576"/>
                  </a:cubicBezTo>
                  <a:cubicBezTo>
                    <a:pt x="192085" y="36536"/>
                    <a:pt x="189851" y="34430"/>
                    <a:pt x="187428" y="32197"/>
                  </a:cubicBezTo>
                  <a:lnTo>
                    <a:pt x="183791" y="29135"/>
                  </a:lnTo>
                  <a:cubicBezTo>
                    <a:pt x="176072" y="22947"/>
                    <a:pt x="167843" y="17462"/>
                    <a:pt x="159104" y="12803"/>
                  </a:cubicBezTo>
                  <a:cubicBezTo>
                    <a:pt x="146664" y="6042"/>
                    <a:pt x="133394" y="939"/>
                    <a:pt x="119615" y="-2315"/>
                  </a:cubicBezTo>
                  <a:lnTo>
                    <a:pt x="103475" y="7190"/>
                  </a:lnTo>
                  <a:cubicBezTo>
                    <a:pt x="193935" y="112259"/>
                    <a:pt x="208161" y="163486"/>
                    <a:pt x="184302" y="299559"/>
                  </a:cubicBezTo>
                  <a:cubicBezTo>
                    <a:pt x="158784" y="442712"/>
                    <a:pt x="46315" y="557606"/>
                    <a:pt x="15822" y="699675"/>
                  </a:cubicBezTo>
                  <a:cubicBezTo>
                    <a:pt x="9825" y="731891"/>
                    <a:pt x="5423" y="764362"/>
                    <a:pt x="2680" y="797025"/>
                  </a:cubicBezTo>
                  <a:close/>
                </a:path>
              </a:pathLst>
            </a:custGeom>
            <a:solidFill>
              <a:srgbClr val="999999"/>
            </a:solidFill>
            <a:ln w="6375" cap="flat">
              <a:noFill/>
              <a:prstDash val="solid"/>
              <a:miter/>
            </a:ln>
          </p:spPr>
          <p:txBody>
            <a:bodyPr rtlCol="0" anchor="ctr"/>
            <a:lstStyle/>
            <a:p>
              <a:endParaRPr lang="zh-CN" altLang="en-US"/>
            </a:p>
          </p:txBody>
        </p:sp>
        <p:sp>
          <p:nvSpPr>
            <p:cNvPr id="221" name="íṧļîďe">
              <a:extLst>
                <a:ext uri="{FF2B5EF4-FFF2-40B4-BE49-F238E27FC236}">
                  <a16:creationId xmlns:a16="http://schemas.microsoft.com/office/drawing/2014/main" id="{098D9679-0996-823F-E536-11868640645A}"/>
                </a:ext>
              </a:extLst>
            </p:cNvPr>
            <p:cNvSpPr/>
            <p:nvPr/>
          </p:nvSpPr>
          <p:spPr>
            <a:xfrm>
              <a:off x="896319" y="5886614"/>
              <a:ext cx="2560605" cy="1017354"/>
            </a:xfrm>
            <a:custGeom>
              <a:avLst/>
              <a:gdLst>
                <a:gd name="connsiteX0" fmla="*/ 3624 w 2560605"/>
                <a:gd name="connsiteY0" fmla="*/ 845350 h 1017354"/>
                <a:gd name="connsiteX1" fmla="*/ 10514 w 2560605"/>
                <a:gd name="connsiteY1" fmla="*/ 870868 h 1017354"/>
                <a:gd name="connsiteX2" fmla="*/ 561758 w 2560605"/>
                <a:gd name="connsiteY2" fmla="*/ 998456 h 1017354"/>
                <a:gd name="connsiteX3" fmla="*/ 2536567 w 2560605"/>
                <a:gd name="connsiteY3" fmla="*/ 1001646 h 1017354"/>
                <a:gd name="connsiteX4" fmla="*/ 2544478 w 2560605"/>
                <a:gd name="connsiteY4" fmla="*/ 889687 h 1017354"/>
                <a:gd name="connsiteX5" fmla="*/ 2518323 w 2560605"/>
                <a:gd name="connsiteY5" fmla="*/ 842097 h 1017354"/>
                <a:gd name="connsiteX6" fmla="*/ 2383717 w 2560605"/>
                <a:gd name="connsiteY6" fmla="*/ 700219 h 1017354"/>
                <a:gd name="connsiteX7" fmla="*/ 2383717 w 2560605"/>
                <a:gd name="connsiteY7" fmla="*/ 700219 h 1017354"/>
                <a:gd name="connsiteX8" fmla="*/ 2319923 w 2560605"/>
                <a:gd name="connsiteY8" fmla="*/ 673106 h 1017354"/>
                <a:gd name="connsiteX9" fmla="*/ 2229464 w 2560605"/>
                <a:gd name="connsiteY9" fmla="*/ 625642 h 1017354"/>
                <a:gd name="connsiteX10" fmla="*/ 2167646 w 2560605"/>
                <a:gd name="connsiteY10" fmla="*/ 547558 h 1017354"/>
                <a:gd name="connsiteX11" fmla="*/ 2123373 w 2560605"/>
                <a:gd name="connsiteY11" fmla="*/ 481596 h 1017354"/>
                <a:gd name="connsiteX12" fmla="*/ 2077442 w 2560605"/>
                <a:gd name="connsiteY12" fmla="*/ 436941 h 1017354"/>
                <a:gd name="connsiteX13" fmla="*/ 1608428 w 2560605"/>
                <a:gd name="connsiteY13" fmla="*/ 344439 h 1017354"/>
                <a:gd name="connsiteX14" fmla="*/ 1487219 w 2560605"/>
                <a:gd name="connsiteY14" fmla="*/ 287025 h 1017354"/>
                <a:gd name="connsiteX15" fmla="*/ 1429804 w 2560605"/>
                <a:gd name="connsiteY15" fmla="*/ 235606 h 1017354"/>
                <a:gd name="connsiteX16" fmla="*/ 1343171 w 2560605"/>
                <a:gd name="connsiteY16" fmla="*/ 149229 h 1017354"/>
                <a:gd name="connsiteX17" fmla="*/ 1293795 w 2560605"/>
                <a:gd name="connsiteY17" fmla="*/ 105785 h 1017354"/>
                <a:gd name="connsiteX18" fmla="*/ 1149494 w 2560605"/>
                <a:gd name="connsiteY18" fmla="*/ 44543 h 1017354"/>
                <a:gd name="connsiteX19" fmla="*/ 936357 w 2560605"/>
                <a:gd name="connsiteY19" fmla="*/ 17940 h 1017354"/>
                <a:gd name="connsiteX20" fmla="*/ 678821 w 2560605"/>
                <a:gd name="connsiteY20" fmla="*/ 4544 h 1017354"/>
                <a:gd name="connsiteX21" fmla="*/ 658152 w 2560605"/>
                <a:gd name="connsiteY21" fmla="*/ 9457 h 1017354"/>
                <a:gd name="connsiteX22" fmla="*/ 452671 w 2560605"/>
                <a:gd name="connsiteY22" fmla="*/ 161285 h 1017354"/>
                <a:gd name="connsiteX23" fmla="*/ 434042 w 2560605"/>
                <a:gd name="connsiteY23" fmla="*/ 199562 h 1017354"/>
                <a:gd name="connsiteX24" fmla="*/ 418924 w 2560605"/>
                <a:gd name="connsiteY24" fmla="*/ 238796 h 1017354"/>
                <a:gd name="connsiteX25" fmla="*/ 351812 w 2560605"/>
                <a:gd name="connsiteY25" fmla="*/ 348010 h 1017354"/>
                <a:gd name="connsiteX26" fmla="*/ 297779 w 2560605"/>
                <a:gd name="connsiteY26" fmla="*/ 404213 h 1017354"/>
                <a:gd name="connsiteX27" fmla="*/ 240364 w 2560605"/>
                <a:gd name="connsiteY27" fmla="*/ 481213 h 1017354"/>
                <a:gd name="connsiteX28" fmla="*/ 161833 w 2560605"/>
                <a:gd name="connsiteY28" fmla="*/ 550620 h 1017354"/>
                <a:gd name="connsiteX29" fmla="*/ 109459 w 2560605"/>
                <a:gd name="connsiteY29" fmla="*/ 592661 h 1017354"/>
                <a:gd name="connsiteX30" fmla="*/ 7388 w 2560605"/>
                <a:gd name="connsiteY30" fmla="*/ 793868 h 1017354"/>
                <a:gd name="connsiteX31" fmla="*/ 3624 w 2560605"/>
                <a:gd name="connsiteY31" fmla="*/ 845350 h 101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60605" h="1017354">
                  <a:moveTo>
                    <a:pt x="3624" y="845350"/>
                  </a:moveTo>
                  <a:cubicBezTo>
                    <a:pt x="4837" y="854089"/>
                    <a:pt x="7197" y="862702"/>
                    <a:pt x="10514" y="870868"/>
                  </a:cubicBezTo>
                  <a:cubicBezTo>
                    <a:pt x="79157" y="1038773"/>
                    <a:pt x="561758" y="998456"/>
                    <a:pt x="561758" y="998456"/>
                  </a:cubicBezTo>
                  <a:cubicBezTo>
                    <a:pt x="561758" y="998456"/>
                    <a:pt x="2440749" y="1033543"/>
                    <a:pt x="2536567" y="1001646"/>
                  </a:cubicBezTo>
                  <a:cubicBezTo>
                    <a:pt x="2572357" y="989715"/>
                    <a:pt x="2569295" y="943784"/>
                    <a:pt x="2544478" y="889687"/>
                  </a:cubicBezTo>
                  <a:cubicBezTo>
                    <a:pt x="2536823" y="873291"/>
                    <a:pt x="2528082" y="857343"/>
                    <a:pt x="2518323" y="842097"/>
                  </a:cubicBezTo>
                  <a:cubicBezTo>
                    <a:pt x="2483810" y="787680"/>
                    <a:pt x="2433922" y="732561"/>
                    <a:pt x="2383717" y="700219"/>
                  </a:cubicBezTo>
                  <a:lnTo>
                    <a:pt x="2383717" y="700219"/>
                  </a:lnTo>
                  <a:cubicBezTo>
                    <a:pt x="2364451" y="687013"/>
                    <a:pt x="2342762" y="677763"/>
                    <a:pt x="2319923" y="673106"/>
                  </a:cubicBezTo>
                  <a:cubicBezTo>
                    <a:pt x="2285665" y="666853"/>
                    <a:pt x="2254087" y="650331"/>
                    <a:pt x="2229464" y="625642"/>
                  </a:cubicBezTo>
                  <a:cubicBezTo>
                    <a:pt x="2205922" y="602039"/>
                    <a:pt x="2185189" y="575883"/>
                    <a:pt x="2167646" y="547558"/>
                  </a:cubicBezTo>
                  <a:cubicBezTo>
                    <a:pt x="2152400" y="524402"/>
                    <a:pt x="2138174" y="501244"/>
                    <a:pt x="2123373" y="481596"/>
                  </a:cubicBezTo>
                  <a:cubicBezTo>
                    <a:pt x="2111125" y="463861"/>
                    <a:pt x="2095496" y="448678"/>
                    <a:pt x="2077442" y="436941"/>
                  </a:cubicBezTo>
                  <a:cubicBezTo>
                    <a:pt x="2000889" y="392285"/>
                    <a:pt x="1780672" y="366767"/>
                    <a:pt x="1608428" y="344439"/>
                  </a:cubicBezTo>
                  <a:cubicBezTo>
                    <a:pt x="1564410" y="338697"/>
                    <a:pt x="1524793" y="316752"/>
                    <a:pt x="1487219" y="287025"/>
                  </a:cubicBezTo>
                  <a:cubicBezTo>
                    <a:pt x="1467188" y="270884"/>
                    <a:pt x="1448050" y="253723"/>
                    <a:pt x="1429804" y="235606"/>
                  </a:cubicBezTo>
                  <a:cubicBezTo>
                    <a:pt x="1400842" y="207346"/>
                    <a:pt x="1372390" y="177234"/>
                    <a:pt x="1343171" y="149229"/>
                  </a:cubicBezTo>
                  <a:cubicBezTo>
                    <a:pt x="1326969" y="133919"/>
                    <a:pt x="1310701" y="119118"/>
                    <a:pt x="1293795" y="105785"/>
                  </a:cubicBezTo>
                  <a:cubicBezTo>
                    <a:pt x="1249842" y="71145"/>
                    <a:pt x="1202952" y="46330"/>
                    <a:pt x="1149494" y="44543"/>
                  </a:cubicBezTo>
                  <a:cubicBezTo>
                    <a:pt x="1076003" y="41927"/>
                    <a:pt x="1004617" y="29487"/>
                    <a:pt x="936357" y="17940"/>
                  </a:cubicBezTo>
                  <a:cubicBezTo>
                    <a:pt x="843855" y="2566"/>
                    <a:pt x="757096" y="-10959"/>
                    <a:pt x="678821" y="4544"/>
                  </a:cubicBezTo>
                  <a:cubicBezTo>
                    <a:pt x="671803" y="5884"/>
                    <a:pt x="664978" y="7542"/>
                    <a:pt x="658152" y="9457"/>
                  </a:cubicBezTo>
                  <a:cubicBezTo>
                    <a:pt x="551616" y="38482"/>
                    <a:pt x="492798" y="87732"/>
                    <a:pt x="452671" y="161285"/>
                  </a:cubicBezTo>
                  <a:cubicBezTo>
                    <a:pt x="445972" y="173535"/>
                    <a:pt x="439912" y="186421"/>
                    <a:pt x="434042" y="199562"/>
                  </a:cubicBezTo>
                  <a:cubicBezTo>
                    <a:pt x="428174" y="212704"/>
                    <a:pt x="423772" y="225079"/>
                    <a:pt x="418924" y="238796"/>
                  </a:cubicBezTo>
                  <a:cubicBezTo>
                    <a:pt x="403932" y="279240"/>
                    <a:pt x="381094" y="316369"/>
                    <a:pt x="351812" y="348010"/>
                  </a:cubicBezTo>
                  <a:cubicBezTo>
                    <a:pt x="333694" y="368426"/>
                    <a:pt x="314939" y="386670"/>
                    <a:pt x="297779" y="404213"/>
                  </a:cubicBezTo>
                  <a:cubicBezTo>
                    <a:pt x="272581" y="429731"/>
                    <a:pt x="250890" y="453973"/>
                    <a:pt x="240364" y="481213"/>
                  </a:cubicBezTo>
                  <a:cubicBezTo>
                    <a:pt x="228689" y="511132"/>
                    <a:pt x="198132" y="526188"/>
                    <a:pt x="161833" y="550620"/>
                  </a:cubicBezTo>
                  <a:cubicBezTo>
                    <a:pt x="143078" y="562934"/>
                    <a:pt x="125535" y="577032"/>
                    <a:pt x="109459" y="592661"/>
                  </a:cubicBezTo>
                  <a:cubicBezTo>
                    <a:pt x="70671" y="630938"/>
                    <a:pt x="32140" y="690011"/>
                    <a:pt x="7388" y="793868"/>
                  </a:cubicBezTo>
                  <a:cubicBezTo>
                    <a:pt x="2859" y="810645"/>
                    <a:pt x="1584" y="828125"/>
                    <a:pt x="3624" y="845350"/>
                  </a:cubicBezTo>
                  <a:close/>
                </a:path>
              </a:pathLst>
            </a:custGeom>
            <a:solidFill>
              <a:srgbClr val="6C8BFA"/>
            </a:solidFill>
            <a:ln w="6375" cap="flat">
              <a:noFill/>
              <a:prstDash val="solid"/>
              <a:miter/>
            </a:ln>
          </p:spPr>
          <p:txBody>
            <a:bodyPr rtlCol="0" anchor="ctr"/>
            <a:lstStyle/>
            <a:p>
              <a:endParaRPr lang="zh-CN" altLang="en-US"/>
            </a:p>
          </p:txBody>
        </p:sp>
        <p:sp>
          <p:nvSpPr>
            <p:cNvPr id="222" name="îşļïḍè">
              <a:extLst>
                <a:ext uri="{FF2B5EF4-FFF2-40B4-BE49-F238E27FC236}">
                  <a16:creationId xmlns:a16="http://schemas.microsoft.com/office/drawing/2014/main" id="{E1C7DEC5-DFC1-1228-B185-8F854023CA81}"/>
                </a:ext>
              </a:extLst>
            </p:cNvPr>
            <p:cNvSpPr/>
            <p:nvPr/>
          </p:nvSpPr>
          <p:spPr>
            <a:xfrm>
              <a:off x="1829677" y="5907572"/>
              <a:ext cx="1293105" cy="620328"/>
            </a:xfrm>
            <a:custGeom>
              <a:avLst/>
              <a:gdLst>
                <a:gd name="connsiteX0" fmla="*/ 71387 w 1293105"/>
                <a:gd name="connsiteY0" fmla="*/ 206419 h 620328"/>
                <a:gd name="connsiteX1" fmla="*/ 287648 w 1293105"/>
                <a:gd name="connsiteY1" fmla="*/ 447816 h 620328"/>
                <a:gd name="connsiteX2" fmla="*/ 796023 w 1293105"/>
                <a:gd name="connsiteY2" fmla="*/ 525645 h 620328"/>
                <a:gd name="connsiteX3" fmla="*/ 1295786 w 1293105"/>
                <a:gd name="connsiteY3" fmla="*/ 605387 h 620328"/>
                <a:gd name="connsiteX4" fmla="*/ 1233970 w 1293105"/>
                <a:gd name="connsiteY4" fmla="*/ 527303 h 620328"/>
                <a:gd name="connsiteX5" fmla="*/ 1189696 w 1293105"/>
                <a:gd name="connsiteY5" fmla="*/ 461340 h 620328"/>
                <a:gd name="connsiteX6" fmla="*/ 1143764 w 1293105"/>
                <a:gd name="connsiteY6" fmla="*/ 416684 h 620328"/>
                <a:gd name="connsiteX7" fmla="*/ 674750 w 1293105"/>
                <a:gd name="connsiteY7" fmla="*/ 324183 h 620328"/>
                <a:gd name="connsiteX8" fmla="*/ 553541 w 1293105"/>
                <a:gd name="connsiteY8" fmla="*/ 266768 h 620328"/>
                <a:gd name="connsiteX9" fmla="*/ 496127 w 1293105"/>
                <a:gd name="connsiteY9" fmla="*/ 215350 h 620328"/>
                <a:gd name="connsiteX10" fmla="*/ 409495 w 1293105"/>
                <a:gd name="connsiteY10" fmla="*/ 128974 h 620328"/>
                <a:gd name="connsiteX11" fmla="*/ 360119 w 1293105"/>
                <a:gd name="connsiteY11" fmla="*/ 85530 h 620328"/>
                <a:gd name="connsiteX12" fmla="*/ 215816 w 1293105"/>
                <a:gd name="connsiteY12" fmla="*/ 24287 h 620328"/>
                <a:gd name="connsiteX13" fmla="*/ 2680 w 1293105"/>
                <a:gd name="connsiteY13" fmla="*/ -2315 h 620328"/>
                <a:gd name="connsiteX14" fmla="*/ 71387 w 1293105"/>
                <a:gd name="connsiteY14" fmla="*/ 206419 h 62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3105" h="620328">
                  <a:moveTo>
                    <a:pt x="71387" y="206419"/>
                  </a:moveTo>
                  <a:cubicBezTo>
                    <a:pt x="41913" y="410560"/>
                    <a:pt x="-8420" y="498788"/>
                    <a:pt x="287648" y="447816"/>
                  </a:cubicBezTo>
                  <a:cubicBezTo>
                    <a:pt x="583716" y="396845"/>
                    <a:pt x="783264" y="480031"/>
                    <a:pt x="796023" y="525645"/>
                  </a:cubicBezTo>
                  <a:cubicBezTo>
                    <a:pt x="804699" y="556202"/>
                    <a:pt x="1135662" y="652149"/>
                    <a:pt x="1295786" y="605387"/>
                  </a:cubicBezTo>
                  <a:cubicBezTo>
                    <a:pt x="1272246" y="581784"/>
                    <a:pt x="1251513" y="555628"/>
                    <a:pt x="1233970" y="527303"/>
                  </a:cubicBezTo>
                  <a:cubicBezTo>
                    <a:pt x="1218722" y="504145"/>
                    <a:pt x="1204496" y="480989"/>
                    <a:pt x="1189696" y="461340"/>
                  </a:cubicBezTo>
                  <a:cubicBezTo>
                    <a:pt x="1177448" y="443605"/>
                    <a:pt x="1161818" y="428423"/>
                    <a:pt x="1143764" y="416684"/>
                  </a:cubicBezTo>
                  <a:cubicBezTo>
                    <a:pt x="1067211" y="372028"/>
                    <a:pt x="846994" y="346510"/>
                    <a:pt x="674750" y="324183"/>
                  </a:cubicBezTo>
                  <a:cubicBezTo>
                    <a:pt x="630733" y="318442"/>
                    <a:pt x="591117" y="296497"/>
                    <a:pt x="553541" y="266768"/>
                  </a:cubicBezTo>
                  <a:cubicBezTo>
                    <a:pt x="533511" y="250628"/>
                    <a:pt x="514372" y="233468"/>
                    <a:pt x="496127" y="215350"/>
                  </a:cubicBezTo>
                  <a:cubicBezTo>
                    <a:pt x="467164" y="187089"/>
                    <a:pt x="438712" y="156979"/>
                    <a:pt x="409495" y="128974"/>
                  </a:cubicBezTo>
                  <a:cubicBezTo>
                    <a:pt x="393291" y="113662"/>
                    <a:pt x="377024" y="98862"/>
                    <a:pt x="360119" y="85530"/>
                  </a:cubicBezTo>
                  <a:cubicBezTo>
                    <a:pt x="316164" y="50890"/>
                    <a:pt x="269275" y="26073"/>
                    <a:pt x="215816" y="24287"/>
                  </a:cubicBezTo>
                  <a:cubicBezTo>
                    <a:pt x="142325" y="21672"/>
                    <a:pt x="70940" y="9232"/>
                    <a:pt x="2680" y="-2315"/>
                  </a:cubicBezTo>
                  <a:cubicBezTo>
                    <a:pt x="48229" y="52611"/>
                    <a:pt x="83443" y="123487"/>
                    <a:pt x="71387" y="206419"/>
                  </a:cubicBezTo>
                  <a:close/>
                </a:path>
              </a:pathLst>
            </a:custGeom>
            <a:solidFill>
              <a:srgbClr val="82A2FB"/>
            </a:solidFill>
            <a:ln w="6375" cap="flat">
              <a:noFill/>
              <a:prstDash val="solid"/>
              <a:miter/>
            </a:ln>
          </p:spPr>
          <p:txBody>
            <a:bodyPr rtlCol="0" anchor="ctr"/>
            <a:lstStyle/>
            <a:p>
              <a:endParaRPr lang="zh-CN" altLang="en-US"/>
            </a:p>
          </p:txBody>
        </p:sp>
        <p:sp>
          <p:nvSpPr>
            <p:cNvPr id="223" name="î$lîďe">
              <a:extLst>
                <a:ext uri="{FF2B5EF4-FFF2-40B4-BE49-F238E27FC236}">
                  <a16:creationId xmlns:a16="http://schemas.microsoft.com/office/drawing/2014/main" id="{E2A5F069-93BF-FCF7-878B-99AFD69196E2}"/>
                </a:ext>
              </a:extLst>
            </p:cNvPr>
            <p:cNvSpPr/>
            <p:nvPr/>
          </p:nvSpPr>
          <p:spPr>
            <a:xfrm>
              <a:off x="896195" y="5893601"/>
              <a:ext cx="2560729" cy="1010367"/>
            </a:xfrm>
            <a:custGeom>
              <a:avLst/>
              <a:gdLst>
                <a:gd name="connsiteX0" fmla="*/ 3748 w 2560729"/>
                <a:gd name="connsiteY0" fmla="*/ 838363 h 1010367"/>
                <a:gd name="connsiteX1" fmla="*/ 10638 w 2560729"/>
                <a:gd name="connsiteY1" fmla="*/ 863881 h 1010367"/>
                <a:gd name="connsiteX2" fmla="*/ 561882 w 2560729"/>
                <a:gd name="connsiteY2" fmla="*/ 991469 h 1010367"/>
                <a:gd name="connsiteX3" fmla="*/ 2536692 w 2560729"/>
                <a:gd name="connsiteY3" fmla="*/ 994659 h 1010367"/>
                <a:gd name="connsiteX4" fmla="*/ 2544602 w 2560729"/>
                <a:gd name="connsiteY4" fmla="*/ 882700 h 1010367"/>
                <a:gd name="connsiteX5" fmla="*/ 2518447 w 2560729"/>
                <a:gd name="connsiteY5" fmla="*/ 835110 h 1010367"/>
                <a:gd name="connsiteX6" fmla="*/ 2383841 w 2560729"/>
                <a:gd name="connsiteY6" fmla="*/ 693232 h 1010367"/>
                <a:gd name="connsiteX7" fmla="*/ 2383841 w 2560729"/>
                <a:gd name="connsiteY7" fmla="*/ 693232 h 1010367"/>
                <a:gd name="connsiteX8" fmla="*/ 515504 w 2560729"/>
                <a:gd name="connsiteY8" fmla="*/ 693232 h 1010367"/>
                <a:gd name="connsiteX9" fmla="*/ 719199 w 2560729"/>
                <a:gd name="connsiteY9" fmla="*/ 241378 h 1010367"/>
                <a:gd name="connsiteX10" fmla="*/ 678498 w 2560729"/>
                <a:gd name="connsiteY10" fmla="*/ -2315 h 1010367"/>
                <a:gd name="connsiteX11" fmla="*/ 657829 w 2560729"/>
                <a:gd name="connsiteY11" fmla="*/ 2597 h 1010367"/>
                <a:gd name="connsiteX12" fmla="*/ 452348 w 2560729"/>
                <a:gd name="connsiteY12" fmla="*/ 154426 h 1010367"/>
                <a:gd name="connsiteX13" fmla="*/ 433721 w 2560729"/>
                <a:gd name="connsiteY13" fmla="*/ 192702 h 1010367"/>
                <a:gd name="connsiteX14" fmla="*/ 418601 w 2560729"/>
                <a:gd name="connsiteY14" fmla="*/ 231937 h 1010367"/>
                <a:gd name="connsiteX15" fmla="*/ 351490 w 2560729"/>
                <a:gd name="connsiteY15" fmla="*/ 341151 h 1010367"/>
                <a:gd name="connsiteX16" fmla="*/ 297456 w 2560729"/>
                <a:gd name="connsiteY16" fmla="*/ 397354 h 1010367"/>
                <a:gd name="connsiteX17" fmla="*/ 240042 w 2560729"/>
                <a:gd name="connsiteY17" fmla="*/ 474354 h 1010367"/>
                <a:gd name="connsiteX18" fmla="*/ 161511 w 2560729"/>
                <a:gd name="connsiteY18" fmla="*/ 543761 h 1010367"/>
                <a:gd name="connsiteX19" fmla="*/ 109136 w 2560729"/>
                <a:gd name="connsiteY19" fmla="*/ 585802 h 1010367"/>
                <a:gd name="connsiteX20" fmla="*/ 7065 w 2560729"/>
                <a:gd name="connsiteY20" fmla="*/ 787009 h 1010367"/>
                <a:gd name="connsiteX21" fmla="*/ 3748 w 2560729"/>
                <a:gd name="connsiteY21" fmla="*/ 838363 h 101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0729" h="1010367">
                  <a:moveTo>
                    <a:pt x="3748" y="838363"/>
                  </a:moveTo>
                  <a:cubicBezTo>
                    <a:pt x="4961" y="847102"/>
                    <a:pt x="7321" y="855715"/>
                    <a:pt x="10638" y="863881"/>
                  </a:cubicBezTo>
                  <a:cubicBezTo>
                    <a:pt x="79281" y="1031786"/>
                    <a:pt x="561882" y="991469"/>
                    <a:pt x="561882" y="991469"/>
                  </a:cubicBezTo>
                  <a:cubicBezTo>
                    <a:pt x="561882" y="991469"/>
                    <a:pt x="2440873" y="1026556"/>
                    <a:pt x="2536692" y="994659"/>
                  </a:cubicBezTo>
                  <a:cubicBezTo>
                    <a:pt x="2572481" y="982728"/>
                    <a:pt x="2569419" y="936797"/>
                    <a:pt x="2544602" y="882700"/>
                  </a:cubicBezTo>
                  <a:cubicBezTo>
                    <a:pt x="2536947" y="866304"/>
                    <a:pt x="2528207" y="850356"/>
                    <a:pt x="2518447" y="835110"/>
                  </a:cubicBezTo>
                  <a:cubicBezTo>
                    <a:pt x="2483934" y="780693"/>
                    <a:pt x="2434046" y="725574"/>
                    <a:pt x="2383841" y="693232"/>
                  </a:cubicBezTo>
                  <a:lnTo>
                    <a:pt x="2383841" y="693232"/>
                  </a:lnTo>
                  <a:cubicBezTo>
                    <a:pt x="2024617" y="648129"/>
                    <a:pt x="1138326" y="1045884"/>
                    <a:pt x="515504" y="693232"/>
                  </a:cubicBezTo>
                  <a:cubicBezTo>
                    <a:pt x="410244" y="633775"/>
                    <a:pt x="925191" y="465422"/>
                    <a:pt x="719199" y="241378"/>
                  </a:cubicBezTo>
                  <a:cubicBezTo>
                    <a:pt x="622169" y="135799"/>
                    <a:pt x="636267" y="54270"/>
                    <a:pt x="678498" y="-2315"/>
                  </a:cubicBezTo>
                  <a:cubicBezTo>
                    <a:pt x="671482" y="-976"/>
                    <a:pt x="664655" y="683"/>
                    <a:pt x="657829" y="2597"/>
                  </a:cubicBezTo>
                  <a:cubicBezTo>
                    <a:pt x="551293" y="31622"/>
                    <a:pt x="492475" y="80871"/>
                    <a:pt x="452348" y="154426"/>
                  </a:cubicBezTo>
                  <a:cubicBezTo>
                    <a:pt x="445650" y="166675"/>
                    <a:pt x="439590" y="179562"/>
                    <a:pt x="433721" y="192702"/>
                  </a:cubicBezTo>
                  <a:cubicBezTo>
                    <a:pt x="427851" y="205844"/>
                    <a:pt x="423449" y="218220"/>
                    <a:pt x="418601" y="231937"/>
                  </a:cubicBezTo>
                  <a:cubicBezTo>
                    <a:pt x="403610" y="272381"/>
                    <a:pt x="380772" y="309510"/>
                    <a:pt x="351490" y="341151"/>
                  </a:cubicBezTo>
                  <a:cubicBezTo>
                    <a:pt x="333373" y="361565"/>
                    <a:pt x="314616" y="379811"/>
                    <a:pt x="297456" y="397354"/>
                  </a:cubicBezTo>
                  <a:cubicBezTo>
                    <a:pt x="272258" y="422872"/>
                    <a:pt x="250568" y="447114"/>
                    <a:pt x="240042" y="474354"/>
                  </a:cubicBezTo>
                  <a:cubicBezTo>
                    <a:pt x="228367" y="504273"/>
                    <a:pt x="197811" y="519329"/>
                    <a:pt x="161511" y="543761"/>
                  </a:cubicBezTo>
                  <a:cubicBezTo>
                    <a:pt x="142756" y="556075"/>
                    <a:pt x="125212" y="570173"/>
                    <a:pt x="109136" y="585802"/>
                  </a:cubicBezTo>
                  <a:cubicBezTo>
                    <a:pt x="70350" y="624079"/>
                    <a:pt x="31818" y="683152"/>
                    <a:pt x="7065" y="787009"/>
                  </a:cubicBezTo>
                  <a:cubicBezTo>
                    <a:pt x="2728" y="803786"/>
                    <a:pt x="1580" y="821202"/>
                    <a:pt x="3748" y="838363"/>
                  </a:cubicBezTo>
                  <a:close/>
                </a:path>
              </a:pathLst>
            </a:custGeom>
            <a:solidFill>
              <a:srgbClr val="5F6AD0"/>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24" name="îŝlíḓé">
              <a:extLst>
                <a:ext uri="{FF2B5EF4-FFF2-40B4-BE49-F238E27FC236}">
                  <a16:creationId xmlns:a16="http://schemas.microsoft.com/office/drawing/2014/main" id="{102F27C4-91B2-EA36-405F-86BC267771B4}"/>
                </a:ext>
              </a:extLst>
            </p:cNvPr>
            <p:cNvSpPr/>
            <p:nvPr/>
          </p:nvSpPr>
          <p:spPr>
            <a:xfrm>
              <a:off x="1326980" y="5995863"/>
              <a:ext cx="909129" cy="122413"/>
            </a:xfrm>
            <a:custGeom>
              <a:avLst/>
              <a:gdLst>
                <a:gd name="connsiteX0" fmla="*/ 911810 w 909129"/>
                <a:gd name="connsiteY0" fmla="*/ 40682 h 122413"/>
                <a:gd name="connsiteX1" fmla="*/ 900518 w 909129"/>
                <a:gd name="connsiteY1" fmla="*/ 41128 h 122413"/>
                <a:gd name="connsiteX2" fmla="*/ 871619 w 909129"/>
                <a:gd name="connsiteY2" fmla="*/ 42531 h 122413"/>
                <a:gd name="connsiteX3" fmla="*/ 842656 w 909129"/>
                <a:gd name="connsiteY3" fmla="*/ 44190 h 122413"/>
                <a:gd name="connsiteX4" fmla="*/ 813758 w 909129"/>
                <a:gd name="connsiteY4" fmla="*/ 46359 h 122413"/>
                <a:gd name="connsiteX5" fmla="*/ 784795 w 909129"/>
                <a:gd name="connsiteY5" fmla="*/ 48720 h 122413"/>
                <a:gd name="connsiteX6" fmla="*/ 755834 w 909129"/>
                <a:gd name="connsiteY6" fmla="*/ 51655 h 122413"/>
                <a:gd name="connsiteX7" fmla="*/ 726871 w 909129"/>
                <a:gd name="connsiteY7" fmla="*/ 55226 h 122413"/>
                <a:gd name="connsiteX8" fmla="*/ 610892 w 909129"/>
                <a:gd name="connsiteY8" fmla="*/ 74364 h 122413"/>
                <a:gd name="connsiteX9" fmla="*/ 552649 w 909129"/>
                <a:gd name="connsiteY9" fmla="*/ 84444 h 122413"/>
                <a:gd name="connsiteX10" fmla="*/ 494214 w 909129"/>
                <a:gd name="connsiteY10" fmla="*/ 93758 h 122413"/>
                <a:gd name="connsiteX11" fmla="*/ 257857 w 909129"/>
                <a:gd name="connsiteY11" fmla="*/ 119914 h 122413"/>
                <a:gd name="connsiteX12" fmla="*/ 138690 w 909129"/>
                <a:gd name="connsiteY12" fmla="*/ 114171 h 122413"/>
                <a:gd name="connsiteX13" fmla="*/ 123825 w 909129"/>
                <a:gd name="connsiteY13" fmla="*/ 112577 h 122413"/>
                <a:gd name="connsiteX14" fmla="*/ 109025 w 909129"/>
                <a:gd name="connsiteY14" fmla="*/ 110600 h 122413"/>
                <a:gd name="connsiteX15" fmla="*/ 79553 w 909129"/>
                <a:gd name="connsiteY15" fmla="*/ 106261 h 122413"/>
                <a:gd name="connsiteX16" fmla="*/ 50143 w 909129"/>
                <a:gd name="connsiteY16" fmla="*/ 101159 h 122413"/>
                <a:gd name="connsiteX17" fmla="*/ 20925 w 909129"/>
                <a:gd name="connsiteY17" fmla="*/ 95289 h 122413"/>
                <a:gd name="connsiteX18" fmla="*/ 2680 w 909129"/>
                <a:gd name="connsiteY18" fmla="*/ 91207 h 122413"/>
                <a:gd name="connsiteX19" fmla="*/ 21308 w 909129"/>
                <a:gd name="connsiteY19" fmla="*/ 52930 h 122413"/>
                <a:gd name="connsiteX20" fmla="*/ 28070 w 909129"/>
                <a:gd name="connsiteY20" fmla="*/ 53823 h 122413"/>
                <a:gd name="connsiteX21" fmla="*/ 143347 w 909129"/>
                <a:gd name="connsiteY21" fmla="*/ 66581 h 122413"/>
                <a:gd name="connsiteX22" fmla="*/ 258941 w 909129"/>
                <a:gd name="connsiteY22" fmla="*/ 75130 h 122413"/>
                <a:gd name="connsiteX23" fmla="*/ 287903 w 909129"/>
                <a:gd name="connsiteY23" fmla="*/ 77044 h 122413"/>
                <a:gd name="connsiteX24" fmla="*/ 316930 w 909129"/>
                <a:gd name="connsiteY24" fmla="*/ 78767 h 122413"/>
                <a:gd name="connsiteX25" fmla="*/ 375237 w 909129"/>
                <a:gd name="connsiteY25" fmla="*/ 81190 h 122413"/>
                <a:gd name="connsiteX26" fmla="*/ 491981 w 909129"/>
                <a:gd name="connsiteY26" fmla="*/ 76917 h 122413"/>
                <a:gd name="connsiteX27" fmla="*/ 607193 w 909129"/>
                <a:gd name="connsiteY27" fmla="*/ 56948 h 122413"/>
                <a:gd name="connsiteX28" fmla="*/ 663969 w 909129"/>
                <a:gd name="connsiteY28" fmla="*/ 42213 h 122413"/>
                <a:gd name="connsiteX29" fmla="*/ 721384 w 909129"/>
                <a:gd name="connsiteY29" fmla="*/ 26519 h 122413"/>
                <a:gd name="connsiteX30" fmla="*/ 838000 w 909129"/>
                <a:gd name="connsiteY30" fmla="*/ 1384 h 122413"/>
                <a:gd name="connsiteX31" fmla="*/ 862689 w 909129"/>
                <a:gd name="connsiteY31" fmla="*/ -2315 h 122413"/>
                <a:gd name="connsiteX32" fmla="*/ 911810 w 909129"/>
                <a:gd name="connsiteY32" fmla="*/ 40682 h 12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129" h="122413">
                  <a:moveTo>
                    <a:pt x="911810" y="40682"/>
                  </a:moveTo>
                  <a:lnTo>
                    <a:pt x="900518" y="41128"/>
                  </a:lnTo>
                  <a:cubicBezTo>
                    <a:pt x="890885" y="41638"/>
                    <a:pt x="881380" y="41766"/>
                    <a:pt x="871619" y="42531"/>
                  </a:cubicBezTo>
                  <a:cubicBezTo>
                    <a:pt x="861858" y="43297"/>
                    <a:pt x="852481" y="43680"/>
                    <a:pt x="842656" y="44190"/>
                  </a:cubicBezTo>
                  <a:cubicBezTo>
                    <a:pt x="832832" y="44700"/>
                    <a:pt x="823518" y="45657"/>
                    <a:pt x="813758" y="46359"/>
                  </a:cubicBezTo>
                  <a:cubicBezTo>
                    <a:pt x="803997" y="47062"/>
                    <a:pt x="794619" y="47635"/>
                    <a:pt x="784795" y="48720"/>
                  </a:cubicBezTo>
                  <a:lnTo>
                    <a:pt x="755834" y="51655"/>
                  </a:lnTo>
                  <a:cubicBezTo>
                    <a:pt x="746137" y="52483"/>
                    <a:pt x="736695" y="54014"/>
                    <a:pt x="726871" y="55226"/>
                  </a:cubicBezTo>
                  <a:cubicBezTo>
                    <a:pt x="688594" y="60138"/>
                    <a:pt x="649679" y="67539"/>
                    <a:pt x="610892" y="74364"/>
                  </a:cubicBezTo>
                  <a:cubicBezTo>
                    <a:pt x="591754" y="77809"/>
                    <a:pt x="572042" y="81127"/>
                    <a:pt x="552649" y="84444"/>
                  </a:cubicBezTo>
                  <a:cubicBezTo>
                    <a:pt x="533255" y="87761"/>
                    <a:pt x="513734" y="90823"/>
                    <a:pt x="494214" y="93758"/>
                  </a:cubicBezTo>
                  <a:cubicBezTo>
                    <a:pt x="416384" y="105752"/>
                    <a:pt x="337599" y="118064"/>
                    <a:pt x="257857" y="119914"/>
                  </a:cubicBezTo>
                  <a:cubicBezTo>
                    <a:pt x="218049" y="120742"/>
                    <a:pt x="178242" y="118766"/>
                    <a:pt x="138690" y="114171"/>
                  </a:cubicBezTo>
                  <a:lnTo>
                    <a:pt x="123825" y="112577"/>
                  </a:lnTo>
                  <a:cubicBezTo>
                    <a:pt x="118913" y="112003"/>
                    <a:pt x="114001" y="111301"/>
                    <a:pt x="109025" y="110600"/>
                  </a:cubicBezTo>
                  <a:cubicBezTo>
                    <a:pt x="99200" y="109133"/>
                    <a:pt x="89376" y="107856"/>
                    <a:pt x="79553" y="106261"/>
                  </a:cubicBezTo>
                  <a:lnTo>
                    <a:pt x="50143" y="101159"/>
                  </a:lnTo>
                  <a:cubicBezTo>
                    <a:pt x="40382" y="99436"/>
                    <a:pt x="30685" y="97267"/>
                    <a:pt x="20925" y="95289"/>
                  </a:cubicBezTo>
                  <a:lnTo>
                    <a:pt x="2680" y="91207"/>
                  </a:lnTo>
                  <a:cubicBezTo>
                    <a:pt x="8485" y="77745"/>
                    <a:pt x="14609" y="64923"/>
                    <a:pt x="21308" y="52930"/>
                  </a:cubicBezTo>
                  <a:lnTo>
                    <a:pt x="28070" y="53823"/>
                  </a:lnTo>
                  <a:cubicBezTo>
                    <a:pt x="66347" y="58990"/>
                    <a:pt x="104943" y="62946"/>
                    <a:pt x="143347" y="66581"/>
                  </a:cubicBezTo>
                  <a:cubicBezTo>
                    <a:pt x="181751" y="70218"/>
                    <a:pt x="220345" y="72324"/>
                    <a:pt x="258941" y="75130"/>
                  </a:cubicBezTo>
                  <a:cubicBezTo>
                    <a:pt x="268574" y="75641"/>
                    <a:pt x="278079" y="76406"/>
                    <a:pt x="287903" y="77044"/>
                  </a:cubicBezTo>
                  <a:cubicBezTo>
                    <a:pt x="297728" y="77681"/>
                    <a:pt x="307042" y="78065"/>
                    <a:pt x="316930" y="78767"/>
                  </a:cubicBezTo>
                  <a:cubicBezTo>
                    <a:pt x="336068" y="80170"/>
                    <a:pt x="355780" y="80490"/>
                    <a:pt x="375237" y="81190"/>
                  </a:cubicBezTo>
                  <a:cubicBezTo>
                    <a:pt x="414216" y="82338"/>
                    <a:pt x="453193" y="80935"/>
                    <a:pt x="491981" y="76917"/>
                  </a:cubicBezTo>
                  <a:cubicBezTo>
                    <a:pt x="530768" y="72643"/>
                    <a:pt x="569236" y="66008"/>
                    <a:pt x="607193" y="56948"/>
                  </a:cubicBezTo>
                  <a:cubicBezTo>
                    <a:pt x="626331" y="52483"/>
                    <a:pt x="645086" y="47443"/>
                    <a:pt x="663969" y="42213"/>
                  </a:cubicBezTo>
                  <a:cubicBezTo>
                    <a:pt x="682852" y="36982"/>
                    <a:pt x="701862" y="31303"/>
                    <a:pt x="721384" y="26519"/>
                  </a:cubicBezTo>
                  <a:cubicBezTo>
                    <a:pt x="759788" y="16185"/>
                    <a:pt x="798703" y="7763"/>
                    <a:pt x="838000" y="1384"/>
                  </a:cubicBezTo>
                  <a:lnTo>
                    <a:pt x="862689" y="-2315"/>
                  </a:lnTo>
                  <a:cubicBezTo>
                    <a:pt x="879274" y="10506"/>
                    <a:pt x="895670" y="25243"/>
                    <a:pt x="911810" y="40682"/>
                  </a:cubicBezTo>
                  <a:close/>
                </a:path>
              </a:pathLst>
            </a:custGeom>
            <a:solidFill>
              <a:srgbClr val="BFCDFF"/>
            </a:solidFill>
            <a:ln w="6375" cap="flat">
              <a:noFill/>
              <a:prstDash val="solid"/>
              <a:miter/>
            </a:ln>
          </p:spPr>
          <p:txBody>
            <a:bodyPr rtlCol="0" anchor="ctr"/>
            <a:lstStyle/>
            <a:p>
              <a:endParaRPr lang="zh-CN" altLang="en-US"/>
            </a:p>
          </p:txBody>
        </p:sp>
        <p:sp>
          <p:nvSpPr>
            <p:cNvPr id="225" name="íṧ1íḋê">
              <a:extLst>
                <a:ext uri="{FF2B5EF4-FFF2-40B4-BE49-F238E27FC236}">
                  <a16:creationId xmlns:a16="http://schemas.microsoft.com/office/drawing/2014/main" id="{10D2135A-17BA-D707-22A6-10A9F7C48171}"/>
                </a:ext>
              </a:extLst>
            </p:cNvPr>
            <p:cNvSpPr/>
            <p:nvPr/>
          </p:nvSpPr>
          <p:spPr>
            <a:xfrm>
              <a:off x="1191226" y="6124791"/>
              <a:ext cx="1189248" cy="195792"/>
            </a:xfrm>
            <a:custGeom>
              <a:avLst/>
              <a:gdLst>
                <a:gd name="connsiteX0" fmla="*/ 1191929 w 1189248"/>
                <a:gd name="connsiteY0" fmla="*/ 49549 h 195792"/>
                <a:gd name="connsiteX1" fmla="*/ 1181851 w 1189248"/>
                <a:gd name="connsiteY1" fmla="*/ 50379 h 195792"/>
                <a:gd name="connsiteX2" fmla="*/ 1155758 w 1189248"/>
                <a:gd name="connsiteY2" fmla="*/ 52547 h 195792"/>
                <a:gd name="connsiteX3" fmla="*/ 1129857 w 1189248"/>
                <a:gd name="connsiteY3" fmla="*/ 55673 h 195792"/>
                <a:gd name="connsiteX4" fmla="*/ 1123478 w 1189248"/>
                <a:gd name="connsiteY4" fmla="*/ 56375 h 195792"/>
                <a:gd name="connsiteX5" fmla="*/ 1117099 w 1189248"/>
                <a:gd name="connsiteY5" fmla="*/ 57332 h 195792"/>
                <a:gd name="connsiteX6" fmla="*/ 1104340 w 1189248"/>
                <a:gd name="connsiteY6" fmla="*/ 59373 h 195792"/>
                <a:gd name="connsiteX7" fmla="*/ 1002844 w 1189248"/>
                <a:gd name="connsiteY7" fmla="*/ 80999 h 195792"/>
                <a:gd name="connsiteX8" fmla="*/ 978027 w 1189248"/>
                <a:gd name="connsiteY8" fmla="*/ 88464 h 195792"/>
                <a:gd name="connsiteX9" fmla="*/ 953467 w 1189248"/>
                <a:gd name="connsiteY9" fmla="*/ 96821 h 195792"/>
                <a:gd name="connsiteX10" fmla="*/ 929289 w 1189248"/>
                <a:gd name="connsiteY10" fmla="*/ 106135 h 195792"/>
                <a:gd name="connsiteX11" fmla="*/ 917169 w 1189248"/>
                <a:gd name="connsiteY11" fmla="*/ 111175 h 195792"/>
                <a:gd name="connsiteX12" fmla="*/ 905047 w 1189248"/>
                <a:gd name="connsiteY12" fmla="*/ 116405 h 195792"/>
                <a:gd name="connsiteX13" fmla="*/ 855671 w 1189248"/>
                <a:gd name="connsiteY13" fmla="*/ 138541 h 195792"/>
                <a:gd name="connsiteX14" fmla="*/ 804635 w 1189248"/>
                <a:gd name="connsiteY14" fmla="*/ 159210 h 195792"/>
                <a:gd name="connsiteX15" fmla="*/ 696760 w 1189248"/>
                <a:gd name="connsiteY15" fmla="*/ 187153 h 195792"/>
                <a:gd name="connsiteX16" fmla="*/ 586013 w 1189248"/>
                <a:gd name="connsiteY16" fmla="*/ 192830 h 195792"/>
                <a:gd name="connsiteX17" fmla="*/ 579124 w 1189248"/>
                <a:gd name="connsiteY17" fmla="*/ 192830 h 195792"/>
                <a:gd name="connsiteX18" fmla="*/ 572298 w 1189248"/>
                <a:gd name="connsiteY18" fmla="*/ 192193 h 195792"/>
                <a:gd name="connsiteX19" fmla="*/ 558517 w 1189248"/>
                <a:gd name="connsiteY19" fmla="*/ 191044 h 195792"/>
                <a:gd name="connsiteX20" fmla="*/ 531151 w 1189248"/>
                <a:gd name="connsiteY20" fmla="*/ 188045 h 195792"/>
                <a:gd name="connsiteX21" fmla="*/ 476926 w 1189248"/>
                <a:gd name="connsiteY21" fmla="*/ 177137 h 195792"/>
                <a:gd name="connsiteX22" fmla="*/ 424360 w 1189248"/>
                <a:gd name="connsiteY22" fmla="*/ 161316 h 195792"/>
                <a:gd name="connsiteX23" fmla="*/ 372941 w 1189248"/>
                <a:gd name="connsiteY23" fmla="*/ 147154 h 195792"/>
                <a:gd name="connsiteX24" fmla="*/ 269404 w 1189248"/>
                <a:gd name="connsiteY24" fmla="*/ 135098 h 195792"/>
                <a:gd name="connsiteX25" fmla="*/ 165738 w 1189248"/>
                <a:gd name="connsiteY25" fmla="*/ 137713 h 195792"/>
                <a:gd name="connsiteX26" fmla="*/ 62009 w 1189248"/>
                <a:gd name="connsiteY26" fmla="*/ 153278 h 195792"/>
                <a:gd name="connsiteX27" fmla="*/ 10399 w 1189248"/>
                <a:gd name="connsiteY27" fmla="*/ 165144 h 195792"/>
                <a:gd name="connsiteX28" fmla="*/ 2680 w 1189248"/>
                <a:gd name="connsiteY28" fmla="*/ 167057 h 195792"/>
                <a:gd name="connsiteX29" fmla="*/ 56650 w 1189248"/>
                <a:gd name="connsiteY29" fmla="*/ 110856 h 195792"/>
                <a:gd name="connsiteX30" fmla="*/ 160890 w 1189248"/>
                <a:gd name="connsiteY30" fmla="*/ 89739 h 195792"/>
                <a:gd name="connsiteX31" fmla="*/ 273231 w 1189248"/>
                <a:gd name="connsiteY31" fmla="*/ 90059 h 195792"/>
                <a:gd name="connsiteX32" fmla="*/ 381680 w 1189248"/>
                <a:gd name="connsiteY32" fmla="*/ 118574 h 195792"/>
                <a:gd name="connsiteX33" fmla="*/ 481775 w 1189248"/>
                <a:gd name="connsiteY33" fmla="*/ 160296 h 195792"/>
                <a:gd name="connsiteX34" fmla="*/ 533319 w 1189248"/>
                <a:gd name="connsiteY34" fmla="*/ 171779 h 195792"/>
                <a:gd name="connsiteX35" fmla="*/ 559731 w 1189248"/>
                <a:gd name="connsiteY35" fmla="*/ 174139 h 195792"/>
                <a:gd name="connsiteX36" fmla="*/ 572999 w 1189248"/>
                <a:gd name="connsiteY36" fmla="*/ 174714 h 195792"/>
                <a:gd name="connsiteX37" fmla="*/ 579378 w 1189248"/>
                <a:gd name="connsiteY37" fmla="*/ 174714 h 195792"/>
                <a:gd name="connsiteX38" fmla="*/ 585758 w 1189248"/>
                <a:gd name="connsiteY38" fmla="*/ 174714 h 195792"/>
                <a:gd name="connsiteX39" fmla="*/ 689742 w 1189248"/>
                <a:gd name="connsiteY39" fmla="*/ 158254 h 195792"/>
                <a:gd name="connsiteX40" fmla="*/ 739246 w 1189248"/>
                <a:gd name="connsiteY40" fmla="*/ 140647 h 195792"/>
                <a:gd name="connsiteX41" fmla="*/ 763361 w 1189248"/>
                <a:gd name="connsiteY41" fmla="*/ 130249 h 195792"/>
                <a:gd name="connsiteX42" fmla="*/ 775353 w 1189248"/>
                <a:gd name="connsiteY42" fmla="*/ 124826 h 195792"/>
                <a:gd name="connsiteX43" fmla="*/ 787220 w 1189248"/>
                <a:gd name="connsiteY43" fmla="*/ 119085 h 195792"/>
                <a:gd name="connsiteX44" fmla="*/ 882911 w 1189248"/>
                <a:gd name="connsiteY44" fmla="*/ 70282 h 195792"/>
                <a:gd name="connsiteX45" fmla="*/ 895223 w 1189248"/>
                <a:gd name="connsiteY45" fmla="*/ 63903 h 195792"/>
                <a:gd name="connsiteX46" fmla="*/ 907981 w 1189248"/>
                <a:gd name="connsiteY46" fmla="*/ 57523 h 195792"/>
                <a:gd name="connsiteX47" fmla="*/ 933499 w 1189248"/>
                <a:gd name="connsiteY47" fmla="*/ 45976 h 195792"/>
                <a:gd name="connsiteX48" fmla="*/ 959655 w 1189248"/>
                <a:gd name="connsiteY48" fmla="*/ 35578 h 195792"/>
                <a:gd name="connsiteX49" fmla="*/ 986257 w 1189248"/>
                <a:gd name="connsiteY49" fmla="*/ 26328 h 195792"/>
                <a:gd name="connsiteX50" fmla="*/ 1095919 w 1189248"/>
                <a:gd name="connsiteY50" fmla="*/ 1767 h 195792"/>
                <a:gd name="connsiteX51" fmla="*/ 1134195 w 1189248"/>
                <a:gd name="connsiteY51" fmla="*/ -2315 h 195792"/>
                <a:gd name="connsiteX52" fmla="*/ 1191929 w 1189248"/>
                <a:gd name="connsiteY52" fmla="*/ 49549 h 19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89248" h="195792">
                  <a:moveTo>
                    <a:pt x="1191929" y="49549"/>
                  </a:moveTo>
                  <a:lnTo>
                    <a:pt x="1181851" y="50379"/>
                  </a:lnTo>
                  <a:cubicBezTo>
                    <a:pt x="1173174" y="51144"/>
                    <a:pt x="1164435" y="51655"/>
                    <a:pt x="1155758" y="52547"/>
                  </a:cubicBezTo>
                  <a:cubicBezTo>
                    <a:pt x="1147082" y="53441"/>
                    <a:pt x="1138470" y="54717"/>
                    <a:pt x="1129857" y="55673"/>
                  </a:cubicBezTo>
                  <a:lnTo>
                    <a:pt x="1123478" y="56375"/>
                  </a:lnTo>
                  <a:cubicBezTo>
                    <a:pt x="1121310" y="56375"/>
                    <a:pt x="1119204" y="57012"/>
                    <a:pt x="1117099" y="57332"/>
                  </a:cubicBezTo>
                  <a:lnTo>
                    <a:pt x="1104340" y="59373"/>
                  </a:lnTo>
                  <a:cubicBezTo>
                    <a:pt x="1070083" y="64541"/>
                    <a:pt x="1036208" y="71749"/>
                    <a:pt x="1002844" y="80999"/>
                  </a:cubicBezTo>
                  <a:cubicBezTo>
                    <a:pt x="994550" y="83360"/>
                    <a:pt x="986321" y="86039"/>
                    <a:pt x="978027" y="88464"/>
                  </a:cubicBezTo>
                  <a:cubicBezTo>
                    <a:pt x="969735" y="90887"/>
                    <a:pt x="961697" y="94077"/>
                    <a:pt x="953467" y="96821"/>
                  </a:cubicBezTo>
                  <a:cubicBezTo>
                    <a:pt x="945238" y="99564"/>
                    <a:pt x="937327" y="103201"/>
                    <a:pt x="929289" y="106135"/>
                  </a:cubicBezTo>
                  <a:cubicBezTo>
                    <a:pt x="925207" y="107666"/>
                    <a:pt x="921251" y="109516"/>
                    <a:pt x="917169" y="111175"/>
                  </a:cubicBezTo>
                  <a:cubicBezTo>
                    <a:pt x="913085" y="112832"/>
                    <a:pt x="909131" y="114618"/>
                    <a:pt x="905047" y="116405"/>
                  </a:cubicBezTo>
                  <a:lnTo>
                    <a:pt x="855671" y="138541"/>
                  </a:lnTo>
                  <a:cubicBezTo>
                    <a:pt x="838894" y="145879"/>
                    <a:pt x="821923" y="152959"/>
                    <a:pt x="804635" y="159210"/>
                  </a:cubicBezTo>
                  <a:cubicBezTo>
                    <a:pt x="769676" y="172033"/>
                    <a:pt x="733569" y="181348"/>
                    <a:pt x="696760" y="187153"/>
                  </a:cubicBezTo>
                  <a:cubicBezTo>
                    <a:pt x="660142" y="192702"/>
                    <a:pt x="623014" y="194616"/>
                    <a:pt x="586013" y="192830"/>
                  </a:cubicBezTo>
                  <a:lnTo>
                    <a:pt x="579124" y="192830"/>
                  </a:lnTo>
                  <a:lnTo>
                    <a:pt x="572298" y="192193"/>
                  </a:lnTo>
                  <a:lnTo>
                    <a:pt x="558517" y="191044"/>
                  </a:lnTo>
                  <a:cubicBezTo>
                    <a:pt x="549395" y="190470"/>
                    <a:pt x="540273" y="189259"/>
                    <a:pt x="531151" y="188045"/>
                  </a:cubicBezTo>
                  <a:cubicBezTo>
                    <a:pt x="512905" y="185431"/>
                    <a:pt x="494787" y="181794"/>
                    <a:pt x="476926" y="177137"/>
                  </a:cubicBezTo>
                  <a:cubicBezTo>
                    <a:pt x="459063" y="172480"/>
                    <a:pt x="441584" y="166803"/>
                    <a:pt x="424360" y="161316"/>
                  </a:cubicBezTo>
                  <a:cubicBezTo>
                    <a:pt x="407134" y="155831"/>
                    <a:pt x="390102" y="150918"/>
                    <a:pt x="372941" y="147154"/>
                  </a:cubicBezTo>
                  <a:cubicBezTo>
                    <a:pt x="338875" y="139945"/>
                    <a:pt x="304235" y="135862"/>
                    <a:pt x="269404" y="135098"/>
                  </a:cubicBezTo>
                  <a:cubicBezTo>
                    <a:pt x="234826" y="134076"/>
                    <a:pt x="200250" y="134970"/>
                    <a:pt x="165738" y="137713"/>
                  </a:cubicBezTo>
                  <a:cubicBezTo>
                    <a:pt x="130907" y="141094"/>
                    <a:pt x="96266" y="146324"/>
                    <a:pt x="62009" y="153278"/>
                  </a:cubicBezTo>
                  <a:cubicBezTo>
                    <a:pt x="44849" y="157170"/>
                    <a:pt x="27496" y="160488"/>
                    <a:pt x="10399" y="165144"/>
                  </a:cubicBezTo>
                  <a:lnTo>
                    <a:pt x="2680" y="167057"/>
                  </a:lnTo>
                  <a:cubicBezTo>
                    <a:pt x="19841" y="149514"/>
                    <a:pt x="38660" y="131269"/>
                    <a:pt x="56650" y="110856"/>
                  </a:cubicBezTo>
                  <a:cubicBezTo>
                    <a:pt x="90780" y="101095"/>
                    <a:pt x="125612" y="94013"/>
                    <a:pt x="160890" y="89739"/>
                  </a:cubicBezTo>
                  <a:cubicBezTo>
                    <a:pt x="198209" y="85274"/>
                    <a:pt x="235912" y="85338"/>
                    <a:pt x="273231" y="90059"/>
                  </a:cubicBezTo>
                  <a:cubicBezTo>
                    <a:pt x="310423" y="94971"/>
                    <a:pt x="346849" y="104540"/>
                    <a:pt x="381680" y="118574"/>
                  </a:cubicBezTo>
                  <a:cubicBezTo>
                    <a:pt x="416512" y="132162"/>
                    <a:pt x="448155" y="149769"/>
                    <a:pt x="481775" y="160296"/>
                  </a:cubicBezTo>
                  <a:cubicBezTo>
                    <a:pt x="498552" y="165718"/>
                    <a:pt x="515840" y="169546"/>
                    <a:pt x="533319" y="171779"/>
                  </a:cubicBezTo>
                  <a:cubicBezTo>
                    <a:pt x="542060" y="172991"/>
                    <a:pt x="550862" y="173820"/>
                    <a:pt x="559731" y="174139"/>
                  </a:cubicBezTo>
                  <a:lnTo>
                    <a:pt x="572999" y="174714"/>
                  </a:lnTo>
                  <a:lnTo>
                    <a:pt x="579378" y="174714"/>
                  </a:lnTo>
                  <a:lnTo>
                    <a:pt x="585758" y="174714"/>
                  </a:lnTo>
                  <a:cubicBezTo>
                    <a:pt x="621036" y="174139"/>
                    <a:pt x="655995" y="168590"/>
                    <a:pt x="689742" y="158254"/>
                  </a:cubicBezTo>
                  <a:cubicBezTo>
                    <a:pt x="706521" y="153150"/>
                    <a:pt x="723043" y="147282"/>
                    <a:pt x="739246" y="140647"/>
                  </a:cubicBezTo>
                  <a:cubicBezTo>
                    <a:pt x="747348" y="137330"/>
                    <a:pt x="755387" y="134268"/>
                    <a:pt x="763361" y="130249"/>
                  </a:cubicBezTo>
                  <a:lnTo>
                    <a:pt x="775353" y="124826"/>
                  </a:lnTo>
                  <a:lnTo>
                    <a:pt x="787220" y="119085"/>
                  </a:lnTo>
                  <a:cubicBezTo>
                    <a:pt x="819117" y="103838"/>
                    <a:pt x="850058" y="87188"/>
                    <a:pt x="882911" y="70282"/>
                  </a:cubicBezTo>
                  <a:cubicBezTo>
                    <a:pt x="886931" y="68176"/>
                    <a:pt x="891077" y="66136"/>
                    <a:pt x="895223" y="63903"/>
                  </a:cubicBezTo>
                  <a:cubicBezTo>
                    <a:pt x="899370" y="61671"/>
                    <a:pt x="903516" y="59693"/>
                    <a:pt x="907981" y="57523"/>
                  </a:cubicBezTo>
                  <a:cubicBezTo>
                    <a:pt x="916530" y="53696"/>
                    <a:pt x="925016" y="49549"/>
                    <a:pt x="933499" y="45976"/>
                  </a:cubicBezTo>
                  <a:cubicBezTo>
                    <a:pt x="941984" y="42405"/>
                    <a:pt x="950851" y="38768"/>
                    <a:pt x="959655" y="35578"/>
                  </a:cubicBezTo>
                  <a:cubicBezTo>
                    <a:pt x="968458" y="32389"/>
                    <a:pt x="977326" y="29199"/>
                    <a:pt x="986257" y="26328"/>
                  </a:cubicBezTo>
                  <a:cubicBezTo>
                    <a:pt x="1021982" y="14845"/>
                    <a:pt x="1058664" y="6616"/>
                    <a:pt x="1095919" y="1767"/>
                  </a:cubicBezTo>
                  <a:cubicBezTo>
                    <a:pt x="1108677" y="-83"/>
                    <a:pt x="1121436" y="-1295"/>
                    <a:pt x="1134195" y="-2315"/>
                  </a:cubicBezTo>
                  <a:cubicBezTo>
                    <a:pt x="1152505" y="15993"/>
                    <a:pt x="1171771" y="33281"/>
                    <a:pt x="1191929" y="49549"/>
                  </a:cubicBezTo>
                  <a:close/>
                </a:path>
              </a:pathLst>
            </a:custGeom>
            <a:solidFill>
              <a:srgbClr val="BFCDFF"/>
            </a:solidFill>
            <a:ln w="6375" cap="flat">
              <a:noFill/>
              <a:prstDash val="solid"/>
              <a:miter/>
            </a:ln>
          </p:spPr>
          <p:txBody>
            <a:bodyPr rtlCol="0" anchor="ctr"/>
            <a:lstStyle/>
            <a:p>
              <a:endParaRPr lang="zh-CN" altLang="en-US"/>
            </a:p>
          </p:txBody>
        </p:sp>
        <p:sp>
          <p:nvSpPr>
            <p:cNvPr id="226" name="ïṧlîḓè">
              <a:extLst>
                <a:ext uri="{FF2B5EF4-FFF2-40B4-BE49-F238E27FC236}">
                  <a16:creationId xmlns:a16="http://schemas.microsoft.com/office/drawing/2014/main" id="{03BB7BAC-19E8-7CB7-E4FD-806E65C3B6F9}"/>
                </a:ext>
              </a:extLst>
            </p:cNvPr>
            <p:cNvSpPr/>
            <p:nvPr/>
          </p:nvSpPr>
          <p:spPr>
            <a:xfrm>
              <a:off x="1002523" y="6314629"/>
              <a:ext cx="2058444" cy="260355"/>
            </a:xfrm>
            <a:custGeom>
              <a:avLst/>
              <a:gdLst>
                <a:gd name="connsiteX0" fmla="*/ 2061125 w 2058444"/>
                <a:gd name="connsiteY0" fmla="*/ 119991 h 260355"/>
                <a:gd name="connsiteX1" fmla="*/ 2020359 w 2058444"/>
                <a:gd name="connsiteY1" fmla="*/ 109847 h 260355"/>
                <a:gd name="connsiteX2" fmla="*/ 1849009 w 2058444"/>
                <a:gd name="connsiteY2" fmla="*/ 74760 h 260355"/>
                <a:gd name="connsiteX3" fmla="*/ 1676765 w 2058444"/>
                <a:gd name="connsiteY3" fmla="*/ 54538 h 260355"/>
                <a:gd name="connsiteX4" fmla="*/ 1665983 w 2058444"/>
                <a:gd name="connsiteY4" fmla="*/ 53836 h 260355"/>
                <a:gd name="connsiteX5" fmla="*/ 1655138 w 2058444"/>
                <a:gd name="connsiteY5" fmla="*/ 53454 h 260355"/>
                <a:gd name="connsiteX6" fmla="*/ 1633513 w 2058444"/>
                <a:gd name="connsiteY6" fmla="*/ 52624 h 260355"/>
                <a:gd name="connsiteX7" fmla="*/ 1611950 w 2058444"/>
                <a:gd name="connsiteY7" fmla="*/ 52624 h 260355"/>
                <a:gd name="connsiteX8" fmla="*/ 1590388 w 2058444"/>
                <a:gd name="connsiteY8" fmla="*/ 52624 h 260355"/>
                <a:gd name="connsiteX9" fmla="*/ 1568889 w 2058444"/>
                <a:gd name="connsiteY9" fmla="*/ 53199 h 260355"/>
                <a:gd name="connsiteX10" fmla="*/ 1547455 w 2058444"/>
                <a:gd name="connsiteY10" fmla="*/ 54474 h 260355"/>
                <a:gd name="connsiteX11" fmla="*/ 1536672 w 2058444"/>
                <a:gd name="connsiteY11" fmla="*/ 55113 h 260355"/>
                <a:gd name="connsiteX12" fmla="*/ 1526019 w 2058444"/>
                <a:gd name="connsiteY12" fmla="*/ 56133 h 260355"/>
                <a:gd name="connsiteX13" fmla="*/ 1504649 w 2058444"/>
                <a:gd name="connsiteY13" fmla="*/ 58366 h 260355"/>
                <a:gd name="connsiteX14" fmla="*/ 1339422 w 2058444"/>
                <a:gd name="connsiteY14" fmla="*/ 99641 h 260355"/>
                <a:gd name="connsiteX15" fmla="*/ 1319836 w 2058444"/>
                <a:gd name="connsiteY15" fmla="*/ 107934 h 260355"/>
                <a:gd name="connsiteX16" fmla="*/ 1310140 w 2058444"/>
                <a:gd name="connsiteY16" fmla="*/ 112400 h 260355"/>
                <a:gd name="connsiteX17" fmla="*/ 1300570 w 2058444"/>
                <a:gd name="connsiteY17" fmla="*/ 117056 h 260355"/>
                <a:gd name="connsiteX18" fmla="*/ 1262294 w 2058444"/>
                <a:gd name="connsiteY18" fmla="*/ 137406 h 260355"/>
                <a:gd name="connsiteX19" fmla="*/ 1182871 w 2058444"/>
                <a:gd name="connsiteY19" fmla="*/ 179320 h 260355"/>
                <a:gd name="connsiteX20" fmla="*/ 1099938 w 2058444"/>
                <a:gd name="connsiteY20" fmla="*/ 214087 h 260355"/>
                <a:gd name="connsiteX21" fmla="*/ 1078632 w 2058444"/>
                <a:gd name="connsiteY21" fmla="*/ 221231 h 260355"/>
                <a:gd name="connsiteX22" fmla="*/ 1057005 w 2058444"/>
                <a:gd name="connsiteY22" fmla="*/ 227611 h 260355"/>
                <a:gd name="connsiteX23" fmla="*/ 1013561 w 2058444"/>
                <a:gd name="connsiteY23" fmla="*/ 239094 h 260355"/>
                <a:gd name="connsiteX24" fmla="*/ 991552 w 2058444"/>
                <a:gd name="connsiteY24" fmla="*/ 243623 h 260355"/>
                <a:gd name="connsiteX25" fmla="*/ 980580 w 2058444"/>
                <a:gd name="connsiteY25" fmla="*/ 245920 h 260355"/>
                <a:gd name="connsiteX26" fmla="*/ 969480 w 2058444"/>
                <a:gd name="connsiteY26" fmla="*/ 247707 h 260355"/>
                <a:gd name="connsiteX27" fmla="*/ 947343 w 2058444"/>
                <a:gd name="connsiteY27" fmla="*/ 251216 h 260355"/>
                <a:gd name="connsiteX28" fmla="*/ 925016 w 2058444"/>
                <a:gd name="connsiteY28" fmla="*/ 253831 h 260355"/>
                <a:gd name="connsiteX29" fmla="*/ 913852 w 2058444"/>
                <a:gd name="connsiteY29" fmla="*/ 255106 h 260355"/>
                <a:gd name="connsiteX30" fmla="*/ 902688 w 2058444"/>
                <a:gd name="connsiteY30" fmla="*/ 255872 h 260355"/>
                <a:gd name="connsiteX31" fmla="*/ 880296 w 2058444"/>
                <a:gd name="connsiteY31" fmla="*/ 257467 h 260355"/>
                <a:gd name="connsiteX32" fmla="*/ 857776 w 2058444"/>
                <a:gd name="connsiteY32" fmla="*/ 258040 h 260355"/>
                <a:gd name="connsiteX33" fmla="*/ 846549 w 2058444"/>
                <a:gd name="connsiteY33" fmla="*/ 258040 h 260355"/>
                <a:gd name="connsiteX34" fmla="*/ 835321 w 2058444"/>
                <a:gd name="connsiteY34" fmla="*/ 258040 h 260355"/>
                <a:gd name="connsiteX35" fmla="*/ 745626 w 2058444"/>
                <a:gd name="connsiteY35" fmla="*/ 251088 h 260355"/>
                <a:gd name="connsiteX36" fmla="*/ 734462 w 2058444"/>
                <a:gd name="connsiteY36" fmla="*/ 249557 h 260355"/>
                <a:gd name="connsiteX37" fmla="*/ 728849 w 2058444"/>
                <a:gd name="connsiteY37" fmla="*/ 248791 h 260355"/>
                <a:gd name="connsiteX38" fmla="*/ 723298 w 2058444"/>
                <a:gd name="connsiteY38" fmla="*/ 247834 h 260355"/>
                <a:gd name="connsiteX39" fmla="*/ 701098 w 2058444"/>
                <a:gd name="connsiteY39" fmla="*/ 243878 h 260355"/>
                <a:gd name="connsiteX40" fmla="*/ 657144 w 2058444"/>
                <a:gd name="connsiteY40" fmla="*/ 234628 h 260355"/>
                <a:gd name="connsiteX41" fmla="*/ 570575 w 2058444"/>
                <a:gd name="connsiteY41" fmla="*/ 213321 h 260355"/>
                <a:gd name="connsiteX42" fmla="*/ 527834 w 2058444"/>
                <a:gd name="connsiteY42" fmla="*/ 202540 h 260355"/>
                <a:gd name="connsiteX43" fmla="*/ 506526 w 2058444"/>
                <a:gd name="connsiteY43" fmla="*/ 197308 h 260355"/>
                <a:gd name="connsiteX44" fmla="*/ 485220 w 2058444"/>
                <a:gd name="connsiteY44" fmla="*/ 192398 h 260355"/>
                <a:gd name="connsiteX45" fmla="*/ 463976 w 2058444"/>
                <a:gd name="connsiteY45" fmla="*/ 187739 h 260355"/>
                <a:gd name="connsiteX46" fmla="*/ 442732 w 2058444"/>
                <a:gd name="connsiteY46" fmla="*/ 183210 h 260355"/>
                <a:gd name="connsiteX47" fmla="*/ 421426 w 2058444"/>
                <a:gd name="connsiteY47" fmla="*/ 179128 h 260355"/>
                <a:gd name="connsiteX48" fmla="*/ 400054 w 2058444"/>
                <a:gd name="connsiteY48" fmla="*/ 175364 h 260355"/>
                <a:gd name="connsiteX49" fmla="*/ 357248 w 2058444"/>
                <a:gd name="connsiteY49" fmla="*/ 168601 h 260355"/>
                <a:gd name="connsiteX50" fmla="*/ 335749 w 2058444"/>
                <a:gd name="connsiteY50" fmla="*/ 165794 h 260355"/>
                <a:gd name="connsiteX51" fmla="*/ 314187 w 2058444"/>
                <a:gd name="connsiteY51" fmla="*/ 163243 h 260355"/>
                <a:gd name="connsiteX52" fmla="*/ 140285 w 2058444"/>
                <a:gd name="connsiteY52" fmla="*/ 156608 h 260355"/>
                <a:gd name="connsiteX53" fmla="*/ 2680 w 2058444"/>
                <a:gd name="connsiteY53" fmla="*/ 165731 h 260355"/>
                <a:gd name="connsiteX54" fmla="*/ 55055 w 2058444"/>
                <a:gd name="connsiteY54" fmla="*/ 123691 h 260355"/>
                <a:gd name="connsiteX55" fmla="*/ 137987 w 2058444"/>
                <a:gd name="connsiteY55" fmla="*/ 114440 h 260355"/>
                <a:gd name="connsiteX56" fmla="*/ 318525 w 2058444"/>
                <a:gd name="connsiteY56" fmla="*/ 115717 h 260355"/>
                <a:gd name="connsiteX57" fmla="*/ 341044 w 2058444"/>
                <a:gd name="connsiteY57" fmla="*/ 117949 h 260355"/>
                <a:gd name="connsiteX58" fmla="*/ 363500 w 2058444"/>
                <a:gd name="connsiteY58" fmla="*/ 120629 h 260355"/>
                <a:gd name="connsiteX59" fmla="*/ 385892 w 2058444"/>
                <a:gd name="connsiteY59" fmla="*/ 124073 h 260355"/>
                <a:gd name="connsiteX60" fmla="*/ 397056 w 2058444"/>
                <a:gd name="connsiteY60" fmla="*/ 125859 h 260355"/>
                <a:gd name="connsiteX61" fmla="*/ 408220 w 2058444"/>
                <a:gd name="connsiteY61" fmla="*/ 127965 h 260355"/>
                <a:gd name="connsiteX62" fmla="*/ 496192 w 2058444"/>
                <a:gd name="connsiteY62" fmla="*/ 149017 h 260355"/>
                <a:gd name="connsiteX63" fmla="*/ 664672 w 2058444"/>
                <a:gd name="connsiteY63" fmla="*/ 206432 h 260355"/>
                <a:gd name="connsiteX64" fmla="*/ 706585 w 2058444"/>
                <a:gd name="connsiteY64" fmla="*/ 219191 h 260355"/>
                <a:gd name="connsiteX65" fmla="*/ 727701 w 2058444"/>
                <a:gd name="connsiteY65" fmla="*/ 224676 h 260355"/>
                <a:gd name="connsiteX66" fmla="*/ 732995 w 2058444"/>
                <a:gd name="connsiteY66" fmla="*/ 226080 h 260355"/>
                <a:gd name="connsiteX67" fmla="*/ 738354 w 2058444"/>
                <a:gd name="connsiteY67" fmla="*/ 227229 h 260355"/>
                <a:gd name="connsiteX68" fmla="*/ 749007 w 2058444"/>
                <a:gd name="connsiteY68" fmla="*/ 229652 h 260355"/>
                <a:gd name="connsiteX69" fmla="*/ 759662 w 2058444"/>
                <a:gd name="connsiteY69" fmla="*/ 231950 h 260355"/>
                <a:gd name="connsiteX70" fmla="*/ 770379 w 2058444"/>
                <a:gd name="connsiteY70" fmla="*/ 233800 h 260355"/>
                <a:gd name="connsiteX71" fmla="*/ 791940 w 2058444"/>
                <a:gd name="connsiteY71" fmla="*/ 237180 h 260355"/>
                <a:gd name="connsiteX72" fmla="*/ 813631 w 2058444"/>
                <a:gd name="connsiteY72" fmla="*/ 239605 h 260355"/>
                <a:gd name="connsiteX73" fmla="*/ 835448 w 2058444"/>
                <a:gd name="connsiteY73" fmla="*/ 241008 h 260355"/>
                <a:gd name="connsiteX74" fmla="*/ 846357 w 2058444"/>
                <a:gd name="connsiteY74" fmla="*/ 241519 h 260355"/>
                <a:gd name="connsiteX75" fmla="*/ 857265 w 2058444"/>
                <a:gd name="connsiteY75" fmla="*/ 241519 h 260355"/>
                <a:gd name="connsiteX76" fmla="*/ 879148 w 2058444"/>
                <a:gd name="connsiteY76" fmla="*/ 241519 h 260355"/>
                <a:gd name="connsiteX77" fmla="*/ 901029 w 2058444"/>
                <a:gd name="connsiteY77" fmla="*/ 240179 h 260355"/>
                <a:gd name="connsiteX78" fmla="*/ 911937 w 2058444"/>
                <a:gd name="connsiteY78" fmla="*/ 239413 h 260355"/>
                <a:gd name="connsiteX79" fmla="*/ 922782 w 2058444"/>
                <a:gd name="connsiteY79" fmla="*/ 238137 h 260355"/>
                <a:gd name="connsiteX80" fmla="*/ 944537 w 2058444"/>
                <a:gd name="connsiteY80" fmla="*/ 235395 h 260355"/>
                <a:gd name="connsiteX81" fmla="*/ 966035 w 2058444"/>
                <a:gd name="connsiteY81" fmla="*/ 231566 h 260355"/>
                <a:gd name="connsiteX82" fmla="*/ 976816 w 2058444"/>
                <a:gd name="connsiteY82" fmla="*/ 229589 h 260355"/>
                <a:gd name="connsiteX83" fmla="*/ 987470 w 2058444"/>
                <a:gd name="connsiteY83" fmla="*/ 227101 h 260355"/>
                <a:gd name="connsiteX84" fmla="*/ 1008713 w 2058444"/>
                <a:gd name="connsiteY84" fmla="*/ 221934 h 260355"/>
                <a:gd name="connsiteX85" fmla="*/ 1050434 w 2058444"/>
                <a:gd name="connsiteY85" fmla="*/ 209175 h 260355"/>
                <a:gd name="connsiteX86" fmla="*/ 1070912 w 2058444"/>
                <a:gd name="connsiteY86" fmla="*/ 201584 h 260355"/>
                <a:gd name="connsiteX87" fmla="*/ 1091136 w 2058444"/>
                <a:gd name="connsiteY87" fmla="*/ 193290 h 260355"/>
                <a:gd name="connsiteX88" fmla="*/ 1111038 w 2058444"/>
                <a:gd name="connsiteY88" fmla="*/ 184423 h 260355"/>
                <a:gd name="connsiteX89" fmla="*/ 1130560 w 2058444"/>
                <a:gd name="connsiteY89" fmla="*/ 174727 h 260355"/>
                <a:gd name="connsiteX90" fmla="*/ 1168836 w 2058444"/>
                <a:gd name="connsiteY90" fmla="*/ 153674 h 260355"/>
                <a:gd name="connsiteX91" fmla="*/ 1242774 w 2058444"/>
                <a:gd name="connsiteY91" fmla="*/ 106530 h 260355"/>
                <a:gd name="connsiteX92" fmla="*/ 1281051 w 2058444"/>
                <a:gd name="connsiteY92" fmla="*/ 81970 h 260355"/>
                <a:gd name="connsiteX93" fmla="*/ 1291065 w 2058444"/>
                <a:gd name="connsiteY93" fmla="*/ 76291 h 260355"/>
                <a:gd name="connsiteX94" fmla="*/ 1301209 w 2058444"/>
                <a:gd name="connsiteY94" fmla="*/ 70742 h 260355"/>
                <a:gd name="connsiteX95" fmla="*/ 1321750 w 2058444"/>
                <a:gd name="connsiteY95" fmla="*/ 60407 h 260355"/>
                <a:gd name="connsiteX96" fmla="*/ 1497503 w 2058444"/>
                <a:gd name="connsiteY96" fmla="*/ 8223 h 260355"/>
                <a:gd name="connsiteX97" fmla="*/ 1679316 w 2058444"/>
                <a:gd name="connsiteY97" fmla="*/ -1473 h 260355"/>
                <a:gd name="connsiteX98" fmla="*/ 1858960 w 2058444"/>
                <a:gd name="connsiteY98" fmla="*/ 18303 h 260355"/>
                <a:gd name="connsiteX99" fmla="*/ 2016914 w 2058444"/>
                <a:gd name="connsiteY99" fmla="*/ 54666 h 260355"/>
                <a:gd name="connsiteX100" fmla="*/ 2061125 w 2058444"/>
                <a:gd name="connsiteY100" fmla="*/ 119991 h 2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058444" h="260355">
                  <a:moveTo>
                    <a:pt x="2061125" y="119991"/>
                  </a:moveTo>
                  <a:cubicBezTo>
                    <a:pt x="2047536" y="116546"/>
                    <a:pt x="2033948" y="113164"/>
                    <a:pt x="2020359" y="109847"/>
                  </a:cubicBezTo>
                  <a:cubicBezTo>
                    <a:pt x="1963455" y="96260"/>
                    <a:pt x="1906360" y="84329"/>
                    <a:pt x="1849009" y="74760"/>
                  </a:cubicBezTo>
                  <a:cubicBezTo>
                    <a:pt x="1791976" y="65127"/>
                    <a:pt x="1734498" y="58430"/>
                    <a:pt x="1676765" y="54538"/>
                  </a:cubicBezTo>
                  <a:lnTo>
                    <a:pt x="1665983" y="53836"/>
                  </a:lnTo>
                  <a:lnTo>
                    <a:pt x="1655138" y="53454"/>
                  </a:lnTo>
                  <a:lnTo>
                    <a:pt x="1633513" y="52624"/>
                  </a:lnTo>
                  <a:cubicBezTo>
                    <a:pt x="1626367" y="52624"/>
                    <a:pt x="1619159" y="52624"/>
                    <a:pt x="1611950" y="52624"/>
                  </a:cubicBezTo>
                  <a:cubicBezTo>
                    <a:pt x="1604742" y="52624"/>
                    <a:pt x="1597596" y="52624"/>
                    <a:pt x="1590388" y="52624"/>
                  </a:cubicBezTo>
                  <a:lnTo>
                    <a:pt x="1568889" y="53199"/>
                  </a:lnTo>
                  <a:cubicBezTo>
                    <a:pt x="1561744" y="53199"/>
                    <a:pt x="1554599" y="54027"/>
                    <a:pt x="1547455" y="54474"/>
                  </a:cubicBezTo>
                  <a:lnTo>
                    <a:pt x="1536672" y="55113"/>
                  </a:lnTo>
                  <a:lnTo>
                    <a:pt x="1526019" y="56133"/>
                  </a:lnTo>
                  <a:cubicBezTo>
                    <a:pt x="1518875" y="56899"/>
                    <a:pt x="1511729" y="57345"/>
                    <a:pt x="1504649" y="58366"/>
                  </a:cubicBezTo>
                  <a:cubicBezTo>
                    <a:pt x="1447999" y="65000"/>
                    <a:pt x="1392499" y="78844"/>
                    <a:pt x="1339422" y="99641"/>
                  </a:cubicBezTo>
                  <a:cubicBezTo>
                    <a:pt x="1333042" y="102384"/>
                    <a:pt x="1326216" y="104935"/>
                    <a:pt x="1319836" y="107934"/>
                  </a:cubicBezTo>
                  <a:lnTo>
                    <a:pt x="1310140" y="112400"/>
                  </a:lnTo>
                  <a:cubicBezTo>
                    <a:pt x="1306887" y="113867"/>
                    <a:pt x="1303760" y="115398"/>
                    <a:pt x="1300570" y="117056"/>
                  </a:cubicBezTo>
                  <a:cubicBezTo>
                    <a:pt x="1287812" y="123436"/>
                    <a:pt x="1275053" y="130135"/>
                    <a:pt x="1262294" y="137406"/>
                  </a:cubicBezTo>
                  <a:cubicBezTo>
                    <a:pt x="1236776" y="151888"/>
                    <a:pt x="1209983" y="166369"/>
                    <a:pt x="1182871" y="179320"/>
                  </a:cubicBezTo>
                  <a:cubicBezTo>
                    <a:pt x="1155886" y="192334"/>
                    <a:pt x="1128200" y="203943"/>
                    <a:pt x="1099938" y="214087"/>
                  </a:cubicBezTo>
                  <a:cubicBezTo>
                    <a:pt x="1092922" y="216638"/>
                    <a:pt x="1085712" y="218872"/>
                    <a:pt x="1078632" y="221231"/>
                  </a:cubicBezTo>
                  <a:cubicBezTo>
                    <a:pt x="1071550" y="223592"/>
                    <a:pt x="1064278" y="225698"/>
                    <a:pt x="1057005" y="227611"/>
                  </a:cubicBezTo>
                  <a:cubicBezTo>
                    <a:pt x="1042715" y="232141"/>
                    <a:pt x="1028042" y="235331"/>
                    <a:pt x="1013561" y="239094"/>
                  </a:cubicBezTo>
                  <a:cubicBezTo>
                    <a:pt x="1006225" y="240689"/>
                    <a:pt x="998890" y="242092"/>
                    <a:pt x="991552" y="243623"/>
                  </a:cubicBezTo>
                  <a:lnTo>
                    <a:pt x="980580" y="245920"/>
                  </a:lnTo>
                  <a:lnTo>
                    <a:pt x="969480" y="247707"/>
                  </a:lnTo>
                  <a:cubicBezTo>
                    <a:pt x="962080" y="248854"/>
                    <a:pt x="954743" y="250130"/>
                    <a:pt x="947343" y="251216"/>
                  </a:cubicBezTo>
                  <a:lnTo>
                    <a:pt x="925016" y="253831"/>
                  </a:lnTo>
                  <a:lnTo>
                    <a:pt x="913852" y="255106"/>
                  </a:lnTo>
                  <a:lnTo>
                    <a:pt x="902688" y="255872"/>
                  </a:lnTo>
                  <a:lnTo>
                    <a:pt x="880296" y="257467"/>
                  </a:lnTo>
                  <a:lnTo>
                    <a:pt x="857776" y="258040"/>
                  </a:lnTo>
                  <a:cubicBezTo>
                    <a:pt x="854076" y="258040"/>
                    <a:pt x="850313" y="258040"/>
                    <a:pt x="846549" y="258040"/>
                  </a:cubicBezTo>
                  <a:lnTo>
                    <a:pt x="835321" y="258040"/>
                  </a:lnTo>
                  <a:cubicBezTo>
                    <a:pt x="805274" y="257659"/>
                    <a:pt x="775355" y="255298"/>
                    <a:pt x="745626" y="251088"/>
                  </a:cubicBezTo>
                  <a:lnTo>
                    <a:pt x="734462" y="249557"/>
                  </a:lnTo>
                  <a:lnTo>
                    <a:pt x="728849" y="248791"/>
                  </a:lnTo>
                  <a:lnTo>
                    <a:pt x="723298" y="247834"/>
                  </a:lnTo>
                  <a:lnTo>
                    <a:pt x="701098" y="243878"/>
                  </a:lnTo>
                  <a:cubicBezTo>
                    <a:pt x="686490" y="240816"/>
                    <a:pt x="671690" y="238010"/>
                    <a:pt x="657144" y="234628"/>
                  </a:cubicBezTo>
                  <a:cubicBezTo>
                    <a:pt x="627990" y="228249"/>
                    <a:pt x="599155" y="220530"/>
                    <a:pt x="570575" y="213321"/>
                  </a:cubicBezTo>
                  <a:cubicBezTo>
                    <a:pt x="556286" y="209749"/>
                    <a:pt x="542060" y="205985"/>
                    <a:pt x="527834" y="202540"/>
                  </a:cubicBezTo>
                  <a:lnTo>
                    <a:pt x="506526" y="197308"/>
                  </a:lnTo>
                  <a:lnTo>
                    <a:pt x="485220" y="192398"/>
                  </a:lnTo>
                  <a:cubicBezTo>
                    <a:pt x="478138" y="190675"/>
                    <a:pt x="471058" y="189208"/>
                    <a:pt x="463976" y="187739"/>
                  </a:cubicBezTo>
                  <a:cubicBezTo>
                    <a:pt x="456894" y="186272"/>
                    <a:pt x="449814" y="184550"/>
                    <a:pt x="442732" y="183210"/>
                  </a:cubicBezTo>
                  <a:lnTo>
                    <a:pt x="421426" y="179128"/>
                  </a:lnTo>
                  <a:cubicBezTo>
                    <a:pt x="414344" y="177725"/>
                    <a:pt x="407200" y="176639"/>
                    <a:pt x="400054" y="175364"/>
                  </a:cubicBezTo>
                  <a:cubicBezTo>
                    <a:pt x="385828" y="172812"/>
                    <a:pt x="371538" y="170834"/>
                    <a:pt x="357248" y="168601"/>
                  </a:cubicBezTo>
                  <a:lnTo>
                    <a:pt x="335749" y="165794"/>
                  </a:lnTo>
                  <a:cubicBezTo>
                    <a:pt x="328605" y="164838"/>
                    <a:pt x="321395" y="163880"/>
                    <a:pt x="314187" y="163243"/>
                  </a:cubicBezTo>
                  <a:cubicBezTo>
                    <a:pt x="256390" y="157437"/>
                    <a:pt x="198338" y="155205"/>
                    <a:pt x="140285" y="156608"/>
                  </a:cubicBezTo>
                  <a:cubicBezTo>
                    <a:pt x="94417" y="157629"/>
                    <a:pt x="48486" y="160754"/>
                    <a:pt x="2680" y="165731"/>
                  </a:cubicBezTo>
                  <a:cubicBezTo>
                    <a:pt x="18757" y="150101"/>
                    <a:pt x="36300" y="136003"/>
                    <a:pt x="55055" y="123691"/>
                  </a:cubicBezTo>
                  <a:cubicBezTo>
                    <a:pt x="82615" y="119416"/>
                    <a:pt x="110238" y="116354"/>
                    <a:pt x="137987" y="114440"/>
                  </a:cubicBezTo>
                  <a:cubicBezTo>
                    <a:pt x="198082" y="109911"/>
                    <a:pt x="258495" y="110358"/>
                    <a:pt x="318525" y="115717"/>
                  </a:cubicBezTo>
                  <a:cubicBezTo>
                    <a:pt x="326054" y="116226"/>
                    <a:pt x="333517" y="117120"/>
                    <a:pt x="341044" y="117949"/>
                  </a:cubicBezTo>
                  <a:cubicBezTo>
                    <a:pt x="348572" y="118779"/>
                    <a:pt x="356037" y="119671"/>
                    <a:pt x="363500" y="120629"/>
                  </a:cubicBezTo>
                  <a:lnTo>
                    <a:pt x="385892" y="124073"/>
                  </a:lnTo>
                  <a:cubicBezTo>
                    <a:pt x="389592" y="124648"/>
                    <a:pt x="393355" y="125158"/>
                    <a:pt x="397056" y="125859"/>
                  </a:cubicBezTo>
                  <a:lnTo>
                    <a:pt x="408220" y="127965"/>
                  </a:lnTo>
                  <a:cubicBezTo>
                    <a:pt x="437883" y="133452"/>
                    <a:pt x="467229" y="140468"/>
                    <a:pt x="496192" y="149017"/>
                  </a:cubicBezTo>
                  <a:cubicBezTo>
                    <a:pt x="554054" y="165667"/>
                    <a:pt x="609171" y="187931"/>
                    <a:pt x="664672" y="206432"/>
                  </a:cubicBezTo>
                  <a:cubicBezTo>
                    <a:pt x="678578" y="211153"/>
                    <a:pt x="692550" y="215299"/>
                    <a:pt x="706585" y="219191"/>
                  </a:cubicBezTo>
                  <a:lnTo>
                    <a:pt x="727701" y="224676"/>
                  </a:lnTo>
                  <a:lnTo>
                    <a:pt x="732995" y="226080"/>
                  </a:lnTo>
                  <a:lnTo>
                    <a:pt x="738354" y="227229"/>
                  </a:lnTo>
                  <a:lnTo>
                    <a:pt x="749007" y="229652"/>
                  </a:lnTo>
                  <a:lnTo>
                    <a:pt x="759662" y="231950"/>
                  </a:lnTo>
                  <a:lnTo>
                    <a:pt x="770379" y="233800"/>
                  </a:lnTo>
                  <a:cubicBezTo>
                    <a:pt x="777587" y="234884"/>
                    <a:pt x="784732" y="236351"/>
                    <a:pt x="791940" y="237180"/>
                  </a:cubicBezTo>
                  <a:lnTo>
                    <a:pt x="813631" y="239605"/>
                  </a:lnTo>
                  <a:cubicBezTo>
                    <a:pt x="820903" y="240433"/>
                    <a:pt x="828177" y="240561"/>
                    <a:pt x="835448" y="241008"/>
                  </a:cubicBezTo>
                  <a:lnTo>
                    <a:pt x="846357" y="241519"/>
                  </a:lnTo>
                  <a:cubicBezTo>
                    <a:pt x="849994" y="241519"/>
                    <a:pt x="853630" y="241519"/>
                    <a:pt x="857265" y="241519"/>
                  </a:cubicBezTo>
                  <a:lnTo>
                    <a:pt x="879148" y="241519"/>
                  </a:lnTo>
                  <a:lnTo>
                    <a:pt x="901029" y="240179"/>
                  </a:lnTo>
                  <a:lnTo>
                    <a:pt x="911937" y="239413"/>
                  </a:lnTo>
                  <a:lnTo>
                    <a:pt x="922782" y="238137"/>
                  </a:lnTo>
                  <a:lnTo>
                    <a:pt x="944537" y="235395"/>
                  </a:lnTo>
                  <a:cubicBezTo>
                    <a:pt x="951681" y="234245"/>
                    <a:pt x="958891" y="232842"/>
                    <a:pt x="966035" y="231566"/>
                  </a:cubicBezTo>
                  <a:lnTo>
                    <a:pt x="976816" y="229589"/>
                  </a:lnTo>
                  <a:lnTo>
                    <a:pt x="987470" y="227101"/>
                  </a:lnTo>
                  <a:cubicBezTo>
                    <a:pt x="994550" y="225379"/>
                    <a:pt x="1001632" y="223784"/>
                    <a:pt x="1008713" y="221934"/>
                  </a:cubicBezTo>
                  <a:cubicBezTo>
                    <a:pt x="1022685" y="217915"/>
                    <a:pt x="1036719" y="213895"/>
                    <a:pt x="1050434" y="209175"/>
                  </a:cubicBezTo>
                  <a:cubicBezTo>
                    <a:pt x="1057261" y="206815"/>
                    <a:pt x="1064215" y="204390"/>
                    <a:pt x="1070912" y="201584"/>
                  </a:cubicBezTo>
                  <a:cubicBezTo>
                    <a:pt x="1077610" y="198777"/>
                    <a:pt x="1084437" y="196224"/>
                    <a:pt x="1091136" y="193290"/>
                  </a:cubicBezTo>
                  <a:lnTo>
                    <a:pt x="1111038" y="184423"/>
                  </a:lnTo>
                  <a:cubicBezTo>
                    <a:pt x="1117418" y="181298"/>
                    <a:pt x="1123797" y="178044"/>
                    <a:pt x="1130560" y="174727"/>
                  </a:cubicBezTo>
                  <a:cubicBezTo>
                    <a:pt x="1143319" y="168028"/>
                    <a:pt x="1156077" y="161074"/>
                    <a:pt x="1168836" y="153674"/>
                  </a:cubicBezTo>
                  <a:cubicBezTo>
                    <a:pt x="1194354" y="139065"/>
                    <a:pt x="1218277" y="123053"/>
                    <a:pt x="1242774" y="106530"/>
                  </a:cubicBezTo>
                  <a:cubicBezTo>
                    <a:pt x="1255022" y="98238"/>
                    <a:pt x="1267717" y="89816"/>
                    <a:pt x="1281051" y="81970"/>
                  </a:cubicBezTo>
                  <a:cubicBezTo>
                    <a:pt x="1284304" y="79928"/>
                    <a:pt x="1287430" y="78078"/>
                    <a:pt x="1291065" y="76291"/>
                  </a:cubicBezTo>
                  <a:lnTo>
                    <a:pt x="1301209" y="70742"/>
                  </a:lnTo>
                  <a:cubicBezTo>
                    <a:pt x="1307908" y="67041"/>
                    <a:pt x="1314924" y="63852"/>
                    <a:pt x="1321750" y="60407"/>
                  </a:cubicBezTo>
                  <a:cubicBezTo>
                    <a:pt x="1377506" y="34633"/>
                    <a:pt x="1436707" y="17028"/>
                    <a:pt x="1497503" y="8223"/>
                  </a:cubicBezTo>
                  <a:cubicBezTo>
                    <a:pt x="1557661" y="-771"/>
                    <a:pt x="1618521" y="-4025"/>
                    <a:pt x="1679316" y="-1473"/>
                  </a:cubicBezTo>
                  <a:cubicBezTo>
                    <a:pt x="1739602" y="824"/>
                    <a:pt x="1799633" y="7459"/>
                    <a:pt x="1858960" y="18303"/>
                  </a:cubicBezTo>
                  <a:cubicBezTo>
                    <a:pt x="1912293" y="27936"/>
                    <a:pt x="1964986" y="40312"/>
                    <a:pt x="2016914" y="54666"/>
                  </a:cubicBezTo>
                  <a:cubicBezTo>
                    <a:pt x="2031651" y="73676"/>
                    <a:pt x="2045877" y="96833"/>
                    <a:pt x="2061125" y="119991"/>
                  </a:cubicBezTo>
                  <a:close/>
                </a:path>
              </a:pathLst>
            </a:custGeom>
            <a:solidFill>
              <a:srgbClr val="BFCDFF"/>
            </a:solidFill>
            <a:ln w="6375" cap="flat">
              <a:noFill/>
              <a:prstDash val="solid"/>
              <a:miter/>
            </a:ln>
          </p:spPr>
          <p:txBody>
            <a:bodyPr rtlCol="0" anchor="ctr"/>
            <a:lstStyle/>
            <a:p>
              <a:endParaRPr lang="zh-CN" altLang="en-US"/>
            </a:p>
          </p:txBody>
        </p:sp>
        <p:sp>
          <p:nvSpPr>
            <p:cNvPr id="227" name="îsļiďe">
              <a:extLst>
                <a:ext uri="{FF2B5EF4-FFF2-40B4-BE49-F238E27FC236}">
                  <a16:creationId xmlns:a16="http://schemas.microsoft.com/office/drawing/2014/main" id="{5B179A32-AEEE-B975-7DB1-B5CC17853AF1}"/>
                </a:ext>
              </a:extLst>
            </p:cNvPr>
            <p:cNvSpPr/>
            <p:nvPr/>
          </p:nvSpPr>
          <p:spPr>
            <a:xfrm>
              <a:off x="897390" y="6589933"/>
              <a:ext cx="2540726" cy="189191"/>
            </a:xfrm>
            <a:custGeom>
              <a:avLst/>
              <a:gdLst>
                <a:gd name="connsiteX0" fmla="*/ 2543407 w 2540726"/>
                <a:gd name="connsiteY0" fmla="*/ 186877 h 189191"/>
                <a:gd name="connsiteX1" fmla="*/ 2503344 w 2540726"/>
                <a:gd name="connsiteY1" fmla="*/ 169397 h 189191"/>
                <a:gd name="connsiteX2" fmla="*/ 2482419 w 2540726"/>
                <a:gd name="connsiteY2" fmla="*/ 160147 h 189191"/>
                <a:gd name="connsiteX3" fmla="*/ 2461177 w 2540726"/>
                <a:gd name="connsiteY3" fmla="*/ 151726 h 189191"/>
                <a:gd name="connsiteX4" fmla="*/ 2418881 w 2540726"/>
                <a:gd name="connsiteY4" fmla="*/ 134821 h 189191"/>
                <a:gd name="connsiteX5" fmla="*/ 2413587 w 2540726"/>
                <a:gd name="connsiteY5" fmla="*/ 132652 h 189191"/>
                <a:gd name="connsiteX6" fmla="*/ 2408228 w 2540726"/>
                <a:gd name="connsiteY6" fmla="*/ 130803 h 189191"/>
                <a:gd name="connsiteX7" fmla="*/ 2397511 w 2540726"/>
                <a:gd name="connsiteY7" fmla="*/ 126975 h 189191"/>
                <a:gd name="connsiteX8" fmla="*/ 2376075 w 2540726"/>
                <a:gd name="connsiteY8" fmla="*/ 119320 h 189191"/>
                <a:gd name="connsiteX9" fmla="*/ 2289762 w 2540726"/>
                <a:gd name="connsiteY9" fmla="*/ 91122 h 189191"/>
                <a:gd name="connsiteX10" fmla="*/ 2246064 w 2540726"/>
                <a:gd name="connsiteY10" fmla="*/ 79385 h 189191"/>
                <a:gd name="connsiteX11" fmla="*/ 2235153 w 2540726"/>
                <a:gd name="connsiteY11" fmla="*/ 76450 h 189191"/>
                <a:gd name="connsiteX12" fmla="*/ 2224181 w 2540726"/>
                <a:gd name="connsiteY12" fmla="*/ 73706 h 189191"/>
                <a:gd name="connsiteX13" fmla="*/ 2202172 w 2540726"/>
                <a:gd name="connsiteY13" fmla="*/ 68858 h 189191"/>
                <a:gd name="connsiteX14" fmla="*/ 2113563 w 2540726"/>
                <a:gd name="connsiteY14" fmla="*/ 52464 h 189191"/>
                <a:gd name="connsiteX15" fmla="*/ 2068907 w 2540726"/>
                <a:gd name="connsiteY15" fmla="*/ 46658 h 189191"/>
                <a:gd name="connsiteX16" fmla="*/ 2024251 w 2540726"/>
                <a:gd name="connsiteY16" fmla="*/ 42703 h 189191"/>
                <a:gd name="connsiteX17" fmla="*/ 1979596 w 2540726"/>
                <a:gd name="connsiteY17" fmla="*/ 40661 h 189191"/>
                <a:gd name="connsiteX18" fmla="*/ 1934620 w 2540726"/>
                <a:gd name="connsiteY18" fmla="*/ 40661 h 189191"/>
                <a:gd name="connsiteX19" fmla="*/ 1912101 w 2540726"/>
                <a:gd name="connsiteY19" fmla="*/ 41809 h 189191"/>
                <a:gd name="connsiteX20" fmla="*/ 1900809 w 2540726"/>
                <a:gd name="connsiteY20" fmla="*/ 42384 h 189191"/>
                <a:gd name="connsiteX21" fmla="*/ 1889581 w 2540726"/>
                <a:gd name="connsiteY21" fmla="*/ 43150 h 189191"/>
                <a:gd name="connsiteX22" fmla="*/ 1867126 w 2540726"/>
                <a:gd name="connsiteY22" fmla="*/ 45510 h 189191"/>
                <a:gd name="connsiteX23" fmla="*/ 1855834 w 2540726"/>
                <a:gd name="connsiteY23" fmla="*/ 46658 h 189191"/>
                <a:gd name="connsiteX24" fmla="*/ 1844670 w 2540726"/>
                <a:gd name="connsiteY24" fmla="*/ 48380 h 189191"/>
                <a:gd name="connsiteX25" fmla="*/ 1755359 w 2540726"/>
                <a:gd name="connsiteY25" fmla="*/ 66498 h 189191"/>
                <a:gd name="connsiteX26" fmla="*/ 1666494 w 2540726"/>
                <a:gd name="connsiteY26" fmla="*/ 90868 h 189191"/>
                <a:gd name="connsiteX27" fmla="*/ 1577182 w 2540726"/>
                <a:gd name="connsiteY27" fmla="*/ 115108 h 189191"/>
                <a:gd name="connsiteX28" fmla="*/ 1486723 w 2540726"/>
                <a:gd name="connsiteY28" fmla="*/ 135714 h 189191"/>
                <a:gd name="connsiteX29" fmla="*/ 1302804 w 2540726"/>
                <a:gd name="connsiteY29" fmla="*/ 162826 h 189191"/>
                <a:gd name="connsiteX30" fmla="*/ 1116270 w 2540726"/>
                <a:gd name="connsiteY30" fmla="*/ 168824 h 189191"/>
                <a:gd name="connsiteX31" fmla="*/ 930437 w 2540726"/>
                <a:gd name="connsiteY31" fmla="*/ 150259 h 189191"/>
                <a:gd name="connsiteX32" fmla="*/ 839978 w 2540726"/>
                <a:gd name="connsiteY32" fmla="*/ 137500 h 189191"/>
                <a:gd name="connsiteX33" fmla="*/ 749582 w 2540726"/>
                <a:gd name="connsiteY33" fmla="*/ 128825 h 189191"/>
                <a:gd name="connsiteX34" fmla="*/ 567833 w 2540726"/>
                <a:gd name="connsiteY34" fmla="*/ 122446 h 189191"/>
                <a:gd name="connsiteX35" fmla="*/ 476735 w 2540726"/>
                <a:gd name="connsiteY35" fmla="*/ 123466 h 189191"/>
                <a:gd name="connsiteX36" fmla="*/ 431186 w 2540726"/>
                <a:gd name="connsiteY36" fmla="*/ 125316 h 189191"/>
                <a:gd name="connsiteX37" fmla="*/ 408347 w 2540726"/>
                <a:gd name="connsiteY37" fmla="*/ 126145 h 189191"/>
                <a:gd name="connsiteX38" fmla="*/ 385573 w 2540726"/>
                <a:gd name="connsiteY38" fmla="*/ 127550 h 189191"/>
                <a:gd name="connsiteX39" fmla="*/ 339960 w 2540726"/>
                <a:gd name="connsiteY39" fmla="*/ 130356 h 189191"/>
                <a:gd name="connsiteX40" fmla="*/ 294411 w 2540726"/>
                <a:gd name="connsiteY40" fmla="*/ 134119 h 189191"/>
                <a:gd name="connsiteX41" fmla="*/ 203185 w 2540726"/>
                <a:gd name="connsiteY41" fmla="*/ 142732 h 189191"/>
                <a:gd name="connsiteX42" fmla="*/ 157700 w 2540726"/>
                <a:gd name="connsiteY42" fmla="*/ 147963 h 189191"/>
                <a:gd name="connsiteX43" fmla="*/ 112088 w 2540726"/>
                <a:gd name="connsiteY43" fmla="*/ 153385 h 189191"/>
                <a:gd name="connsiteX44" fmla="*/ 66666 w 2540726"/>
                <a:gd name="connsiteY44" fmla="*/ 159764 h 189191"/>
                <a:gd name="connsiteX45" fmla="*/ 21054 w 2540726"/>
                <a:gd name="connsiteY45" fmla="*/ 166144 h 189191"/>
                <a:gd name="connsiteX46" fmla="*/ 9635 w 2540726"/>
                <a:gd name="connsiteY46" fmla="*/ 167930 h 189191"/>
                <a:gd name="connsiteX47" fmla="*/ 2680 w 2540726"/>
                <a:gd name="connsiteY47" fmla="*/ 142412 h 189191"/>
                <a:gd name="connsiteX48" fmla="*/ 197252 w 2540726"/>
                <a:gd name="connsiteY48" fmla="*/ 101010 h 189191"/>
                <a:gd name="connsiteX49" fmla="*/ 289053 w 2540726"/>
                <a:gd name="connsiteY49" fmla="*/ 86593 h 189191"/>
                <a:gd name="connsiteX50" fmla="*/ 335176 w 2540726"/>
                <a:gd name="connsiteY50" fmla="*/ 80213 h 189191"/>
                <a:gd name="connsiteX51" fmla="*/ 381427 w 2540726"/>
                <a:gd name="connsiteY51" fmla="*/ 75301 h 189191"/>
                <a:gd name="connsiteX52" fmla="*/ 404647 w 2540726"/>
                <a:gd name="connsiteY52" fmla="*/ 72941 h 189191"/>
                <a:gd name="connsiteX53" fmla="*/ 427869 w 2540726"/>
                <a:gd name="connsiteY53" fmla="*/ 71155 h 189191"/>
                <a:gd name="connsiteX54" fmla="*/ 474310 w 2540726"/>
                <a:gd name="connsiteY54" fmla="*/ 67901 h 189191"/>
                <a:gd name="connsiteX55" fmla="*/ 567577 w 2540726"/>
                <a:gd name="connsiteY55" fmla="*/ 64776 h 189191"/>
                <a:gd name="connsiteX56" fmla="*/ 754303 w 2540726"/>
                <a:gd name="connsiteY56" fmla="*/ 72494 h 189191"/>
                <a:gd name="connsiteX57" fmla="*/ 847251 w 2540726"/>
                <a:gd name="connsiteY57" fmla="*/ 83914 h 189191"/>
                <a:gd name="connsiteX58" fmla="*/ 938922 w 2540726"/>
                <a:gd name="connsiteY58" fmla="*/ 99926 h 189191"/>
                <a:gd name="connsiteX59" fmla="*/ 1028872 w 2540726"/>
                <a:gd name="connsiteY59" fmla="*/ 114791 h 189191"/>
                <a:gd name="connsiteX60" fmla="*/ 1119077 w 2540726"/>
                <a:gd name="connsiteY60" fmla="*/ 125572 h 189191"/>
                <a:gd name="connsiteX61" fmla="*/ 1141788 w 2540726"/>
                <a:gd name="connsiteY61" fmla="*/ 127613 h 189191"/>
                <a:gd name="connsiteX62" fmla="*/ 1164435 w 2540726"/>
                <a:gd name="connsiteY62" fmla="*/ 129208 h 189191"/>
                <a:gd name="connsiteX63" fmla="*/ 1175854 w 2540726"/>
                <a:gd name="connsiteY63" fmla="*/ 130101 h 189191"/>
                <a:gd name="connsiteX64" fmla="*/ 1187208 w 2540726"/>
                <a:gd name="connsiteY64" fmla="*/ 130739 h 189191"/>
                <a:gd name="connsiteX65" fmla="*/ 1209983 w 2540726"/>
                <a:gd name="connsiteY65" fmla="*/ 132015 h 189191"/>
                <a:gd name="connsiteX66" fmla="*/ 1255533 w 2540726"/>
                <a:gd name="connsiteY66" fmla="*/ 133354 h 189191"/>
                <a:gd name="connsiteX67" fmla="*/ 1278370 w 2540726"/>
                <a:gd name="connsiteY67" fmla="*/ 133354 h 189191"/>
                <a:gd name="connsiteX68" fmla="*/ 1301209 w 2540726"/>
                <a:gd name="connsiteY68" fmla="*/ 133354 h 189191"/>
                <a:gd name="connsiteX69" fmla="*/ 1392562 w 2540726"/>
                <a:gd name="connsiteY69" fmla="*/ 129081 h 189191"/>
                <a:gd name="connsiteX70" fmla="*/ 1415336 w 2540726"/>
                <a:gd name="connsiteY70" fmla="*/ 126911 h 189191"/>
                <a:gd name="connsiteX71" fmla="*/ 1438111 w 2540726"/>
                <a:gd name="connsiteY71" fmla="*/ 124550 h 189191"/>
                <a:gd name="connsiteX72" fmla="*/ 1460822 w 2540726"/>
                <a:gd name="connsiteY72" fmla="*/ 121360 h 189191"/>
                <a:gd name="connsiteX73" fmla="*/ 1483469 w 2540726"/>
                <a:gd name="connsiteY73" fmla="*/ 117917 h 189191"/>
                <a:gd name="connsiteX74" fmla="*/ 1505989 w 2540726"/>
                <a:gd name="connsiteY74" fmla="*/ 114024 h 189191"/>
                <a:gd name="connsiteX75" fmla="*/ 1528444 w 2540726"/>
                <a:gd name="connsiteY75" fmla="*/ 109495 h 189191"/>
                <a:gd name="connsiteX76" fmla="*/ 1550898 w 2540726"/>
                <a:gd name="connsiteY76" fmla="*/ 104711 h 189191"/>
                <a:gd name="connsiteX77" fmla="*/ 1573226 w 2540726"/>
                <a:gd name="connsiteY77" fmla="*/ 99415 h 189191"/>
                <a:gd name="connsiteX78" fmla="*/ 1661518 w 2540726"/>
                <a:gd name="connsiteY78" fmla="*/ 74281 h 189191"/>
                <a:gd name="connsiteX79" fmla="*/ 1749235 w 2540726"/>
                <a:gd name="connsiteY79" fmla="*/ 45382 h 189191"/>
                <a:gd name="connsiteX80" fmla="*/ 1838929 w 2540726"/>
                <a:gd name="connsiteY80" fmla="*/ 19164 h 189191"/>
                <a:gd name="connsiteX81" fmla="*/ 1850349 w 2540726"/>
                <a:gd name="connsiteY81" fmla="*/ 16355 h 189191"/>
                <a:gd name="connsiteX82" fmla="*/ 1861894 w 2540726"/>
                <a:gd name="connsiteY82" fmla="*/ 14060 h 189191"/>
                <a:gd name="connsiteX83" fmla="*/ 1885052 w 2540726"/>
                <a:gd name="connsiteY83" fmla="*/ 9467 h 189191"/>
                <a:gd name="connsiteX84" fmla="*/ 1896663 w 2540726"/>
                <a:gd name="connsiteY84" fmla="*/ 7553 h 189191"/>
                <a:gd name="connsiteX85" fmla="*/ 1908337 w 2540726"/>
                <a:gd name="connsiteY85" fmla="*/ 5894 h 189191"/>
                <a:gd name="connsiteX86" fmla="*/ 1931750 w 2540726"/>
                <a:gd name="connsiteY86" fmla="*/ 2513 h 189191"/>
                <a:gd name="connsiteX87" fmla="*/ 1955290 w 2540726"/>
                <a:gd name="connsiteY87" fmla="*/ 471 h 189191"/>
                <a:gd name="connsiteX88" fmla="*/ 1978893 w 2540726"/>
                <a:gd name="connsiteY88" fmla="*/ -1380 h 189191"/>
                <a:gd name="connsiteX89" fmla="*/ 2002497 w 2540726"/>
                <a:gd name="connsiteY89" fmla="*/ -1953 h 189191"/>
                <a:gd name="connsiteX90" fmla="*/ 2026164 w 2540726"/>
                <a:gd name="connsiteY90" fmla="*/ -2272 h 189191"/>
                <a:gd name="connsiteX91" fmla="*/ 2213081 w 2540726"/>
                <a:gd name="connsiteY91" fmla="*/ 22034 h 189191"/>
                <a:gd name="connsiteX92" fmla="*/ 2235984 w 2540726"/>
                <a:gd name="connsiteY92" fmla="*/ 27392 h 189191"/>
                <a:gd name="connsiteX93" fmla="*/ 2258631 w 2540726"/>
                <a:gd name="connsiteY93" fmla="*/ 33771 h 189191"/>
                <a:gd name="connsiteX94" fmla="*/ 2303287 w 2540726"/>
                <a:gd name="connsiteY94" fmla="*/ 47168 h 189191"/>
                <a:gd name="connsiteX95" fmla="*/ 2347495 w 2540726"/>
                <a:gd name="connsiteY95" fmla="*/ 62861 h 189191"/>
                <a:gd name="connsiteX96" fmla="*/ 2369440 w 2540726"/>
                <a:gd name="connsiteY96" fmla="*/ 71027 h 189191"/>
                <a:gd name="connsiteX97" fmla="*/ 2391003 w 2540726"/>
                <a:gd name="connsiteY97" fmla="*/ 79958 h 189191"/>
                <a:gd name="connsiteX98" fmla="*/ 2412565 w 2540726"/>
                <a:gd name="connsiteY98" fmla="*/ 89018 h 189191"/>
                <a:gd name="connsiteX99" fmla="*/ 2423346 w 2540726"/>
                <a:gd name="connsiteY99" fmla="*/ 93483 h 189191"/>
                <a:gd name="connsiteX100" fmla="*/ 2428769 w 2540726"/>
                <a:gd name="connsiteY100" fmla="*/ 95780 h 189191"/>
                <a:gd name="connsiteX101" fmla="*/ 2434001 w 2540726"/>
                <a:gd name="connsiteY101" fmla="*/ 98268 h 189191"/>
                <a:gd name="connsiteX102" fmla="*/ 2476104 w 2540726"/>
                <a:gd name="connsiteY102" fmla="*/ 118426 h 189191"/>
                <a:gd name="connsiteX103" fmla="*/ 2497028 w 2540726"/>
                <a:gd name="connsiteY103" fmla="*/ 128570 h 189191"/>
                <a:gd name="connsiteX104" fmla="*/ 2517188 w 2540726"/>
                <a:gd name="connsiteY104" fmla="*/ 139414 h 189191"/>
                <a:gd name="connsiteX105" fmla="*/ 2543407 w 2540726"/>
                <a:gd name="connsiteY105" fmla="*/ 186877 h 18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540726" h="189191">
                  <a:moveTo>
                    <a:pt x="2543407" y="186877"/>
                  </a:moveTo>
                  <a:lnTo>
                    <a:pt x="2503344" y="169397"/>
                  </a:lnTo>
                  <a:lnTo>
                    <a:pt x="2482419" y="160147"/>
                  </a:lnTo>
                  <a:lnTo>
                    <a:pt x="2461177" y="151726"/>
                  </a:lnTo>
                  <a:lnTo>
                    <a:pt x="2418881" y="134821"/>
                  </a:lnTo>
                  <a:lnTo>
                    <a:pt x="2413587" y="132652"/>
                  </a:lnTo>
                  <a:lnTo>
                    <a:pt x="2408228" y="130803"/>
                  </a:lnTo>
                  <a:lnTo>
                    <a:pt x="2397511" y="126975"/>
                  </a:lnTo>
                  <a:lnTo>
                    <a:pt x="2376075" y="119320"/>
                  </a:lnTo>
                  <a:cubicBezTo>
                    <a:pt x="2347687" y="108601"/>
                    <a:pt x="2318660" y="100182"/>
                    <a:pt x="2289762" y="91122"/>
                  </a:cubicBezTo>
                  <a:cubicBezTo>
                    <a:pt x="2275280" y="86976"/>
                    <a:pt x="2260607" y="83275"/>
                    <a:pt x="2246064" y="79385"/>
                  </a:cubicBezTo>
                  <a:lnTo>
                    <a:pt x="2235153" y="76450"/>
                  </a:lnTo>
                  <a:cubicBezTo>
                    <a:pt x="2231518" y="75556"/>
                    <a:pt x="2227882" y="74409"/>
                    <a:pt x="2224181" y="73706"/>
                  </a:cubicBezTo>
                  <a:lnTo>
                    <a:pt x="2202172" y="68858"/>
                  </a:lnTo>
                  <a:cubicBezTo>
                    <a:pt x="2172827" y="61969"/>
                    <a:pt x="2143163" y="57376"/>
                    <a:pt x="2113563" y="52464"/>
                  </a:cubicBezTo>
                  <a:cubicBezTo>
                    <a:pt x="2098699" y="50614"/>
                    <a:pt x="2083834" y="48699"/>
                    <a:pt x="2068907" y="46658"/>
                  </a:cubicBezTo>
                  <a:cubicBezTo>
                    <a:pt x="2054043" y="45446"/>
                    <a:pt x="2039178" y="44170"/>
                    <a:pt x="2024251" y="42703"/>
                  </a:cubicBezTo>
                  <a:cubicBezTo>
                    <a:pt x="2009259" y="41937"/>
                    <a:pt x="1994331" y="41364"/>
                    <a:pt x="1979596" y="40661"/>
                  </a:cubicBezTo>
                  <a:cubicBezTo>
                    <a:pt x="1964859" y="39960"/>
                    <a:pt x="1949611" y="40661"/>
                    <a:pt x="1934620" y="40661"/>
                  </a:cubicBezTo>
                  <a:lnTo>
                    <a:pt x="1912101" y="41809"/>
                  </a:lnTo>
                  <a:lnTo>
                    <a:pt x="1900809" y="42384"/>
                  </a:lnTo>
                  <a:cubicBezTo>
                    <a:pt x="1897045" y="42384"/>
                    <a:pt x="1893282" y="42703"/>
                    <a:pt x="1889581" y="43150"/>
                  </a:cubicBezTo>
                  <a:lnTo>
                    <a:pt x="1867126" y="45510"/>
                  </a:lnTo>
                  <a:lnTo>
                    <a:pt x="1855834" y="46658"/>
                  </a:lnTo>
                  <a:lnTo>
                    <a:pt x="1844670" y="48380"/>
                  </a:lnTo>
                  <a:cubicBezTo>
                    <a:pt x="1814560" y="52719"/>
                    <a:pt x="1784768" y="58779"/>
                    <a:pt x="1755359" y="66498"/>
                  </a:cubicBezTo>
                  <a:cubicBezTo>
                    <a:pt x="1725695" y="74025"/>
                    <a:pt x="1696094" y="82511"/>
                    <a:pt x="1666494" y="90868"/>
                  </a:cubicBezTo>
                  <a:cubicBezTo>
                    <a:pt x="1636894" y="99224"/>
                    <a:pt x="1607037" y="107390"/>
                    <a:pt x="1577182" y="115108"/>
                  </a:cubicBezTo>
                  <a:cubicBezTo>
                    <a:pt x="1547327" y="122829"/>
                    <a:pt x="1517089" y="129590"/>
                    <a:pt x="1486723" y="135714"/>
                  </a:cubicBezTo>
                  <a:cubicBezTo>
                    <a:pt x="1425927" y="148027"/>
                    <a:pt x="1364556" y="157085"/>
                    <a:pt x="1302804" y="162826"/>
                  </a:cubicBezTo>
                  <a:cubicBezTo>
                    <a:pt x="1240796" y="168824"/>
                    <a:pt x="1178533" y="170801"/>
                    <a:pt x="1116270" y="168824"/>
                  </a:cubicBezTo>
                  <a:cubicBezTo>
                    <a:pt x="1054007" y="166399"/>
                    <a:pt x="991935" y="160211"/>
                    <a:pt x="930437" y="150259"/>
                  </a:cubicBezTo>
                  <a:cubicBezTo>
                    <a:pt x="899689" y="145474"/>
                    <a:pt x="870152" y="141073"/>
                    <a:pt x="839978" y="137500"/>
                  </a:cubicBezTo>
                  <a:cubicBezTo>
                    <a:pt x="809803" y="133929"/>
                    <a:pt x="779756" y="131121"/>
                    <a:pt x="749582" y="128825"/>
                  </a:cubicBezTo>
                  <a:cubicBezTo>
                    <a:pt x="689169" y="124488"/>
                    <a:pt x="628373" y="122446"/>
                    <a:pt x="567833" y="122446"/>
                  </a:cubicBezTo>
                  <a:cubicBezTo>
                    <a:pt x="537467" y="121935"/>
                    <a:pt x="507164" y="123147"/>
                    <a:pt x="476735" y="123466"/>
                  </a:cubicBezTo>
                  <a:cubicBezTo>
                    <a:pt x="461551" y="123913"/>
                    <a:pt x="446368" y="124678"/>
                    <a:pt x="431186" y="125316"/>
                  </a:cubicBezTo>
                  <a:lnTo>
                    <a:pt x="408347" y="126145"/>
                  </a:lnTo>
                  <a:lnTo>
                    <a:pt x="385573" y="127550"/>
                  </a:lnTo>
                  <a:lnTo>
                    <a:pt x="339960" y="130356"/>
                  </a:lnTo>
                  <a:lnTo>
                    <a:pt x="294411" y="134119"/>
                  </a:lnTo>
                  <a:cubicBezTo>
                    <a:pt x="263981" y="136225"/>
                    <a:pt x="233615" y="139670"/>
                    <a:pt x="203185" y="142732"/>
                  </a:cubicBezTo>
                  <a:cubicBezTo>
                    <a:pt x="188003" y="144071"/>
                    <a:pt x="172883" y="146241"/>
                    <a:pt x="157700" y="147963"/>
                  </a:cubicBezTo>
                  <a:lnTo>
                    <a:pt x="112088" y="153385"/>
                  </a:lnTo>
                  <a:cubicBezTo>
                    <a:pt x="96904" y="155235"/>
                    <a:pt x="81786" y="157660"/>
                    <a:pt x="66666" y="159764"/>
                  </a:cubicBezTo>
                  <a:lnTo>
                    <a:pt x="21054" y="166144"/>
                  </a:lnTo>
                  <a:lnTo>
                    <a:pt x="9635" y="167930"/>
                  </a:lnTo>
                  <a:cubicBezTo>
                    <a:pt x="6253" y="159764"/>
                    <a:pt x="3956" y="151153"/>
                    <a:pt x="2680" y="142412"/>
                  </a:cubicBezTo>
                  <a:cubicBezTo>
                    <a:pt x="66922" y="126209"/>
                    <a:pt x="131736" y="112430"/>
                    <a:pt x="197252" y="101010"/>
                  </a:cubicBezTo>
                  <a:cubicBezTo>
                    <a:pt x="227810" y="96034"/>
                    <a:pt x="258304" y="90485"/>
                    <a:pt x="289053" y="86593"/>
                  </a:cubicBezTo>
                  <a:lnTo>
                    <a:pt x="335176" y="80213"/>
                  </a:lnTo>
                  <a:lnTo>
                    <a:pt x="381427" y="75301"/>
                  </a:lnTo>
                  <a:lnTo>
                    <a:pt x="404647" y="72941"/>
                  </a:lnTo>
                  <a:lnTo>
                    <a:pt x="427869" y="71155"/>
                  </a:lnTo>
                  <a:cubicBezTo>
                    <a:pt x="443370" y="70071"/>
                    <a:pt x="458808" y="68858"/>
                    <a:pt x="474310" y="67901"/>
                  </a:cubicBezTo>
                  <a:cubicBezTo>
                    <a:pt x="505378" y="66434"/>
                    <a:pt x="536446" y="64903"/>
                    <a:pt x="567577" y="64776"/>
                  </a:cubicBezTo>
                  <a:cubicBezTo>
                    <a:pt x="629904" y="63883"/>
                    <a:pt x="692231" y="66498"/>
                    <a:pt x="754303" y="72494"/>
                  </a:cubicBezTo>
                  <a:cubicBezTo>
                    <a:pt x="785369" y="75620"/>
                    <a:pt x="816374" y="79257"/>
                    <a:pt x="847251" y="83914"/>
                  </a:cubicBezTo>
                  <a:cubicBezTo>
                    <a:pt x="878126" y="88571"/>
                    <a:pt x="909131" y="94248"/>
                    <a:pt x="938922" y="99926"/>
                  </a:cubicBezTo>
                  <a:cubicBezTo>
                    <a:pt x="968714" y="105603"/>
                    <a:pt x="998826" y="110515"/>
                    <a:pt x="1028872" y="114791"/>
                  </a:cubicBezTo>
                  <a:cubicBezTo>
                    <a:pt x="1058919" y="119064"/>
                    <a:pt x="1088902" y="122573"/>
                    <a:pt x="1119077" y="125572"/>
                  </a:cubicBezTo>
                  <a:lnTo>
                    <a:pt x="1141788" y="127613"/>
                  </a:lnTo>
                  <a:cubicBezTo>
                    <a:pt x="1149315" y="128250"/>
                    <a:pt x="1156906" y="128697"/>
                    <a:pt x="1164435" y="129208"/>
                  </a:cubicBezTo>
                  <a:lnTo>
                    <a:pt x="1175854" y="130101"/>
                  </a:lnTo>
                  <a:lnTo>
                    <a:pt x="1187208" y="130739"/>
                  </a:lnTo>
                  <a:lnTo>
                    <a:pt x="1209983" y="132015"/>
                  </a:lnTo>
                  <a:cubicBezTo>
                    <a:pt x="1225167" y="132462"/>
                    <a:pt x="1240349" y="133290"/>
                    <a:pt x="1255533" y="133354"/>
                  </a:cubicBezTo>
                  <a:lnTo>
                    <a:pt x="1278370" y="133354"/>
                  </a:lnTo>
                  <a:lnTo>
                    <a:pt x="1301209" y="133354"/>
                  </a:lnTo>
                  <a:cubicBezTo>
                    <a:pt x="1331703" y="132843"/>
                    <a:pt x="1362196" y="131696"/>
                    <a:pt x="1392562" y="129081"/>
                  </a:cubicBezTo>
                  <a:cubicBezTo>
                    <a:pt x="1400217" y="128634"/>
                    <a:pt x="1407745" y="127677"/>
                    <a:pt x="1415336" y="126911"/>
                  </a:cubicBezTo>
                  <a:lnTo>
                    <a:pt x="1438111" y="124550"/>
                  </a:lnTo>
                  <a:lnTo>
                    <a:pt x="1460822" y="121360"/>
                  </a:lnTo>
                  <a:cubicBezTo>
                    <a:pt x="1468349" y="120276"/>
                    <a:pt x="1475940" y="119384"/>
                    <a:pt x="1483469" y="117917"/>
                  </a:cubicBezTo>
                  <a:lnTo>
                    <a:pt x="1505989" y="114024"/>
                  </a:lnTo>
                  <a:cubicBezTo>
                    <a:pt x="1513516" y="112813"/>
                    <a:pt x="1520979" y="111026"/>
                    <a:pt x="1528444" y="109495"/>
                  </a:cubicBezTo>
                  <a:cubicBezTo>
                    <a:pt x="1535908" y="107964"/>
                    <a:pt x="1543435" y="106561"/>
                    <a:pt x="1550898" y="104711"/>
                  </a:cubicBezTo>
                  <a:lnTo>
                    <a:pt x="1573226" y="99415"/>
                  </a:lnTo>
                  <a:cubicBezTo>
                    <a:pt x="1603019" y="92016"/>
                    <a:pt x="1632427" y="83658"/>
                    <a:pt x="1661518" y="74281"/>
                  </a:cubicBezTo>
                  <a:cubicBezTo>
                    <a:pt x="1690800" y="65031"/>
                    <a:pt x="1719826" y="55143"/>
                    <a:pt x="1749235" y="45382"/>
                  </a:cubicBezTo>
                  <a:cubicBezTo>
                    <a:pt x="1778644" y="35621"/>
                    <a:pt x="1808372" y="26244"/>
                    <a:pt x="1838929" y="19164"/>
                  </a:cubicBezTo>
                  <a:lnTo>
                    <a:pt x="1850349" y="16355"/>
                  </a:lnTo>
                  <a:lnTo>
                    <a:pt x="1861894" y="14060"/>
                  </a:lnTo>
                  <a:lnTo>
                    <a:pt x="1885052" y="9467"/>
                  </a:lnTo>
                  <a:cubicBezTo>
                    <a:pt x="1888881" y="8573"/>
                    <a:pt x="1892771" y="8126"/>
                    <a:pt x="1896663" y="7553"/>
                  </a:cubicBezTo>
                  <a:lnTo>
                    <a:pt x="1908337" y="5894"/>
                  </a:lnTo>
                  <a:lnTo>
                    <a:pt x="1931750" y="2513"/>
                  </a:lnTo>
                  <a:lnTo>
                    <a:pt x="1955290" y="471"/>
                  </a:lnTo>
                  <a:cubicBezTo>
                    <a:pt x="1963136" y="-102"/>
                    <a:pt x="1971047" y="-1060"/>
                    <a:pt x="1978893" y="-1380"/>
                  </a:cubicBezTo>
                  <a:lnTo>
                    <a:pt x="2002497" y="-1953"/>
                  </a:lnTo>
                  <a:cubicBezTo>
                    <a:pt x="2010407" y="-1953"/>
                    <a:pt x="2018317" y="-2464"/>
                    <a:pt x="2026164" y="-2272"/>
                  </a:cubicBezTo>
                  <a:cubicBezTo>
                    <a:pt x="2089193" y="-1316"/>
                    <a:pt x="2151903" y="6850"/>
                    <a:pt x="2213081" y="22034"/>
                  </a:cubicBezTo>
                  <a:lnTo>
                    <a:pt x="2235984" y="27392"/>
                  </a:lnTo>
                  <a:cubicBezTo>
                    <a:pt x="2243639" y="29242"/>
                    <a:pt x="2251038" y="31667"/>
                    <a:pt x="2258631" y="33771"/>
                  </a:cubicBezTo>
                  <a:cubicBezTo>
                    <a:pt x="2273621" y="38238"/>
                    <a:pt x="2288678" y="42448"/>
                    <a:pt x="2303287" y="47168"/>
                  </a:cubicBezTo>
                  <a:lnTo>
                    <a:pt x="2347495" y="62861"/>
                  </a:lnTo>
                  <a:cubicBezTo>
                    <a:pt x="2354831" y="65540"/>
                    <a:pt x="2362296" y="67901"/>
                    <a:pt x="2369440" y="71027"/>
                  </a:cubicBezTo>
                  <a:lnTo>
                    <a:pt x="2391003" y="79958"/>
                  </a:lnTo>
                  <a:lnTo>
                    <a:pt x="2412565" y="89018"/>
                  </a:lnTo>
                  <a:lnTo>
                    <a:pt x="2423346" y="93483"/>
                  </a:lnTo>
                  <a:lnTo>
                    <a:pt x="2428769" y="95780"/>
                  </a:lnTo>
                  <a:lnTo>
                    <a:pt x="2434001" y="98268"/>
                  </a:lnTo>
                  <a:lnTo>
                    <a:pt x="2476104" y="118426"/>
                  </a:lnTo>
                  <a:lnTo>
                    <a:pt x="2497028" y="128570"/>
                  </a:lnTo>
                  <a:lnTo>
                    <a:pt x="2517188" y="139414"/>
                  </a:lnTo>
                  <a:cubicBezTo>
                    <a:pt x="2526947" y="154662"/>
                    <a:pt x="2535688" y="170483"/>
                    <a:pt x="2543407" y="186877"/>
                  </a:cubicBezTo>
                  <a:close/>
                </a:path>
              </a:pathLst>
            </a:custGeom>
            <a:solidFill>
              <a:srgbClr val="BFCDFF"/>
            </a:solidFill>
            <a:ln w="6375" cap="flat">
              <a:noFill/>
              <a:prstDash val="solid"/>
              <a:miter/>
            </a:ln>
          </p:spPr>
          <p:txBody>
            <a:bodyPr rtlCol="0" anchor="ctr"/>
            <a:lstStyle/>
            <a:p>
              <a:endParaRPr lang="zh-CN" altLang="en-US"/>
            </a:p>
          </p:txBody>
        </p:sp>
        <p:sp>
          <p:nvSpPr>
            <p:cNvPr id="228" name="íṥľiḍè">
              <a:extLst>
                <a:ext uri="{FF2B5EF4-FFF2-40B4-BE49-F238E27FC236}">
                  <a16:creationId xmlns:a16="http://schemas.microsoft.com/office/drawing/2014/main" id="{939B93B3-1107-8620-62E4-37EDFBDC7FC9}"/>
                </a:ext>
              </a:extLst>
            </p:cNvPr>
            <p:cNvSpPr/>
            <p:nvPr/>
          </p:nvSpPr>
          <p:spPr>
            <a:xfrm>
              <a:off x="115944" y="4351202"/>
              <a:ext cx="1427940" cy="1334301"/>
            </a:xfrm>
            <a:custGeom>
              <a:avLst/>
              <a:gdLst>
                <a:gd name="connsiteX0" fmla="*/ 9157 w 1427940"/>
                <a:gd name="connsiteY0" fmla="*/ 517592 h 1334301"/>
                <a:gd name="connsiteX1" fmla="*/ 42521 w 1427940"/>
                <a:gd name="connsiteY1" fmla="*/ 1156681 h 1334301"/>
                <a:gd name="connsiteX2" fmla="*/ 195243 w 1427940"/>
                <a:gd name="connsiteY2" fmla="*/ 1286820 h 1334301"/>
                <a:gd name="connsiteX3" fmla="*/ 408189 w 1427940"/>
                <a:gd name="connsiteY3" fmla="*/ 1331987 h 1334301"/>
                <a:gd name="connsiteX4" fmla="*/ 493991 w 1427940"/>
                <a:gd name="connsiteY4" fmla="*/ 1312849 h 1334301"/>
                <a:gd name="connsiteX5" fmla="*/ 493991 w 1427940"/>
                <a:gd name="connsiteY5" fmla="*/ 1312849 h 1334301"/>
                <a:gd name="connsiteX6" fmla="*/ 516575 w 1427940"/>
                <a:gd name="connsiteY6" fmla="*/ 1285225 h 1334301"/>
                <a:gd name="connsiteX7" fmla="*/ 580816 w 1427940"/>
                <a:gd name="connsiteY7" fmla="*/ 696661 h 1334301"/>
                <a:gd name="connsiteX8" fmla="*/ 580816 w 1427940"/>
                <a:gd name="connsiteY8" fmla="*/ 696661 h 1334301"/>
                <a:gd name="connsiteX9" fmla="*/ 638740 w 1427940"/>
                <a:gd name="connsiteY9" fmla="*/ 644287 h 1334301"/>
                <a:gd name="connsiteX10" fmla="*/ 684290 w 1427940"/>
                <a:gd name="connsiteY10" fmla="*/ 637398 h 1334301"/>
                <a:gd name="connsiteX11" fmla="*/ 684290 w 1427940"/>
                <a:gd name="connsiteY11" fmla="*/ 637398 h 1334301"/>
                <a:gd name="connsiteX12" fmla="*/ 767923 w 1427940"/>
                <a:gd name="connsiteY12" fmla="*/ 727347 h 1334301"/>
                <a:gd name="connsiteX13" fmla="*/ 882752 w 1427940"/>
                <a:gd name="connsiteY13" fmla="*/ 930403 h 1334301"/>
                <a:gd name="connsiteX14" fmla="*/ 1071200 w 1427940"/>
                <a:gd name="connsiteY14" fmla="*/ 996239 h 1334301"/>
                <a:gd name="connsiteX15" fmla="*/ 1134485 w 1427940"/>
                <a:gd name="connsiteY15" fmla="*/ 863867 h 1334301"/>
                <a:gd name="connsiteX16" fmla="*/ 1023801 w 1427940"/>
                <a:gd name="connsiteY16" fmla="*/ 797137 h 1334301"/>
                <a:gd name="connsiteX17" fmla="*/ 889323 w 1427940"/>
                <a:gd name="connsiteY17" fmla="*/ 669549 h 1334301"/>
                <a:gd name="connsiteX18" fmla="*/ 1139078 w 1427940"/>
                <a:gd name="connsiteY18" fmla="*/ 703041 h 1334301"/>
                <a:gd name="connsiteX19" fmla="*/ 1410903 w 1427940"/>
                <a:gd name="connsiteY19" fmla="*/ 617685 h 1334301"/>
                <a:gd name="connsiteX20" fmla="*/ 1334351 w 1427940"/>
                <a:gd name="connsiteY20" fmla="*/ 438551 h 1334301"/>
                <a:gd name="connsiteX21" fmla="*/ 1248356 w 1427940"/>
                <a:gd name="connsiteY21" fmla="*/ 475615 h 1334301"/>
                <a:gd name="connsiteX22" fmla="*/ 1017933 w 1427940"/>
                <a:gd name="connsiteY22" fmla="*/ 561099 h 1334301"/>
                <a:gd name="connsiteX23" fmla="*/ 931109 w 1427940"/>
                <a:gd name="connsiteY23" fmla="*/ 532775 h 1334301"/>
                <a:gd name="connsiteX24" fmla="*/ 940678 w 1427940"/>
                <a:gd name="connsiteY24" fmla="*/ 506620 h 1334301"/>
                <a:gd name="connsiteX25" fmla="*/ 1053401 w 1427940"/>
                <a:gd name="connsiteY25" fmla="*/ 371058 h 1334301"/>
                <a:gd name="connsiteX26" fmla="*/ 1079366 w 1427940"/>
                <a:gd name="connsiteY26" fmla="*/ 340692 h 1334301"/>
                <a:gd name="connsiteX27" fmla="*/ 1087340 w 1427940"/>
                <a:gd name="connsiteY27" fmla="*/ 250614 h 1334301"/>
                <a:gd name="connsiteX28" fmla="*/ 986545 w 1427940"/>
                <a:gd name="connsiteY28" fmla="*/ 208574 h 1334301"/>
                <a:gd name="connsiteX29" fmla="*/ 961666 w 1427940"/>
                <a:gd name="connsiteY29" fmla="*/ 229753 h 1334301"/>
                <a:gd name="connsiteX30" fmla="*/ 932831 w 1427940"/>
                <a:gd name="connsiteY30" fmla="*/ 323658 h 1334301"/>
                <a:gd name="connsiteX31" fmla="*/ 768114 w 1427940"/>
                <a:gd name="connsiteY31" fmla="*/ 485759 h 1334301"/>
                <a:gd name="connsiteX32" fmla="*/ 661962 w 1427940"/>
                <a:gd name="connsiteY32" fmla="*/ 522569 h 1334301"/>
                <a:gd name="connsiteX33" fmla="*/ 661962 w 1427940"/>
                <a:gd name="connsiteY33" fmla="*/ 522569 h 1334301"/>
                <a:gd name="connsiteX34" fmla="*/ 476384 w 1427940"/>
                <a:gd name="connsiteY34" fmla="*/ 491947 h 1334301"/>
                <a:gd name="connsiteX35" fmla="*/ 476384 w 1427940"/>
                <a:gd name="connsiteY35" fmla="*/ 491947 h 1334301"/>
                <a:gd name="connsiteX36" fmla="*/ 450356 w 1427940"/>
                <a:gd name="connsiteY36" fmla="*/ 379096 h 1334301"/>
                <a:gd name="connsiteX37" fmla="*/ 594595 w 1427940"/>
                <a:gd name="connsiteY37" fmla="*/ 170616 h 1334301"/>
                <a:gd name="connsiteX38" fmla="*/ 643588 w 1427940"/>
                <a:gd name="connsiteY38" fmla="*/ 126918 h 1334301"/>
                <a:gd name="connsiteX39" fmla="*/ 643588 w 1427940"/>
                <a:gd name="connsiteY39" fmla="*/ 126918 h 1334301"/>
                <a:gd name="connsiteX40" fmla="*/ 649968 w 1427940"/>
                <a:gd name="connsiteY40" fmla="*/ 61974 h 1334301"/>
                <a:gd name="connsiteX41" fmla="*/ 550895 w 1427940"/>
                <a:gd name="connsiteY41" fmla="*/ -1820 h 1334301"/>
                <a:gd name="connsiteX42" fmla="*/ 507580 w 1427940"/>
                <a:gd name="connsiteY42" fmla="*/ 15851 h 1334301"/>
                <a:gd name="connsiteX43" fmla="*/ 478298 w 1427940"/>
                <a:gd name="connsiteY43" fmla="*/ 60890 h 1334301"/>
                <a:gd name="connsiteX44" fmla="*/ 478298 w 1427940"/>
                <a:gd name="connsiteY44" fmla="*/ 60890 h 1334301"/>
                <a:gd name="connsiteX45" fmla="*/ 417886 w 1427940"/>
                <a:gd name="connsiteY45" fmla="*/ 235559 h 1334301"/>
                <a:gd name="connsiteX46" fmla="*/ 410294 w 1427940"/>
                <a:gd name="connsiteY46" fmla="*/ 241428 h 1334301"/>
                <a:gd name="connsiteX47" fmla="*/ 387520 w 1427940"/>
                <a:gd name="connsiteY47" fmla="*/ 247041 h 1334301"/>
                <a:gd name="connsiteX48" fmla="*/ 356133 w 1427940"/>
                <a:gd name="connsiteY48" fmla="*/ 201748 h 1334301"/>
                <a:gd name="connsiteX49" fmla="*/ 339482 w 1427940"/>
                <a:gd name="connsiteY49" fmla="*/ 107843 h 1334301"/>
                <a:gd name="connsiteX50" fmla="*/ 328382 w 1427940"/>
                <a:gd name="connsiteY50" fmla="*/ 41305 h 1334301"/>
                <a:gd name="connsiteX51" fmla="*/ 326724 w 1427940"/>
                <a:gd name="connsiteY51" fmla="*/ 33395 h 1334301"/>
                <a:gd name="connsiteX52" fmla="*/ 238815 w 1427940"/>
                <a:gd name="connsiteY52" fmla="*/ 29440 h 1334301"/>
                <a:gd name="connsiteX53" fmla="*/ 159392 w 1427940"/>
                <a:gd name="connsiteY53" fmla="*/ 89342 h 1334301"/>
                <a:gd name="connsiteX54" fmla="*/ 297697 w 1427940"/>
                <a:gd name="connsiteY54" fmla="*/ 326783 h 1334301"/>
                <a:gd name="connsiteX55" fmla="*/ 353008 w 1427940"/>
                <a:gd name="connsiteY55" fmla="*/ 608307 h 1334301"/>
                <a:gd name="connsiteX56" fmla="*/ 298973 w 1427940"/>
                <a:gd name="connsiteY56" fmla="*/ 641480 h 1334301"/>
                <a:gd name="connsiteX57" fmla="*/ 206535 w 1427940"/>
                <a:gd name="connsiteY57" fmla="*/ 458072 h 1334301"/>
                <a:gd name="connsiteX58" fmla="*/ 158881 w 1427940"/>
                <a:gd name="connsiteY58" fmla="*/ 376862 h 1334301"/>
                <a:gd name="connsiteX59" fmla="*/ 9157 w 1427940"/>
                <a:gd name="connsiteY59" fmla="*/ 517592 h 13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27940" h="1334301">
                  <a:moveTo>
                    <a:pt x="9157" y="517592"/>
                  </a:moveTo>
                  <a:cubicBezTo>
                    <a:pt x="183442" y="576921"/>
                    <a:pt x="319706" y="803199"/>
                    <a:pt x="42521" y="1156681"/>
                  </a:cubicBezTo>
                  <a:cubicBezTo>
                    <a:pt x="13686" y="1193426"/>
                    <a:pt x="93556" y="1248226"/>
                    <a:pt x="195243" y="1286820"/>
                  </a:cubicBezTo>
                  <a:cubicBezTo>
                    <a:pt x="264780" y="1313104"/>
                    <a:pt x="344842" y="1331795"/>
                    <a:pt x="408189" y="1331987"/>
                  </a:cubicBezTo>
                  <a:cubicBezTo>
                    <a:pt x="443659" y="1331987"/>
                    <a:pt x="473897" y="1326374"/>
                    <a:pt x="493991" y="1312849"/>
                  </a:cubicBezTo>
                  <a:lnTo>
                    <a:pt x="493991" y="1312849"/>
                  </a:lnTo>
                  <a:cubicBezTo>
                    <a:pt x="504263" y="1306278"/>
                    <a:pt x="512173" y="1296581"/>
                    <a:pt x="516575" y="1285225"/>
                  </a:cubicBezTo>
                  <a:cubicBezTo>
                    <a:pt x="526080" y="1235659"/>
                    <a:pt x="472811" y="911904"/>
                    <a:pt x="580816" y="696661"/>
                  </a:cubicBezTo>
                  <a:lnTo>
                    <a:pt x="580816" y="696661"/>
                  </a:lnTo>
                  <a:cubicBezTo>
                    <a:pt x="593064" y="672738"/>
                    <a:pt x="613669" y="654111"/>
                    <a:pt x="638740" y="644287"/>
                  </a:cubicBezTo>
                  <a:cubicBezTo>
                    <a:pt x="653093" y="638099"/>
                    <a:pt x="668788" y="635739"/>
                    <a:pt x="684290" y="637398"/>
                  </a:cubicBezTo>
                  <a:lnTo>
                    <a:pt x="684290" y="637398"/>
                  </a:lnTo>
                  <a:cubicBezTo>
                    <a:pt x="730540" y="642564"/>
                    <a:pt x="766074" y="680840"/>
                    <a:pt x="767923" y="727347"/>
                  </a:cubicBezTo>
                  <a:cubicBezTo>
                    <a:pt x="772262" y="827249"/>
                    <a:pt x="834589" y="901313"/>
                    <a:pt x="882752" y="930403"/>
                  </a:cubicBezTo>
                  <a:cubicBezTo>
                    <a:pt x="921986" y="954007"/>
                    <a:pt x="1042237" y="1004723"/>
                    <a:pt x="1071200" y="996239"/>
                  </a:cubicBezTo>
                  <a:cubicBezTo>
                    <a:pt x="1119237" y="982140"/>
                    <a:pt x="1148264" y="912924"/>
                    <a:pt x="1134485" y="863867"/>
                  </a:cubicBezTo>
                  <a:cubicBezTo>
                    <a:pt x="1126447" y="834968"/>
                    <a:pt x="1077070" y="816530"/>
                    <a:pt x="1023801" y="797137"/>
                  </a:cubicBezTo>
                  <a:cubicBezTo>
                    <a:pt x="945973" y="768685"/>
                    <a:pt x="860935" y="738127"/>
                    <a:pt x="889323" y="669549"/>
                  </a:cubicBezTo>
                  <a:cubicBezTo>
                    <a:pt x="989098" y="709675"/>
                    <a:pt x="1046704" y="718161"/>
                    <a:pt x="1139078" y="703041"/>
                  </a:cubicBezTo>
                  <a:cubicBezTo>
                    <a:pt x="1260668" y="683265"/>
                    <a:pt x="1372499" y="634845"/>
                    <a:pt x="1410903" y="617685"/>
                  </a:cubicBezTo>
                  <a:cubicBezTo>
                    <a:pt x="1467106" y="581003"/>
                    <a:pt x="1391000" y="402508"/>
                    <a:pt x="1334351" y="438551"/>
                  </a:cubicBezTo>
                  <a:cubicBezTo>
                    <a:pt x="1329630" y="442890"/>
                    <a:pt x="1294096" y="457689"/>
                    <a:pt x="1248356" y="475615"/>
                  </a:cubicBezTo>
                  <a:cubicBezTo>
                    <a:pt x="1160256" y="510191"/>
                    <a:pt x="1034327" y="556188"/>
                    <a:pt x="1017933" y="561099"/>
                  </a:cubicBezTo>
                  <a:cubicBezTo>
                    <a:pt x="991841" y="573157"/>
                    <a:pt x="933724" y="563141"/>
                    <a:pt x="931109" y="532775"/>
                  </a:cubicBezTo>
                  <a:cubicBezTo>
                    <a:pt x="930917" y="523142"/>
                    <a:pt x="934298" y="513828"/>
                    <a:pt x="940678" y="506620"/>
                  </a:cubicBezTo>
                  <a:cubicBezTo>
                    <a:pt x="968237" y="471533"/>
                    <a:pt x="1021504" y="408568"/>
                    <a:pt x="1053401" y="371058"/>
                  </a:cubicBezTo>
                  <a:cubicBezTo>
                    <a:pt x="1068904" y="352812"/>
                    <a:pt x="1079366" y="340692"/>
                    <a:pt x="1079366" y="340692"/>
                  </a:cubicBezTo>
                  <a:cubicBezTo>
                    <a:pt x="1102524" y="305222"/>
                    <a:pt x="1100993" y="274089"/>
                    <a:pt x="1087340" y="250614"/>
                  </a:cubicBezTo>
                  <a:cubicBezTo>
                    <a:pt x="1066735" y="215208"/>
                    <a:pt x="1018570" y="197347"/>
                    <a:pt x="986545" y="208574"/>
                  </a:cubicBezTo>
                  <a:cubicBezTo>
                    <a:pt x="975828" y="212146"/>
                    <a:pt x="966898" y="219738"/>
                    <a:pt x="961666" y="229753"/>
                  </a:cubicBezTo>
                  <a:cubicBezTo>
                    <a:pt x="957966" y="262544"/>
                    <a:pt x="948141" y="294441"/>
                    <a:pt x="932831" y="323658"/>
                  </a:cubicBezTo>
                  <a:cubicBezTo>
                    <a:pt x="907313" y="375012"/>
                    <a:pt x="858957" y="437850"/>
                    <a:pt x="768114" y="485759"/>
                  </a:cubicBezTo>
                  <a:cubicBezTo>
                    <a:pt x="734686" y="503047"/>
                    <a:pt x="698963" y="515487"/>
                    <a:pt x="661962" y="522569"/>
                  </a:cubicBezTo>
                  <a:lnTo>
                    <a:pt x="661962" y="522569"/>
                  </a:lnTo>
                  <a:cubicBezTo>
                    <a:pt x="590002" y="536603"/>
                    <a:pt x="516192" y="530351"/>
                    <a:pt x="476384" y="491947"/>
                  </a:cubicBezTo>
                  <a:lnTo>
                    <a:pt x="476384" y="491947"/>
                  </a:lnTo>
                  <a:cubicBezTo>
                    <a:pt x="451569" y="467897"/>
                    <a:pt x="439958" y="431279"/>
                    <a:pt x="450356" y="379096"/>
                  </a:cubicBezTo>
                  <a:cubicBezTo>
                    <a:pt x="455332" y="325316"/>
                    <a:pt x="537691" y="227839"/>
                    <a:pt x="594595" y="170616"/>
                  </a:cubicBezTo>
                  <a:cubicBezTo>
                    <a:pt x="609587" y="154603"/>
                    <a:pt x="625981" y="139996"/>
                    <a:pt x="643588" y="126918"/>
                  </a:cubicBezTo>
                  <a:lnTo>
                    <a:pt x="643588" y="126918"/>
                  </a:lnTo>
                  <a:cubicBezTo>
                    <a:pt x="668405" y="110650"/>
                    <a:pt x="665788" y="85643"/>
                    <a:pt x="649968" y="61974"/>
                  </a:cubicBezTo>
                  <a:cubicBezTo>
                    <a:pt x="629107" y="31035"/>
                    <a:pt x="585600" y="2328"/>
                    <a:pt x="550895" y="-1820"/>
                  </a:cubicBezTo>
                  <a:cubicBezTo>
                    <a:pt x="532396" y="-3988"/>
                    <a:pt x="516447" y="797"/>
                    <a:pt x="507580" y="15851"/>
                  </a:cubicBezTo>
                  <a:cubicBezTo>
                    <a:pt x="494822" y="25484"/>
                    <a:pt x="485889" y="41369"/>
                    <a:pt x="478298" y="60890"/>
                  </a:cubicBezTo>
                  <a:lnTo>
                    <a:pt x="478298" y="60890"/>
                  </a:lnTo>
                  <a:cubicBezTo>
                    <a:pt x="455651" y="118816"/>
                    <a:pt x="448571" y="206022"/>
                    <a:pt x="417886" y="235559"/>
                  </a:cubicBezTo>
                  <a:cubicBezTo>
                    <a:pt x="415652" y="237855"/>
                    <a:pt x="413101" y="239833"/>
                    <a:pt x="410294" y="241428"/>
                  </a:cubicBezTo>
                  <a:cubicBezTo>
                    <a:pt x="403787" y="246404"/>
                    <a:pt x="395558" y="248382"/>
                    <a:pt x="387520" y="247041"/>
                  </a:cubicBezTo>
                  <a:cubicBezTo>
                    <a:pt x="370805" y="243278"/>
                    <a:pt x="361108" y="220184"/>
                    <a:pt x="356133" y="201748"/>
                  </a:cubicBezTo>
                  <a:cubicBezTo>
                    <a:pt x="353581" y="194283"/>
                    <a:pt x="346181" y="149437"/>
                    <a:pt x="339482" y="107843"/>
                  </a:cubicBezTo>
                  <a:cubicBezTo>
                    <a:pt x="335017" y="80412"/>
                    <a:pt x="330870" y="54319"/>
                    <a:pt x="328382" y="41305"/>
                  </a:cubicBezTo>
                  <a:cubicBezTo>
                    <a:pt x="327680" y="37414"/>
                    <a:pt x="327043" y="34926"/>
                    <a:pt x="326724" y="33395"/>
                  </a:cubicBezTo>
                  <a:cubicBezTo>
                    <a:pt x="318686" y="15278"/>
                    <a:pt x="278176" y="17701"/>
                    <a:pt x="238815" y="29440"/>
                  </a:cubicBezTo>
                  <a:cubicBezTo>
                    <a:pt x="193649" y="42836"/>
                    <a:pt x="150078" y="68545"/>
                    <a:pt x="159392" y="89342"/>
                  </a:cubicBezTo>
                  <a:cubicBezTo>
                    <a:pt x="160030" y="90745"/>
                    <a:pt x="234350" y="228222"/>
                    <a:pt x="297697" y="326783"/>
                  </a:cubicBezTo>
                  <a:cubicBezTo>
                    <a:pt x="346117" y="402125"/>
                    <a:pt x="365702" y="537942"/>
                    <a:pt x="353008" y="608307"/>
                  </a:cubicBezTo>
                  <a:cubicBezTo>
                    <a:pt x="345734" y="648562"/>
                    <a:pt x="327999" y="667445"/>
                    <a:pt x="298973" y="641480"/>
                  </a:cubicBezTo>
                  <a:cubicBezTo>
                    <a:pt x="284365" y="628402"/>
                    <a:pt x="244875" y="534114"/>
                    <a:pt x="206535" y="458072"/>
                  </a:cubicBezTo>
                  <a:cubicBezTo>
                    <a:pt x="193075" y="429620"/>
                    <a:pt x="177127" y="402444"/>
                    <a:pt x="158881" y="376862"/>
                  </a:cubicBezTo>
                  <a:cubicBezTo>
                    <a:pt x="131832" y="342732"/>
                    <a:pt x="-31543" y="503748"/>
                    <a:pt x="9157" y="517592"/>
                  </a:cubicBezTo>
                  <a:close/>
                </a:path>
              </a:pathLst>
            </a:custGeom>
            <a:solidFill>
              <a:srgbClr val="FFAF36"/>
            </a:solidFill>
            <a:ln w="6375" cap="flat">
              <a:noFill/>
              <a:prstDash val="solid"/>
              <a:miter/>
            </a:ln>
          </p:spPr>
          <p:txBody>
            <a:bodyPr rtlCol="0" anchor="ctr"/>
            <a:lstStyle/>
            <a:p>
              <a:endParaRPr lang="zh-CN" altLang="en-US"/>
            </a:p>
          </p:txBody>
        </p:sp>
        <p:sp>
          <p:nvSpPr>
            <p:cNvPr id="229" name="iSḷiḍé">
              <a:extLst>
                <a:ext uri="{FF2B5EF4-FFF2-40B4-BE49-F238E27FC236}">
                  <a16:creationId xmlns:a16="http://schemas.microsoft.com/office/drawing/2014/main" id="{9EFCEEB8-8F02-1C4A-3B51-E1E44DFFCDC7}"/>
                </a:ext>
              </a:extLst>
            </p:cNvPr>
            <p:cNvSpPr/>
            <p:nvPr/>
          </p:nvSpPr>
          <p:spPr>
            <a:xfrm>
              <a:off x="797681" y="4988570"/>
              <a:ext cx="453627" cy="362069"/>
            </a:xfrm>
            <a:custGeom>
              <a:avLst/>
              <a:gdLst>
                <a:gd name="connsiteX0" fmla="*/ 2680 w 453627"/>
                <a:gd name="connsiteY0" fmla="*/ -34 h 362069"/>
                <a:gd name="connsiteX1" fmla="*/ 86314 w 453627"/>
                <a:gd name="connsiteY1" fmla="*/ 89915 h 362069"/>
                <a:gd name="connsiteX2" fmla="*/ 201143 w 453627"/>
                <a:gd name="connsiteY2" fmla="*/ 292972 h 362069"/>
                <a:gd name="connsiteX3" fmla="*/ 389591 w 453627"/>
                <a:gd name="connsiteY3" fmla="*/ 358808 h 362069"/>
                <a:gd name="connsiteX4" fmla="*/ 452874 w 453627"/>
                <a:gd name="connsiteY4" fmla="*/ 226435 h 362069"/>
                <a:gd name="connsiteX5" fmla="*/ 342192 w 453627"/>
                <a:gd name="connsiteY5" fmla="*/ 159707 h 362069"/>
                <a:gd name="connsiteX6" fmla="*/ 318397 w 453627"/>
                <a:gd name="connsiteY6" fmla="*/ 239767 h 362069"/>
                <a:gd name="connsiteX7" fmla="*/ 195530 w 453627"/>
                <a:gd name="connsiteY7" fmla="*/ 245063 h 362069"/>
                <a:gd name="connsiteX8" fmla="*/ 2680 w 453627"/>
                <a:gd name="connsiteY8" fmla="*/ -34 h 3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627" h="362069">
                  <a:moveTo>
                    <a:pt x="2680" y="-34"/>
                  </a:moveTo>
                  <a:cubicBezTo>
                    <a:pt x="48931" y="5132"/>
                    <a:pt x="84463" y="43409"/>
                    <a:pt x="86314" y="89915"/>
                  </a:cubicBezTo>
                  <a:cubicBezTo>
                    <a:pt x="90653" y="189817"/>
                    <a:pt x="152978" y="263882"/>
                    <a:pt x="201143" y="292972"/>
                  </a:cubicBezTo>
                  <a:cubicBezTo>
                    <a:pt x="240377" y="316575"/>
                    <a:pt x="360628" y="367291"/>
                    <a:pt x="389591" y="358808"/>
                  </a:cubicBezTo>
                  <a:cubicBezTo>
                    <a:pt x="437628" y="344710"/>
                    <a:pt x="466655" y="275492"/>
                    <a:pt x="452874" y="226435"/>
                  </a:cubicBezTo>
                  <a:cubicBezTo>
                    <a:pt x="444836" y="197536"/>
                    <a:pt x="395459" y="179099"/>
                    <a:pt x="342192" y="159707"/>
                  </a:cubicBezTo>
                  <a:cubicBezTo>
                    <a:pt x="332687" y="185925"/>
                    <a:pt x="324777" y="212655"/>
                    <a:pt x="318397" y="239767"/>
                  </a:cubicBezTo>
                  <a:cubicBezTo>
                    <a:pt x="303788" y="299926"/>
                    <a:pt x="245034" y="283786"/>
                    <a:pt x="195530" y="245063"/>
                  </a:cubicBezTo>
                  <a:cubicBezTo>
                    <a:pt x="113490" y="180885"/>
                    <a:pt x="143792" y="-26254"/>
                    <a:pt x="2680" y="-34"/>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0" name="í$1ïde">
              <a:extLst>
                <a:ext uri="{FF2B5EF4-FFF2-40B4-BE49-F238E27FC236}">
                  <a16:creationId xmlns:a16="http://schemas.microsoft.com/office/drawing/2014/main" id="{941CDF48-01E0-D696-2666-866BAE085372}"/>
                </a:ext>
              </a:extLst>
            </p:cNvPr>
            <p:cNvSpPr/>
            <p:nvPr/>
          </p:nvSpPr>
          <p:spPr>
            <a:xfrm>
              <a:off x="1031965" y="4558498"/>
              <a:ext cx="178688" cy="327538"/>
            </a:xfrm>
            <a:custGeom>
              <a:avLst/>
              <a:gdLst>
                <a:gd name="connsiteX0" fmla="*/ 3987 w 178688"/>
                <a:gd name="connsiteY0" fmla="*/ 303470 h 327538"/>
                <a:gd name="connsiteX1" fmla="*/ 15215 w 178688"/>
                <a:gd name="connsiteY1" fmla="*/ 325224 h 327538"/>
                <a:gd name="connsiteX2" fmla="*/ 24784 w 178688"/>
                <a:gd name="connsiteY2" fmla="*/ 299069 h 327538"/>
                <a:gd name="connsiteX3" fmla="*/ 137508 w 178688"/>
                <a:gd name="connsiteY3" fmla="*/ 163507 h 327538"/>
                <a:gd name="connsiteX4" fmla="*/ 163472 w 178688"/>
                <a:gd name="connsiteY4" fmla="*/ 133141 h 327538"/>
                <a:gd name="connsiteX5" fmla="*/ 171446 w 178688"/>
                <a:gd name="connsiteY5" fmla="*/ 43063 h 327538"/>
                <a:gd name="connsiteX6" fmla="*/ 70651 w 178688"/>
                <a:gd name="connsiteY6" fmla="*/ 1023 h 327538"/>
                <a:gd name="connsiteX7" fmla="*/ 45772 w 178688"/>
                <a:gd name="connsiteY7" fmla="*/ 22202 h 327538"/>
                <a:gd name="connsiteX8" fmla="*/ 16937 w 178688"/>
                <a:gd name="connsiteY8" fmla="*/ 116108 h 327538"/>
                <a:gd name="connsiteX9" fmla="*/ 76202 w 178688"/>
                <a:gd name="connsiteY9" fmla="*/ 167844 h 327538"/>
                <a:gd name="connsiteX10" fmla="*/ 3987 w 178688"/>
                <a:gd name="connsiteY10" fmla="*/ 303470 h 3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688" h="327538">
                  <a:moveTo>
                    <a:pt x="3987" y="303470"/>
                  </a:moveTo>
                  <a:cubicBezTo>
                    <a:pt x="6474" y="311317"/>
                    <a:pt x="10239" y="318654"/>
                    <a:pt x="15215" y="325224"/>
                  </a:cubicBezTo>
                  <a:cubicBezTo>
                    <a:pt x="15023" y="315591"/>
                    <a:pt x="18405" y="306277"/>
                    <a:pt x="24784" y="299069"/>
                  </a:cubicBezTo>
                  <a:cubicBezTo>
                    <a:pt x="52343" y="263982"/>
                    <a:pt x="105610" y="201017"/>
                    <a:pt x="137508" y="163507"/>
                  </a:cubicBezTo>
                  <a:cubicBezTo>
                    <a:pt x="153011" y="145261"/>
                    <a:pt x="163472" y="133141"/>
                    <a:pt x="163472" y="133141"/>
                  </a:cubicBezTo>
                  <a:cubicBezTo>
                    <a:pt x="186629" y="97671"/>
                    <a:pt x="185098" y="66540"/>
                    <a:pt x="171446" y="43063"/>
                  </a:cubicBezTo>
                  <a:cubicBezTo>
                    <a:pt x="150841" y="7658"/>
                    <a:pt x="102676" y="-10204"/>
                    <a:pt x="70651" y="1023"/>
                  </a:cubicBezTo>
                  <a:cubicBezTo>
                    <a:pt x="59935" y="4595"/>
                    <a:pt x="51004" y="12187"/>
                    <a:pt x="45772" y="22202"/>
                  </a:cubicBezTo>
                  <a:cubicBezTo>
                    <a:pt x="42072" y="54993"/>
                    <a:pt x="32247" y="86890"/>
                    <a:pt x="16937" y="116108"/>
                  </a:cubicBezTo>
                  <a:cubicBezTo>
                    <a:pt x="38245" y="137478"/>
                    <a:pt x="61976" y="159742"/>
                    <a:pt x="76202" y="167844"/>
                  </a:cubicBezTo>
                  <a:cubicBezTo>
                    <a:pt x="106632" y="185068"/>
                    <a:pt x="-10878" y="258623"/>
                    <a:pt x="3987" y="303470"/>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1" name="iṡļîďé">
              <a:extLst>
                <a:ext uri="{FF2B5EF4-FFF2-40B4-BE49-F238E27FC236}">
                  <a16:creationId xmlns:a16="http://schemas.microsoft.com/office/drawing/2014/main" id="{78F8B9A4-22FE-396E-C0B7-4333FB8802ED}"/>
                </a:ext>
              </a:extLst>
            </p:cNvPr>
            <p:cNvSpPr/>
            <p:nvPr/>
          </p:nvSpPr>
          <p:spPr>
            <a:xfrm>
              <a:off x="1002343" y="4787034"/>
              <a:ext cx="541860" cy="276288"/>
            </a:xfrm>
            <a:custGeom>
              <a:avLst/>
              <a:gdLst>
                <a:gd name="connsiteX0" fmla="*/ 3244 w 541860"/>
                <a:gd name="connsiteY0" fmla="*/ 233463 h 276288"/>
                <a:gd name="connsiteX1" fmla="*/ 252997 w 541860"/>
                <a:gd name="connsiteY1" fmla="*/ 266955 h 276288"/>
                <a:gd name="connsiteX2" fmla="*/ 524824 w 541860"/>
                <a:gd name="connsiteY2" fmla="*/ 181598 h 276288"/>
                <a:gd name="connsiteX3" fmla="*/ 448271 w 541860"/>
                <a:gd name="connsiteY3" fmla="*/ 2464 h 276288"/>
                <a:gd name="connsiteX4" fmla="*/ 362277 w 541860"/>
                <a:gd name="connsiteY4" fmla="*/ 39528 h 276288"/>
                <a:gd name="connsiteX5" fmla="*/ 366167 w 541860"/>
                <a:gd name="connsiteY5" fmla="*/ 95029 h 276288"/>
                <a:gd name="connsiteX6" fmla="*/ 225311 w 541860"/>
                <a:gd name="connsiteY6" fmla="*/ 227275 h 276288"/>
                <a:gd name="connsiteX7" fmla="*/ 3244 w 541860"/>
                <a:gd name="connsiteY7" fmla="*/ 233463 h 2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860" h="276288">
                  <a:moveTo>
                    <a:pt x="3244" y="233463"/>
                  </a:moveTo>
                  <a:cubicBezTo>
                    <a:pt x="103017" y="273588"/>
                    <a:pt x="160623" y="282073"/>
                    <a:pt x="252997" y="266955"/>
                  </a:cubicBezTo>
                  <a:cubicBezTo>
                    <a:pt x="374589" y="247178"/>
                    <a:pt x="486420" y="198758"/>
                    <a:pt x="524824" y="181598"/>
                  </a:cubicBezTo>
                  <a:cubicBezTo>
                    <a:pt x="581027" y="144916"/>
                    <a:pt x="504920" y="-33579"/>
                    <a:pt x="448271" y="2464"/>
                  </a:cubicBezTo>
                  <a:cubicBezTo>
                    <a:pt x="443550" y="6803"/>
                    <a:pt x="408017" y="21602"/>
                    <a:pt x="362277" y="39528"/>
                  </a:cubicBezTo>
                  <a:cubicBezTo>
                    <a:pt x="360235" y="58093"/>
                    <a:pt x="361511" y="76912"/>
                    <a:pt x="366167" y="95029"/>
                  </a:cubicBezTo>
                  <a:cubicBezTo>
                    <a:pt x="381798" y="166989"/>
                    <a:pt x="306329" y="242841"/>
                    <a:pt x="225311" y="227275"/>
                  </a:cubicBezTo>
                  <a:cubicBezTo>
                    <a:pt x="144293" y="211708"/>
                    <a:pt x="-7729" y="208327"/>
                    <a:pt x="3244" y="233463"/>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2" name="isľïďê">
              <a:extLst>
                <a:ext uri="{FF2B5EF4-FFF2-40B4-BE49-F238E27FC236}">
                  <a16:creationId xmlns:a16="http://schemas.microsoft.com/office/drawing/2014/main" id="{7E2875EA-1995-3C02-AAA6-8AB2E60B891F}"/>
                </a:ext>
              </a:extLst>
            </p:cNvPr>
            <p:cNvSpPr/>
            <p:nvPr/>
          </p:nvSpPr>
          <p:spPr>
            <a:xfrm>
              <a:off x="531739" y="4350820"/>
              <a:ext cx="243510" cy="494261"/>
            </a:xfrm>
            <a:custGeom>
              <a:avLst/>
              <a:gdLst>
                <a:gd name="connsiteX0" fmla="*/ 62440 w 243510"/>
                <a:gd name="connsiteY0" fmla="*/ 60953 h 494261"/>
                <a:gd name="connsiteX1" fmla="*/ 62440 w 243510"/>
                <a:gd name="connsiteY1" fmla="*/ 60953 h 494261"/>
                <a:gd name="connsiteX2" fmla="*/ 106267 w 243510"/>
                <a:gd name="connsiteY2" fmla="*/ 113074 h 494261"/>
                <a:gd name="connsiteX3" fmla="*/ 42473 w 243510"/>
                <a:gd name="connsiteY3" fmla="*/ 289592 h 494261"/>
                <a:gd name="connsiteX4" fmla="*/ 60526 w 243510"/>
                <a:gd name="connsiteY4" fmla="*/ 491946 h 494261"/>
                <a:gd name="connsiteX5" fmla="*/ 34499 w 243510"/>
                <a:gd name="connsiteY5" fmla="*/ 379095 h 494261"/>
                <a:gd name="connsiteX6" fmla="*/ 178736 w 243510"/>
                <a:gd name="connsiteY6" fmla="*/ 170616 h 494261"/>
                <a:gd name="connsiteX7" fmla="*/ 227730 w 243510"/>
                <a:gd name="connsiteY7" fmla="*/ 126917 h 494261"/>
                <a:gd name="connsiteX8" fmla="*/ 227730 w 243510"/>
                <a:gd name="connsiteY8" fmla="*/ 126917 h 494261"/>
                <a:gd name="connsiteX9" fmla="*/ 234109 w 243510"/>
                <a:gd name="connsiteY9" fmla="*/ 61975 h 494261"/>
                <a:gd name="connsiteX10" fmla="*/ 135037 w 243510"/>
                <a:gd name="connsiteY10" fmla="*/ -1819 h 494261"/>
                <a:gd name="connsiteX11" fmla="*/ 91722 w 243510"/>
                <a:gd name="connsiteY11" fmla="*/ 15852 h 494261"/>
                <a:gd name="connsiteX12" fmla="*/ 62440 w 243510"/>
                <a:gd name="connsiteY12" fmla="*/ 60953 h 49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10" h="494261">
                  <a:moveTo>
                    <a:pt x="62440" y="60953"/>
                  </a:moveTo>
                  <a:lnTo>
                    <a:pt x="62440" y="60953"/>
                  </a:lnTo>
                  <a:cubicBezTo>
                    <a:pt x="70542" y="82899"/>
                    <a:pt x="86043" y="101335"/>
                    <a:pt x="106267" y="113074"/>
                  </a:cubicBezTo>
                  <a:cubicBezTo>
                    <a:pt x="162213" y="147522"/>
                    <a:pt x="91850" y="213358"/>
                    <a:pt x="42473" y="289592"/>
                  </a:cubicBezTo>
                  <a:cubicBezTo>
                    <a:pt x="-6905" y="365825"/>
                    <a:pt x="-20237" y="469299"/>
                    <a:pt x="60526" y="491946"/>
                  </a:cubicBezTo>
                  <a:cubicBezTo>
                    <a:pt x="35711" y="467896"/>
                    <a:pt x="24100" y="431278"/>
                    <a:pt x="34499" y="379095"/>
                  </a:cubicBezTo>
                  <a:cubicBezTo>
                    <a:pt x="39473" y="325317"/>
                    <a:pt x="121832" y="227839"/>
                    <a:pt x="178736" y="170616"/>
                  </a:cubicBezTo>
                  <a:cubicBezTo>
                    <a:pt x="193729" y="154604"/>
                    <a:pt x="210122" y="139995"/>
                    <a:pt x="227730" y="126917"/>
                  </a:cubicBezTo>
                  <a:lnTo>
                    <a:pt x="227730" y="126917"/>
                  </a:lnTo>
                  <a:cubicBezTo>
                    <a:pt x="252546" y="110649"/>
                    <a:pt x="249930" y="85642"/>
                    <a:pt x="234109" y="61975"/>
                  </a:cubicBezTo>
                  <a:cubicBezTo>
                    <a:pt x="213248" y="31034"/>
                    <a:pt x="169742" y="2327"/>
                    <a:pt x="135037" y="-1819"/>
                  </a:cubicBezTo>
                  <a:cubicBezTo>
                    <a:pt x="116537" y="-3989"/>
                    <a:pt x="100589" y="796"/>
                    <a:pt x="91722" y="15852"/>
                  </a:cubicBezTo>
                  <a:cubicBezTo>
                    <a:pt x="79155" y="25549"/>
                    <a:pt x="69903" y="41623"/>
                    <a:pt x="62440" y="60953"/>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3" name="íṡḷiďè">
              <a:extLst>
                <a:ext uri="{FF2B5EF4-FFF2-40B4-BE49-F238E27FC236}">
                  <a16:creationId xmlns:a16="http://schemas.microsoft.com/office/drawing/2014/main" id="{D39F63A4-3A1B-1920-22FC-E4A36729A0F8}"/>
                </a:ext>
              </a:extLst>
            </p:cNvPr>
            <p:cNvSpPr/>
            <p:nvPr/>
          </p:nvSpPr>
          <p:spPr>
            <a:xfrm>
              <a:off x="271244" y="4382702"/>
              <a:ext cx="234998" cy="578867"/>
            </a:xfrm>
            <a:custGeom>
              <a:avLst/>
              <a:gdLst>
                <a:gd name="connsiteX0" fmla="*/ 3964 w 234998"/>
                <a:gd name="connsiteY0" fmla="*/ 57587 h 578867"/>
                <a:gd name="connsiteX1" fmla="*/ 142269 w 234998"/>
                <a:gd name="connsiteY1" fmla="*/ 295030 h 578867"/>
                <a:gd name="connsiteX2" fmla="*/ 197580 w 234998"/>
                <a:gd name="connsiteY2" fmla="*/ 576552 h 578867"/>
                <a:gd name="connsiteX3" fmla="*/ 220289 w 234998"/>
                <a:gd name="connsiteY3" fmla="*/ 550396 h 578867"/>
                <a:gd name="connsiteX4" fmla="*/ 124598 w 234998"/>
                <a:gd name="connsiteY4" fmla="*/ 109580 h 578867"/>
                <a:gd name="connsiteX5" fmla="*/ 184118 w 234998"/>
                <a:gd name="connsiteY5" fmla="*/ 76088 h 578867"/>
                <a:gd name="connsiteX6" fmla="*/ 173018 w 234998"/>
                <a:gd name="connsiteY6" fmla="*/ 9551 h 578867"/>
                <a:gd name="connsiteX7" fmla="*/ 83707 w 234998"/>
                <a:gd name="connsiteY7" fmla="*/ -2315 h 578867"/>
                <a:gd name="connsiteX8" fmla="*/ 3964 w 234998"/>
                <a:gd name="connsiteY8" fmla="*/ 57587 h 57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998" h="578867">
                  <a:moveTo>
                    <a:pt x="3964" y="57587"/>
                  </a:moveTo>
                  <a:cubicBezTo>
                    <a:pt x="4603" y="58992"/>
                    <a:pt x="78922" y="196467"/>
                    <a:pt x="142269" y="295030"/>
                  </a:cubicBezTo>
                  <a:cubicBezTo>
                    <a:pt x="190689" y="370369"/>
                    <a:pt x="210275" y="506187"/>
                    <a:pt x="197580" y="576552"/>
                  </a:cubicBezTo>
                  <a:cubicBezTo>
                    <a:pt x="207213" y="569854"/>
                    <a:pt x="214995" y="560859"/>
                    <a:pt x="220289" y="550396"/>
                  </a:cubicBezTo>
                  <a:cubicBezTo>
                    <a:pt x="303221" y="403670"/>
                    <a:pt x="59017" y="118702"/>
                    <a:pt x="124598" y="109580"/>
                  </a:cubicBezTo>
                  <a:cubicBezTo>
                    <a:pt x="148203" y="107155"/>
                    <a:pt x="169765" y="95035"/>
                    <a:pt x="184118" y="76088"/>
                  </a:cubicBezTo>
                  <a:cubicBezTo>
                    <a:pt x="179653" y="48656"/>
                    <a:pt x="175505" y="22564"/>
                    <a:pt x="173018" y="9551"/>
                  </a:cubicBezTo>
                  <a:cubicBezTo>
                    <a:pt x="161790" y="8020"/>
                    <a:pt x="123259" y="2789"/>
                    <a:pt x="83707" y="-2315"/>
                  </a:cubicBezTo>
                  <a:cubicBezTo>
                    <a:pt x="38158" y="11082"/>
                    <a:pt x="-5414" y="36790"/>
                    <a:pt x="3964" y="57587"/>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4" name="iṡlïdè">
              <a:extLst>
                <a:ext uri="{FF2B5EF4-FFF2-40B4-BE49-F238E27FC236}">
                  <a16:creationId xmlns:a16="http://schemas.microsoft.com/office/drawing/2014/main" id="{BCC7BA27-CE91-B47D-ECD0-8C896CE6EDFC}"/>
                </a:ext>
              </a:extLst>
            </p:cNvPr>
            <p:cNvSpPr/>
            <p:nvPr/>
          </p:nvSpPr>
          <p:spPr>
            <a:xfrm>
              <a:off x="115944" y="4725453"/>
              <a:ext cx="293299" cy="914884"/>
            </a:xfrm>
            <a:custGeom>
              <a:avLst/>
              <a:gdLst>
                <a:gd name="connsiteX0" fmla="*/ 9157 w 293299"/>
                <a:gd name="connsiteY0" fmla="*/ 143342 h 914884"/>
                <a:gd name="connsiteX1" fmla="*/ 42521 w 293299"/>
                <a:gd name="connsiteY1" fmla="*/ 782430 h 914884"/>
                <a:gd name="connsiteX2" fmla="*/ 195243 w 293299"/>
                <a:gd name="connsiteY2" fmla="*/ 912569 h 914884"/>
                <a:gd name="connsiteX3" fmla="*/ 290935 w 293299"/>
                <a:gd name="connsiteY3" fmla="*/ 490061 h 914884"/>
                <a:gd name="connsiteX4" fmla="*/ 153841 w 293299"/>
                <a:gd name="connsiteY4" fmla="*/ 149402 h 914884"/>
                <a:gd name="connsiteX5" fmla="*/ 206471 w 293299"/>
                <a:gd name="connsiteY5" fmla="*/ 83566 h 914884"/>
                <a:gd name="connsiteX6" fmla="*/ 158817 w 293299"/>
                <a:gd name="connsiteY6" fmla="*/ 2356 h 914884"/>
                <a:gd name="connsiteX7" fmla="*/ 9157 w 293299"/>
                <a:gd name="connsiteY7" fmla="*/ 143342 h 91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299" h="914884">
                  <a:moveTo>
                    <a:pt x="9157" y="143342"/>
                  </a:moveTo>
                  <a:cubicBezTo>
                    <a:pt x="183442" y="202670"/>
                    <a:pt x="319706" y="428948"/>
                    <a:pt x="42521" y="782430"/>
                  </a:cubicBezTo>
                  <a:cubicBezTo>
                    <a:pt x="13686" y="819175"/>
                    <a:pt x="93556" y="873975"/>
                    <a:pt x="195243" y="912569"/>
                  </a:cubicBezTo>
                  <a:cubicBezTo>
                    <a:pt x="102360" y="799017"/>
                    <a:pt x="250043" y="670152"/>
                    <a:pt x="290935" y="490061"/>
                  </a:cubicBezTo>
                  <a:cubicBezTo>
                    <a:pt x="331828" y="309971"/>
                    <a:pt x="109377" y="201457"/>
                    <a:pt x="153841" y="149402"/>
                  </a:cubicBezTo>
                  <a:cubicBezTo>
                    <a:pt x="178850" y="120056"/>
                    <a:pt x="196137" y="97600"/>
                    <a:pt x="206471" y="83566"/>
                  </a:cubicBezTo>
                  <a:cubicBezTo>
                    <a:pt x="193012" y="55114"/>
                    <a:pt x="177063" y="27938"/>
                    <a:pt x="158817" y="2356"/>
                  </a:cubicBezTo>
                  <a:cubicBezTo>
                    <a:pt x="131833" y="-31519"/>
                    <a:pt x="-31543" y="129497"/>
                    <a:pt x="9157" y="143342"/>
                  </a:cubicBezTo>
                  <a:close/>
                </a:path>
              </a:pathLst>
            </a:custGeom>
            <a:solidFill>
              <a:srgbClr val="F0942B"/>
            </a:solidFill>
            <a:ln w="6375" cap="flat">
              <a:noFill/>
              <a:prstDash val="solid"/>
              <a:miter/>
            </a:ln>
          </p:spPr>
          <p:txBody>
            <a:bodyPr rtlCol="0" anchor="ctr"/>
            <a:lstStyle/>
            <a:p>
              <a:endParaRPr lang="zh-CN" altLang="en-US"/>
            </a:p>
          </p:txBody>
        </p:sp>
        <p:sp>
          <p:nvSpPr>
            <p:cNvPr id="235" name="iṧľïḋé">
              <a:extLst>
                <a:ext uri="{FF2B5EF4-FFF2-40B4-BE49-F238E27FC236}">
                  <a16:creationId xmlns:a16="http://schemas.microsoft.com/office/drawing/2014/main" id="{F1D01294-28F3-0C56-A65E-704769B4649C}"/>
                </a:ext>
              </a:extLst>
            </p:cNvPr>
            <p:cNvSpPr/>
            <p:nvPr/>
          </p:nvSpPr>
          <p:spPr>
            <a:xfrm>
              <a:off x="256677" y="4347177"/>
              <a:ext cx="201790" cy="124745"/>
            </a:xfrm>
            <a:custGeom>
              <a:avLst/>
              <a:gdLst>
                <a:gd name="connsiteX0" fmla="*/ 3794 w 201790"/>
                <a:gd name="connsiteY0" fmla="*/ 86351 h 124745"/>
                <a:gd name="connsiteX1" fmla="*/ 118624 w 201790"/>
                <a:gd name="connsiteY1" fmla="*/ 116717 h 124745"/>
                <a:gd name="connsiteX2" fmla="*/ 203342 w 201790"/>
                <a:gd name="connsiteY2" fmla="*/ 33785 h 124745"/>
                <a:gd name="connsiteX3" fmla="*/ 88832 w 201790"/>
                <a:gd name="connsiteY3" fmla="*/ 3419 h 124745"/>
                <a:gd name="connsiteX4" fmla="*/ 3794 w 201790"/>
                <a:gd name="connsiteY4" fmla="*/ 86351 h 124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790" h="124745">
                  <a:moveTo>
                    <a:pt x="3794" y="86351"/>
                  </a:moveTo>
                  <a:cubicBezTo>
                    <a:pt x="12024" y="117610"/>
                    <a:pt x="63315" y="131007"/>
                    <a:pt x="118624" y="116717"/>
                  </a:cubicBezTo>
                  <a:cubicBezTo>
                    <a:pt x="173934" y="102427"/>
                    <a:pt x="211572" y="65171"/>
                    <a:pt x="203342" y="33785"/>
                  </a:cubicBezTo>
                  <a:cubicBezTo>
                    <a:pt x="195113" y="2397"/>
                    <a:pt x="143822" y="-10871"/>
                    <a:pt x="88832" y="3419"/>
                  </a:cubicBezTo>
                  <a:cubicBezTo>
                    <a:pt x="33841" y="17709"/>
                    <a:pt x="-4435" y="55091"/>
                    <a:pt x="3794" y="86351"/>
                  </a:cubicBezTo>
                  <a:close/>
                </a:path>
              </a:pathLst>
            </a:custGeom>
            <a:solidFill>
              <a:srgbClr val="FFC30D"/>
            </a:solidFill>
            <a:ln w="6375" cap="flat">
              <a:noFill/>
              <a:prstDash val="solid"/>
              <a:miter/>
            </a:ln>
          </p:spPr>
          <p:txBody>
            <a:bodyPr rtlCol="0" anchor="ctr"/>
            <a:lstStyle/>
            <a:p>
              <a:endParaRPr lang="zh-CN" altLang="en-US"/>
            </a:p>
          </p:txBody>
        </p:sp>
        <p:sp>
          <p:nvSpPr>
            <p:cNvPr id="236" name="íṣḻîdé">
              <a:extLst>
                <a:ext uri="{FF2B5EF4-FFF2-40B4-BE49-F238E27FC236}">
                  <a16:creationId xmlns:a16="http://schemas.microsoft.com/office/drawing/2014/main" id="{E3E01DFA-8B47-CDB7-7CA2-FED4E617D0E7}"/>
                </a:ext>
              </a:extLst>
            </p:cNvPr>
            <p:cNvSpPr/>
            <p:nvPr/>
          </p:nvSpPr>
          <p:spPr>
            <a:xfrm>
              <a:off x="300550" y="4368881"/>
              <a:ext cx="110407" cy="68371"/>
            </a:xfrm>
            <a:custGeom>
              <a:avLst/>
              <a:gdLst>
                <a:gd name="connsiteX0" fmla="*/ 3301 w 110407"/>
                <a:gd name="connsiteY0" fmla="*/ 46210 h 68371"/>
                <a:gd name="connsiteX1" fmla="*/ 66011 w 110407"/>
                <a:gd name="connsiteY1" fmla="*/ 62861 h 68371"/>
                <a:gd name="connsiteX2" fmla="*/ 112454 w 110407"/>
                <a:gd name="connsiteY2" fmla="*/ 17503 h 68371"/>
                <a:gd name="connsiteX3" fmla="*/ 49680 w 110407"/>
                <a:gd name="connsiteY3" fmla="*/ 854 h 68371"/>
                <a:gd name="connsiteX4" fmla="*/ 3301 w 110407"/>
                <a:gd name="connsiteY4" fmla="*/ 46210 h 68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07" h="68371">
                  <a:moveTo>
                    <a:pt x="3301" y="46210"/>
                  </a:moveTo>
                  <a:cubicBezTo>
                    <a:pt x="7767" y="63370"/>
                    <a:pt x="35837" y="70835"/>
                    <a:pt x="66011" y="62861"/>
                  </a:cubicBezTo>
                  <a:cubicBezTo>
                    <a:pt x="96186" y="54887"/>
                    <a:pt x="117047" y="34663"/>
                    <a:pt x="112454" y="17503"/>
                  </a:cubicBezTo>
                  <a:cubicBezTo>
                    <a:pt x="107859" y="343"/>
                    <a:pt x="79854" y="-7057"/>
                    <a:pt x="49680" y="854"/>
                  </a:cubicBezTo>
                  <a:cubicBezTo>
                    <a:pt x="19505" y="8764"/>
                    <a:pt x="-1228" y="29050"/>
                    <a:pt x="3301" y="46210"/>
                  </a:cubicBezTo>
                  <a:close/>
                </a:path>
              </a:pathLst>
            </a:custGeom>
            <a:solidFill>
              <a:srgbClr val="B04C00"/>
            </a:solidFill>
            <a:ln w="6375" cap="flat">
              <a:noFill/>
              <a:prstDash val="solid"/>
              <a:miter/>
            </a:ln>
          </p:spPr>
          <p:txBody>
            <a:bodyPr rtlCol="0" anchor="ctr"/>
            <a:lstStyle/>
            <a:p>
              <a:endParaRPr lang="zh-CN" altLang="en-US"/>
            </a:p>
          </p:txBody>
        </p:sp>
        <p:sp>
          <p:nvSpPr>
            <p:cNvPr id="237" name="îṧļïďè">
              <a:extLst>
                <a:ext uri="{FF2B5EF4-FFF2-40B4-BE49-F238E27FC236}">
                  <a16:creationId xmlns:a16="http://schemas.microsoft.com/office/drawing/2014/main" id="{C4C4C770-FC94-765A-48D9-8843BD13E7DE}"/>
                </a:ext>
              </a:extLst>
            </p:cNvPr>
            <p:cNvSpPr/>
            <p:nvPr/>
          </p:nvSpPr>
          <p:spPr>
            <a:xfrm rot="-1995000">
              <a:off x="76003" y="4720923"/>
              <a:ext cx="245989" cy="139708"/>
            </a:xfrm>
            <a:custGeom>
              <a:avLst/>
              <a:gdLst>
                <a:gd name="connsiteX0" fmla="*/ 248671 w 245989"/>
                <a:gd name="connsiteY0" fmla="*/ 67539 h 139708"/>
                <a:gd name="connsiteX1" fmla="*/ 125676 w 245989"/>
                <a:gd name="connsiteY1" fmla="*/ 137393 h 139708"/>
                <a:gd name="connsiteX2" fmla="*/ 2681 w 245989"/>
                <a:gd name="connsiteY2" fmla="*/ 67539 h 139708"/>
                <a:gd name="connsiteX3" fmla="*/ 125676 w 245989"/>
                <a:gd name="connsiteY3" fmla="*/ -2315 h 139708"/>
                <a:gd name="connsiteX4" fmla="*/ 248671 w 245989"/>
                <a:gd name="connsiteY4" fmla="*/ 67539 h 139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989" h="139708">
                  <a:moveTo>
                    <a:pt x="248671" y="67539"/>
                  </a:moveTo>
                  <a:cubicBezTo>
                    <a:pt x="248671" y="106119"/>
                    <a:pt x="193605" y="137393"/>
                    <a:pt x="125676" y="137393"/>
                  </a:cubicBezTo>
                  <a:cubicBezTo>
                    <a:pt x="57748" y="137393"/>
                    <a:pt x="2681" y="106118"/>
                    <a:pt x="2681" y="67539"/>
                  </a:cubicBezTo>
                  <a:cubicBezTo>
                    <a:pt x="2681" y="28959"/>
                    <a:pt x="57747" y="-2315"/>
                    <a:pt x="125676" y="-2315"/>
                  </a:cubicBezTo>
                  <a:cubicBezTo>
                    <a:pt x="193603" y="-2315"/>
                    <a:pt x="248671" y="28960"/>
                    <a:pt x="248671" y="67539"/>
                  </a:cubicBezTo>
                  <a:close/>
                </a:path>
              </a:pathLst>
            </a:custGeom>
            <a:solidFill>
              <a:srgbClr val="FFC30D"/>
            </a:solidFill>
            <a:ln w="6375" cap="flat">
              <a:noFill/>
              <a:prstDash val="solid"/>
              <a:miter/>
            </a:ln>
          </p:spPr>
          <p:txBody>
            <a:bodyPr rtlCol="0" anchor="ctr"/>
            <a:lstStyle/>
            <a:p>
              <a:endParaRPr lang="zh-CN" altLang="en-US"/>
            </a:p>
          </p:txBody>
        </p:sp>
        <p:sp>
          <p:nvSpPr>
            <p:cNvPr id="238" name="ïś1iḓe">
              <a:extLst>
                <a:ext uri="{FF2B5EF4-FFF2-40B4-BE49-F238E27FC236}">
                  <a16:creationId xmlns:a16="http://schemas.microsoft.com/office/drawing/2014/main" id="{0753FDB5-53D8-67DC-35EE-9A5A4A08C088}"/>
                </a:ext>
              </a:extLst>
            </p:cNvPr>
            <p:cNvSpPr/>
            <p:nvPr/>
          </p:nvSpPr>
          <p:spPr>
            <a:xfrm rot="-1995000">
              <a:off x="127188" y="4745785"/>
              <a:ext cx="134733" cy="76552"/>
            </a:xfrm>
            <a:custGeom>
              <a:avLst/>
              <a:gdLst>
                <a:gd name="connsiteX0" fmla="*/ 137413 w 134733"/>
                <a:gd name="connsiteY0" fmla="*/ 35962 h 76552"/>
                <a:gd name="connsiteX1" fmla="*/ 70046 w 134733"/>
                <a:gd name="connsiteY1" fmla="*/ 74239 h 76552"/>
                <a:gd name="connsiteX2" fmla="*/ 2679 w 134733"/>
                <a:gd name="connsiteY2" fmla="*/ 35962 h 76552"/>
                <a:gd name="connsiteX3" fmla="*/ 70046 w 134733"/>
                <a:gd name="connsiteY3" fmla="*/ -2314 h 76552"/>
                <a:gd name="connsiteX4" fmla="*/ 137413 w 134733"/>
                <a:gd name="connsiteY4" fmla="*/ 35962 h 76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33" h="76552">
                  <a:moveTo>
                    <a:pt x="137413" y="35962"/>
                  </a:moveTo>
                  <a:cubicBezTo>
                    <a:pt x="137413" y="57102"/>
                    <a:pt x="107253" y="74239"/>
                    <a:pt x="70046" y="74239"/>
                  </a:cubicBezTo>
                  <a:cubicBezTo>
                    <a:pt x="32841" y="74239"/>
                    <a:pt x="2679" y="57102"/>
                    <a:pt x="2679" y="35962"/>
                  </a:cubicBezTo>
                  <a:cubicBezTo>
                    <a:pt x="2679" y="14823"/>
                    <a:pt x="32840" y="-2314"/>
                    <a:pt x="70046" y="-2314"/>
                  </a:cubicBezTo>
                  <a:cubicBezTo>
                    <a:pt x="107251" y="-2314"/>
                    <a:pt x="137413" y="14823"/>
                    <a:pt x="137413" y="35962"/>
                  </a:cubicBezTo>
                  <a:close/>
                </a:path>
              </a:pathLst>
            </a:custGeom>
            <a:solidFill>
              <a:srgbClr val="B04C00"/>
            </a:solidFill>
            <a:ln w="6375" cap="flat">
              <a:noFill/>
              <a:prstDash val="solid"/>
              <a:miter/>
            </a:ln>
          </p:spPr>
          <p:txBody>
            <a:bodyPr rtlCol="0" anchor="ctr"/>
            <a:lstStyle/>
            <a:p>
              <a:endParaRPr lang="zh-CN" altLang="en-US"/>
            </a:p>
          </p:txBody>
        </p:sp>
        <p:sp>
          <p:nvSpPr>
            <p:cNvPr id="239" name="ï$lîďé">
              <a:extLst>
                <a:ext uri="{FF2B5EF4-FFF2-40B4-BE49-F238E27FC236}">
                  <a16:creationId xmlns:a16="http://schemas.microsoft.com/office/drawing/2014/main" id="{657B5396-DFF0-D48B-B54A-6CA6F8CD46B9}"/>
                </a:ext>
              </a:extLst>
            </p:cNvPr>
            <p:cNvSpPr/>
            <p:nvPr/>
          </p:nvSpPr>
          <p:spPr>
            <a:xfrm>
              <a:off x="601505" y="4310718"/>
              <a:ext cx="212133" cy="187293"/>
            </a:xfrm>
            <a:custGeom>
              <a:avLst/>
              <a:gdLst>
                <a:gd name="connsiteX0" fmla="*/ 11812 w 212133"/>
                <a:gd name="connsiteY0" fmla="*/ 15636 h 187293"/>
                <a:gd name="connsiteX1" fmla="*/ 65718 w 212133"/>
                <a:gd name="connsiteY1" fmla="*/ 146414 h 187293"/>
                <a:gd name="connsiteX2" fmla="*/ 205681 w 212133"/>
                <a:gd name="connsiteY2" fmla="*/ 167083 h 187293"/>
                <a:gd name="connsiteX3" fmla="*/ 151776 w 212133"/>
                <a:gd name="connsiteY3" fmla="*/ 36305 h 187293"/>
                <a:gd name="connsiteX4" fmla="*/ 11812 w 212133"/>
                <a:gd name="connsiteY4" fmla="*/ 15636 h 187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133" h="187293">
                  <a:moveTo>
                    <a:pt x="11812" y="15636"/>
                  </a:moveTo>
                  <a:cubicBezTo>
                    <a:pt x="-11919" y="46002"/>
                    <a:pt x="12195" y="104565"/>
                    <a:pt x="65718" y="146414"/>
                  </a:cubicBezTo>
                  <a:cubicBezTo>
                    <a:pt x="119242" y="188263"/>
                    <a:pt x="181950" y="197449"/>
                    <a:pt x="205681" y="167083"/>
                  </a:cubicBezTo>
                  <a:cubicBezTo>
                    <a:pt x="229414" y="136717"/>
                    <a:pt x="205300" y="78155"/>
                    <a:pt x="151776" y="36305"/>
                  </a:cubicBezTo>
                  <a:cubicBezTo>
                    <a:pt x="98253" y="-5544"/>
                    <a:pt x="35862" y="-14858"/>
                    <a:pt x="11812" y="15636"/>
                  </a:cubicBezTo>
                  <a:close/>
                </a:path>
              </a:pathLst>
            </a:custGeom>
            <a:solidFill>
              <a:srgbClr val="FFC30D"/>
            </a:solidFill>
            <a:ln w="6375" cap="flat">
              <a:noFill/>
              <a:prstDash val="solid"/>
              <a:miter/>
            </a:ln>
          </p:spPr>
          <p:txBody>
            <a:bodyPr rtlCol="0" anchor="ctr"/>
            <a:lstStyle/>
            <a:p>
              <a:endParaRPr lang="zh-CN" altLang="en-US"/>
            </a:p>
          </p:txBody>
        </p:sp>
        <p:sp>
          <p:nvSpPr>
            <p:cNvPr id="240" name="ïślíḍe">
              <a:extLst>
                <a:ext uri="{FF2B5EF4-FFF2-40B4-BE49-F238E27FC236}">
                  <a16:creationId xmlns:a16="http://schemas.microsoft.com/office/drawing/2014/main" id="{88D6D7A5-6500-A175-F967-EEED7B8504E7}"/>
                </a:ext>
              </a:extLst>
            </p:cNvPr>
            <p:cNvSpPr/>
            <p:nvPr/>
          </p:nvSpPr>
          <p:spPr>
            <a:xfrm>
              <a:off x="654825" y="4346732"/>
              <a:ext cx="115889" cy="102560"/>
            </a:xfrm>
            <a:custGeom>
              <a:avLst/>
              <a:gdLst>
                <a:gd name="connsiteX0" fmla="*/ 7612 w 115889"/>
                <a:gd name="connsiteY0" fmla="*/ 7499 h 102560"/>
                <a:gd name="connsiteX1" fmla="*/ 37086 w 115889"/>
                <a:gd name="connsiteY1" fmla="*/ 79139 h 102560"/>
                <a:gd name="connsiteX2" fmla="*/ 113639 w 115889"/>
                <a:gd name="connsiteY2" fmla="*/ 90431 h 102560"/>
                <a:gd name="connsiteX3" fmla="*/ 84101 w 115889"/>
                <a:gd name="connsiteY3" fmla="*/ 18790 h 102560"/>
                <a:gd name="connsiteX4" fmla="*/ 7612 w 115889"/>
                <a:gd name="connsiteY4" fmla="*/ 7499 h 10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89" h="102560">
                  <a:moveTo>
                    <a:pt x="7612" y="7499"/>
                  </a:moveTo>
                  <a:cubicBezTo>
                    <a:pt x="-5146" y="24150"/>
                    <a:pt x="7612" y="56238"/>
                    <a:pt x="37086" y="79139"/>
                  </a:cubicBezTo>
                  <a:cubicBezTo>
                    <a:pt x="66558" y="102042"/>
                    <a:pt x="100880" y="107082"/>
                    <a:pt x="113639" y="90431"/>
                  </a:cubicBezTo>
                  <a:cubicBezTo>
                    <a:pt x="126398" y="73782"/>
                    <a:pt x="113639" y="41693"/>
                    <a:pt x="84101" y="18790"/>
                  </a:cubicBezTo>
                  <a:cubicBezTo>
                    <a:pt x="54565" y="-4111"/>
                    <a:pt x="20627" y="-9151"/>
                    <a:pt x="7612" y="7499"/>
                  </a:cubicBezTo>
                  <a:close/>
                </a:path>
              </a:pathLst>
            </a:custGeom>
            <a:solidFill>
              <a:srgbClr val="B04C00"/>
            </a:solidFill>
            <a:ln w="6375" cap="flat">
              <a:noFill/>
              <a:prstDash val="solid"/>
              <a:miter/>
            </a:ln>
          </p:spPr>
          <p:txBody>
            <a:bodyPr rtlCol="0" anchor="ctr"/>
            <a:lstStyle/>
            <a:p>
              <a:endParaRPr lang="zh-CN" altLang="en-US"/>
            </a:p>
          </p:txBody>
        </p:sp>
        <p:sp>
          <p:nvSpPr>
            <p:cNvPr id="241" name="iṡḻïḍè">
              <a:extLst>
                <a:ext uri="{FF2B5EF4-FFF2-40B4-BE49-F238E27FC236}">
                  <a16:creationId xmlns:a16="http://schemas.microsoft.com/office/drawing/2014/main" id="{23DC2DFB-9252-9FD1-1542-A4DDA180A3A9}"/>
                </a:ext>
              </a:extLst>
            </p:cNvPr>
            <p:cNvSpPr/>
            <p:nvPr/>
          </p:nvSpPr>
          <p:spPr>
            <a:xfrm>
              <a:off x="1018505" y="4546793"/>
              <a:ext cx="237375" cy="153989"/>
            </a:xfrm>
            <a:custGeom>
              <a:avLst/>
              <a:gdLst>
                <a:gd name="connsiteX0" fmla="*/ 4816 w 237375"/>
                <a:gd name="connsiteY0" fmla="*/ 35437 h 153989"/>
                <a:gd name="connsiteX1" fmla="*/ 99104 w 237375"/>
                <a:gd name="connsiteY1" fmla="*/ 140889 h 153989"/>
                <a:gd name="connsiteX2" fmla="*/ 237920 w 237375"/>
                <a:gd name="connsiteY2" fmla="*/ 113968 h 153989"/>
                <a:gd name="connsiteX3" fmla="*/ 143696 w 237375"/>
                <a:gd name="connsiteY3" fmla="*/ 8453 h 153989"/>
                <a:gd name="connsiteX4" fmla="*/ 4816 w 237375"/>
                <a:gd name="connsiteY4" fmla="*/ 35437 h 153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375" h="153989">
                  <a:moveTo>
                    <a:pt x="4816" y="35437"/>
                  </a:moveTo>
                  <a:cubicBezTo>
                    <a:pt x="-7496" y="71993"/>
                    <a:pt x="34671" y="119200"/>
                    <a:pt x="99104" y="140889"/>
                  </a:cubicBezTo>
                  <a:cubicBezTo>
                    <a:pt x="163535" y="162580"/>
                    <a:pt x="225607" y="150522"/>
                    <a:pt x="237920" y="113968"/>
                  </a:cubicBezTo>
                  <a:cubicBezTo>
                    <a:pt x="250232" y="77414"/>
                    <a:pt x="208063" y="30144"/>
                    <a:pt x="143696" y="8453"/>
                  </a:cubicBezTo>
                  <a:cubicBezTo>
                    <a:pt x="79327" y="-13237"/>
                    <a:pt x="17128" y="-1116"/>
                    <a:pt x="4816" y="35437"/>
                  </a:cubicBezTo>
                  <a:close/>
                </a:path>
              </a:pathLst>
            </a:custGeom>
            <a:solidFill>
              <a:srgbClr val="FFC30D"/>
            </a:solidFill>
            <a:ln w="6375" cap="flat">
              <a:noFill/>
              <a:prstDash val="solid"/>
              <a:miter/>
            </a:ln>
          </p:spPr>
          <p:txBody>
            <a:bodyPr rtlCol="0" anchor="ctr"/>
            <a:lstStyle/>
            <a:p>
              <a:endParaRPr lang="zh-CN" altLang="en-US"/>
            </a:p>
          </p:txBody>
        </p:sp>
        <p:sp>
          <p:nvSpPr>
            <p:cNvPr id="242" name="ïšliḑe">
              <a:extLst>
                <a:ext uri="{FF2B5EF4-FFF2-40B4-BE49-F238E27FC236}">
                  <a16:creationId xmlns:a16="http://schemas.microsoft.com/office/drawing/2014/main" id="{F5DDF74A-D6D5-AECC-803A-58E738F6FBC8}"/>
                </a:ext>
              </a:extLst>
            </p:cNvPr>
            <p:cNvSpPr/>
            <p:nvPr/>
          </p:nvSpPr>
          <p:spPr>
            <a:xfrm>
              <a:off x="1074774" y="4573909"/>
              <a:ext cx="129986" cy="84355"/>
            </a:xfrm>
            <a:custGeom>
              <a:avLst/>
              <a:gdLst>
                <a:gd name="connsiteX0" fmla="*/ 3856 w 129986"/>
                <a:gd name="connsiteY0" fmla="*/ 18402 h 84355"/>
                <a:gd name="connsiteX1" fmla="*/ 55466 w 129986"/>
                <a:gd name="connsiteY1" fmla="*/ 76136 h 84355"/>
                <a:gd name="connsiteX2" fmla="*/ 131508 w 129986"/>
                <a:gd name="connsiteY2" fmla="*/ 61399 h 84355"/>
                <a:gd name="connsiteX3" fmla="*/ 79900 w 129986"/>
                <a:gd name="connsiteY3" fmla="*/ 3601 h 84355"/>
                <a:gd name="connsiteX4" fmla="*/ 3856 w 129986"/>
                <a:gd name="connsiteY4" fmla="*/ 18402 h 8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86" h="84355">
                  <a:moveTo>
                    <a:pt x="3856" y="18402"/>
                  </a:moveTo>
                  <a:cubicBezTo>
                    <a:pt x="-2906" y="38434"/>
                    <a:pt x="20188" y="64269"/>
                    <a:pt x="55466" y="76136"/>
                  </a:cubicBezTo>
                  <a:cubicBezTo>
                    <a:pt x="90745" y="88001"/>
                    <a:pt x="124810" y="81431"/>
                    <a:pt x="131508" y="61399"/>
                  </a:cubicBezTo>
                  <a:cubicBezTo>
                    <a:pt x="138207" y="41368"/>
                    <a:pt x="115177" y="15531"/>
                    <a:pt x="79900" y="3601"/>
                  </a:cubicBezTo>
                  <a:cubicBezTo>
                    <a:pt x="44622" y="-8328"/>
                    <a:pt x="10619" y="-1629"/>
                    <a:pt x="3856" y="18402"/>
                  </a:cubicBezTo>
                  <a:close/>
                </a:path>
              </a:pathLst>
            </a:custGeom>
            <a:solidFill>
              <a:srgbClr val="B04C00"/>
            </a:solidFill>
            <a:ln w="6375" cap="flat">
              <a:noFill/>
              <a:prstDash val="solid"/>
              <a:miter/>
            </a:ln>
          </p:spPr>
          <p:txBody>
            <a:bodyPr rtlCol="0" anchor="ctr"/>
            <a:lstStyle/>
            <a:p>
              <a:endParaRPr lang="zh-CN" altLang="en-US"/>
            </a:p>
          </p:txBody>
        </p:sp>
        <p:sp>
          <p:nvSpPr>
            <p:cNvPr id="243" name="î$ļïďê">
              <a:extLst>
                <a:ext uri="{FF2B5EF4-FFF2-40B4-BE49-F238E27FC236}">
                  <a16:creationId xmlns:a16="http://schemas.microsoft.com/office/drawing/2014/main" id="{AB92E146-1968-E0CD-D21B-45C929CD4AF9}"/>
                </a:ext>
              </a:extLst>
            </p:cNvPr>
            <p:cNvSpPr/>
            <p:nvPr/>
          </p:nvSpPr>
          <p:spPr>
            <a:xfrm>
              <a:off x="1416281" y="4762818"/>
              <a:ext cx="160808" cy="232550"/>
            </a:xfrm>
            <a:custGeom>
              <a:avLst/>
              <a:gdLst>
                <a:gd name="connsiteX0" fmla="*/ 34716 w 160808"/>
                <a:gd name="connsiteY0" fmla="*/ 909 h 232550"/>
                <a:gd name="connsiteX1" fmla="*/ 18831 w 160808"/>
                <a:gd name="connsiteY1" fmla="*/ 141255 h 232550"/>
                <a:gd name="connsiteX2" fmla="*/ 131427 w 160808"/>
                <a:gd name="connsiteY2" fmla="*/ 226930 h 232550"/>
                <a:gd name="connsiteX3" fmla="*/ 147312 w 160808"/>
                <a:gd name="connsiteY3" fmla="*/ 86584 h 232550"/>
                <a:gd name="connsiteX4" fmla="*/ 34716 w 160808"/>
                <a:gd name="connsiteY4" fmla="*/ 909 h 23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8" h="232550">
                  <a:moveTo>
                    <a:pt x="34716" y="909"/>
                  </a:moveTo>
                  <a:cubicBezTo>
                    <a:pt x="-754" y="16027"/>
                    <a:pt x="-7836" y="78992"/>
                    <a:pt x="18831" y="141255"/>
                  </a:cubicBezTo>
                  <a:cubicBezTo>
                    <a:pt x="45497" y="203519"/>
                    <a:pt x="95957" y="242113"/>
                    <a:pt x="131427" y="226930"/>
                  </a:cubicBezTo>
                  <a:cubicBezTo>
                    <a:pt x="166897" y="211747"/>
                    <a:pt x="174041" y="148847"/>
                    <a:pt x="147312" y="86584"/>
                  </a:cubicBezTo>
                  <a:cubicBezTo>
                    <a:pt x="120582" y="24320"/>
                    <a:pt x="70248" y="-14020"/>
                    <a:pt x="34716" y="909"/>
                  </a:cubicBezTo>
                  <a:close/>
                </a:path>
              </a:pathLst>
            </a:custGeom>
            <a:solidFill>
              <a:srgbClr val="FFC30D"/>
            </a:solidFill>
            <a:ln w="6375" cap="flat">
              <a:noFill/>
              <a:prstDash val="solid"/>
              <a:miter/>
            </a:ln>
          </p:spPr>
          <p:txBody>
            <a:bodyPr rtlCol="0" anchor="ctr"/>
            <a:lstStyle/>
            <a:p>
              <a:endParaRPr lang="zh-CN" altLang="en-US"/>
            </a:p>
          </p:txBody>
        </p:sp>
        <p:sp>
          <p:nvSpPr>
            <p:cNvPr id="244" name="is1íďê">
              <a:extLst>
                <a:ext uri="{FF2B5EF4-FFF2-40B4-BE49-F238E27FC236}">
                  <a16:creationId xmlns:a16="http://schemas.microsoft.com/office/drawing/2014/main" id="{A3D7AC72-8E85-229D-FE70-85EEC3C8D112}"/>
                </a:ext>
              </a:extLst>
            </p:cNvPr>
            <p:cNvSpPr/>
            <p:nvPr/>
          </p:nvSpPr>
          <p:spPr>
            <a:xfrm>
              <a:off x="1460174" y="4812204"/>
              <a:ext cx="88005" cy="127511"/>
            </a:xfrm>
            <a:custGeom>
              <a:avLst/>
              <a:gdLst>
                <a:gd name="connsiteX0" fmla="*/ 20168 w 88005"/>
                <a:gd name="connsiteY0" fmla="*/ -505 h 127511"/>
                <a:gd name="connsiteX1" fmla="*/ 11429 w 88005"/>
                <a:gd name="connsiteY1" fmla="*/ 76494 h 127511"/>
                <a:gd name="connsiteX2" fmla="*/ 73117 w 88005"/>
                <a:gd name="connsiteY2" fmla="*/ 123383 h 127511"/>
                <a:gd name="connsiteX3" fmla="*/ 81794 w 88005"/>
                <a:gd name="connsiteY3" fmla="*/ 46383 h 127511"/>
                <a:gd name="connsiteX4" fmla="*/ 20168 w 88005"/>
                <a:gd name="connsiteY4" fmla="*/ -505 h 127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05" h="127511">
                  <a:moveTo>
                    <a:pt x="20168" y="-505"/>
                  </a:moveTo>
                  <a:cubicBezTo>
                    <a:pt x="1029" y="7787"/>
                    <a:pt x="-3180" y="42237"/>
                    <a:pt x="11429" y="76494"/>
                  </a:cubicBezTo>
                  <a:cubicBezTo>
                    <a:pt x="26038" y="110752"/>
                    <a:pt x="53659" y="131676"/>
                    <a:pt x="73117" y="123383"/>
                  </a:cubicBezTo>
                  <a:cubicBezTo>
                    <a:pt x="92574" y="115089"/>
                    <a:pt x="96467" y="80577"/>
                    <a:pt x="81794" y="46383"/>
                  </a:cubicBezTo>
                  <a:cubicBezTo>
                    <a:pt x="67121" y="12190"/>
                    <a:pt x="39881" y="-8798"/>
                    <a:pt x="20168" y="-505"/>
                  </a:cubicBezTo>
                  <a:close/>
                </a:path>
              </a:pathLst>
            </a:custGeom>
            <a:solidFill>
              <a:srgbClr val="B04C00"/>
            </a:solidFill>
            <a:ln w="6375" cap="flat">
              <a:noFill/>
              <a:prstDash val="solid"/>
              <a:miter/>
            </a:ln>
          </p:spPr>
          <p:txBody>
            <a:bodyPr rtlCol="0" anchor="ctr"/>
            <a:lstStyle/>
            <a:p>
              <a:endParaRPr lang="zh-CN" altLang="en-US"/>
            </a:p>
          </p:txBody>
        </p:sp>
        <p:sp>
          <p:nvSpPr>
            <p:cNvPr id="245" name="íŝḷíḓê">
              <a:extLst>
                <a:ext uri="{FF2B5EF4-FFF2-40B4-BE49-F238E27FC236}">
                  <a16:creationId xmlns:a16="http://schemas.microsoft.com/office/drawing/2014/main" id="{0B2A5EAD-9CFE-5969-E00E-710A7D8629CC}"/>
                </a:ext>
              </a:extLst>
            </p:cNvPr>
            <p:cNvSpPr/>
            <p:nvPr/>
          </p:nvSpPr>
          <p:spPr>
            <a:xfrm>
              <a:off x="1116449" y="5174200"/>
              <a:ext cx="168278" cy="218542"/>
            </a:xfrm>
            <a:custGeom>
              <a:avLst/>
              <a:gdLst>
                <a:gd name="connsiteX0" fmla="*/ 146801 w 168278"/>
                <a:gd name="connsiteY0" fmla="*/ 3166 h 218542"/>
                <a:gd name="connsiteX1" fmla="*/ 27826 w 168278"/>
                <a:gd name="connsiteY1" fmla="*/ 72894 h 218542"/>
                <a:gd name="connsiteX2" fmla="*/ 26869 w 168278"/>
                <a:gd name="connsiteY2" fmla="*/ 210752 h 218542"/>
                <a:gd name="connsiteX3" fmla="*/ 145781 w 168278"/>
                <a:gd name="connsiteY3" fmla="*/ 141026 h 218542"/>
                <a:gd name="connsiteX4" fmla="*/ 146801 w 168278"/>
                <a:gd name="connsiteY4" fmla="*/ 3166 h 218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8" h="218542">
                  <a:moveTo>
                    <a:pt x="146801" y="3166"/>
                  </a:moveTo>
                  <a:cubicBezTo>
                    <a:pt x="114203" y="-15653"/>
                    <a:pt x="60998" y="15544"/>
                    <a:pt x="27826" y="72894"/>
                  </a:cubicBezTo>
                  <a:cubicBezTo>
                    <a:pt x="-5347" y="130245"/>
                    <a:pt x="-5730" y="191934"/>
                    <a:pt x="26869" y="210752"/>
                  </a:cubicBezTo>
                  <a:cubicBezTo>
                    <a:pt x="59467" y="229571"/>
                    <a:pt x="112672" y="198313"/>
                    <a:pt x="145781" y="141026"/>
                  </a:cubicBezTo>
                  <a:cubicBezTo>
                    <a:pt x="178890" y="83739"/>
                    <a:pt x="179464" y="21985"/>
                    <a:pt x="146801" y="3166"/>
                  </a:cubicBezTo>
                  <a:close/>
                </a:path>
              </a:pathLst>
            </a:custGeom>
            <a:solidFill>
              <a:srgbClr val="FFC30D"/>
            </a:solidFill>
            <a:ln w="6375" cap="flat">
              <a:noFill/>
              <a:prstDash val="solid"/>
              <a:miter/>
            </a:ln>
          </p:spPr>
          <p:txBody>
            <a:bodyPr rtlCol="0" anchor="ctr"/>
            <a:lstStyle/>
            <a:p>
              <a:endParaRPr lang="zh-CN" altLang="en-US"/>
            </a:p>
          </p:txBody>
        </p:sp>
        <p:sp>
          <p:nvSpPr>
            <p:cNvPr id="246" name="í$ľîḓé">
              <a:extLst>
                <a:ext uri="{FF2B5EF4-FFF2-40B4-BE49-F238E27FC236}">
                  <a16:creationId xmlns:a16="http://schemas.microsoft.com/office/drawing/2014/main" id="{759AE9E5-BC73-9D9B-4479-498A480C4885}"/>
                </a:ext>
              </a:extLst>
            </p:cNvPr>
            <p:cNvSpPr/>
            <p:nvPr/>
          </p:nvSpPr>
          <p:spPr>
            <a:xfrm>
              <a:off x="1161368" y="5227575"/>
              <a:ext cx="92098" cy="119830"/>
            </a:xfrm>
            <a:custGeom>
              <a:avLst/>
              <a:gdLst>
                <a:gd name="connsiteX0" fmla="*/ 81596 w 92098"/>
                <a:gd name="connsiteY0" fmla="*/ 698 h 119830"/>
                <a:gd name="connsiteX1" fmla="*/ 16462 w 92098"/>
                <a:gd name="connsiteY1" fmla="*/ 38975 h 119830"/>
                <a:gd name="connsiteX2" fmla="*/ 15887 w 92098"/>
                <a:gd name="connsiteY2" fmla="*/ 114507 h 119830"/>
                <a:gd name="connsiteX3" fmla="*/ 81022 w 92098"/>
                <a:gd name="connsiteY3" fmla="*/ 76231 h 119830"/>
                <a:gd name="connsiteX4" fmla="*/ 81596 w 92098"/>
                <a:gd name="connsiteY4" fmla="*/ 698 h 119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98" h="119830">
                  <a:moveTo>
                    <a:pt x="81596" y="698"/>
                  </a:moveTo>
                  <a:cubicBezTo>
                    <a:pt x="63733" y="-9636"/>
                    <a:pt x="34580" y="7461"/>
                    <a:pt x="16462" y="38975"/>
                  </a:cubicBezTo>
                  <a:cubicBezTo>
                    <a:pt x="-1656" y="70490"/>
                    <a:pt x="-1974" y="104172"/>
                    <a:pt x="15887" y="114507"/>
                  </a:cubicBezTo>
                  <a:cubicBezTo>
                    <a:pt x="33750" y="124843"/>
                    <a:pt x="62904" y="107681"/>
                    <a:pt x="81022" y="76231"/>
                  </a:cubicBezTo>
                  <a:cubicBezTo>
                    <a:pt x="99139" y="44781"/>
                    <a:pt x="99394" y="10970"/>
                    <a:pt x="81596" y="698"/>
                  </a:cubicBezTo>
                  <a:close/>
                </a:path>
              </a:pathLst>
            </a:custGeom>
            <a:solidFill>
              <a:srgbClr val="B04C00"/>
            </a:solidFill>
            <a:ln w="6375" cap="flat">
              <a:noFill/>
              <a:prstDash val="solid"/>
              <a:miter/>
            </a:ln>
          </p:spPr>
          <p:txBody>
            <a:bodyPr rtlCol="0" anchor="ctr"/>
            <a:lstStyle/>
            <a:p>
              <a:endParaRPr lang="zh-CN" altLang="en-US"/>
            </a:p>
          </p:txBody>
        </p:sp>
        <p:sp>
          <p:nvSpPr>
            <p:cNvPr id="247" name="ísḻîḋê">
              <a:extLst>
                <a:ext uri="{FF2B5EF4-FFF2-40B4-BE49-F238E27FC236}">
                  <a16:creationId xmlns:a16="http://schemas.microsoft.com/office/drawing/2014/main" id="{02E37F54-1AF4-08DE-32F8-F932C4AB7137}"/>
                </a:ext>
              </a:extLst>
            </p:cNvPr>
            <p:cNvSpPr/>
            <p:nvPr/>
          </p:nvSpPr>
          <p:spPr>
            <a:xfrm>
              <a:off x="521452" y="5050179"/>
              <a:ext cx="172627" cy="635325"/>
            </a:xfrm>
            <a:custGeom>
              <a:avLst/>
              <a:gdLst>
                <a:gd name="connsiteX0" fmla="*/ 65007 w 172627"/>
                <a:gd name="connsiteY0" fmla="*/ 244505 h 635325"/>
                <a:gd name="connsiteX1" fmla="*/ 2680 w 172627"/>
                <a:gd name="connsiteY1" fmla="*/ 633011 h 635325"/>
                <a:gd name="connsiteX2" fmla="*/ 88483 w 172627"/>
                <a:gd name="connsiteY2" fmla="*/ 613872 h 635325"/>
                <a:gd name="connsiteX3" fmla="*/ 88483 w 172627"/>
                <a:gd name="connsiteY3" fmla="*/ 613872 h 635325"/>
                <a:gd name="connsiteX4" fmla="*/ 111067 w 172627"/>
                <a:gd name="connsiteY4" fmla="*/ 586249 h 635325"/>
                <a:gd name="connsiteX5" fmla="*/ 175308 w 172627"/>
                <a:gd name="connsiteY5" fmla="*/ -2315 h 635325"/>
                <a:gd name="connsiteX6" fmla="*/ 65007 w 172627"/>
                <a:gd name="connsiteY6" fmla="*/ 244505 h 63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27" h="635325">
                  <a:moveTo>
                    <a:pt x="65007" y="244505"/>
                  </a:moveTo>
                  <a:cubicBezTo>
                    <a:pt x="84656" y="376431"/>
                    <a:pt x="84593" y="547783"/>
                    <a:pt x="2680" y="633011"/>
                  </a:cubicBezTo>
                  <a:cubicBezTo>
                    <a:pt x="38150" y="633011"/>
                    <a:pt x="68389" y="627397"/>
                    <a:pt x="88483" y="613872"/>
                  </a:cubicBezTo>
                  <a:lnTo>
                    <a:pt x="88483" y="613872"/>
                  </a:lnTo>
                  <a:cubicBezTo>
                    <a:pt x="98755" y="607301"/>
                    <a:pt x="106665" y="597605"/>
                    <a:pt x="111067" y="586249"/>
                  </a:cubicBezTo>
                  <a:cubicBezTo>
                    <a:pt x="120572" y="536683"/>
                    <a:pt x="67303" y="212928"/>
                    <a:pt x="175308" y="-2315"/>
                  </a:cubicBezTo>
                  <a:cubicBezTo>
                    <a:pt x="172246" y="1449"/>
                    <a:pt x="50207" y="145497"/>
                    <a:pt x="65007" y="244505"/>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48" name="ïṣḷídé">
              <a:extLst>
                <a:ext uri="{FF2B5EF4-FFF2-40B4-BE49-F238E27FC236}">
                  <a16:creationId xmlns:a16="http://schemas.microsoft.com/office/drawing/2014/main" id="{98AA4F57-AA33-BFAF-1D7D-D602D1998234}"/>
                </a:ext>
              </a:extLst>
            </p:cNvPr>
            <p:cNvSpPr/>
            <p:nvPr/>
          </p:nvSpPr>
          <p:spPr>
            <a:xfrm>
              <a:off x="745204" y="4757867"/>
              <a:ext cx="284748" cy="170336"/>
            </a:xfrm>
            <a:custGeom>
              <a:avLst/>
              <a:gdLst>
                <a:gd name="connsiteX0" fmla="*/ 18603 w 284748"/>
                <a:gd name="connsiteY0" fmla="*/ 132425 h 170336"/>
                <a:gd name="connsiteX1" fmla="*/ 160098 w 284748"/>
                <a:gd name="connsiteY1" fmla="*/ 97466 h 170336"/>
                <a:gd name="connsiteX2" fmla="*/ 273779 w 284748"/>
                <a:gd name="connsiteY2" fmla="*/ 1011 h 170336"/>
                <a:gd name="connsiteX3" fmla="*/ 286538 w 284748"/>
                <a:gd name="connsiteY3" fmla="*/ 7772 h 170336"/>
                <a:gd name="connsiteX4" fmla="*/ 20389 w 284748"/>
                <a:gd name="connsiteY4" fmla="*/ 167257 h 170336"/>
                <a:gd name="connsiteX5" fmla="*/ 18603 w 284748"/>
                <a:gd name="connsiteY5" fmla="*/ 132425 h 17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48" h="170336">
                  <a:moveTo>
                    <a:pt x="18603" y="132425"/>
                  </a:moveTo>
                  <a:cubicBezTo>
                    <a:pt x="68744" y="128216"/>
                    <a:pt x="114740" y="121006"/>
                    <a:pt x="160098" y="97466"/>
                  </a:cubicBezTo>
                  <a:cubicBezTo>
                    <a:pt x="204881" y="74438"/>
                    <a:pt x="243795" y="41455"/>
                    <a:pt x="273779" y="1011"/>
                  </a:cubicBezTo>
                  <a:cubicBezTo>
                    <a:pt x="278945" y="-6199"/>
                    <a:pt x="290748" y="-648"/>
                    <a:pt x="286538" y="7772"/>
                  </a:cubicBezTo>
                  <a:cubicBezTo>
                    <a:pt x="237352" y="101614"/>
                    <a:pt x="130560" y="176444"/>
                    <a:pt x="20389" y="167257"/>
                  </a:cubicBezTo>
                  <a:cubicBezTo>
                    <a:pt x="-1429" y="165216"/>
                    <a:pt x="-4300" y="134340"/>
                    <a:pt x="18603" y="132425"/>
                  </a:cubicBezTo>
                  <a:close/>
                </a:path>
              </a:pathLst>
            </a:custGeom>
            <a:solidFill>
              <a:srgbClr val="FFBF41"/>
            </a:solidFill>
            <a:ln w="6375" cap="flat">
              <a:noFill/>
              <a:prstDash val="solid"/>
              <a:miter/>
            </a:ln>
          </p:spPr>
          <p:txBody>
            <a:bodyPr rtlCol="0" anchor="ctr"/>
            <a:lstStyle/>
            <a:p>
              <a:endParaRPr lang="zh-CN" altLang="en-US"/>
            </a:p>
          </p:txBody>
        </p:sp>
        <p:sp>
          <p:nvSpPr>
            <p:cNvPr id="249" name="išľídè">
              <a:extLst>
                <a:ext uri="{FF2B5EF4-FFF2-40B4-BE49-F238E27FC236}">
                  <a16:creationId xmlns:a16="http://schemas.microsoft.com/office/drawing/2014/main" id="{84E189B8-6417-151E-0932-211C725A98BA}"/>
                </a:ext>
              </a:extLst>
            </p:cNvPr>
            <p:cNvSpPr/>
            <p:nvPr/>
          </p:nvSpPr>
          <p:spPr>
            <a:xfrm>
              <a:off x="466955" y="4990051"/>
              <a:ext cx="177008" cy="534152"/>
            </a:xfrm>
            <a:custGeom>
              <a:avLst/>
              <a:gdLst>
                <a:gd name="connsiteX0" fmla="*/ 170413 w 177008"/>
                <a:gd name="connsiteY0" fmla="*/ -1643 h 534152"/>
                <a:gd name="connsiteX1" fmla="*/ 177812 w 177008"/>
                <a:gd name="connsiteY1" fmla="*/ 7288 h 534152"/>
                <a:gd name="connsiteX2" fmla="*/ 76891 w 177008"/>
                <a:gd name="connsiteY2" fmla="*/ 250917 h 534152"/>
                <a:gd name="connsiteX3" fmla="*/ 67704 w 177008"/>
                <a:gd name="connsiteY3" fmla="*/ 392859 h 534152"/>
                <a:gd name="connsiteX4" fmla="*/ 34531 w 177008"/>
                <a:gd name="connsiteY4" fmla="*/ 525934 h 534152"/>
                <a:gd name="connsiteX5" fmla="*/ 3400 w 177008"/>
                <a:gd name="connsiteY5" fmla="*/ 514515 h 534152"/>
                <a:gd name="connsiteX6" fmla="*/ 13926 w 177008"/>
                <a:gd name="connsiteY6" fmla="*/ 439237 h 534152"/>
                <a:gd name="connsiteX7" fmla="*/ 22411 w 177008"/>
                <a:gd name="connsiteY7" fmla="*/ 354519 h 534152"/>
                <a:gd name="connsiteX8" fmla="*/ 39635 w 177008"/>
                <a:gd name="connsiteY8" fmla="*/ 207027 h 534152"/>
                <a:gd name="connsiteX9" fmla="*/ 170413 w 177008"/>
                <a:gd name="connsiteY9" fmla="*/ -1643 h 53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8" h="534152">
                  <a:moveTo>
                    <a:pt x="170413" y="-1643"/>
                  </a:moveTo>
                  <a:cubicBezTo>
                    <a:pt x="175898" y="-4513"/>
                    <a:pt x="183171" y="2440"/>
                    <a:pt x="177812" y="7288"/>
                  </a:cubicBezTo>
                  <a:cubicBezTo>
                    <a:pt x="110319" y="71593"/>
                    <a:pt x="84418" y="160394"/>
                    <a:pt x="76891" y="250917"/>
                  </a:cubicBezTo>
                  <a:cubicBezTo>
                    <a:pt x="72935" y="298189"/>
                    <a:pt x="71851" y="345652"/>
                    <a:pt x="67704" y="392859"/>
                  </a:cubicBezTo>
                  <a:cubicBezTo>
                    <a:pt x="64132" y="432794"/>
                    <a:pt x="62090" y="494929"/>
                    <a:pt x="34531" y="525934"/>
                  </a:cubicBezTo>
                  <a:cubicBezTo>
                    <a:pt x="23367" y="538693"/>
                    <a:pt x="5504" y="528868"/>
                    <a:pt x="3400" y="514515"/>
                  </a:cubicBezTo>
                  <a:cubicBezTo>
                    <a:pt x="-173" y="490145"/>
                    <a:pt x="10544" y="463479"/>
                    <a:pt x="13926" y="439237"/>
                  </a:cubicBezTo>
                  <a:cubicBezTo>
                    <a:pt x="17818" y="411168"/>
                    <a:pt x="20305" y="382780"/>
                    <a:pt x="22411" y="354519"/>
                  </a:cubicBezTo>
                  <a:cubicBezTo>
                    <a:pt x="25217" y="305078"/>
                    <a:pt x="30958" y="255829"/>
                    <a:pt x="39635" y="207027"/>
                  </a:cubicBezTo>
                  <a:cubicBezTo>
                    <a:pt x="56094" y="124478"/>
                    <a:pt x="92712" y="39440"/>
                    <a:pt x="170413" y="-1643"/>
                  </a:cubicBezTo>
                  <a:close/>
                </a:path>
              </a:pathLst>
            </a:custGeom>
            <a:solidFill>
              <a:srgbClr val="FFBF41"/>
            </a:solidFill>
            <a:ln w="6375" cap="flat">
              <a:noFill/>
              <a:prstDash val="solid"/>
              <a:miter/>
            </a:ln>
          </p:spPr>
          <p:txBody>
            <a:bodyPr rtlCol="0" anchor="ctr"/>
            <a:lstStyle/>
            <a:p>
              <a:endParaRPr lang="zh-CN" altLang="en-US"/>
            </a:p>
          </p:txBody>
        </p:sp>
        <p:sp>
          <p:nvSpPr>
            <p:cNvPr id="250" name="išľïḑé">
              <a:extLst>
                <a:ext uri="{FF2B5EF4-FFF2-40B4-BE49-F238E27FC236}">
                  <a16:creationId xmlns:a16="http://schemas.microsoft.com/office/drawing/2014/main" id="{BA4AD28B-5059-5FF1-0E69-CCA7B8E2532A}"/>
                </a:ext>
              </a:extLst>
            </p:cNvPr>
            <p:cNvSpPr/>
            <p:nvPr/>
          </p:nvSpPr>
          <p:spPr>
            <a:xfrm>
              <a:off x="311677" y="4869237"/>
              <a:ext cx="151076" cy="193059"/>
            </a:xfrm>
            <a:custGeom>
              <a:avLst/>
              <a:gdLst>
                <a:gd name="connsiteX0" fmla="*/ 20946 w 151076"/>
                <a:gd name="connsiteY0" fmla="*/ 4087 h 193059"/>
                <a:gd name="connsiteX1" fmla="*/ 145792 w 151076"/>
                <a:gd name="connsiteY1" fmla="*/ 159808 h 193059"/>
                <a:gd name="connsiteX2" fmla="*/ 130544 w 151076"/>
                <a:gd name="connsiteY2" fmla="*/ 188324 h 193059"/>
                <a:gd name="connsiteX3" fmla="*/ 2956 w 151076"/>
                <a:gd name="connsiteY3" fmla="*/ 9700 h 193059"/>
                <a:gd name="connsiteX4" fmla="*/ 20946 w 151076"/>
                <a:gd name="connsiteY4" fmla="*/ 4087 h 193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76" h="193059">
                  <a:moveTo>
                    <a:pt x="20946" y="4087"/>
                  </a:moveTo>
                  <a:cubicBezTo>
                    <a:pt x="41615" y="69795"/>
                    <a:pt x="86144" y="125360"/>
                    <a:pt x="145792" y="159808"/>
                  </a:cubicBezTo>
                  <a:cubicBezTo>
                    <a:pt x="163717" y="170335"/>
                    <a:pt x="148215" y="199234"/>
                    <a:pt x="130544" y="188324"/>
                  </a:cubicBezTo>
                  <a:cubicBezTo>
                    <a:pt x="65666" y="148452"/>
                    <a:pt x="19607" y="84021"/>
                    <a:pt x="2956" y="9700"/>
                  </a:cubicBezTo>
                  <a:cubicBezTo>
                    <a:pt x="341" y="-1845"/>
                    <a:pt x="17118" y="-7588"/>
                    <a:pt x="20946" y="4087"/>
                  </a:cubicBezTo>
                  <a:close/>
                </a:path>
              </a:pathLst>
            </a:custGeom>
            <a:solidFill>
              <a:srgbClr val="FFBF41"/>
            </a:solidFill>
            <a:ln w="6375" cap="flat">
              <a:noFill/>
              <a:prstDash val="solid"/>
              <a:miter/>
            </a:ln>
          </p:spPr>
          <p:txBody>
            <a:bodyPr rtlCol="0" anchor="ctr"/>
            <a:lstStyle/>
            <a:p>
              <a:endParaRPr lang="zh-CN" altLang="en-US"/>
            </a:p>
          </p:txBody>
        </p:sp>
        <p:sp>
          <p:nvSpPr>
            <p:cNvPr id="251" name="îṥlíďè">
              <a:extLst>
                <a:ext uri="{FF2B5EF4-FFF2-40B4-BE49-F238E27FC236}">
                  <a16:creationId xmlns:a16="http://schemas.microsoft.com/office/drawing/2014/main" id="{233BF3C8-5942-5DC5-18CC-8203A5220CEB}"/>
                </a:ext>
              </a:extLst>
            </p:cNvPr>
            <p:cNvSpPr/>
            <p:nvPr/>
          </p:nvSpPr>
          <p:spPr>
            <a:xfrm>
              <a:off x="434706" y="4548639"/>
              <a:ext cx="82793" cy="128398"/>
            </a:xfrm>
            <a:custGeom>
              <a:avLst/>
              <a:gdLst>
                <a:gd name="connsiteX0" fmla="*/ 16638 w 82793"/>
                <a:gd name="connsiteY0" fmla="*/ 2398 h 128398"/>
                <a:gd name="connsiteX1" fmla="*/ 50320 w 82793"/>
                <a:gd name="connsiteY1" fmla="*/ 62747 h 128398"/>
                <a:gd name="connsiteX2" fmla="*/ 84898 w 82793"/>
                <a:gd name="connsiteY2" fmla="*/ 112762 h 128398"/>
                <a:gd name="connsiteX3" fmla="*/ 70544 w 82793"/>
                <a:gd name="connsiteY3" fmla="*/ 124690 h 128398"/>
                <a:gd name="connsiteX4" fmla="*/ 31374 w 82793"/>
                <a:gd name="connsiteY4" fmla="*/ 70913 h 128398"/>
                <a:gd name="connsiteX5" fmla="*/ 3177 w 82793"/>
                <a:gd name="connsiteY5" fmla="*/ 6608 h 128398"/>
                <a:gd name="connsiteX6" fmla="*/ 16638 w 82793"/>
                <a:gd name="connsiteY6" fmla="*/ 2398 h 12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793" h="128398">
                  <a:moveTo>
                    <a:pt x="16638" y="2398"/>
                  </a:moveTo>
                  <a:cubicBezTo>
                    <a:pt x="26080" y="23450"/>
                    <a:pt x="37371" y="43672"/>
                    <a:pt x="50320" y="62747"/>
                  </a:cubicBezTo>
                  <a:cubicBezTo>
                    <a:pt x="61167" y="79334"/>
                    <a:pt x="77561" y="94644"/>
                    <a:pt x="84898" y="112762"/>
                  </a:cubicBezTo>
                  <a:cubicBezTo>
                    <a:pt x="88024" y="120544"/>
                    <a:pt x="77752" y="129603"/>
                    <a:pt x="70544" y="124690"/>
                  </a:cubicBezTo>
                  <a:cubicBezTo>
                    <a:pt x="52873" y="112698"/>
                    <a:pt x="41454" y="89286"/>
                    <a:pt x="31374" y="70913"/>
                  </a:cubicBezTo>
                  <a:cubicBezTo>
                    <a:pt x="20465" y="50179"/>
                    <a:pt x="11024" y="28682"/>
                    <a:pt x="3177" y="6608"/>
                  </a:cubicBezTo>
                  <a:cubicBezTo>
                    <a:pt x="-13" y="-2259"/>
                    <a:pt x="13066" y="-6023"/>
                    <a:pt x="16638" y="2398"/>
                  </a:cubicBezTo>
                  <a:close/>
                </a:path>
              </a:pathLst>
            </a:custGeom>
            <a:solidFill>
              <a:srgbClr val="FFBF41"/>
            </a:solidFill>
            <a:ln w="6375" cap="flat">
              <a:noFill/>
              <a:prstDash val="solid"/>
              <a:miter/>
            </a:ln>
          </p:spPr>
          <p:txBody>
            <a:bodyPr rtlCol="0" anchor="ctr"/>
            <a:lstStyle/>
            <a:p>
              <a:endParaRPr lang="zh-CN" altLang="en-US"/>
            </a:p>
          </p:txBody>
        </p:sp>
        <p:sp>
          <p:nvSpPr>
            <p:cNvPr id="252" name="îSļïḍê">
              <a:extLst>
                <a:ext uri="{FF2B5EF4-FFF2-40B4-BE49-F238E27FC236}">
                  <a16:creationId xmlns:a16="http://schemas.microsoft.com/office/drawing/2014/main" id="{A7AD8A11-7B76-8BB6-58DD-4B23A6EA9447}"/>
                </a:ext>
              </a:extLst>
            </p:cNvPr>
            <p:cNvSpPr/>
            <p:nvPr/>
          </p:nvSpPr>
          <p:spPr>
            <a:xfrm>
              <a:off x="605265" y="4891355"/>
              <a:ext cx="108148" cy="31135"/>
            </a:xfrm>
            <a:custGeom>
              <a:avLst/>
              <a:gdLst>
                <a:gd name="connsiteX0" fmla="*/ 11880 w 108148"/>
                <a:gd name="connsiteY0" fmla="*/ -1827 h 31135"/>
                <a:gd name="connsiteX1" fmla="*/ 56536 w 108148"/>
                <a:gd name="connsiteY1" fmla="*/ 4552 h 31135"/>
                <a:gd name="connsiteX2" fmla="*/ 104190 w 108148"/>
                <a:gd name="connsiteY2" fmla="*/ 10931 h 31135"/>
                <a:gd name="connsiteX3" fmla="*/ 110824 w 108148"/>
                <a:gd name="connsiteY3" fmla="*/ 17055 h 31135"/>
                <a:gd name="connsiteX4" fmla="*/ 104699 w 108148"/>
                <a:gd name="connsiteY4" fmla="*/ 23690 h 31135"/>
                <a:gd name="connsiteX5" fmla="*/ 54685 w 108148"/>
                <a:gd name="connsiteY5" fmla="*/ 27645 h 31135"/>
                <a:gd name="connsiteX6" fmla="*/ 6010 w 108148"/>
                <a:gd name="connsiteY6" fmla="*/ 14886 h 31135"/>
                <a:gd name="connsiteX7" fmla="*/ 11880 w 108148"/>
                <a:gd name="connsiteY7" fmla="*/ -1827 h 3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148" h="31135">
                  <a:moveTo>
                    <a:pt x="11880" y="-1827"/>
                  </a:moveTo>
                  <a:cubicBezTo>
                    <a:pt x="26297" y="-4125"/>
                    <a:pt x="41926" y="2319"/>
                    <a:pt x="56536" y="4552"/>
                  </a:cubicBezTo>
                  <a:cubicBezTo>
                    <a:pt x="72101" y="6784"/>
                    <a:pt x="89325" y="5828"/>
                    <a:pt x="104190" y="10931"/>
                  </a:cubicBezTo>
                  <a:cubicBezTo>
                    <a:pt x="107699" y="10804"/>
                    <a:pt x="110697" y="13546"/>
                    <a:pt x="110824" y="17055"/>
                  </a:cubicBezTo>
                  <a:cubicBezTo>
                    <a:pt x="110951" y="20564"/>
                    <a:pt x="108208" y="23563"/>
                    <a:pt x="104699" y="23690"/>
                  </a:cubicBezTo>
                  <a:cubicBezTo>
                    <a:pt x="89644" y="30579"/>
                    <a:pt x="70889" y="28984"/>
                    <a:pt x="54685" y="27645"/>
                  </a:cubicBezTo>
                  <a:cubicBezTo>
                    <a:pt x="38481" y="26305"/>
                    <a:pt x="19279" y="25413"/>
                    <a:pt x="6010" y="14886"/>
                  </a:cubicBezTo>
                  <a:cubicBezTo>
                    <a:pt x="-1262" y="8890"/>
                    <a:pt x="4606" y="-679"/>
                    <a:pt x="11880" y="-1827"/>
                  </a:cubicBezTo>
                  <a:close/>
                </a:path>
              </a:pathLst>
            </a:custGeom>
            <a:solidFill>
              <a:srgbClr val="FFBF41"/>
            </a:solidFill>
            <a:ln w="6375" cap="flat">
              <a:noFill/>
              <a:prstDash val="solid"/>
              <a:miter/>
            </a:ln>
          </p:spPr>
          <p:txBody>
            <a:bodyPr rtlCol="0" anchor="ctr"/>
            <a:lstStyle/>
            <a:p>
              <a:endParaRPr lang="zh-CN" altLang="en-US"/>
            </a:p>
          </p:txBody>
        </p:sp>
        <p:sp>
          <p:nvSpPr>
            <p:cNvPr id="253" name="ïṣḷiḑè">
              <a:extLst>
                <a:ext uri="{FF2B5EF4-FFF2-40B4-BE49-F238E27FC236}">
                  <a16:creationId xmlns:a16="http://schemas.microsoft.com/office/drawing/2014/main" id="{E1690998-6CE4-68AD-1371-7B2C6DF5D35E}"/>
                </a:ext>
              </a:extLst>
            </p:cNvPr>
            <p:cNvSpPr/>
            <p:nvPr/>
          </p:nvSpPr>
          <p:spPr>
            <a:xfrm>
              <a:off x="1018432" y="4870775"/>
              <a:ext cx="302887" cy="109498"/>
            </a:xfrm>
            <a:custGeom>
              <a:avLst/>
              <a:gdLst>
                <a:gd name="connsiteX0" fmla="*/ 18477 w 302887"/>
                <a:gd name="connsiteY0" fmla="*/ 68894 h 109498"/>
                <a:gd name="connsiteX1" fmla="*/ 299171 w 302887"/>
                <a:gd name="connsiteY1" fmla="*/ -1916 h 109498"/>
                <a:gd name="connsiteX2" fmla="*/ 304275 w 302887"/>
                <a:gd name="connsiteY2" fmla="*/ 4463 h 109498"/>
                <a:gd name="connsiteX3" fmla="*/ 12672 w 302887"/>
                <a:gd name="connsiteY3" fmla="*/ 95943 h 109498"/>
                <a:gd name="connsiteX4" fmla="*/ 18477 w 302887"/>
                <a:gd name="connsiteY4" fmla="*/ 68894 h 109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87" h="109498">
                  <a:moveTo>
                    <a:pt x="18477" y="68894"/>
                  </a:moveTo>
                  <a:cubicBezTo>
                    <a:pt x="121697" y="105895"/>
                    <a:pt x="210242" y="41590"/>
                    <a:pt x="299171" y="-1916"/>
                  </a:cubicBezTo>
                  <a:cubicBezTo>
                    <a:pt x="302935" y="-3703"/>
                    <a:pt x="307975" y="890"/>
                    <a:pt x="304275" y="4463"/>
                  </a:cubicBezTo>
                  <a:cubicBezTo>
                    <a:pt x="227722" y="73361"/>
                    <a:pt x="117677" y="132688"/>
                    <a:pt x="12672" y="95943"/>
                  </a:cubicBezTo>
                  <a:cubicBezTo>
                    <a:pt x="-4105" y="89946"/>
                    <a:pt x="1892" y="63025"/>
                    <a:pt x="18477" y="68894"/>
                  </a:cubicBezTo>
                  <a:close/>
                </a:path>
              </a:pathLst>
            </a:custGeom>
            <a:solidFill>
              <a:srgbClr val="FFBF41"/>
            </a:solidFill>
            <a:ln w="6375" cap="flat">
              <a:noFill/>
              <a:prstDash val="solid"/>
              <a:miter/>
            </a:ln>
          </p:spPr>
          <p:txBody>
            <a:bodyPr rtlCol="0" anchor="ctr"/>
            <a:lstStyle/>
            <a:p>
              <a:endParaRPr lang="zh-CN" altLang="en-US"/>
            </a:p>
          </p:txBody>
        </p:sp>
        <p:sp>
          <p:nvSpPr>
            <p:cNvPr id="254" name="iSļidê">
              <a:extLst>
                <a:ext uri="{FF2B5EF4-FFF2-40B4-BE49-F238E27FC236}">
                  <a16:creationId xmlns:a16="http://schemas.microsoft.com/office/drawing/2014/main" id="{28E4BB2B-6DFC-BD50-5E43-254C0A0FEB84}"/>
                </a:ext>
              </a:extLst>
            </p:cNvPr>
            <p:cNvSpPr/>
            <p:nvPr/>
          </p:nvSpPr>
          <p:spPr>
            <a:xfrm>
              <a:off x="440487" y="5567836"/>
              <a:ext cx="44449" cy="40869"/>
            </a:xfrm>
            <a:custGeom>
              <a:avLst/>
              <a:gdLst>
                <a:gd name="connsiteX0" fmla="*/ 5817 w 44449"/>
                <a:gd name="connsiteY0" fmla="*/ 19087 h 40869"/>
                <a:gd name="connsiteX1" fmla="*/ 15959 w 44449"/>
                <a:gd name="connsiteY1" fmla="*/ 11432 h 40869"/>
                <a:gd name="connsiteX2" fmla="*/ 23105 w 44449"/>
                <a:gd name="connsiteY2" fmla="*/ 2757 h 40869"/>
                <a:gd name="connsiteX3" fmla="*/ 36756 w 44449"/>
                <a:gd name="connsiteY3" fmla="*/ -1008 h 40869"/>
                <a:gd name="connsiteX4" fmla="*/ 38479 w 44449"/>
                <a:gd name="connsiteY4" fmla="*/ 204 h 40869"/>
                <a:gd name="connsiteX5" fmla="*/ 43136 w 44449"/>
                <a:gd name="connsiteY5" fmla="*/ 3266 h 40869"/>
                <a:gd name="connsiteX6" fmla="*/ 45944 w 44449"/>
                <a:gd name="connsiteY6" fmla="*/ 14686 h 40869"/>
                <a:gd name="connsiteX7" fmla="*/ 40329 w 44449"/>
                <a:gd name="connsiteY7" fmla="*/ 18514 h 40869"/>
                <a:gd name="connsiteX8" fmla="*/ 14812 w 44449"/>
                <a:gd name="connsiteY8" fmla="*/ 38544 h 40869"/>
                <a:gd name="connsiteX9" fmla="*/ 3903 w 44449"/>
                <a:gd name="connsiteY9" fmla="*/ 32165 h 40869"/>
                <a:gd name="connsiteX10" fmla="*/ 5817 w 44449"/>
                <a:gd name="connsiteY10" fmla="*/ 19087 h 4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449" h="40869">
                  <a:moveTo>
                    <a:pt x="5817" y="19087"/>
                  </a:moveTo>
                  <a:cubicBezTo>
                    <a:pt x="9262" y="16217"/>
                    <a:pt x="13728" y="13474"/>
                    <a:pt x="15959" y="11432"/>
                  </a:cubicBezTo>
                  <a:cubicBezTo>
                    <a:pt x="18704" y="8881"/>
                    <a:pt x="21127" y="5947"/>
                    <a:pt x="23105" y="2757"/>
                  </a:cubicBezTo>
                  <a:cubicBezTo>
                    <a:pt x="25848" y="-2028"/>
                    <a:pt x="31908" y="-3750"/>
                    <a:pt x="36756" y="-1008"/>
                  </a:cubicBezTo>
                  <a:cubicBezTo>
                    <a:pt x="37395" y="-688"/>
                    <a:pt x="37970" y="-241"/>
                    <a:pt x="38479" y="204"/>
                  </a:cubicBezTo>
                  <a:cubicBezTo>
                    <a:pt x="39882" y="1417"/>
                    <a:pt x="41477" y="2438"/>
                    <a:pt x="43136" y="3266"/>
                  </a:cubicBezTo>
                  <a:cubicBezTo>
                    <a:pt x="47028" y="5627"/>
                    <a:pt x="48304" y="10731"/>
                    <a:pt x="45944" y="14686"/>
                  </a:cubicBezTo>
                  <a:cubicBezTo>
                    <a:pt x="44667" y="16664"/>
                    <a:pt x="42690" y="18067"/>
                    <a:pt x="40329" y="18514"/>
                  </a:cubicBezTo>
                  <a:cubicBezTo>
                    <a:pt x="36756" y="29805"/>
                    <a:pt x="26614" y="37780"/>
                    <a:pt x="14812" y="38544"/>
                  </a:cubicBezTo>
                  <a:cubicBezTo>
                    <a:pt x="10219" y="38736"/>
                    <a:pt x="5945" y="36249"/>
                    <a:pt x="3903" y="32165"/>
                  </a:cubicBezTo>
                  <a:cubicBezTo>
                    <a:pt x="1734" y="27827"/>
                    <a:pt x="2500" y="22596"/>
                    <a:pt x="5817" y="19087"/>
                  </a:cubicBezTo>
                  <a:close/>
                </a:path>
              </a:pathLst>
            </a:custGeom>
            <a:solidFill>
              <a:srgbClr val="999999"/>
            </a:solidFill>
            <a:ln w="6375" cap="flat">
              <a:noFill/>
              <a:prstDash val="solid"/>
              <a:miter/>
            </a:ln>
          </p:spPr>
          <p:txBody>
            <a:bodyPr rtlCol="0" anchor="ctr"/>
            <a:lstStyle/>
            <a:p>
              <a:endParaRPr lang="zh-CN" altLang="en-US"/>
            </a:p>
          </p:txBody>
        </p:sp>
        <p:sp>
          <p:nvSpPr>
            <p:cNvPr id="255" name="íş1ïḑê">
              <a:extLst>
                <a:ext uri="{FF2B5EF4-FFF2-40B4-BE49-F238E27FC236}">
                  <a16:creationId xmlns:a16="http://schemas.microsoft.com/office/drawing/2014/main" id="{DBF54B52-B52C-E248-7F82-C1CB64125612}"/>
                </a:ext>
              </a:extLst>
            </p:cNvPr>
            <p:cNvSpPr/>
            <p:nvPr/>
          </p:nvSpPr>
          <p:spPr>
            <a:xfrm>
              <a:off x="-3828" y="5594151"/>
              <a:ext cx="233614" cy="900390"/>
            </a:xfrm>
            <a:custGeom>
              <a:avLst/>
              <a:gdLst>
                <a:gd name="connsiteX0" fmla="*/ 2680 w 233614"/>
                <a:gd name="connsiteY0" fmla="*/ 1513 h 900390"/>
                <a:gd name="connsiteX1" fmla="*/ 2680 w 233614"/>
                <a:gd name="connsiteY1" fmla="*/ 898075 h 900390"/>
                <a:gd name="connsiteX2" fmla="*/ 8231 w 233614"/>
                <a:gd name="connsiteY2" fmla="*/ 897501 h 900390"/>
                <a:gd name="connsiteX3" fmla="*/ 54099 w 233614"/>
                <a:gd name="connsiteY3" fmla="*/ 891121 h 900390"/>
                <a:gd name="connsiteX4" fmla="*/ 80509 w 233614"/>
                <a:gd name="connsiteY4" fmla="*/ 886209 h 900390"/>
                <a:gd name="connsiteX5" fmla="*/ 91355 w 233614"/>
                <a:gd name="connsiteY5" fmla="*/ 884105 h 900390"/>
                <a:gd name="connsiteX6" fmla="*/ 101497 w 233614"/>
                <a:gd name="connsiteY6" fmla="*/ 881999 h 900390"/>
                <a:gd name="connsiteX7" fmla="*/ 113747 w 233614"/>
                <a:gd name="connsiteY7" fmla="*/ 879448 h 900390"/>
                <a:gd name="connsiteX8" fmla="*/ 161401 w 233614"/>
                <a:gd name="connsiteY8" fmla="*/ 843659 h 900390"/>
                <a:gd name="connsiteX9" fmla="*/ 166695 w 233614"/>
                <a:gd name="connsiteY9" fmla="*/ 799768 h 900390"/>
                <a:gd name="connsiteX10" fmla="*/ 160762 w 233614"/>
                <a:gd name="connsiteY10" fmla="*/ 763086 h 900390"/>
                <a:gd name="connsiteX11" fmla="*/ 154702 w 233614"/>
                <a:gd name="connsiteY11" fmla="*/ 738207 h 900390"/>
                <a:gd name="connsiteX12" fmla="*/ 143602 w 233614"/>
                <a:gd name="connsiteY12" fmla="*/ 676838 h 900390"/>
                <a:gd name="connsiteX13" fmla="*/ 141305 w 233614"/>
                <a:gd name="connsiteY13" fmla="*/ 546505 h 900390"/>
                <a:gd name="connsiteX14" fmla="*/ 143730 w 233614"/>
                <a:gd name="connsiteY14" fmla="*/ 522073 h 900390"/>
                <a:gd name="connsiteX15" fmla="*/ 147175 w 233614"/>
                <a:gd name="connsiteY15" fmla="*/ 497193 h 900390"/>
                <a:gd name="connsiteX16" fmla="*/ 147175 w 233614"/>
                <a:gd name="connsiteY16" fmla="*/ 497193 h 900390"/>
                <a:gd name="connsiteX17" fmla="*/ 155978 w 233614"/>
                <a:gd name="connsiteY17" fmla="*/ 452537 h 900390"/>
                <a:gd name="connsiteX18" fmla="*/ 160954 w 233614"/>
                <a:gd name="connsiteY18" fmla="*/ 432634 h 900390"/>
                <a:gd name="connsiteX19" fmla="*/ 174160 w 233614"/>
                <a:gd name="connsiteY19" fmla="*/ 390529 h 900390"/>
                <a:gd name="connsiteX20" fmla="*/ 186919 w 233614"/>
                <a:gd name="connsiteY20" fmla="*/ 358952 h 900390"/>
                <a:gd name="connsiteX21" fmla="*/ 204015 w 233614"/>
                <a:gd name="connsiteY21" fmla="*/ 318122 h 900390"/>
                <a:gd name="connsiteX22" fmla="*/ 230872 w 233614"/>
                <a:gd name="connsiteY22" fmla="*/ 232894 h 900390"/>
                <a:gd name="connsiteX23" fmla="*/ 234828 w 233614"/>
                <a:gd name="connsiteY23" fmla="*/ 203676 h 900390"/>
                <a:gd name="connsiteX24" fmla="*/ 236231 w 233614"/>
                <a:gd name="connsiteY24" fmla="*/ 177458 h 900390"/>
                <a:gd name="connsiteX25" fmla="*/ 234700 w 233614"/>
                <a:gd name="connsiteY25" fmla="*/ 134014 h 900390"/>
                <a:gd name="connsiteX26" fmla="*/ 234700 w 233614"/>
                <a:gd name="connsiteY26" fmla="*/ 132227 h 900390"/>
                <a:gd name="connsiteX27" fmla="*/ 224429 w 233614"/>
                <a:gd name="connsiteY27" fmla="*/ 62565 h 900390"/>
                <a:gd name="connsiteX28" fmla="*/ 217285 w 233614"/>
                <a:gd name="connsiteY28" fmla="*/ 29582 h 900390"/>
                <a:gd name="connsiteX29" fmla="*/ 209820 w 233614"/>
                <a:gd name="connsiteY29" fmla="*/ -2315 h 900390"/>
                <a:gd name="connsiteX30" fmla="*/ 200506 w 233614"/>
                <a:gd name="connsiteY30" fmla="*/ -2315 h 900390"/>
                <a:gd name="connsiteX31" fmla="*/ 115278 w 233614"/>
                <a:gd name="connsiteY31" fmla="*/ -848 h 900390"/>
                <a:gd name="connsiteX32" fmla="*/ 48422 w 233614"/>
                <a:gd name="connsiteY32" fmla="*/ 302 h 90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3614" h="900390">
                  <a:moveTo>
                    <a:pt x="2680" y="1513"/>
                  </a:moveTo>
                  <a:lnTo>
                    <a:pt x="2680" y="898075"/>
                  </a:lnTo>
                  <a:lnTo>
                    <a:pt x="8231" y="897501"/>
                  </a:lnTo>
                  <a:cubicBezTo>
                    <a:pt x="23541" y="896033"/>
                    <a:pt x="38789" y="893802"/>
                    <a:pt x="54099" y="891121"/>
                  </a:cubicBezTo>
                  <a:cubicBezTo>
                    <a:pt x="62839" y="889590"/>
                    <a:pt x="71706" y="887931"/>
                    <a:pt x="80509" y="886209"/>
                  </a:cubicBezTo>
                  <a:lnTo>
                    <a:pt x="91355" y="884105"/>
                  </a:lnTo>
                  <a:lnTo>
                    <a:pt x="101497" y="881999"/>
                  </a:lnTo>
                  <a:lnTo>
                    <a:pt x="113747" y="879448"/>
                  </a:lnTo>
                  <a:cubicBezTo>
                    <a:pt x="131354" y="875811"/>
                    <a:pt x="151385" y="869432"/>
                    <a:pt x="161401" y="843659"/>
                  </a:cubicBezTo>
                  <a:cubicBezTo>
                    <a:pt x="166441" y="829624"/>
                    <a:pt x="168226" y="814632"/>
                    <a:pt x="166695" y="799768"/>
                  </a:cubicBezTo>
                  <a:cubicBezTo>
                    <a:pt x="165675" y="787392"/>
                    <a:pt x="163697" y="775144"/>
                    <a:pt x="160762" y="763086"/>
                  </a:cubicBezTo>
                  <a:cubicBezTo>
                    <a:pt x="158784" y="754539"/>
                    <a:pt x="156680" y="746181"/>
                    <a:pt x="154702" y="738207"/>
                  </a:cubicBezTo>
                  <a:cubicBezTo>
                    <a:pt x="149790" y="717985"/>
                    <a:pt x="146089" y="697507"/>
                    <a:pt x="143602" y="676838"/>
                  </a:cubicBezTo>
                  <a:cubicBezTo>
                    <a:pt x="138371" y="633585"/>
                    <a:pt x="137606" y="589886"/>
                    <a:pt x="141305" y="546505"/>
                  </a:cubicBezTo>
                  <a:cubicBezTo>
                    <a:pt x="141943" y="538340"/>
                    <a:pt x="142772" y="530175"/>
                    <a:pt x="143730" y="522073"/>
                  </a:cubicBezTo>
                  <a:cubicBezTo>
                    <a:pt x="144686" y="513971"/>
                    <a:pt x="145836" y="505486"/>
                    <a:pt x="147175" y="497193"/>
                  </a:cubicBezTo>
                  <a:lnTo>
                    <a:pt x="147175" y="497193"/>
                  </a:lnTo>
                  <a:cubicBezTo>
                    <a:pt x="149535" y="482138"/>
                    <a:pt x="152469" y="467274"/>
                    <a:pt x="155978" y="452537"/>
                  </a:cubicBezTo>
                  <a:cubicBezTo>
                    <a:pt x="157509" y="445838"/>
                    <a:pt x="159167" y="439205"/>
                    <a:pt x="160954" y="432634"/>
                  </a:cubicBezTo>
                  <a:cubicBezTo>
                    <a:pt x="164846" y="418217"/>
                    <a:pt x="169311" y="404182"/>
                    <a:pt x="174160" y="390529"/>
                  </a:cubicBezTo>
                  <a:cubicBezTo>
                    <a:pt x="178114" y="379876"/>
                    <a:pt x="182389" y="369349"/>
                    <a:pt x="186919" y="358952"/>
                  </a:cubicBezTo>
                  <a:cubicBezTo>
                    <a:pt x="192596" y="345299"/>
                    <a:pt x="198466" y="331775"/>
                    <a:pt x="204015" y="318122"/>
                  </a:cubicBezTo>
                  <a:cubicBezTo>
                    <a:pt x="215881" y="290692"/>
                    <a:pt x="224876" y="262177"/>
                    <a:pt x="230872" y="232894"/>
                  </a:cubicBezTo>
                  <a:cubicBezTo>
                    <a:pt x="232658" y="223198"/>
                    <a:pt x="233998" y="213437"/>
                    <a:pt x="234828" y="203676"/>
                  </a:cubicBezTo>
                  <a:cubicBezTo>
                    <a:pt x="235657" y="194937"/>
                    <a:pt x="236104" y="186197"/>
                    <a:pt x="236231" y="177458"/>
                  </a:cubicBezTo>
                  <a:cubicBezTo>
                    <a:pt x="236487" y="162976"/>
                    <a:pt x="235976" y="148431"/>
                    <a:pt x="234700" y="134014"/>
                  </a:cubicBezTo>
                  <a:cubicBezTo>
                    <a:pt x="234700" y="133439"/>
                    <a:pt x="234700" y="132866"/>
                    <a:pt x="234700" y="132227"/>
                  </a:cubicBezTo>
                  <a:cubicBezTo>
                    <a:pt x="232531" y="108815"/>
                    <a:pt x="229149" y="85593"/>
                    <a:pt x="224429" y="62565"/>
                  </a:cubicBezTo>
                  <a:cubicBezTo>
                    <a:pt x="222197" y="51465"/>
                    <a:pt x="219836" y="40428"/>
                    <a:pt x="217285" y="29582"/>
                  </a:cubicBezTo>
                  <a:cubicBezTo>
                    <a:pt x="214732" y="18737"/>
                    <a:pt x="212308" y="8340"/>
                    <a:pt x="209820" y="-2315"/>
                  </a:cubicBezTo>
                  <a:lnTo>
                    <a:pt x="200506" y="-2315"/>
                  </a:lnTo>
                  <a:lnTo>
                    <a:pt x="115278" y="-848"/>
                  </a:lnTo>
                  <a:lnTo>
                    <a:pt x="48422" y="302"/>
                  </a:lnTo>
                  <a:close/>
                </a:path>
              </a:pathLst>
            </a:custGeom>
            <a:solidFill>
              <a:srgbClr val="BF2E85"/>
            </a:solidFill>
            <a:ln w="6375" cap="flat">
              <a:noFill/>
              <a:prstDash val="solid"/>
              <a:miter/>
            </a:ln>
          </p:spPr>
          <p:txBody>
            <a:bodyPr rtlCol="0" anchor="ctr"/>
            <a:lstStyle/>
            <a:p>
              <a:endParaRPr lang="zh-CN" altLang="en-US"/>
            </a:p>
          </p:txBody>
        </p:sp>
        <p:sp>
          <p:nvSpPr>
            <p:cNvPr id="256" name="iṥļiďê">
              <a:extLst>
                <a:ext uri="{FF2B5EF4-FFF2-40B4-BE49-F238E27FC236}">
                  <a16:creationId xmlns:a16="http://schemas.microsoft.com/office/drawing/2014/main" id="{DA4A5C71-AF6D-8535-529B-DA879038AEF6}"/>
                </a:ext>
              </a:extLst>
            </p:cNvPr>
            <p:cNvSpPr/>
            <p:nvPr/>
          </p:nvSpPr>
          <p:spPr>
            <a:xfrm>
              <a:off x="-3828" y="5594598"/>
              <a:ext cx="233486" cy="556508"/>
            </a:xfrm>
            <a:custGeom>
              <a:avLst/>
              <a:gdLst>
                <a:gd name="connsiteX0" fmla="*/ 2680 w 233486"/>
                <a:gd name="connsiteY0" fmla="*/ 1066 h 556508"/>
                <a:gd name="connsiteX1" fmla="*/ 2680 w 233486"/>
                <a:gd name="connsiteY1" fmla="*/ 550461 h 556508"/>
                <a:gd name="connsiteX2" fmla="*/ 62329 w 233486"/>
                <a:gd name="connsiteY2" fmla="*/ 554160 h 556508"/>
                <a:gd name="connsiteX3" fmla="*/ 102901 w 233486"/>
                <a:gd name="connsiteY3" fmla="*/ 551865 h 556508"/>
                <a:gd name="connsiteX4" fmla="*/ 141177 w 233486"/>
                <a:gd name="connsiteY4" fmla="*/ 546122 h 556508"/>
                <a:gd name="connsiteX5" fmla="*/ 143602 w 233486"/>
                <a:gd name="connsiteY5" fmla="*/ 521690 h 556508"/>
                <a:gd name="connsiteX6" fmla="*/ 147047 w 233486"/>
                <a:gd name="connsiteY6" fmla="*/ 496810 h 556508"/>
                <a:gd name="connsiteX7" fmla="*/ 147047 w 233486"/>
                <a:gd name="connsiteY7" fmla="*/ 496810 h 556508"/>
                <a:gd name="connsiteX8" fmla="*/ 155850 w 233486"/>
                <a:gd name="connsiteY8" fmla="*/ 452154 h 556508"/>
                <a:gd name="connsiteX9" fmla="*/ 160826 w 233486"/>
                <a:gd name="connsiteY9" fmla="*/ 432251 h 556508"/>
                <a:gd name="connsiteX10" fmla="*/ 174032 w 233486"/>
                <a:gd name="connsiteY10" fmla="*/ 390146 h 556508"/>
                <a:gd name="connsiteX11" fmla="*/ 186791 w 233486"/>
                <a:gd name="connsiteY11" fmla="*/ 358568 h 556508"/>
                <a:gd name="connsiteX12" fmla="*/ 203887 w 233486"/>
                <a:gd name="connsiteY12" fmla="*/ 317739 h 556508"/>
                <a:gd name="connsiteX13" fmla="*/ 230744 w 233486"/>
                <a:gd name="connsiteY13" fmla="*/ 232511 h 556508"/>
                <a:gd name="connsiteX14" fmla="*/ 234700 w 233486"/>
                <a:gd name="connsiteY14" fmla="*/ 203293 h 556508"/>
                <a:gd name="connsiteX15" fmla="*/ 236104 w 233486"/>
                <a:gd name="connsiteY15" fmla="*/ 177075 h 556508"/>
                <a:gd name="connsiteX16" fmla="*/ 234573 w 233486"/>
                <a:gd name="connsiteY16" fmla="*/ 133631 h 556508"/>
                <a:gd name="connsiteX17" fmla="*/ 234573 w 233486"/>
                <a:gd name="connsiteY17" fmla="*/ 131844 h 556508"/>
                <a:gd name="connsiteX18" fmla="*/ 224301 w 233486"/>
                <a:gd name="connsiteY18" fmla="*/ 62182 h 556508"/>
                <a:gd name="connsiteX19" fmla="*/ 217157 w 233486"/>
                <a:gd name="connsiteY19" fmla="*/ 29199 h 556508"/>
                <a:gd name="connsiteX20" fmla="*/ 200378 w 233486"/>
                <a:gd name="connsiteY20" fmla="*/ -2315 h 556508"/>
                <a:gd name="connsiteX21" fmla="*/ 115150 w 233486"/>
                <a:gd name="connsiteY21" fmla="*/ -848 h 556508"/>
                <a:gd name="connsiteX22" fmla="*/ 48294 w 233486"/>
                <a:gd name="connsiteY22" fmla="*/ 300 h 55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3486" h="556508">
                  <a:moveTo>
                    <a:pt x="2680" y="1066"/>
                  </a:moveTo>
                  <a:lnTo>
                    <a:pt x="2680" y="550461"/>
                  </a:lnTo>
                  <a:cubicBezTo>
                    <a:pt x="22457" y="553204"/>
                    <a:pt x="42360" y="554416"/>
                    <a:pt x="62329" y="554160"/>
                  </a:cubicBezTo>
                  <a:cubicBezTo>
                    <a:pt x="76554" y="554160"/>
                    <a:pt x="90078" y="553204"/>
                    <a:pt x="102901" y="551865"/>
                  </a:cubicBezTo>
                  <a:cubicBezTo>
                    <a:pt x="116681" y="550398"/>
                    <a:pt x="129632" y="548356"/>
                    <a:pt x="141177" y="546122"/>
                  </a:cubicBezTo>
                  <a:cubicBezTo>
                    <a:pt x="141816" y="537957"/>
                    <a:pt x="142646" y="529791"/>
                    <a:pt x="143602" y="521690"/>
                  </a:cubicBezTo>
                  <a:cubicBezTo>
                    <a:pt x="144558" y="513588"/>
                    <a:pt x="145708" y="505103"/>
                    <a:pt x="147047" y="496810"/>
                  </a:cubicBezTo>
                  <a:lnTo>
                    <a:pt x="147047" y="496810"/>
                  </a:lnTo>
                  <a:cubicBezTo>
                    <a:pt x="149407" y="481755"/>
                    <a:pt x="152341" y="466891"/>
                    <a:pt x="155850" y="452154"/>
                  </a:cubicBezTo>
                  <a:cubicBezTo>
                    <a:pt x="157381" y="445455"/>
                    <a:pt x="159040" y="438822"/>
                    <a:pt x="160826" y="432251"/>
                  </a:cubicBezTo>
                  <a:cubicBezTo>
                    <a:pt x="164718" y="417833"/>
                    <a:pt x="169184" y="403797"/>
                    <a:pt x="174032" y="390146"/>
                  </a:cubicBezTo>
                  <a:cubicBezTo>
                    <a:pt x="177986" y="379493"/>
                    <a:pt x="182262" y="368966"/>
                    <a:pt x="186791" y="358568"/>
                  </a:cubicBezTo>
                  <a:cubicBezTo>
                    <a:pt x="192468" y="344916"/>
                    <a:pt x="198338" y="331392"/>
                    <a:pt x="203887" y="317739"/>
                  </a:cubicBezTo>
                  <a:cubicBezTo>
                    <a:pt x="215754" y="290309"/>
                    <a:pt x="224748" y="261793"/>
                    <a:pt x="230744" y="232511"/>
                  </a:cubicBezTo>
                  <a:cubicBezTo>
                    <a:pt x="232531" y="222815"/>
                    <a:pt x="233870" y="213054"/>
                    <a:pt x="234700" y="203293"/>
                  </a:cubicBezTo>
                  <a:cubicBezTo>
                    <a:pt x="235529" y="194554"/>
                    <a:pt x="235976" y="185814"/>
                    <a:pt x="236104" y="177075"/>
                  </a:cubicBezTo>
                  <a:cubicBezTo>
                    <a:pt x="236359" y="162593"/>
                    <a:pt x="235848" y="148048"/>
                    <a:pt x="234573" y="133631"/>
                  </a:cubicBezTo>
                  <a:cubicBezTo>
                    <a:pt x="234573" y="133056"/>
                    <a:pt x="234573" y="132483"/>
                    <a:pt x="234573" y="131844"/>
                  </a:cubicBezTo>
                  <a:cubicBezTo>
                    <a:pt x="232403" y="108432"/>
                    <a:pt x="229022" y="85210"/>
                    <a:pt x="224301" y="62182"/>
                  </a:cubicBezTo>
                  <a:cubicBezTo>
                    <a:pt x="222069" y="51081"/>
                    <a:pt x="219708" y="40045"/>
                    <a:pt x="217157" y="29199"/>
                  </a:cubicBezTo>
                  <a:lnTo>
                    <a:pt x="200378" y="-2315"/>
                  </a:lnTo>
                  <a:lnTo>
                    <a:pt x="115150" y="-848"/>
                  </a:lnTo>
                  <a:lnTo>
                    <a:pt x="48294" y="300"/>
                  </a:lnTo>
                  <a:close/>
                </a:path>
              </a:pathLst>
            </a:custGeom>
            <a:solidFill>
              <a:srgbClr val="BF2E85"/>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57" name="îṡḷíḑe">
              <a:extLst>
                <a:ext uri="{FF2B5EF4-FFF2-40B4-BE49-F238E27FC236}">
                  <a16:creationId xmlns:a16="http://schemas.microsoft.com/office/drawing/2014/main" id="{EE3090BB-6758-CB63-A3CF-2EFCE6FF5085}"/>
                </a:ext>
              </a:extLst>
            </p:cNvPr>
            <p:cNvSpPr/>
            <p:nvPr/>
          </p:nvSpPr>
          <p:spPr>
            <a:xfrm>
              <a:off x="28430" y="5798483"/>
              <a:ext cx="1411471" cy="832710"/>
            </a:xfrm>
            <a:custGeom>
              <a:avLst/>
              <a:gdLst>
                <a:gd name="connsiteX0" fmla="*/ 26370 w 1411471"/>
                <a:gd name="connsiteY0" fmla="*/ 652085 h 832710"/>
                <a:gd name="connsiteX1" fmla="*/ 173096 w 1411471"/>
                <a:gd name="connsiteY1" fmla="*/ 758748 h 832710"/>
                <a:gd name="connsiteX2" fmla="*/ 199444 w 1411471"/>
                <a:gd name="connsiteY2" fmla="*/ 769849 h 832710"/>
                <a:gd name="connsiteX3" fmla="*/ 450091 w 1411471"/>
                <a:gd name="connsiteY3" fmla="*/ 829816 h 832710"/>
                <a:gd name="connsiteX4" fmla="*/ 707180 w 1411471"/>
                <a:gd name="connsiteY4" fmla="*/ 772401 h 832710"/>
                <a:gd name="connsiteX5" fmla="*/ 1032530 w 1411471"/>
                <a:gd name="connsiteY5" fmla="*/ 812526 h 832710"/>
                <a:gd name="connsiteX6" fmla="*/ 1276542 w 1411471"/>
                <a:gd name="connsiteY6" fmla="*/ 804488 h 832710"/>
                <a:gd name="connsiteX7" fmla="*/ 1340336 w 1411471"/>
                <a:gd name="connsiteY7" fmla="*/ 775016 h 832710"/>
                <a:gd name="connsiteX8" fmla="*/ 1326621 w 1411471"/>
                <a:gd name="connsiteY8" fmla="*/ 681048 h 832710"/>
                <a:gd name="connsiteX9" fmla="*/ 1300019 w 1411471"/>
                <a:gd name="connsiteY9" fmla="*/ 510335 h 832710"/>
                <a:gd name="connsiteX10" fmla="*/ 1338296 w 1411471"/>
                <a:gd name="connsiteY10" fmla="*/ 373497 h 832710"/>
                <a:gd name="connsiteX11" fmla="*/ 1409042 w 1411471"/>
                <a:gd name="connsiteY11" fmla="*/ 236212 h 832710"/>
                <a:gd name="connsiteX12" fmla="*/ 1381610 w 1411471"/>
                <a:gd name="connsiteY12" fmla="*/ 55100 h 832710"/>
                <a:gd name="connsiteX13" fmla="*/ 1370001 w 1411471"/>
                <a:gd name="connsiteY13" fmla="*/ 26775 h 832710"/>
                <a:gd name="connsiteX14" fmla="*/ 1357242 w 1411471"/>
                <a:gd name="connsiteY14" fmla="*/ 26456 h 832710"/>
                <a:gd name="connsiteX15" fmla="*/ 129971 w 1411471"/>
                <a:gd name="connsiteY15" fmla="*/ -2315 h 832710"/>
                <a:gd name="connsiteX16" fmla="*/ 134437 w 1411471"/>
                <a:gd name="connsiteY16" fmla="*/ 222050 h 832710"/>
                <a:gd name="connsiteX17" fmla="*/ 30581 w 1411471"/>
                <a:gd name="connsiteY17" fmla="*/ 426828 h 832710"/>
                <a:gd name="connsiteX18" fmla="*/ 26370 w 1411471"/>
                <a:gd name="connsiteY18" fmla="*/ 652085 h 83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1471" h="832710">
                  <a:moveTo>
                    <a:pt x="26370" y="652085"/>
                  </a:moveTo>
                  <a:cubicBezTo>
                    <a:pt x="58267" y="707841"/>
                    <a:pt x="117659" y="735017"/>
                    <a:pt x="173096" y="758748"/>
                  </a:cubicBezTo>
                  <a:cubicBezTo>
                    <a:pt x="181837" y="762513"/>
                    <a:pt x="190576" y="766212"/>
                    <a:pt x="199444" y="769849"/>
                  </a:cubicBezTo>
                  <a:cubicBezTo>
                    <a:pt x="280334" y="804043"/>
                    <a:pt x="364031" y="835046"/>
                    <a:pt x="450091" y="829816"/>
                  </a:cubicBezTo>
                  <a:cubicBezTo>
                    <a:pt x="537489" y="824457"/>
                    <a:pt x="619910" y="781843"/>
                    <a:pt x="707180" y="772401"/>
                  </a:cubicBezTo>
                  <a:cubicBezTo>
                    <a:pt x="816141" y="760726"/>
                    <a:pt x="923634" y="801299"/>
                    <a:pt x="1032530" y="812526"/>
                  </a:cubicBezTo>
                  <a:cubicBezTo>
                    <a:pt x="1113612" y="820756"/>
                    <a:pt x="1195396" y="812526"/>
                    <a:pt x="1276542" y="804488"/>
                  </a:cubicBezTo>
                  <a:cubicBezTo>
                    <a:pt x="1300465" y="802065"/>
                    <a:pt x="1327577" y="797408"/>
                    <a:pt x="1340336" y="775016"/>
                  </a:cubicBezTo>
                  <a:cubicBezTo>
                    <a:pt x="1356348" y="746820"/>
                    <a:pt x="1339443" y="711222"/>
                    <a:pt x="1326621" y="681048"/>
                  </a:cubicBezTo>
                  <a:cubicBezTo>
                    <a:pt x="1304229" y="627078"/>
                    <a:pt x="1295107" y="568578"/>
                    <a:pt x="1300019" y="510335"/>
                  </a:cubicBezTo>
                  <a:cubicBezTo>
                    <a:pt x="1303399" y="462617"/>
                    <a:pt x="1316413" y="416047"/>
                    <a:pt x="1338296" y="373497"/>
                  </a:cubicBezTo>
                  <a:cubicBezTo>
                    <a:pt x="1362346" y="327755"/>
                    <a:pt x="1396667" y="287375"/>
                    <a:pt x="1409042" y="236212"/>
                  </a:cubicBezTo>
                  <a:cubicBezTo>
                    <a:pt x="1423587" y="175799"/>
                    <a:pt x="1404769" y="113344"/>
                    <a:pt x="1381610" y="55100"/>
                  </a:cubicBezTo>
                  <a:cubicBezTo>
                    <a:pt x="1377848" y="45467"/>
                    <a:pt x="1373892" y="35961"/>
                    <a:pt x="1370001" y="26775"/>
                  </a:cubicBezTo>
                  <a:lnTo>
                    <a:pt x="1357242" y="26456"/>
                  </a:lnTo>
                  <a:lnTo>
                    <a:pt x="129971" y="-2315"/>
                  </a:lnTo>
                  <a:cubicBezTo>
                    <a:pt x="171757" y="60906"/>
                    <a:pt x="162954" y="150218"/>
                    <a:pt x="134437" y="222050"/>
                  </a:cubicBezTo>
                  <a:cubicBezTo>
                    <a:pt x="105921" y="293882"/>
                    <a:pt x="60500" y="356017"/>
                    <a:pt x="30581" y="426828"/>
                  </a:cubicBezTo>
                  <a:cubicBezTo>
                    <a:pt x="661" y="497640"/>
                    <a:pt x="-11524" y="585866"/>
                    <a:pt x="26370" y="652085"/>
                  </a:cubicBezTo>
                  <a:close/>
                </a:path>
              </a:pathLst>
            </a:custGeom>
            <a:solidFill>
              <a:srgbClr val="BF2E85"/>
            </a:solidFill>
            <a:ln w="6375" cap="flat">
              <a:noFill/>
              <a:prstDash val="solid"/>
              <a:miter/>
            </a:ln>
          </p:spPr>
          <p:txBody>
            <a:bodyPr rtlCol="0" anchor="ctr"/>
            <a:lstStyle/>
            <a:p>
              <a:endParaRPr lang="zh-CN" altLang="en-US"/>
            </a:p>
          </p:txBody>
        </p:sp>
        <p:sp>
          <p:nvSpPr>
            <p:cNvPr id="258" name="i$ľîḍè">
              <a:extLst>
                <a:ext uri="{FF2B5EF4-FFF2-40B4-BE49-F238E27FC236}">
                  <a16:creationId xmlns:a16="http://schemas.microsoft.com/office/drawing/2014/main" id="{AF0BF517-0B90-6F83-EE1A-3C411CA794F9}"/>
                </a:ext>
              </a:extLst>
            </p:cNvPr>
            <p:cNvSpPr/>
            <p:nvPr/>
          </p:nvSpPr>
          <p:spPr>
            <a:xfrm>
              <a:off x="28482" y="5798547"/>
              <a:ext cx="1411610" cy="772099"/>
            </a:xfrm>
            <a:custGeom>
              <a:avLst/>
              <a:gdLst>
                <a:gd name="connsiteX0" fmla="*/ 26317 w 1411610"/>
                <a:gd name="connsiteY0" fmla="*/ 652021 h 772099"/>
                <a:gd name="connsiteX1" fmla="*/ 173044 w 1411610"/>
                <a:gd name="connsiteY1" fmla="*/ 758685 h 772099"/>
                <a:gd name="connsiteX2" fmla="*/ 199391 w 1411610"/>
                <a:gd name="connsiteY2" fmla="*/ 769785 h 772099"/>
                <a:gd name="connsiteX3" fmla="*/ 369083 w 1411610"/>
                <a:gd name="connsiteY3" fmla="*/ 385617 h 772099"/>
                <a:gd name="connsiteX4" fmla="*/ 841159 w 1411610"/>
                <a:gd name="connsiteY4" fmla="*/ 424277 h 772099"/>
                <a:gd name="connsiteX5" fmla="*/ 1300157 w 1411610"/>
                <a:gd name="connsiteY5" fmla="*/ 510335 h 772099"/>
                <a:gd name="connsiteX6" fmla="*/ 1338433 w 1411610"/>
                <a:gd name="connsiteY6" fmla="*/ 373497 h 772099"/>
                <a:gd name="connsiteX7" fmla="*/ 1409181 w 1411610"/>
                <a:gd name="connsiteY7" fmla="*/ 236212 h 772099"/>
                <a:gd name="connsiteX8" fmla="*/ 1381750 w 1411610"/>
                <a:gd name="connsiteY8" fmla="*/ 55100 h 772099"/>
                <a:gd name="connsiteX9" fmla="*/ 1357318 w 1411610"/>
                <a:gd name="connsiteY9" fmla="*/ 26456 h 772099"/>
                <a:gd name="connsiteX10" fmla="*/ 130047 w 1411610"/>
                <a:gd name="connsiteY10" fmla="*/ -2315 h 772099"/>
                <a:gd name="connsiteX11" fmla="*/ 134512 w 1411610"/>
                <a:gd name="connsiteY11" fmla="*/ 222050 h 772099"/>
                <a:gd name="connsiteX12" fmla="*/ 30655 w 1411610"/>
                <a:gd name="connsiteY12" fmla="*/ 426828 h 772099"/>
                <a:gd name="connsiteX13" fmla="*/ 26317 w 1411610"/>
                <a:gd name="connsiteY13" fmla="*/ 652021 h 77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1610" h="772099">
                  <a:moveTo>
                    <a:pt x="26317" y="652021"/>
                  </a:moveTo>
                  <a:cubicBezTo>
                    <a:pt x="58214" y="707777"/>
                    <a:pt x="117607" y="734953"/>
                    <a:pt x="173044" y="758685"/>
                  </a:cubicBezTo>
                  <a:cubicBezTo>
                    <a:pt x="181784" y="762449"/>
                    <a:pt x="190523" y="766148"/>
                    <a:pt x="199391" y="769785"/>
                  </a:cubicBezTo>
                  <a:cubicBezTo>
                    <a:pt x="86602" y="624909"/>
                    <a:pt x="241750" y="445774"/>
                    <a:pt x="369083" y="385617"/>
                  </a:cubicBezTo>
                  <a:cubicBezTo>
                    <a:pt x="502030" y="322843"/>
                    <a:pt x="573224" y="279782"/>
                    <a:pt x="841159" y="424277"/>
                  </a:cubicBezTo>
                  <a:cubicBezTo>
                    <a:pt x="1013850" y="517351"/>
                    <a:pt x="1194004" y="519968"/>
                    <a:pt x="1300157" y="510335"/>
                  </a:cubicBezTo>
                  <a:cubicBezTo>
                    <a:pt x="1303538" y="462617"/>
                    <a:pt x="1316552" y="416047"/>
                    <a:pt x="1338433" y="373497"/>
                  </a:cubicBezTo>
                  <a:cubicBezTo>
                    <a:pt x="1362484" y="327755"/>
                    <a:pt x="1396806" y="287375"/>
                    <a:pt x="1409181" y="236212"/>
                  </a:cubicBezTo>
                  <a:cubicBezTo>
                    <a:pt x="1423727" y="175799"/>
                    <a:pt x="1404908" y="113344"/>
                    <a:pt x="1381750" y="55100"/>
                  </a:cubicBezTo>
                  <a:lnTo>
                    <a:pt x="1357318" y="26456"/>
                  </a:lnTo>
                  <a:lnTo>
                    <a:pt x="130047" y="-2315"/>
                  </a:lnTo>
                  <a:cubicBezTo>
                    <a:pt x="171832" y="60906"/>
                    <a:pt x="163028" y="150218"/>
                    <a:pt x="134512" y="222050"/>
                  </a:cubicBezTo>
                  <a:cubicBezTo>
                    <a:pt x="105996" y="293882"/>
                    <a:pt x="60575" y="356017"/>
                    <a:pt x="30655" y="426828"/>
                  </a:cubicBezTo>
                  <a:cubicBezTo>
                    <a:pt x="736" y="497640"/>
                    <a:pt x="-11576" y="585802"/>
                    <a:pt x="26317" y="652021"/>
                  </a:cubicBezTo>
                  <a:close/>
                </a:path>
              </a:pathLst>
            </a:custGeom>
            <a:solidFill>
              <a:srgbClr val="BF2E85"/>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59" name="îšliḓè">
              <a:extLst>
                <a:ext uri="{FF2B5EF4-FFF2-40B4-BE49-F238E27FC236}">
                  <a16:creationId xmlns:a16="http://schemas.microsoft.com/office/drawing/2014/main" id="{06AAD4EF-6D8B-78DB-6089-721AAA9CD732}"/>
                </a:ext>
              </a:extLst>
            </p:cNvPr>
            <p:cNvSpPr/>
            <p:nvPr/>
          </p:nvSpPr>
          <p:spPr>
            <a:xfrm>
              <a:off x="-3828" y="5480069"/>
              <a:ext cx="1657880" cy="715750"/>
            </a:xfrm>
            <a:custGeom>
              <a:avLst/>
              <a:gdLst>
                <a:gd name="connsiteX0" fmla="*/ 2680 w 1657880"/>
                <a:gd name="connsiteY0" fmla="*/ 253773 h 715750"/>
                <a:gd name="connsiteX1" fmla="*/ 2680 w 1657880"/>
                <a:gd name="connsiteY1" fmla="*/ 582887 h 715750"/>
                <a:gd name="connsiteX2" fmla="*/ 7020 w 1657880"/>
                <a:gd name="connsiteY2" fmla="*/ 584673 h 715750"/>
                <a:gd name="connsiteX3" fmla="*/ 16333 w 1657880"/>
                <a:gd name="connsiteY3" fmla="*/ 588246 h 715750"/>
                <a:gd name="connsiteX4" fmla="*/ 19968 w 1657880"/>
                <a:gd name="connsiteY4" fmla="*/ 589522 h 715750"/>
                <a:gd name="connsiteX5" fmla="*/ 24435 w 1657880"/>
                <a:gd name="connsiteY5" fmla="*/ 591053 h 715750"/>
                <a:gd name="connsiteX6" fmla="*/ 65518 w 1657880"/>
                <a:gd name="connsiteY6" fmla="*/ 601897 h 715750"/>
                <a:gd name="connsiteX7" fmla="*/ 77065 w 1657880"/>
                <a:gd name="connsiteY7" fmla="*/ 604195 h 715750"/>
                <a:gd name="connsiteX8" fmla="*/ 83445 w 1657880"/>
                <a:gd name="connsiteY8" fmla="*/ 605279 h 715750"/>
                <a:gd name="connsiteX9" fmla="*/ 133586 w 1657880"/>
                <a:gd name="connsiteY9" fmla="*/ 610765 h 715750"/>
                <a:gd name="connsiteX10" fmla="*/ 146920 w 1657880"/>
                <a:gd name="connsiteY10" fmla="*/ 611466 h 715750"/>
                <a:gd name="connsiteX11" fmla="*/ 340088 w 1657880"/>
                <a:gd name="connsiteY11" fmla="*/ 594943 h 715750"/>
                <a:gd name="connsiteX12" fmla="*/ 359226 w 1657880"/>
                <a:gd name="connsiteY12" fmla="*/ 591244 h 715750"/>
                <a:gd name="connsiteX13" fmla="*/ 394505 w 1657880"/>
                <a:gd name="connsiteY13" fmla="*/ 583589 h 715750"/>
                <a:gd name="connsiteX14" fmla="*/ 401968 w 1657880"/>
                <a:gd name="connsiteY14" fmla="*/ 581739 h 715750"/>
                <a:gd name="connsiteX15" fmla="*/ 459383 w 1657880"/>
                <a:gd name="connsiteY15" fmla="*/ 566938 h 715750"/>
                <a:gd name="connsiteX16" fmla="*/ 511821 w 1657880"/>
                <a:gd name="connsiteY16" fmla="*/ 558008 h 715750"/>
                <a:gd name="connsiteX17" fmla="*/ 1361302 w 1657880"/>
                <a:gd name="connsiteY17" fmla="*/ 712581 h 715750"/>
                <a:gd name="connsiteX18" fmla="*/ 1506434 w 1657880"/>
                <a:gd name="connsiteY18" fmla="*/ 699822 h 715750"/>
                <a:gd name="connsiteX19" fmla="*/ 1513324 w 1657880"/>
                <a:gd name="connsiteY19" fmla="*/ 697780 h 715750"/>
                <a:gd name="connsiteX20" fmla="*/ 1651949 w 1657880"/>
                <a:gd name="connsiteY20" fmla="*/ 553924 h 715750"/>
                <a:gd name="connsiteX21" fmla="*/ 1657308 w 1657880"/>
                <a:gd name="connsiteY21" fmla="*/ 531404 h 715750"/>
                <a:gd name="connsiteX22" fmla="*/ 1658520 w 1657880"/>
                <a:gd name="connsiteY22" fmla="*/ 524388 h 715750"/>
                <a:gd name="connsiteX23" fmla="*/ 1659412 w 1657880"/>
                <a:gd name="connsiteY23" fmla="*/ 517689 h 715750"/>
                <a:gd name="connsiteX24" fmla="*/ 1660051 w 1657880"/>
                <a:gd name="connsiteY24" fmla="*/ 511629 h 715750"/>
                <a:gd name="connsiteX25" fmla="*/ 1660434 w 1657880"/>
                <a:gd name="connsiteY25" fmla="*/ 494150 h 715750"/>
                <a:gd name="connsiteX26" fmla="*/ 1660434 w 1657880"/>
                <a:gd name="connsiteY26" fmla="*/ 493703 h 715750"/>
                <a:gd name="connsiteX27" fmla="*/ 1659731 w 1657880"/>
                <a:gd name="connsiteY27" fmla="*/ 485345 h 715750"/>
                <a:gd name="connsiteX28" fmla="*/ 1659030 w 1657880"/>
                <a:gd name="connsiteY28" fmla="*/ 480369 h 715750"/>
                <a:gd name="connsiteX29" fmla="*/ 1659030 w 1657880"/>
                <a:gd name="connsiteY29" fmla="*/ 479030 h 715750"/>
                <a:gd name="connsiteX30" fmla="*/ 1659030 w 1657880"/>
                <a:gd name="connsiteY30" fmla="*/ 479030 h 715750"/>
                <a:gd name="connsiteX31" fmla="*/ 1498715 w 1657880"/>
                <a:gd name="connsiteY31" fmla="*/ 205226 h 715750"/>
                <a:gd name="connsiteX32" fmla="*/ 1270779 w 1657880"/>
                <a:gd name="connsiteY32" fmla="*/ 51673 h 715750"/>
                <a:gd name="connsiteX33" fmla="*/ 735803 w 1657880"/>
                <a:gd name="connsiteY33" fmla="*/ 26794 h 715750"/>
                <a:gd name="connsiteX34" fmla="*/ 409176 w 1657880"/>
                <a:gd name="connsiteY34" fmla="*/ -1467 h 715750"/>
                <a:gd name="connsiteX35" fmla="*/ 338238 w 1657880"/>
                <a:gd name="connsiteY35" fmla="*/ -1977 h 715750"/>
                <a:gd name="connsiteX36" fmla="*/ 312720 w 1657880"/>
                <a:gd name="connsiteY36" fmla="*/ -701 h 715750"/>
                <a:gd name="connsiteX37" fmla="*/ 220219 w 1657880"/>
                <a:gd name="connsiteY37" fmla="*/ 13397 h 715750"/>
                <a:gd name="connsiteX38" fmla="*/ 181942 w 1657880"/>
                <a:gd name="connsiteY38" fmla="*/ 27431 h 715750"/>
                <a:gd name="connsiteX39" fmla="*/ 114895 w 1657880"/>
                <a:gd name="connsiteY39" fmla="*/ 114000 h 715750"/>
                <a:gd name="connsiteX40" fmla="*/ 114512 w 1657880"/>
                <a:gd name="connsiteY40" fmla="*/ 140220 h 715750"/>
                <a:gd name="connsiteX41" fmla="*/ 111833 w 1657880"/>
                <a:gd name="connsiteY41" fmla="*/ 150618 h 715750"/>
                <a:gd name="connsiteX42" fmla="*/ 80319 w 1657880"/>
                <a:gd name="connsiteY42" fmla="*/ 202610 h 715750"/>
                <a:gd name="connsiteX43" fmla="*/ 40384 w 1657880"/>
                <a:gd name="connsiteY43" fmla="*/ 233231 h 715750"/>
                <a:gd name="connsiteX44" fmla="*/ 2680 w 1657880"/>
                <a:gd name="connsiteY44" fmla="*/ 253773 h 71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57880" h="715750">
                  <a:moveTo>
                    <a:pt x="2680" y="253773"/>
                  </a:moveTo>
                  <a:lnTo>
                    <a:pt x="2680" y="582887"/>
                  </a:lnTo>
                  <a:lnTo>
                    <a:pt x="7020" y="584673"/>
                  </a:lnTo>
                  <a:lnTo>
                    <a:pt x="16333" y="588246"/>
                  </a:lnTo>
                  <a:lnTo>
                    <a:pt x="19968" y="589522"/>
                  </a:lnTo>
                  <a:lnTo>
                    <a:pt x="24435" y="591053"/>
                  </a:lnTo>
                  <a:cubicBezTo>
                    <a:pt x="37895" y="595518"/>
                    <a:pt x="51612" y="599091"/>
                    <a:pt x="65518" y="601897"/>
                  </a:cubicBezTo>
                  <a:cubicBezTo>
                    <a:pt x="69283" y="602791"/>
                    <a:pt x="73109" y="603492"/>
                    <a:pt x="77065" y="604195"/>
                  </a:cubicBezTo>
                  <a:lnTo>
                    <a:pt x="83445" y="605279"/>
                  </a:lnTo>
                  <a:cubicBezTo>
                    <a:pt x="100030" y="608021"/>
                    <a:pt x="116809" y="609808"/>
                    <a:pt x="133586" y="610765"/>
                  </a:cubicBezTo>
                  <a:cubicBezTo>
                    <a:pt x="137987" y="611083"/>
                    <a:pt x="142390" y="611275"/>
                    <a:pt x="146920" y="611466"/>
                  </a:cubicBezTo>
                  <a:cubicBezTo>
                    <a:pt x="211734" y="613125"/>
                    <a:pt x="276486" y="607638"/>
                    <a:pt x="340088" y="594943"/>
                  </a:cubicBezTo>
                  <a:cubicBezTo>
                    <a:pt x="346468" y="593731"/>
                    <a:pt x="352847" y="592584"/>
                    <a:pt x="359226" y="591244"/>
                  </a:cubicBezTo>
                  <a:cubicBezTo>
                    <a:pt x="370772" y="588883"/>
                    <a:pt x="382574" y="586268"/>
                    <a:pt x="394505" y="583589"/>
                  </a:cubicBezTo>
                  <a:cubicBezTo>
                    <a:pt x="396928" y="583014"/>
                    <a:pt x="399479" y="582440"/>
                    <a:pt x="401968" y="581739"/>
                  </a:cubicBezTo>
                  <a:cubicBezTo>
                    <a:pt x="420532" y="577336"/>
                    <a:pt x="439670" y="572361"/>
                    <a:pt x="459383" y="566938"/>
                  </a:cubicBezTo>
                  <a:cubicBezTo>
                    <a:pt x="476543" y="562345"/>
                    <a:pt x="494086" y="559347"/>
                    <a:pt x="511821" y="558008"/>
                  </a:cubicBezTo>
                  <a:cubicBezTo>
                    <a:pt x="725787" y="540273"/>
                    <a:pt x="1097770" y="699439"/>
                    <a:pt x="1361302" y="712581"/>
                  </a:cubicBezTo>
                  <a:cubicBezTo>
                    <a:pt x="1414954" y="715259"/>
                    <a:pt x="1464012" y="711814"/>
                    <a:pt x="1506434" y="699822"/>
                  </a:cubicBezTo>
                  <a:cubicBezTo>
                    <a:pt x="1508731" y="699183"/>
                    <a:pt x="1511028" y="698545"/>
                    <a:pt x="1513324" y="697780"/>
                  </a:cubicBezTo>
                  <a:cubicBezTo>
                    <a:pt x="1580372" y="676728"/>
                    <a:pt x="1629748" y="632583"/>
                    <a:pt x="1651949" y="553924"/>
                  </a:cubicBezTo>
                  <a:cubicBezTo>
                    <a:pt x="1654182" y="546014"/>
                    <a:pt x="1655968" y="538486"/>
                    <a:pt x="1657308" y="531404"/>
                  </a:cubicBezTo>
                  <a:cubicBezTo>
                    <a:pt x="1657755" y="528981"/>
                    <a:pt x="1658136" y="526684"/>
                    <a:pt x="1658520" y="524388"/>
                  </a:cubicBezTo>
                  <a:cubicBezTo>
                    <a:pt x="1658903" y="522091"/>
                    <a:pt x="1659222" y="519921"/>
                    <a:pt x="1659412" y="517689"/>
                  </a:cubicBezTo>
                  <a:cubicBezTo>
                    <a:pt x="1659604" y="515456"/>
                    <a:pt x="1659923" y="513670"/>
                    <a:pt x="1660051" y="511629"/>
                  </a:cubicBezTo>
                  <a:cubicBezTo>
                    <a:pt x="1660561" y="505823"/>
                    <a:pt x="1660689" y="499954"/>
                    <a:pt x="1660434" y="494150"/>
                  </a:cubicBezTo>
                  <a:cubicBezTo>
                    <a:pt x="1660370" y="494022"/>
                    <a:pt x="1660370" y="493830"/>
                    <a:pt x="1660434" y="493703"/>
                  </a:cubicBezTo>
                  <a:cubicBezTo>
                    <a:pt x="1660434" y="490768"/>
                    <a:pt x="1660051" y="488024"/>
                    <a:pt x="1659731" y="485345"/>
                  </a:cubicBezTo>
                  <a:cubicBezTo>
                    <a:pt x="1659731" y="483623"/>
                    <a:pt x="1659286" y="481964"/>
                    <a:pt x="1659030" y="480369"/>
                  </a:cubicBezTo>
                  <a:lnTo>
                    <a:pt x="1659030" y="479030"/>
                  </a:lnTo>
                  <a:lnTo>
                    <a:pt x="1659030" y="479030"/>
                  </a:lnTo>
                  <a:cubicBezTo>
                    <a:pt x="1642252" y="382127"/>
                    <a:pt x="1503819" y="392333"/>
                    <a:pt x="1498715" y="205226"/>
                  </a:cubicBezTo>
                  <a:cubicBezTo>
                    <a:pt x="1466818" y="121400"/>
                    <a:pt x="1405958" y="75660"/>
                    <a:pt x="1270779" y="51673"/>
                  </a:cubicBezTo>
                  <a:cubicBezTo>
                    <a:pt x="1155950" y="31068"/>
                    <a:pt x="986704" y="26156"/>
                    <a:pt x="735803" y="26794"/>
                  </a:cubicBezTo>
                  <a:cubicBezTo>
                    <a:pt x="675135" y="26794"/>
                    <a:pt x="538806" y="3317"/>
                    <a:pt x="409176" y="-1467"/>
                  </a:cubicBezTo>
                  <a:cubicBezTo>
                    <a:pt x="385126" y="-2296"/>
                    <a:pt x="361331" y="-2615"/>
                    <a:pt x="338238" y="-1977"/>
                  </a:cubicBezTo>
                  <a:cubicBezTo>
                    <a:pt x="329625" y="-1595"/>
                    <a:pt x="321014" y="-1276"/>
                    <a:pt x="312720" y="-701"/>
                  </a:cubicBezTo>
                  <a:cubicBezTo>
                    <a:pt x="281460" y="830"/>
                    <a:pt x="250521" y="5551"/>
                    <a:pt x="220219" y="13397"/>
                  </a:cubicBezTo>
                  <a:cubicBezTo>
                    <a:pt x="207077" y="16906"/>
                    <a:pt x="194254" y="21627"/>
                    <a:pt x="181942" y="27431"/>
                  </a:cubicBezTo>
                  <a:cubicBezTo>
                    <a:pt x="144367" y="45294"/>
                    <a:pt x="119488" y="72917"/>
                    <a:pt x="114895" y="114000"/>
                  </a:cubicBezTo>
                  <a:cubicBezTo>
                    <a:pt x="113938" y="122677"/>
                    <a:pt x="113811" y="131480"/>
                    <a:pt x="114512" y="140220"/>
                  </a:cubicBezTo>
                  <a:cubicBezTo>
                    <a:pt x="113747" y="143792"/>
                    <a:pt x="112853" y="147237"/>
                    <a:pt x="111833" y="150618"/>
                  </a:cubicBezTo>
                  <a:cubicBezTo>
                    <a:pt x="105837" y="170331"/>
                    <a:pt x="94990" y="188192"/>
                    <a:pt x="80319" y="202610"/>
                  </a:cubicBezTo>
                  <a:cubicBezTo>
                    <a:pt x="68261" y="214348"/>
                    <a:pt x="54865" y="224620"/>
                    <a:pt x="40384" y="233231"/>
                  </a:cubicBezTo>
                  <a:cubicBezTo>
                    <a:pt x="28262" y="240313"/>
                    <a:pt x="15439" y="247075"/>
                    <a:pt x="2680" y="253773"/>
                  </a:cubicBezTo>
                  <a:close/>
                </a:path>
              </a:pathLst>
            </a:custGeom>
            <a:solidFill>
              <a:srgbClr val="FF69AF"/>
            </a:solidFill>
            <a:ln w="6375" cap="flat">
              <a:noFill/>
              <a:prstDash val="solid"/>
              <a:miter/>
            </a:ln>
          </p:spPr>
          <p:txBody>
            <a:bodyPr rtlCol="0" anchor="ctr"/>
            <a:lstStyle/>
            <a:p>
              <a:endParaRPr lang="zh-CN" altLang="en-US"/>
            </a:p>
          </p:txBody>
        </p:sp>
        <p:sp>
          <p:nvSpPr>
            <p:cNvPr id="260" name="iŝľíďê">
              <a:extLst>
                <a:ext uri="{FF2B5EF4-FFF2-40B4-BE49-F238E27FC236}">
                  <a16:creationId xmlns:a16="http://schemas.microsoft.com/office/drawing/2014/main" id="{740C5BAB-B5D6-74EC-B1CB-4F0FABC5B9F3}"/>
                </a:ext>
              </a:extLst>
            </p:cNvPr>
            <p:cNvSpPr/>
            <p:nvPr/>
          </p:nvSpPr>
          <p:spPr>
            <a:xfrm>
              <a:off x="-3828" y="5961413"/>
              <a:ext cx="1657903" cy="234405"/>
            </a:xfrm>
            <a:custGeom>
              <a:avLst/>
              <a:gdLst>
                <a:gd name="connsiteX0" fmla="*/ 2680 w 1657903"/>
                <a:gd name="connsiteY0" fmla="*/ 34558 h 234405"/>
                <a:gd name="connsiteX1" fmla="*/ 2680 w 1657903"/>
                <a:gd name="connsiteY1" fmla="*/ 101542 h 234405"/>
                <a:gd name="connsiteX2" fmla="*/ 7020 w 1657903"/>
                <a:gd name="connsiteY2" fmla="*/ 103328 h 234405"/>
                <a:gd name="connsiteX3" fmla="*/ 16333 w 1657903"/>
                <a:gd name="connsiteY3" fmla="*/ 106901 h 234405"/>
                <a:gd name="connsiteX4" fmla="*/ 19968 w 1657903"/>
                <a:gd name="connsiteY4" fmla="*/ 108177 h 234405"/>
                <a:gd name="connsiteX5" fmla="*/ 24435 w 1657903"/>
                <a:gd name="connsiteY5" fmla="*/ 109708 h 234405"/>
                <a:gd name="connsiteX6" fmla="*/ 65518 w 1657903"/>
                <a:gd name="connsiteY6" fmla="*/ 120552 h 234405"/>
                <a:gd name="connsiteX7" fmla="*/ 77065 w 1657903"/>
                <a:gd name="connsiteY7" fmla="*/ 122850 h 234405"/>
                <a:gd name="connsiteX8" fmla="*/ 83445 w 1657903"/>
                <a:gd name="connsiteY8" fmla="*/ 123934 h 234405"/>
                <a:gd name="connsiteX9" fmla="*/ 133458 w 1657903"/>
                <a:gd name="connsiteY9" fmla="*/ 129547 h 234405"/>
                <a:gd name="connsiteX10" fmla="*/ 146920 w 1657903"/>
                <a:gd name="connsiteY10" fmla="*/ 130249 h 234405"/>
                <a:gd name="connsiteX11" fmla="*/ 340088 w 1657903"/>
                <a:gd name="connsiteY11" fmla="*/ 113598 h 234405"/>
                <a:gd name="connsiteX12" fmla="*/ 359226 w 1657903"/>
                <a:gd name="connsiteY12" fmla="*/ 109899 h 234405"/>
                <a:gd name="connsiteX13" fmla="*/ 394505 w 1657903"/>
                <a:gd name="connsiteY13" fmla="*/ 102244 h 234405"/>
                <a:gd name="connsiteX14" fmla="*/ 401968 w 1657903"/>
                <a:gd name="connsiteY14" fmla="*/ 100394 h 234405"/>
                <a:gd name="connsiteX15" fmla="*/ 459383 w 1657903"/>
                <a:gd name="connsiteY15" fmla="*/ 85657 h 234405"/>
                <a:gd name="connsiteX16" fmla="*/ 511885 w 1657903"/>
                <a:gd name="connsiteY16" fmla="*/ 76663 h 234405"/>
                <a:gd name="connsiteX17" fmla="*/ 1361366 w 1657903"/>
                <a:gd name="connsiteY17" fmla="*/ 231236 h 234405"/>
                <a:gd name="connsiteX18" fmla="*/ 1506498 w 1657903"/>
                <a:gd name="connsiteY18" fmla="*/ 218477 h 234405"/>
                <a:gd name="connsiteX19" fmla="*/ 1513388 w 1657903"/>
                <a:gd name="connsiteY19" fmla="*/ 216435 h 234405"/>
                <a:gd name="connsiteX20" fmla="*/ 1652012 w 1657903"/>
                <a:gd name="connsiteY20" fmla="*/ 72579 h 234405"/>
                <a:gd name="connsiteX21" fmla="*/ 1657372 w 1657903"/>
                <a:gd name="connsiteY21" fmla="*/ 50060 h 234405"/>
                <a:gd name="connsiteX22" fmla="*/ 1658583 w 1657903"/>
                <a:gd name="connsiteY22" fmla="*/ 43043 h 234405"/>
                <a:gd name="connsiteX23" fmla="*/ 1659476 w 1657903"/>
                <a:gd name="connsiteY23" fmla="*/ 36345 h 234405"/>
                <a:gd name="connsiteX24" fmla="*/ 1660114 w 1657903"/>
                <a:gd name="connsiteY24" fmla="*/ 30284 h 234405"/>
                <a:gd name="connsiteX25" fmla="*/ 1660498 w 1657903"/>
                <a:gd name="connsiteY25" fmla="*/ 12805 h 234405"/>
                <a:gd name="connsiteX26" fmla="*/ 1660498 w 1657903"/>
                <a:gd name="connsiteY26" fmla="*/ 12358 h 234405"/>
                <a:gd name="connsiteX27" fmla="*/ 1658903 w 1657903"/>
                <a:gd name="connsiteY27" fmla="*/ -2315 h 234405"/>
                <a:gd name="connsiteX28" fmla="*/ 1656350 w 1657903"/>
                <a:gd name="connsiteY28" fmla="*/ 7765 h 234405"/>
                <a:gd name="connsiteX29" fmla="*/ 1396964 w 1657903"/>
                <a:gd name="connsiteY29" fmla="*/ 167250 h 234405"/>
                <a:gd name="connsiteX30" fmla="*/ 463656 w 1657903"/>
                <a:gd name="connsiteY30" fmla="*/ 20524 h 234405"/>
                <a:gd name="connsiteX31" fmla="*/ 164654 w 1657903"/>
                <a:gd name="connsiteY31" fmla="*/ 65180 h 234405"/>
                <a:gd name="connsiteX32" fmla="*/ 161018 w 1657903"/>
                <a:gd name="connsiteY32" fmla="*/ 65180 h 234405"/>
                <a:gd name="connsiteX33" fmla="*/ 2680 w 1657903"/>
                <a:gd name="connsiteY33" fmla="*/ 34558 h 23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57903" h="234405">
                  <a:moveTo>
                    <a:pt x="2680" y="34558"/>
                  </a:moveTo>
                  <a:lnTo>
                    <a:pt x="2680" y="101542"/>
                  </a:lnTo>
                  <a:lnTo>
                    <a:pt x="7020" y="103328"/>
                  </a:lnTo>
                  <a:lnTo>
                    <a:pt x="16333" y="106901"/>
                  </a:lnTo>
                  <a:lnTo>
                    <a:pt x="19968" y="108177"/>
                  </a:lnTo>
                  <a:lnTo>
                    <a:pt x="24435" y="109708"/>
                  </a:lnTo>
                  <a:cubicBezTo>
                    <a:pt x="37895" y="114173"/>
                    <a:pt x="51612" y="117746"/>
                    <a:pt x="65518" y="120552"/>
                  </a:cubicBezTo>
                  <a:cubicBezTo>
                    <a:pt x="69283" y="121446"/>
                    <a:pt x="73109" y="122147"/>
                    <a:pt x="77065" y="122850"/>
                  </a:cubicBezTo>
                  <a:lnTo>
                    <a:pt x="83445" y="123934"/>
                  </a:lnTo>
                  <a:cubicBezTo>
                    <a:pt x="100030" y="126676"/>
                    <a:pt x="116681" y="128527"/>
                    <a:pt x="133458" y="129547"/>
                  </a:cubicBezTo>
                  <a:lnTo>
                    <a:pt x="146920" y="130249"/>
                  </a:lnTo>
                  <a:cubicBezTo>
                    <a:pt x="211734" y="131908"/>
                    <a:pt x="276486" y="126293"/>
                    <a:pt x="340088" y="113598"/>
                  </a:cubicBezTo>
                  <a:cubicBezTo>
                    <a:pt x="346468" y="112387"/>
                    <a:pt x="352847" y="111239"/>
                    <a:pt x="359226" y="109899"/>
                  </a:cubicBezTo>
                  <a:cubicBezTo>
                    <a:pt x="370772" y="107602"/>
                    <a:pt x="382511" y="104987"/>
                    <a:pt x="394505" y="102244"/>
                  </a:cubicBezTo>
                  <a:cubicBezTo>
                    <a:pt x="396928" y="101670"/>
                    <a:pt x="399479" y="101095"/>
                    <a:pt x="401968" y="100394"/>
                  </a:cubicBezTo>
                  <a:cubicBezTo>
                    <a:pt x="420532" y="96119"/>
                    <a:pt x="439670" y="91207"/>
                    <a:pt x="459383" y="85657"/>
                  </a:cubicBezTo>
                  <a:cubicBezTo>
                    <a:pt x="476543" y="81064"/>
                    <a:pt x="494150" y="78066"/>
                    <a:pt x="511885" y="76663"/>
                  </a:cubicBezTo>
                  <a:cubicBezTo>
                    <a:pt x="725851" y="58928"/>
                    <a:pt x="1097834" y="218094"/>
                    <a:pt x="1361366" y="231236"/>
                  </a:cubicBezTo>
                  <a:cubicBezTo>
                    <a:pt x="1415018" y="233915"/>
                    <a:pt x="1464075" y="230469"/>
                    <a:pt x="1506498" y="218477"/>
                  </a:cubicBezTo>
                  <a:cubicBezTo>
                    <a:pt x="1508795" y="217838"/>
                    <a:pt x="1511091" y="217200"/>
                    <a:pt x="1513388" y="216435"/>
                  </a:cubicBezTo>
                  <a:cubicBezTo>
                    <a:pt x="1580436" y="195383"/>
                    <a:pt x="1629812" y="151238"/>
                    <a:pt x="1652012" y="72579"/>
                  </a:cubicBezTo>
                  <a:cubicBezTo>
                    <a:pt x="1654246" y="64669"/>
                    <a:pt x="1656032" y="57142"/>
                    <a:pt x="1657372" y="50060"/>
                  </a:cubicBezTo>
                  <a:cubicBezTo>
                    <a:pt x="1657817" y="47636"/>
                    <a:pt x="1658200" y="45339"/>
                    <a:pt x="1658583" y="43043"/>
                  </a:cubicBezTo>
                  <a:cubicBezTo>
                    <a:pt x="1658967" y="40746"/>
                    <a:pt x="1659286" y="38576"/>
                    <a:pt x="1659476" y="36345"/>
                  </a:cubicBezTo>
                  <a:cubicBezTo>
                    <a:pt x="1659667" y="34111"/>
                    <a:pt x="1659987" y="32325"/>
                    <a:pt x="1660114" y="30284"/>
                  </a:cubicBezTo>
                  <a:cubicBezTo>
                    <a:pt x="1660561" y="24478"/>
                    <a:pt x="1660689" y="18610"/>
                    <a:pt x="1660498" y="12805"/>
                  </a:cubicBezTo>
                  <a:cubicBezTo>
                    <a:pt x="1660434" y="12677"/>
                    <a:pt x="1660434" y="12486"/>
                    <a:pt x="1660498" y="12358"/>
                  </a:cubicBezTo>
                  <a:cubicBezTo>
                    <a:pt x="1660306" y="7446"/>
                    <a:pt x="1659731" y="2533"/>
                    <a:pt x="1658903" y="-2315"/>
                  </a:cubicBezTo>
                  <a:cubicBezTo>
                    <a:pt x="1658073" y="1002"/>
                    <a:pt x="1657372" y="4064"/>
                    <a:pt x="1656350" y="7765"/>
                  </a:cubicBezTo>
                  <a:cubicBezTo>
                    <a:pt x="1622221" y="128207"/>
                    <a:pt x="1524616" y="167823"/>
                    <a:pt x="1396964" y="167250"/>
                  </a:cubicBezTo>
                  <a:cubicBezTo>
                    <a:pt x="1109891" y="166228"/>
                    <a:pt x="671370" y="-36891"/>
                    <a:pt x="463656" y="20524"/>
                  </a:cubicBezTo>
                  <a:cubicBezTo>
                    <a:pt x="345957" y="53377"/>
                    <a:pt x="246311" y="66966"/>
                    <a:pt x="164654" y="65180"/>
                  </a:cubicBezTo>
                  <a:lnTo>
                    <a:pt x="161018" y="65180"/>
                  </a:lnTo>
                  <a:cubicBezTo>
                    <a:pt x="97096" y="63904"/>
                    <a:pt x="44338" y="52930"/>
                    <a:pt x="2680" y="34558"/>
                  </a:cubicBezTo>
                  <a:close/>
                </a:path>
              </a:pathLst>
            </a:custGeom>
            <a:solidFill>
              <a:srgbClr val="FF9CCC"/>
            </a:solidFill>
            <a:ln w="6375" cap="flat">
              <a:noFill/>
              <a:prstDash val="solid"/>
              <a:miter/>
            </a:ln>
          </p:spPr>
          <p:txBody>
            <a:bodyPr rtlCol="0" anchor="ctr"/>
            <a:lstStyle/>
            <a:p>
              <a:endParaRPr lang="zh-CN" altLang="en-US"/>
            </a:p>
          </p:txBody>
        </p:sp>
        <p:sp>
          <p:nvSpPr>
            <p:cNvPr id="261" name="iŝļîďê">
              <a:extLst>
                <a:ext uri="{FF2B5EF4-FFF2-40B4-BE49-F238E27FC236}">
                  <a16:creationId xmlns:a16="http://schemas.microsoft.com/office/drawing/2014/main" id="{FFD15E63-FB25-FB10-9F5E-223D1F77D5FE}"/>
                </a:ext>
              </a:extLst>
            </p:cNvPr>
            <p:cNvSpPr/>
            <p:nvPr/>
          </p:nvSpPr>
          <p:spPr>
            <a:xfrm>
              <a:off x="97137" y="5479785"/>
              <a:ext cx="1336348" cy="550506"/>
            </a:xfrm>
            <a:custGeom>
              <a:avLst/>
              <a:gdLst>
                <a:gd name="connsiteX0" fmla="*/ 419596 w 1336348"/>
                <a:gd name="connsiteY0" fmla="*/ 420560 h 550506"/>
                <a:gd name="connsiteX1" fmla="*/ 942133 w 1336348"/>
                <a:gd name="connsiteY1" fmla="*/ 465663 h 550506"/>
                <a:gd name="connsiteX2" fmla="*/ 1296701 w 1336348"/>
                <a:gd name="connsiteY2" fmla="*/ 494688 h 550506"/>
                <a:gd name="connsiteX3" fmla="*/ 1290322 w 1336348"/>
                <a:gd name="connsiteY3" fmla="*/ 264009 h 550506"/>
                <a:gd name="connsiteX4" fmla="*/ 1169750 w 1336348"/>
                <a:gd name="connsiteY4" fmla="*/ 51574 h 550506"/>
                <a:gd name="connsiteX5" fmla="*/ 634774 w 1336348"/>
                <a:gd name="connsiteY5" fmla="*/ 26759 h 550506"/>
                <a:gd name="connsiteX6" fmla="*/ 211627 w 1336348"/>
                <a:gd name="connsiteY6" fmla="*/ -736 h 550506"/>
                <a:gd name="connsiteX7" fmla="*/ 210288 w 1336348"/>
                <a:gd name="connsiteY7" fmla="*/ 23506 h 550506"/>
                <a:gd name="connsiteX8" fmla="*/ 24327 w 1336348"/>
                <a:gd name="connsiteY8" fmla="*/ 336096 h 550506"/>
                <a:gd name="connsiteX9" fmla="*/ 419596 w 1336348"/>
                <a:gd name="connsiteY9" fmla="*/ 420560 h 55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348" h="550506">
                  <a:moveTo>
                    <a:pt x="419596" y="420560"/>
                  </a:moveTo>
                  <a:cubicBezTo>
                    <a:pt x="605300" y="402569"/>
                    <a:pt x="753621" y="364804"/>
                    <a:pt x="942133" y="465663"/>
                  </a:cubicBezTo>
                  <a:cubicBezTo>
                    <a:pt x="1130645" y="566520"/>
                    <a:pt x="1155779" y="573410"/>
                    <a:pt x="1296701" y="494688"/>
                  </a:cubicBezTo>
                  <a:cubicBezTo>
                    <a:pt x="1437621" y="415967"/>
                    <a:pt x="1171409" y="372906"/>
                    <a:pt x="1290322" y="264009"/>
                  </a:cubicBezTo>
                  <a:cubicBezTo>
                    <a:pt x="1364896" y="195494"/>
                    <a:pt x="1258870" y="107522"/>
                    <a:pt x="1169750" y="51574"/>
                  </a:cubicBezTo>
                  <a:cubicBezTo>
                    <a:pt x="1054921" y="31033"/>
                    <a:pt x="885675" y="26057"/>
                    <a:pt x="634774" y="26759"/>
                  </a:cubicBezTo>
                  <a:cubicBezTo>
                    <a:pt x="558602" y="26759"/>
                    <a:pt x="363202" y="-10306"/>
                    <a:pt x="211627" y="-736"/>
                  </a:cubicBezTo>
                  <a:cubicBezTo>
                    <a:pt x="209202" y="6918"/>
                    <a:pt x="204673" y="17445"/>
                    <a:pt x="210288" y="23506"/>
                  </a:cubicBezTo>
                  <a:cubicBezTo>
                    <a:pt x="360395" y="185414"/>
                    <a:pt x="131629" y="207105"/>
                    <a:pt x="24327" y="336096"/>
                  </a:cubicBezTo>
                  <a:cubicBezTo>
                    <a:pt x="-82973" y="465088"/>
                    <a:pt x="233955" y="438614"/>
                    <a:pt x="419596" y="420560"/>
                  </a:cubicBezTo>
                  <a:close/>
                </a:path>
              </a:pathLst>
            </a:custGeom>
            <a:solidFill>
              <a:srgbClr val="BC2288">
                <a:alpha val="40000"/>
              </a:srgbClr>
            </a:solidFill>
            <a:ln w="6375" cap="flat">
              <a:noFill/>
              <a:prstDash val="solid"/>
              <a:miter/>
            </a:ln>
          </p:spPr>
          <p:txBody>
            <a:bodyPr rtlCol="0" anchor="ctr"/>
            <a:lstStyle/>
            <a:p>
              <a:endParaRPr lang="zh-CN" altLang="en-US"/>
            </a:p>
          </p:txBody>
        </p:sp>
        <p:sp>
          <p:nvSpPr>
            <p:cNvPr id="262" name="iṧḷiḑe">
              <a:extLst>
                <a:ext uri="{FF2B5EF4-FFF2-40B4-BE49-F238E27FC236}">
                  <a16:creationId xmlns:a16="http://schemas.microsoft.com/office/drawing/2014/main" id="{663BEA0C-E38F-A78A-5CB4-0CADF4A906B8}"/>
                </a:ext>
              </a:extLst>
            </p:cNvPr>
            <p:cNvSpPr/>
            <p:nvPr/>
          </p:nvSpPr>
          <p:spPr>
            <a:xfrm>
              <a:off x="300168" y="5533666"/>
              <a:ext cx="976986" cy="343829"/>
            </a:xfrm>
            <a:custGeom>
              <a:avLst/>
              <a:gdLst>
                <a:gd name="connsiteX0" fmla="*/ 425107 w 976986"/>
                <a:gd name="connsiteY0" fmla="*/ 163049 h 343829"/>
                <a:gd name="connsiteX1" fmla="*/ 270407 w 976986"/>
                <a:gd name="connsiteY1" fmla="*/ 270477 h 343829"/>
                <a:gd name="connsiteX2" fmla="*/ 343004 w 976986"/>
                <a:gd name="connsiteY2" fmla="*/ 175744 h 343829"/>
                <a:gd name="connsiteX3" fmla="*/ 178862 w 976986"/>
                <a:gd name="connsiteY3" fmla="*/ 238771 h 343829"/>
                <a:gd name="connsiteX4" fmla="*/ 348555 w 976986"/>
                <a:gd name="connsiteY4" fmla="*/ 137084 h 343829"/>
                <a:gd name="connsiteX5" fmla="*/ 2919 w 976986"/>
                <a:gd name="connsiteY5" fmla="*/ 176508 h 343829"/>
                <a:gd name="connsiteX6" fmla="*/ 285717 w 976986"/>
                <a:gd name="connsiteY6" fmla="*/ 116287 h 343829"/>
                <a:gd name="connsiteX7" fmla="*/ 109836 w 976986"/>
                <a:gd name="connsiteY7" fmla="*/ 67803 h 343829"/>
                <a:gd name="connsiteX8" fmla="*/ 436335 w 976986"/>
                <a:gd name="connsiteY8" fmla="*/ 119988 h 343829"/>
                <a:gd name="connsiteX9" fmla="*/ 265686 w 976986"/>
                <a:gd name="connsiteY9" fmla="*/ 31377 h 343829"/>
                <a:gd name="connsiteX10" fmla="*/ 457068 w 976986"/>
                <a:gd name="connsiteY10" fmla="*/ 84965 h 343829"/>
                <a:gd name="connsiteX11" fmla="*/ 394103 w 976986"/>
                <a:gd name="connsiteY11" fmla="*/ 11666 h 343829"/>
                <a:gd name="connsiteX12" fmla="*/ 473973 w 976986"/>
                <a:gd name="connsiteY12" fmla="*/ 53386 h 343829"/>
                <a:gd name="connsiteX13" fmla="*/ 522393 w 976986"/>
                <a:gd name="connsiteY13" fmla="*/ 2350 h 343829"/>
                <a:gd name="connsiteX14" fmla="*/ 521627 w 976986"/>
                <a:gd name="connsiteY14" fmla="*/ 119796 h 343829"/>
                <a:gd name="connsiteX15" fmla="*/ 594417 w 976986"/>
                <a:gd name="connsiteY15" fmla="*/ 3817 h 343829"/>
                <a:gd name="connsiteX16" fmla="*/ 581658 w 976986"/>
                <a:gd name="connsiteY16" fmla="*/ 84135 h 343829"/>
                <a:gd name="connsiteX17" fmla="*/ 708863 w 976986"/>
                <a:gd name="connsiteY17" fmla="*/ 16640 h 343829"/>
                <a:gd name="connsiteX18" fmla="*/ 603603 w 976986"/>
                <a:gd name="connsiteY18" fmla="*/ 134150 h 343829"/>
                <a:gd name="connsiteX19" fmla="*/ 799131 w 976986"/>
                <a:gd name="connsiteY19" fmla="*/ 71184 h 343829"/>
                <a:gd name="connsiteX20" fmla="*/ 702292 w 976986"/>
                <a:gd name="connsiteY20" fmla="*/ 115139 h 343829"/>
                <a:gd name="connsiteX21" fmla="*/ 941584 w 976986"/>
                <a:gd name="connsiteY21" fmla="*/ 143655 h 343829"/>
                <a:gd name="connsiteX22" fmla="*/ 686408 w 976986"/>
                <a:gd name="connsiteY22" fmla="*/ 140975 h 343829"/>
                <a:gd name="connsiteX23" fmla="*/ 979477 w 976986"/>
                <a:gd name="connsiteY23" fmla="*/ 257527 h 343829"/>
                <a:gd name="connsiteX24" fmla="*/ 684749 w 976986"/>
                <a:gd name="connsiteY24" fmla="*/ 174594 h 343829"/>
                <a:gd name="connsiteX25" fmla="*/ 840152 w 976986"/>
                <a:gd name="connsiteY25" fmla="*/ 341353 h 343829"/>
                <a:gd name="connsiteX26" fmla="*/ 608196 w 976986"/>
                <a:gd name="connsiteY26" fmla="*/ 194307 h 343829"/>
                <a:gd name="connsiteX27" fmla="*/ 644431 w 976986"/>
                <a:gd name="connsiteY27" fmla="*/ 309137 h 343829"/>
                <a:gd name="connsiteX28" fmla="*/ 574704 w 976986"/>
                <a:gd name="connsiteY28" fmla="*/ 212807 h 343829"/>
                <a:gd name="connsiteX29" fmla="*/ 565518 w 976986"/>
                <a:gd name="connsiteY29" fmla="*/ 310731 h 343829"/>
                <a:gd name="connsiteX30" fmla="*/ 519459 w 976986"/>
                <a:gd name="connsiteY30" fmla="*/ 161390 h 343829"/>
                <a:gd name="connsiteX31" fmla="*/ 469252 w 976986"/>
                <a:gd name="connsiteY31" fmla="*/ 306011 h 343829"/>
                <a:gd name="connsiteX32" fmla="*/ 470528 w 976986"/>
                <a:gd name="connsiteY32" fmla="*/ 206555 h 343829"/>
                <a:gd name="connsiteX33" fmla="*/ 381216 w 976986"/>
                <a:gd name="connsiteY33" fmla="*/ 298036 h 343829"/>
                <a:gd name="connsiteX34" fmla="*/ 425107 w 976986"/>
                <a:gd name="connsiteY34" fmla="*/ 163049 h 34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76986" h="343829">
                  <a:moveTo>
                    <a:pt x="425107" y="163049"/>
                  </a:moveTo>
                  <a:cubicBezTo>
                    <a:pt x="380005" y="140529"/>
                    <a:pt x="327247" y="313730"/>
                    <a:pt x="270407" y="270477"/>
                  </a:cubicBezTo>
                  <a:cubicBezTo>
                    <a:pt x="213565" y="227224"/>
                    <a:pt x="337391" y="214466"/>
                    <a:pt x="343004" y="175744"/>
                  </a:cubicBezTo>
                  <a:cubicBezTo>
                    <a:pt x="348618" y="137020"/>
                    <a:pt x="216629" y="283236"/>
                    <a:pt x="178862" y="238771"/>
                  </a:cubicBezTo>
                  <a:cubicBezTo>
                    <a:pt x="141096" y="194307"/>
                    <a:pt x="352509" y="148376"/>
                    <a:pt x="348555" y="137084"/>
                  </a:cubicBezTo>
                  <a:cubicBezTo>
                    <a:pt x="344599" y="125792"/>
                    <a:pt x="21610" y="244195"/>
                    <a:pt x="2919" y="176508"/>
                  </a:cubicBezTo>
                  <a:cubicBezTo>
                    <a:pt x="-6778" y="141613"/>
                    <a:pt x="282719" y="126876"/>
                    <a:pt x="285717" y="116287"/>
                  </a:cubicBezTo>
                  <a:cubicBezTo>
                    <a:pt x="288715" y="105698"/>
                    <a:pt x="65118" y="87835"/>
                    <a:pt x="109836" y="67803"/>
                  </a:cubicBezTo>
                  <a:cubicBezTo>
                    <a:pt x="154556" y="47772"/>
                    <a:pt x="434677" y="137977"/>
                    <a:pt x="436335" y="119988"/>
                  </a:cubicBezTo>
                  <a:cubicBezTo>
                    <a:pt x="437994" y="101997"/>
                    <a:pt x="247440" y="66975"/>
                    <a:pt x="265686" y="31377"/>
                  </a:cubicBezTo>
                  <a:cubicBezTo>
                    <a:pt x="283930" y="-4219"/>
                    <a:pt x="454198" y="94662"/>
                    <a:pt x="457068" y="84965"/>
                  </a:cubicBezTo>
                  <a:cubicBezTo>
                    <a:pt x="459939" y="75268"/>
                    <a:pt x="356912" y="25892"/>
                    <a:pt x="394103" y="11666"/>
                  </a:cubicBezTo>
                  <a:cubicBezTo>
                    <a:pt x="431295" y="-2562"/>
                    <a:pt x="464276" y="60659"/>
                    <a:pt x="473973" y="53386"/>
                  </a:cubicBezTo>
                  <a:cubicBezTo>
                    <a:pt x="483670" y="46114"/>
                    <a:pt x="480352" y="-20231"/>
                    <a:pt x="522393" y="2350"/>
                  </a:cubicBezTo>
                  <a:cubicBezTo>
                    <a:pt x="564433" y="24934"/>
                    <a:pt x="495600" y="110163"/>
                    <a:pt x="521627" y="119796"/>
                  </a:cubicBezTo>
                  <a:cubicBezTo>
                    <a:pt x="547656" y="129429"/>
                    <a:pt x="566283" y="-12003"/>
                    <a:pt x="594417" y="3817"/>
                  </a:cubicBezTo>
                  <a:cubicBezTo>
                    <a:pt x="622550" y="19640"/>
                    <a:pt x="572089" y="81328"/>
                    <a:pt x="581658" y="84135"/>
                  </a:cubicBezTo>
                  <a:cubicBezTo>
                    <a:pt x="591227" y="86941"/>
                    <a:pt x="672437" y="819"/>
                    <a:pt x="708863" y="16640"/>
                  </a:cubicBezTo>
                  <a:cubicBezTo>
                    <a:pt x="745289" y="32463"/>
                    <a:pt x="584656" y="123623"/>
                    <a:pt x="603603" y="134150"/>
                  </a:cubicBezTo>
                  <a:cubicBezTo>
                    <a:pt x="622550" y="144675"/>
                    <a:pt x="741653" y="35333"/>
                    <a:pt x="799131" y="71184"/>
                  </a:cubicBezTo>
                  <a:cubicBezTo>
                    <a:pt x="856610" y="107037"/>
                    <a:pt x="696041" y="96702"/>
                    <a:pt x="702292" y="115139"/>
                  </a:cubicBezTo>
                  <a:cubicBezTo>
                    <a:pt x="708544" y="133575"/>
                    <a:pt x="936352" y="92045"/>
                    <a:pt x="941584" y="143655"/>
                  </a:cubicBezTo>
                  <a:cubicBezTo>
                    <a:pt x="946815" y="195264"/>
                    <a:pt x="749755" y="125537"/>
                    <a:pt x="686408" y="140975"/>
                  </a:cubicBezTo>
                  <a:cubicBezTo>
                    <a:pt x="623061" y="156414"/>
                    <a:pt x="989174" y="195838"/>
                    <a:pt x="979477" y="257527"/>
                  </a:cubicBezTo>
                  <a:cubicBezTo>
                    <a:pt x="969780" y="319216"/>
                    <a:pt x="731892" y="160624"/>
                    <a:pt x="684749" y="174594"/>
                  </a:cubicBezTo>
                  <a:cubicBezTo>
                    <a:pt x="637606" y="188566"/>
                    <a:pt x="951217" y="347285"/>
                    <a:pt x="840152" y="341353"/>
                  </a:cubicBezTo>
                  <a:cubicBezTo>
                    <a:pt x="729085" y="335420"/>
                    <a:pt x="678497" y="231627"/>
                    <a:pt x="608196" y="194307"/>
                  </a:cubicBezTo>
                  <a:cubicBezTo>
                    <a:pt x="537895" y="156987"/>
                    <a:pt x="731638" y="323426"/>
                    <a:pt x="644431" y="309137"/>
                  </a:cubicBezTo>
                  <a:cubicBezTo>
                    <a:pt x="580637" y="298547"/>
                    <a:pt x="636011" y="238516"/>
                    <a:pt x="574704" y="212807"/>
                  </a:cubicBezTo>
                  <a:cubicBezTo>
                    <a:pt x="538150" y="197497"/>
                    <a:pt x="633778" y="314877"/>
                    <a:pt x="565518" y="310731"/>
                  </a:cubicBezTo>
                  <a:cubicBezTo>
                    <a:pt x="474356" y="304927"/>
                    <a:pt x="578596" y="173127"/>
                    <a:pt x="519459" y="161390"/>
                  </a:cubicBezTo>
                  <a:cubicBezTo>
                    <a:pt x="489666" y="155520"/>
                    <a:pt x="536555" y="330762"/>
                    <a:pt x="469252" y="306011"/>
                  </a:cubicBezTo>
                  <a:cubicBezTo>
                    <a:pt x="429764" y="291465"/>
                    <a:pt x="474420" y="250510"/>
                    <a:pt x="470528" y="206555"/>
                  </a:cubicBezTo>
                  <a:cubicBezTo>
                    <a:pt x="466637" y="162602"/>
                    <a:pt x="438631" y="318961"/>
                    <a:pt x="381216" y="298036"/>
                  </a:cubicBezTo>
                  <a:cubicBezTo>
                    <a:pt x="349830" y="286170"/>
                    <a:pt x="461534" y="181229"/>
                    <a:pt x="425107" y="163049"/>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63" name="îṧľíďê">
              <a:extLst>
                <a:ext uri="{FF2B5EF4-FFF2-40B4-BE49-F238E27FC236}">
                  <a16:creationId xmlns:a16="http://schemas.microsoft.com/office/drawing/2014/main" id="{8329FC00-5E21-1518-F55E-8B226812CB01}"/>
                </a:ext>
              </a:extLst>
            </p:cNvPr>
            <p:cNvSpPr/>
            <p:nvPr/>
          </p:nvSpPr>
          <p:spPr>
            <a:xfrm>
              <a:off x="-3828" y="6358531"/>
              <a:ext cx="1163668" cy="545950"/>
            </a:xfrm>
            <a:custGeom>
              <a:avLst/>
              <a:gdLst>
                <a:gd name="connsiteX0" fmla="*/ 2680 w 1163668"/>
                <a:gd name="connsiteY0" fmla="*/ 266259 h 545950"/>
                <a:gd name="connsiteX1" fmla="*/ 2680 w 1163668"/>
                <a:gd name="connsiteY1" fmla="*/ 543635 h 545950"/>
                <a:gd name="connsiteX2" fmla="*/ 1067021 w 1163668"/>
                <a:gd name="connsiteY2" fmla="*/ 543635 h 545950"/>
                <a:gd name="connsiteX3" fmla="*/ 1062492 w 1163668"/>
                <a:gd name="connsiteY3" fmla="*/ 510399 h 545950"/>
                <a:gd name="connsiteX4" fmla="*/ 1062492 w 1163668"/>
                <a:gd name="connsiteY4" fmla="*/ 449794 h 545950"/>
                <a:gd name="connsiteX5" fmla="*/ 1066255 w 1163668"/>
                <a:gd name="connsiteY5" fmla="*/ 420448 h 545950"/>
                <a:gd name="connsiteX6" fmla="*/ 1072634 w 1163668"/>
                <a:gd name="connsiteY6" fmla="*/ 390849 h 545950"/>
                <a:gd name="connsiteX7" fmla="*/ 1079014 w 1163668"/>
                <a:gd name="connsiteY7" fmla="*/ 370116 h 545950"/>
                <a:gd name="connsiteX8" fmla="*/ 1097770 w 1163668"/>
                <a:gd name="connsiteY8" fmla="*/ 325905 h 545950"/>
                <a:gd name="connsiteX9" fmla="*/ 1106573 w 1163668"/>
                <a:gd name="connsiteY9" fmla="*/ 310084 h 545950"/>
                <a:gd name="connsiteX10" fmla="*/ 1106573 w 1163668"/>
                <a:gd name="connsiteY10" fmla="*/ 310084 h 545950"/>
                <a:gd name="connsiteX11" fmla="*/ 1121374 w 1163668"/>
                <a:gd name="connsiteY11" fmla="*/ 285525 h 545950"/>
                <a:gd name="connsiteX12" fmla="*/ 1138790 w 1163668"/>
                <a:gd name="connsiteY12" fmla="*/ 255987 h 545950"/>
                <a:gd name="connsiteX13" fmla="*/ 1154674 w 1163668"/>
                <a:gd name="connsiteY13" fmla="*/ 222559 h 545950"/>
                <a:gd name="connsiteX14" fmla="*/ 1161373 w 1163668"/>
                <a:gd name="connsiteY14" fmla="*/ 201379 h 545950"/>
                <a:gd name="connsiteX15" fmla="*/ 1164499 w 1163668"/>
                <a:gd name="connsiteY15" fmla="*/ 184474 h 545950"/>
                <a:gd name="connsiteX16" fmla="*/ 1165966 w 1163668"/>
                <a:gd name="connsiteY16" fmla="*/ 170057 h 545950"/>
                <a:gd name="connsiteX17" fmla="*/ 1165966 w 1163668"/>
                <a:gd name="connsiteY17" fmla="*/ 170057 h 545950"/>
                <a:gd name="connsiteX18" fmla="*/ 1165966 w 1163668"/>
                <a:gd name="connsiteY18" fmla="*/ 144539 h 545950"/>
                <a:gd name="connsiteX19" fmla="*/ 1138726 w 1163668"/>
                <a:gd name="connsiteY19" fmla="*/ 38259 h 545950"/>
                <a:gd name="connsiteX20" fmla="*/ 1128710 w 1163668"/>
                <a:gd name="connsiteY20" fmla="*/ 12741 h 545950"/>
                <a:gd name="connsiteX21" fmla="*/ 1117418 w 1163668"/>
                <a:gd name="connsiteY21" fmla="*/ 12741 h 545950"/>
                <a:gd name="connsiteX22" fmla="*/ 1037038 w 1163668"/>
                <a:gd name="connsiteY22" fmla="*/ 11656 h 545950"/>
                <a:gd name="connsiteX23" fmla="*/ 706138 w 1163668"/>
                <a:gd name="connsiteY23" fmla="*/ 6871 h 545950"/>
                <a:gd name="connsiteX24" fmla="*/ 378620 w 1163668"/>
                <a:gd name="connsiteY24" fmla="*/ 2214 h 545950"/>
                <a:gd name="connsiteX25" fmla="*/ 378620 w 1163668"/>
                <a:gd name="connsiteY25" fmla="*/ 2214 h 545950"/>
                <a:gd name="connsiteX26" fmla="*/ 219772 w 1163668"/>
                <a:gd name="connsiteY26" fmla="*/ -18 h 545950"/>
                <a:gd name="connsiteX27" fmla="*/ 219772 w 1163668"/>
                <a:gd name="connsiteY27" fmla="*/ -18 h 545950"/>
                <a:gd name="connsiteX28" fmla="*/ 161465 w 1163668"/>
                <a:gd name="connsiteY28" fmla="*/ -848 h 545950"/>
                <a:gd name="connsiteX29" fmla="*/ 59394 w 1163668"/>
                <a:gd name="connsiteY29" fmla="*/ -2315 h 545950"/>
                <a:gd name="connsiteX30" fmla="*/ 59394 w 1163668"/>
                <a:gd name="connsiteY30" fmla="*/ -2315 h 545950"/>
                <a:gd name="connsiteX31" fmla="*/ 35853 w 1163668"/>
                <a:gd name="connsiteY31" fmla="*/ -2315 h 545950"/>
                <a:gd name="connsiteX32" fmla="*/ 32983 w 1163668"/>
                <a:gd name="connsiteY32" fmla="*/ -2315 h 545950"/>
                <a:gd name="connsiteX33" fmla="*/ 35917 w 1163668"/>
                <a:gd name="connsiteY33" fmla="*/ 2470 h 545950"/>
                <a:gd name="connsiteX34" fmla="*/ 44466 w 1163668"/>
                <a:gd name="connsiteY34" fmla="*/ 19630 h 545950"/>
                <a:gd name="connsiteX35" fmla="*/ 57225 w 1163668"/>
                <a:gd name="connsiteY35" fmla="*/ 89486 h 545950"/>
                <a:gd name="connsiteX36" fmla="*/ 55055 w 1163668"/>
                <a:gd name="connsiteY36" fmla="*/ 123359 h 545950"/>
                <a:gd name="connsiteX37" fmla="*/ 54546 w 1163668"/>
                <a:gd name="connsiteY37" fmla="*/ 127570 h 545950"/>
                <a:gd name="connsiteX38" fmla="*/ 46763 w 1163668"/>
                <a:gd name="connsiteY38" fmla="*/ 164889 h 545950"/>
                <a:gd name="connsiteX39" fmla="*/ 46763 w 1163668"/>
                <a:gd name="connsiteY39" fmla="*/ 164889 h 545950"/>
                <a:gd name="connsiteX40" fmla="*/ 35088 w 1163668"/>
                <a:gd name="connsiteY40" fmla="*/ 200167 h 545950"/>
                <a:gd name="connsiteX41" fmla="*/ 19268 w 1163668"/>
                <a:gd name="connsiteY41" fmla="*/ 235765 h 545950"/>
                <a:gd name="connsiteX42" fmla="*/ 18757 w 1163668"/>
                <a:gd name="connsiteY42" fmla="*/ 236657 h 545950"/>
                <a:gd name="connsiteX43" fmla="*/ 10209 w 1163668"/>
                <a:gd name="connsiteY43" fmla="*/ 253628 h 545950"/>
                <a:gd name="connsiteX44" fmla="*/ 2680 w 1163668"/>
                <a:gd name="connsiteY44" fmla="*/ 266259 h 5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63668" h="545950">
                  <a:moveTo>
                    <a:pt x="2680" y="266259"/>
                  </a:moveTo>
                  <a:lnTo>
                    <a:pt x="2680" y="543635"/>
                  </a:lnTo>
                  <a:lnTo>
                    <a:pt x="1067021" y="543635"/>
                  </a:lnTo>
                  <a:cubicBezTo>
                    <a:pt x="1064916" y="532663"/>
                    <a:pt x="1063385" y="521563"/>
                    <a:pt x="1062492" y="510399"/>
                  </a:cubicBezTo>
                  <a:cubicBezTo>
                    <a:pt x="1060770" y="490239"/>
                    <a:pt x="1060770" y="469953"/>
                    <a:pt x="1062492" y="449794"/>
                  </a:cubicBezTo>
                  <a:cubicBezTo>
                    <a:pt x="1063321" y="439970"/>
                    <a:pt x="1064596" y="430145"/>
                    <a:pt x="1066255" y="420448"/>
                  </a:cubicBezTo>
                  <a:cubicBezTo>
                    <a:pt x="1067914" y="410752"/>
                    <a:pt x="1070083" y="400545"/>
                    <a:pt x="1072634" y="390849"/>
                  </a:cubicBezTo>
                  <a:cubicBezTo>
                    <a:pt x="1074421" y="383894"/>
                    <a:pt x="1076526" y="376940"/>
                    <a:pt x="1079014" y="370116"/>
                  </a:cubicBezTo>
                  <a:cubicBezTo>
                    <a:pt x="1084118" y="354932"/>
                    <a:pt x="1090369" y="340131"/>
                    <a:pt x="1097770" y="325905"/>
                  </a:cubicBezTo>
                  <a:cubicBezTo>
                    <a:pt x="1100513" y="320547"/>
                    <a:pt x="1103511" y="315316"/>
                    <a:pt x="1106573" y="310084"/>
                  </a:cubicBezTo>
                  <a:lnTo>
                    <a:pt x="1106573" y="310084"/>
                  </a:lnTo>
                  <a:cubicBezTo>
                    <a:pt x="1111358" y="301791"/>
                    <a:pt x="1116334" y="293627"/>
                    <a:pt x="1121374" y="285525"/>
                  </a:cubicBezTo>
                  <a:cubicBezTo>
                    <a:pt x="1127306" y="275764"/>
                    <a:pt x="1133303" y="266003"/>
                    <a:pt x="1138790" y="255987"/>
                  </a:cubicBezTo>
                  <a:cubicBezTo>
                    <a:pt x="1144914" y="245270"/>
                    <a:pt x="1150209" y="234042"/>
                    <a:pt x="1154674" y="222559"/>
                  </a:cubicBezTo>
                  <a:cubicBezTo>
                    <a:pt x="1157353" y="215669"/>
                    <a:pt x="1159586" y="208589"/>
                    <a:pt x="1161373" y="201379"/>
                  </a:cubicBezTo>
                  <a:cubicBezTo>
                    <a:pt x="1162712" y="195830"/>
                    <a:pt x="1163796" y="190151"/>
                    <a:pt x="1164499" y="184474"/>
                  </a:cubicBezTo>
                  <a:cubicBezTo>
                    <a:pt x="1165200" y="179690"/>
                    <a:pt x="1165710" y="174841"/>
                    <a:pt x="1165966" y="170057"/>
                  </a:cubicBezTo>
                  <a:lnTo>
                    <a:pt x="1165966" y="170057"/>
                  </a:lnTo>
                  <a:cubicBezTo>
                    <a:pt x="1166477" y="161572"/>
                    <a:pt x="1166477" y="153024"/>
                    <a:pt x="1165966" y="144539"/>
                  </a:cubicBezTo>
                  <a:cubicBezTo>
                    <a:pt x="1163287" y="108496"/>
                    <a:pt x="1151868" y="72579"/>
                    <a:pt x="1138726" y="38259"/>
                  </a:cubicBezTo>
                  <a:cubicBezTo>
                    <a:pt x="1135472" y="29582"/>
                    <a:pt x="1132346" y="21097"/>
                    <a:pt x="1128710" y="12741"/>
                  </a:cubicBezTo>
                  <a:lnTo>
                    <a:pt x="1117418" y="12741"/>
                  </a:lnTo>
                  <a:lnTo>
                    <a:pt x="1037038" y="11656"/>
                  </a:lnTo>
                  <a:lnTo>
                    <a:pt x="706138" y="6871"/>
                  </a:lnTo>
                  <a:lnTo>
                    <a:pt x="378620" y="2214"/>
                  </a:lnTo>
                  <a:lnTo>
                    <a:pt x="378620" y="2214"/>
                  </a:lnTo>
                  <a:lnTo>
                    <a:pt x="219772" y="-18"/>
                  </a:lnTo>
                  <a:lnTo>
                    <a:pt x="219772" y="-18"/>
                  </a:lnTo>
                  <a:lnTo>
                    <a:pt x="161465" y="-848"/>
                  </a:lnTo>
                  <a:lnTo>
                    <a:pt x="59394" y="-2315"/>
                  </a:lnTo>
                  <a:lnTo>
                    <a:pt x="59394" y="-2315"/>
                  </a:lnTo>
                  <a:lnTo>
                    <a:pt x="35853" y="-2315"/>
                  </a:lnTo>
                  <a:lnTo>
                    <a:pt x="32983" y="-2315"/>
                  </a:lnTo>
                  <a:lnTo>
                    <a:pt x="35917" y="2470"/>
                  </a:lnTo>
                  <a:cubicBezTo>
                    <a:pt x="39107" y="8020"/>
                    <a:pt x="41979" y="13761"/>
                    <a:pt x="44466" y="19630"/>
                  </a:cubicBezTo>
                  <a:cubicBezTo>
                    <a:pt x="53206" y="41894"/>
                    <a:pt x="57544" y="65563"/>
                    <a:pt x="57225" y="89486"/>
                  </a:cubicBezTo>
                  <a:cubicBezTo>
                    <a:pt x="57289" y="100840"/>
                    <a:pt x="56524" y="112131"/>
                    <a:pt x="55055" y="123359"/>
                  </a:cubicBezTo>
                  <a:cubicBezTo>
                    <a:pt x="55055" y="124826"/>
                    <a:pt x="54737" y="126231"/>
                    <a:pt x="54546" y="127570"/>
                  </a:cubicBezTo>
                  <a:cubicBezTo>
                    <a:pt x="52696" y="140138"/>
                    <a:pt x="50144" y="152641"/>
                    <a:pt x="46763" y="164889"/>
                  </a:cubicBezTo>
                  <a:lnTo>
                    <a:pt x="46763" y="164889"/>
                  </a:lnTo>
                  <a:cubicBezTo>
                    <a:pt x="43573" y="176883"/>
                    <a:pt x="39681" y="188620"/>
                    <a:pt x="35088" y="200167"/>
                  </a:cubicBezTo>
                  <a:cubicBezTo>
                    <a:pt x="30304" y="212289"/>
                    <a:pt x="24881" y="224090"/>
                    <a:pt x="19268" y="235765"/>
                  </a:cubicBezTo>
                  <a:cubicBezTo>
                    <a:pt x="19140" y="236084"/>
                    <a:pt x="18948" y="236402"/>
                    <a:pt x="18757" y="236657"/>
                  </a:cubicBezTo>
                  <a:cubicBezTo>
                    <a:pt x="16014" y="242400"/>
                    <a:pt x="13144" y="248077"/>
                    <a:pt x="10209" y="253628"/>
                  </a:cubicBezTo>
                  <a:cubicBezTo>
                    <a:pt x="7401" y="257390"/>
                    <a:pt x="5042" y="261856"/>
                    <a:pt x="2680" y="266259"/>
                  </a:cubicBezTo>
                  <a:close/>
                </a:path>
              </a:pathLst>
            </a:custGeom>
            <a:solidFill>
              <a:srgbClr val="BF2E85"/>
            </a:solidFill>
            <a:ln w="6375" cap="flat">
              <a:noFill/>
              <a:prstDash val="solid"/>
              <a:miter/>
            </a:ln>
          </p:spPr>
          <p:txBody>
            <a:bodyPr rtlCol="0" anchor="ctr"/>
            <a:lstStyle/>
            <a:p>
              <a:endParaRPr lang="zh-CN" altLang="en-US"/>
            </a:p>
          </p:txBody>
        </p:sp>
        <p:sp>
          <p:nvSpPr>
            <p:cNvPr id="264" name="íšļîḍé">
              <a:extLst>
                <a:ext uri="{FF2B5EF4-FFF2-40B4-BE49-F238E27FC236}">
                  <a16:creationId xmlns:a16="http://schemas.microsoft.com/office/drawing/2014/main" id="{B514EBA0-AB45-BCA7-1426-083FC9D37914}"/>
                </a:ext>
              </a:extLst>
            </p:cNvPr>
            <p:cNvSpPr/>
            <p:nvPr/>
          </p:nvSpPr>
          <p:spPr>
            <a:xfrm>
              <a:off x="-3828" y="6358978"/>
              <a:ext cx="1163540" cy="545503"/>
            </a:xfrm>
            <a:custGeom>
              <a:avLst/>
              <a:gdLst>
                <a:gd name="connsiteX0" fmla="*/ 2680 w 1163540"/>
                <a:gd name="connsiteY0" fmla="*/ 265812 h 545503"/>
                <a:gd name="connsiteX1" fmla="*/ 2680 w 1163540"/>
                <a:gd name="connsiteY1" fmla="*/ 543188 h 545503"/>
                <a:gd name="connsiteX2" fmla="*/ 61690 w 1163540"/>
                <a:gd name="connsiteY2" fmla="*/ 543188 h 545503"/>
                <a:gd name="connsiteX3" fmla="*/ 68453 w 1163540"/>
                <a:gd name="connsiteY3" fmla="*/ 524050 h 545503"/>
                <a:gd name="connsiteX4" fmla="*/ 68453 w 1163540"/>
                <a:gd name="connsiteY4" fmla="*/ 524050 h 545503"/>
                <a:gd name="connsiteX5" fmla="*/ 102455 w 1163540"/>
                <a:gd name="connsiteY5" fmla="*/ 463062 h 545503"/>
                <a:gd name="connsiteX6" fmla="*/ 240249 w 1163540"/>
                <a:gd name="connsiteY6" fmla="*/ 344916 h 545503"/>
                <a:gd name="connsiteX7" fmla="*/ 247204 w 1163540"/>
                <a:gd name="connsiteY7" fmla="*/ 341534 h 545503"/>
                <a:gd name="connsiteX8" fmla="*/ 252881 w 1163540"/>
                <a:gd name="connsiteY8" fmla="*/ 338728 h 545503"/>
                <a:gd name="connsiteX9" fmla="*/ 252881 w 1163540"/>
                <a:gd name="connsiteY9" fmla="*/ 338728 h 545503"/>
                <a:gd name="connsiteX10" fmla="*/ 469780 w 1163540"/>
                <a:gd name="connsiteY10" fmla="*/ 297773 h 545503"/>
                <a:gd name="connsiteX11" fmla="*/ 582059 w 1163540"/>
                <a:gd name="connsiteY11" fmla="*/ 337835 h 545503"/>
                <a:gd name="connsiteX12" fmla="*/ 628182 w 1163540"/>
                <a:gd name="connsiteY12" fmla="*/ 360353 h 545503"/>
                <a:gd name="connsiteX13" fmla="*/ 657272 w 1163540"/>
                <a:gd name="connsiteY13" fmla="*/ 375793 h 545503"/>
                <a:gd name="connsiteX14" fmla="*/ 833854 w 1163540"/>
                <a:gd name="connsiteY14" fmla="*/ 439587 h 545503"/>
                <a:gd name="connsiteX15" fmla="*/ 1062364 w 1163540"/>
                <a:gd name="connsiteY15" fmla="*/ 449857 h 545503"/>
                <a:gd name="connsiteX16" fmla="*/ 1066127 w 1163540"/>
                <a:gd name="connsiteY16" fmla="*/ 420512 h 545503"/>
                <a:gd name="connsiteX17" fmla="*/ 1072507 w 1163540"/>
                <a:gd name="connsiteY17" fmla="*/ 390911 h 545503"/>
                <a:gd name="connsiteX18" fmla="*/ 1078886 w 1163540"/>
                <a:gd name="connsiteY18" fmla="*/ 370178 h 545503"/>
                <a:gd name="connsiteX19" fmla="*/ 1097643 w 1163540"/>
                <a:gd name="connsiteY19" fmla="*/ 325969 h 545503"/>
                <a:gd name="connsiteX20" fmla="*/ 1106446 w 1163540"/>
                <a:gd name="connsiteY20" fmla="*/ 310084 h 545503"/>
                <a:gd name="connsiteX21" fmla="*/ 1121246 w 1163540"/>
                <a:gd name="connsiteY21" fmla="*/ 285523 h 545503"/>
                <a:gd name="connsiteX22" fmla="*/ 1138662 w 1163540"/>
                <a:gd name="connsiteY22" fmla="*/ 255987 h 545503"/>
                <a:gd name="connsiteX23" fmla="*/ 1154546 w 1163540"/>
                <a:gd name="connsiteY23" fmla="*/ 222559 h 545503"/>
                <a:gd name="connsiteX24" fmla="*/ 1161245 w 1163540"/>
                <a:gd name="connsiteY24" fmla="*/ 201379 h 545503"/>
                <a:gd name="connsiteX25" fmla="*/ 1164371 w 1163540"/>
                <a:gd name="connsiteY25" fmla="*/ 184474 h 545503"/>
                <a:gd name="connsiteX26" fmla="*/ 1165838 w 1163540"/>
                <a:gd name="connsiteY26" fmla="*/ 170057 h 545503"/>
                <a:gd name="connsiteX27" fmla="*/ 1165838 w 1163540"/>
                <a:gd name="connsiteY27" fmla="*/ 170057 h 545503"/>
                <a:gd name="connsiteX28" fmla="*/ 1165838 w 1163540"/>
                <a:gd name="connsiteY28" fmla="*/ 144539 h 545503"/>
                <a:gd name="connsiteX29" fmla="*/ 1138598 w 1163540"/>
                <a:gd name="connsiteY29" fmla="*/ 38257 h 545503"/>
                <a:gd name="connsiteX30" fmla="*/ 1117290 w 1163540"/>
                <a:gd name="connsiteY30" fmla="*/ 12740 h 545503"/>
                <a:gd name="connsiteX31" fmla="*/ 1036911 w 1163540"/>
                <a:gd name="connsiteY31" fmla="*/ 11656 h 545503"/>
                <a:gd name="connsiteX32" fmla="*/ 706010 w 1163540"/>
                <a:gd name="connsiteY32" fmla="*/ 6871 h 545503"/>
                <a:gd name="connsiteX33" fmla="*/ 378237 w 1163540"/>
                <a:gd name="connsiteY33" fmla="*/ 2214 h 545503"/>
                <a:gd name="connsiteX34" fmla="*/ 219325 w 1163540"/>
                <a:gd name="connsiteY34" fmla="*/ -19 h 545503"/>
                <a:gd name="connsiteX35" fmla="*/ 161018 w 1163540"/>
                <a:gd name="connsiteY35" fmla="*/ -848 h 545503"/>
                <a:gd name="connsiteX36" fmla="*/ 58947 w 1163540"/>
                <a:gd name="connsiteY36" fmla="*/ -2315 h 545503"/>
                <a:gd name="connsiteX37" fmla="*/ 35408 w 1163540"/>
                <a:gd name="connsiteY37" fmla="*/ -2315 h 545503"/>
                <a:gd name="connsiteX38" fmla="*/ 32537 w 1163540"/>
                <a:gd name="connsiteY38" fmla="*/ -2315 h 545503"/>
                <a:gd name="connsiteX39" fmla="*/ 35471 w 1163540"/>
                <a:gd name="connsiteY39" fmla="*/ 2470 h 545503"/>
                <a:gd name="connsiteX40" fmla="*/ 44019 w 1163540"/>
                <a:gd name="connsiteY40" fmla="*/ 19630 h 545503"/>
                <a:gd name="connsiteX41" fmla="*/ 56778 w 1163540"/>
                <a:gd name="connsiteY41" fmla="*/ 89484 h 545503"/>
                <a:gd name="connsiteX42" fmla="*/ 54610 w 1163540"/>
                <a:gd name="connsiteY42" fmla="*/ 123359 h 545503"/>
                <a:gd name="connsiteX43" fmla="*/ 54099 w 1163540"/>
                <a:gd name="connsiteY43" fmla="*/ 127569 h 545503"/>
                <a:gd name="connsiteX44" fmla="*/ 46316 w 1163540"/>
                <a:gd name="connsiteY44" fmla="*/ 164889 h 545503"/>
                <a:gd name="connsiteX45" fmla="*/ 46316 w 1163540"/>
                <a:gd name="connsiteY45" fmla="*/ 164889 h 545503"/>
                <a:gd name="connsiteX46" fmla="*/ 34641 w 1163540"/>
                <a:gd name="connsiteY46" fmla="*/ 200167 h 545503"/>
                <a:gd name="connsiteX47" fmla="*/ 18821 w 1163540"/>
                <a:gd name="connsiteY47" fmla="*/ 235765 h 545503"/>
                <a:gd name="connsiteX48" fmla="*/ 18310 w 1163540"/>
                <a:gd name="connsiteY48" fmla="*/ 236657 h 545503"/>
                <a:gd name="connsiteX49" fmla="*/ 9762 w 1163540"/>
                <a:gd name="connsiteY49" fmla="*/ 253626 h 545503"/>
                <a:gd name="connsiteX50" fmla="*/ 2680 w 1163540"/>
                <a:gd name="connsiteY50" fmla="*/ 265812 h 54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63540" h="545503">
                  <a:moveTo>
                    <a:pt x="2680" y="265812"/>
                  </a:moveTo>
                  <a:lnTo>
                    <a:pt x="2680" y="543188"/>
                  </a:lnTo>
                  <a:lnTo>
                    <a:pt x="61690" y="543188"/>
                  </a:lnTo>
                  <a:cubicBezTo>
                    <a:pt x="63604" y="536809"/>
                    <a:pt x="65965" y="530429"/>
                    <a:pt x="68453" y="524050"/>
                  </a:cubicBezTo>
                  <a:lnTo>
                    <a:pt x="68453" y="524050"/>
                  </a:lnTo>
                  <a:cubicBezTo>
                    <a:pt x="77319" y="502423"/>
                    <a:pt x="88739" y="481945"/>
                    <a:pt x="102455" y="463062"/>
                  </a:cubicBezTo>
                  <a:cubicBezTo>
                    <a:pt x="138498" y="413430"/>
                    <a:pt x="185707" y="372986"/>
                    <a:pt x="240249" y="344916"/>
                  </a:cubicBezTo>
                  <a:lnTo>
                    <a:pt x="247204" y="341534"/>
                  </a:lnTo>
                  <a:cubicBezTo>
                    <a:pt x="249118" y="340514"/>
                    <a:pt x="250968" y="339620"/>
                    <a:pt x="252881" y="338728"/>
                  </a:cubicBezTo>
                  <a:cubicBezTo>
                    <a:pt x="252881" y="338728"/>
                    <a:pt x="252881" y="338728"/>
                    <a:pt x="252881" y="338728"/>
                  </a:cubicBezTo>
                  <a:cubicBezTo>
                    <a:pt x="324713" y="303322"/>
                    <a:pt x="378237" y="277357"/>
                    <a:pt x="469780" y="297773"/>
                  </a:cubicBezTo>
                  <a:cubicBezTo>
                    <a:pt x="508504" y="307150"/>
                    <a:pt x="546143" y="320610"/>
                    <a:pt x="582059" y="337835"/>
                  </a:cubicBezTo>
                  <a:cubicBezTo>
                    <a:pt x="596604" y="344215"/>
                    <a:pt x="611978" y="351997"/>
                    <a:pt x="628182" y="360353"/>
                  </a:cubicBezTo>
                  <a:cubicBezTo>
                    <a:pt x="637559" y="365202"/>
                    <a:pt x="647320" y="370369"/>
                    <a:pt x="657272" y="375793"/>
                  </a:cubicBezTo>
                  <a:cubicBezTo>
                    <a:pt x="712645" y="405712"/>
                    <a:pt x="772165" y="427211"/>
                    <a:pt x="833854" y="439587"/>
                  </a:cubicBezTo>
                  <a:cubicBezTo>
                    <a:pt x="909067" y="454450"/>
                    <a:pt x="986131" y="457895"/>
                    <a:pt x="1062364" y="449857"/>
                  </a:cubicBezTo>
                  <a:cubicBezTo>
                    <a:pt x="1063193" y="440032"/>
                    <a:pt x="1064470" y="430209"/>
                    <a:pt x="1066127" y="420512"/>
                  </a:cubicBezTo>
                  <a:cubicBezTo>
                    <a:pt x="1067786" y="410815"/>
                    <a:pt x="1069955" y="400608"/>
                    <a:pt x="1072507" y="390911"/>
                  </a:cubicBezTo>
                  <a:cubicBezTo>
                    <a:pt x="1074293" y="383958"/>
                    <a:pt x="1076399" y="377004"/>
                    <a:pt x="1078886" y="370178"/>
                  </a:cubicBezTo>
                  <a:cubicBezTo>
                    <a:pt x="1083990" y="354996"/>
                    <a:pt x="1090242" y="340195"/>
                    <a:pt x="1097643" y="325969"/>
                  </a:cubicBezTo>
                  <a:cubicBezTo>
                    <a:pt x="1100385" y="320610"/>
                    <a:pt x="1103384" y="315316"/>
                    <a:pt x="1106446" y="310084"/>
                  </a:cubicBezTo>
                  <a:cubicBezTo>
                    <a:pt x="1111230" y="301791"/>
                    <a:pt x="1116206" y="293625"/>
                    <a:pt x="1121246" y="285523"/>
                  </a:cubicBezTo>
                  <a:cubicBezTo>
                    <a:pt x="1127179" y="275762"/>
                    <a:pt x="1133175" y="266003"/>
                    <a:pt x="1138662" y="255987"/>
                  </a:cubicBezTo>
                  <a:cubicBezTo>
                    <a:pt x="1144786" y="245270"/>
                    <a:pt x="1150081" y="234042"/>
                    <a:pt x="1154546" y="222559"/>
                  </a:cubicBezTo>
                  <a:cubicBezTo>
                    <a:pt x="1157225" y="215669"/>
                    <a:pt x="1159459" y="208589"/>
                    <a:pt x="1161245" y="201379"/>
                  </a:cubicBezTo>
                  <a:cubicBezTo>
                    <a:pt x="1162585" y="195830"/>
                    <a:pt x="1163669" y="190151"/>
                    <a:pt x="1164371" y="184474"/>
                  </a:cubicBezTo>
                  <a:cubicBezTo>
                    <a:pt x="1165072" y="179690"/>
                    <a:pt x="1165583" y="174841"/>
                    <a:pt x="1165838" y="170057"/>
                  </a:cubicBezTo>
                  <a:lnTo>
                    <a:pt x="1165838" y="170057"/>
                  </a:lnTo>
                  <a:cubicBezTo>
                    <a:pt x="1166349" y="161572"/>
                    <a:pt x="1166349" y="153023"/>
                    <a:pt x="1165838" y="144539"/>
                  </a:cubicBezTo>
                  <a:cubicBezTo>
                    <a:pt x="1163159" y="108494"/>
                    <a:pt x="1151740" y="72579"/>
                    <a:pt x="1138598" y="38257"/>
                  </a:cubicBezTo>
                  <a:lnTo>
                    <a:pt x="1117290" y="12740"/>
                  </a:lnTo>
                  <a:lnTo>
                    <a:pt x="1036911" y="11656"/>
                  </a:lnTo>
                  <a:lnTo>
                    <a:pt x="706010" y="6871"/>
                  </a:lnTo>
                  <a:lnTo>
                    <a:pt x="378237" y="2214"/>
                  </a:lnTo>
                  <a:lnTo>
                    <a:pt x="219325" y="-19"/>
                  </a:lnTo>
                  <a:lnTo>
                    <a:pt x="161018" y="-848"/>
                  </a:lnTo>
                  <a:lnTo>
                    <a:pt x="58947" y="-2315"/>
                  </a:lnTo>
                  <a:lnTo>
                    <a:pt x="35408" y="-2315"/>
                  </a:lnTo>
                  <a:lnTo>
                    <a:pt x="32537" y="-2315"/>
                  </a:lnTo>
                  <a:lnTo>
                    <a:pt x="35471" y="2470"/>
                  </a:lnTo>
                  <a:cubicBezTo>
                    <a:pt x="38661" y="8019"/>
                    <a:pt x="41532" y="13761"/>
                    <a:pt x="44019" y="19630"/>
                  </a:cubicBezTo>
                  <a:cubicBezTo>
                    <a:pt x="52759" y="41894"/>
                    <a:pt x="57097" y="65561"/>
                    <a:pt x="56778" y="89484"/>
                  </a:cubicBezTo>
                  <a:cubicBezTo>
                    <a:pt x="56842" y="100840"/>
                    <a:pt x="56077" y="112131"/>
                    <a:pt x="54610" y="123359"/>
                  </a:cubicBezTo>
                  <a:cubicBezTo>
                    <a:pt x="54610" y="124826"/>
                    <a:pt x="54290" y="126229"/>
                    <a:pt x="54099" y="127569"/>
                  </a:cubicBezTo>
                  <a:cubicBezTo>
                    <a:pt x="52249" y="140138"/>
                    <a:pt x="49697" y="152641"/>
                    <a:pt x="46316" y="164889"/>
                  </a:cubicBezTo>
                  <a:lnTo>
                    <a:pt x="46316" y="164889"/>
                  </a:lnTo>
                  <a:cubicBezTo>
                    <a:pt x="43126" y="176882"/>
                    <a:pt x="39234" y="188620"/>
                    <a:pt x="34641" y="200167"/>
                  </a:cubicBezTo>
                  <a:cubicBezTo>
                    <a:pt x="29857" y="212288"/>
                    <a:pt x="24435" y="224090"/>
                    <a:pt x="18821" y="235765"/>
                  </a:cubicBezTo>
                  <a:cubicBezTo>
                    <a:pt x="18693" y="236083"/>
                    <a:pt x="18501" y="236402"/>
                    <a:pt x="18310" y="236657"/>
                  </a:cubicBezTo>
                  <a:cubicBezTo>
                    <a:pt x="15567" y="242398"/>
                    <a:pt x="12697" y="248077"/>
                    <a:pt x="9762" y="253626"/>
                  </a:cubicBezTo>
                  <a:cubicBezTo>
                    <a:pt x="7401" y="256943"/>
                    <a:pt x="5042" y="261409"/>
                    <a:pt x="2680" y="265812"/>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65" name="îsḷide">
              <a:extLst>
                <a:ext uri="{FF2B5EF4-FFF2-40B4-BE49-F238E27FC236}">
                  <a16:creationId xmlns:a16="http://schemas.microsoft.com/office/drawing/2014/main" id="{47B771FC-B74B-88F9-BC05-8287A16D2062}"/>
                </a:ext>
              </a:extLst>
            </p:cNvPr>
            <p:cNvSpPr/>
            <p:nvPr/>
          </p:nvSpPr>
          <p:spPr>
            <a:xfrm>
              <a:off x="-11149" y="5303888"/>
              <a:ext cx="497849" cy="485599"/>
            </a:xfrm>
            <a:custGeom>
              <a:avLst/>
              <a:gdLst>
                <a:gd name="connsiteX0" fmla="*/ 10002 w 497849"/>
                <a:gd name="connsiteY0" fmla="*/ 138415 h 485599"/>
                <a:gd name="connsiteX1" fmla="*/ 10002 w 497849"/>
                <a:gd name="connsiteY1" fmla="*/ 397228 h 485599"/>
                <a:gd name="connsiteX2" fmla="*/ 47641 w 497849"/>
                <a:gd name="connsiteY2" fmla="*/ 409093 h 485599"/>
                <a:gd name="connsiteX3" fmla="*/ 87448 w 497849"/>
                <a:gd name="connsiteY3" fmla="*/ 421852 h 485599"/>
                <a:gd name="connsiteX4" fmla="*/ 194623 w 497849"/>
                <a:gd name="connsiteY4" fmla="*/ 454579 h 485599"/>
                <a:gd name="connsiteX5" fmla="*/ 243233 w 497849"/>
                <a:gd name="connsiteY5" fmla="*/ 467657 h 485599"/>
                <a:gd name="connsiteX6" fmla="*/ 483035 w 497849"/>
                <a:gd name="connsiteY6" fmla="*/ 418662 h 485599"/>
                <a:gd name="connsiteX7" fmla="*/ 487054 w 497849"/>
                <a:gd name="connsiteY7" fmla="*/ 412283 h 485599"/>
                <a:gd name="connsiteX8" fmla="*/ 488904 w 497849"/>
                <a:gd name="connsiteY8" fmla="*/ 409157 h 485599"/>
                <a:gd name="connsiteX9" fmla="*/ 489351 w 497849"/>
                <a:gd name="connsiteY9" fmla="*/ 408456 h 485599"/>
                <a:gd name="connsiteX10" fmla="*/ 490563 w 497849"/>
                <a:gd name="connsiteY10" fmla="*/ 406095 h 485599"/>
                <a:gd name="connsiteX11" fmla="*/ 499813 w 497849"/>
                <a:gd name="connsiteY11" fmla="*/ 360993 h 485599"/>
                <a:gd name="connsiteX12" fmla="*/ 479399 w 497849"/>
                <a:gd name="connsiteY12" fmla="*/ 322717 h 485599"/>
                <a:gd name="connsiteX13" fmla="*/ 454837 w 497849"/>
                <a:gd name="connsiteY13" fmla="*/ 294902 h 485599"/>
                <a:gd name="connsiteX14" fmla="*/ 416561 w 497849"/>
                <a:gd name="connsiteY14" fmla="*/ 174140 h 485599"/>
                <a:gd name="connsiteX15" fmla="*/ 417008 w 497849"/>
                <a:gd name="connsiteY15" fmla="*/ 171142 h 485599"/>
                <a:gd name="connsiteX16" fmla="*/ 246997 w 497849"/>
                <a:gd name="connsiteY16" fmla="*/ 38450 h 485599"/>
                <a:gd name="connsiteX17" fmla="*/ 10257 w 497849"/>
                <a:gd name="connsiteY17" fmla="*/ -2315 h 485599"/>
                <a:gd name="connsiteX18" fmla="*/ 10257 w 497849"/>
                <a:gd name="connsiteY18" fmla="*/ 104158 h 485599"/>
                <a:gd name="connsiteX19" fmla="*/ 8918 w 497849"/>
                <a:gd name="connsiteY19" fmla="*/ 104158 h 485599"/>
                <a:gd name="connsiteX20" fmla="*/ 10257 w 497849"/>
                <a:gd name="connsiteY20" fmla="*/ 110027 h 485599"/>
                <a:gd name="connsiteX21" fmla="*/ 10257 w 497849"/>
                <a:gd name="connsiteY21" fmla="*/ 125273 h 485599"/>
                <a:gd name="connsiteX22" fmla="*/ 6556 w 497849"/>
                <a:gd name="connsiteY22" fmla="*/ 125592 h 485599"/>
                <a:gd name="connsiteX23" fmla="*/ 10002 w 497849"/>
                <a:gd name="connsiteY23" fmla="*/ 138415 h 48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7849" h="485599">
                  <a:moveTo>
                    <a:pt x="10002" y="138415"/>
                  </a:moveTo>
                  <a:lnTo>
                    <a:pt x="10002" y="397228"/>
                  </a:lnTo>
                  <a:cubicBezTo>
                    <a:pt x="22760" y="401119"/>
                    <a:pt x="35328" y="405075"/>
                    <a:pt x="47641" y="409093"/>
                  </a:cubicBezTo>
                  <a:cubicBezTo>
                    <a:pt x="61037" y="413368"/>
                    <a:pt x="74306" y="417578"/>
                    <a:pt x="87448" y="421852"/>
                  </a:cubicBezTo>
                  <a:cubicBezTo>
                    <a:pt x="124639" y="433335"/>
                    <a:pt x="160492" y="444754"/>
                    <a:pt x="194623" y="454579"/>
                  </a:cubicBezTo>
                  <a:cubicBezTo>
                    <a:pt x="211272" y="459363"/>
                    <a:pt x="227476" y="463765"/>
                    <a:pt x="243233" y="467657"/>
                  </a:cubicBezTo>
                  <a:cubicBezTo>
                    <a:pt x="347282" y="493175"/>
                    <a:pt x="431426" y="494195"/>
                    <a:pt x="483035" y="418662"/>
                  </a:cubicBezTo>
                  <a:cubicBezTo>
                    <a:pt x="484503" y="416494"/>
                    <a:pt x="485842" y="414324"/>
                    <a:pt x="487054" y="412283"/>
                  </a:cubicBezTo>
                  <a:lnTo>
                    <a:pt x="488904" y="409157"/>
                  </a:lnTo>
                  <a:lnTo>
                    <a:pt x="489351" y="408456"/>
                  </a:lnTo>
                  <a:cubicBezTo>
                    <a:pt x="489733" y="407690"/>
                    <a:pt x="490243" y="406925"/>
                    <a:pt x="490563" y="406095"/>
                  </a:cubicBezTo>
                  <a:cubicBezTo>
                    <a:pt x="498856" y="392635"/>
                    <a:pt x="502110" y="376623"/>
                    <a:pt x="499813" y="360993"/>
                  </a:cubicBezTo>
                  <a:cubicBezTo>
                    <a:pt x="496431" y="346704"/>
                    <a:pt x="489415" y="333498"/>
                    <a:pt x="479399" y="322717"/>
                  </a:cubicBezTo>
                  <a:cubicBezTo>
                    <a:pt x="471935" y="313721"/>
                    <a:pt x="463323" y="304727"/>
                    <a:pt x="454837" y="294902"/>
                  </a:cubicBezTo>
                  <a:cubicBezTo>
                    <a:pt x="430661" y="267087"/>
                    <a:pt x="407630" y="232831"/>
                    <a:pt x="416561" y="174140"/>
                  </a:cubicBezTo>
                  <a:cubicBezTo>
                    <a:pt x="416561" y="173119"/>
                    <a:pt x="416880" y="172099"/>
                    <a:pt x="417008" y="171142"/>
                  </a:cubicBezTo>
                  <a:cubicBezTo>
                    <a:pt x="402271" y="112961"/>
                    <a:pt x="357743" y="71623"/>
                    <a:pt x="246997" y="38450"/>
                  </a:cubicBezTo>
                  <a:cubicBezTo>
                    <a:pt x="188370" y="21418"/>
                    <a:pt x="110988" y="6553"/>
                    <a:pt x="10257" y="-2315"/>
                  </a:cubicBezTo>
                  <a:lnTo>
                    <a:pt x="10257" y="104158"/>
                  </a:lnTo>
                  <a:lnTo>
                    <a:pt x="8918" y="104158"/>
                  </a:lnTo>
                  <a:cubicBezTo>
                    <a:pt x="113" y="104668"/>
                    <a:pt x="1646" y="106773"/>
                    <a:pt x="10257" y="110027"/>
                  </a:cubicBezTo>
                  <a:lnTo>
                    <a:pt x="10257" y="125273"/>
                  </a:lnTo>
                  <a:cubicBezTo>
                    <a:pt x="9045" y="125273"/>
                    <a:pt x="7770" y="125401"/>
                    <a:pt x="6556" y="125592"/>
                  </a:cubicBezTo>
                  <a:cubicBezTo>
                    <a:pt x="-77" y="126678"/>
                    <a:pt x="2283" y="131335"/>
                    <a:pt x="10002" y="138415"/>
                  </a:cubicBezTo>
                  <a:close/>
                </a:path>
              </a:pathLst>
            </a:custGeom>
            <a:solidFill>
              <a:srgbClr val="FF69AF"/>
            </a:solidFill>
            <a:ln w="6375" cap="flat">
              <a:noFill/>
              <a:prstDash val="solid"/>
              <a:miter/>
            </a:ln>
          </p:spPr>
          <p:txBody>
            <a:bodyPr rtlCol="0" anchor="ctr"/>
            <a:lstStyle/>
            <a:p>
              <a:endParaRPr lang="zh-CN" altLang="en-US"/>
            </a:p>
          </p:txBody>
        </p:sp>
        <p:sp>
          <p:nvSpPr>
            <p:cNvPr id="266" name="í$ľïḋê">
              <a:extLst>
                <a:ext uri="{FF2B5EF4-FFF2-40B4-BE49-F238E27FC236}">
                  <a16:creationId xmlns:a16="http://schemas.microsoft.com/office/drawing/2014/main" id="{F79B2AC0-56E3-019B-64B1-2FD9F0A5DBC4}"/>
                </a:ext>
              </a:extLst>
            </p:cNvPr>
            <p:cNvSpPr/>
            <p:nvPr/>
          </p:nvSpPr>
          <p:spPr>
            <a:xfrm>
              <a:off x="-3828" y="5660178"/>
              <a:ext cx="490385" cy="129309"/>
            </a:xfrm>
            <a:custGeom>
              <a:avLst/>
              <a:gdLst>
                <a:gd name="connsiteX0" fmla="*/ 2680 w 490385"/>
                <a:gd name="connsiteY0" fmla="*/ -2315 h 129309"/>
                <a:gd name="connsiteX1" fmla="*/ 2680 w 490385"/>
                <a:gd name="connsiteY1" fmla="*/ 40938 h 129309"/>
                <a:gd name="connsiteX2" fmla="*/ 40320 w 490385"/>
                <a:gd name="connsiteY2" fmla="*/ 52802 h 129309"/>
                <a:gd name="connsiteX3" fmla="*/ 80127 w 490385"/>
                <a:gd name="connsiteY3" fmla="*/ 65561 h 129309"/>
                <a:gd name="connsiteX4" fmla="*/ 187302 w 490385"/>
                <a:gd name="connsiteY4" fmla="*/ 98288 h 129309"/>
                <a:gd name="connsiteX5" fmla="*/ 235912 w 490385"/>
                <a:gd name="connsiteY5" fmla="*/ 111366 h 129309"/>
                <a:gd name="connsiteX6" fmla="*/ 475714 w 490385"/>
                <a:gd name="connsiteY6" fmla="*/ 62372 h 129309"/>
                <a:gd name="connsiteX7" fmla="*/ 479733 w 490385"/>
                <a:gd name="connsiteY7" fmla="*/ 55992 h 129309"/>
                <a:gd name="connsiteX8" fmla="*/ 481583 w 490385"/>
                <a:gd name="connsiteY8" fmla="*/ 52866 h 129309"/>
                <a:gd name="connsiteX9" fmla="*/ 481902 w 490385"/>
                <a:gd name="connsiteY9" fmla="*/ 52165 h 129309"/>
                <a:gd name="connsiteX10" fmla="*/ 483242 w 490385"/>
                <a:gd name="connsiteY10" fmla="*/ 49804 h 129309"/>
                <a:gd name="connsiteX11" fmla="*/ 493066 w 490385"/>
                <a:gd name="connsiteY11" fmla="*/ 17334 h 129309"/>
                <a:gd name="connsiteX12" fmla="*/ 489557 w 490385"/>
                <a:gd name="connsiteY12" fmla="*/ 23139 h 129309"/>
                <a:gd name="connsiteX13" fmla="*/ 456894 w 490385"/>
                <a:gd name="connsiteY13" fmla="*/ 57779 h 129309"/>
                <a:gd name="connsiteX14" fmla="*/ 234381 w 490385"/>
                <a:gd name="connsiteY14" fmla="*/ 67986 h 129309"/>
                <a:gd name="connsiteX15" fmla="*/ 232275 w 490385"/>
                <a:gd name="connsiteY15" fmla="*/ 67475 h 129309"/>
                <a:gd name="connsiteX16" fmla="*/ 87718 w 490385"/>
                <a:gd name="connsiteY16" fmla="*/ 24606 h 129309"/>
                <a:gd name="connsiteX17" fmla="*/ 80255 w 490385"/>
                <a:gd name="connsiteY17" fmla="*/ 22119 h 129309"/>
                <a:gd name="connsiteX18" fmla="*/ 2680 w 490385"/>
                <a:gd name="connsiteY18" fmla="*/ -2315 h 12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0385" h="129309">
                  <a:moveTo>
                    <a:pt x="2680" y="-2315"/>
                  </a:moveTo>
                  <a:lnTo>
                    <a:pt x="2680" y="40938"/>
                  </a:lnTo>
                  <a:cubicBezTo>
                    <a:pt x="15439" y="44828"/>
                    <a:pt x="28007" y="48784"/>
                    <a:pt x="40320" y="52802"/>
                  </a:cubicBezTo>
                  <a:cubicBezTo>
                    <a:pt x="53716" y="57078"/>
                    <a:pt x="66985" y="61288"/>
                    <a:pt x="80127" y="65561"/>
                  </a:cubicBezTo>
                  <a:cubicBezTo>
                    <a:pt x="117318" y="77044"/>
                    <a:pt x="153171" y="88464"/>
                    <a:pt x="187302" y="98288"/>
                  </a:cubicBezTo>
                  <a:cubicBezTo>
                    <a:pt x="203951" y="103073"/>
                    <a:pt x="220155" y="107474"/>
                    <a:pt x="235912" y="111366"/>
                  </a:cubicBezTo>
                  <a:cubicBezTo>
                    <a:pt x="339960" y="136884"/>
                    <a:pt x="424104" y="137904"/>
                    <a:pt x="475714" y="62372"/>
                  </a:cubicBezTo>
                  <a:cubicBezTo>
                    <a:pt x="477182" y="60204"/>
                    <a:pt x="478521" y="58034"/>
                    <a:pt x="479733" y="55992"/>
                  </a:cubicBezTo>
                  <a:lnTo>
                    <a:pt x="481583" y="52866"/>
                  </a:lnTo>
                  <a:cubicBezTo>
                    <a:pt x="481711" y="52676"/>
                    <a:pt x="481838" y="52421"/>
                    <a:pt x="481902" y="52165"/>
                  </a:cubicBezTo>
                  <a:cubicBezTo>
                    <a:pt x="482412" y="51399"/>
                    <a:pt x="482795" y="50634"/>
                    <a:pt x="483242" y="49804"/>
                  </a:cubicBezTo>
                  <a:cubicBezTo>
                    <a:pt x="488855" y="39854"/>
                    <a:pt x="492236" y="28753"/>
                    <a:pt x="493066" y="17334"/>
                  </a:cubicBezTo>
                  <a:cubicBezTo>
                    <a:pt x="491981" y="19247"/>
                    <a:pt x="490833" y="21097"/>
                    <a:pt x="489557" y="23139"/>
                  </a:cubicBezTo>
                  <a:cubicBezTo>
                    <a:pt x="480563" y="36345"/>
                    <a:pt x="469590" y="48082"/>
                    <a:pt x="456894" y="57779"/>
                  </a:cubicBezTo>
                  <a:cubicBezTo>
                    <a:pt x="402543" y="98863"/>
                    <a:pt x="325671" y="91526"/>
                    <a:pt x="234381" y="67986"/>
                  </a:cubicBezTo>
                  <a:lnTo>
                    <a:pt x="232275" y="67475"/>
                  </a:lnTo>
                  <a:cubicBezTo>
                    <a:pt x="187238" y="55738"/>
                    <a:pt x="138690" y="40171"/>
                    <a:pt x="87718" y="24606"/>
                  </a:cubicBezTo>
                  <a:lnTo>
                    <a:pt x="80255" y="22119"/>
                  </a:lnTo>
                  <a:cubicBezTo>
                    <a:pt x="54929" y="13634"/>
                    <a:pt x="28837" y="5659"/>
                    <a:pt x="2680" y="-2315"/>
                  </a:cubicBezTo>
                  <a:close/>
                </a:path>
              </a:pathLst>
            </a:custGeom>
            <a:solidFill>
              <a:srgbClr val="FF9CCC"/>
            </a:solidFill>
            <a:ln w="6375" cap="flat">
              <a:noFill/>
              <a:prstDash val="solid"/>
              <a:miter/>
            </a:ln>
          </p:spPr>
          <p:txBody>
            <a:bodyPr rtlCol="0" anchor="ctr"/>
            <a:lstStyle/>
            <a:p>
              <a:endParaRPr lang="zh-CN" altLang="en-US"/>
            </a:p>
          </p:txBody>
        </p:sp>
        <p:sp>
          <p:nvSpPr>
            <p:cNvPr id="267" name="îṩľîḍé">
              <a:extLst>
                <a:ext uri="{FF2B5EF4-FFF2-40B4-BE49-F238E27FC236}">
                  <a16:creationId xmlns:a16="http://schemas.microsoft.com/office/drawing/2014/main" id="{26C957B2-1284-E43F-60A0-CF50C1D4EC61}"/>
                </a:ext>
              </a:extLst>
            </p:cNvPr>
            <p:cNvSpPr/>
            <p:nvPr/>
          </p:nvSpPr>
          <p:spPr>
            <a:xfrm>
              <a:off x="-11327" y="5304143"/>
              <a:ext cx="347899" cy="356184"/>
            </a:xfrm>
            <a:custGeom>
              <a:avLst/>
              <a:gdLst>
                <a:gd name="connsiteX0" fmla="*/ 10180 w 347899"/>
                <a:gd name="connsiteY0" fmla="*/ 138160 h 356184"/>
                <a:gd name="connsiteX1" fmla="*/ 10180 w 347899"/>
                <a:gd name="connsiteY1" fmla="*/ 266642 h 356184"/>
                <a:gd name="connsiteX2" fmla="*/ 38887 w 347899"/>
                <a:gd name="connsiteY2" fmla="*/ 281185 h 356184"/>
                <a:gd name="connsiteX3" fmla="*/ 55474 w 347899"/>
                <a:gd name="connsiteY3" fmla="*/ 290755 h 356184"/>
                <a:gd name="connsiteX4" fmla="*/ 119268 w 347899"/>
                <a:gd name="connsiteY4" fmla="*/ 326224 h 356184"/>
                <a:gd name="connsiteX5" fmla="*/ 231483 w 347899"/>
                <a:gd name="connsiteY5" fmla="*/ 352636 h 356184"/>
                <a:gd name="connsiteX6" fmla="*/ 303377 w 347899"/>
                <a:gd name="connsiteY6" fmla="*/ 337133 h 356184"/>
                <a:gd name="connsiteX7" fmla="*/ 316136 w 347899"/>
                <a:gd name="connsiteY7" fmla="*/ 194746 h 356184"/>
                <a:gd name="connsiteX8" fmla="*/ 324238 w 347899"/>
                <a:gd name="connsiteY8" fmla="*/ 190343 h 356184"/>
                <a:gd name="connsiteX9" fmla="*/ 345290 w 347899"/>
                <a:gd name="connsiteY9" fmla="*/ 173630 h 356184"/>
                <a:gd name="connsiteX10" fmla="*/ 246665 w 347899"/>
                <a:gd name="connsiteY10" fmla="*/ 38450 h 356184"/>
                <a:gd name="connsiteX11" fmla="*/ 9925 w 347899"/>
                <a:gd name="connsiteY11" fmla="*/ -2315 h 356184"/>
                <a:gd name="connsiteX12" fmla="*/ 9925 w 347899"/>
                <a:gd name="connsiteY12" fmla="*/ 104157 h 356184"/>
                <a:gd name="connsiteX13" fmla="*/ 8585 w 347899"/>
                <a:gd name="connsiteY13" fmla="*/ 104157 h 356184"/>
                <a:gd name="connsiteX14" fmla="*/ 9925 w 347899"/>
                <a:gd name="connsiteY14" fmla="*/ 110027 h 356184"/>
                <a:gd name="connsiteX15" fmla="*/ 9925 w 347899"/>
                <a:gd name="connsiteY15" fmla="*/ 125273 h 356184"/>
                <a:gd name="connsiteX16" fmla="*/ 6226 w 347899"/>
                <a:gd name="connsiteY16" fmla="*/ 125592 h 356184"/>
                <a:gd name="connsiteX17" fmla="*/ 10180 w 347899"/>
                <a:gd name="connsiteY17" fmla="*/ 138160 h 3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7899" h="356184">
                  <a:moveTo>
                    <a:pt x="10180" y="138160"/>
                  </a:moveTo>
                  <a:lnTo>
                    <a:pt x="10180" y="266642"/>
                  </a:lnTo>
                  <a:cubicBezTo>
                    <a:pt x="19685" y="270915"/>
                    <a:pt x="29254" y="275764"/>
                    <a:pt x="38887" y="281185"/>
                  </a:cubicBezTo>
                  <a:lnTo>
                    <a:pt x="55474" y="290755"/>
                  </a:lnTo>
                  <a:cubicBezTo>
                    <a:pt x="80609" y="305236"/>
                    <a:pt x="101278" y="316975"/>
                    <a:pt x="119268" y="326224"/>
                  </a:cubicBezTo>
                  <a:cubicBezTo>
                    <a:pt x="164625" y="349702"/>
                    <a:pt x="192504" y="357101"/>
                    <a:pt x="231483" y="352636"/>
                  </a:cubicBezTo>
                  <a:cubicBezTo>
                    <a:pt x="255787" y="349191"/>
                    <a:pt x="279838" y="344023"/>
                    <a:pt x="303377" y="337133"/>
                  </a:cubicBezTo>
                  <a:cubicBezTo>
                    <a:pt x="416995" y="309575"/>
                    <a:pt x="232311" y="245270"/>
                    <a:pt x="316136" y="194746"/>
                  </a:cubicBezTo>
                  <a:cubicBezTo>
                    <a:pt x="318625" y="193279"/>
                    <a:pt x="321304" y="191811"/>
                    <a:pt x="324238" y="190343"/>
                  </a:cubicBezTo>
                  <a:cubicBezTo>
                    <a:pt x="332659" y="186835"/>
                    <a:pt x="339995" y="181093"/>
                    <a:pt x="345290" y="173630"/>
                  </a:cubicBezTo>
                  <a:cubicBezTo>
                    <a:pt x="369405" y="137523"/>
                    <a:pt x="306631" y="78385"/>
                    <a:pt x="246665" y="38450"/>
                  </a:cubicBezTo>
                  <a:cubicBezTo>
                    <a:pt x="188039" y="21416"/>
                    <a:pt x="110656" y="6553"/>
                    <a:pt x="9925" y="-2315"/>
                  </a:cubicBezTo>
                  <a:lnTo>
                    <a:pt x="9925" y="104157"/>
                  </a:lnTo>
                  <a:lnTo>
                    <a:pt x="8585" y="104157"/>
                  </a:lnTo>
                  <a:cubicBezTo>
                    <a:pt x="-218" y="104668"/>
                    <a:pt x="1313" y="106773"/>
                    <a:pt x="9925" y="110027"/>
                  </a:cubicBezTo>
                  <a:lnTo>
                    <a:pt x="9925" y="125273"/>
                  </a:lnTo>
                  <a:cubicBezTo>
                    <a:pt x="8713" y="125273"/>
                    <a:pt x="7437" y="125401"/>
                    <a:pt x="6226" y="125592"/>
                  </a:cubicBezTo>
                  <a:cubicBezTo>
                    <a:pt x="102" y="126423"/>
                    <a:pt x="2461" y="131079"/>
                    <a:pt x="10180" y="138160"/>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nvGrpSpPr>
            <p:cNvPr id="268" name="图形 25">
              <a:extLst>
                <a:ext uri="{FF2B5EF4-FFF2-40B4-BE49-F238E27FC236}">
                  <a16:creationId xmlns:a16="http://schemas.microsoft.com/office/drawing/2014/main" id="{5F19ECA5-12BD-D5B1-FB53-51BC0E313FE5}"/>
                </a:ext>
              </a:extLst>
            </p:cNvPr>
            <p:cNvGrpSpPr/>
            <p:nvPr/>
          </p:nvGrpSpPr>
          <p:grpSpPr>
            <a:xfrm>
              <a:off x="-3828" y="5330549"/>
              <a:ext cx="225483" cy="220815"/>
              <a:chOff x="-3828" y="5330549"/>
              <a:chExt cx="225483" cy="220815"/>
            </a:xfrm>
            <a:solidFill>
              <a:srgbClr val="E0C3D4"/>
            </a:solidFill>
          </p:grpSpPr>
          <p:sp>
            <p:nvSpPr>
              <p:cNvPr id="286" name="ïṩliḍê">
                <a:extLst>
                  <a:ext uri="{FF2B5EF4-FFF2-40B4-BE49-F238E27FC236}">
                    <a16:creationId xmlns:a16="http://schemas.microsoft.com/office/drawing/2014/main" id="{B757F57B-9B48-0785-6012-0759868E69B3}"/>
                  </a:ext>
                </a:extLst>
              </p:cNvPr>
              <p:cNvSpPr/>
              <p:nvPr/>
            </p:nvSpPr>
            <p:spPr>
              <a:xfrm>
                <a:off x="-3828" y="5416613"/>
                <a:ext cx="225483" cy="101926"/>
              </a:xfrm>
              <a:custGeom>
                <a:avLst/>
                <a:gdLst>
                  <a:gd name="connsiteX0" fmla="*/ 219963 w 225483"/>
                  <a:gd name="connsiteY0" fmla="*/ 76534 h 101926"/>
                  <a:gd name="connsiteX1" fmla="*/ 2680 w 225483"/>
                  <a:gd name="connsiteY1" fmla="*/ -2315 h 101926"/>
                  <a:gd name="connsiteX2" fmla="*/ 2680 w 225483"/>
                  <a:gd name="connsiteY2" fmla="*/ 12931 h 101926"/>
                  <a:gd name="connsiteX3" fmla="*/ 181879 w 225483"/>
                  <a:gd name="connsiteY3" fmla="*/ 90568 h 101926"/>
                  <a:gd name="connsiteX4" fmla="*/ 227618 w 225483"/>
                  <a:gd name="connsiteY4" fmla="*/ 92993 h 101926"/>
                  <a:gd name="connsiteX5" fmla="*/ 219963 w 225483"/>
                  <a:gd name="connsiteY5" fmla="*/ 76534 h 10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483" h="101926">
                    <a:moveTo>
                      <a:pt x="219963" y="76534"/>
                    </a:moveTo>
                    <a:cubicBezTo>
                      <a:pt x="183665" y="45084"/>
                      <a:pt x="36875" y="11209"/>
                      <a:pt x="2680" y="-2315"/>
                    </a:cubicBezTo>
                    <a:lnTo>
                      <a:pt x="2680" y="12931"/>
                    </a:lnTo>
                    <a:cubicBezTo>
                      <a:pt x="35152" y="11975"/>
                      <a:pt x="125931" y="68178"/>
                      <a:pt x="181879" y="90568"/>
                    </a:cubicBezTo>
                    <a:cubicBezTo>
                      <a:pt x="206440" y="100329"/>
                      <a:pt x="224237" y="103710"/>
                      <a:pt x="227618" y="92993"/>
                    </a:cubicBezTo>
                    <a:cubicBezTo>
                      <a:pt x="229469" y="87698"/>
                      <a:pt x="226534" y="82084"/>
                      <a:pt x="219963" y="76534"/>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87" name="iṣḷîde">
                <a:extLst>
                  <a:ext uri="{FF2B5EF4-FFF2-40B4-BE49-F238E27FC236}">
                    <a16:creationId xmlns:a16="http://schemas.microsoft.com/office/drawing/2014/main" id="{169CB8F6-5CB6-2E76-A00D-555A5DB0DB1C}"/>
                  </a:ext>
                </a:extLst>
              </p:cNvPr>
              <p:cNvSpPr/>
              <p:nvPr/>
            </p:nvSpPr>
            <p:spPr>
              <a:xfrm>
                <a:off x="-3828" y="5330549"/>
                <a:ext cx="25029" cy="28010"/>
              </a:xfrm>
              <a:custGeom>
                <a:avLst/>
                <a:gdLst>
                  <a:gd name="connsiteX0" fmla="*/ 2680 w 25029"/>
                  <a:gd name="connsiteY0" fmla="*/ -1225 h 28010"/>
                  <a:gd name="connsiteX1" fmla="*/ 2680 w 25029"/>
                  <a:gd name="connsiteY1" fmla="*/ 25696 h 28010"/>
                  <a:gd name="connsiteX2" fmla="*/ 23733 w 25029"/>
                  <a:gd name="connsiteY2" fmla="*/ -269 h 28010"/>
                  <a:gd name="connsiteX3" fmla="*/ 2680 w 25029"/>
                  <a:gd name="connsiteY3" fmla="*/ -1225 h 28010"/>
                </a:gdLst>
                <a:ahLst/>
                <a:cxnLst>
                  <a:cxn ang="0">
                    <a:pos x="connsiteX0" y="connsiteY0"/>
                  </a:cxn>
                  <a:cxn ang="0">
                    <a:pos x="connsiteX1" y="connsiteY1"/>
                  </a:cxn>
                  <a:cxn ang="0">
                    <a:pos x="connsiteX2" y="connsiteY2"/>
                  </a:cxn>
                  <a:cxn ang="0">
                    <a:pos x="connsiteX3" y="connsiteY3"/>
                  </a:cxn>
                </a:cxnLst>
                <a:rect l="l" t="t" r="r" b="b"/>
                <a:pathLst>
                  <a:path w="25029" h="28010">
                    <a:moveTo>
                      <a:pt x="2680" y="-1225"/>
                    </a:moveTo>
                    <a:lnTo>
                      <a:pt x="2680" y="25696"/>
                    </a:lnTo>
                    <a:cubicBezTo>
                      <a:pt x="21819" y="14468"/>
                      <a:pt x="34578" y="4262"/>
                      <a:pt x="23733" y="-269"/>
                    </a:cubicBezTo>
                    <a:cubicBezTo>
                      <a:pt x="16970" y="-2628"/>
                      <a:pt x="9635" y="-2948"/>
                      <a:pt x="2680" y="-1225"/>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88" name="íṥlïḋé">
                <a:extLst>
                  <a:ext uri="{FF2B5EF4-FFF2-40B4-BE49-F238E27FC236}">
                    <a16:creationId xmlns:a16="http://schemas.microsoft.com/office/drawing/2014/main" id="{EA66A5E6-7531-71EC-B205-5D65CAF29D52}"/>
                  </a:ext>
                </a:extLst>
              </p:cNvPr>
              <p:cNvSpPr/>
              <p:nvPr/>
            </p:nvSpPr>
            <p:spPr>
              <a:xfrm>
                <a:off x="-3828" y="5366613"/>
                <a:ext cx="204461" cy="77381"/>
              </a:xfrm>
              <a:custGeom>
                <a:avLst/>
                <a:gdLst>
                  <a:gd name="connsiteX0" fmla="*/ 2680 w 204461"/>
                  <a:gd name="connsiteY0" fmla="*/ 11512 h 77381"/>
                  <a:gd name="connsiteX1" fmla="*/ 2680 w 204461"/>
                  <a:gd name="connsiteY1" fmla="*/ 41687 h 77381"/>
                  <a:gd name="connsiteX2" fmla="*/ 207141 w 204461"/>
                  <a:gd name="connsiteY2" fmla="*/ 65929 h 77381"/>
                  <a:gd name="connsiteX3" fmla="*/ 15058 w 204461"/>
                  <a:gd name="connsiteY3" fmla="*/ 26185 h 77381"/>
                  <a:gd name="connsiteX4" fmla="*/ 96012 w 204461"/>
                  <a:gd name="connsiteY4" fmla="*/ 5005 h 77381"/>
                  <a:gd name="connsiteX5" fmla="*/ 2680 w 204461"/>
                  <a:gd name="connsiteY5" fmla="*/ 11512 h 7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461" h="77381">
                    <a:moveTo>
                      <a:pt x="2680" y="11512"/>
                    </a:moveTo>
                    <a:lnTo>
                      <a:pt x="2680" y="41687"/>
                    </a:lnTo>
                    <a:cubicBezTo>
                      <a:pt x="56396" y="34990"/>
                      <a:pt x="207652" y="97954"/>
                      <a:pt x="207141" y="65929"/>
                    </a:cubicBezTo>
                    <a:cubicBezTo>
                      <a:pt x="207141" y="30461"/>
                      <a:pt x="19012" y="36329"/>
                      <a:pt x="15058" y="26185"/>
                    </a:cubicBezTo>
                    <a:cubicBezTo>
                      <a:pt x="10399" y="13427"/>
                      <a:pt x="141177" y="32565"/>
                      <a:pt x="96012" y="5005"/>
                    </a:cubicBezTo>
                    <a:cubicBezTo>
                      <a:pt x="72726" y="-9284"/>
                      <a:pt x="35663" y="-225"/>
                      <a:pt x="2680" y="11512"/>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89" name="iSḷîḓè">
                <a:extLst>
                  <a:ext uri="{FF2B5EF4-FFF2-40B4-BE49-F238E27FC236}">
                    <a16:creationId xmlns:a16="http://schemas.microsoft.com/office/drawing/2014/main" id="{EF594CA4-AE15-8A4D-5BFB-304080AEA302}"/>
                  </a:ext>
                </a:extLst>
              </p:cNvPr>
              <p:cNvSpPr/>
              <p:nvPr/>
            </p:nvSpPr>
            <p:spPr>
              <a:xfrm>
                <a:off x="-3828" y="5444618"/>
                <a:ext cx="129607" cy="106746"/>
              </a:xfrm>
              <a:custGeom>
                <a:avLst/>
                <a:gdLst>
                  <a:gd name="connsiteX0" fmla="*/ 2680 w 129607"/>
                  <a:gd name="connsiteY0" fmla="*/ -2315 h 106746"/>
                  <a:gd name="connsiteX1" fmla="*/ 2680 w 129607"/>
                  <a:gd name="connsiteY1" fmla="*/ 44191 h 106746"/>
                  <a:gd name="connsiteX2" fmla="*/ 112789 w 129607"/>
                  <a:gd name="connsiteY2" fmla="*/ 103584 h 106746"/>
                  <a:gd name="connsiteX3" fmla="*/ 2680 w 129607"/>
                  <a:gd name="connsiteY3" fmla="*/ -2315 h 106746"/>
                </a:gdLst>
                <a:ahLst/>
                <a:cxnLst>
                  <a:cxn ang="0">
                    <a:pos x="connsiteX0" y="connsiteY0"/>
                  </a:cxn>
                  <a:cxn ang="0">
                    <a:pos x="connsiteX1" y="connsiteY1"/>
                  </a:cxn>
                  <a:cxn ang="0">
                    <a:pos x="connsiteX2" y="connsiteY2"/>
                  </a:cxn>
                  <a:cxn ang="0">
                    <a:pos x="connsiteX3" y="connsiteY3"/>
                  </a:cxn>
                </a:cxnLst>
                <a:rect l="l" t="t" r="r" b="b"/>
                <a:pathLst>
                  <a:path w="129607" h="106746">
                    <a:moveTo>
                      <a:pt x="2680" y="-2315"/>
                    </a:moveTo>
                    <a:lnTo>
                      <a:pt x="2680" y="44191"/>
                    </a:lnTo>
                    <a:cubicBezTo>
                      <a:pt x="31835" y="70028"/>
                      <a:pt x="64179" y="95929"/>
                      <a:pt x="112789" y="103584"/>
                    </a:cubicBezTo>
                    <a:cubicBezTo>
                      <a:pt x="184494" y="113726"/>
                      <a:pt x="37959" y="30157"/>
                      <a:pt x="2680" y="-2315"/>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269" name="ïṧļîďè">
              <a:extLst>
                <a:ext uri="{FF2B5EF4-FFF2-40B4-BE49-F238E27FC236}">
                  <a16:creationId xmlns:a16="http://schemas.microsoft.com/office/drawing/2014/main" id="{345200F2-66AD-9BB5-D311-7FF7468960AD}"/>
                </a:ext>
              </a:extLst>
            </p:cNvPr>
            <p:cNvSpPr/>
            <p:nvPr/>
          </p:nvSpPr>
          <p:spPr>
            <a:xfrm>
              <a:off x="-9760" y="6573900"/>
              <a:ext cx="53959" cy="260663"/>
            </a:xfrm>
            <a:custGeom>
              <a:avLst/>
              <a:gdLst>
                <a:gd name="connsiteX0" fmla="*/ 2680 w 53959"/>
                <a:gd name="connsiteY0" fmla="*/ -2315 h 260663"/>
                <a:gd name="connsiteX1" fmla="*/ 8613 w 53959"/>
                <a:gd name="connsiteY1" fmla="*/ 4064 h 260663"/>
                <a:gd name="connsiteX2" fmla="*/ 8613 w 53959"/>
                <a:gd name="connsiteY2" fmla="*/ 258348 h 260663"/>
                <a:gd name="connsiteX3" fmla="*/ 9124 w 53959"/>
                <a:gd name="connsiteY3" fmla="*/ 257646 h 260663"/>
                <a:gd name="connsiteX4" fmla="*/ 51802 w 53959"/>
                <a:gd name="connsiteY4" fmla="*/ 177456 h 260663"/>
                <a:gd name="connsiteX5" fmla="*/ 49760 w 53959"/>
                <a:gd name="connsiteY5" fmla="*/ 88145 h 260663"/>
                <a:gd name="connsiteX6" fmla="*/ 43063 w 53959"/>
                <a:gd name="connsiteY6" fmla="*/ 65881 h 260663"/>
                <a:gd name="connsiteX7" fmla="*/ 43063 w 53959"/>
                <a:gd name="connsiteY7" fmla="*/ 65881 h 260663"/>
                <a:gd name="connsiteX8" fmla="*/ 25901 w 53959"/>
                <a:gd name="connsiteY8" fmla="*/ 22374 h 260663"/>
                <a:gd name="connsiteX9" fmla="*/ 24817 w 53959"/>
                <a:gd name="connsiteY9" fmla="*/ 19758 h 260663"/>
                <a:gd name="connsiteX10" fmla="*/ 14928 w 53959"/>
                <a:gd name="connsiteY10" fmla="*/ -1996 h 260663"/>
                <a:gd name="connsiteX11" fmla="*/ 8549 w 53959"/>
                <a:gd name="connsiteY11" fmla="*/ -1996 h 26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959" h="260663">
                  <a:moveTo>
                    <a:pt x="2680" y="-2315"/>
                  </a:moveTo>
                  <a:lnTo>
                    <a:pt x="8613" y="4064"/>
                  </a:lnTo>
                  <a:lnTo>
                    <a:pt x="8613" y="258348"/>
                  </a:lnTo>
                  <a:cubicBezTo>
                    <a:pt x="8804" y="258157"/>
                    <a:pt x="8996" y="257901"/>
                    <a:pt x="9124" y="257646"/>
                  </a:cubicBezTo>
                  <a:cubicBezTo>
                    <a:pt x="26603" y="232128"/>
                    <a:pt x="43955" y="206994"/>
                    <a:pt x="51802" y="177456"/>
                  </a:cubicBezTo>
                  <a:cubicBezTo>
                    <a:pt x="58883" y="147984"/>
                    <a:pt x="58181" y="117235"/>
                    <a:pt x="49760" y="88145"/>
                  </a:cubicBezTo>
                  <a:cubicBezTo>
                    <a:pt x="47783" y="80681"/>
                    <a:pt x="45550" y="73218"/>
                    <a:pt x="43063" y="65881"/>
                  </a:cubicBezTo>
                  <a:lnTo>
                    <a:pt x="43063" y="65881"/>
                  </a:lnTo>
                  <a:cubicBezTo>
                    <a:pt x="38150" y="51145"/>
                    <a:pt x="32216" y="36600"/>
                    <a:pt x="25901" y="22374"/>
                  </a:cubicBezTo>
                  <a:cubicBezTo>
                    <a:pt x="25901" y="21416"/>
                    <a:pt x="25136" y="20588"/>
                    <a:pt x="24817" y="19758"/>
                  </a:cubicBezTo>
                  <a:cubicBezTo>
                    <a:pt x="21627" y="12358"/>
                    <a:pt x="18437" y="5148"/>
                    <a:pt x="14928" y="-1996"/>
                  </a:cubicBezTo>
                  <a:lnTo>
                    <a:pt x="8549" y="-1996"/>
                  </a:lnTo>
                  <a:close/>
                </a:path>
              </a:pathLst>
            </a:custGeom>
            <a:solidFill>
              <a:srgbClr val="BF2E85"/>
            </a:solidFill>
            <a:ln w="6375" cap="flat">
              <a:noFill/>
              <a:prstDash val="solid"/>
              <a:miter/>
            </a:ln>
          </p:spPr>
          <p:txBody>
            <a:bodyPr rtlCol="0" anchor="ctr"/>
            <a:lstStyle/>
            <a:p>
              <a:endParaRPr lang="zh-CN" altLang="en-US"/>
            </a:p>
          </p:txBody>
        </p:sp>
        <p:sp>
          <p:nvSpPr>
            <p:cNvPr id="270" name="íṧľïďê">
              <a:extLst>
                <a:ext uri="{FF2B5EF4-FFF2-40B4-BE49-F238E27FC236}">
                  <a16:creationId xmlns:a16="http://schemas.microsoft.com/office/drawing/2014/main" id="{12AC5748-AA7F-FF37-AF9B-505E9CDBEDE3}"/>
                </a:ext>
              </a:extLst>
            </p:cNvPr>
            <p:cNvSpPr/>
            <p:nvPr/>
          </p:nvSpPr>
          <p:spPr>
            <a:xfrm>
              <a:off x="-3828" y="6580216"/>
              <a:ext cx="48026" cy="254283"/>
            </a:xfrm>
            <a:custGeom>
              <a:avLst/>
              <a:gdLst>
                <a:gd name="connsiteX0" fmla="*/ 2680 w 48026"/>
                <a:gd name="connsiteY0" fmla="*/ -2315 h 254283"/>
                <a:gd name="connsiteX1" fmla="*/ 2680 w 48026"/>
                <a:gd name="connsiteY1" fmla="*/ 251969 h 254283"/>
                <a:gd name="connsiteX2" fmla="*/ 3191 w 48026"/>
                <a:gd name="connsiteY2" fmla="*/ 251266 h 254283"/>
                <a:gd name="connsiteX3" fmla="*/ 45869 w 48026"/>
                <a:gd name="connsiteY3" fmla="*/ 171077 h 254283"/>
                <a:gd name="connsiteX4" fmla="*/ 43827 w 48026"/>
                <a:gd name="connsiteY4" fmla="*/ 81765 h 254283"/>
                <a:gd name="connsiteX5" fmla="*/ 37130 w 48026"/>
                <a:gd name="connsiteY5" fmla="*/ 59501 h 254283"/>
                <a:gd name="connsiteX6" fmla="*/ 37130 w 48026"/>
                <a:gd name="connsiteY6" fmla="*/ 59501 h 254283"/>
                <a:gd name="connsiteX7" fmla="*/ 19968 w 48026"/>
                <a:gd name="connsiteY7" fmla="*/ 15995 h 254283"/>
                <a:gd name="connsiteX8" fmla="*/ 18374 w 48026"/>
                <a:gd name="connsiteY8" fmla="*/ 14272 h 25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26" h="254283">
                  <a:moveTo>
                    <a:pt x="2680" y="-2315"/>
                  </a:moveTo>
                  <a:lnTo>
                    <a:pt x="2680" y="251969"/>
                  </a:lnTo>
                  <a:cubicBezTo>
                    <a:pt x="2872" y="251777"/>
                    <a:pt x="3064" y="251522"/>
                    <a:pt x="3191" y="251266"/>
                  </a:cubicBezTo>
                  <a:cubicBezTo>
                    <a:pt x="20671" y="225749"/>
                    <a:pt x="38023" y="200614"/>
                    <a:pt x="45869" y="171077"/>
                  </a:cubicBezTo>
                  <a:cubicBezTo>
                    <a:pt x="52951" y="141605"/>
                    <a:pt x="52249" y="110856"/>
                    <a:pt x="43827" y="81765"/>
                  </a:cubicBezTo>
                  <a:cubicBezTo>
                    <a:pt x="41851" y="74302"/>
                    <a:pt x="39617" y="66838"/>
                    <a:pt x="37130" y="59501"/>
                  </a:cubicBezTo>
                  <a:lnTo>
                    <a:pt x="37130" y="59501"/>
                  </a:lnTo>
                  <a:cubicBezTo>
                    <a:pt x="32218" y="44766"/>
                    <a:pt x="26284" y="30221"/>
                    <a:pt x="19968" y="15995"/>
                  </a:cubicBezTo>
                  <a:lnTo>
                    <a:pt x="18374" y="14272"/>
                  </a:lnTo>
                  <a:close/>
                </a:path>
              </a:pathLst>
            </a:custGeom>
            <a:solidFill>
              <a:srgbClr val="E0C3D4"/>
            </a:solidFill>
            <a:ln w="6375" cap="flat">
              <a:noFill/>
              <a:prstDash val="solid"/>
              <a:miter/>
            </a:ln>
          </p:spPr>
          <p:txBody>
            <a:bodyPr rtlCol="0" anchor="ctr"/>
            <a:lstStyle/>
            <a:p>
              <a:endParaRPr lang="zh-CN" altLang="en-US"/>
            </a:p>
          </p:txBody>
        </p:sp>
        <p:sp>
          <p:nvSpPr>
            <p:cNvPr id="271" name="íṡḷïdè">
              <a:extLst>
                <a:ext uri="{FF2B5EF4-FFF2-40B4-BE49-F238E27FC236}">
                  <a16:creationId xmlns:a16="http://schemas.microsoft.com/office/drawing/2014/main" id="{2FECD22B-71B7-A50B-E294-D3F969367324}"/>
                </a:ext>
              </a:extLst>
            </p:cNvPr>
            <p:cNvSpPr/>
            <p:nvPr/>
          </p:nvSpPr>
          <p:spPr>
            <a:xfrm>
              <a:off x="-9760" y="6355406"/>
              <a:ext cx="256583" cy="534085"/>
            </a:xfrm>
            <a:custGeom>
              <a:avLst/>
              <a:gdLst>
                <a:gd name="connsiteX0" fmla="*/ 2680 w 256583"/>
                <a:gd name="connsiteY0" fmla="*/ 216180 h 534085"/>
                <a:gd name="connsiteX1" fmla="*/ 8613 w 256583"/>
                <a:gd name="connsiteY1" fmla="*/ 222559 h 534085"/>
                <a:gd name="connsiteX2" fmla="*/ 8613 w 256583"/>
                <a:gd name="connsiteY2" fmla="*/ 531769 h 534085"/>
                <a:gd name="connsiteX3" fmla="*/ 74385 w 256583"/>
                <a:gd name="connsiteY3" fmla="*/ 527495 h 534085"/>
                <a:gd name="connsiteX4" fmla="*/ 99903 w 256583"/>
                <a:gd name="connsiteY4" fmla="*/ 523030 h 534085"/>
                <a:gd name="connsiteX5" fmla="*/ 128546 w 256583"/>
                <a:gd name="connsiteY5" fmla="*/ 515501 h 534085"/>
                <a:gd name="connsiteX6" fmla="*/ 226916 w 256583"/>
                <a:gd name="connsiteY6" fmla="*/ 445711 h 534085"/>
                <a:gd name="connsiteX7" fmla="*/ 236231 w 256583"/>
                <a:gd name="connsiteY7" fmla="*/ 430337 h 534085"/>
                <a:gd name="connsiteX8" fmla="*/ 251030 w 256583"/>
                <a:gd name="connsiteY8" fmla="*/ 395058 h 534085"/>
                <a:gd name="connsiteX9" fmla="*/ 256134 w 256583"/>
                <a:gd name="connsiteY9" fmla="*/ 375601 h 534085"/>
                <a:gd name="connsiteX10" fmla="*/ 258112 w 256583"/>
                <a:gd name="connsiteY10" fmla="*/ 364245 h 534085"/>
                <a:gd name="connsiteX11" fmla="*/ 259068 w 256583"/>
                <a:gd name="connsiteY11" fmla="*/ 342109 h 534085"/>
                <a:gd name="connsiteX12" fmla="*/ 117127 w 256583"/>
                <a:gd name="connsiteY12" fmla="*/ 162721 h 534085"/>
                <a:gd name="connsiteX13" fmla="*/ 117127 w 256583"/>
                <a:gd name="connsiteY13" fmla="*/ 162721 h 534085"/>
                <a:gd name="connsiteX14" fmla="*/ 112917 w 256583"/>
                <a:gd name="connsiteY14" fmla="*/ 149196 h 534085"/>
                <a:gd name="connsiteX15" fmla="*/ 107558 w 256583"/>
                <a:gd name="connsiteY15" fmla="*/ 121764 h 534085"/>
                <a:gd name="connsiteX16" fmla="*/ 107558 w 256583"/>
                <a:gd name="connsiteY16" fmla="*/ 120936 h 534085"/>
                <a:gd name="connsiteX17" fmla="*/ 105643 w 256583"/>
                <a:gd name="connsiteY17" fmla="*/ 96374 h 534085"/>
                <a:gd name="connsiteX18" fmla="*/ 49824 w 256583"/>
                <a:gd name="connsiteY18" fmla="*/ 22119 h 534085"/>
                <a:gd name="connsiteX19" fmla="*/ 41849 w 256583"/>
                <a:gd name="connsiteY19" fmla="*/ 16249 h 534085"/>
                <a:gd name="connsiteX20" fmla="*/ 8741 w 256583"/>
                <a:gd name="connsiteY20" fmla="*/ -2315 h 534085"/>
                <a:gd name="connsiteX21" fmla="*/ 8741 w 256583"/>
                <a:gd name="connsiteY21" fmla="*/ 216371 h 53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583" h="534085">
                  <a:moveTo>
                    <a:pt x="2680" y="216180"/>
                  </a:moveTo>
                  <a:lnTo>
                    <a:pt x="8613" y="222559"/>
                  </a:lnTo>
                  <a:lnTo>
                    <a:pt x="8613" y="531769"/>
                  </a:lnTo>
                  <a:cubicBezTo>
                    <a:pt x="30622" y="531833"/>
                    <a:pt x="52568" y="530365"/>
                    <a:pt x="74385" y="527495"/>
                  </a:cubicBezTo>
                  <a:cubicBezTo>
                    <a:pt x="83125" y="526283"/>
                    <a:pt x="91545" y="524816"/>
                    <a:pt x="99903" y="523030"/>
                  </a:cubicBezTo>
                  <a:cubicBezTo>
                    <a:pt x="109599" y="520988"/>
                    <a:pt x="119105" y="518501"/>
                    <a:pt x="128546" y="515501"/>
                  </a:cubicBezTo>
                  <a:cubicBezTo>
                    <a:pt x="169884" y="502233"/>
                    <a:pt x="203568" y="479841"/>
                    <a:pt x="226916" y="445711"/>
                  </a:cubicBezTo>
                  <a:cubicBezTo>
                    <a:pt x="230297" y="440734"/>
                    <a:pt x="233423" y="435631"/>
                    <a:pt x="236231" y="430337"/>
                  </a:cubicBezTo>
                  <a:cubicBezTo>
                    <a:pt x="242355" y="419109"/>
                    <a:pt x="247267" y="407306"/>
                    <a:pt x="251030" y="395058"/>
                  </a:cubicBezTo>
                  <a:cubicBezTo>
                    <a:pt x="253072" y="388679"/>
                    <a:pt x="254795" y="382172"/>
                    <a:pt x="256134" y="375601"/>
                  </a:cubicBezTo>
                  <a:cubicBezTo>
                    <a:pt x="256964" y="371710"/>
                    <a:pt x="257665" y="367882"/>
                    <a:pt x="258112" y="364245"/>
                  </a:cubicBezTo>
                  <a:cubicBezTo>
                    <a:pt x="259196" y="356910"/>
                    <a:pt x="259515" y="349509"/>
                    <a:pt x="259068" y="342109"/>
                  </a:cubicBezTo>
                  <a:cubicBezTo>
                    <a:pt x="254348" y="261729"/>
                    <a:pt x="152150" y="260963"/>
                    <a:pt x="117127" y="162721"/>
                  </a:cubicBezTo>
                  <a:lnTo>
                    <a:pt x="117127" y="162721"/>
                  </a:lnTo>
                  <a:cubicBezTo>
                    <a:pt x="115596" y="158382"/>
                    <a:pt x="114192" y="153917"/>
                    <a:pt x="112917" y="149196"/>
                  </a:cubicBezTo>
                  <a:cubicBezTo>
                    <a:pt x="110492" y="140202"/>
                    <a:pt x="108707" y="131014"/>
                    <a:pt x="107558" y="121764"/>
                  </a:cubicBezTo>
                  <a:cubicBezTo>
                    <a:pt x="107558" y="121764"/>
                    <a:pt x="107558" y="121191"/>
                    <a:pt x="107558" y="120936"/>
                  </a:cubicBezTo>
                  <a:cubicBezTo>
                    <a:pt x="106537" y="113281"/>
                    <a:pt x="105963" y="104987"/>
                    <a:pt x="105643" y="96374"/>
                  </a:cubicBezTo>
                  <a:cubicBezTo>
                    <a:pt x="94034" y="67094"/>
                    <a:pt x="74768" y="41448"/>
                    <a:pt x="49824" y="22119"/>
                  </a:cubicBezTo>
                  <a:cubicBezTo>
                    <a:pt x="47209" y="20077"/>
                    <a:pt x="44530" y="18163"/>
                    <a:pt x="41849" y="16249"/>
                  </a:cubicBezTo>
                  <a:cubicBezTo>
                    <a:pt x="31324" y="9168"/>
                    <a:pt x="20288" y="2917"/>
                    <a:pt x="8741" y="-2315"/>
                  </a:cubicBezTo>
                  <a:lnTo>
                    <a:pt x="8741" y="216371"/>
                  </a:lnTo>
                  <a:close/>
                </a:path>
              </a:pathLst>
            </a:custGeom>
            <a:solidFill>
              <a:srgbClr val="FF69AF"/>
            </a:solidFill>
            <a:ln w="6375" cap="flat">
              <a:noFill/>
              <a:prstDash val="solid"/>
              <a:miter/>
            </a:ln>
          </p:spPr>
          <p:txBody>
            <a:bodyPr rtlCol="0" anchor="ctr"/>
            <a:lstStyle/>
            <a:p>
              <a:endParaRPr lang="zh-CN" altLang="en-US"/>
            </a:p>
          </p:txBody>
        </p:sp>
        <p:sp>
          <p:nvSpPr>
            <p:cNvPr id="272" name="íṥ1iḍé">
              <a:extLst>
                <a:ext uri="{FF2B5EF4-FFF2-40B4-BE49-F238E27FC236}">
                  <a16:creationId xmlns:a16="http://schemas.microsoft.com/office/drawing/2014/main" id="{DF737F54-BD2B-832F-F558-62192062FA6A}"/>
                </a:ext>
              </a:extLst>
            </p:cNvPr>
            <p:cNvSpPr/>
            <p:nvPr/>
          </p:nvSpPr>
          <p:spPr>
            <a:xfrm>
              <a:off x="-3828" y="6688410"/>
              <a:ext cx="250475" cy="200953"/>
            </a:xfrm>
            <a:custGeom>
              <a:avLst/>
              <a:gdLst>
                <a:gd name="connsiteX0" fmla="*/ 2680 w 250475"/>
                <a:gd name="connsiteY0" fmla="*/ 143072 h 200953"/>
                <a:gd name="connsiteX1" fmla="*/ 2680 w 250475"/>
                <a:gd name="connsiteY1" fmla="*/ 198636 h 200953"/>
                <a:gd name="connsiteX2" fmla="*/ 68516 w 250475"/>
                <a:gd name="connsiteY2" fmla="*/ 194363 h 200953"/>
                <a:gd name="connsiteX3" fmla="*/ 122550 w 250475"/>
                <a:gd name="connsiteY3" fmla="*/ 182432 h 200953"/>
                <a:gd name="connsiteX4" fmla="*/ 220920 w 250475"/>
                <a:gd name="connsiteY4" fmla="*/ 112642 h 200953"/>
                <a:gd name="connsiteX5" fmla="*/ 230235 w 250475"/>
                <a:gd name="connsiteY5" fmla="*/ 97268 h 200953"/>
                <a:gd name="connsiteX6" fmla="*/ 245034 w 250475"/>
                <a:gd name="connsiteY6" fmla="*/ 61990 h 200953"/>
                <a:gd name="connsiteX7" fmla="*/ 250138 w 250475"/>
                <a:gd name="connsiteY7" fmla="*/ 42532 h 200953"/>
                <a:gd name="connsiteX8" fmla="*/ 252116 w 250475"/>
                <a:gd name="connsiteY8" fmla="*/ 31177 h 200953"/>
                <a:gd name="connsiteX9" fmla="*/ 252944 w 250475"/>
                <a:gd name="connsiteY9" fmla="*/ 9041 h 200953"/>
                <a:gd name="connsiteX10" fmla="*/ 251541 w 250475"/>
                <a:gd name="connsiteY10" fmla="*/ -2315 h 200953"/>
                <a:gd name="connsiteX11" fmla="*/ 249182 w 250475"/>
                <a:gd name="connsiteY11" fmla="*/ 6362 h 200953"/>
                <a:gd name="connsiteX12" fmla="*/ 247267 w 250475"/>
                <a:gd name="connsiteY12" fmla="*/ 11847 h 200953"/>
                <a:gd name="connsiteX13" fmla="*/ 102519 w 250475"/>
                <a:gd name="connsiteY13" fmla="*/ 133056 h 200953"/>
                <a:gd name="connsiteX14" fmla="*/ 3191 w 250475"/>
                <a:gd name="connsiteY14" fmla="*/ 142753 h 20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475" h="200953">
                  <a:moveTo>
                    <a:pt x="2680" y="143072"/>
                  </a:moveTo>
                  <a:lnTo>
                    <a:pt x="2680" y="198636"/>
                  </a:lnTo>
                  <a:cubicBezTo>
                    <a:pt x="24689" y="198700"/>
                    <a:pt x="46699" y="197233"/>
                    <a:pt x="68516" y="194363"/>
                  </a:cubicBezTo>
                  <a:cubicBezTo>
                    <a:pt x="86826" y="192001"/>
                    <a:pt x="104943" y="187983"/>
                    <a:pt x="122550" y="182432"/>
                  </a:cubicBezTo>
                  <a:cubicBezTo>
                    <a:pt x="163888" y="169164"/>
                    <a:pt x="197572" y="146772"/>
                    <a:pt x="220920" y="112642"/>
                  </a:cubicBezTo>
                  <a:cubicBezTo>
                    <a:pt x="224301" y="107666"/>
                    <a:pt x="227427" y="102564"/>
                    <a:pt x="230235" y="97268"/>
                  </a:cubicBezTo>
                  <a:cubicBezTo>
                    <a:pt x="236359" y="86040"/>
                    <a:pt x="241271" y="74238"/>
                    <a:pt x="245034" y="61990"/>
                  </a:cubicBezTo>
                  <a:cubicBezTo>
                    <a:pt x="247076" y="55611"/>
                    <a:pt x="248798" y="49103"/>
                    <a:pt x="250138" y="42532"/>
                  </a:cubicBezTo>
                  <a:cubicBezTo>
                    <a:pt x="250968" y="38642"/>
                    <a:pt x="251605" y="34877"/>
                    <a:pt x="252116" y="31177"/>
                  </a:cubicBezTo>
                  <a:cubicBezTo>
                    <a:pt x="253136" y="23841"/>
                    <a:pt x="253391" y="16442"/>
                    <a:pt x="252944" y="9041"/>
                  </a:cubicBezTo>
                  <a:cubicBezTo>
                    <a:pt x="252753" y="5214"/>
                    <a:pt x="252307" y="1449"/>
                    <a:pt x="251541" y="-2315"/>
                  </a:cubicBezTo>
                  <a:cubicBezTo>
                    <a:pt x="250776" y="555"/>
                    <a:pt x="250074" y="3364"/>
                    <a:pt x="249182" y="6362"/>
                  </a:cubicBezTo>
                  <a:cubicBezTo>
                    <a:pt x="248607" y="8212"/>
                    <a:pt x="247968" y="9998"/>
                    <a:pt x="247267" y="11847"/>
                  </a:cubicBezTo>
                  <a:cubicBezTo>
                    <a:pt x="223728" y="80873"/>
                    <a:pt x="172054" y="117682"/>
                    <a:pt x="102519" y="133056"/>
                  </a:cubicBezTo>
                  <a:cubicBezTo>
                    <a:pt x="69920" y="140074"/>
                    <a:pt x="36555" y="143327"/>
                    <a:pt x="3191" y="142753"/>
                  </a:cubicBezTo>
                  <a:close/>
                </a:path>
              </a:pathLst>
            </a:custGeom>
            <a:solidFill>
              <a:srgbClr val="FF9CCC"/>
            </a:solidFill>
            <a:ln w="6375" cap="flat">
              <a:noFill/>
              <a:prstDash val="solid"/>
              <a:miter/>
            </a:ln>
          </p:spPr>
          <p:txBody>
            <a:bodyPr rtlCol="0" anchor="ctr"/>
            <a:lstStyle/>
            <a:p>
              <a:endParaRPr lang="zh-CN" altLang="en-US"/>
            </a:p>
          </p:txBody>
        </p:sp>
        <p:sp>
          <p:nvSpPr>
            <p:cNvPr id="273" name="îŝlîḍè">
              <a:extLst>
                <a:ext uri="{FF2B5EF4-FFF2-40B4-BE49-F238E27FC236}">
                  <a16:creationId xmlns:a16="http://schemas.microsoft.com/office/drawing/2014/main" id="{F2856EAC-D61D-CEAC-21AC-F0D8FAE35F09}"/>
                </a:ext>
              </a:extLst>
            </p:cNvPr>
            <p:cNvSpPr/>
            <p:nvPr/>
          </p:nvSpPr>
          <p:spPr>
            <a:xfrm>
              <a:off x="-3828" y="6414096"/>
              <a:ext cx="18987" cy="85802"/>
            </a:xfrm>
            <a:custGeom>
              <a:avLst/>
              <a:gdLst>
                <a:gd name="connsiteX0" fmla="*/ 2680 w 18987"/>
                <a:gd name="connsiteY0" fmla="*/ -2315 h 85802"/>
                <a:gd name="connsiteX1" fmla="*/ 2680 w 18987"/>
                <a:gd name="connsiteY1" fmla="*/ 83488 h 85802"/>
                <a:gd name="connsiteX2" fmla="*/ 8231 w 18987"/>
                <a:gd name="connsiteY2" fmla="*/ 77555 h 85802"/>
                <a:gd name="connsiteX3" fmla="*/ 15950 w 18987"/>
                <a:gd name="connsiteY3" fmla="*/ 66455 h 85802"/>
                <a:gd name="connsiteX4" fmla="*/ 2680 w 18987"/>
                <a:gd name="connsiteY4" fmla="*/ -2315 h 8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7" h="85802">
                  <a:moveTo>
                    <a:pt x="2680" y="-2315"/>
                  </a:moveTo>
                  <a:lnTo>
                    <a:pt x="2680" y="83488"/>
                  </a:lnTo>
                  <a:cubicBezTo>
                    <a:pt x="4658" y="81639"/>
                    <a:pt x="6509" y="79661"/>
                    <a:pt x="8231" y="77555"/>
                  </a:cubicBezTo>
                  <a:cubicBezTo>
                    <a:pt x="11229" y="74174"/>
                    <a:pt x="13844" y="70475"/>
                    <a:pt x="15950" y="66455"/>
                  </a:cubicBezTo>
                  <a:cubicBezTo>
                    <a:pt x="27689" y="44383"/>
                    <a:pt x="20415" y="20715"/>
                    <a:pt x="2680" y="-2315"/>
                  </a:cubicBezTo>
                  <a:close/>
                </a:path>
              </a:pathLst>
            </a:custGeom>
            <a:solidFill>
              <a:srgbClr val="E0C3D4"/>
            </a:solidFill>
            <a:ln w="6375" cap="flat">
              <a:noFill/>
              <a:prstDash val="solid"/>
              <a:miter/>
            </a:ln>
          </p:spPr>
          <p:txBody>
            <a:bodyPr rtlCol="0" anchor="ctr"/>
            <a:lstStyle/>
            <a:p>
              <a:endParaRPr lang="zh-CN" altLang="en-US"/>
            </a:p>
          </p:txBody>
        </p:sp>
        <p:sp>
          <p:nvSpPr>
            <p:cNvPr id="274" name="ïśļiḋé">
              <a:extLst>
                <a:ext uri="{FF2B5EF4-FFF2-40B4-BE49-F238E27FC236}">
                  <a16:creationId xmlns:a16="http://schemas.microsoft.com/office/drawing/2014/main" id="{DF6C470D-FC68-DA7A-1CBF-69F887E113AF}"/>
                </a:ext>
              </a:extLst>
            </p:cNvPr>
            <p:cNvSpPr/>
            <p:nvPr/>
          </p:nvSpPr>
          <p:spPr>
            <a:xfrm>
              <a:off x="-3828" y="6607520"/>
              <a:ext cx="41268" cy="95180"/>
            </a:xfrm>
            <a:custGeom>
              <a:avLst/>
              <a:gdLst>
                <a:gd name="connsiteX0" fmla="*/ 9698 w 41268"/>
                <a:gd name="connsiteY0" fmla="*/ 4064 h 95180"/>
                <a:gd name="connsiteX1" fmla="*/ 2680 w 41268"/>
                <a:gd name="connsiteY1" fmla="*/ -2315 h 95180"/>
                <a:gd name="connsiteX2" fmla="*/ 2680 w 41268"/>
                <a:gd name="connsiteY2" fmla="*/ 92865 h 95180"/>
                <a:gd name="connsiteX3" fmla="*/ 3956 w 41268"/>
                <a:gd name="connsiteY3" fmla="*/ 92228 h 95180"/>
                <a:gd name="connsiteX4" fmla="*/ 43827 w 41268"/>
                <a:gd name="connsiteY4" fmla="*/ 54653 h 95180"/>
                <a:gd name="connsiteX5" fmla="*/ 37130 w 41268"/>
                <a:gd name="connsiteY5" fmla="*/ 32389 h 95180"/>
                <a:gd name="connsiteX6" fmla="*/ 37130 w 41268"/>
                <a:gd name="connsiteY6" fmla="*/ 32389 h 95180"/>
                <a:gd name="connsiteX7" fmla="*/ 9698 w 41268"/>
                <a:gd name="connsiteY7" fmla="*/ 4064 h 9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68" h="95180">
                  <a:moveTo>
                    <a:pt x="9698" y="4064"/>
                  </a:moveTo>
                  <a:lnTo>
                    <a:pt x="2680" y="-2315"/>
                  </a:lnTo>
                  <a:lnTo>
                    <a:pt x="2680" y="92865"/>
                  </a:lnTo>
                  <a:lnTo>
                    <a:pt x="3956" y="92228"/>
                  </a:lnTo>
                  <a:cubicBezTo>
                    <a:pt x="30751" y="78639"/>
                    <a:pt x="42232" y="66711"/>
                    <a:pt x="43827" y="54653"/>
                  </a:cubicBezTo>
                  <a:cubicBezTo>
                    <a:pt x="44530" y="46615"/>
                    <a:pt x="42170" y="38640"/>
                    <a:pt x="37130" y="32389"/>
                  </a:cubicBezTo>
                  <a:lnTo>
                    <a:pt x="37130" y="32389"/>
                  </a:lnTo>
                  <a:cubicBezTo>
                    <a:pt x="29092" y="21927"/>
                    <a:pt x="19842" y="12486"/>
                    <a:pt x="9698" y="4064"/>
                  </a:cubicBezTo>
                  <a:close/>
                </a:path>
              </a:pathLst>
            </a:custGeom>
            <a:solidFill>
              <a:srgbClr val="E0C3D4"/>
            </a:solidFill>
            <a:ln w="6375" cap="flat">
              <a:noFill/>
              <a:prstDash val="solid"/>
              <a:miter/>
            </a:ln>
          </p:spPr>
          <p:txBody>
            <a:bodyPr rtlCol="0" anchor="ctr"/>
            <a:lstStyle/>
            <a:p>
              <a:endParaRPr lang="zh-CN" altLang="en-US"/>
            </a:p>
          </p:txBody>
        </p:sp>
        <p:sp>
          <p:nvSpPr>
            <p:cNvPr id="275" name="íṥḷíḋè">
              <a:extLst>
                <a:ext uri="{FF2B5EF4-FFF2-40B4-BE49-F238E27FC236}">
                  <a16:creationId xmlns:a16="http://schemas.microsoft.com/office/drawing/2014/main" id="{57D76178-2BE7-09D6-DEA2-0948B165E6D3}"/>
                </a:ext>
              </a:extLst>
            </p:cNvPr>
            <p:cNvSpPr/>
            <p:nvPr/>
          </p:nvSpPr>
          <p:spPr>
            <a:xfrm>
              <a:off x="560557" y="6720243"/>
              <a:ext cx="1061557" cy="184238"/>
            </a:xfrm>
            <a:custGeom>
              <a:avLst/>
              <a:gdLst>
                <a:gd name="connsiteX0" fmla="*/ 2680 w 1061557"/>
                <a:gd name="connsiteY0" fmla="*/ 181923 h 184238"/>
                <a:gd name="connsiteX1" fmla="*/ 1058091 w 1061557"/>
                <a:gd name="connsiteY1" fmla="*/ 181923 h 184238"/>
                <a:gd name="connsiteX2" fmla="*/ 1060131 w 1061557"/>
                <a:gd name="connsiteY2" fmla="*/ 175033 h 184238"/>
                <a:gd name="connsiteX3" fmla="*/ 1058155 w 1061557"/>
                <a:gd name="connsiteY3" fmla="*/ 97460 h 184238"/>
                <a:gd name="connsiteX4" fmla="*/ 1052412 w 1061557"/>
                <a:gd name="connsiteY4" fmla="*/ 78322 h 184238"/>
                <a:gd name="connsiteX5" fmla="*/ 1052412 w 1061557"/>
                <a:gd name="connsiteY5" fmla="*/ 78322 h 184238"/>
                <a:gd name="connsiteX6" fmla="*/ 1037549 w 1061557"/>
                <a:gd name="connsiteY6" fmla="*/ 40491 h 184238"/>
                <a:gd name="connsiteX7" fmla="*/ 1027980 w 1061557"/>
                <a:gd name="connsiteY7" fmla="*/ 19440 h 184238"/>
                <a:gd name="connsiteX8" fmla="*/ 1017453 w 1061557"/>
                <a:gd name="connsiteY8" fmla="*/ 19440 h 184238"/>
                <a:gd name="connsiteX9" fmla="*/ 997295 w 1061557"/>
                <a:gd name="connsiteY9" fmla="*/ 19057 h 184238"/>
                <a:gd name="connsiteX10" fmla="*/ 793918 w 1061557"/>
                <a:gd name="connsiteY10" fmla="*/ 14719 h 184238"/>
                <a:gd name="connsiteX11" fmla="*/ 709838 w 1061557"/>
                <a:gd name="connsiteY11" fmla="*/ 12550 h 184238"/>
                <a:gd name="connsiteX12" fmla="*/ 667224 w 1061557"/>
                <a:gd name="connsiteY12" fmla="*/ 11593 h 184238"/>
                <a:gd name="connsiteX13" fmla="*/ 625886 w 1061557"/>
                <a:gd name="connsiteY13" fmla="*/ 10699 h 184238"/>
                <a:gd name="connsiteX14" fmla="*/ 608534 w 1061557"/>
                <a:gd name="connsiteY14" fmla="*/ 10380 h 184238"/>
                <a:gd name="connsiteX15" fmla="*/ 556924 w 1061557"/>
                <a:gd name="connsiteY15" fmla="*/ 9296 h 184238"/>
                <a:gd name="connsiteX16" fmla="*/ 539636 w 1061557"/>
                <a:gd name="connsiteY16" fmla="*/ 8913 h 184238"/>
                <a:gd name="connsiteX17" fmla="*/ 514119 w 1061557"/>
                <a:gd name="connsiteY17" fmla="*/ 8404 h 184238"/>
                <a:gd name="connsiteX18" fmla="*/ 496894 w 1061557"/>
                <a:gd name="connsiteY18" fmla="*/ 8020 h 184238"/>
                <a:gd name="connsiteX19" fmla="*/ 475076 w 1061557"/>
                <a:gd name="connsiteY19" fmla="*/ 7573 h 184238"/>
                <a:gd name="connsiteX20" fmla="*/ 435715 w 1061557"/>
                <a:gd name="connsiteY20" fmla="*/ 6745 h 184238"/>
                <a:gd name="connsiteX21" fmla="*/ 374345 w 1061557"/>
                <a:gd name="connsiteY21" fmla="*/ 5404 h 184238"/>
                <a:gd name="connsiteX22" fmla="*/ 347743 w 1061557"/>
                <a:gd name="connsiteY22" fmla="*/ 4831 h 184238"/>
                <a:gd name="connsiteX23" fmla="*/ 63540 w 1061557"/>
                <a:gd name="connsiteY23" fmla="*/ -1166 h 184238"/>
                <a:gd name="connsiteX24" fmla="*/ 6892 w 1061557"/>
                <a:gd name="connsiteY24" fmla="*/ -2315 h 184238"/>
                <a:gd name="connsiteX25" fmla="*/ 30304 w 1061557"/>
                <a:gd name="connsiteY25" fmla="*/ 82915 h 184238"/>
                <a:gd name="connsiteX26" fmla="*/ 10591 w 1061557"/>
                <a:gd name="connsiteY26" fmla="*/ 164507 h 184238"/>
                <a:gd name="connsiteX27" fmla="*/ 8423 w 1061557"/>
                <a:gd name="connsiteY27" fmla="*/ 169164 h 184238"/>
                <a:gd name="connsiteX28" fmla="*/ 2680 w 1061557"/>
                <a:gd name="connsiteY28" fmla="*/ 181923 h 18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61557" h="184238">
                  <a:moveTo>
                    <a:pt x="2680" y="181923"/>
                  </a:moveTo>
                  <a:lnTo>
                    <a:pt x="1058091" y="181923"/>
                  </a:lnTo>
                  <a:cubicBezTo>
                    <a:pt x="1058792" y="179626"/>
                    <a:pt x="1059494" y="177330"/>
                    <a:pt x="1060131" y="175033"/>
                  </a:cubicBezTo>
                  <a:cubicBezTo>
                    <a:pt x="1066193" y="149451"/>
                    <a:pt x="1065554" y="122722"/>
                    <a:pt x="1058155" y="97460"/>
                  </a:cubicBezTo>
                  <a:cubicBezTo>
                    <a:pt x="1056560" y="91080"/>
                    <a:pt x="1054582" y="84701"/>
                    <a:pt x="1052412" y="78322"/>
                  </a:cubicBezTo>
                  <a:lnTo>
                    <a:pt x="1052412" y="78322"/>
                  </a:lnTo>
                  <a:cubicBezTo>
                    <a:pt x="1048138" y="65563"/>
                    <a:pt x="1042971" y="52804"/>
                    <a:pt x="1037549" y="40491"/>
                  </a:cubicBezTo>
                  <a:cubicBezTo>
                    <a:pt x="1034486" y="33346"/>
                    <a:pt x="1031170" y="26328"/>
                    <a:pt x="1027980" y="19440"/>
                  </a:cubicBezTo>
                  <a:lnTo>
                    <a:pt x="1017453" y="19440"/>
                  </a:lnTo>
                  <a:lnTo>
                    <a:pt x="997295" y="19057"/>
                  </a:lnTo>
                  <a:lnTo>
                    <a:pt x="793918" y="14719"/>
                  </a:lnTo>
                  <a:lnTo>
                    <a:pt x="709838" y="12550"/>
                  </a:lnTo>
                  <a:lnTo>
                    <a:pt x="667224" y="11593"/>
                  </a:lnTo>
                  <a:lnTo>
                    <a:pt x="625886" y="10699"/>
                  </a:lnTo>
                  <a:lnTo>
                    <a:pt x="608534" y="10380"/>
                  </a:lnTo>
                  <a:lnTo>
                    <a:pt x="556924" y="9296"/>
                  </a:lnTo>
                  <a:lnTo>
                    <a:pt x="539636" y="8913"/>
                  </a:lnTo>
                  <a:lnTo>
                    <a:pt x="514119" y="8404"/>
                  </a:lnTo>
                  <a:lnTo>
                    <a:pt x="496894" y="8020"/>
                  </a:lnTo>
                  <a:lnTo>
                    <a:pt x="475076" y="7573"/>
                  </a:lnTo>
                  <a:lnTo>
                    <a:pt x="435715" y="6745"/>
                  </a:lnTo>
                  <a:lnTo>
                    <a:pt x="374345" y="5404"/>
                  </a:lnTo>
                  <a:lnTo>
                    <a:pt x="347743" y="4831"/>
                  </a:lnTo>
                  <a:lnTo>
                    <a:pt x="63540" y="-1166"/>
                  </a:lnTo>
                  <a:lnTo>
                    <a:pt x="6892" y="-2315"/>
                  </a:lnTo>
                  <a:cubicBezTo>
                    <a:pt x="24116" y="22630"/>
                    <a:pt x="32346" y="52676"/>
                    <a:pt x="30304" y="82915"/>
                  </a:cubicBezTo>
                  <a:cubicBezTo>
                    <a:pt x="28837" y="111111"/>
                    <a:pt x="22138" y="138734"/>
                    <a:pt x="10591" y="164507"/>
                  </a:cubicBezTo>
                  <a:cubicBezTo>
                    <a:pt x="9890" y="166102"/>
                    <a:pt x="9188" y="167633"/>
                    <a:pt x="8423" y="169164"/>
                  </a:cubicBezTo>
                  <a:cubicBezTo>
                    <a:pt x="6828" y="173502"/>
                    <a:pt x="4850" y="177776"/>
                    <a:pt x="2680" y="181923"/>
                  </a:cubicBezTo>
                  <a:close/>
                </a:path>
              </a:pathLst>
            </a:custGeom>
            <a:solidFill>
              <a:srgbClr val="BF2E85"/>
            </a:solidFill>
            <a:ln w="6375" cap="flat">
              <a:noFill/>
              <a:prstDash val="solid"/>
              <a:miter/>
            </a:ln>
          </p:spPr>
          <p:txBody>
            <a:bodyPr rtlCol="0" anchor="ctr"/>
            <a:lstStyle/>
            <a:p>
              <a:endParaRPr lang="zh-CN" altLang="en-US"/>
            </a:p>
          </p:txBody>
        </p:sp>
        <p:sp>
          <p:nvSpPr>
            <p:cNvPr id="276" name="ïṥḷíḑê">
              <a:extLst>
                <a:ext uri="{FF2B5EF4-FFF2-40B4-BE49-F238E27FC236}">
                  <a16:creationId xmlns:a16="http://schemas.microsoft.com/office/drawing/2014/main" id="{08814EF9-1142-7FA4-706C-058BBA40E896}"/>
                </a:ext>
              </a:extLst>
            </p:cNvPr>
            <p:cNvSpPr/>
            <p:nvPr/>
          </p:nvSpPr>
          <p:spPr>
            <a:xfrm>
              <a:off x="560557" y="6720243"/>
              <a:ext cx="1061557" cy="184238"/>
            </a:xfrm>
            <a:custGeom>
              <a:avLst/>
              <a:gdLst>
                <a:gd name="connsiteX0" fmla="*/ 2680 w 1061557"/>
                <a:gd name="connsiteY0" fmla="*/ 181923 h 184238"/>
                <a:gd name="connsiteX1" fmla="*/ 1058091 w 1061557"/>
                <a:gd name="connsiteY1" fmla="*/ 181923 h 184238"/>
                <a:gd name="connsiteX2" fmla="*/ 1060131 w 1061557"/>
                <a:gd name="connsiteY2" fmla="*/ 175033 h 184238"/>
                <a:gd name="connsiteX3" fmla="*/ 1058155 w 1061557"/>
                <a:gd name="connsiteY3" fmla="*/ 97460 h 184238"/>
                <a:gd name="connsiteX4" fmla="*/ 1052412 w 1061557"/>
                <a:gd name="connsiteY4" fmla="*/ 78322 h 184238"/>
                <a:gd name="connsiteX5" fmla="*/ 1052412 w 1061557"/>
                <a:gd name="connsiteY5" fmla="*/ 78322 h 184238"/>
                <a:gd name="connsiteX6" fmla="*/ 1037549 w 1061557"/>
                <a:gd name="connsiteY6" fmla="*/ 40491 h 184238"/>
                <a:gd name="connsiteX7" fmla="*/ 1017453 w 1061557"/>
                <a:gd name="connsiteY7" fmla="*/ 19121 h 184238"/>
                <a:gd name="connsiteX8" fmla="*/ 997295 w 1061557"/>
                <a:gd name="connsiteY8" fmla="*/ 18737 h 184238"/>
                <a:gd name="connsiteX9" fmla="*/ 793918 w 1061557"/>
                <a:gd name="connsiteY9" fmla="*/ 14400 h 184238"/>
                <a:gd name="connsiteX10" fmla="*/ 709838 w 1061557"/>
                <a:gd name="connsiteY10" fmla="*/ 12550 h 184238"/>
                <a:gd name="connsiteX11" fmla="*/ 667224 w 1061557"/>
                <a:gd name="connsiteY11" fmla="*/ 11593 h 184238"/>
                <a:gd name="connsiteX12" fmla="*/ 625886 w 1061557"/>
                <a:gd name="connsiteY12" fmla="*/ 10699 h 184238"/>
                <a:gd name="connsiteX13" fmla="*/ 608534 w 1061557"/>
                <a:gd name="connsiteY13" fmla="*/ 10380 h 184238"/>
                <a:gd name="connsiteX14" fmla="*/ 556924 w 1061557"/>
                <a:gd name="connsiteY14" fmla="*/ 9296 h 184238"/>
                <a:gd name="connsiteX15" fmla="*/ 539636 w 1061557"/>
                <a:gd name="connsiteY15" fmla="*/ 8913 h 184238"/>
                <a:gd name="connsiteX16" fmla="*/ 514119 w 1061557"/>
                <a:gd name="connsiteY16" fmla="*/ 8404 h 184238"/>
                <a:gd name="connsiteX17" fmla="*/ 496894 w 1061557"/>
                <a:gd name="connsiteY17" fmla="*/ 8020 h 184238"/>
                <a:gd name="connsiteX18" fmla="*/ 475076 w 1061557"/>
                <a:gd name="connsiteY18" fmla="*/ 7573 h 184238"/>
                <a:gd name="connsiteX19" fmla="*/ 435715 w 1061557"/>
                <a:gd name="connsiteY19" fmla="*/ 6745 h 184238"/>
                <a:gd name="connsiteX20" fmla="*/ 374345 w 1061557"/>
                <a:gd name="connsiteY20" fmla="*/ 5404 h 184238"/>
                <a:gd name="connsiteX21" fmla="*/ 347743 w 1061557"/>
                <a:gd name="connsiteY21" fmla="*/ 4831 h 184238"/>
                <a:gd name="connsiteX22" fmla="*/ 63540 w 1061557"/>
                <a:gd name="connsiteY22" fmla="*/ -1166 h 184238"/>
                <a:gd name="connsiteX23" fmla="*/ 6892 w 1061557"/>
                <a:gd name="connsiteY23" fmla="*/ -2315 h 184238"/>
                <a:gd name="connsiteX24" fmla="*/ 30304 w 1061557"/>
                <a:gd name="connsiteY24" fmla="*/ 82915 h 184238"/>
                <a:gd name="connsiteX25" fmla="*/ 10591 w 1061557"/>
                <a:gd name="connsiteY25" fmla="*/ 164507 h 184238"/>
                <a:gd name="connsiteX26" fmla="*/ 8423 w 1061557"/>
                <a:gd name="connsiteY26" fmla="*/ 169164 h 184238"/>
                <a:gd name="connsiteX27" fmla="*/ 2680 w 1061557"/>
                <a:gd name="connsiteY27" fmla="*/ 181923 h 18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1557" h="184238">
                  <a:moveTo>
                    <a:pt x="2680" y="181923"/>
                  </a:moveTo>
                  <a:lnTo>
                    <a:pt x="1058091" y="181923"/>
                  </a:lnTo>
                  <a:cubicBezTo>
                    <a:pt x="1058792" y="179626"/>
                    <a:pt x="1059494" y="177330"/>
                    <a:pt x="1060131" y="175033"/>
                  </a:cubicBezTo>
                  <a:cubicBezTo>
                    <a:pt x="1066193" y="149451"/>
                    <a:pt x="1065554" y="122722"/>
                    <a:pt x="1058155" y="97460"/>
                  </a:cubicBezTo>
                  <a:cubicBezTo>
                    <a:pt x="1056560" y="91080"/>
                    <a:pt x="1054582" y="84701"/>
                    <a:pt x="1052412" y="78322"/>
                  </a:cubicBezTo>
                  <a:lnTo>
                    <a:pt x="1052412" y="78322"/>
                  </a:lnTo>
                  <a:cubicBezTo>
                    <a:pt x="1048138" y="65563"/>
                    <a:pt x="1042971" y="52804"/>
                    <a:pt x="1037549" y="40491"/>
                  </a:cubicBezTo>
                  <a:lnTo>
                    <a:pt x="1017453" y="19121"/>
                  </a:lnTo>
                  <a:lnTo>
                    <a:pt x="997295" y="18737"/>
                  </a:lnTo>
                  <a:lnTo>
                    <a:pt x="793918" y="14400"/>
                  </a:lnTo>
                  <a:lnTo>
                    <a:pt x="709838" y="12550"/>
                  </a:lnTo>
                  <a:lnTo>
                    <a:pt x="667224" y="11593"/>
                  </a:lnTo>
                  <a:lnTo>
                    <a:pt x="625886" y="10699"/>
                  </a:lnTo>
                  <a:lnTo>
                    <a:pt x="608534" y="10380"/>
                  </a:lnTo>
                  <a:lnTo>
                    <a:pt x="556924" y="9296"/>
                  </a:lnTo>
                  <a:lnTo>
                    <a:pt x="539636" y="8913"/>
                  </a:lnTo>
                  <a:lnTo>
                    <a:pt x="514119" y="8404"/>
                  </a:lnTo>
                  <a:lnTo>
                    <a:pt x="496894" y="8020"/>
                  </a:lnTo>
                  <a:lnTo>
                    <a:pt x="475076" y="7573"/>
                  </a:lnTo>
                  <a:lnTo>
                    <a:pt x="435715" y="6745"/>
                  </a:lnTo>
                  <a:lnTo>
                    <a:pt x="374345" y="5404"/>
                  </a:lnTo>
                  <a:lnTo>
                    <a:pt x="347743" y="4831"/>
                  </a:lnTo>
                  <a:lnTo>
                    <a:pt x="63540" y="-1166"/>
                  </a:lnTo>
                  <a:lnTo>
                    <a:pt x="6892" y="-2315"/>
                  </a:lnTo>
                  <a:cubicBezTo>
                    <a:pt x="24116" y="22630"/>
                    <a:pt x="32346" y="52676"/>
                    <a:pt x="30304" y="82915"/>
                  </a:cubicBezTo>
                  <a:cubicBezTo>
                    <a:pt x="28837" y="111111"/>
                    <a:pt x="22138" y="138734"/>
                    <a:pt x="10591" y="164507"/>
                  </a:cubicBezTo>
                  <a:cubicBezTo>
                    <a:pt x="9890" y="166102"/>
                    <a:pt x="9188" y="167633"/>
                    <a:pt x="8423" y="169164"/>
                  </a:cubicBezTo>
                  <a:cubicBezTo>
                    <a:pt x="6828" y="173502"/>
                    <a:pt x="4850" y="177776"/>
                    <a:pt x="2680" y="181923"/>
                  </a:cubicBezTo>
                  <a:close/>
                </a:path>
              </a:pathLst>
            </a:custGeom>
            <a:solidFill>
              <a:srgbClr val="E0C3D4"/>
            </a:solidFill>
            <a:ln w="6375" cap="flat">
              <a:noFill/>
              <a:prstDash val="solid"/>
              <a:miter/>
            </a:ln>
          </p:spPr>
          <p:txBody>
            <a:bodyPr rtlCol="0" anchor="ctr"/>
            <a:lstStyle/>
            <a:p>
              <a:endParaRPr lang="zh-CN" altLang="en-US"/>
            </a:p>
          </p:txBody>
        </p:sp>
        <p:sp>
          <p:nvSpPr>
            <p:cNvPr id="277" name="iś1ide">
              <a:extLst>
                <a:ext uri="{FF2B5EF4-FFF2-40B4-BE49-F238E27FC236}">
                  <a16:creationId xmlns:a16="http://schemas.microsoft.com/office/drawing/2014/main" id="{41C61F8B-F11E-FD7B-C5CC-23D9ECC066F2}"/>
                </a:ext>
              </a:extLst>
            </p:cNvPr>
            <p:cNvSpPr/>
            <p:nvPr/>
          </p:nvSpPr>
          <p:spPr>
            <a:xfrm>
              <a:off x="332532" y="6483584"/>
              <a:ext cx="1465440" cy="420897"/>
            </a:xfrm>
            <a:custGeom>
              <a:avLst/>
              <a:gdLst>
                <a:gd name="connsiteX0" fmla="*/ 55208 w 1465440"/>
                <a:gd name="connsiteY0" fmla="*/ 406716 h 420897"/>
                <a:gd name="connsiteX1" fmla="*/ 55208 w 1465440"/>
                <a:gd name="connsiteY1" fmla="*/ 406716 h 420897"/>
                <a:gd name="connsiteX2" fmla="*/ 73518 w 1465440"/>
                <a:gd name="connsiteY2" fmla="*/ 418583 h 420897"/>
                <a:gd name="connsiteX3" fmla="*/ 488179 w 1465440"/>
                <a:gd name="connsiteY3" fmla="*/ 418583 h 420897"/>
                <a:gd name="connsiteX4" fmla="*/ 522500 w 1465440"/>
                <a:gd name="connsiteY4" fmla="*/ 413990 h 420897"/>
                <a:gd name="connsiteX5" fmla="*/ 522500 w 1465440"/>
                <a:gd name="connsiteY5" fmla="*/ 413990 h 420897"/>
                <a:gd name="connsiteX6" fmla="*/ 541638 w 1465440"/>
                <a:gd name="connsiteY6" fmla="*/ 413096 h 420897"/>
                <a:gd name="connsiteX7" fmla="*/ 631780 w 1465440"/>
                <a:gd name="connsiteY7" fmla="*/ 418583 h 420897"/>
                <a:gd name="connsiteX8" fmla="*/ 1458424 w 1465440"/>
                <a:gd name="connsiteY8" fmla="*/ 418583 h 420897"/>
                <a:gd name="connsiteX9" fmla="*/ 1461103 w 1465440"/>
                <a:gd name="connsiteY9" fmla="*/ 410864 h 420897"/>
                <a:gd name="connsiteX10" fmla="*/ 1464993 w 1465440"/>
                <a:gd name="connsiteY10" fmla="*/ 396127 h 420897"/>
                <a:gd name="connsiteX11" fmla="*/ 1467738 w 1465440"/>
                <a:gd name="connsiteY11" fmla="*/ 379412 h 420897"/>
                <a:gd name="connsiteX12" fmla="*/ 1468121 w 1465440"/>
                <a:gd name="connsiteY12" fmla="*/ 371693 h 420897"/>
                <a:gd name="connsiteX13" fmla="*/ 1468121 w 1465440"/>
                <a:gd name="connsiteY13" fmla="*/ 368504 h 420897"/>
                <a:gd name="connsiteX14" fmla="*/ 1468121 w 1465440"/>
                <a:gd name="connsiteY14" fmla="*/ 364741 h 420897"/>
                <a:gd name="connsiteX15" fmla="*/ 1467801 w 1465440"/>
                <a:gd name="connsiteY15" fmla="*/ 360785 h 420897"/>
                <a:gd name="connsiteX16" fmla="*/ 1467801 w 1465440"/>
                <a:gd name="connsiteY16" fmla="*/ 360785 h 420897"/>
                <a:gd name="connsiteX17" fmla="*/ 1335046 w 1465440"/>
                <a:gd name="connsiteY17" fmla="*/ 151668 h 420897"/>
                <a:gd name="connsiteX18" fmla="*/ 1147364 w 1465440"/>
                <a:gd name="connsiteY18" fmla="*/ 37541 h 420897"/>
                <a:gd name="connsiteX19" fmla="*/ 1035405 w 1465440"/>
                <a:gd name="connsiteY19" fmla="*/ 25738 h 420897"/>
                <a:gd name="connsiteX20" fmla="*/ 890401 w 1465440"/>
                <a:gd name="connsiteY20" fmla="*/ 20253 h 420897"/>
                <a:gd name="connsiteX21" fmla="*/ 890401 w 1465440"/>
                <a:gd name="connsiteY21" fmla="*/ 20253 h 420897"/>
                <a:gd name="connsiteX22" fmla="*/ 881405 w 1465440"/>
                <a:gd name="connsiteY22" fmla="*/ 20253 h 420897"/>
                <a:gd name="connsiteX23" fmla="*/ 829669 w 1465440"/>
                <a:gd name="connsiteY23" fmla="*/ 19614 h 420897"/>
                <a:gd name="connsiteX24" fmla="*/ 707249 w 1465440"/>
                <a:gd name="connsiteY24" fmla="*/ 19231 h 420897"/>
                <a:gd name="connsiteX25" fmla="*/ 455262 w 1465440"/>
                <a:gd name="connsiteY25" fmla="*/ -1119 h 420897"/>
                <a:gd name="connsiteX26" fmla="*/ 455262 w 1465440"/>
                <a:gd name="connsiteY26" fmla="*/ -1119 h 420897"/>
                <a:gd name="connsiteX27" fmla="*/ 359060 w 1465440"/>
                <a:gd name="connsiteY27" fmla="*/ -1119 h 420897"/>
                <a:gd name="connsiteX28" fmla="*/ 321612 w 1465440"/>
                <a:gd name="connsiteY28" fmla="*/ 2326 h 420897"/>
                <a:gd name="connsiteX29" fmla="*/ 321612 w 1465440"/>
                <a:gd name="connsiteY29" fmla="*/ 2326 h 420897"/>
                <a:gd name="connsiteX30" fmla="*/ 196130 w 1465440"/>
                <a:gd name="connsiteY30" fmla="*/ 103694 h 420897"/>
                <a:gd name="connsiteX31" fmla="*/ 176099 w 1465440"/>
                <a:gd name="connsiteY31" fmla="*/ 141971 h 420897"/>
                <a:gd name="connsiteX32" fmla="*/ 134186 w 1465440"/>
                <a:gd name="connsiteY32" fmla="*/ 173295 h 420897"/>
                <a:gd name="connsiteX33" fmla="*/ 8894 w 1465440"/>
                <a:gd name="connsiteY33" fmla="*/ 262606 h 420897"/>
                <a:gd name="connsiteX34" fmla="*/ 55208 w 1465440"/>
                <a:gd name="connsiteY34" fmla="*/ 406716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5440" h="420897">
                  <a:moveTo>
                    <a:pt x="55208" y="406716"/>
                  </a:moveTo>
                  <a:lnTo>
                    <a:pt x="55208" y="406716"/>
                  </a:lnTo>
                  <a:cubicBezTo>
                    <a:pt x="61015" y="411118"/>
                    <a:pt x="67139" y="415074"/>
                    <a:pt x="73518" y="418583"/>
                  </a:cubicBezTo>
                  <a:lnTo>
                    <a:pt x="488179" y="418583"/>
                  </a:lnTo>
                  <a:cubicBezTo>
                    <a:pt x="499471" y="416285"/>
                    <a:pt x="510954" y="414754"/>
                    <a:pt x="522500" y="413990"/>
                  </a:cubicBezTo>
                  <a:lnTo>
                    <a:pt x="522500" y="413990"/>
                  </a:lnTo>
                  <a:cubicBezTo>
                    <a:pt x="528879" y="413479"/>
                    <a:pt x="535259" y="413223"/>
                    <a:pt x="541638" y="413096"/>
                  </a:cubicBezTo>
                  <a:cubicBezTo>
                    <a:pt x="571750" y="412712"/>
                    <a:pt x="601925" y="414563"/>
                    <a:pt x="631780" y="418583"/>
                  </a:cubicBezTo>
                  <a:lnTo>
                    <a:pt x="1458424" y="418583"/>
                  </a:lnTo>
                  <a:cubicBezTo>
                    <a:pt x="1459380" y="416094"/>
                    <a:pt x="1460273" y="413479"/>
                    <a:pt x="1461103" y="410864"/>
                  </a:cubicBezTo>
                  <a:cubicBezTo>
                    <a:pt x="1462698" y="405696"/>
                    <a:pt x="1464037" y="400784"/>
                    <a:pt x="1464993" y="396127"/>
                  </a:cubicBezTo>
                  <a:cubicBezTo>
                    <a:pt x="1466270" y="390640"/>
                    <a:pt x="1467227" y="385027"/>
                    <a:pt x="1467738" y="379412"/>
                  </a:cubicBezTo>
                  <a:cubicBezTo>
                    <a:pt x="1467738" y="376733"/>
                    <a:pt x="1468057" y="374182"/>
                    <a:pt x="1468121" y="371693"/>
                  </a:cubicBezTo>
                  <a:cubicBezTo>
                    <a:pt x="1468121" y="370609"/>
                    <a:pt x="1468121" y="369525"/>
                    <a:pt x="1468121" y="368504"/>
                  </a:cubicBezTo>
                  <a:cubicBezTo>
                    <a:pt x="1468121" y="367483"/>
                    <a:pt x="1468121" y="366016"/>
                    <a:pt x="1468121" y="364741"/>
                  </a:cubicBezTo>
                  <a:cubicBezTo>
                    <a:pt x="1468121" y="363464"/>
                    <a:pt x="1468121" y="362060"/>
                    <a:pt x="1467801" y="360785"/>
                  </a:cubicBezTo>
                  <a:lnTo>
                    <a:pt x="1467801" y="360785"/>
                  </a:lnTo>
                  <a:cubicBezTo>
                    <a:pt x="1458869" y="282765"/>
                    <a:pt x="1339319" y="294248"/>
                    <a:pt x="1335046" y="151668"/>
                  </a:cubicBezTo>
                  <a:cubicBezTo>
                    <a:pt x="1308762" y="89405"/>
                    <a:pt x="1258493" y="55403"/>
                    <a:pt x="1147364" y="37541"/>
                  </a:cubicBezTo>
                  <a:cubicBezTo>
                    <a:pt x="1115467" y="32373"/>
                    <a:pt x="1078402" y="28481"/>
                    <a:pt x="1035405" y="25738"/>
                  </a:cubicBezTo>
                  <a:cubicBezTo>
                    <a:pt x="992408" y="22996"/>
                    <a:pt x="945009" y="21273"/>
                    <a:pt x="890401" y="20253"/>
                  </a:cubicBezTo>
                  <a:cubicBezTo>
                    <a:pt x="890401" y="20253"/>
                    <a:pt x="890401" y="20253"/>
                    <a:pt x="890401" y="20253"/>
                  </a:cubicBezTo>
                  <a:lnTo>
                    <a:pt x="881405" y="20253"/>
                  </a:lnTo>
                  <a:cubicBezTo>
                    <a:pt x="864756" y="20253"/>
                    <a:pt x="847532" y="19742"/>
                    <a:pt x="829669" y="19614"/>
                  </a:cubicBezTo>
                  <a:cubicBezTo>
                    <a:pt x="791712" y="19231"/>
                    <a:pt x="751011" y="19167"/>
                    <a:pt x="707249" y="19231"/>
                  </a:cubicBezTo>
                  <a:cubicBezTo>
                    <a:pt x="659913" y="19231"/>
                    <a:pt x="556694" y="3538"/>
                    <a:pt x="455262" y="-1119"/>
                  </a:cubicBezTo>
                  <a:lnTo>
                    <a:pt x="455262" y="-1119"/>
                  </a:lnTo>
                  <a:cubicBezTo>
                    <a:pt x="423238" y="-2714"/>
                    <a:pt x="391085" y="-2714"/>
                    <a:pt x="359060" y="-1119"/>
                  </a:cubicBezTo>
                  <a:cubicBezTo>
                    <a:pt x="346302" y="-354"/>
                    <a:pt x="333543" y="668"/>
                    <a:pt x="321612" y="2326"/>
                  </a:cubicBezTo>
                  <a:lnTo>
                    <a:pt x="321612" y="2326"/>
                  </a:lnTo>
                  <a:cubicBezTo>
                    <a:pt x="245060" y="12151"/>
                    <a:pt x="190517" y="39964"/>
                    <a:pt x="196130" y="103694"/>
                  </a:cubicBezTo>
                  <a:cubicBezTo>
                    <a:pt x="192749" y="117920"/>
                    <a:pt x="185860" y="131126"/>
                    <a:pt x="176099" y="141971"/>
                  </a:cubicBezTo>
                  <a:cubicBezTo>
                    <a:pt x="163978" y="154666"/>
                    <a:pt x="149816" y="165257"/>
                    <a:pt x="134186" y="173295"/>
                  </a:cubicBezTo>
                  <a:cubicBezTo>
                    <a:pt x="87744" y="198812"/>
                    <a:pt x="29818" y="214825"/>
                    <a:pt x="8894" y="262606"/>
                  </a:cubicBezTo>
                  <a:cubicBezTo>
                    <a:pt x="-7309" y="320403"/>
                    <a:pt x="8193" y="371821"/>
                    <a:pt x="55208" y="406716"/>
                  </a:cubicBezTo>
                  <a:close/>
                </a:path>
              </a:pathLst>
            </a:custGeom>
            <a:solidFill>
              <a:srgbClr val="FF69AF"/>
            </a:solidFill>
            <a:ln w="6375" cap="flat">
              <a:noFill/>
              <a:prstDash val="solid"/>
              <a:miter/>
            </a:ln>
          </p:spPr>
          <p:txBody>
            <a:bodyPr rtlCol="0" anchor="ctr"/>
            <a:lstStyle/>
            <a:p>
              <a:endParaRPr lang="zh-CN" altLang="en-US"/>
            </a:p>
          </p:txBody>
        </p:sp>
        <p:sp>
          <p:nvSpPr>
            <p:cNvPr id="278" name="iṣľïďè">
              <a:extLst>
                <a:ext uri="{FF2B5EF4-FFF2-40B4-BE49-F238E27FC236}">
                  <a16:creationId xmlns:a16="http://schemas.microsoft.com/office/drawing/2014/main" id="{D8475D02-EC1C-7E7C-A075-3AEDB37E9F53}"/>
                </a:ext>
              </a:extLst>
            </p:cNvPr>
            <p:cNvSpPr/>
            <p:nvPr/>
          </p:nvSpPr>
          <p:spPr>
            <a:xfrm>
              <a:off x="1764352" y="6841071"/>
              <a:ext cx="33539" cy="63410"/>
            </a:xfrm>
            <a:custGeom>
              <a:avLst/>
              <a:gdLst>
                <a:gd name="connsiteX0" fmla="*/ 32727 w 33539"/>
                <a:gd name="connsiteY0" fmla="*/ 5148 h 63410"/>
                <a:gd name="connsiteX1" fmla="*/ 2680 w 33539"/>
                <a:gd name="connsiteY1" fmla="*/ 61096 h 63410"/>
                <a:gd name="connsiteX2" fmla="*/ 26476 w 33539"/>
                <a:gd name="connsiteY2" fmla="*/ 61096 h 63410"/>
                <a:gd name="connsiteX3" fmla="*/ 29154 w 33539"/>
                <a:gd name="connsiteY3" fmla="*/ 53377 h 63410"/>
                <a:gd name="connsiteX4" fmla="*/ 33047 w 33539"/>
                <a:gd name="connsiteY4" fmla="*/ 38640 h 63410"/>
                <a:gd name="connsiteX5" fmla="*/ 35789 w 33539"/>
                <a:gd name="connsiteY5" fmla="*/ 21926 h 63410"/>
                <a:gd name="connsiteX6" fmla="*/ 34768 w 33539"/>
                <a:gd name="connsiteY6" fmla="*/ -2315 h 63410"/>
                <a:gd name="connsiteX7" fmla="*/ 32727 w 33539"/>
                <a:gd name="connsiteY7" fmla="*/ 5148 h 6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39" h="63410">
                  <a:moveTo>
                    <a:pt x="32727" y="5148"/>
                  </a:moveTo>
                  <a:cubicBezTo>
                    <a:pt x="26603" y="25626"/>
                    <a:pt x="16396" y="44637"/>
                    <a:pt x="2680" y="61096"/>
                  </a:cubicBezTo>
                  <a:lnTo>
                    <a:pt x="26476" y="61096"/>
                  </a:lnTo>
                  <a:cubicBezTo>
                    <a:pt x="27432" y="58607"/>
                    <a:pt x="28326" y="55992"/>
                    <a:pt x="29154" y="53377"/>
                  </a:cubicBezTo>
                  <a:cubicBezTo>
                    <a:pt x="30749" y="48209"/>
                    <a:pt x="32089" y="43297"/>
                    <a:pt x="33047" y="38640"/>
                  </a:cubicBezTo>
                  <a:cubicBezTo>
                    <a:pt x="34322" y="33153"/>
                    <a:pt x="35278" y="27540"/>
                    <a:pt x="35789" y="21926"/>
                  </a:cubicBezTo>
                  <a:cubicBezTo>
                    <a:pt x="36618" y="13824"/>
                    <a:pt x="36236" y="5659"/>
                    <a:pt x="34768" y="-2315"/>
                  </a:cubicBezTo>
                  <a:cubicBezTo>
                    <a:pt x="34067" y="172"/>
                    <a:pt x="33556" y="2596"/>
                    <a:pt x="32727" y="5148"/>
                  </a:cubicBezTo>
                  <a:close/>
                </a:path>
              </a:pathLst>
            </a:custGeom>
            <a:solidFill>
              <a:srgbClr val="FF9CCC"/>
            </a:solidFill>
            <a:ln w="6375" cap="flat">
              <a:noFill/>
              <a:prstDash val="solid"/>
              <a:miter/>
            </a:ln>
          </p:spPr>
          <p:txBody>
            <a:bodyPr rtlCol="0" anchor="ctr"/>
            <a:lstStyle/>
            <a:p>
              <a:endParaRPr lang="zh-CN" altLang="en-US"/>
            </a:p>
          </p:txBody>
        </p:sp>
        <p:sp>
          <p:nvSpPr>
            <p:cNvPr id="279" name="iŝľïďé">
              <a:extLst>
                <a:ext uri="{FF2B5EF4-FFF2-40B4-BE49-F238E27FC236}">
                  <a16:creationId xmlns:a16="http://schemas.microsoft.com/office/drawing/2014/main" id="{35E268B1-5B4E-32B2-BBB3-21B3A905C126}"/>
                </a:ext>
              </a:extLst>
            </p:cNvPr>
            <p:cNvSpPr/>
            <p:nvPr/>
          </p:nvSpPr>
          <p:spPr>
            <a:xfrm>
              <a:off x="332320" y="6754949"/>
              <a:ext cx="874726" cy="149532"/>
            </a:xfrm>
            <a:custGeom>
              <a:avLst/>
              <a:gdLst>
                <a:gd name="connsiteX0" fmla="*/ 55420 w 874726"/>
                <a:gd name="connsiteY0" fmla="*/ 135352 h 149532"/>
                <a:gd name="connsiteX1" fmla="*/ 55420 w 874726"/>
                <a:gd name="connsiteY1" fmla="*/ 135352 h 149532"/>
                <a:gd name="connsiteX2" fmla="*/ 73857 w 874726"/>
                <a:gd name="connsiteY2" fmla="*/ 147218 h 149532"/>
                <a:gd name="connsiteX3" fmla="*/ 488519 w 874726"/>
                <a:gd name="connsiteY3" fmla="*/ 147218 h 149532"/>
                <a:gd name="connsiteX4" fmla="*/ 522458 w 874726"/>
                <a:gd name="connsiteY4" fmla="*/ 142625 h 149532"/>
                <a:gd name="connsiteX5" fmla="*/ 522458 w 874726"/>
                <a:gd name="connsiteY5" fmla="*/ 142625 h 149532"/>
                <a:gd name="connsiteX6" fmla="*/ 541596 w 874726"/>
                <a:gd name="connsiteY6" fmla="*/ 141731 h 149532"/>
                <a:gd name="connsiteX7" fmla="*/ 631736 w 874726"/>
                <a:gd name="connsiteY7" fmla="*/ 147218 h 149532"/>
                <a:gd name="connsiteX8" fmla="*/ 877407 w 874726"/>
                <a:gd name="connsiteY8" fmla="*/ 147218 h 149532"/>
                <a:gd name="connsiteX9" fmla="*/ 726215 w 874726"/>
                <a:gd name="connsiteY9" fmla="*/ 113981 h 149532"/>
                <a:gd name="connsiteX10" fmla="*/ 482968 w 874726"/>
                <a:gd name="connsiteY10" fmla="*/ 101223 h 149532"/>
                <a:gd name="connsiteX11" fmla="*/ 236915 w 874726"/>
                <a:gd name="connsiteY11" fmla="*/ 134587 h 149532"/>
                <a:gd name="connsiteX12" fmla="*/ 6746 w 874726"/>
                <a:gd name="connsiteY12" fmla="*/ -2315 h 149532"/>
                <a:gd name="connsiteX13" fmla="*/ 55420 w 874726"/>
                <a:gd name="connsiteY13" fmla="*/ 135352 h 14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4726" h="149532">
                  <a:moveTo>
                    <a:pt x="55420" y="135352"/>
                  </a:moveTo>
                  <a:lnTo>
                    <a:pt x="55420" y="135352"/>
                  </a:lnTo>
                  <a:cubicBezTo>
                    <a:pt x="61290" y="139691"/>
                    <a:pt x="67478" y="143709"/>
                    <a:pt x="73857" y="147218"/>
                  </a:cubicBezTo>
                  <a:lnTo>
                    <a:pt x="488519" y="147218"/>
                  </a:lnTo>
                  <a:cubicBezTo>
                    <a:pt x="499746" y="144921"/>
                    <a:pt x="511038" y="143390"/>
                    <a:pt x="522458" y="142625"/>
                  </a:cubicBezTo>
                  <a:lnTo>
                    <a:pt x="522458" y="142625"/>
                  </a:lnTo>
                  <a:cubicBezTo>
                    <a:pt x="528837" y="142114"/>
                    <a:pt x="535216" y="141859"/>
                    <a:pt x="541596" y="141731"/>
                  </a:cubicBezTo>
                  <a:cubicBezTo>
                    <a:pt x="571706" y="141348"/>
                    <a:pt x="601881" y="143198"/>
                    <a:pt x="631736" y="147218"/>
                  </a:cubicBezTo>
                  <a:lnTo>
                    <a:pt x="877407" y="147218"/>
                  </a:lnTo>
                  <a:cubicBezTo>
                    <a:pt x="825733" y="135160"/>
                    <a:pt x="774698" y="123423"/>
                    <a:pt x="726215" y="113981"/>
                  </a:cubicBezTo>
                  <a:cubicBezTo>
                    <a:pt x="630524" y="95225"/>
                    <a:pt x="544402" y="85656"/>
                    <a:pt x="482968" y="101223"/>
                  </a:cubicBezTo>
                  <a:cubicBezTo>
                    <a:pt x="386065" y="125591"/>
                    <a:pt x="304344" y="135671"/>
                    <a:pt x="236915" y="134587"/>
                  </a:cubicBezTo>
                  <a:cubicBezTo>
                    <a:pt x="90189" y="132098"/>
                    <a:pt x="14209" y="76150"/>
                    <a:pt x="6746" y="-2315"/>
                  </a:cubicBezTo>
                  <a:cubicBezTo>
                    <a:pt x="-5694" y="53122"/>
                    <a:pt x="10382" y="101796"/>
                    <a:pt x="55420" y="135352"/>
                  </a:cubicBezTo>
                  <a:close/>
                </a:path>
              </a:pathLst>
            </a:custGeom>
            <a:solidFill>
              <a:srgbClr val="FF9CCC"/>
            </a:solidFill>
            <a:ln w="6375" cap="flat">
              <a:noFill/>
              <a:prstDash val="solid"/>
              <a:miter/>
            </a:ln>
          </p:spPr>
          <p:txBody>
            <a:bodyPr rtlCol="0" anchor="ctr"/>
            <a:lstStyle/>
            <a:p>
              <a:endParaRPr lang="zh-CN" altLang="en-US"/>
            </a:p>
          </p:txBody>
        </p:sp>
        <p:sp>
          <p:nvSpPr>
            <p:cNvPr id="280" name="íś1iḑè">
              <a:extLst>
                <a:ext uri="{FF2B5EF4-FFF2-40B4-BE49-F238E27FC236}">
                  <a16:creationId xmlns:a16="http://schemas.microsoft.com/office/drawing/2014/main" id="{7B72B976-88A1-2233-1E66-38A790E67E4B}"/>
                </a:ext>
              </a:extLst>
            </p:cNvPr>
            <p:cNvSpPr/>
            <p:nvPr/>
          </p:nvSpPr>
          <p:spPr>
            <a:xfrm>
              <a:off x="516345" y="6483170"/>
              <a:ext cx="1099875" cy="409387"/>
            </a:xfrm>
            <a:custGeom>
              <a:avLst/>
              <a:gdLst>
                <a:gd name="connsiteX0" fmla="*/ 345768 w 1099875"/>
                <a:gd name="connsiteY0" fmla="*/ 312141 h 409387"/>
                <a:gd name="connsiteX1" fmla="*/ 775867 w 1099875"/>
                <a:gd name="connsiteY1" fmla="*/ 345697 h 409387"/>
                <a:gd name="connsiteX2" fmla="*/ 1067725 w 1099875"/>
                <a:gd name="connsiteY2" fmla="*/ 367259 h 409387"/>
                <a:gd name="connsiteX3" fmla="*/ 1062367 w 1099875"/>
                <a:gd name="connsiteY3" fmla="*/ 195717 h 409387"/>
                <a:gd name="connsiteX4" fmla="*/ 963103 w 1099875"/>
                <a:gd name="connsiteY4" fmla="*/ 37763 h 409387"/>
                <a:gd name="connsiteX5" fmla="*/ 522924 w 1099875"/>
                <a:gd name="connsiteY5" fmla="*/ 19326 h 409387"/>
                <a:gd name="connsiteX6" fmla="*/ 174608 w 1099875"/>
                <a:gd name="connsiteY6" fmla="*/ -1152 h 409387"/>
                <a:gd name="connsiteX7" fmla="*/ 173588 w 1099875"/>
                <a:gd name="connsiteY7" fmla="*/ 16902 h 409387"/>
                <a:gd name="connsiteX8" fmla="*/ 20482 w 1099875"/>
                <a:gd name="connsiteY8" fmla="*/ 249240 h 409387"/>
                <a:gd name="connsiteX9" fmla="*/ 345768 w 1099875"/>
                <a:gd name="connsiteY9" fmla="*/ 312141 h 40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9875" h="409387">
                  <a:moveTo>
                    <a:pt x="345768" y="312141"/>
                  </a:moveTo>
                  <a:cubicBezTo>
                    <a:pt x="498874" y="298744"/>
                    <a:pt x="620721" y="270675"/>
                    <a:pt x="775867" y="345697"/>
                  </a:cubicBezTo>
                  <a:cubicBezTo>
                    <a:pt x="931015" y="420719"/>
                    <a:pt x="951748" y="425823"/>
                    <a:pt x="1067725" y="367259"/>
                  </a:cubicBezTo>
                  <a:cubicBezTo>
                    <a:pt x="1183704" y="308696"/>
                    <a:pt x="964570" y="276735"/>
                    <a:pt x="1062367" y="195717"/>
                  </a:cubicBezTo>
                  <a:cubicBezTo>
                    <a:pt x="1123736" y="144682"/>
                    <a:pt x="1036466" y="79421"/>
                    <a:pt x="963103" y="37763"/>
                  </a:cubicBezTo>
                  <a:cubicBezTo>
                    <a:pt x="868432" y="22452"/>
                    <a:pt x="729299" y="18625"/>
                    <a:pt x="522924" y="19326"/>
                  </a:cubicBezTo>
                  <a:cubicBezTo>
                    <a:pt x="460214" y="19326"/>
                    <a:pt x="299645" y="-8232"/>
                    <a:pt x="174608" y="-1152"/>
                  </a:cubicBezTo>
                  <a:cubicBezTo>
                    <a:pt x="172696" y="4591"/>
                    <a:pt x="168931" y="12373"/>
                    <a:pt x="173588" y="16902"/>
                  </a:cubicBezTo>
                  <a:cubicBezTo>
                    <a:pt x="297094" y="137281"/>
                    <a:pt x="108774" y="153421"/>
                    <a:pt x="20482" y="249240"/>
                  </a:cubicBezTo>
                  <a:cubicBezTo>
                    <a:pt x="-67809" y="345059"/>
                    <a:pt x="193173" y="325601"/>
                    <a:pt x="345768" y="312141"/>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81" name="ïSlïḍê">
              <a:extLst>
                <a:ext uri="{FF2B5EF4-FFF2-40B4-BE49-F238E27FC236}">
                  <a16:creationId xmlns:a16="http://schemas.microsoft.com/office/drawing/2014/main" id="{9D72E5C8-ED25-AB0A-1F15-B113C9A3E303}"/>
                </a:ext>
              </a:extLst>
            </p:cNvPr>
            <p:cNvSpPr/>
            <p:nvPr/>
          </p:nvSpPr>
          <p:spPr>
            <a:xfrm>
              <a:off x="683293" y="6523346"/>
              <a:ext cx="804414" cy="255517"/>
            </a:xfrm>
            <a:custGeom>
              <a:avLst/>
              <a:gdLst>
                <a:gd name="connsiteX0" fmla="*/ 350618 w 804414"/>
                <a:gd name="connsiteY0" fmla="*/ 120582 h 255517"/>
                <a:gd name="connsiteX1" fmla="*/ 223030 w 804414"/>
                <a:gd name="connsiteY1" fmla="*/ 200452 h 255517"/>
                <a:gd name="connsiteX2" fmla="*/ 282805 w 804414"/>
                <a:gd name="connsiteY2" fmla="*/ 130279 h 255517"/>
                <a:gd name="connsiteX3" fmla="*/ 147690 w 804414"/>
                <a:gd name="connsiteY3" fmla="*/ 177103 h 255517"/>
                <a:gd name="connsiteX4" fmla="*/ 287398 w 804414"/>
                <a:gd name="connsiteY4" fmla="*/ 101508 h 255517"/>
                <a:gd name="connsiteX5" fmla="*/ 2876 w 804414"/>
                <a:gd name="connsiteY5" fmla="*/ 130788 h 255517"/>
                <a:gd name="connsiteX6" fmla="*/ 235661 w 804414"/>
                <a:gd name="connsiteY6" fmla="*/ 86132 h 255517"/>
                <a:gd name="connsiteX7" fmla="*/ 90849 w 804414"/>
                <a:gd name="connsiteY7" fmla="*/ 50025 h 255517"/>
                <a:gd name="connsiteX8" fmla="*/ 359614 w 804414"/>
                <a:gd name="connsiteY8" fmla="*/ 88877 h 255517"/>
                <a:gd name="connsiteX9" fmla="*/ 219267 w 804414"/>
                <a:gd name="connsiteY9" fmla="*/ 22977 h 255517"/>
                <a:gd name="connsiteX10" fmla="*/ 376838 w 804414"/>
                <a:gd name="connsiteY10" fmla="*/ 62784 h 255517"/>
                <a:gd name="connsiteX11" fmla="*/ 324972 w 804414"/>
                <a:gd name="connsiteY11" fmla="*/ 8304 h 255517"/>
                <a:gd name="connsiteX12" fmla="*/ 390744 w 804414"/>
                <a:gd name="connsiteY12" fmla="*/ 39308 h 255517"/>
                <a:gd name="connsiteX13" fmla="*/ 430552 w 804414"/>
                <a:gd name="connsiteY13" fmla="*/ 1032 h 255517"/>
                <a:gd name="connsiteX14" fmla="*/ 429915 w 804414"/>
                <a:gd name="connsiteY14" fmla="*/ 88366 h 255517"/>
                <a:gd name="connsiteX15" fmla="*/ 489817 w 804414"/>
                <a:gd name="connsiteY15" fmla="*/ 2116 h 255517"/>
                <a:gd name="connsiteX16" fmla="*/ 479419 w 804414"/>
                <a:gd name="connsiteY16" fmla="*/ 61828 h 255517"/>
                <a:gd name="connsiteX17" fmla="*/ 584169 w 804414"/>
                <a:gd name="connsiteY17" fmla="*/ 11685 h 255517"/>
                <a:gd name="connsiteX18" fmla="*/ 497536 w 804414"/>
                <a:gd name="connsiteY18" fmla="*/ 99019 h 255517"/>
                <a:gd name="connsiteX19" fmla="*/ 658488 w 804414"/>
                <a:gd name="connsiteY19" fmla="*/ 52195 h 255517"/>
                <a:gd name="connsiteX20" fmla="*/ 578745 w 804414"/>
                <a:gd name="connsiteY20" fmla="*/ 84857 h 255517"/>
                <a:gd name="connsiteX21" fmla="*/ 775678 w 804414"/>
                <a:gd name="connsiteY21" fmla="*/ 106101 h 255517"/>
                <a:gd name="connsiteX22" fmla="*/ 565795 w 804414"/>
                <a:gd name="connsiteY22" fmla="*/ 104059 h 255517"/>
                <a:gd name="connsiteX23" fmla="*/ 806937 w 804414"/>
                <a:gd name="connsiteY23" fmla="*/ 190755 h 255517"/>
                <a:gd name="connsiteX24" fmla="*/ 564519 w 804414"/>
                <a:gd name="connsiteY24" fmla="*/ 129002 h 255517"/>
                <a:gd name="connsiteX25" fmla="*/ 692108 w 804414"/>
                <a:gd name="connsiteY25" fmla="*/ 253082 h 255517"/>
                <a:gd name="connsiteX26" fmla="*/ 501236 w 804414"/>
                <a:gd name="connsiteY26" fmla="*/ 143739 h 255517"/>
                <a:gd name="connsiteX27" fmla="*/ 531028 w 804414"/>
                <a:gd name="connsiteY27" fmla="*/ 228904 h 255517"/>
                <a:gd name="connsiteX28" fmla="*/ 473613 w 804414"/>
                <a:gd name="connsiteY28" fmla="*/ 157264 h 255517"/>
                <a:gd name="connsiteX29" fmla="*/ 466022 w 804414"/>
                <a:gd name="connsiteY29" fmla="*/ 230116 h 255517"/>
                <a:gd name="connsiteX30" fmla="*/ 428128 w 804414"/>
                <a:gd name="connsiteY30" fmla="*/ 119051 h 255517"/>
                <a:gd name="connsiteX31" fmla="*/ 386790 w 804414"/>
                <a:gd name="connsiteY31" fmla="*/ 226543 h 255517"/>
                <a:gd name="connsiteX32" fmla="*/ 387810 w 804414"/>
                <a:gd name="connsiteY32" fmla="*/ 152607 h 255517"/>
                <a:gd name="connsiteX33" fmla="*/ 314383 w 804414"/>
                <a:gd name="connsiteY33" fmla="*/ 220675 h 255517"/>
                <a:gd name="connsiteX34" fmla="*/ 350618 w 804414"/>
                <a:gd name="connsiteY34" fmla="*/ 120582 h 255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04414" h="255517">
                  <a:moveTo>
                    <a:pt x="350618" y="120582"/>
                  </a:moveTo>
                  <a:cubicBezTo>
                    <a:pt x="313491" y="103803"/>
                    <a:pt x="270047" y="232603"/>
                    <a:pt x="223030" y="200452"/>
                  </a:cubicBezTo>
                  <a:cubicBezTo>
                    <a:pt x="176014" y="168300"/>
                    <a:pt x="278212" y="158795"/>
                    <a:pt x="282805" y="130279"/>
                  </a:cubicBezTo>
                  <a:cubicBezTo>
                    <a:pt x="287398" y="101763"/>
                    <a:pt x="178757" y="210213"/>
                    <a:pt x="147690" y="177103"/>
                  </a:cubicBezTo>
                  <a:cubicBezTo>
                    <a:pt x="116622" y="143994"/>
                    <a:pt x="290652" y="109927"/>
                    <a:pt x="287398" y="101508"/>
                  </a:cubicBezTo>
                  <a:cubicBezTo>
                    <a:pt x="284145" y="93086"/>
                    <a:pt x="18315" y="181123"/>
                    <a:pt x="2876" y="130788"/>
                  </a:cubicBezTo>
                  <a:cubicBezTo>
                    <a:pt x="-5098" y="104889"/>
                    <a:pt x="233173" y="93915"/>
                    <a:pt x="235661" y="86132"/>
                  </a:cubicBezTo>
                  <a:cubicBezTo>
                    <a:pt x="238150" y="78350"/>
                    <a:pt x="54039" y="64954"/>
                    <a:pt x="90849" y="50025"/>
                  </a:cubicBezTo>
                  <a:cubicBezTo>
                    <a:pt x="127658" y="35097"/>
                    <a:pt x="358210" y="102400"/>
                    <a:pt x="359614" y="88877"/>
                  </a:cubicBezTo>
                  <a:cubicBezTo>
                    <a:pt x="361017" y="75351"/>
                    <a:pt x="204147" y="49451"/>
                    <a:pt x="219267" y="22977"/>
                  </a:cubicBezTo>
                  <a:cubicBezTo>
                    <a:pt x="234385" y="-3497"/>
                    <a:pt x="374413" y="69992"/>
                    <a:pt x="376838" y="62784"/>
                  </a:cubicBezTo>
                  <a:cubicBezTo>
                    <a:pt x="379261" y="55575"/>
                    <a:pt x="294353" y="18831"/>
                    <a:pt x="324972" y="8304"/>
                  </a:cubicBezTo>
                  <a:cubicBezTo>
                    <a:pt x="355594" y="-2222"/>
                    <a:pt x="382770" y="44730"/>
                    <a:pt x="390744" y="39308"/>
                  </a:cubicBezTo>
                  <a:cubicBezTo>
                    <a:pt x="398719" y="33885"/>
                    <a:pt x="396168" y="-15427"/>
                    <a:pt x="430552" y="1032"/>
                  </a:cubicBezTo>
                  <a:cubicBezTo>
                    <a:pt x="464938" y="17490"/>
                    <a:pt x="408479" y="81156"/>
                    <a:pt x="429915" y="88366"/>
                  </a:cubicBezTo>
                  <a:cubicBezTo>
                    <a:pt x="451349" y="95574"/>
                    <a:pt x="466405" y="-9623"/>
                    <a:pt x="489817" y="2116"/>
                  </a:cubicBezTo>
                  <a:cubicBezTo>
                    <a:pt x="513229" y="13855"/>
                    <a:pt x="471445" y="59531"/>
                    <a:pt x="479419" y="61828"/>
                  </a:cubicBezTo>
                  <a:cubicBezTo>
                    <a:pt x="487393" y="64124"/>
                    <a:pt x="554186" y="-117"/>
                    <a:pt x="584169" y="11685"/>
                  </a:cubicBezTo>
                  <a:cubicBezTo>
                    <a:pt x="614151" y="23488"/>
                    <a:pt x="482098" y="91172"/>
                    <a:pt x="497536" y="99019"/>
                  </a:cubicBezTo>
                  <a:cubicBezTo>
                    <a:pt x="512973" y="106865"/>
                    <a:pt x="611153" y="25528"/>
                    <a:pt x="658488" y="52195"/>
                  </a:cubicBezTo>
                  <a:cubicBezTo>
                    <a:pt x="705824" y="78860"/>
                    <a:pt x="573578" y="71333"/>
                    <a:pt x="578745" y="84857"/>
                  </a:cubicBezTo>
                  <a:cubicBezTo>
                    <a:pt x="583913" y="98382"/>
                    <a:pt x="771403" y="67697"/>
                    <a:pt x="775678" y="106101"/>
                  </a:cubicBezTo>
                  <a:cubicBezTo>
                    <a:pt x="779952" y="144505"/>
                    <a:pt x="617852" y="92639"/>
                    <a:pt x="565795" y="104059"/>
                  </a:cubicBezTo>
                  <a:cubicBezTo>
                    <a:pt x="513740" y="115478"/>
                    <a:pt x="814975" y="144886"/>
                    <a:pt x="806937" y="190755"/>
                  </a:cubicBezTo>
                  <a:cubicBezTo>
                    <a:pt x="798899" y="236623"/>
                    <a:pt x="603243" y="118668"/>
                    <a:pt x="564519" y="129002"/>
                  </a:cubicBezTo>
                  <a:cubicBezTo>
                    <a:pt x="525796" y="139337"/>
                    <a:pt x="783780" y="257484"/>
                    <a:pt x="692108" y="253082"/>
                  </a:cubicBezTo>
                  <a:cubicBezTo>
                    <a:pt x="600436" y="248679"/>
                    <a:pt x="559098" y="171426"/>
                    <a:pt x="501236" y="143739"/>
                  </a:cubicBezTo>
                  <a:cubicBezTo>
                    <a:pt x="443375" y="116053"/>
                    <a:pt x="602860" y="239430"/>
                    <a:pt x="531028" y="228904"/>
                  </a:cubicBezTo>
                  <a:cubicBezTo>
                    <a:pt x="478525" y="221058"/>
                    <a:pt x="524137" y="176402"/>
                    <a:pt x="473613" y="157264"/>
                  </a:cubicBezTo>
                  <a:cubicBezTo>
                    <a:pt x="443502" y="145908"/>
                    <a:pt x="522225" y="233306"/>
                    <a:pt x="466022" y="230116"/>
                  </a:cubicBezTo>
                  <a:cubicBezTo>
                    <a:pt x="391000" y="225778"/>
                    <a:pt x="476803" y="128045"/>
                    <a:pt x="428128" y="119051"/>
                  </a:cubicBezTo>
                  <a:cubicBezTo>
                    <a:pt x="403631" y="114648"/>
                    <a:pt x="442163" y="244980"/>
                    <a:pt x="386790" y="226543"/>
                  </a:cubicBezTo>
                  <a:cubicBezTo>
                    <a:pt x="354254" y="215762"/>
                    <a:pt x="391064" y="185332"/>
                    <a:pt x="387810" y="152607"/>
                  </a:cubicBezTo>
                  <a:cubicBezTo>
                    <a:pt x="384557" y="119880"/>
                    <a:pt x="361782" y="236176"/>
                    <a:pt x="314383" y="220675"/>
                  </a:cubicBezTo>
                  <a:cubicBezTo>
                    <a:pt x="288674" y="212126"/>
                    <a:pt x="380601" y="134042"/>
                    <a:pt x="350618" y="120582"/>
                  </a:cubicBezTo>
                  <a:close/>
                </a:path>
              </a:pathLst>
            </a:custGeom>
            <a:solidFill>
              <a:srgbClr val="C53D79"/>
            </a:solidFill>
            <a:ln w="6375" cap="flat">
              <a:noFill/>
              <a:prstDash val="solid"/>
              <a:miter/>
            </a:ln>
          </p:spPr>
          <p:txBody>
            <a:bodyPr rtlCol="0" anchor="ctr"/>
            <a:lstStyle/>
            <a:p>
              <a:endParaRPr lang="zh-CN" altLang="en-US"/>
            </a:p>
          </p:txBody>
        </p:sp>
        <p:sp>
          <p:nvSpPr>
            <p:cNvPr id="282" name="ïṡ1íḑe">
              <a:extLst>
                <a:ext uri="{FF2B5EF4-FFF2-40B4-BE49-F238E27FC236}">
                  <a16:creationId xmlns:a16="http://schemas.microsoft.com/office/drawing/2014/main" id="{DD7F005B-81A3-6A63-0FE0-F9CABED9B376}"/>
                </a:ext>
              </a:extLst>
            </p:cNvPr>
            <p:cNvSpPr/>
            <p:nvPr/>
          </p:nvSpPr>
          <p:spPr>
            <a:xfrm>
              <a:off x="-3828" y="6098944"/>
              <a:ext cx="1228278" cy="499287"/>
            </a:xfrm>
            <a:custGeom>
              <a:avLst/>
              <a:gdLst>
                <a:gd name="connsiteX0" fmla="*/ 2680 w 1228278"/>
                <a:gd name="connsiteY0" fmla="*/ 180911 h 499287"/>
                <a:gd name="connsiteX1" fmla="*/ 2680 w 1228278"/>
                <a:gd name="connsiteY1" fmla="*/ 420841 h 499287"/>
                <a:gd name="connsiteX2" fmla="*/ 28198 w 1228278"/>
                <a:gd name="connsiteY2" fmla="*/ 423392 h 499287"/>
                <a:gd name="connsiteX3" fmla="*/ 46508 w 1228278"/>
                <a:gd name="connsiteY3" fmla="*/ 423903 h 499287"/>
                <a:gd name="connsiteX4" fmla="*/ 105006 w 1228278"/>
                <a:gd name="connsiteY4" fmla="*/ 420075 h 499287"/>
                <a:gd name="connsiteX5" fmla="*/ 111386 w 1228278"/>
                <a:gd name="connsiteY5" fmla="*/ 419246 h 499287"/>
                <a:gd name="connsiteX6" fmla="*/ 124145 w 1228278"/>
                <a:gd name="connsiteY6" fmla="*/ 417396 h 499287"/>
                <a:gd name="connsiteX7" fmla="*/ 136329 w 1228278"/>
                <a:gd name="connsiteY7" fmla="*/ 415418 h 499287"/>
                <a:gd name="connsiteX8" fmla="*/ 147876 w 1228278"/>
                <a:gd name="connsiteY8" fmla="*/ 413376 h 499287"/>
                <a:gd name="connsiteX9" fmla="*/ 179773 w 1228278"/>
                <a:gd name="connsiteY9" fmla="*/ 406997 h 499287"/>
                <a:gd name="connsiteX10" fmla="*/ 198911 w 1228278"/>
                <a:gd name="connsiteY10" fmla="*/ 402340 h 499287"/>
                <a:gd name="connsiteX11" fmla="*/ 212436 w 1228278"/>
                <a:gd name="connsiteY11" fmla="*/ 398895 h 499287"/>
                <a:gd name="connsiteX12" fmla="*/ 226598 w 1228278"/>
                <a:gd name="connsiteY12" fmla="*/ 395132 h 499287"/>
                <a:gd name="connsiteX13" fmla="*/ 232148 w 1228278"/>
                <a:gd name="connsiteY13" fmla="*/ 393473 h 499287"/>
                <a:gd name="connsiteX14" fmla="*/ 256453 w 1228278"/>
                <a:gd name="connsiteY14" fmla="*/ 386392 h 499287"/>
                <a:gd name="connsiteX15" fmla="*/ 283885 w 1228278"/>
                <a:gd name="connsiteY15" fmla="*/ 377780 h 499287"/>
                <a:gd name="connsiteX16" fmla="*/ 324012 w 1228278"/>
                <a:gd name="connsiteY16" fmla="*/ 364255 h 499287"/>
                <a:gd name="connsiteX17" fmla="*/ 324012 w 1228278"/>
                <a:gd name="connsiteY17" fmla="*/ 364255 h 499287"/>
                <a:gd name="connsiteX18" fmla="*/ 335240 w 1228278"/>
                <a:gd name="connsiteY18" fmla="*/ 360173 h 499287"/>
                <a:gd name="connsiteX19" fmla="*/ 365031 w 1228278"/>
                <a:gd name="connsiteY19" fmla="*/ 352389 h 499287"/>
                <a:gd name="connsiteX20" fmla="*/ 387040 w 1228278"/>
                <a:gd name="connsiteY20" fmla="*/ 349263 h 499287"/>
                <a:gd name="connsiteX21" fmla="*/ 410262 w 1228278"/>
                <a:gd name="connsiteY21" fmla="*/ 347796 h 499287"/>
                <a:gd name="connsiteX22" fmla="*/ 658164 w 1228278"/>
                <a:gd name="connsiteY22" fmla="*/ 387030 h 499287"/>
                <a:gd name="connsiteX23" fmla="*/ 658164 w 1228278"/>
                <a:gd name="connsiteY23" fmla="*/ 387030 h 499287"/>
                <a:gd name="connsiteX24" fmla="*/ 692359 w 1228278"/>
                <a:gd name="connsiteY24" fmla="*/ 396535 h 499287"/>
                <a:gd name="connsiteX25" fmla="*/ 817713 w 1228278"/>
                <a:gd name="connsiteY25" fmla="*/ 435576 h 499287"/>
                <a:gd name="connsiteX26" fmla="*/ 926738 w 1228278"/>
                <a:gd name="connsiteY26" fmla="*/ 468813 h 499287"/>
                <a:gd name="connsiteX27" fmla="*/ 926738 w 1228278"/>
                <a:gd name="connsiteY27" fmla="*/ 468813 h 499287"/>
                <a:gd name="connsiteX28" fmla="*/ 934202 w 1228278"/>
                <a:gd name="connsiteY28" fmla="*/ 470855 h 499287"/>
                <a:gd name="connsiteX29" fmla="*/ 1115058 w 1228278"/>
                <a:gd name="connsiteY29" fmla="*/ 494331 h 499287"/>
                <a:gd name="connsiteX30" fmla="*/ 1138917 w 1228278"/>
                <a:gd name="connsiteY30" fmla="*/ 488654 h 499287"/>
                <a:gd name="connsiteX31" fmla="*/ 1155249 w 1228278"/>
                <a:gd name="connsiteY31" fmla="*/ 482274 h 499287"/>
                <a:gd name="connsiteX32" fmla="*/ 1171134 w 1228278"/>
                <a:gd name="connsiteY32" fmla="*/ 473535 h 499287"/>
                <a:gd name="connsiteX33" fmla="*/ 1213173 w 1228278"/>
                <a:gd name="connsiteY33" fmla="*/ 432069 h 499287"/>
                <a:gd name="connsiteX34" fmla="*/ 1217257 w 1228278"/>
                <a:gd name="connsiteY34" fmla="*/ 425690 h 499287"/>
                <a:gd name="connsiteX35" fmla="*/ 1219043 w 1228278"/>
                <a:gd name="connsiteY35" fmla="*/ 422562 h 499287"/>
                <a:gd name="connsiteX36" fmla="*/ 1220702 w 1228278"/>
                <a:gd name="connsiteY36" fmla="*/ 419500 h 499287"/>
                <a:gd name="connsiteX37" fmla="*/ 1223636 w 1228278"/>
                <a:gd name="connsiteY37" fmla="*/ 413632 h 499287"/>
                <a:gd name="connsiteX38" fmla="*/ 1224912 w 1228278"/>
                <a:gd name="connsiteY38" fmla="*/ 410697 h 499287"/>
                <a:gd name="connsiteX39" fmla="*/ 1226059 w 1228278"/>
                <a:gd name="connsiteY39" fmla="*/ 407891 h 499287"/>
                <a:gd name="connsiteX40" fmla="*/ 1227145 w 1228278"/>
                <a:gd name="connsiteY40" fmla="*/ 405019 h 499287"/>
                <a:gd name="connsiteX41" fmla="*/ 1144658 w 1228278"/>
                <a:gd name="connsiteY41" fmla="*/ 207832 h 499287"/>
                <a:gd name="connsiteX42" fmla="*/ 1147019 w 1228278"/>
                <a:gd name="connsiteY42" fmla="*/ 184739 h 499287"/>
                <a:gd name="connsiteX43" fmla="*/ 976943 w 1228278"/>
                <a:gd name="connsiteY43" fmla="*/ 52047 h 499287"/>
                <a:gd name="connsiteX44" fmla="*/ 529939 w 1228278"/>
                <a:gd name="connsiteY44" fmla="*/ 3499 h 499287"/>
                <a:gd name="connsiteX45" fmla="*/ 174861 w 1228278"/>
                <a:gd name="connsiteY45" fmla="*/ 11028 h 499287"/>
                <a:gd name="connsiteX46" fmla="*/ 144431 w 1228278"/>
                <a:gd name="connsiteY46" fmla="*/ 17408 h 499287"/>
                <a:gd name="connsiteX47" fmla="*/ 115851 w 1228278"/>
                <a:gd name="connsiteY47" fmla="*/ 25444 h 499287"/>
                <a:gd name="connsiteX48" fmla="*/ 63029 w 1228278"/>
                <a:gd name="connsiteY48" fmla="*/ 49878 h 499287"/>
                <a:gd name="connsiteX49" fmla="*/ 30623 w 1228278"/>
                <a:gd name="connsiteY49" fmla="*/ 126431 h 499287"/>
                <a:gd name="connsiteX50" fmla="*/ 2680 w 1228278"/>
                <a:gd name="connsiteY50" fmla="*/ 180911 h 49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28278" h="499287">
                  <a:moveTo>
                    <a:pt x="2680" y="180911"/>
                  </a:moveTo>
                  <a:lnTo>
                    <a:pt x="2680" y="420841"/>
                  </a:lnTo>
                  <a:cubicBezTo>
                    <a:pt x="10655" y="421989"/>
                    <a:pt x="19140" y="422882"/>
                    <a:pt x="28198" y="423392"/>
                  </a:cubicBezTo>
                  <a:cubicBezTo>
                    <a:pt x="34068" y="423712"/>
                    <a:pt x="40256" y="423903"/>
                    <a:pt x="46508" y="423903"/>
                  </a:cubicBezTo>
                  <a:cubicBezTo>
                    <a:pt x="66093" y="423839"/>
                    <a:pt x="85613" y="422562"/>
                    <a:pt x="105006" y="420075"/>
                  </a:cubicBezTo>
                  <a:lnTo>
                    <a:pt x="111386" y="419246"/>
                  </a:lnTo>
                  <a:lnTo>
                    <a:pt x="124145" y="417396"/>
                  </a:lnTo>
                  <a:lnTo>
                    <a:pt x="136329" y="415418"/>
                  </a:lnTo>
                  <a:lnTo>
                    <a:pt x="147876" y="413376"/>
                  </a:lnTo>
                  <a:cubicBezTo>
                    <a:pt x="158083" y="411398"/>
                    <a:pt x="168609" y="409166"/>
                    <a:pt x="179773" y="406997"/>
                  </a:cubicBezTo>
                  <a:cubicBezTo>
                    <a:pt x="186152" y="405530"/>
                    <a:pt x="192532" y="404063"/>
                    <a:pt x="198911" y="402340"/>
                  </a:cubicBezTo>
                  <a:lnTo>
                    <a:pt x="212436" y="398895"/>
                  </a:lnTo>
                  <a:lnTo>
                    <a:pt x="226598" y="395132"/>
                  </a:lnTo>
                  <a:lnTo>
                    <a:pt x="232148" y="393473"/>
                  </a:lnTo>
                  <a:cubicBezTo>
                    <a:pt x="240058" y="391240"/>
                    <a:pt x="248160" y="388880"/>
                    <a:pt x="256453" y="386392"/>
                  </a:cubicBezTo>
                  <a:cubicBezTo>
                    <a:pt x="265449" y="383713"/>
                    <a:pt x="274572" y="380842"/>
                    <a:pt x="283885" y="377780"/>
                  </a:cubicBezTo>
                  <a:cubicBezTo>
                    <a:pt x="296644" y="373505"/>
                    <a:pt x="310231" y="368976"/>
                    <a:pt x="324012" y="364255"/>
                  </a:cubicBezTo>
                  <a:lnTo>
                    <a:pt x="324012" y="364255"/>
                  </a:lnTo>
                  <a:lnTo>
                    <a:pt x="335240" y="360173"/>
                  </a:lnTo>
                  <a:cubicBezTo>
                    <a:pt x="344937" y="356792"/>
                    <a:pt x="354887" y="354175"/>
                    <a:pt x="365031" y="352389"/>
                  </a:cubicBezTo>
                  <a:cubicBezTo>
                    <a:pt x="372049" y="351113"/>
                    <a:pt x="379385" y="350029"/>
                    <a:pt x="387040" y="349263"/>
                  </a:cubicBezTo>
                  <a:cubicBezTo>
                    <a:pt x="394695" y="348498"/>
                    <a:pt x="402287" y="348051"/>
                    <a:pt x="410262" y="347796"/>
                  </a:cubicBezTo>
                  <a:cubicBezTo>
                    <a:pt x="480944" y="345628"/>
                    <a:pt x="568725" y="362788"/>
                    <a:pt x="658164" y="387030"/>
                  </a:cubicBezTo>
                  <a:cubicBezTo>
                    <a:pt x="658164" y="387030"/>
                    <a:pt x="658164" y="387030"/>
                    <a:pt x="658164" y="387030"/>
                  </a:cubicBezTo>
                  <a:cubicBezTo>
                    <a:pt x="669584" y="390092"/>
                    <a:pt x="681003" y="393409"/>
                    <a:pt x="692359" y="396535"/>
                  </a:cubicBezTo>
                  <a:cubicBezTo>
                    <a:pt x="734781" y="408719"/>
                    <a:pt x="777077" y="422053"/>
                    <a:pt x="817713" y="435576"/>
                  </a:cubicBezTo>
                  <a:cubicBezTo>
                    <a:pt x="855607" y="447251"/>
                    <a:pt x="892098" y="458926"/>
                    <a:pt x="926738" y="468813"/>
                  </a:cubicBezTo>
                  <a:cubicBezTo>
                    <a:pt x="926738" y="468813"/>
                    <a:pt x="926738" y="468813"/>
                    <a:pt x="926738" y="468813"/>
                  </a:cubicBezTo>
                  <a:lnTo>
                    <a:pt x="934202" y="470855"/>
                  </a:lnTo>
                  <a:cubicBezTo>
                    <a:pt x="1002844" y="489993"/>
                    <a:pt x="1064215" y="502752"/>
                    <a:pt x="1115058" y="494331"/>
                  </a:cubicBezTo>
                  <a:cubicBezTo>
                    <a:pt x="1123160" y="493055"/>
                    <a:pt x="1131135" y="491141"/>
                    <a:pt x="1138917" y="488654"/>
                  </a:cubicBezTo>
                  <a:cubicBezTo>
                    <a:pt x="1144467" y="486867"/>
                    <a:pt x="1149953" y="484699"/>
                    <a:pt x="1155249" y="482274"/>
                  </a:cubicBezTo>
                  <a:cubicBezTo>
                    <a:pt x="1160734" y="479723"/>
                    <a:pt x="1166030" y="476787"/>
                    <a:pt x="1171134" y="473535"/>
                  </a:cubicBezTo>
                  <a:cubicBezTo>
                    <a:pt x="1187847" y="462753"/>
                    <a:pt x="1202200" y="448655"/>
                    <a:pt x="1213173" y="432069"/>
                  </a:cubicBezTo>
                  <a:cubicBezTo>
                    <a:pt x="1214640" y="429836"/>
                    <a:pt x="1215981" y="427730"/>
                    <a:pt x="1217257" y="425690"/>
                  </a:cubicBezTo>
                  <a:cubicBezTo>
                    <a:pt x="1217894" y="424668"/>
                    <a:pt x="1218468" y="423584"/>
                    <a:pt x="1219043" y="422562"/>
                  </a:cubicBezTo>
                  <a:cubicBezTo>
                    <a:pt x="1219616" y="421542"/>
                    <a:pt x="1220191" y="420522"/>
                    <a:pt x="1220702" y="419500"/>
                  </a:cubicBezTo>
                  <a:cubicBezTo>
                    <a:pt x="1221786" y="417460"/>
                    <a:pt x="1222742" y="415482"/>
                    <a:pt x="1223636" y="413632"/>
                  </a:cubicBezTo>
                  <a:cubicBezTo>
                    <a:pt x="1224528" y="411781"/>
                    <a:pt x="1224528" y="411654"/>
                    <a:pt x="1224912" y="410697"/>
                  </a:cubicBezTo>
                  <a:lnTo>
                    <a:pt x="1226059" y="407891"/>
                  </a:lnTo>
                  <a:cubicBezTo>
                    <a:pt x="1226443" y="406933"/>
                    <a:pt x="1226826" y="406041"/>
                    <a:pt x="1227145" y="405019"/>
                  </a:cubicBezTo>
                  <a:cubicBezTo>
                    <a:pt x="1252663" y="331274"/>
                    <a:pt x="1141660" y="314751"/>
                    <a:pt x="1144658" y="207832"/>
                  </a:cubicBezTo>
                  <a:cubicBezTo>
                    <a:pt x="1144977" y="200113"/>
                    <a:pt x="1145744" y="192394"/>
                    <a:pt x="1147019" y="184739"/>
                  </a:cubicBezTo>
                  <a:cubicBezTo>
                    <a:pt x="1132282" y="126558"/>
                    <a:pt x="1087690" y="85220"/>
                    <a:pt x="976943" y="52047"/>
                  </a:cubicBezTo>
                  <a:cubicBezTo>
                    <a:pt x="882847" y="24807"/>
                    <a:pt x="740204" y="2288"/>
                    <a:pt x="529939" y="3499"/>
                  </a:cubicBezTo>
                  <a:cubicBezTo>
                    <a:pt x="466655" y="3116"/>
                    <a:pt x="300281" y="-13405"/>
                    <a:pt x="174861" y="11028"/>
                  </a:cubicBezTo>
                  <a:cubicBezTo>
                    <a:pt x="164399" y="13005"/>
                    <a:pt x="154191" y="15174"/>
                    <a:pt x="144431" y="17408"/>
                  </a:cubicBezTo>
                  <a:cubicBezTo>
                    <a:pt x="134672" y="19640"/>
                    <a:pt x="124911" y="22510"/>
                    <a:pt x="115851" y="25444"/>
                  </a:cubicBezTo>
                  <a:cubicBezTo>
                    <a:pt x="97224" y="31251"/>
                    <a:pt x="79489" y="39416"/>
                    <a:pt x="63029" y="49878"/>
                  </a:cubicBezTo>
                  <a:cubicBezTo>
                    <a:pt x="33813" y="69335"/>
                    <a:pt x="20096" y="94534"/>
                    <a:pt x="30623" y="126431"/>
                  </a:cubicBezTo>
                  <a:cubicBezTo>
                    <a:pt x="28645" y="147930"/>
                    <a:pt x="17800" y="165346"/>
                    <a:pt x="2680" y="180911"/>
                  </a:cubicBezTo>
                  <a:close/>
                </a:path>
              </a:pathLst>
            </a:custGeom>
            <a:solidFill>
              <a:srgbClr val="FF69AF"/>
            </a:solidFill>
            <a:ln w="6375" cap="flat">
              <a:noFill/>
              <a:prstDash val="solid"/>
              <a:miter/>
            </a:ln>
          </p:spPr>
          <p:txBody>
            <a:bodyPr rtlCol="0" anchor="ctr"/>
            <a:lstStyle/>
            <a:p>
              <a:endParaRPr lang="zh-CN" altLang="en-US"/>
            </a:p>
          </p:txBody>
        </p:sp>
        <p:sp>
          <p:nvSpPr>
            <p:cNvPr id="283" name="íṧ1íďé">
              <a:extLst>
                <a:ext uri="{FF2B5EF4-FFF2-40B4-BE49-F238E27FC236}">
                  <a16:creationId xmlns:a16="http://schemas.microsoft.com/office/drawing/2014/main" id="{758B0179-85DF-3AB5-2E7C-159892C321D4}"/>
                </a:ext>
              </a:extLst>
            </p:cNvPr>
            <p:cNvSpPr/>
            <p:nvPr/>
          </p:nvSpPr>
          <p:spPr>
            <a:xfrm>
              <a:off x="-3828" y="6406525"/>
              <a:ext cx="1228227" cy="191515"/>
            </a:xfrm>
            <a:custGeom>
              <a:avLst/>
              <a:gdLst>
                <a:gd name="connsiteX0" fmla="*/ 2680 w 1228227"/>
                <a:gd name="connsiteY0" fmla="*/ 72750 h 191515"/>
                <a:gd name="connsiteX1" fmla="*/ 2680 w 1228227"/>
                <a:gd name="connsiteY1" fmla="*/ 113068 h 191515"/>
                <a:gd name="connsiteX2" fmla="*/ 28198 w 1228227"/>
                <a:gd name="connsiteY2" fmla="*/ 115619 h 191515"/>
                <a:gd name="connsiteX3" fmla="*/ 41915 w 1228227"/>
                <a:gd name="connsiteY3" fmla="*/ 116066 h 191515"/>
                <a:gd name="connsiteX4" fmla="*/ 46444 w 1228227"/>
                <a:gd name="connsiteY4" fmla="*/ 116066 h 191515"/>
                <a:gd name="connsiteX5" fmla="*/ 86124 w 1228227"/>
                <a:gd name="connsiteY5" fmla="*/ 114152 h 191515"/>
                <a:gd name="connsiteX6" fmla="*/ 105262 w 1228227"/>
                <a:gd name="connsiteY6" fmla="*/ 112174 h 191515"/>
                <a:gd name="connsiteX7" fmla="*/ 111641 w 1228227"/>
                <a:gd name="connsiteY7" fmla="*/ 111410 h 191515"/>
                <a:gd name="connsiteX8" fmla="*/ 124400 w 1228227"/>
                <a:gd name="connsiteY8" fmla="*/ 109559 h 191515"/>
                <a:gd name="connsiteX9" fmla="*/ 136520 w 1228227"/>
                <a:gd name="connsiteY9" fmla="*/ 107517 h 191515"/>
                <a:gd name="connsiteX10" fmla="*/ 148067 w 1228227"/>
                <a:gd name="connsiteY10" fmla="*/ 105476 h 191515"/>
                <a:gd name="connsiteX11" fmla="*/ 179964 w 1228227"/>
                <a:gd name="connsiteY11" fmla="*/ 99096 h 191515"/>
                <a:gd name="connsiteX12" fmla="*/ 199103 w 1228227"/>
                <a:gd name="connsiteY12" fmla="*/ 94439 h 191515"/>
                <a:gd name="connsiteX13" fmla="*/ 212628 w 1228227"/>
                <a:gd name="connsiteY13" fmla="*/ 90996 h 191515"/>
                <a:gd name="connsiteX14" fmla="*/ 226790 w 1228227"/>
                <a:gd name="connsiteY14" fmla="*/ 87231 h 191515"/>
                <a:gd name="connsiteX15" fmla="*/ 232339 w 1228227"/>
                <a:gd name="connsiteY15" fmla="*/ 85573 h 191515"/>
                <a:gd name="connsiteX16" fmla="*/ 256645 w 1228227"/>
                <a:gd name="connsiteY16" fmla="*/ 78491 h 191515"/>
                <a:gd name="connsiteX17" fmla="*/ 284077 w 1228227"/>
                <a:gd name="connsiteY17" fmla="*/ 69880 h 191515"/>
                <a:gd name="connsiteX18" fmla="*/ 324203 w 1228227"/>
                <a:gd name="connsiteY18" fmla="*/ 56355 h 191515"/>
                <a:gd name="connsiteX19" fmla="*/ 324203 w 1228227"/>
                <a:gd name="connsiteY19" fmla="*/ 56355 h 191515"/>
                <a:gd name="connsiteX20" fmla="*/ 335431 w 1228227"/>
                <a:gd name="connsiteY20" fmla="*/ 52336 h 191515"/>
                <a:gd name="connsiteX21" fmla="*/ 365223 w 1228227"/>
                <a:gd name="connsiteY21" fmla="*/ 44490 h 191515"/>
                <a:gd name="connsiteX22" fmla="*/ 387231 w 1228227"/>
                <a:gd name="connsiteY22" fmla="*/ 41364 h 191515"/>
                <a:gd name="connsiteX23" fmla="*/ 410453 w 1228227"/>
                <a:gd name="connsiteY23" fmla="*/ 39897 h 191515"/>
                <a:gd name="connsiteX24" fmla="*/ 658356 w 1228227"/>
                <a:gd name="connsiteY24" fmla="*/ 79129 h 191515"/>
                <a:gd name="connsiteX25" fmla="*/ 658356 w 1228227"/>
                <a:gd name="connsiteY25" fmla="*/ 79129 h 191515"/>
                <a:gd name="connsiteX26" fmla="*/ 692550 w 1228227"/>
                <a:gd name="connsiteY26" fmla="*/ 88635 h 191515"/>
                <a:gd name="connsiteX27" fmla="*/ 817905 w 1228227"/>
                <a:gd name="connsiteY27" fmla="*/ 127677 h 191515"/>
                <a:gd name="connsiteX28" fmla="*/ 926930 w 1228227"/>
                <a:gd name="connsiteY28" fmla="*/ 160914 h 191515"/>
                <a:gd name="connsiteX29" fmla="*/ 934457 w 1228227"/>
                <a:gd name="connsiteY29" fmla="*/ 163082 h 191515"/>
                <a:gd name="connsiteX30" fmla="*/ 1115314 w 1228227"/>
                <a:gd name="connsiteY30" fmla="*/ 186559 h 191515"/>
                <a:gd name="connsiteX31" fmla="*/ 1139173 w 1228227"/>
                <a:gd name="connsiteY31" fmla="*/ 180881 h 191515"/>
                <a:gd name="connsiteX32" fmla="*/ 1155503 w 1228227"/>
                <a:gd name="connsiteY32" fmla="*/ 174501 h 191515"/>
                <a:gd name="connsiteX33" fmla="*/ 1171387 w 1228227"/>
                <a:gd name="connsiteY33" fmla="*/ 165762 h 191515"/>
                <a:gd name="connsiteX34" fmla="*/ 1213428 w 1228227"/>
                <a:gd name="connsiteY34" fmla="*/ 124296 h 191515"/>
                <a:gd name="connsiteX35" fmla="*/ 1217512 w 1228227"/>
                <a:gd name="connsiteY35" fmla="*/ 117917 h 191515"/>
                <a:gd name="connsiteX36" fmla="*/ 1219297 w 1228227"/>
                <a:gd name="connsiteY36" fmla="*/ 114791 h 191515"/>
                <a:gd name="connsiteX37" fmla="*/ 1220956 w 1228227"/>
                <a:gd name="connsiteY37" fmla="*/ 111729 h 191515"/>
                <a:gd name="connsiteX38" fmla="*/ 1223891 w 1228227"/>
                <a:gd name="connsiteY38" fmla="*/ 105859 h 191515"/>
                <a:gd name="connsiteX39" fmla="*/ 1225167 w 1228227"/>
                <a:gd name="connsiteY39" fmla="*/ 102925 h 191515"/>
                <a:gd name="connsiteX40" fmla="*/ 1226315 w 1228227"/>
                <a:gd name="connsiteY40" fmla="*/ 100118 h 191515"/>
                <a:gd name="connsiteX41" fmla="*/ 1227271 w 1228227"/>
                <a:gd name="connsiteY41" fmla="*/ 97248 h 191515"/>
                <a:gd name="connsiteX42" fmla="*/ 1230908 w 1228227"/>
                <a:gd name="connsiteY42" fmla="*/ 79321 h 191515"/>
                <a:gd name="connsiteX43" fmla="*/ 1227335 w 1228227"/>
                <a:gd name="connsiteY43" fmla="*/ 85062 h 191515"/>
                <a:gd name="connsiteX44" fmla="*/ 1218277 w 1228227"/>
                <a:gd name="connsiteY44" fmla="*/ 97056 h 191515"/>
                <a:gd name="connsiteX45" fmla="*/ 1184593 w 1228227"/>
                <a:gd name="connsiteY45" fmla="*/ 126592 h 191515"/>
                <a:gd name="connsiteX46" fmla="*/ 1165455 w 1228227"/>
                <a:gd name="connsiteY46" fmla="*/ 136480 h 191515"/>
                <a:gd name="connsiteX47" fmla="*/ 1155950 w 1228227"/>
                <a:gd name="connsiteY47" fmla="*/ 139989 h 191515"/>
                <a:gd name="connsiteX48" fmla="*/ 1129157 w 1228227"/>
                <a:gd name="connsiteY48" fmla="*/ 146369 h 191515"/>
                <a:gd name="connsiteX49" fmla="*/ 1082778 w 1228227"/>
                <a:gd name="connsiteY49" fmla="*/ 148600 h 191515"/>
                <a:gd name="connsiteX50" fmla="*/ 1064916 w 1228227"/>
                <a:gd name="connsiteY50" fmla="*/ 147325 h 191515"/>
                <a:gd name="connsiteX51" fmla="*/ 1010627 w 1228227"/>
                <a:gd name="connsiteY51" fmla="*/ 138841 h 191515"/>
                <a:gd name="connsiteX52" fmla="*/ 825624 w 1228227"/>
                <a:gd name="connsiteY52" fmla="*/ 86401 h 191515"/>
                <a:gd name="connsiteX53" fmla="*/ 792068 w 1228227"/>
                <a:gd name="connsiteY53" fmla="*/ 75493 h 191515"/>
                <a:gd name="connsiteX54" fmla="*/ 334793 w 1228227"/>
                <a:gd name="connsiteY54" fmla="*/ 10295 h 191515"/>
                <a:gd name="connsiteX55" fmla="*/ 193743 w 1228227"/>
                <a:gd name="connsiteY55" fmla="*/ 52782 h 191515"/>
                <a:gd name="connsiteX56" fmla="*/ 102583 w 1228227"/>
                <a:gd name="connsiteY56" fmla="*/ 70389 h 191515"/>
                <a:gd name="connsiteX57" fmla="*/ 92375 w 1228227"/>
                <a:gd name="connsiteY57" fmla="*/ 71666 h 191515"/>
                <a:gd name="connsiteX58" fmla="*/ 80637 w 1228227"/>
                <a:gd name="connsiteY58" fmla="*/ 72750 h 191515"/>
                <a:gd name="connsiteX59" fmla="*/ 55630 w 1228227"/>
                <a:gd name="connsiteY59" fmla="*/ 74473 h 191515"/>
                <a:gd name="connsiteX60" fmla="*/ 16970 w 1228227"/>
                <a:gd name="connsiteY60" fmla="*/ 73898 h 191515"/>
                <a:gd name="connsiteX61" fmla="*/ 2680 w 1228227"/>
                <a:gd name="connsiteY61" fmla="*/ 72750 h 19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28227" h="191515">
                  <a:moveTo>
                    <a:pt x="2680" y="72750"/>
                  </a:moveTo>
                  <a:lnTo>
                    <a:pt x="2680" y="113068"/>
                  </a:lnTo>
                  <a:cubicBezTo>
                    <a:pt x="10719" y="114280"/>
                    <a:pt x="19140" y="115172"/>
                    <a:pt x="28198" y="115619"/>
                  </a:cubicBezTo>
                  <a:cubicBezTo>
                    <a:pt x="32601" y="115619"/>
                    <a:pt x="37258" y="116003"/>
                    <a:pt x="41915" y="116066"/>
                  </a:cubicBezTo>
                  <a:lnTo>
                    <a:pt x="46444" y="116066"/>
                  </a:lnTo>
                  <a:cubicBezTo>
                    <a:pt x="58883" y="116066"/>
                    <a:pt x="71962" y="115428"/>
                    <a:pt x="86124" y="114152"/>
                  </a:cubicBezTo>
                  <a:cubicBezTo>
                    <a:pt x="92503" y="113578"/>
                    <a:pt x="98563" y="112941"/>
                    <a:pt x="105262" y="112174"/>
                  </a:cubicBezTo>
                  <a:lnTo>
                    <a:pt x="111641" y="111410"/>
                  </a:lnTo>
                  <a:lnTo>
                    <a:pt x="124400" y="109559"/>
                  </a:lnTo>
                  <a:lnTo>
                    <a:pt x="136520" y="107517"/>
                  </a:lnTo>
                  <a:lnTo>
                    <a:pt x="148067" y="105476"/>
                  </a:lnTo>
                  <a:cubicBezTo>
                    <a:pt x="158275" y="103499"/>
                    <a:pt x="168800" y="101330"/>
                    <a:pt x="179964" y="99096"/>
                  </a:cubicBezTo>
                  <a:cubicBezTo>
                    <a:pt x="186344" y="97629"/>
                    <a:pt x="192723" y="96162"/>
                    <a:pt x="199103" y="94439"/>
                  </a:cubicBezTo>
                  <a:lnTo>
                    <a:pt x="212628" y="90996"/>
                  </a:lnTo>
                  <a:lnTo>
                    <a:pt x="226790" y="87231"/>
                  </a:lnTo>
                  <a:lnTo>
                    <a:pt x="232339" y="85573"/>
                  </a:lnTo>
                  <a:cubicBezTo>
                    <a:pt x="240249" y="83403"/>
                    <a:pt x="248351" y="81044"/>
                    <a:pt x="256645" y="78491"/>
                  </a:cubicBezTo>
                  <a:cubicBezTo>
                    <a:pt x="265639" y="75812"/>
                    <a:pt x="274763" y="72942"/>
                    <a:pt x="284077" y="69880"/>
                  </a:cubicBezTo>
                  <a:cubicBezTo>
                    <a:pt x="296836" y="65668"/>
                    <a:pt x="310551" y="61139"/>
                    <a:pt x="324203" y="56355"/>
                  </a:cubicBezTo>
                  <a:lnTo>
                    <a:pt x="324203" y="56355"/>
                  </a:lnTo>
                  <a:lnTo>
                    <a:pt x="335431" y="52336"/>
                  </a:lnTo>
                  <a:cubicBezTo>
                    <a:pt x="345128" y="48955"/>
                    <a:pt x="355079" y="46340"/>
                    <a:pt x="365223" y="44490"/>
                  </a:cubicBezTo>
                  <a:cubicBezTo>
                    <a:pt x="372241" y="43213"/>
                    <a:pt x="379576" y="42129"/>
                    <a:pt x="387231" y="41364"/>
                  </a:cubicBezTo>
                  <a:cubicBezTo>
                    <a:pt x="394886" y="40598"/>
                    <a:pt x="402479" y="40151"/>
                    <a:pt x="410453" y="39897"/>
                  </a:cubicBezTo>
                  <a:cubicBezTo>
                    <a:pt x="481136" y="37727"/>
                    <a:pt x="568917" y="54887"/>
                    <a:pt x="658356" y="79129"/>
                  </a:cubicBezTo>
                  <a:cubicBezTo>
                    <a:pt x="658356" y="79129"/>
                    <a:pt x="658356" y="79129"/>
                    <a:pt x="658356" y="79129"/>
                  </a:cubicBezTo>
                  <a:cubicBezTo>
                    <a:pt x="669775" y="82191"/>
                    <a:pt x="681195" y="85509"/>
                    <a:pt x="692550" y="88635"/>
                  </a:cubicBezTo>
                  <a:cubicBezTo>
                    <a:pt x="734973" y="100819"/>
                    <a:pt x="777269" y="114152"/>
                    <a:pt x="817905" y="127677"/>
                  </a:cubicBezTo>
                  <a:cubicBezTo>
                    <a:pt x="855798" y="139351"/>
                    <a:pt x="892288" y="151025"/>
                    <a:pt x="926930" y="160914"/>
                  </a:cubicBezTo>
                  <a:lnTo>
                    <a:pt x="934457" y="163082"/>
                  </a:lnTo>
                  <a:cubicBezTo>
                    <a:pt x="1003099" y="182220"/>
                    <a:pt x="1064470" y="194979"/>
                    <a:pt x="1115314" y="186559"/>
                  </a:cubicBezTo>
                  <a:cubicBezTo>
                    <a:pt x="1123416" y="185282"/>
                    <a:pt x="1131390" y="183369"/>
                    <a:pt x="1139173" y="180881"/>
                  </a:cubicBezTo>
                  <a:cubicBezTo>
                    <a:pt x="1144722" y="179094"/>
                    <a:pt x="1150209" y="176926"/>
                    <a:pt x="1155503" y="174501"/>
                  </a:cubicBezTo>
                  <a:cubicBezTo>
                    <a:pt x="1160990" y="171950"/>
                    <a:pt x="1166285" y="169016"/>
                    <a:pt x="1171387" y="165762"/>
                  </a:cubicBezTo>
                  <a:cubicBezTo>
                    <a:pt x="1188102" y="154980"/>
                    <a:pt x="1202456" y="140882"/>
                    <a:pt x="1213428" y="124296"/>
                  </a:cubicBezTo>
                  <a:cubicBezTo>
                    <a:pt x="1214895" y="122063"/>
                    <a:pt x="1216235" y="119957"/>
                    <a:pt x="1217512" y="117917"/>
                  </a:cubicBezTo>
                  <a:cubicBezTo>
                    <a:pt x="1218149" y="116895"/>
                    <a:pt x="1218724" y="115811"/>
                    <a:pt x="1219297" y="114791"/>
                  </a:cubicBezTo>
                  <a:cubicBezTo>
                    <a:pt x="1219872" y="113769"/>
                    <a:pt x="1220446" y="112749"/>
                    <a:pt x="1220956" y="111729"/>
                  </a:cubicBezTo>
                  <a:cubicBezTo>
                    <a:pt x="1222041" y="109687"/>
                    <a:pt x="1222997" y="107709"/>
                    <a:pt x="1223891" y="105859"/>
                  </a:cubicBezTo>
                  <a:cubicBezTo>
                    <a:pt x="1224784" y="104009"/>
                    <a:pt x="1224784" y="103881"/>
                    <a:pt x="1225167" y="102925"/>
                  </a:cubicBezTo>
                  <a:lnTo>
                    <a:pt x="1226315" y="100118"/>
                  </a:lnTo>
                  <a:cubicBezTo>
                    <a:pt x="1226315" y="99160"/>
                    <a:pt x="1227017" y="98204"/>
                    <a:pt x="1227271" y="97248"/>
                  </a:cubicBezTo>
                  <a:cubicBezTo>
                    <a:pt x="1229313" y="91505"/>
                    <a:pt x="1230588" y="85445"/>
                    <a:pt x="1230908" y="79321"/>
                  </a:cubicBezTo>
                  <a:cubicBezTo>
                    <a:pt x="1229760" y="81235"/>
                    <a:pt x="1228676" y="83084"/>
                    <a:pt x="1227335" y="85062"/>
                  </a:cubicBezTo>
                  <a:cubicBezTo>
                    <a:pt x="1224401" y="89337"/>
                    <a:pt x="1221403" y="93292"/>
                    <a:pt x="1218277" y="97056"/>
                  </a:cubicBezTo>
                  <a:cubicBezTo>
                    <a:pt x="1208771" y="108665"/>
                    <a:pt x="1197352" y="118681"/>
                    <a:pt x="1184593" y="126592"/>
                  </a:cubicBezTo>
                  <a:cubicBezTo>
                    <a:pt x="1178533" y="130420"/>
                    <a:pt x="1172090" y="133738"/>
                    <a:pt x="1165455" y="136480"/>
                  </a:cubicBezTo>
                  <a:cubicBezTo>
                    <a:pt x="1162329" y="137756"/>
                    <a:pt x="1159076" y="138968"/>
                    <a:pt x="1155950" y="139989"/>
                  </a:cubicBezTo>
                  <a:cubicBezTo>
                    <a:pt x="1147211" y="142860"/>
                    <a:pt x="1138279" y="145029"/>
                    <a:pt x="1129157" y="146369"/>
                  </a:cubicBezTo>
                  <a:cubicBezTo>
                    <a:pt x="1113783" y="148664"/>
                    <a:pt x="1098280" y="149367"/>
                    <a:pt x="1082778" y="148600"/>
                  </a:cubicBezTo>
                  <a:cubicBezTo>
                    <a:pt x="1076910" y="148600"/>
                    <a:pt x="1070976" y="147963"/>
                    <a:pt x="1064916" y="147325"/>
                  </a:cubicBezTo>
                  <a:cubicBezTo>
                    <a:pt x="1046671" y="145475"/>
                    <a:pt x="1028553" y="142668"/>
                    <a:pt x="1010627" y="138841"/>
                  </a:cubicBezTo>
                  <a:cubicBezTo>
                    <a:pt x="954743" y="127103"/>
                    <a:pt x="892352" y="106944"/>
                    <a:pt x="825624" y="86401"/>
                  </a:cubicBezTo>
                  <a:lnTo>
                    <a:pt x="792068" y="75493"/>
                  </a:lnTo>
                  <a:cubicBezTo>
                    <a:pt x="625247" y="22162"/>
                    <a:pt x="438458" y="-25939"/>
                    <a:pt x="334793" y="10295"/>
                  </a:cubicBezTo>
                  <a:cubicBezTo>
                    <a:pt x="282993" y="28286"/>
                    <a:pt x="236104" y="42192"/>
                    <a:pt x="193743" y="52782"/>
                  </a:cubicBezTo>
                  <a:cubicBezTo>
                    <a:pt x="163697" y="60311"/>
                    <a:pt x="133267" y="66179"/>
                    <a:pt x="102583" y="70389"/>
                  </a:cubicBezTo>
                  <a:lnTo>
                    <a:pt x="92375" y="71666"/>
                  </a:lnTo>
                  <a:cubicBezTo>
                    <a:pt x="88421" y="72048"/>
                    <a:pt x="84465" y="72495"/>
                    <a:pt x="80637" y="72750"/>
                  </a:cubicBezTo>
                  <a:cubicBezTo>
                    <a:pt x="71962" y="73642"/>
                    <a:pt x="63668" y="74153"/>
                    <a:pt x="55630" y="74473"/>
                  </a:cubicBezTo>
                  <a:cubicBezTo>
                    <a:pt x="42743" y="74920"/>
                    <a:pt x="29857" y="74728"/>
                    <a:pt x="16970" y="73898"/>
                  </a:cubicBezTo>
                  <a:cubicBezTo>
                    <a:pt x="11421" y="73770"/>
                    <a:pt x="6956" y="73325"/>
                    <a:pt x="2680" y="72750"/>
                  </a:cubicBezTo>
                  <a:close/>
                </a:path>
              </a:pathLst>
            </a:custGeom>
            <a:solidFill>
              <a:srgbClr val="FF9CCC"/>
            </a:solidFill>
            <a:ln w="6375" cap="flat">
              <a:noFill/>
              <a:prstDash val="solid"/>
              <a:miter/>
            </a:ln>
          </p:spPr>
          <p:txBody>
            <a:bodyPr rtlCol="0" anchor="ctr"/>
            <a:lstStyle/>
            <a:p>
              <a:endParaRPr lang="zh-CN" altLang="en-US"/>
            </a:p>
          </p:txBody>
        </p:sp>
        <p:sp>
          <p:nvSpPr>
            <p:cNvPr id="284" name="iśḷídé">
              <a:extLst>
                <a:ext uri="{FF2B5EF4-FFF2-40B4-BE49-F238E27FC236}">
                  <a16:creationId xmlns:a16="http://schemas.microsoft.com/office/drawing/2014/main" id="{5CFB2B71-3273-36CF-8071-5BC581F86D9C}"/>
                </a:ext>
              </a:extLst>
            </p:cNvPr>
            <p:cNvSpPr/>
            <p:nvPr/>
          </p:nvSpPr>
          <p:spPr>
            <a:xfrm>
              <a:off x="46885" y="6098559"/>
              <a:ext cx="1026829" cy="369726"/>
            </a:xfrm>
            <a:custGeom>
              <a:avLst/>
              <a:gdLst>
                <a:gd name="connsiteX0" fmla="*/ 321080 w 1026829"/>
                <a:gd name="connsiteY0" fmla="*/ 262825 h 369726"/>
                <a:gd name="connsiteX1" fmla="*/ 717495 w 1026829"/>
                <a:gd name="connsiteY1" fmla="*/ 294723 h 369726"/>
                <a:gd name="connsiteX2" fmla="*/ 982049 w 1026829"/>
                <a:gd name="connsiteY2" fmla="*/ 350670 h 369726"/>
                <a:gd name="connsiteX3" fmla="*/ 1003101 w 1026829"/>
                <a:gd name="connsiteY3" fmla="*/ 203944 h 369726"/>
                <a:gd name="connsiteX4" fmla="*/ 925528 w 1026829"/>
                <a:gd name="connsiteY4" fmla="*/ 52050 h 369726"/>
                <a:gd name="connsiteX5" fmla="*/ 478523 w 1026829"/>
                <a:gd name="connsiteY5" fmla="*/ 3566 h 369726"/>
                <a:gd name="connsiteX6" fmla="*/ 123446 w 1026829"/>
                <a:gd name="connsiteY6" fmla="*/ 11094 h 369726"/>
                <a:gd name="connsiteX7" fmla="*/ 124849 w 1026829"/>
                <a:gd name="connsiteY7" fmla="*/ 26660 h 369726"/>
                <a:gd name="connsiteX8" fmla="*/ 13337 w 1026829"/>
                <a:gd name="connsiteY8" fmla="*/ 248025 h 369726"/>
                <a:gd name="connsiteX9" fmla="*/ 321080 w 1026829"/>
                <a:gd name="connsiteY9" fmla="*/ 262825 h 36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6829" h="369726">
                  <a:moveTo>
                    <a:pt x="321080" y="262825"/>
                  </a:moveTo>
                  <a:cubicBezTo>
                    <a:pt x="459832" y="241965"/>
                    <a:pt x="578424" y="218553"/>
                    <a:pt x="717495" y="294723"/>
                  </a:cubicBezTo>
                  <a:cubicBezTo>
                    <a:pt x="854143" y="373571"/>
                    <a:pt x="867347" y="381481"/>
                    <a:pt x="982049" y="350670"/>
                  </a:cubicBezTo>
                  <a:cubicBezTo>
                    <a:pt x="1098984" y="322346"/>
                    <a:pt x="899947" y="254979"/>
                    <a:pt x="1003101" y="203944"/>
                  </a:cubicBezTo>
                  <a:cubicBezTo>
                    <a:pt x="1070404" y="172556"/>
                    <a:pt x="996021" y="99067"/>
                    <a:pt x="925528" y="52050"/>
                  </a:cubicBezTo>
                  <a:cubicBezTo>
                    <a:pt x="831432" y="24809"/>
                    <a:pt x="688852" y="2290"/>
                    <a:pt x="478523" y="3566"/>
                  </a:cubicBezTo>
                  <a:cubicBezTo>
                    <a:pt x="415240" y="3056"/>
                    <a:pt x="248864" y="-13403"/>
                    <a:pt x="123446" y="11094"/>
                  </a:cubicBezTo>
                  <a:cubicBezTo>
                    <a:pt x="122296" y="16261"/>
                    <a:pt x="119617" y="23406"/>
                    <a:pt x="124849" y="26660"/>
                  </a:cubicBezTo>
                  <a:cubicBezTo>
                    <a:pt x="262707" y="114057"/>
                    <a:pt x="76556" y="149910"/>
                    <a:pt x="13337" y="248025"/>
                  </a:cubicBezTo>
                  <a:cubicBezTo>
                    <a:pt x="-49565" y="344099"/>
                    <a:pt x="180605" y="280624"/>
                    <a:pt x="321080" y="262825"/>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85" name="ïṧḷiďè">
              <a:extLst>
                <a:ext uri="{FF2B5EF4-FFF2-40B4-BE49-F238E27FC236}">
                  <a16:creationId xmlns:a16="http://schemas.microsoft.com/office/drawing/2014/main" id="{C22494EB-EF44-20EF-8D51-627E5985A4E4}"/>
                </a:ext>
              </a:extLst>
            </p:cNvPr>
            <p:cNvSpPr/>
            <p:nvPr/>
          </p:nvSpPr>
          <p:spPr>
            <a:xfrm>
              <a:off x="185958" y="6120870"/>
              <a:ext cx="772782" cy="238537"/>
            </a:xfrm>
            <a:custGeom>
              <a:avLst/>
              <a:gdLst>
                <a:gd name="connsiteX0" fmla="*/ 338047 w 772782"/>
                <a:gd name="connsiteY0" fmla="*/ 103548 h 238537"/>
                <a:gd name="connsiteX1" fmla="*/ 219135 w 772782"/>
                <a:gd name="connsiteY1" fmla="*/ 176273 h 238537"/>
                <a:gd name="connsiteX2" fmla="*/ 272722 w 772782"/>
                <a:gd name="connsiteY2" fmla="*/ 113054 h 238537"/>
                <a:gd name="connsiteX3" fmla="*/ 146090 w 772782"/>
                <a:gd name="connsiteY3" fmla="*/ 160899 h 238537"/>
                <a:gd name="connsiteX4" fmla="*/ 275911 w 772782"/>
                <a:gd name="connsiteY4" fmla="*/ 88109 h 238537"/>
                <a:gd name="connsiteX5" fmla="*/ 3128 w 772782"/>
                <a:gd name="connsiteY5" fmla="*/ 136210 h 238537"/>
                <a:gd name="connsiteX6" fmla="*/ 224429 w 772782"/>
                <a:gd name="connsiteY6" fmla="*/ 76881 h 238537"/>
                <a:gd name="connsiteX7" fmla="*/ 79042 w 772782"/>
                <a:gd name="connsiteY7" fmla="*/ 56851 h 238537"/>
                <a:gd name="connsiteX8" fmla="*/ 346340 w 772782"/>
                <a:gd name="connsiteY8" fmla="*/ 75989 h 238537"/>
                <a:gd name="connsiteX9" fmla="*/ 204079 w 772782"/>
                <a:gd name="connsiteY9" fmla="*/ 23486 h 238537"/>
                <a:gd name="connsiteX10" fmla="*/ 362736 w 772782"/>
                <a:gd name="connsiteY10" fmla="*/ 53405 h 238537"/>
                <a:gd name="connsiteX11" fmla="*/ 309403 w 772782"/>
                <a:gd name="connsiteY11" fmla="*/ 6835 h 238537"/>
                <a:gd name="connsiteX12" fmla="*/ 376195 w 772782"/>
                <a:gd name="connsiteY12" fmla="*/ 33183 h 238537"/>
                <a:gd name="connsiteX13" fmla="*/ 415939 w 772782"/>
                <a:gd name="connsiteY13" fmla="*/ 903 h 238537"/>
                <a:gd name="connsiteX14" fmla="*/ 415428 w 772782"/>
                <a:gd name="connsiteY14" fmla="*/ 76308 h 238537"/>
                <a:gd name="connsiteX15" fmla="*/ 475970 w 772782"/>
                <a:gd name="connsiteY15" fmla="*/ 3646 h 238537"/>
                <a:gd name="connsiteX16" fmla="*/ 464679 w 772782"/>
                <a:gd name="connsiteY16" fmla="*/ 54681 h 238537"/>
                <a:gd name="connsiteX17" fmla="*/ 571087 w 772782"/>
                <a:gd name="connsiteY17" fmla="*/ 17362 h 238537"/>
                <a:gd name="connsiteX18" fmla="*/ 481775 w 772782"/>
                <a:gd name="connsiteY18" fmla="*/ 87536 h 238537"/>
                <a:gd name="connsiteX19" fmla="*/ 643366 w 772782"/>
                <a:gd name="connsiteY19" fmla="*/ 58956 h 238537"/>
                <a:gd name="connsiteX20" fmla="*/ 562282 w 772782"/>
                <a:gd name="connsiteY20" fmla="*/ 80071 h 238537"/>
                <a:gd name="connsiteX21" fmla="*/ 754431 w 772782"/>
                <a:gd name="connsiteY21" fmla="*/ 119816 h 238537"/>
                <a:gd name="connsiteX22" fmla="*/ 548695 w 772782"/>
                <a:gd name="connsiteY22" fmla="*/ 95766 h 238537"/>
                <a:gd name="connsiteX23" fmla="*/ 774908 w 772782"/>
                <a:gd name="connsiteY23" fmla="*/ 196878 h 238537"/>
                <a:gd name="connsiteX24" fmla="*/ 546270 w 772782"/>
                <a:gd name="connsiteY24" fmla="*/ 117199 h 238537"/>
                <a:gd name="connsiteX25" fmla="*/ 660079 w 772782"/>
                <a:gd name="connsiteY25" fmla="*/ 235346 h 238537"/>
                <a:gd name="connsiteX26" fmla="*/ 484518 w 772782"/>
                <a:gd name="connsiteY26" fmla="*/ 126322 h 238537"/>
                <a:gd name="connsiteX27" fmla="*/ 510035 w 772782"/>
                <a:gd name="connsiteY27" fmla="*/ 201343 h 238537"/>
                <a:gd name="connsiteX28" fmla="*/ 457341 w 772782"/>
                <a:gd name="connsiteY28" fmla="*/ 136912 h 238537"/>
                <a:gd name="connsiteX29" fmla="*/ 448858 w 772782"/>
                <a:gd name="connsiteY29" fmla="*/ 199559 h 238537"/>
                <a:gd name="connsiteX30" fmla="*/ 413579 w 772782"/>
                <a:gd name="connsiteY30" fmla="*/ 102654 h 238537"/>
                <a:gd name="connsiteX31" fmla="*/ 374281 w 772782"/>
                <a:gd name="connsiteY31" fmla="*/ 195028 h 238537"/>
                <a:gd name="connsiteX32" fmla="*/ 374664 w 772782"/>
                <a:gd name="connsiteY32" fmla="*/ 131234 h 238537"/>
                <a:gd name="connsiteX33" fmla="*/ 305958 w 772782"/>
                <a:gd name="connsiteY33" fmla="*/ 190563 h 238537"/>
                <a:gd name="connsiteX34" fmla="*/ 338047 w 772782"/>
                <a:gd name="connsiteY34" fmla="*/ 103548 h 2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72782" h="238537">
                  <a:moveTo>
                    <a:pt x="338047" y="103548"/>
                  </a:moveTo>
                  <a:cubicBezTo>
                    <a:pt x="300727" y="89450"/>
                    <a:pt x="264300" y="201663"/>
                    <a:pt x="219135" y="176273"/>
                  </a:cubicBezTo>
                  <a:cubicBezTo>
                    <a:pt x="172629" y="150755"/>
                    <a:pt x="269149" y="137549"/>
                    <a:pt x="272722" y="113054"/>
                  </a:cubicBezTo>
                  <a:cubicBezTo>
                    <a:pt x="274955" y="87536"/>
                    <a:pt x="177031" y="186225"/>
                    <a:pt x="146090" y="160899"/>
                  </a:cubicBezTo>
                  <a:cubicBezTo>
                    <a:pt x="112789" y="133787"/>
                    <a:pt x="278654" y="93788"/>
                    <a:pt x="275911" y="88109"/>
                  </a:cubicBezTo>
                  <a:cubicBezTo>
                    <a:pt x="269851" y="77456"/>
                    <a:pt x="22266" y="173530"/>
                    <a:pt x="3128" y="136210"/>
                  </a:cubicBezTo>
                  <a:cubicBezTo>
                    <a:pt x="-8802" y="112351"/>
                    <a:pt x="221814" y="80773"/>
                    <a:pt x="224429" y="76881"/>
                  </a:cubicBezTo>
                  <a:cubicBezTo>
                    <a:pt x="226535" y="68270"/>
                    <a:pt x="44594" y="72034"/>
                    <a:pt x="79042" y="56851"/>
                  </a:cubicBezTo>
                  <a:cubicBezTo>
                    <a:pt x="114895" y="36948"/>
                    <a:pt x="346404" y="84729"/>
                    <a:pt x="346340" y="75989"/>
                  </a:cubicBezTo>
                  <a:cubicBezTo>
                    <a:pt x="347807" y="63230"/>
                    <a:pt x="191320" y="45942"/>
                    <a:pt x="204079" y="23486"/>
                  </a:cubicBezTo>
                  <a:cubicBezTo>
                    <a:pt x="218050" y="-1393"/>
                    <a:pt x="361395" y="58573"/>
                    <a:pt x="362736" y="53405"/>
                  </a:cubicBezTo>
                  <a:cubicBezTo>
                    <a:pt x="365287" y="47026"/>
                    <a:pt x="279229" y="16341"/>
                    <a:pt x="309403" y="6835"/>
                  </a:cubicBezTo>
                  <a:cubicBezTo>
                    <a:pt x="339578" y="-2670"/>
                    <a:pt x="368477" y="37776"/>
                    <a:pt x="376195" y="33183"/>
                  </a:cubicBezTo>
                  <a:cubicBezTo>
                    <a:pt x="383914" y="28590"/>
                    <a:pt x="380980" y="-14215"/>
                    <a:pt x="415939" y="903"/>
                  </a:cubicBezTo>
                  <a:cubicBezTo>
                    <a:pt x="450898" y="16023"/>
                    <a:pt x="394058" y="69673"/>
                    <a:pt x="415428" y="76308"/>
                  </a:cubicBezTo>
                  <a:cubicBezTo>
                    <a:pt x="436800" y="82943"/>
                    <a:pt x="452174" y="-7454"/>
                    <a:pt x="475970" y="3646"/>
                  </a:cubicBezTo>
                  <a:cubicBezTo>
                    <a:pt x="499765" y="14746"/>
                    <a:pt x="456832" y="52641"/>
                    <a:pt x="464679" y="54681"/>
                  </a:cubicBezTo>
                  <a:cubicBezTo>
                    <a:pt x="472525" y="56723"/>
                    <a:pt x="540848" y="4540"/>
                    <a:pt x="571087" y="17362"/>
                  </a:cubicBezTo>
                  <a:cubicBezTo>
                    <a:pt x="600049" y="29100"/>
                    <a:pt x="465826" y="79306"/>
                    <a:pt x="481775" y="87536"/>
                  </a:cubicBezTo>
                  <a:cubicBezTo>
                    <a:pt x="496129" y="94488"/>
                    <a:pt x="597051" y="30121"/>
                    <a:pt x="643366" y="58956"/>
                  </a:cubicBezTo>
                  <a:cubicBezTo>
                    <a:pt x="688467" y="86388"/>
                    <a:pt x="557753" y="67122"/>
                    <a:pt x="562282" y="80071"/>
                  </a:cubicBezTo>
                  <a:cubicBezTo>
                    <a:pt x="566366" y="90215"/>
                    <a:pt x="754303" y="84346"/>
                    <a:pt x="754431" y="119816"/>
                  </a:cubicBezTo>
                  <a:cubicBezTo>
                    <a:pt x="754942" y="152159"/>
                    <a:pt x="601325" y="87919"/>
                    <a:pt x="548695" y="95766"/>
                  </a:cubicBezTo>
                  <a:cubicBezTo>
                    <a:pt x="498043" y="98508"/>
                    <a:pt x="789837" y="154456"/>
                    <a:pt x="774908" y="196878"/>
                  </a:cubicBezTo>
                  <a:cubicBezTo>
                    <a:pt x="763617" y="233114"/>
                    <a:pt x="586971" y="108778"/>
                    <a:pt x="546270" y="117199"/>
                  </a:cubicBezTo>
                  <a:cubicBezTo>
                    <a:pt x="510865" y="121155"/>
                    <a:pt x="747477" y="247913"/>
                    <a:pt x="660079" y="235346"/>
                  </a:cubicBezTo>
                  <a:cubicBezTo>
                    <a:pt x="575488" y="222013"/>
                    <a:pt x="540274" y="153244"/>
                    <a:pt x="484518" y="126322"/>
                  </a:cubicBezTo>
                  <a:cubicBezTo>
                    <a:pt x="430165" y="99465"/>
                    <a:pt x="578805" y="214422"/>
                    <a:pt x="510035" y="201343"/>
                  </a:cubicBezTo>
                  <a:cubicBezTo>
                    <a:pt x="460659" y="191966"/>
                    <a:pt x="505442" y="155476"/>
                    <a:pt x="457341" y="136912"/>
                  </a:cubicBezTo>
                  <a:cubicBezTo>
                    <a:pt x="428953" y="126004"/>
                    <a:pt x="501997" y="204343"/>
                    <a:pt x="448858" y="199559"/>
                  </a:cubicBezTo>
                  <a:cubicBezTo>
                    <a:pt x="377854" y="193816"/>
                    <a:pt x="460467" y="111331"/>
                    <a:pt x="413579" y="102654"/>
                  </a:cubicBezTo>
                  <a:cubicBezTo>
                    <a:pt x="390038" y="98508"/>
                    <a:pt x="426338" y="211487"/>
                    <a:pt x="374281" y="195028"/>
                  </a:cubicBezTo>
                  <a:cubicBezTo>
                    <a:pt x="343470" y="185587"/>
                    <a:pt x="377854" y="159432"/>
                    <a:pt x="374664" y="131234"/>
                  </a:cubicBezTo>
                  <a:cubicBezTo>
                    <a:pt x="371475" y="103037"/>
                    <a:pt x="350550" y="203130"/>
                    <a:pt x="305958" y="190563"/>
                  </a:cubicBezTo>
                  <a:cubicBezTo>
                    <a:pt x="280632" y="183419"/>
                    <a:pt x="366562" y="114776"/>
                    <a:pt x="338047" y="103548"/>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grpSp>
        <p:nvGrpSpPr>
          <p:cNvPr id="336" name="图形 5_1_1">
            <a:extLst>
              <a:ext uri="{FF2B5EF4-FFF2-40B4-BE49-F238E27FC236}">
                <a16:creationId xmlns:a16="http://schemas.microsoft.com/office/drawing/2014/main" id="{95170297-0106-D038-F488-28F8CB942EAA}"/>
              </a:ext>
            </a:extLst>
          </p:cNvPr>
          <p:cNvGrpSpPr/>
          <p:nvPr userDrawn="1"/>
        </p:nvGrpSpPr>
        <p:grpSpPr>
          <a:xfrm rot="380405" flipH="1">
            <a:off x="11432386" y="764026"/>
            <a:ext cx="581643" cy="801017"/>
            <a:chOff x="1066727" y="2001500"/>
            <a:chExt cx="1928020" cy="2655199"/>
          </a:xfrm>
        </p:grpSpPr>
        <p:sp>
          <p:nvSpPr>
            <p:cNvPr id="337" name="îşḷîḍe">
              <a:extLst>
                <a:ext uri="{FF2B5EF4-FFF2-40B4-BE49-F238E27FC236}">
                  <a16:creationId xmlns:a16="http://schemas.microsoft.com/office/drawing/2014/main" id="{0D9ADB67-A40C-1732-7283-981571391782}"/>
                </a:ext>
              </a:extLst>
            </p:cNvPr>
            <p:cNvSpPr/>
            <p:nvPr/>
          </p:nvSpPr>
          <p:spPr>
            <a:xfrm>
              <a:off x="1254303" y="2830421"/>
              <a:ext cx="202919" cy="1791652"/>
            </a:xfrm>
            <a:custGeom>
              <a:avLst/>
              <a:gdLst>
                <a:gd name="connsiteX0" fmla="*/ 89235 w 202919"/>
                <a:gd name="connsiteY0" fmla="*/ 977 h 1791652"/>
                <a:gd name="connsiteX1" fmla="*/ 137495 w 202919"/>
                <a:gd name="connsiteY1" fmla="*/ 460292 h 1791652"/>
                <a:gd name="connsiteX2" fmla="*/ 74636 w 202919"/>
                <a:gd name="connsiteY2" fmla="*/ 918762 h 1791652"/>
                <a:gd name="connsiteX3" fmla="*/ 28789 w 202919"/>
                <a:gd name="connsiteY3" fmla="*/ 1143050 h 1791652"/>
                <a:gd name="connsiteX4" fmla="*/ 34460 w 202919"/>
                <a:gd name="connsiteY4" fmla="*/ 1369752 h 1791652"/>
                <a:gd name="connsiteX5" fmla="*/ 202646 w 202919"/>
                <a:gd name="connsiteY5" fmla="*/ 1792630 h 1791652"/>
                <a:gd name="connsiteX6" fmla="*/ 83564 w 202919"/>
                <a:gd name="connsiteY6" fmla="*/ 1594643 h 1791652"/>
                <a:gd name="connsiteX7" fmla="*/ 13708 w 202919"/>
                <a:gd name="connsiteY7" fmla="*/ 1373250 h 1791652"/>
                <a:gd name="connsiteX8" fmla="*/ 4056 w 202919"/>
                <a:gd name="connsiteY8" fmla="*/ 1140396 h 1791652"/>
                <a:gd name="connsiteX9" fmla="*/ 48093 w 202919"/>
                <a:gd name="connsiteY9" fmla="*/ 912488 h 1791652"/>
                <a:gd name="connsiteX10" fmla="*/ 117105 w 202919"/>
                <a:gd name="connsiteY10" fmla="*/ 459689 h 1791652"/>
                <a:gd name="connsiteX11" fmla="*/ 114210 w 202919"/>
                <a:gd name="connsiteY11" fmla="*/ 230454 h 1791652"/>
                <a:gd name="connsiteX12" fmla="*/ 89235 w 202919"/>
                <a:gd name="connsiteY12" fmla="*/ 977 h 179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19" h="1791652">
                  <a:moveTo>
                    <a:pt x="89235" y="977"/>
                  </a:moveTo>
                  <a:cubicBezTo>
                    <a:pt x="123222" y="151669"/>
                    <a:pt x="139413" y="305823"/>
                    <a:pt x="137495" y="460292"/>
                  </a:cubicBezTo>
                  <a:cubicBezTo>
                    <a:pt x="134008" y="615001"/>
                    <a:pt x="112919" y="768818"/>
                    <a:pt x="74636" y="918762"/>
                  </a:cubicBezTo>
                  <a:cubicBezTo>
                    <a:pt x="54560" y="992467"/>
                    <a:pt x="39250" y="1067378"/>
                    <a:pt x="28789" y="1143050"/>
                  </a:cubicBezTo>
                  <a:cubicBezTo>
                    <a:pt x="20597" y="1218529"/>
                    <a:pt x="22503" y="1294767"/>
                    <a:pt x="34460" y="1369752"/>
                  </a:cubicBezTo>
                  <a:cubicBezTo>
                    <a:pt x="57263" y="1520323"/>
                    <a:pt x="118915" y="1663776"/>
                    <a:pt x="202646" y="1792630"/>
                  </a:cubicBezTo>
                  <a:cubicBezTo>
                    <a:pt x="156039" y="1731050"/>
                    <a:pt x="116128" y="1664681"/>
                    <a:pt x="83564" y="1594643"/>
                  </a:cubicBezTo>
                  <a:cubicBezTo>
                    <a:pt x="51399" y="1523942"/>
                    <a:pt x="27945" y="1449609"/>
                    <a:pt x="13708" y="1373250"/>
                  </a:cubicBezTo>
                  <a:cubicBezTo>
                    <a:pt x="-782" y="1296517"/>
                    <a:pt x="-4028" y="1218070"/>
                    <a:pt x="4056" y="1140396"/>
                  </a:cubicBezTo>
                  <a:cubicBezTo>
                    <a:pt x="13829" y="1063566"/>
                    <a:pt x="28548" y="987435"/>
                    <a:pt x="48093" y="912488"/>
                  </a:cubicBezTo>
                  <a:cubicBezTo>
                    <a:pt x="87160" y="764438"/>
                    <a:pt x="110300" y="612649"/>
                    <a:pt x="117105" y="459689"/>
                  </a:cubicBezTo>
                  <a:cubicBezTo>
                    <a:pt x="120411" y="383281"/>
                    <a:pt x="119446" y="306752"/>
                    <a:pt x="114210" y="230454"/>
                  </a:cubicBezTo>
                  <a:cubicBezTo>
                    <a:pt x="109383" y="153479"/>
                    <a:pt x="100335" y="77107"/>
                    <a:pt x="89235" y="977"/>
                  </a:cubicBezTo>
                  <a:close/>
                </a:path>
              </a:pathLst>
            </a:custGeom>
            <a:solidFill>
              <a:srgbClr val="EB4B88"/>
            </a:solidFill>
            <a:ln w="12025" cap="flat">
              <a:noFill/>
              <a:prstDash val="solid"/>
              <a:miter/>
            </a:ln>
          </p:spPr>
          <p:txBody>
            <a:bodyPr rtlCol="0" anchor="ctr"/>
            <a:lstStyle/>
            <a:p>
              <a:endParaRPr lang="zh-CN" altLang="en-US"/>
            </a:p>
          </p:txBody>
        </p:sp>
        <p:sp>
          <p:nvSpPr>
            <p:cNvPr id="338" name="iślîdè">
              <a:extLst>
                <a:ext uri="{FF2B5EF4-FFF2-40B4-BE49-F238E27FC236}">
                  <a16:creationId xmlns:a16="http://schemas.microsoft.com/office/drawing/2014/main" id="{4DC9C4CF-18B2-49E4-D8D9-AF04AAFBCADA}"/>
                </a:ext>
              </a:extLst>
            </p:cNvPr>
            <p:cNvSpPr/>
            <p:nvPr/>
          </p:nvSpPr>
          <p:spPr>
            <a:xfrm>
              <a:off x="1311960" y="2892314"/>
              <a:ext cx="330822" cy="1764385"/>
            </a:xfrm>
            <a:custGeom>
              <a:avLst/>
              <a:gdLst>
                <a:gd name="connsiteX0" fmla="*/ -274 w 330822"/>
                <a:gd name="connsiteY0" fmla="*/ 977 h 1764385"/>
                <a:gd name="connsiteX1" fmla="*/ 103485 w 330822"/>
                <a:gd name="connsiteY1" fmla="*/ 450881 h 1764385"/>
                <a:gd name="connsiteX2" fmla="*/ 96850 w 330822"/>
                <a:gd name="connsiteY2" fmla="*/ 913694 h 1764385"/>
                <a:gd name="connsiteX3" fmla="*/ 78752 w 330822"/>
                <a:gd name="connsiteY3" fmla="*/ 1141844 h 1764385"/>
                <a:gd name="connsiteX4" fmla="*/ 111931 w 330822"/>
                <a:gd name="connsiteY4" fmla="*/ 1366132 h 1764385"/>
                <a:gd name="connsiteX5" fmla="*/ 330549 w 330822"/>
                <a:gd name="connsiteY5" fmla="*/ 1765363 h 1764385"/>
                <a:gd name="connsiteX6" fmla="*/ 188182 w 330822"/>
                <a:gd name="connsiteY6" fmla="*/ 1583422 h 1764385"/>
                <a:gd name="connsiteX7" fmla="*/ 91662 w 330822"/>
                <a:gd name="connsiteY7" fmla="*/ 1372164 h 1764385"/>
                <a:gd name="connsiteX8" fmla="*/ 53657 w 330822"/>
                <a:gd name="connsiteY8" fmla="*/ 1142205 h 1764385"/>
                <a:gd name="connsiteX9" fmla="*/ 69583 w 330822"/>
                <a:gd name="connsiteY9" fmla="*/ 910558 h 1764385"/>
                <a:gd name="connsiteX10" fmla="*/ 82492 w 330822"/>
                <a:gd name="connsiteY10" fmla="*/ 452812 h 1764385"/>
                <a:gd name="connsiteX11" fmla="*/ 51606 w 330822"/>
                <a:gd name="connsiteY11" fmla="*/ 225265 h 1764385"/>
                <a:gd name="connsiteX12" fmla="*/ -274 w 330822"/>
                <a:gd name="connsiteY12" fmla="*/ 977 h 176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822" h="1764385">
                  <a:moveTo>
                    <a:pt x="-274" y="977"/>
                  </a:moveTo>
                  <a:cubicBezTo>
                    <a:pt x="51775" y="146372"/>
                    <a:pt x="86594" y="297378"/>
                    <a:pt x="103485" y="450881"/>
                  </a:cubicBezTo>
                  <a:cubicBezTo>
                    <a:pt x="118832" y="604902"/>
                    <a:pt x="116612" y="760179"/>
                    <a:pt x="96850" y="913694"/>
                  </a:cubicBezTo>
                  <a:cubicBezTo>
                    <a:pt x="85931" y="989281"/>
                    <a:pt x="79886" y="1065484"/>
                    <a:pt x="78752" y="1141844"/>
                  </a:cubicBezTo>
                  <a:cubicBezTo>
                    <a:pt x="79838" y="1217745"/>
                    <a:pt x="90998" y="1293163"/>
                    <a:pt x="111931" y="1366132"/>
                  </a:cubicBezTo>
                  <a:cubicBezTo>
                    <a:pt x="152952" y="1512842"/>
                    <a:pt x="231857" y="1647729"/>
                    <a:pt x="330549" y="1765363"/>
                  </a:cubicBezTo>
                  <a:cubicBezTo>
                    <a:pt x="276811" y="1709900"/>
                    <a:pt x="229094" y="1648912"/>
                    <a:pt x="188182" y="1583422"/>
                  </a:cubicBezTo>
                  <a:cubicBezTo>
                    <a:pt x="147559" y="1517186"/>
                    <a:pt x="115140" y="1446243"/>
                    <a:pt x="91662" y="1372164"/>
                  </a:cubicBezTo>
                  <a:cubicBezTo>
                    <a:pt x="67821" y="1297784"/>
                    <a:pt x="55020" y="1220302"/>
                    <a:pt x="53657" y="1142205"/>
                  </a:cubicBezTo>
                  <a:cubicBezTo>
                    <a:pt x="53971" y="1064724"/>
                    <a:pt x="59291" y="987351"/>
                    <a:pt x="69583" y="910558"/>
                  </a:cubicBezTo>
                  <a:cubicBezTo>
                    <a:pt x="90154" y="758864"/>
                    <a:pt x="94485" y="605422"/>
                    <a:pt x="82492" y="452812"/>
                  </a:cubicBezTo>
                  <a:cubicBezTo>
                    <a:pt x="76351" y="376452"/>
                    <a:pt x="66048" y="300491"/>
                    <a:pt x="51606" y="225265"/>
                  </a:cubicBezTo>
                  <a:cubicBezTo>
                    <a:pt x="38334" y="149377"/>
                    <a:pt x="19996" y="75176"/>
                    <a:pt x="-274" y="977"/>
                  </a:cubicBezTo>
                  <a:close/>
                </a:path>
              </a:pathLst>
            </a:custGeom>
            <a:solidFill>
              <a:srgbClr val="EB4B88"/>
            </a:solidFill>
            <a:ln w="12025" cap="flat">
              <a:noFill/>
              <a:prstDash val="solid"/>
              <a:miter/>
            </a:ln>
          </p:spPr>
          <p:txBody>
            <a:bodyPr rtlCol="0" anchor="ctr"/>
            <a:lstStyle/>
            <a:p>
              <a:endParaRPr lang="zh-CN" altLang="en-US"/>
            </a:p>
          </p:txBody>
        </p:sp>
        <p:sp>
          <p:nvSpPr>
            <p:cNvPr id="339" name="iṧ1iḑe">
              <a:extLst>
                <a:ext uri="{FF2B5EF4-FFF2-40B4-BE49-F238E27FC236}">
                  <a16:creationId xmlns:a16="http://schemas.microsoft.com/office/drawing/2014/main" id="{21A67CC3-3B84-1946-4CA2-23DAD717A85B}"/>
                </a:ext>
              </a:extLst>
            </p:cNvPr>
            <p:cNvSpPr/>
            <p:nvPr/>
          </p:nvSpPr>
          <p:spPr>
            <a:xfrm>
              <a:off x="2256408" y="2551599"/>
              <a:ext cx="738339" cy="1643373"/>
            </a:xfrm>
            <a:custGeom>
              <a:avLst/>
              <a:gdLst>
                <a:gd name="connsiteX0" fmla="*/ -274 w 738339"/>
                <a:gd name="connsiteY0" fmla="*/ 977 h 1643373"/>
                <a:gd name="connsiteX1" fmla="*/ 167912 w 738339"/>
                <a:gd name="connsiteY1" fmla="*/ 430973 h 1643373"/>
                <a:gd name="connsiteX2" fmla="*/ 434549 w 738339"/>
                <a:gd name="connsiteY2" fmla="*/ 809332 h 1643373"/>
                <a:gd name="connsiteX3" fmla="*/ 578243 w 738339"/>
                <a:gd name="connsiteY3" fmla="*/ 987532 h 1643373"/>
                <a:gd name="connsiteX4" fmla="*/ 677418 w 738339"/>
                <a:gd name="connsiteY4" fmla="*/ 1191431 h 1643373"/>
                <a:gd name="connsiteX5" fmla="*/ 722299 w 738339"/>
                <a:gd name="connsiteY5" fmla="*/ 1644350 h 1643373"/>
                <a:gd name="connsiteX6" fmla="*/ 737139 w 738339"/>
                <a:gd name="connsiteY6" fmla="*/ 1413788 h 1643373"/>
                <a:gd name="connsiteX7" fmla="*/ 697325 w 738339"/>
                <a:gd name="connsiteY7" fmla="*/ 1184553 h 1643373"/>
                <a:gd name="connsiteX8" fmla="*/ 598995 w 738339"/>
                <a:gd name="connsiteY8" fmla="*/ 973778 h 1643373"/>
                <a:gd name="connsiteX9" fmla="*/ 455180 w 738339"/>
                <a:gd name="connsiteY9" fmla="*/ 791717 h 1643373"/>
                <a:gd name="connsiteX10" fmla="*/ 186131 w 738339"/>
                <a:gd name="connsiteY10" fmla="*/ 421081 h 1643373"/>
                <a:gd name="connsiteX11" fmla="*/ 83216 w 738339"/>
                <a:gd name="connsiteY11" fmla="*/ 215976 h 1643373"/>
                <a:gd name="connsiteX12" fmla="*/ -274 w 738339"/>
                <a:gd name="connsiteY12" fmla="*/ 977 h 16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339" h="1643373">
                  <a:moveTo>
                    <a:pt x="-274" y="977"/>
                  </a:moveTo>
                  <a:cubicBezTo>
                    <a:pt x="38769" y="150402"/>
                    <a:pt x="95209" y="294724"/>
                    <a:pt x="167912" y="430973"/>
                  </a:cubicBezTo>
                  <a:cubicBezTo>
                    <a:pt x="242088" y="566838"/>
                    <a:pt x="331550" y="693785"/>
                    <a:pt x="434549" y="809332"/>
                  </a:cubicBezTo>
                  <a:cubicBezTo>
                    <a:pt x="484981" y="867486"/>
                    <a:pt x="536257" y="924311"/>
                    <a:pt x="578243" y="987532"/>
                  </a:cubicBezTo>
                  <a:cubicBezTo>
                    <a:pt x="620230" y="1050777"/>
                    <a:pt x="653577" y="1119354"/>
                    <a:pt x="677418" y="1191431"/>
                  </a:cubicBezTo>
                  <a:cubicBezTo>
                    <a:pt x="726401" y="1336211"/>
                    <a:pt x="737743" y="1491487"/>
                    <a:pt x="722299" y="1644350"/>
                  </a:cubicBezTo>
                  <a:cubicBezTo>
                    <a:pt x="735329" y="1568233"/>
                    <a:pt x="740313" y="1490956"/>
                    <a:pt x="737139" y="1413788"/>
                  </a:cubicBezTo>
                  <a:cubicBezTo>
                    <a:pt x="733218" y="1336042"/>
                    <a:pt x="719850" y="1259067"/>
                    <a:pt x="697325" y="1184553"/>
                  </a:cubicBezTo>
                  <a:cubicBezTo>
                    <a:pt x="675029" y="1109859"/>
                    <a:pt x="641898" y="1038844"/>
                    <a:pt x="598995" y="973778"/>
                  </a:cubicBezTo>
                  <a:cubicBezTo>
                    <a:pt x="555054" y="910039"/>
                    <a:pt x="507024" y="849219"/>
                    <a:pt x="455180" y="791717"/>
                  </a:cubicBezTo>
                  <a:cubicBezTo>
                    <a:pt x="352543" y="678113"/>
                    <a:pt x="262357" y="553855"/>
                    <a:pt x="186131" y="421081"/>
                  </a:cubicBezTo>
                  <a:cubicBezTo>
                    <a:pt x="148150" y="354626"/>
                    <a:pt x="113789" y="286157"/>
                    <a:pt x="83216" y="215976"/>
                  </a:cubicBezTo>
                  <a:cubicBezTo>
                    <a:pt x="51847" y="145636"/>
                    <a:pt x="24822" y="73729"/>
                    <a:pt x="-274" y="977"/>
                  </a:cubicBezTo>
                  <a:close/>
                </a:path>
              </a:pathLst>
            </a:custGeom>
            <a:solidFill>
              <a:srgbClr val="EB4B88"/>
            </a:solidFill>
            <a:ln w="12025" cap="flat">
              <a:noFill/>
              <a:prstDash val="solid"/>
              <a:miter/>
            </a:ln>
          </p:spPr>
          <p:txBody>
            <a:bodyPr rtlCol="0" anchor="ctr"/>
            <a:lstStyle/>
            <a:p>
              <a:endParaRPr lang="zh-CN" altLang="en-US"/>
            </a:p>
          </p:txBody>
        </p:sp>
        <p:sp>
          <p:nvSpPr>
            <p:cNvPr id="340" name="íşľîḓè">
              <a:extLst>
                <a:ext uri="{FF2B5EF4-FFF2-40B4-BE49-F238E27FC236}">
                  <a16:creationId xmlns:a16="http://schemas.microsoft.com/office/drawing/2014/main" id="{08181393-DDBE-1CFC-799E-4DC07C9CA96C}"/>
                </a:ext>
              </a:extLst>
            </p:cNvPr>
            <p:cNvSpPr/>
            <p:nvPr/>
          </p:nvSpPr>
          <p:spPr>
            <a:xfrm>
              <a:off x="2320594" y="2646429"/>
              <a:ext cx="550164" cy="1723847"/>
            </a:xfrm>
            <a:custGeom>
              <a:avLst/>
              <a:gdLst>
                <a:gd name="connsiteX0" fmla="*/ -274 w 550164"/>
                <a:gd name="connsiteY0" fmla="*/ 977 h 1723847"/>
                <a:gd name="connsiteX1" fmla="*/ 110604 w 550164"/>
                <a:gd name="connsiteY1" fmla="*/ 449191 h 1723847"/>
                <a:gd name="connsiteX2" fmla="*/ 325723 w 550164"/>
                <a:gd name="connsiteY2" fmla="*/ 859401 h 1723847"/>
                <a:gd name="connsiteX3" fmla="*/ 445045 w 550164"/>
                <a:gd name="connsiteY3" fmla="*/ 1054734 h 1723847"/>
                <a:gd name="connsiteX4" fmla="*/ 516832 w 550164"/>
                <a:gd name="connsiteY4" fmla="*/ 1269853 h 1723847"/>
                <a:gd name="connsiteX5" fmla="*/ 502354 w 550164"/>
                <a:gd name="connsiteY5" fmla="*/ 1724824 h 1723847"/>
                <a:gd name="connsiteX6" fmla="*/ 546874 w 550164"/>
                <a:gd name="connsiteY6" fmla="*/ 1497761 h 1723847"/>
                <a:gd name="connsiteX7" fmla="*/ 537222 w 550164"/>
                <a:gd name="connsiteY7" fmla="*/ 1265751 h 1723847"/>
                <a:gd name="connsiteX8" fmla="*/ 467125 w 550164"/>
                <a:gd name="connsiteY8" fmla="*/ 1043393 h 1723847"/>
                <a:gd name="connsiteX9" fmla="*/ 348284 w 550164"/>
                <a:gd name="connsiteY9" fmla="*/ 844079 h 1723847"/>
                <a:gd name="connsiteX10" fmla="*/ 129787 w 550164"/>
                <a:gd name="connsiteY10" fmla="*/ 441591 h 1723847"/>
                <a:gd name="connsiteX11" fmla="*/ 54501 w 550164"/>
                <a:gd name="connsiteY11" fmla="*/ 224421 h 1723847"/>
                <a:gd name="connsiteX12" fmla="*/ -274 w 550164"/>
                <a:gd name="connsiteY12" fmla="*/ 977 h 17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4" h="1723847">
                  <a:moveTo>
                    <a:pt x="-274" y="977"/>
                  </a:moveTo>
                  <a:cubicBezTo>
                    <a:pt x="19091" y="154190"/>
                    <a:pt x="56299" y="304617"/>
                    <a:pt x="110604" y="449191"/>
                  </a:cubicBezTo>
                  <a:cubicBezTo>
                    <a:pt x="166465" y="593670"/>
                    <a:pt x="238650" y="731296"/>
                    <a:pt x="325723" y="859401"/>
                  </a:cubicBezTo>
                  <a:cubicBezTo>
                    <a:pt x="368312" y="923587"/>
                    <a:pt x="411626" y="986567"/>
                    <a:pt x="445045" y="1054734"/>
                  </a:cubicBezTo>
                  <a:cubicBezTo>
                    <a:pt x="478405" y="1122938"/>
                    <a:pt x="502547" y="1195280"/>
                    <a:pt x="516832" y="1269853"/>
                  </a:cubicBezTo>
                  <a:cubicBezTo>
                    <a:pt x="546633" y="1419218"/>
                    <a:pt x="537102" y="1575218"/>
                    <a:pt x="502354" y="1724824"/>
                  </a:cubicBezTo>
                  <a:cubicBezTo>
                    <a:pt x="525169" y="1650926"/>
                    <a:pt x="540093" y="1574808"/>
                    <a:pt x="546874" y="1497761"/>
                  </a:cubicBezTo>
                  <a:cubicBezTo>
                    <a:pt x="553015" y="1420316"/>
                    <a:pt x="549770" y="1342412"/>
                    <a:pt x="537222" y="1265751"/>
                  </a:cubicBezTo>
                  <a:cubicBezTo>
                    <a:pt x="524795" y="1188620"/>
                    <a:pt x="501172" y="1113708"/>
                    <a:pt x="467125" y="1043393"/>
                  </a:cubicBezTo>
                  <a:cubicBezTo>
                    <a:pt x="431846" y="974466"/>
                    <a:pt x="392152" y="907891"/>
                    <a:pt x="348284" y="844079"/>
                  </a:cubicBezTo>
                  <a:cubicBezTo>
                    <a:pt x="261332" y="718072"/>
                    <a:pt x="188085" y="583150"/>
                    <a:pt x="129787" y="441591"/>
                  </a:cubicBezTo>
                  <a:cubicBezTo>
                    <a:pt x="100698" y="370649"/>
                    <a:pt x="75567" y="298150"/>
                    <a:pt x="54501" y="224421"/>
                  </a:cubicBezTo>
                  <a:cubicBezTo>
                    <a:pt x="32664" y="151187"/>
                    <a:pt x="15169" y="76383"/>
                    <a:pt x="-274" y="977"/>
                  </a:cubicBezTo>
                  <a:close/>
                </a:path>
              </a:pathLst>
            </a:custGeom>
            <a:solidFill>
              <a:srgbClr val="EB4B88"/>
            </a:solidFill>
            <a:ln w="12025" cap="flat">
              <a:noFill/>
              <a:prstDash val="solid"/>
              <a:miter/>
            </a:ln>
          </p:spPr>
          <p:txBody>
            <a:bodyPr rtlCol="0" anchor="ctr"/>
            <a:lstStyle/>
            <a:p>
              <a:endParaRPr lang="zh-CN" altLang="en-US"/>
            </a:p>
          </p:txBody>
        </p:sp>
        <p:sp>
          <p:nvSpPr>
            <p:cNvPr id="341" name="ïṡḻîďé">
              <a:extLst>
                <a:ext uri="{FF2B5EF4-FFF2-40B4-BE49-F238E27FC236}">
                  <a16:creationId xmlns:a16="http://schemas.microsoft.com/office/drawing/2014/main" id="{9AB417EA-EA7E-4F39-CA93-4DA3A1077508}"/>
                </a:ext>
              </a:extLst>
            </p:cNvPr>
            <p:cNvSpPr/>
            <p:nvPr/>
          </p:nvSpPr>
          <p:spPr>
            <a:xfrm>
              <a:off x="1280918" y="2614113"/>
              <a:ext cx="1494750" cy="1864145"/>
            </a:xfrm>
            <a:custGeom>
              <a:avLst/>
              <a:gdLst>
                <a:gd name="connsiteX0" fmla="*/ 1436582 w 1494750"/>
                <a:gd name="connsiteY0" fmla="*/ 1088981 h 1864145"/>
                <a:gd name="connsiteX1" fmla="*/ 1364192 w 1494750"/>
                <a:gd name="connsiteY1" fmla="*/ 998252 h 1864145"/>
                <a:gd name="connsiteX2" fmla="*/ 1325463 w 1494750"/>
                <a:gd name="connsiteY2" fmla="*/ 957352 h 1864145"/>
                <a:gd name="connsiteX3" fmla="*/ 1289268 w 1494750"/>
                <a:gd name="connsiteY3" fmla="*/ 919709 h 1864145"/>
                <a:gd name="connsiteX4" fmla="*/ 1071013 w 1494750"/>
                <a:gd name="connsiteY4" fmla="*/ 629064 h 1864145"/>
                <a:gd name="connsiteX5" fmla="*/ 1055328 w 1494750"/>
                <a:gd name="connsiteY5" fmla="*/ 582372 h 1864145"/>
                <a:gd name="connsiteX6" fmla="*/ 1066549 w 1494750"/>
                <a:gd name="connsiteY6" fmla="*/ 466307 h 1864145"/>
                <a:gd name="connsiteX7" fmla="*/ 1051226 w 1494750"/>
                <a:gd name="connsiteY7" fmla="*/ 346381 h 1864145"/>
                <a:gd name="connsiteX8" fmla="*/ 1115412 w 1494750"/>
                <a:gd name="connsiteY8" fmla="*/ 176023 h 1864145"/>
                <a:gd name="connsiteX9" fmla="*/ 1049899 w 1494750"/>
                <a:gd name="connsiteY9" fmla="*/ 143326 h 1864145"/>
                <a:gd name="connsiteX10" fmla="*/ 989574 w 1494750"/>
                <a:gd name="connsiteY10" fmla="*/ 154668 h 1864145"/>
                <a:gd name="connsiteX11" fmla="*/ 968581 w 1494750"/>
                <a:gd name="connsiteY11" fmla="*/ 173127 h 1864145"/>
                <a:gd name="connsiteX12" fmla="*/ 951931 w 1494750"/>
                <a:gd name="connsiteY12" fmla="*/ 152013 h 1864145"/>
                <a:gd name="connsiteX13" fmla="*/ 809564 w 1494750"/>
                <a:gd name="connsiteY13" fmla="*/ 44273 h 1864145"/>
                <a:gd name="connsiteX14" fmla="*/ 753462 w 1494750"/>
                <a:gd name="connsiteY14" fmla="*/ 61164 h 1864145"/>
                <a:gd name="connsiteX15" fmla="*/ 723300 w 1494750"/>
                <a:gd name="connsiteY15" fmla="*/ 115456 h 1864145"/>
                <a:gd name="connsiteX16" fmla="*/ 921407 w 1494750"/>
                <a:gd name="connsiteY16" fmla="*/ 441211 h 1864145"/>
                <a:gd name="connsiteX17" fmla="*/ 956154 w 1494750"/>
                <a:gd name="connsiteY17" fmla="*/ 652349 h 1864145"/>
                <a:gd name="connsiteX18" fmla="*/ 939021 w 1494750"/>
                <a:gd name="connsiteY18" fmla="*/ 757194 h 1864145"/>
                <a:gd name="connsiteX19" fmla="*/ 920562 w 1494750"/>
                <a:gd name="connsiteY19" fmla="*/ 877120 h 1864145"/>
                <a:gd name="connsiteX20" fmla="*/ 924423 w 1494750"/>
                <a:gd name="connsiteY20" fmla="*/ 958559 h 1864145"/>
                <a:gd name="connsiteX21" fmla="*/ 881954 w 1494750"/>
                <a:gd name="connsiteY21" fmla="*/ 902456 h 1864145"/>
                <a:gd name="connsiteX22" fmla="*/ 818492 w 1494750"/>
                <a:gd name="connsiteY22" fmla="*/ 817277 h 1864145"/>
                <a:gd name="connsiteX23" fmla="*/ 752376 w 1494750"/>
                <a:gd name="connsiteY23" fmla="*/ 613741 h 1864145"/>
                <a:gd name="connsiteX24" fmla="*/ 778919 w 1494750"/>
                <a:gd name="connsiteY24" fmla="*/ 233935 h 1864145"/>
                <a:gd name="connsiteX25" fmla="*/ 727160 w 1494750"/>
                <a:gd name="connsiteY25" fmla="*/ 199549 h 1864145"/>
                <a:gd name="connsiteX26" fmla="*/ 669610 w 1494750"/>
                <a:gd name="connsiteY26" fmla="*/ 210287 h 1864145"/>
                <a:gd name="connsiteX27" fmla="*/ 622315 w 1494750"/>
                <a:gd name="connsiteY27" fmla="*/ 265666 h 1864145"/>
                <a:gd name="connsiteX28" fmla="*/ 602408 w 1494750"/>
                <a:gd name="connsiteY28" fmla="*/ 214872 h 1864145"/>
                <a:gd name="connsiteX29" fmla="*/ 534362 w 1494750"/>
                <a:gd name="connsiteY29" fmla="*/ 109062 h 1864145"/>
                <a:gd name="connsiteX30" fmla="*/ 391994 w 1494750"/>
                <a:gd name="connsiteY30" fmla="*/ 1200 h 1864145"/>
                <a:gd name="connsiteX31" fmla="*/ 335771 w 1494750"/>
                <a:gd name="connsiteY31" fmla="*/ 18212 h 1864145"/>
                <a:gd name="connsiteX32" fmla="*/ 305730 w 1494750"/>
                <a:gd name="connsiteY32" fmla="*/ 72384 h 1864145"/>
                <a:gd name="connsiteX33" fmla="*/ 374741 w 1494750"/>
                <a:gd name="connsiteY33" fmla="*/ 200273 h 1864145"/>
                <a:gd name="connsiteX34" fmla="*/ 352904 w 1494750"/>
                <a:gd name="connsiteY34" fmla="*/ 191104 h 1864145"/>
                <a:gd name="connsiteX35" fmla="*/ 295233 w 1494750"/>
                <a:gd name="connsiteY35" fmla="*/ 201841 h 1864145"/>
                <a:gd name="connsiteX36" fmla="*/ 218379 w 1494750"/>
                <a:gd name="connsiteY36" fmla="*/ 363030 h 1864145"/>
                <a:gd name="connsiteX37" fmla="*/ 210054 w 1494750"/>
                <a:gd name="connsiteY37" fmla="*/ 410446 h 1864145"/>
                <a:gd name="connsiteX38" fmla="*/ 101469 w 1494750"/>
                <a:gd name="connsiteY38" fmla="*/ 322854 h 1864145"/>
                <a:gd name="connsiteX39" fmla="*/ 42954 w 1494750"/>
                <a:gd name="connsiteY39" fmla="*/ 340469 h 1864145"/>
                <a:gd name="connsiteX40" fmla="*/ -239 w 1494750"/>
                <a:gd name="connsiteY40" fmla="*/ 399587 h 1864145"/>
                <a:gd name="connsiteX41" fmla="*/ 152987 w 1494750"/>
                <a:gd name="connsiteY41" fmla="*/ 541592 h 1864145"/>
                <a:gd name="connsiteX42" fmla="*/ 213312 w 1494750"/>
                <a:gd name="connsiteY42" fmla="*/ 646316 h 1864145"/>
                <a:gd name="connsiteX43" fmla="*/ 246973 w 1494750"/>
                <a:gd name="connsiteY43" fmla="*/ 781565 h 1864145"/>
                <a:gd name="connsiteX44" fmla="*/ 186648 w 1494750"/>
                <a:gd name="connsiteY44" fmla="*/ 1140016 h 1864145"/>
                <a:gd name="connsiteX45" fmla="*/ 171567 w 1494750"/>
                <a:gd name="connsiteY45" fmla="*/ 1190207 h 1864145"/>
                <a:gd name="connsiteX46" fmla="*/ 155883 w 1494750"/>
                <a:gd name="connsiteY46" fmla="*/ 1244258 h 1864145"/>
                <a:gd name="connsiteX47" fmla="*/ 133321 w 1494750"/>
                <a:gd name="connsiteY47" fmla="*/ 1358151 h 1864145"/>
                <a:gd name="connsiteX48" fmla="*/ 140439 w 1494750"/>
                <a:gd name="connsiteY48" fmla="*/ 1485919 h 1864145"/>
                <a:gd name="connsiteX49" fmla="*/ 168309 w 1494750"/>
                <a:gd name="connsiteY49" fmla="*/ 1549864 h 1864145"/>
                <a:gd name="connsiteX50" fmla="*/ 219465 w 1494750"/>
                <a:gd name="connsiteY50" fmla="*/ 1598848 h 1864145"/>
                <a:gd name="connsiteX51" fmla="*/ 341080 w 1494750"/>
                <a:gd name="connsiteY51" fmla="*/ 1615136 h 1864145"/>
                <a:gd name="connsiteX52" fmla="*/ 431929 w 1494750"/>
                <a:gd name="connsiteY52" fmla="*/ 1537316 h 1864145"/>
                <a:gd name="connsiteX53" fmla="*/ 447614 w 1494750"/>
                <a:gd name="connsiteY53" fmla="*/ 1476991 h 1864145"/>
                <a:gd name="connsiteX54" fmla="*/ 433257 w 1494750"/>
                <a:gd name="connsiteY54" fmla="*/ 1413409 h 1864145"/>
                <a:gd name="connsiteX55" fmla="*/ 392115 w 1494750"/>
                <a:gd name="connsiteY55" fmla="*/ 1371906 h 1864145"/>
                <a:gd name="connsiteX56" fmla="*/ 340718 w 1494750"/>
                <a:gd name="connsiteY56" fmla="*/ 1359841 h 1864145"/>
                <a:gd name="connsiteX57" fmla="*/ 384514 w 1494750"/>
                <a:gd name="connsiteY57" fmla="*/ 1383971 h 1864145"/>
                <a:gd name="connsiteX58" fmla="*/ 412143 w 1494750"/>
                <a:gd name="connsiteY58" fmla="*/ 1426077 h 1864145"/>
                <a:gd name="connsiteX59" fmla="*/ 395011 w 1494750"/>
                <a:gd name="connsiteY59" fmla="*/ 1511377 h 1864145"/>
                <a:gd name="connsiteX60" fmla="*/ 327447 w 1494750"/>
                <a:gd name="connsiteY60" fmla="*/ 1553605 h 1864145"/>
                <a:gd name="connsiteX61" fmla="*/ 252403 w 1494750"/>
                <a:gd name="connsiteY61" fmla="*/ 1535145 h 1864145"/>
                <a:gd name="connsiteX62" fmla="*/ 215363 w 1494750"/>
                <a:gd name="connsiteY62" fmla="*/ 1468305 h 1864145"/>
                <a:gd name="connsiteX63" fmla="*/ 216087 w 1494750"/>
                <a:gd name="connsiteY63" fmla="*/ 1375767 h 1864145"/>
                <a:gd name="connsiteX64" fmla="*/ 239251 w 1494750"/>
                <a:gd name="connsiteY64" fmla="*/ 1276350 h 1864145"/>
                <a:gd name="connsiteX65" fmla="*/ 254333 w 1494750"/>
                <a:gd name="connsiteY65" fmla="*/ 1226522 h 1864145"/>
                <a:gd name="connsiteX66" fmla="*/ 270862 w 1494750"/>
                <a:gd name="connsiteY66" fmla="*/ 1173074 h 1864145"/>
                <a:gd name="connsiteX67" fmla="*/ 320690 w 1494750"/>
                <a:gd name="connsiteY67" fmla="*/ 964591 h 1864145"/>
                <a:gd name="connsiteX68" fmla="*/ 331790 w 1494750"/>
                <a:gd name="connsiteY68" fmla="*/ 801593 h 1864145"/>
                <a:gd name="connsiteX69" fmla="*/ 370639 w 1494750"/>
                <a:gd name="connsiteY69" fmla="*/ 858781 h 1864145"/>
                <a:gd name="connsiteX70" fmla="*/ 439289 w 1494750"/>
                <a:gd name="connsiteY70" fmla="*/ 958196 h 1864145"/>
                <a:gd name="connsiteX71" fmla="*/ 500821 w 1494750"/>
                <a:gd name="connsiteY71" fmla="*/ 1043979 h 1864145"/>
                <a:gd name="connsiteX72" fmla="*/ 537860 w 1494750"/>
                <a:gd name="connsiteY72" fmla="*/ 1135070 h 1864145"/>
                <a:gd name="connsiteX73" fmla="*/ 552097 w 1494750"/>
                <a:gd name="connsiteY73" fmla="*/ 1235088 h 1864145"/>
                <a:gd name="connsiteX74" fmla="*/ 543410 w 1494750"/>
                <a:gd name="connsiteY74" fmla="*/ 1340536 h 1864145"/>
                <a:gd name="connsiteX75" fmla="*/ 536292 w 1494750"/>
                <a:gd name="connsiteY75" fmla="*/ 1462876 h 1864145"/>
                <a:gd name="connsiteX76" fmla="*/ 615921 w 1494750"/>
                <a:gd name="connsiteY76" fmla="*/ 1695851 h 1864145"/>
                <a:gd name="connsiteX77" fmla="*/ 778195 w 1494750"/>
                <a:gd name="connsiteY77" fmla="*/ 1856436 h 1864145"/>
                <a:gd name="connsiteX78" fmla="*/ 654167 w 1494750"/>
                <a:gd name="connsiteY78" fmla="*/ 1671118 h 1864145"/>
                <a:gd name="connsiteX79" fmla="*/ 609164 w 1494750"/>
                <a:gd name="connsiteY79" fmla="*/ 1466013 h 1864145"/>
                <a:gd name="connsiteX80" fmla="*/ 624608 w 1494750"/>
                <a:gd name="connsiteY80" fmla="*/ 1361771 h 1864145"/>
                <a:gd name="connsiteX81" fmla="*/ 640895 w 1494750"/>
                <a:gd name="connsiteY81" fmla="*/ 1241121 h 1864145"/>
                <a:gd name="connsiteX82" fmla="*/ 639327 w 1494750"/>
                <a:gd name="connsiteY82" fmla="*/ 1192137 h 1864145"/>
                <a:gd name="connsiteX83" fmla="*/ 693499 w 1494750"/>
                <a:gd name="connsiteY83" fmla="*/ 1268267 h 1864145"/>
                <a:gd name="connsiteX84" fmla="*/ 747791 w 1494750"/>
                <a:gd name="connsiteY84" fmla="*/ 1471442 h 1864145"/>
                <a:gd name="connsiteX85" fmla="*/ 722938 w 1494750"/>
                <a:gd name="connsiteY85" fmla="*/ 1692955 h 1864145"/>
                <a:gd name="connsiteX86" fmla="*/ 794241 w 1494750"/>
                <a:gd name="connsiteY86" fmla="*/ 1475785 h 1864145"/>
                <a:gd name="connsiteX87" fmla="*/ 758046 w 1494750"/>
                <a:gd name="connsiteY87" fmla="*/ 1232193 h 1864145"/>
                <a:gd name="connsiteX88" fmla="*/ 695429 w 1494750"/>
                <a:gd name="connsiteY88" fmla="*/ 1126866 h 1864145"/>
                <a:gd name="connsiteX89" fmla="*/ 639327 w 1494750"/>
                <a:gd name="connsiteY89" fmla="*/ 1037102 h 1864145"/>
                <a:gd name="connsiteX90" fmla="*/ 606028 w 1494750"/>
                <a:gd name="connsiteY90" fmla="*/ 941909 h 1864145"/>
                <a:gd name="connsiteX91" fmla="*/ 597099 w 1494750"/>
                <a:gd name="connsiteY91" fmla="*/ 843941 h 1864145"/>
                <a:gd name="connsiteX92" fmla="*/ 612301 w 1494750"/>
                <a:gd name="connsiteY92" fmla="*/ 739338 h 1864145"/>
                <a:gd name="connsiteX93" fmla="*/ 621350 w 1494750"/>
                <a:gd name="connsiteY93" fmla="*/ 672376 h 1864145"/>
                <a:gd name="connsiteX94" fmla="*/ 635225 w 1494750"/>
                <a:gd name="connsiteY94" fmla="*/ 702660 h 1864145"/>
                <a:gd name="connsiteX95" fmla="*/ 743810 w 1494750"/>
                <a:gd name="connsiteY95" fmla="*/ 867950 h 1864145"/>
                <a:gd name="connsiteX96" fmla="*/ 812460 w 1494750"/>
                <a:gd name="connsiteY96" fmla="*/ 967245 h 1864145"/>
                <a:gd name="connsiteX97" fmla="*/ 873991 w 1494750"/>
                <a:gd name="connsiteY97" fmla="*/ 1053028 h 1864145"/>
                <a:gd name="connsiteX98" fmla="*/ 911151 w 1494750"/>
                <a:gd name="connsiteY98" fmla="*/ 1144239 h 1864145"/>
                <a:gd name="connsiteX99" fmla="*/ 925268 w 1494750"/>
                <a:gd name="connsiteY99" fmla="*/ 1244137 h 1864145"/>
                <a:gd name="connsiteX100" fmla="*/ 916701 w 1494750"/>
                <a:gd name="connsiteY100" fmla="*/ 1349585 h 1864145"/>
                <a:gd name="connsiteX101" fmla="*/ 909462 w 1494750"/>
                <a:gd name="connsiteY101" fmla="*/ 1471924 h 1864145"/>
                <a:gd name="connsiteX102" fmla="*/ 989091 w 1494750"/>
                <a:gd name="connsiteY102" fmla="*/ 1705020 h 1864145"/>
                <a:gd name="connsiteX103" fmla="*/ 1152331 w 1494750"/>
                <a:gd name="connsiteY103" fmla="*/ 1865123 h 1864145"/>
                <a:gd name="connsiteX104" fmla="*/ 1028423 w 1494750"/>
                <a:gd name="connsiteY104" fmla="*/ 1679804 h 1864145"/>
                <a:gd name="connsiteX105" fmla="*/ 983300 w 1494750"/>
                <a:gd name="connsiteY105" fmla="*/ 1474699 h 1864145"/>
                <a:gd name="connsiteX106" fmla="*/ 998743 w 1494750"/>
                <a:gd name="connsiteY106" fmla="*/ 1370578 h 1864145"/>
                <a:gd name="connsiteX107" fmla="*/ 1015031 w 1494750"/>
                <a:gd name="connsiteY107" fmla="*/ 1249928 h 1864145"/>
                <a:gd name="connsiteX108" fmla="*/ 1011049 w 1494750"/>
                <a:gd name="connsiteY108" fmla="*/ 1176694 h 1864145"/>
                <a:gd name="connsiteX109" fmla="*/ 1049416 w 1494750"/>
                <a:gd name="connsiteY109" fmla="*/ 1226763 h 1864145"/>
                <a:gd name="connsiteX110" fmla="*/ 1111068 w 1494750"/>
                <a:gd name="connsiteY110" fmla="*/ 1312184 h 1864145"/>
                <a:gd name="connsiteX111" fmla="*/ 1165361 w 1494750"/>
                <a:gd name="connsiteY111" fmla="*/ 1515358 h 1864145"/>
                <a:gd name="connsiteX112" fmla="*/ 1140386 w 1494750"/>
                <a:gd name="connsiteY112" fmla="*/ 1736993 h 1864145"/>
                <a:gd name="connsiteX113" fmla="*/ 1211811 w 1494750"/>
                <a:gd name="connsiteY113" fmla="*/ 1519823 h 1864145"/>
                <a:gd name="connsiteX114" fmla="*/ 1175616 w 1494750"/>
                <a:gd name="connsiteY114" fmla="*/ 1276110 h 1864145"/>
                <a:gd name="connsiteX115" fmla="*/ 1112999 w 1494750"/>
                <a:gd name="connsiteY115" fmla="*/ 1170902 h 1864145"/>
                <a:gd name="connsiteX116" fmla="*/ 1056897 w 1494750"/>
                <a:gd name="connsiteY116" fmla="*/ 1081139 h 1864145"/>
                <a:gd name="connsiteX117" fmla="*/ 1023476 w 1494750"/>
                <a:gd name="connsiteY117" fmla="*/ 985826 h 1864145"/>
                <a:gd name="connsiteX118" fmla="*/ 1014669 w 1494750"/>
                <a:gd name="connsiteY118" fmla="*/ 887858 h 1864145"/>
                <a:gd name="connsiteX119" fmla="*/ 1029871 w 1494750"/>
                <a:gd name="connsiteY119" fmla="*/ 783375 h 1864145"/>
                <a:gd name="connsiteX120" fmla="*/ 1035662 w 1494750"/>
                <a:gd name="connsiteY120" fmla="*/ 743560 h 1864145"/>
                <a:gd name="connsiteX121" fmla="*/ 1088628 w 1494750"/>
                <a:gd name="connsiteY121" fmla="*/ 825602 h 1864145"/>
                <a:gd name="connsiteX122" fmla="*/ 1228702 w 1494750"/>
                <a:gd name="connsiteY122" fmla="*/ 987876 h 1864145"/>
                <a:gd name="connsiteX123" fmla="*/ 1268034 w 1494750"/>
                <a:gd name="connsiteY123" fmla="*/ 1027691 h 1864145"/>
                <a:gd name="connsiteX124" fmla="*/ 1304229 w 1494750"/>
                <a:gd name="connsiteY124" fmla="*/ 1065093 h 1864145"/>
                <a:gd name="connsiteX125" fmla="*/ 1370466 w 1494750"/>
                <a:gd name="connsiteY125" fmla="*/ 1142791 h 1864145"/>
                <a:gd name="connsiteX126" fmla="*/ 1414021 w 1494750"/>
                <a:gd name="connsiteY126" fmla="*/ 1223868 h 1864145"/>
                <a:gd name="connsiteX127" fmla="*/ 1411849 w 1494750"/>
                <a:gd name="connsiteY127" fmla="*/ 1300240 h 1864145"/>
                <a:gd name="connsiteX128" fmla="*/ 1353696 w 1494750"/>
                <a:gd name="connsiteY128" fmla="*/ 1351153 h 1864145"/>
                <a:gd name="connsiteX129" fmla="*/ 1274308 w 1494750"/>
                <a:gd name="connsiteY129" fmla="*/ 1344759 h 1864145"/>
                <a:gd name="connsiteX130" fmla="*/ 1219895 w 1494750"/>
                <a:gd name="connsiteY130" fmla="*/ 1276833 h 1864145"/>
                <a:gd name="connsiteX131" fmla="*/ 1225083 w 1494750"/>
                <a:gd name="connsiteY131" fmla="*/ 1226643 h 1864145"/>
                <a:gd name="connsiteX132" fmla="*/ 1253073 w 1494750"/>
                <a:gd name="connsiteY132" fmla="*/ 1185501 h 1864145"/>
                <a:gd name="connsiteX133" fmla="*/ 1213018 w 1494750"/>
                <a:gd name="connsiteY133" fmla="*/ 1219765 h 1864145"/>
                <a:gd name="connsiteX134" fmla="*/ 1195403 w 1494750"/>
                <a:gd name="connsiteY134" fmla="*/ 1275626 h 1864145"/>
                <a:gd name="connsiteX135" fmla="*/ 1211932 w 1494750"/>
                <a:gd name="connsiteY135" fmla="*/ 1338606 h 1864145"/>
                <a:gd name="connsiteX136" fmla="*/ 1253677 w 1494750"/>
                <a:gd name="connsiteY136" fmla="*/ 1385298 h 1864145"/>
                <a:gd name="connsiteX137" fmla="*/ 1370104 w 1494750"/>
                <a:gd name="connsiteY137" fmla="*/ 1412565 h 1864145"/>
                <a:gd name="connsiteX138" fmla="*/ 1470726 w 1494750"/>
                <a:gd name="connsiteY138" fmla="*/ 1342226 h 1864145"/>
                <a:gd name="connsiteX139" fmla="*/ 1493529 w 1494750"/>
                <a:gd name="connsiteY139" fmla="*/ 1275265 h 1864145"/>
                <a:gd name="connsiteX140" fmla="*/ 1489065 w 1494750"/>
                <a:gd name="connsiteY140" fmla="*/ 1205650 h 1864145"/>
                <a:gd name="connsiteX141" fmla="*/ 1436582 w 1494750"/>
                <a:gd name="connsiteY141" fmla="*/ 1088981 h 1864145"/>
                <a:gd name="connsiteX142" fmla="*/ 538584 w 1494750"/>
                <a:gd name="connsiteY142" fmla="*/ 608553 h 1864145"/>
                <a:gd name="connsiteX143" fmla="*/ 521331 w 1494750"/>
                <a:gd name="connsiteY143" fmla="*/ 713519 h 1864145"/>
                <a:gd name="connsiteX144" fmla="*/ 502872 w 1494750"/>
                <a:gd name="connsiteY144" fmla="*/ 833324 h 1864145"/>
                <a:gd name="connsiteX145" fmla="*/ 503958 w 1494750"/>
                <a:gd name="connsiteY145" fmla="*/ 888943 h 1864145"/>
                <a:gd name="connsiteX146" fmla="*/ 444236 w 1494750"/>
                <a:gd name="connsiteY146" fmla="*/ 808591 h 1864145"/>
                <a:gd name="connsiteX147" fmla="*/ 378120 w 1494750"/>
                <a:gd name="connsiteY147" fmla="*/ 605054 h 1864145"/>
                <a:gd name="connsiteX148" fmla="*/ 416728 w 1494750"/>
                <a:gd name="connsiteY148" fmla="*/ 249619 h 1864145"/>
                <a:gd name="connsiteX149" fmla="*/ 503716 w 1494750"/>
                <a:gd name="connsiteY149" fmla="*/ 397415 h 1864145"/>
                <a:gd name="connsiteX150" fmla="*/ 538584 w 1494750"/>
                <a:gd name="connsiteY150" fmla="*/ 608553 h 18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94750" h="1864145">
                  <a:moveTo>
                    <a:pt x="1436582" y="1088981"/>
                  </a:moveTo>
                  <a:cubicBezTo>
                    <a:pt x="1414672" y="1057033"/>
                    <a:pt x="1390482" y="1026702"/>
                    <a:pt x="1364192" y="998252"/>
                  </a:cubicBezTo>
                  <a:cubicBezTo>
                    <a:pt x="1351283" y="984136"/>
                    <a:pt x="1339338" y="971348"/>
                    <a:pt x="1325463" y="957352"/>
                  </a:cubicBezTo>
                  <a:cubicBezTo>
                    <a:pt x="1305556" y="937324"/>
                    <a:pt x="1291440" y="922243"/>
                    <a:pt x="1289268" y="919709"/>
                  </a:cubicBezTo>
                  <a:cubicBezTo>
                    <a:pt x="1189370" y="817519"/>
                    <a:pt x="1114447" y="740906"/>
                    <a:pt x="1071013" y="629064"/>
                  </a:cubicBezTo>
                  <a:cubicBezTo>
                    <a:pt x="1064618" y="612655"/>
                    <a:pt x="1058948" y="596970"/>
                    <a:pt x="1055328" y="582372"/>
                  </a:cubicBezTo>
                  <a:cubicBezTo>
                    <a:pt x="1063050" y="516376"/>
                    <a:pt x="1067393" y="480181"/>
                    <a:pt x="1066549" y="466307"/>
                  </a:cubicBezTo>
                  <a:cubicBezTo>
                    <a:pt x="1065813" y="425889"/>
                    <a:pt x="1060673" y="385676"/>
                    <a:pt x="1051226" y="346381"/>
                  </a:cubicBezTo>
                  <a:cubicBezTo>
                    <a:pt x="1078252" y="252273"/>
                    <a:pt x="1132423" y="212942"/>
                    <a:pt x="1115412" y="176023"/>
                  </a:cubicBezTo>
                  <a:cubicBezTo>
                    <a:pt x="1109621" y="163234"/>
                    <a:pt x="1094178" y="148394"/>
                    <a:pt x="1049899" y="143326"/>
                  </a:cubicBezTo>
                  <a:cubicBezTo>
                    <a:pt x="1029087" y="140346"/>
                    <a:pt x="1007876" y="144328"/>
                    <a:pt x="989574" y="154668"/>
                  </a:cubicBezTo>
                  <a:cubicBezTo>
                    <a:pt x="981587" y="159590"/>
                    <a:pt x="974481" y="165828"/>
                    <a:pt x="968581" y="173127"/>
                  </a:cubicBezTo>
                  <a:cubicBezTo>
                    <a:pt x="962789" y="165406"/>
                    <a:pt x="957119" y="158408"/>
                    <a:pt x="951931" y="152013"/>
                  </a:cubicBezTo>
                  <a:cubicBezTo>
                    <a:pt x="910669" y="100737"/>
                    <a:pt x="867476" y="46444"/>
                    <a:pt x="809564" y="44273"/>
                  </a:cubicBezTo>
                  <a:cubicBezTo>
                    <a:pt x="789415" y="42789"/>
                    <a:pt x="769436" y="48797"/>
                    <a:pt x="753462" y="61164"/>
                  </a:cubicBezTo>
                  <a:cubicBezTo>
                    <a:pt x="737982" y="75666"/>
                    <a:pt x="727426" y="94656"/>
                    <a:pt x="723300" y="115456"/>
                  </a:cubicBezTo>
                  <a:cubicBezTo>
                    <a:pt x="706529" y="196292"/>
                    <a:pt x="851550" y="259512"/>
                    <a:pt x="921407" y="441211"/>
                  </a:cubicBezTo>
                  <a:cubicBezTo>
                    <a:pt x="935885" y="478733"/>
                    <a:pt x="967133" y="559690"/>
                    <a:pt x="956154" y="652349"/>
                  </a:cubicBezTo>
                  <a:cubicBezTo>
                    <a:pt x="954706" y="664414"/>
                    <a:pt x="949518" y="695421"/>
                    <a:pt x="939021" y="757194"/>
                  </a:cubicBezTo>
                  <a:cubicBezTo>
                    <a:pt x="924061" y="844544"/>
                    <a:pt x="921769" y="851783"/>
                    <a:pt x="920562" y="877120"/>
                  </a:cubicBezTo>
                  <a:cubicBezTo>
                    <a:pt x="919319" y="904327"/>
                    <a:pt x="920610" y="931594"/>
                    <a:pt x="924423" y="958559"/>
                  </a:cubicBezTo>
                  <a:cubicBezTo>
                    <a:pt x="915012" y="946494"/>
                    <a:pt x="901861" y="928878"/>
                    <a:pt x="881954" y="902456"/>
                  </a:cubicBezTo>
                  <a:cubicBezTo>
                    <a:pt x="844191" y="852387"/>
                    <a:pt x="825369" y="827291"/>
                    <a:pt x="818492" y="817277"/>
                  </a:cubicBezTo>
                  <a:cubicBezTo>
                    <a:pt x="766251" y="739941"/>
                    <a:pt x="756719" y="653676"/>
                    <a:pt x="752376" y="613741"/>
                  </a:cubicBezTo>
                  <a:cubicBezTo>
                    <a:pt x="731262" y="420701"/>
                    <a:pt x="830919" y="297879"/>
                    <a:pt x="778919" y="233935"/>
                  </a:cubicBezTo>
                  <a:cubicBezTo>
                    <a:pt x="765720" y="217309"/>
                    <a:pt x="747598" y="205280"/>
                    <a:pt x="727160" y="199549"/>
                  </a:cubicBezTo>
                  <a:cubicBezTo>
                    <a:pt x="707313" y="195858"/>
                    <a:pt x="686791" y="199682"/>
                    <a:pt x="669610" y="210287"/>
                  </a:cubicBezTo>
                  <a:cubicBezTo>
                    <a:pt x="648376" y="223269"/>
                    <a:pt x="631811" y="242657"/>
                    <a:pt x="622315" y="265666"/>
                  </a:cubicBezTo>
                  <a:cubicBezTo>
                    <a:pt x="616693" y="248353"/>
                    <a:pt x="610045" y="231389"/>
                    <a:pt x="602408" y="214872"/>
                  </a:cubicBezTo>
                  <a:cubicBezTo>
                    <a:pt x="584383" y="176819"/>
                    <a:pt x="561508" y="141251"/>
                    <a:pt x="534362" y="109062"/>
                  </a:cubicBezTo>
                  <a:cubicBezTo>
                    <a:pt x="493099" y="57785"/>
                    <a:pt x="449303" y="3373"/>
                    <a:pt x="391994" y="1200"/>
                  </a:cubicBezTo>
                  <a:cubicBezTo>
                    <a:pt x="371798" y="-295"/>
                    <a:pt x="351758" y="5762"/>
                    <a:pt x="335771" y="18212"/>
                  </a:cubicBezTo>
                  <a:cubicBezTo>
                    <a:pt x="320328" y="32666"/>
                    <a:pt x="309808" y="51620"/>
                    <a:pt x="305730" y="72384"/>
                  </a:cubicBezTo>
                  <a:cubicBezTo>
                    <a:pt x="297164" y="113526"/>
                    <a:pt x="330584" y="150324"/>
                    <a:pt x="374741" y="200273"/>
                  </a:cubicBezTo>
                  <a:cubicBezTo>
                    <a:pt x="367901" y="196256"/>
                    <a:pt x="360553" y="193179"/>
                    <a:pt x="352904" y="191104"/>
                  </a:cubicBezTo>
                  <a:cubicBezTo>
                    <a:pt x="333009" y="187424"/>
                    <a:pt x="312462" y="191261"/>
                    <a:pt x="295233" y="201841"/>
                  </a:cubicBezTo>
                  <a:cubicBezTo>
                    <a:pt x="245284" y="230074"/>
                    <a:pt x="231409" y="298361"/>
                    <a:pt x="218379" y="363030"/>
                  </a:cubicBezTo>
                  <a:cubicBezTo>
                    <a:pt x="215483" y="376664"/>
                    <a:pt x="212467" y="392469"/>
                    <a:pt x="210054" y="410446"/>
                  </a:cubicBezTo>
                  <a:cubicBezTo>
                    <a:pt x="181701" y="365564"/>
                    <a:pt x="146351" y="325991"/>
                    <a:pt x="101469" y="322854"/>
                  </a:cubicBezTo>
                  <a:cubicBezTo>
                    <a:pt x="80561" y="322106"/>
                    <a:pt x="59978" y="328295"/>
                    <a:pt x="42954" y="340469"/>
                  </a:cubicBezTo>
                  <a:cubicBezTo>
                    <a:pt x="6035" y="364599"/>
                    <a:pt x="-842" y="385471"/>
                    <a:pt x="-239" y="399587"/>
                  </a:cubicBezTo>
                  <a:cubicBezTo>
                    <a:pt x="1812" y="443745"/>
                    <a:pt x="79994" y="451587"/>
                    <a:pt x="152987" y="541592"/>
                  </a:cubicBezTo>
                  <a:cubicBezTo>
                    <a:pt x="178070" y="573384"/>
                    <a:pt x="198399" y="608661"/>
                    <a:pt x="213312" y="646316"/>
                  </a:cubicBezTo>
                  <a:cubicBezTo>
                    <a:pt x="230854" y="689581"/>
                    <a:pt x="242195" y="735115"/>
                    <a:pt x="246973" y="781565"/>
                  </a:cubicBezTo>
                  <a:cubicBezTo>
                    <a:pt x="259762" y="900767"/>
                    <a:pt x="228393" y="1003319"/>
                    <a:pt x="186648" y="1140016"/>
                  </a:cubicBezTo>
                  <a:cubicBezTo>
                    <a:pt x="185683" y="1143395"/>
                    <a:pt x="180013" y="1163181"/>
                    <a:pt x="171567" y="1190207"/>
                  </a:cubicBezTo>
                  <a:cubicBezTo>
                    <a:pt x="165655" y="1209028"/>
                    <a:pt x="160950" y="1226402"/>
                    <a:pt x="155883" y="1244258"/>
                  </a:cubicBezTo>
                  <a:cubicBezTo>
                    <a:pt x="145688" y="1281647"/>
                    <a:pt x="138147" y="1319700"/>
                    <a:pt x="133321" y="1358151"/>
                  </a:cubicBezTo>
                  <a:cubicBezTo>
                    <a:pt x="127674" y="1400813"/>
                    <a:pt x="130088" y="1444151"/>
                    <a:pt x="140439" y="1485919"/>
                  </a:cubicBezTo>
                  <a:cubicBezTo>
                    <a:pt x="146363" y="1508554"/>
                    <a:pt x="155762" y="1530126"/>
                    <a:pt x="168309" y="1549864"/>
                  </a:cubicBezTo>
                  <a:cubicBezTo>
                    <a:pt x="181509" y="1569796"/>
                    <a:pt x="198991" y="1586530"/>
                    <a:pt x="219465" y="1598848"/>
                  </a:cubicBezTo>
                  <a:cubicBezTo>
                    <a:pt x="256106" y="1620565"/>
                    <a:pt x="300011" y="1626441"/>
                    <a:pt x="341080" y="1615136"/>
                  </a:cubicBezTo>
                  <a:cubicBezTo>
                    <a:pt x="381160" y="1603505"/>
                    <a:pt x="414279" y="1575140"/>
                    <a:pt x="431929" y="1537316"/>
                  </a:cubicBezTo>
                  <a:cubicBezTo>
                    <a:pt x="441099" y="1518447"/>
                    <a:pt x="446432" y="1497936"/>
                    <a:pt x="447614" y="1476991"/>
                  </a:cubicBezTo>
                  <a:cubicBezTo>
                    <a:pt x="449448" y="1454828"/>
                    <a:pt x="444441" y="1432628"/>
                    <a:pt x="433257" y="1413409"/>
                  </a:cubicBezTo>
                  <a:cubicBezTo>
                    <a:pt x="422531" y="1396904"/>
                    <a:pt x="408523" y="1382776"/>
                    <a:pt x="392115" y="1371906"/>
                  </a:cubicBezTo>
                  <a:cubicBezTo>
                    <a:pt x="377179" y="1361409"/>
                    <a:pt x="358767" y="1357090"/>
                    <a:pt x="340718" y="1359841"/>
                  </a:cubicBezTo>
                  <a:cubicBezTo>
                    <a:pt x="357718" y="1362422"/>
                    <a:pt x="373246" y="1370976"/>
                    <a:pt x="384514" y="1383971"/>
                  </a:cubicBezTo>
                  <a:cubicBezTo>
                    <a:pt x="396422" y="1396036"/>
                    <a:pt x="405809" y="1410344"/>
                    <a:pt x="412143" y="1426077"/>
                  </a:cubicBezTo>
                  <a:cubicBezTo>
                    <a:pt x="420299" y="1455613"/>
                    <a:pt x="413941" y="1487271"/>
                    <a:pt x="395011" y="1511377"/>
                  </a:cubicBezTo>
                  <a:cubicBezTo>
                    <a:pt x="379821" y="1534723"/>
                    <a:pt x="355088" y="1550178"/>
                    <a:pt x="327447" y="1553605"/>
                  </a:cubicBezTo>
                  <a:cubicBezTo>
                    <a:pt x="301000" y="1557127"/>
                    <a:pt x="274192" y="1550540"/>
                    <a:pt x="252403" y="1535145"/>
                  </a:cubicBezTo>
                  <a:cubicBezTo>
                    <a:pt x="232218" y="1518206"/>
                    <a:pt x="219031" y="1494389"/>
                    <a:pt x="215363" y="1468305"/>
                  </a:cubicBezTo>
                  <a:cubicBezTo>
                    <a:pt x="210187" y="1437648"/>
                    <a:pt x="210428" y="1406327"/>
                    <a:pt x="216087" y="1375767"/>
                  </a:cubicBezTo>
                  <a:cubicBezTo>
                    <a:pt x="221673" y="1342165"/>
                    <a:pt x="229407" y="1308962"/>
                    <a:pt x="239251" y="1276350"/>
                  </a:cubicBezTo>
                  <a:cubicBezTo>
                    <a:pt x="244078" y="1259942"/>
                    <a:pt x="249266" y="1241965"/>
                    <a:pt x="254333" y="1226522"/>
                  </a:cubicBezTo>
                  <a:cubicBezTo>
                    <a:pt x="263743" y="1197566"/>
                    <a:pt x="269897" y="1176090"/>
                    <a:pt x="270862" y="1173074"/>
                  </a:cubicBezTo>
                  <a:cubicBezTo>
                    <a:pt x="292326" y="1104834"/>
                    <a:pt x="308975" y="1035159"/>
                    <a:pt x="320690" y="964591"/>
                  </a:cubicBezTo>
                  <a:cubicBezTo>
                    <a:pt x="329691" y="910745"/>
                    <a:pt x="333419" y="856163"/>
                    <a:pt x="331790" y="801593"/>
                  </a:cubicBezTo>
                  <a:lnTo>
                    <a:pt x="370639" y="858781"/>
                  </a:lnTo>
                  <a:cubicBezTo>
                    <a:pt x="407920" y="913797"/>
                    <a:pt x="426259" y="941547"/>
                    <a:pt x="439289" y="958196"/>
                  </a:cubicBezTo>
                  <a:cubicBezTo>
                    <a:pt x="461827" y="985282"/>
                    <a:pt x="482385" y="1013949"/>
                    <a:pt x="500821" y="1043979"/>
                  </a:cubicBezTo>
                  <a:cubicBezTo>
                    <a:pt x="517458" y="1072416"/>
                    <a:pt x="529922" y="1103097"/>
                    <a:pt x="537860" y="1135070"/>
                  </a:cubicBezTo>
                  <a:cubicBezTo>
                    <a:pt x="546764" y="1167681"/>
                    <a:pt x="551554" y="1201282"/>
                    <a:pt x="552097" y="1235088"/>
                  </a:cubicBezTo>
                  <a:cubicBezTo>
                    <a:pt x="551916" y="1270403"/>
                    <a:pt x="549008" y="1305656"/>
                    <a:pt x="543410" y="1340536"/>
                  </a:cubicBezTo>
                  <a:cubicBezTo>
                    <a:pt x="536979" y="1380978"/>
                    <a:pt x="534603" y="1421963"/>
                    <a:pt x="536292" y="1462876"/>
                  </a:cubicBezTo>
                  <a:cubicBezTo>
                    <a:pt x="541950" y="1546172"/>
                    <a:pt x="569410" y="1626513"/>
                    <a:pt x="615921" y="1695851"/>
                  </a:cubicBezTo>
                  <a:cubicBezTo>
                    <a:pt x="658619" y="1759783"/>
                    <a:pt x="713816" y="1814414"/>
                    <a:pt x="778195" y="1856436"/>
                  </a:cubicBezTo>
                  <a:cubicBezTo>
                    <a:pt x="728246" y="1800877"/>
                    <a:pt x="686489" y="1738477"/>
                    <a:pt x="654167" y="1671118"/>
                  </a:cubicBezTo>
                  <a:cubicBezTo>
                    <a:pt x="623498" y="1607149"/>
                    <a:pt x="608091" y="1536942"/>
                    <a:pt x="609164" y="1466013"/>
                  </a:cubicBezTo>
                  <a:cubicBezTo>
                    <a:pt x="611614" y="1430915"/>
                    <a:pt x="616778" y="1396072"/>
                    <a:pt x="624608" y="1361771"/>
                  </a:cubicBezTo>
                  <a:cubicBezTo>
                    <a:pt x="633596" y="1322113"/>
                    <a:pt x="639050" y="1281744"/>
                    <a:pt x="640895" y="1241121"/>
                  </a:cubicBezTo>
                  <a:cubicBezTo>
                    <a:pt x="641282" y="1224773"/>
                    <a:pt x="640751" y="1208424"/>
                    <a:pt x="639327" y="1192137"/>
                  </a:cubicBezTo>
                  <a:cubicBezTo>
                    <a:pt x="659307" y="1216086"/>
                    <a:pt x="677416" y="1241543"/>
                    <a:pt x="693499" y="1268267"/>
                  </a:cubicBezTo>
                  <a:cubicBezTo>
                    <a:pt x="727100" y="1330873"/>
                    <a:pt x="745680" y="1400427"/>
                    <a:pt x="747791" y="1471442"/>
                  </a:cubicBezTo>
                  <a:cubicBezTo>
                    <a:pt x="750120" y="1546087"/>
                    <a:pt x="741747" y="1620686"/>
                    <a:pt x="722938" y="1692955"/>
                  </a:cubicBezTo>
                  <a:cubicBezTo>
                    <a:pt x="761171" y="1626139"/>
                    <a:pt x="785434" y="1552253"/>
                    <a:pt x="794241" y="1475785"/>
                  </a:cubicBezTo>
                  <a:cubicBezTo>
                    <a:pt x="803773" y="1392814"/>
                    <a:pt x="791286" y="1308805"/>
                    <a:pt x="758046" y="1232193"/>
                  </a:cubicBezTo>
                  <a:cubicBezTo>
                    <a:pt x="740673" y="1195117"/>
                    <a:pt x="719692" y="1159839"/>
                    <a:pt x="695429" y="1126866"/>
                  </a:cubicBezTo>
                  <a:cubicBezTo>
                    <a:pt x="674460" y="1098428"/>
                    <a:pt x="655699" y="1068410"/>
                    <a:pt x="639327" y="1037102"/>
                  </a:cubicBezTo>
                  <a:cubicBezTo>
                    <a:pt x="624354" y="1006855"/>
                    <a:pt x="613170" y="974882"/>
                    <a:pt x="606028" y="941909"/>
                  </a:cubicBezTo>
                  <a:cubicBezTo>
                    <a:pt x="598354" y="909852"/>
                    <a:pt x="595350" y="876854"/>
                    <a:pt x="597099" y="843941"/>
                  </a:cubicBezTo>
                  <a:cubicBezTo>
                    <a:pt x="599657" y="808759"/>
                    <a:pt x="604736" y="773795"/>
                    <a:pt x="612301" y="739338"/>
                  </a:cubicBezTo>
                  <a:cubicBezTo>
                    <a:pt x="614956" y="725221"/>
                    <a:pt x="617489" y="704831"/>
                    <a:pt x="621350" y="672376"/>
                  </a:cubicBezTo>
                  <a:cubicBezTo>
                    <a:pt x="626659" y="684441"/>
                    <a:pt x="631485" y="694938"/>
                    <a:pt x="635225" y="702660"/>
                  </a:cubicBezTo>
                  <a:cubicBezTo>
                    <a:pt x="643429" y="719672"/>
                    <a:pt x="676970" y="769017"/>
                    <a:pt x="743810" y="867950"/>
                  </a:cubicBezTo>
                  <a:cubicBezTo>
                    <a:pt x="781091" y="922846"/>
                    <a:pt x="799550" y="950595"/>
                    <a:pt x="812460" y="967245"/>
                  </a:cubicBezTo>
                  <a:cubicBezTo>
                    <a:pt x="835069" y="994271"/>
                    <a:pt x="855640" y="1022949"/>
                    <a:pt x="873991" y="1053028"/>
                  </a:cubicBezTo>
                  <a:cubicBezTo>
                    <a:pt x="890713" y="1081477"/>
                    <a:pt x="903237" y="1112206"/>
                    <a:pt x="911151" y="1144239"/>
                  </a:cubicBezTo>
                  <a:cubicBezTo>
                    <a:pt x="919959" y="1176827"/>
                    <a:pt x="924700" y="1210379"/>
                    <a:pt x="925268" y="1244137"/>
                  </a:cubicBezTo>
                  <a:cubicBezTo>
                    <a:pt x="925135" y="1279451"/>
                    <a:pt x="922263" y="1314705"/>
                    <a:pt x="916701" y="1349585"/>
                  </a:cubicBezTo>
                  <a:cubicBezTo>
                    <a:pt x="910174" y="1390015"/>
                    <a:pt x="907749" y="1431000"/>
                    <a:pt x="909462" y="1471924"/>
                  </a:cubicBezTo>
                  <a:cubicBezTo>
                    <a:pt x="915145" y="1555257"/>
                    <a:pt x="942605" y="1635635"/>
                    <a:pt x="989091" y="1705020"/>
                  </a:cubicBezTo>
                  <a:cubicBezTo>
                    <a:pt x="1032067" y="1768917"/>
                    <a:pt x="1087614" y="1823390"/>
                    <a:pt x="1152331" y="1865123"/>
                  </a:cubicBezTo>
                  <a:cubicBezTo>
                    <a:pt x="1102358" y="1809612"/>
                    <a:pt x="1060625" y="1747199"/>
                    <a:pt x="1028423" y="1679804"/>
                  </a:cubicBezTo>
                  <a:cubicBezTo>
                    <a:pt x="997790" y="1615824"/>
                    <a:pt x="982347" y="1545629"/>
                    <a:pt x="983300" y="1474699"/>
                  </a:cubicBezTo>
                  <a:cubicBezTo>
                    <a:pt x="985749" y="1439651"/>
                    <a:pt x="990913" y="1404831"/>
                    <a:pt x="998743" y="1370578"/>
                  </a:cubicBezTo>
                  <a:cubicBezTo>
                    <a:pt x="1007840" y="1330945"/>
                    <a:pt x="1013294" y="1290563"/>
                    <a:pt x="1015031" y="1249928"/>
                  </a:cubicBezTo>
                  <a:cubicBezTo>
                    <a:pt x="1015634" y="1225448"/>
                    <a:pt x="1014307" y="1200968"/>
                    <a:pt x="1011049" y="1176694"/>
                  </a:cubicBezTo>
                  <a:cubicBezTo>
                    <a:pt x="1023718" y="1194550"/>
                    <a:pt x="1036748" y="1211321"/>
                    <a:pt x="1049416" y="1226763"/>
                  </a:cubicBezTo>
                  <a:cubicBezTo>
                    <a:pt x="1072147" y="1253596"/>
                    <a:pt x="1092766" y="1282154"/>
                    <a:pt x="1111068" y="1312184"/>
                  </a:cubicBezTo>
                  <a:cubicBezTo>
                    <a:pt x="1144573" y="1374825"/>
                    <a:pt x="1163165" y="1444356"/>
                    <a:pt x="1165361" y="1515358"/>
                  </a:cubicBezTo>
                  <a:cubicBezTo>
                    <a:pt x="1167641" y="1590053"/>
                    <a:pt x="1159232" y="1664687"/>
                    <a:pt x="1140386" y="1736993"/>
                  </a:cubicBezTo>
                  <a:cubicBezTo>
                    <a:pt x="1178645" y="1670176"/>
                    <a:pt x="1202943" y="1596303"/>
                    <a:pt x="1211811" y="1519823"/>
                  </a:cubicBezTo>
                  <a:cubicBezTo>
                    <a:pt x="1221222" y="1436815"/>
                    <a:pt x="1208747" y="1352794"/>
                    <a:pt x="1175616" y="1276110"/>
                  </a:cubicBezTo>
                  <a:cubicBezTo>
                    <a:pt x="1158267" y="1239057"/>
                    <a:pt x="1137286" y="1203816"/>
                    <a:pt x="1112999" y="1170902"/>
                  </a:cubicBezTo>
                  <a:cubicBezTo>
                    <a:pt x="1092054" y="1142441"/>
                    <a:pt x="1073293" y="1112435"/>
                    <a:pt x="1056897" y="1081139"/>
                  </a:cubicBezTo>
                  <a:cubicBezTo>
                    <a:pt x="1041839" y="1050880"/>
                    <a:pt x="1030607" y="1018859"/>
                    <a:pt x="1023476" y="985826"/>
                  </a:cubicBezTo>
                  <a:cubicBezTo>
                    <a:pt x="1015839" y="953768"/>
                    <a:pt x="1012871" y="920771"/>
                    <a:pt x="1014669" y="887858"/>
                  </a:cubicBezTo>
                  <a:cubicBezTo>
                    <a:pt x="1017155" y="852700"/>
                    <a:pt x="1022234" y="817784"/>
                    <a:pt x="1029871" y="783375"/>
                  </a:cubicBezTo>
                  <a:cubicBezTo>
                    <a:pt x="1031681" y="773602"/>
                    <a:pt x="1033491" y="760934"/>
                    <a:pt x="1035662" y="743560"/>
                  </a:cubicBezTo>
                  <a:cubicBezTo>
                    <a:pt x="1051829" y="771841"/>
                    <a:pt x="1069504" y="799228"/>
                    <a:pt x="1088628" y="825602"/>
                  </a:cubicBezTo>
                  <a:cubicBezTo>
                    <a:pt x="1131494" y="882875"/>
                    <a:pt x="1178307" y="937095"/>
                    <a:pt x="1228702" y="987876"/>
                  </a:cubicBezTo>
                  <a:cubicBezTo>
                    <a:pt x="1230995" y="990169"/>
                    <a:pt x="1246317" y="1006336"/>
                    <a:pt x="1268034" y="1027691"/>
                  </a:cubicBezTo>
                  <a:cubicBezTo>
                    <a:pt x="1280099" y="1039153"/>
                    <a:pt x="1292164" y="1052666"/>
                    <a:pt x="1304229" y="1065093"/>
                  </a:cubicBezTo>
                  <a:cubicBezTo>
                    <a:pt x="1327973" y="1089524"/>
                    <a:pt x="1350100" y="1115488"/>
                    <a:pt x="1370466" y="1142791"/>
                  </a:cubicBezTo>
                  <a:cubicBezTo>
                    <a:pt x="1389589" y="1167078"/>
                    <a:pt x="1404332" y="1194514"/>
                    <a:pt x="1414021" y="1223868"/>
                  </a:cubicBezTo>
                  <a:cubicBezTo>
                    <a:pt x="1422840" y="1248710"/>
                    <a:pt x="1422068" y="1275940"/>
                    <a:pt x="1411849" y="1300240"/>
                  </a:cubicBezTo>
                  <a:cubicBezTo>
                    <a:pt x="1399555" y="1323911"/>
                    <a:pt x="1378791" y="1342093"/>
                    <a:pt x="1353696" y="1351153"/>
                  </a:cubicBezTo>
                  <a:cubicBezTo>
                    <a:pt x="1327587" y="1360805"/>
                    <a:pt x="1298534" y="1358465"/>
                    <a:pt x="1274308" y="1344759"/>
                  </a:cubicBezTo>
                  <a:cubicBezTo>
                    <a:pt x="1246414" y="1332043"/>
                    <a:pt x="1226217" y="1306827"/>
                    <a:pt x="1219895" y="1276833"/>
                  </a:cubicBezTo>
                  <a:cubicBezTo>
                    <a:pt x="1218278" y="1259918"/>
                    <a:pt x="1220040" y="1242858"/>
                    <a:pt x="1225083" y="1226643"/>
                  </a:cubicBezTo>
                  <a:cubicBezTo>
                    <a:pt x="1229257" y="1210053"/>
                    <a:pt x="1239175" y="1195479"/>
                    <a:pt x="1253073" y="1185501"/>
                  </a:cubicBezTo>
                  <a:cubicBezTo>
                    <a:pt x="1235821" y="1191353"/>
                    <a:pt x="1221475" y="1203623"/>
                    <a:pt x="1213018" y="1219765"/>
                  </a:cubicBezTo>
                  <a:cubicBezTo>
                    <a:pt x="1203330" y="1236959"/>
                    <a:pt x="1197333" y="1255985"/>
                    <a:pt x="1195403" y="1275626"/>
                  </a:cubicBezTo>
                  <a:cubicBezTo>
                    <a:pt x="1194413" y="1297815"/>
                    <a:pt x="1200169" y="1319772"/>
                    <a:pt x="1211932" y="1338606"/>
                  </a:cubicBezTo>
                  <a:cubicBezTo>
                    <a:pt x="1222634" y="1356764"/>
                    <a:pt x="1236822" y="1372630"/>
                    <a:pt x="1253677" y="1385298"/>
                  </a:cubicBezTo>
                  <a:cubicBezTo>
                    <a:pt x="1286747" y="1410743"/>
                    <a:pt x="1329180" y="1420672"/>
                    <a:pt x="1370104" y="1412565"/>
                  </a:cubicBezTo>
                  <a:cubicBezTo>
                    <a:pt x="1411813" y="1403769"/>
                    <a:pt x="1448141" y="1378373"/>
                    <a:pt x="1470726" y="1342226"/>
                  </a:cubicBezTo>
                  <a:cubicBezTo>
                    <a:pt x="1483165" y="1321860"/>
                    <a:pt x="1490959" y="1298997"/>
                    <a:pt x="1493529" y="1275265"/>
                  </a:cubicBezTo>
                  <a:cubicBezTo>
                    <a:pt x="1495676" y="1251967"/>
                    <a:pt x="1494168" y="1228477"/>
                    <a:pt x="1489065" y="1205650"/>
                  </a:cubicBezTo>
                  <a:cubicBezTo>
                    <a:pt x="1479027" y="1163821"/>
                    <a:pt x="1461231" y="1124235"/>
                    <a:pt x="1436582" y="1088981"/>
                  </a:cubicBezTo>
                  <a:close/>
                  <a:moveTo>
                    <a:pt x="538584" y="608553"/>
                  </a:moveTo>
                  <a:cubicBezTo>
                    <a:pt x="537136" y="620618"/>
                    <a:pt x="531828" y="651625"/>
                    <a:pt x="521331" y="713519"/>
                  </a:cubicBezTo>
                  <a:cubicBezTo>
                    <a:pt x="506371" y="800869"/>
                    <a:pt x="504199" y="807988"/>
                    <a:pt x="502872" y="833324"/>
                  </a:cubicBezTo>
                  <a:cubicBezTo>
                    <a:pt x="502027" y="851868"/>
                    <a:pt x="502389" y="870447"/>
                    <a:pt x="503958" y="888943"/>
                  </a:cubicBezTo>
                  <a:cubicBezTo>
                    <a:pt x="468848" y="842252"/>
                    <a:pt x="450751" y="818363"/>
                    <a:pt x="444236" y="808591"/>
                  </a:cubicBezTo>
                  <a:cubicBezTo>
                    <a:pt x="391874" y="731374"/>
                    <a:pt x="382463" y="645110"/>
                    <a:pt x="378120" y="605054"/>
                  </a:cubicBezTo>
                  <a:cubicBezTo>
                    <a:pt x="359298" y="434213"/>
                    <a:pt x="435187" y="318390"/>
                    <a:pt x="416728" y="249619"/>
                  </a:cubicBezTo>
                  <a:cubicBezTo>
                    <a:pt x="453224" y="294067"/>
                    <a:pt x="482578" y="343931"/>
                    <a:pt x="503716" y="397415"/>
                  </a:cubicBezTo>
                  <a:cubicBezTo>
                    <a:pt x="518195" y="434455"/>
                    <a:pt x="548960" y="515531"/>
                    <a:pt x="538584" y="608553"/>
                  </a:cubicBezTo>
                  <a:close/>
                </a:path>
              </a:pathLst>
            </a:custGeom>
            <a:solidFill>
              <a:srgbClr val="FF7AAD"/>
            </a:solidFill>
            <a:ln w="12025" cap="flat">
              <a:noFill/>
              <a:prstDash val="solid"/>
              <a:miter/>
            </a:ln>
          </p:spPr>
          <p:txBody>
            <a:bodyPr rtlCol="0" anchor="ctr"/>
            <a:lstStyle/>
            <a:p>
              <a:endParaRPr lang="zh-CN" altLang="en-US"/>
            </a:p>
          </p:txBody>
        </p:sp>
        <p:sp>
          <p:nvSpPr>
            <p:cNvPr id="342" name="iŝľïḓé">
              <a:extLst>
                <a:ext uri="{FF2B5EF4-FFF2-40B4-BE49-F238E27FC236}">
                  <a16:creationId xmlns:a16="http://schemas.microsoft.com/office/drawing/2014/main" id="{FE4C1BF2-9D5B-4F45-BAC0-CE49AF6236EC}"/>
                </a:ext>
              </a:extLst>
            </p:cNvPr>
            <p:cNvSpPr/>
            <p:nvPr/>
          </p:nvSpPr>
          <p:spPr>
            <a:xfrm>
              <a:off x="1245737" y="2710132"/>
              <a:ext cx="1229218" cy="506371"/>
            </a:xfrm>
            <a:custGeom>
              <a:avLst/>
              <a:gdLst>
                <a:gd name="connsiteX0" fmla="*/ 62813 w 1229218"/>
                <a:gd name="connsiteY0" fmla="*/ 256394 h 506371"/>
                <a:gd name="connsiteX1" fmla="*/ 4539 w 1229218"/>
                <a:gd name="connsiteY1" fmla="*/ 410826 h 506371"/>
                <a:gd name="connsiteX2" fmla="*/ 120725 w 1229218"/>
                <a:gd name="connsiteY2" fmla="*/ 505777 h 506371"/>
                <a:gd name="connsiteX3" fmla="*/ 280948 w 1229218"/>
                <a:gd name="connsiteY3" fmla="*/ 432422 h 506371"/>
                <a:gd name="connsiteX4" fmla="*/ 429468 w 1229218"/>
                <a:gd name="connsiteY4" fmla="*/ 487921 h 506371"/>
                <a:gd name="connsiteX5" fmla="*/ 546861 w 1229218"/>
                <a:gd name="connsiteY5" fmla="*/ 391401 h 506371"/>
                <a:gd name="connsiteX6" fmla="*/ 688504 w 1229218"/>
                <a:gd name="connsiteY6" fmla="*/ 439661 h 506371"/>
                <a:gd name="connsiteX7" fmla="*/ 785024 w 1229218"/>
                <a:gd name="connsiteY7" fmla="*/ 342417 h 506371"/>
                <a:gd name="connsiteX8" fmla="*/ 942955 w 1229218"/>
                <a:gd name="connsiteY8" fmla="*/ 362445 h 506371"/>
                <a:gd name="connsiteX9" fmla="*/ 1015345 w 1229218"/>
                <a:gd name="connsiteY9" fmla="*/ 251326 h 506371"/>
                <a:gd name="connsiteX10" fmla="*/ 1180635 w 1229218"/>
                <a:gd name="connsiteY10" fmla="*/ 238537 h 506371"/>
                <a:gd name="connsiteX11" fmla="*/ 1228895 w 1229218"/>
                <a:gd name="connsiteY11" fmla="*/ 128143 h 506371"/>
                <a:gd name="connsiteX12" fmla="*/ 1121999 w 1229218"/>
                <a:gd name="connsiteY12" fmla="*/ 977 h 506371"/>
                <a:gd name="connsiteX13" fmla="*/ 620337 w 1229218"/>
                <a:gd name="connsiteY13" fmla="*/ 260978 h 506371"/>
                <a:gd name="connsiteX14" fmla="*/ 62813 w 1229218"/>
                <a:gd name="connsiteY14" fmla="*/ 256394 h 5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9218" h="506371">
                  <a:moveTo>
                    <a:pt x="62813" y="256394"/>
                  </a:moveTo>
                  <a:cubicBezTo>
                    <a:pt x="12297" y="290067"/>
                    <a:pt x="-11133" y="352177"/>
                    <a:pt x="4539" y="410826"/>
                  </a:cubicBezTo>
                  <a:cubicBezTo>
                    <a:pt x="27583" y="488766"/>
                    <a:pt x="114813" y="504691"/>
                    <a:pt x="120725" y="505777"/>
                  </a:cubicBezTo>
                  <a:cubicBezTo>
                    <a:pt x="183849" y="514573"/>
                    <a:pt x="246358" y="485954"/>
                    <a:pt x="280948" y="432422"/>
                  </a:cubicBezTo>
                  <a:cubicBezTo>
                    <a:pt x="316769" y="476423"/>
                    <a:pt x="373571" y="497645"/>
                    <a:pt x="429468" y="487921"/>
                  </a:cubicBezTo>
                  <a:cubicBezTo>
                    <a:pt x="513199" y="472840"/>
                    <a:pt x="545051" y="395624"/>
                    <a:pt x="546861" y="391401"/>
                  </a:cubicBezTo>
                  <a:cubicBezTo>
                    <a:pt x="580389" y="434062"/>
                    <a:pt x="635900" y="452981"/>
                    <a:pt x="688504" y="439661"/>
                  </a:cubicBezTo>
                  <a:cubicBezTo>
                    <a:pt x="735762" y="426848"/>
                    <a:pt x="772573" y="389772"/>
                    <a:pt x="785024" y="342417"/>
                  </a:cubicBezTo>
                  <a:cubicBezTo>
                    <a:pt x="828590" y="380807"/>
                    <a:pt x="891184" y="388746"/>
                    <a:pt x="942955" y="362445"/>
                  </a:cubicBezTo>
                  <a:cubicBezTo>
                    <a:pt x="1006658" y="328663"/>
                    <a:pt x="1015345" y="256997"/>
                    <a:pt x="1015345" y="251326"/>
                  </a:cubicBezTo>
                  <a:cubicBezTo>
                    <a:pt x="1067888" y="281212"/>
                    <a:pt x="1133316" y="276144"/>
                    <a:pt x="1180635" y="238537"/>
                  </a:cubicBezTo>
                  <a:cubicBezTo>
                    <a:pt x="1212318" y="210740"/>
                    <a:pt x="1230005" y="170286"/>
                    <a:pt x="1228895" y="128143"/>
                  </a:cubicBezTo>
                  <a:cubicBezTo>
                    <a:pt x="1223273" y="67612"/>
                    <a:pt x="1180671" y="16927"/>
                    <a:pt x="1121999" y="977"/>
                  </a:cubicBezTo>
                  <a:cubicBezTo>
                    <a:pt x="978570" y="127383"/>
                    <a:pt x="806319" y="216663"/>
                    <a:pt x="620337" y="260978"/>
                  </a:cubicBezTo>
                  <a:cubicBezTo>
                    <a:pt x="436852" y="304448"/>
                    <a:pt x="245562" y="302868"/>
                    <a:pt x="62813" y="256394"/>
                  </a:cubicBezTo>
                  <a:close/>
                </a:path>
              </a:pathLst>
            </a:custGeom>
            <a:solidFill>
              <a:srgbClr val="FF9EC3"/>
            </a:solidFill>
            <a:ln w="12025" cap="flat">
              <a:noFill/>
              <a:prstDash val="solid"/>
              <a:miter/>
            </a:ln>
          </p:spPr>
          <p:txBody>
            <a:bodyPr rtlCol="0" anchor="ctr"/>
            <a:lstStyle/>
            <a:p>
              <a:endParaRPr lang="zh-CN" altLang="en-US"/>
            </a:p>
          </p:txBody>
        </p:sp>
        <p:sp>
          <p:nvSpPr>
            <p:cNvPr id="343" name="íšľiḍé">
              <a:extLst>
                <a:ext uri="{FF2B5EF4-FFF2-40B4-BE49-F238E27FC236}">
                  <a16:creationId xmlns:a16="http://schemas.microsoft.com/office/drawing/2014/main" id="{D62A670F-4890-D3A6-B1B1-61A9C2CF1FE3}"/>
                </a:ext>
              </a:extLst>
            </p:cNvPr>
            <p:cNvSpPr/>
            <p:nvPr/>
          </p:nvSpPr>
          <p:spPr>
            <a:xfrm>
              <a:off x="1066727" y="2001620"/>
              <a:ext cx="1515912" cy="1108263"/>
            </a:xfrm>
            <a:custGeom>
              <a:avLst/>
              <a:gdLst>
                <a:gd name="connsiteX0" fmla="*/ 1484156 w 1515912"/>
                <a:gd name="connsiteY0" fmla="*/ 709249 h 1108263"/>
                <a:gd name="connsiteX1" fmla="*/ 828906 w 1515912"/>
                <a:gd name="connsiteY1" fmla="*/ 1057082 h 1108263"/>
                <a:gd name="connsiteX2" fmla="*/ 6797 w 1515912"/>
                <a:gd name="connsiteY2" fmla="*/ 976367 h 1108263"/>
                <a:gd name="connsiteX3" fmla="*/ 67122 w 1515912"/>
                <a:gd name="connsiteY3" fmla="*/ 777657 h 1108263"/>
                <a:gd name="connsiteX4" fmla="*/ 192839 w 1515912"/>
                <a:gd name="connsiteY4" fmla="*/ 236300 h 1108263"/>
                <a:gd name="connsiteX5" fmla="*/ 192839 w 1515912"/>
                <a:gd name="connsiteY5" fmla="*/ 236300 h 1108263"/>
                <a:gd name="connsiteX6" fmla="*/ 280069 w 1515912"/>
                <a:gd name="connsiteY6" fmla="*/ 161015 h 1108263"/>
                <a:gd name="connsiteX7" fmla="*/ 581694 w 1515912"/>
                <a:gd name="connsiteY7" fmla="*/ 29506 h 1108263"/>
                <a:gd name="connsiteX8" fmla="*/ 1377984 w 1515912"/>
                <a:gd name="connsiteY8" fmla="*/ 444663 h 1108263"/>
                <a:gd name="connsiteX9" fmla="*/ 1381845 w 1515912"/>
                <a:gd name="connsiteY9" fmla="*/ 457814 h 1108263"/>
                <a:gd name="connsiteX10" fmla="*/ 1514560 w 1515912"/>
                <a:gd name="connsiteY10" fmla="*/ 605731 h 1108263"/>
                <a:gd name="connsiteX11" fmla="*/ 1484156 w 1515912"/>
                <a:gd name="connsiteY11" fmla="*/ 709249 h 110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5912" h="1108263">
                  <a:moveTo>
                    <a:pt x="1484156" y="709249"/>
                  </a:moveTo>
                  <a:cubicBezTo>
                    <a:pt x="1385826" y="854029"/>
                    <a:pt x="1079617" y="995430"/>
                    <a:pt x="828906" y="1057082"/>
                  </a:cubicBezTo>
                  <a:cubicBezTo>
                    <a:pt x="511114" y="1135264"/>
                    <a:pt x="67122" y="1138521"/>
                    <a:pt x="6797" y="976367"/>
                  </a:cubicBezTo>
                  <a:cubicBezTo>
                    <a:pt x="-17333" y="912061"/>
                    <a:pt x="24653" y="835569"/>
                    <a:pt x="67122" y="777657"/>
                  </a:cubicBezTo>
                  <a:cubicBezTo>
                    <a:pt x="15242" y="522482"/>
                    <a:pt x="83530" y="351159"/>
                    <a:pt x="192839" y="236300"/>
                  </a:cubicBezTo>
                  <a:lnTo>
                    <a:pt x="192839" y="236300"/>
                  </a:lnTo>
                  <a:cubicBezTo>
                    <a:pt x="219406" y="208442"/>
                    <a:pt x="248628" y="183227"/>
                    <a:pt x="280069" y="161015"/>
                  </a:cubicBezTo>
                  <a:cubicBezTo>
                    <a:pt x="380571" y="89590"/>
                    <a:pt x="494826" y="50499"/>
                    <a:pt x="581694" y="29506"/>
                  </a:cubicBezTo>
                  <a:cubicBezTo>
                    <a:pt x="800432" y="-23700"/>
                    <a:pt x="1228861" y="-55914"/>
                    <a:pt x="1377984" y="444663"/>
                  </a:cubicBezTo>
                  <a:cubicBezTo>
                    <a:pt x="1379311" y="449006"/>
                    <a:pt x="1380638" y="453350"/>
                    <a:pt x="1381845" y="457814"/>
                  </a:cubicBezTo>
                  <a:cubicBezTo>
                    <a:pt x="1439033" y="488821"/>
                    <a:pt x="1506959" y="537805"/>
                    <a:pt x="1514560" y="605731"/>
                  </a:cubicBezTo>
                  <a:cubicBezTo>
                    <a:pt x="1519386" y="639633"/>
                    <a:pt x="1507803" y="674501"/>
                    <a:pt x="1484156" y="709249"/>
                  </a:cubicBezTo>
                  <a:close/>
                </a:path>
              </a:pathLst>
            </a:custGeom>
            <a:solidFill>
              <a:srgbClr val="FF7AAD"/>
            </a:solidFill>
            <a:ln w="12025" cap="flat">
              <a:noFill/>
              <a:prstDash val="solid"/>
              <a:miter/>
            </a:ln>
          </p:spPr>
          <p:txBody>
            <a:bodyPr rtlCol="0" anchor="ctr"/>
            <a:lstStyle/>
            <a:p>
              <a:endParaRPr lang="zh-CN" altLang="en-US"/>
            </a:p>
          </p:txBody>
        </p:sp>
        <p:sp>
          <p:nvSpPr>
            <p:cNvPr id="344" name="íŝliḋè">
              <a:extLst>
                <a:ext uri="{FF2B5EF4-FFF2-40B4-BE49-F238E27FC236}">
                  <a16:creationId xmlns:a16="http://schemas.microsoft.com/office/drawing/2014/main" id="{6113B106-8CE3-C521-25B8-E5B2E2B319D9}"/>
                </a:ext>
              </a:extLst>
            </p:cNvPr>
            <p:cNvSpPr/>
            <p:nvPr/>
          </p:nvSpPr>
          <p:spPr>
            <a:xfrm>
              <a:off x="1347311" y="2001500"/>
              <a:ext cx="1098156" cy="490856"/>
            </a:xfrm>
            <a:custGeom>
              <a:avLst/>
              <a:gdLst>
                <a:gd name="connsiteX0" fmla="*/ 1097882 w 1098156"/>
                <a:gd name="connsiteY0" fmla="*/ 444663 h 490856"/>
                <a:gd name="connsiteX1" fmla="*/ 550493 w 1098156"/>
                <a:gd name="connsiteY1" fmla="*/ 464450 h 490856"/>
                <a:gd name="connsiteX2" fmla="*/ -274 w 1098156"/>
                <a:gd name="connsiteY2" fmla="*/ 161015 h 490856"/>
                <a:gd name="connsiteX3" fmla="*/ 301351 w 1098156"/>
                <a:gd name="connsiteY3" fmla="*/ 29506 h 490856"/>
                <a:gd name="connsiteX4" fmla="*/ 1097882 w 1098156"/>
                <a:gd name="connsiteY4" fmla="*/ 444663 h 49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56" h="490856">
                  <a:moveTo>
                    <a:pt x="1097882" y="444663"/>
                  </a:moveTo>
                  <a:cubicBezTo>
                    <a:pt x="963599" y="497629"/>
                    <a:pt x="763923" y="508487"/>
                    <a:pt x="550493" y="464450"/>
                  </a:cubicBezTo>
                  <a:cubicBezTo>
                    <a:pt x="290251" y="410640"/>
                    <a:pt x="81044" y="289869"/>
                    <a:pt x="-274" y="161015"/>
                  </a:cubicBezTo>
                  <a:cubicBezTo>
                    <a:pt x="100228" y="89590"/>
                    <a:pt x="214483" y="50499"/>
                    <a:pt x="301351" y="29506"/>
                  </a:cubicBezTo>
                  <a:cubicBezTo>
                    <a:pt x="519969" y="-23700"/>
                    <a:pt x="948397" y="-55914"/>
                    <a:pt x="1097882" y="444663"/>
                  </a:cubicBezTo>
                  <a:close/>
                </a:path>
              </a:pathLst>
            </a:custGeom>
            <a:solidFill>
              <a:schemeClr val="bg1">
                <a:alpha val="20000"/>
              </a:schemeClr>
            </a:solidFill>
            <a:ln w="12025" cap="flat">
              <a:noFill/>
              <a:prstDash val="solid"/>
              <a:miter/>
            </a:ln>
          </p:spPr>
          <p:txBody>
            <a:bodyPr rtlCol="0" anchor="ctr"/>
            <a:lstStyle/>
            <a:p>
              <a:endParaRPr lang="zh-CN" altLang="en-US"/>
            </a:p>
          </p:txBody>
        </p:sp>
        <p:grpSp>
          <p:nvGrpSpPr>
            <p:cNvPr id="345" name="图形 5">
              <a:extLst>
                <a:ext uri="{FF2B5EF4-FFF2-40B4-BE49-F238E27FC236}">
                  <a16:creationId xmlns:a16="http://schemas.microsoft.com/office/drawing/2014/main" id="{DE000197-5FFC-234E-65DD-12CFC4307F5A}"/>
                </a:ext>
              </a:extLst>
            </p:cNvPr>
            <p:cNvGrpSpPr/>
            <p:nvPr/>
          </p:nvGrpSpPr>
          <p:grpSpPr>
            <a:xfrm>
              <a:off x="1831799" y="2043503"/>
              <a:ext cx="400675" cy="245016"/>
              <a:chOff x="1831799" y="2043503"/>
              <a:chExt cx="400675" cy="245016"/>
            </a:xfrm>
            <a:solidFill>
              <a:srgbClr val="999999"/>
            </a:solidFill>
          </p:grpSpPr>
          <p:sp>
            <p:nvSpPr>
              <p:cNvPr id="357" name="îŝlîḓê">
                <a:extLst>
                  <a:ext uri="{FF2B5EF4-FFF2-40B4-BE49-F238E27FC236}">
                    <a16:creationId xmlns:a16="http://schemas.microsoft.com/office/drawing/2014/main" id="{3AA54343-B00B-AE9D-8343-2545AFA6CD3A}"/>
                  </a:ext>
                </a:extLst>
              </p:cNvPr>
              <p:cNvSpPr/>
              <p:nvPr/>
            </p:nvSpPr>
            <p:spPr>
              <a:xfrm>
                <a:off x="2078682" y="2075987"/>
                <a:ext cx="67099" cy="67063"/>
              </a:xfrm>
              <a:custGeom>
                <a:avLst/>
                <a:gdLst>
                  <a:gd name="connsiteX0" fmla="*/ 2028 w 67099"/>
                  <a:gd name="connsiteY0" fmla="*/ 22341 h 67063"/>
                  <a:gd name="connsiteX1" fmla="*/ 45462 w 67099"/>
                  <a:gd name="connsiteY1" fmla="*/ 3278 h 67063"/>
                  <a:gd name="connsiteX2" fmla="*/ 64524 w 67099"/>
                  <a:gd name="connsiteY2" fmla="*/ 46713 h 67063"/>
                  <a:gd name="connsiteX3" fmla="*/ 21090 w 67099"/>
                  <a:gd name="connsiteY3" fmla="*/ 65775 h 67063"/>
                  <a:gd name="connsiteX4" fmla="*/ 2028 w 67099"/>
                  <a:gd name="connsiteY4" fmla="*/ 22341 h 67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99" h="67063">
                    <a:moveTo>
                      <a:pt x="2028" y="22341"/>
                    </a:moveTo>
                    <a:cubicBezTo>
                      <a:pt x="8760" y="5088"/>
                      <a:pt x="28208" y="-3454"/>
                      <a:pt x="45462" y="3278"/>
                    </a:cubicBezTo>
                    <a:cubicBezTo>
                      <a:pt x="62715" y="10011"/>
                      <a:pt x="71257" y="29460"/>
                      <a:pt x="64524" y="46713"/>
                    </a:cubicBezTo>
                    <a:cubicBezTo>
                      <a:pt x="57744" y="63917"/>
                      <a:pt x="38343" y="72435"/>
                      <a:pt x="21090" y="65775"/>
                    </a:cubicBezTo>
                    <a:cubicBezTo>
                      <a:pt x="3837" y="59043"/>
                      <a:pt x="-4705" y="39594"/>
                      <a:pt x="2028" y="22341"/>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58" name="ïslíḓê">
                <a:extLst>
                  <a:ext uri="{FF2B5EF4-FFF2-40B4-BE49-F238E27FC236}">
                    <a16:creationId xmlns:a16="http://schemas.microsoft.com/office/drawing/2014/main" id="{918DAD85-7E20-C507-4160-820240FA1652}"/>
                  </a:ext>
                </a:extLst>
              </p:cNvPr>
              <p:cNvSpPr/>
              <p:nvPr/>
            </p:nvSpPr>
            <p:spPr>
              <a:xfrm>
                <a:off x="1972148" y="2043503"/>
                <a:ext cx="66978" cy="67158"/>
              </a:xfrm>
              <a:custGeom>
                <a:avLst/>
                <a:gdLst>
                  <a:gd name="connsiteX0" fmla="*/ 64404 w 66978"/>
                  <a:gd name="connsiteY0" fmla="*/ 46742 h 67158"/>
                  <a:gd name="connsiteX1" fmla="*/ 21392 w 66978"/>
                  <a:gd name="connsiteY1" fmla="*/ 65925 h 67158"/>
                  <a:gd name="connsiteX2" fmla="*/ 21090 w 66978"/>
                  <a:gd name="connsiteY2" fmla="*/ 65805 h 67158"/>
                  <a:gd name="connsiteX3" fmla="*/ 2027 w 66978"/>
                  <a:gd name="connsiteY3" fmla="*/ 22371 h 67158"/>
                  <a:gd name="connsiteX4" fmla="*/ 45039 w 66978"/>
                  <a:gd name="connsiteY4" fmla="*/ 3188 h 67158"/>
                  <a:gd name="connsiteX5" fmla="*/ 45341 w 66978"/>
                  <a:gd name="connsiteY5" fmla="*/ 3308 h 67158"/>
                  <a:gd name="connsiteX6" fmla="*/ 64404 w 66978"/>
                  <a:gd name="connsiteY6" fmla="*/ 46742 h 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78" h="67158">
                    <a:moveTo>
                      <a:pt x="64404" y="46742"/>
                    </a:moveTo>
                    <a:cubicBezTo>
                      <a:pt x="57828" y="63911"/>
                      <a:pt x="38573" y="72501"/>
                      <a:pt x="21392" y="65925"/>
                    </a:cubicBezTo>
                    <a:cubicBezTo>
                      <a:pt x="21295" y="65889"/>
                      <a:pt x="21187" y="65841"/>
                      <a:pt x="21090" y="65805"/>
                    </a:cubicBezTo>
                    <a:cubicBezTo>
                      <a:pt x="3837" y="59072"/>
                      <a:pt x="-4705" y="39624"/>
                      <a:pt x="2027" y="22371"/>
                    </a:cubicBezTo>
                    <a:cubicBezTo>
                      <a:pt x="8603" y="5203"/>
                      <a:pt x="27859" y="-3388"/>
                      <a:pt x="45039" y="3188"/>
                    </a:cubicBezTo>
                    <a:cubicBezTo>
                      <a:pt x="45136" y="3224"/>
                      <a:pt x="45244" y="3272"/>
                      <a:pt x="45341" y="3308"/>
                    </a:cubicBezTo>
                    <a:cubicBezTo>
                      <a:pt x="62594" y="10041"/>
                      <a:pt x="71136" y="29490"/>
                      <a:pt x="64404" y="46742"/>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59" name="iṡľîḍè">
                <a:extLst>
                  <a:ext uri="{FF2B5EF4-FFF2-40B4-BE49-F238E27FC236}">
                    <a16:creationId xmlns:a16="http://schemas.microsoft.com/office/drawing/2014/main" id="{1516EA92-B6F3-17D0-8317-D38E32149C5F}"/>
                  </a:ext>
                </a:extLst>
              </p:cNvPr>
              <p:cNvSpPr/>
              <p:nvPr/>
            </p:nvSpPr>
            <p:spPr>
              <a:xfrm>
                <a:off x="1997332" y="2184549"/>
                <a:ext cx="51400" cy="51391"/>
              </a:xfrm>
              <a:custGeom>
                <a:avLst/>
                <a:gdLst>
                  <a:gd name="connsiteX0" fmla="*/ 1456 w 51400"/>
                  <a:gd name="connsiteY0" fmla="*/ 17418 h 51391"/>
                  <a:gd name="connsiteX1" fmla="*/ 34756 w 51400"/>
                  <a:gd name="connsiteY1" fmla="*/ 2698 h 51391"/>
                  <a:gd name="connsiteX2" fmla="*/ 49366 w 51400"/>
                  <a:gd name="connsiteY2" fmla="*/ 35973 h 51391"/>
                  <a:gd name="connsiteX3" fmla="*/ 49354 w 51400"/>
                  <a:gd name="connsiteY3" fmla="*/ 35998 h 51391"/>
                  <a:gd name="connsiteX4" fmla="*/ 16079 w 51400"/>
                  <a:gd name="connsiteY4" fmla="*/ 50608 h 51391"/>
                  <a:gd name="connsiteX5" fmla="*/ 16055 w 51400"/>
                  <a:gd name="connsiteY5" fmla="*/ 50597 h 51391"/>
                  <a:gd name="connsiteX6" fmla="*/ 1456 w 51400"/>
                  <a:gd name="connsiteY6" fmla="*/ 1741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0" h="51391">
                    <a:moveTo>
                      <a:pt x="1456" y="17418"/>
                    </a:moveTo>
                    <a:cubicBezTo>
                      <a:pt x="6620" y="4194"/>
                      <a:pt x="21496" y="-2393"/>
                      <a:pt x="34756" y="2698"/>
                    </a:cubicBezTo>
                    <a:cubicBezTo>
                      <a:pt x="47979" y="7850"/>
                      <a:pt x="54518" y="22750"/>
                      <a:pt x="49366" y="35973"/>
                    </a:cubicBezTo>
                    <a:cubicBezTo>
                      <a:pt x="49354" y="35986"/>
                      <a:pt x="49354" y="35998"/>
                      <a:pt x="49354" y="35998"/>
                    </a:cubicBezTo>
                    <a:cubicBezTo>
                      <a:pt x="44202" y="49221"/>
                      <a:pt x="29302" y="55760"/>
                      <a:pt x="16079" y="50608"/>
                    </a:cubicBezTo>
                    <a:cubicBezTo>
                      <a:pt x="16067" y="50608"/>
                      <a:pt x="16067" y="50597"/>
                      <a:pt x="16055" y="50597"/>
                    </a:cubicBezTo>
                    <a:cubicBezTo>
                      <a:pt x="2892" y="45432"/>
                      <a:pt x="-3635" y="30617"/>
                      <a:pt x="1456" y="17418"/>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60" name="ïś1íḓé">
                <a:extLst>
                  <a:ext uri="{FF2B5EF4-FFF2-40B4-BE49-F238E27FC236}">
                    <a16:creationId xmlns:a16="http://schemas.microsoft.com/office/drawing/2014/main" id="{107D32A1-92A8-D52A-966D-9DF1268E46C6}"/>
                  </a:ext>
                </a:extLst>
              </p:cNvPr>
              <p:cNvSpPr/>
              <p:nvPr/>
            </p:nvSpPr>
            <p:spPr>
              <a:xfrm>
                <a:off x="1831799" y="2104193"/>
                <a:ext cx="103381" cy="103354"/>
              </a:xfrm>
              <a:custGeom>
                <a:avLst/>
                <a:gdLst>
                  <a:gd name="connsiteX0" fmla="*/ 3267 w 103381"/>
                  <a:gd name="connsiteY0" fmla="*/ 33829 h 103354"/>
                  <a:gd name="connsiteX1" fmla="*/ 70107 w 103381"/>
                  <a:gd name="connsiteY1" fmla="*/ 4511 h 103354"/>
                  <a:gd name="connsiteX2" fmla="*/ 99606 w 103381"/>
                  <a:gd name="connsiteY2" fmla="*/ 71315 h 103354"/>
                  <a:gd name="connsiteX3" fmla="*/ 99546 w 103381"/>
                  <a:gd name="connsiteY3" fmla="*/ 71472 h 103354"/>
                  <a:gd name="connsiteX4" fmla="*/ 32585 w 103381"/>
                  <a:gd name="connsiteY4" fmla="*/ 100791 h 103354"/>
                  <a:gd name="connsiteX5" fmla="*/ 3267 w 103381"/>
                  <a:gd name="connsiteY5" fmla="*/ 33829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81" h="103354">
                    <a:moveTo>
                      <a:pt x="3267" y="33829"/>
                    </a:moveTo>
                    <a:cubicBezTo>
                      <a:pt x="13643" y="7287"/>
                      <a:pt x="43552" y="-5828"/>
                      <a:pt x="70107" y="4511"/>
                    </a:cubicBezTo>
                    <a:cubicBezTo>
                      <a:pt x="96699" y="14815"/>
                      <a:pt x="109910" y="44724"/>
                      <a:pt x="99606" y="71315"/>
                    </a:cubicBezTo>
                    <a:cubicBezTo>
                      <a:pt x="99582" y="71364"/>
                      <a:pt x="99570" y="71424"/>
                      <a:pt x="99546" y="71472"/>
                    </a:cubicBezTo>
                    <a:cubicBezTo>
                      <a:pt x="89122" y="98028"/>
                      <a:pt x="59176" y="111142"/>
                      <a:pt x="32585" y="100791"/>
                    </a:cubicBezTo>
                    <a:cubicBezTo>
                      <a:pt x="6030" y="90366"/>
                      <a:pt x="-7085" y="60421"/>
                      <a:pt x="3267" y="33829"/>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61" name="îṡļïḋe">
                <a:extLst>
                  <a:ext uri="{FF2B5EF4-FFF2-40B4-BE49-F238E27FC236}">
                    <a16:creationId xmlns:a16="http://schemas.microsoft.com/office/drawing/2014/main" id="{4A03AD42-BF00-8887-681D-03226C9AD5F3}"/>
                  </a:ext>
                </a:extLst>
              </p:cNvPr>
              <p:cNvSpPr/>
              <p:nvPr/>
            </p:nvSpPr>
            <p:spPr>
              <a:xfrm>
                <a:off x="2129060" y="2185142"/>
                <a:ext cx="103414" cy="103376"/>
              </a:xfrm>
              <a:custGeom>
                <a:avLst/>
                <a:gdLst>
                  <a:gd name="connsiteX0" fmla="*/ 3288 w 103414"/>
                  <a:gd name="connsiteY0" fmla="*/ 33836 h 103376"/>
                  <a:gd name="connsiteX1" fmla="*/ 70248 w 103414"/>
                  <a:gd name="connsiteY1" fmla="*/ 4518 h 103376"/>
                  <a:gd name="connsiteX2" fmla="*/ 99639 w 103414"/>
                  <a:gd name="connsiteY2" fmla="*/ 71189 h 103376"/>
                  <a:gd name="connsiteX3" fmla="*/ 99566 w 103414"/>
                  <a:gd name="connsiteY3" fmla="*/ 71358 h 103376"/>
                  <a:gd name="connsiteX4" fmla="*/ 32967 w 103414"/>
                  <a:gd name="connsiteY4" fmla="*/ 100893 h 103376"/>
                  <a:gd name="connsiteX5" fmla="*/ 32726 w 103414"/>
                  <a:gd name="connsiteY5" fmla="*/ 100797 h 103376"/>
                  <a:gd name="connsiteX6" fmla="*/ 3227 w 103414"/>
                  <a:gd name="connsiteY6" fmla="*/ 33993 h 103376"/>
                  <a:gd name="connsiteX7" fmla="*/ 3288 w 103414"/>
                  <a:gd name="connsiteY7" fmla="*/ 33836 h 10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14" h="103376">
                    <a:moveTo>
                      <a:pt x="3288" y="33836"/>
                    </a:moveTo>
                    <a:cubicBezTo>
                      <a:pt x="13712" y="7281"/>
                      <a:pt x="43657" y="-5834"/>
                      <a:pt x="70248" y="4518"/>
                    </a:cubicBezTo>
                    <a:cubicBezTo>
                      <a:pt x="96767" y="14809"/>
                      <a:pt x="109930" y="44658"/>
                      <a:pt x="99639" y="71189"/>
                    </a:cubicBezTo>
                    <a:cubicBezTo>
                      <a:pt x="99614" y="71250"/>
                      <a:pt x="99590" y="71298"/>
                      <a:pt x="99566" y="71358"/>
                    </a:cubicBezTo>
                    <a:cubicBezTo>
                      <a:pt x="89323" y="97901"/>
                      <a:pt x="59511" y="111124"/>
                      <a:pt x="32967" y="100893"/>
                    </a:cubicBezTo>
                    <a:cubicBezTo>
                      <a:pt x="32883" y="100857"/>
                      <a:pt x="32811" y="100833"/>
                      <a:pt x="32726" y="100797"/>
                    </a:cubicBezTo>
                    <a:cubicBezTo>
                      <a:pt x="6135" y="90493"/>
                      <a:pt x="-7076" y="60584"/>
                      <a:pt x="3227" y="33993"/>
                    </a:cubicBezTo>
                    <a:cubicBezTo>
                      <a:pt x="3251" y="33944"/>
                      <a:pt x="3263" y="33885"/>
                      <a:pt x="3288" y="33836"/>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346" name="iṥlîde">
              <a:extLst>
                <a:ext uri="{FF2B5EF4-FFF2-40B4-BE49-F238E27FC236}">
                  <a16:creationId xmlns:a16="http://schemas.microsoft.com/office/drawing/2014/main" id="{72889905-1B45-1D89-9F12-4D612A4D3A6F}"/>
                </a:ext>
              </a:extLst>
            </p:cNvPr>
            <p:cNvSpPr/>
            <p:nvPr/>
          </p:nvSpPr>
          <p:spPr>
            <a:xfrm>
              <a:off x="1485085" y="2356858"/>
              <a:ext cx="194744" cy="194658"/>
            </a:xfrm>
            <a:custGeom>
              <a:avLst/>
              <a:gdLst>
                <a:gd name="connsiteX0" fmla="*/ 191688 w 194744"/>
                <a:gd name="connsiteY0" fmla="*/ 75308 h 194658"/>
                <a:gd name="connsiteX1" fmla="*/ 120215 w 194744"/>
                <a:gd name="connsiteY1" fmla="*/ 192798 h 194658"/>
                <a:gd name="connsiteX2" fmla="*/ 120143 w 194744"/>
                <a:gd name="connsiteY2" fmla="*/ 192821 h 194658"/>
                <a:gd name="connsiteX3" fmla="*/ 2557 w 194744"/>
                <a:gd name="connsiteY3" fmla="*/ 121493 h 194658"/>
                <a:gd name="connsiteX4" fmla="*/ 2509 w 194744"/>
                <a:gd name="connsiteY4" fmla="*/ 121276 h 194658"/>
                <a:gd name="connsiteX5" fmla="*/ 73982 w 194744"/>
                <a:gd name="connsiteY5" fmla="*/ 3787 h 194658"/>
                <a:gd name="connsiteX6" fmla="*/ 74055 w 194744"/>
                <a:gd name="connsiteY6" fmla="*/ 3763 h 194658"/>
                <a:gd name="connsiteX7" fmla="*/ 191688 w 194744"/>
                <a:gd name="connsiteY7" fmla="*/ 75308 h 19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744" h="194658">
                  <a:moveTo>
                    <a:pt x="191688" y="75308"/>
                  </a:moveTo>
                  <a:cubicBezTo>
                    <a:pt x="204393" y="127490"/>
                    <a:pt x="172396" y="180093"/>
                    <a:pt x="120215" y="192798"/>
                  </a:cubicBezTo>
                  <a:cubicBezTo>
                    <a:pt x="120191" y="192810"/>
                    <a:pt x="120167" y="192810"/>
                    <a:pt x="120143" y="192821"/>
                  </a:cubicBezTo>
                  <a:cubicBezTo>
                    <a:pt x="67974" y="205598"/>
                    <a:pt x="15334" y="173663"/>
                    <a:pt x="2557" y="121493"/>
                  </a:cubicBezTo>
                  <a:cubicBezTo>
                    <a:pt x="2545" y="121421"/>
                    <a:pt x="2521" y="121349"/>
                    <a:pt x="2509" y="121276"/>
                  </a:cubicBezTo>
                  <a:cubicBezTo>
                    <a:pt x="-10195" y="69095"/>
                    <a:pt x="21801" y="16492"/>
                    <a:pt x="73982" y="3787"/>
                  </a:cubicBezTo>
                  <a:cubicBezTo>
                    <a:pt x="74006" y="3776"/>
                    <a:pt x="74031" y="3763"/>
                    <a:pt x="74055" y="3763"/>
                  </a:cubicBezTo>
                  <a:cubicBezTo>
                    <a:pt x="126296" y="-8954"/>
                    <a:pt x="178960" y="23067"/>
                    <a:pt x="191688" y="75308"/>
                  </a:cubicBezTo>
                  <a:close/>
                </a:path>
              </a:pathLst>
            </a:custGeom>
            <a:solidFill>
              <a:srgbClr val="FFFFFF"/>
            </a:solidFill>
            <a:ln w="12025" cap="flat">
              <a:noFill/>
              <a:prstDash val="solid"/>
              <a:miter/>
            </a:ln>
          </p:spPr>
          <p:txBody>
            <a:bodyPr rtlCol="0" anchor="ctr"/>
            <a:lstStyle/>
            <a:p>
              <a:endParaRPr lang="zh-CN" altLang="en-US"/>
            </a:p>
          </p:txBody>
        </p:sp>
        <p:sp>
          <p:nvSpPr>
            <p:cNvPr id="347" name="íṥḻíďé">
              <a:extLst>
                <a:ext uri="{FF2B5EF4-FFF2-40B4-BE49-F238E27FC236}">
                  <a16:creationId xmlns:a16="http://schemas.microsoft.com/office/drawing/2014/main" id="{F3D26198-7487-077E-948C-4D30560B7237}"/>
                </a:ext>
              </a:extLst>
            </p:cNvPr>
            <p:cNvSpPr/>
            <p:nvPr/>
          </p:nvSpPr>
          <p:spPr>
            <a:xfrm>
              <a:off x="1511576" y="2383326"/>
              <a:ext cx="141703" cy="141722"/>
            </a:xfrm>
            <a:custGeom>
              <a:avLst/>
              <a:gdLst>
                <a:gd name="connsiteX0" fmla="*/ 139379 w 141703"/>
                <a:gd name="connsiteY0" fmla="*/ 55115 h 141722"/>
                <a:gd name="connsiteX1" fmla="*/ 87547 w 141703"/>
                <a:gd name="connsiteY1" fmla="*/ 140619 h 141722"/>
                <a:gd name="connsiteX2" fmla="*/ 87378 w 141703"/>
                <a:gd name="connsiteY2" fmla="*/ 140656 h 141722"/>
                <a:gd name="connsiteX3" fmla="*/ 1753 w 141703"/>
                <a:gd name="connsiteY3" fmla="*/ 88692 h 141722"/>
                <a:gd name="connsiteX4" fmla="*/ 1717 w 141703"/>
                <a:gd name="connsiteY4" fmla="*/ 88535 h 141722"/>
                <a:gd name="connsiteX5" fmla="*/ 53838 w 141703"/>
                <a:gd name="connsiteY5" fmla="*/ 2994 h 141722"/>
                <a:gd name="connsiteX6" fmla="*/ 139379 w 141703"/>
                <a:gd name="connsiteY6" fmla="*/ 55103 h 141722"/>
                <a:gd name="connsiteX7" fmla="*/ 139379 w 141703"/>
                <a:gd name="connsiteY7" fmla="*/ 55115 h 1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03" h="141722">
                  <a:moveTo>
                    <a:pt x="139379" y="55115"/>
                  </a:moveTo>
                  <a:cubicBezTo>
                    <a:pt x="148681" y="93035"/>
                    <a:pt x="125468" y="131317"/>
                    <a:pt x="87547" y="140619"/>
                  </a:cubicBezTo>
                  <a:cubicBezTo>
                    <a:pt x="87487" y="140632"/>
                    <a:pt x="87439" y="140644"/>
                    <a:pt x="87378" y="140656"/>
                  </a:cubicBezTo>
                  <a:cubicBezTo>
                    <a:pt x="49386" y="149946"/>
                    <a:pt x="11055" y="126685"/>
                    <a:pt x="1753" y="88692"/>
                  </a:cubicBezTo>
                  <a:cubicBezTo>
                    <a:pt x="1741" y="88643"/>
                    <a:pt x="1729" y="88583"/>
                    <a:pt x="1717" y="88535"/>
                  </a:cubicBezTo>
                  <a:cubicBezTo>
                    <a:pt x="-7440" y="50530"/>
                    <a:pt x="15857" y="12272"/>
                    <a:pt x="53838" y="2994"/>
                  </a:cubicBezTo>
                  <a:cubicBezTo>
                    <a:pt x="91843" y="-6236"/>
                    <a:pt x="130137" y="17086"/>
                    <a:pt x="139379" y="55103"/>
                  </a:cubicBezTo>
                  <a:cubicBezTo>
                    <a:pt x="139379" y="55103"/>
                    <a:pt x="139379" y="55115"/>
                    <a:pt x="139379" y="55115"/>
                  </a:cubicBezTo>
                  <a:close/>
                </a:path>
              </a:pathLst>
            </a:custGeom>
            <a:solidFill>
              <a:srgbClr val="0A3352"/>
            </a:solidFill>
            <a:ln w="12025" cap="flat">
              <a:noFill/>
              <a:prstDash val="solid"/>
              <a:miter/>
            </a:ln>
          </p:spPr>
          <p:txBody>
            <a:bodyPr rtlCol="0" anchor="ctr"/>
            <a:lstStyle/>
            <a:p>
              <a:endParaRPr lang="zh-CN" altLang="en-US"/>
            </a:p>
          </p:txBody>
        </p:sp>
        <p:sp>
          <p:nvSpPr>
            <p:cNvPr id="348" name="ís1íḓe">
              <a:extLst>
                <a:ext uri="{FF2B5EF4-FFF2-40B4-BE49-F238E27FC236}">
                  <a16:creationId xmlns:a16="http://schemas.microsoft.com/office/drawing/2014/main" id="{04F37B7E-8D1D-9F4B-22F3-E70C3C9823A6}"/>
                </a:ext>
              </a:extLst>
            </p:cNvPr>
            <p:cNvSpPr/>
            <p:nvPr/>
          </p:nvSpPr>
          <p:spPr>
            <a:xfrm>
              <a:off x="1512596" y="2393722"/>
              <a:ext cx="48831" cy="48813"/>
            </a:xfrm>
            <a:custGeom>
              <a:avLst/>
              <a:gdLst>
                <a:gd name="connsiteX0" fmla="*/ 44010 w 48831"/>
                <a:gd name="connsiteY0" fmla="*/ 11298 h 48813"/>
                <a:gd name="connsiteX1" fmla="*/ 38533 w 48831"/>
                <a:gd name="connsiteY1" fmla="*/ 44983 h 48813"/>
                <a:gd name="connsiteX2" fmla="*/ 38219 w 48831"/>
                <a:gd name="connsiteY2" fmla="*/ 45201 h 48813"/>
                <a:gd name="connsiteX3" fmla="*/ 4521 w 48831"/>
                <a:gd name="connsiteY3" fmla="*/ 39820 h 48813"/>
                <a:gd name="connsiteX4" fmla="*/ 4316 w 48831"/>
                <a:gd name="connsiteY4" fmla="*/ 39530 h 48813"/>
                <a:gd name="connsiteX5" fmla="*/ 9698 w 48831"/>
                <a:gd name="connsiteY5" fmla="*/ 5833 h 48813"/>
                <a:gd name="connsiteX6" fmla="*/ 9987 w 48831"/>
                <a:gd name="connsiteY6" fmla="*/ 5628 h 48813"/>
                <a:gd name="connsiteX7" fmla="*/ 43709 w 48831"/>
                <a:gd name="connsiteY7" fmla="*/ 10876 h 48813"/>
                <a:gd name="connsiteX8" fmla="*/ 44010 w 48831"/>
                <a:gd name="connsiteY8" fmla="*/ 11298 h 4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31" h="48813">
                  <a:moveTo>
                    <a:pt x="44010" y="11298"/>
                  </a:moveTo>
                  <a:cubicBezTo>
                    <a:pt x="51792" y="22108"/>
                    <a:pt x="49343" y="37189"/>
                    <a:pt x="38533" y="44983"/>
                  </a:cubicBezTo>
                  <a:cubicBezTo>
                    <a:pt x="38424" y="45056"/>
                    <a:pt x="38328" y="45128"/>
                    <a:pt x="38219" y="45201"/>
                  </a:cubicBezTo>
                  <a:cubicBezTo>
                    <a:pt x="27433" y="53019"/>
                    <a:pt x="12340" y="50606"/>
                    <a:pt x="4521" y="39820"/>
                  </a:cubicBezTo>
                  <a:cubicBezTo>
                    <a:pt x="4449" y="39723"/>
                    <a:pt x="4389" y="39627"/>
                    <a:pt x="4316" y="39530"/>
                  </a:cubicBezTo>
                  <a:cubicBezTo>
                    <a:pt x="-3502" y="28745"/>
                    <a:pt x="-1089" y="13651"/>
                    <a:pt x="9698" y="5833"/>
                  </a:cubicBezTo>
                  <a:cubicBezTo>
                    <a:pt x="9794" y="5760"/>
                    <a:pt x="9891" y="5700"/>
                    <a:pt x="9987" y="5628"/>
                  </a:cubicBezTo>
                  <a:cubicBezTo>
                    <a:pt x="20749" y="-2239"/>
                    <a:pt x="35842" y="114"/>
                    <a:pt x="43709" y="10876"/>
                  </a:cubicBezTo>
                  <a:cubicBezTo>
                    <a:pt x="43805" y="11009"/>
                    <a:pt x="43914" y="11154"/>
                    <a:pt x="44010" y="11298"/>
                  </a:cubicBezTo>
                  <a:close/>
                </a:path>
              </a:pathLst>
            </a:custGeom>
            <a:solidFill>
              <a:srgbClr val="FFFFFF"/>
            </a:solidFill>
            <a:ln w="12025" cap="flat">
              <a:noFill/>
              <a:prstDash val="solid"/>
              <a:miter/>
            </a:ln>
          </p:spPr>
          <p:txBody>
            <a:bodyPr rtlCol="0" anchor="ctr"/>
            <a:lstStyle/>
            <a:p>
              <a:endParaRPr lang="zh-CN" altLang="en-US"/>
            </a:p>
          </p:txBody>
        </p:sp>
        <p:sp>
          <p:nvSpPr>
            <p:cNvPr id="349" name="iŝlïḋê">
              <a:extLst>
                <a:ext uri="{FF2B5EF4-FFF2-40B4-BE49-F238E27FC236}">
                  <a16:creationId xmlns:a16="http://schemas.microsoft.com/office/drawing/2014/main" id="{2EC07A39-29A0-80EB-E78A-CDD22184BB8B}"/>
                </a:ext>
              </a:extLst>
            </p:cNvPr>
            <p:cNvSpPr/>
            <p:nvPr/>
          </p:nvSpPr>
          <p:spPr>
            <a:xfrm>
              <a:off x="1839793" y="2270495"/>
              <a:ext cx="194720" cy="194754"/>
            </a:xfrm>
            <a:custGeom>
              <a:avLst/>
              <a:gdLst>
                <a:gd name="connsiteX0" fmla="*/ 191691 w 194720"/>
                <a:gd name="connsiteY0" fmla="*/ 75286 h 194754"/>
                <a:gd name="connsiteX1" fmla="*/ 120025 w 194720"/>
                <a:gd name="connsiteY1" fmla="*/ 192920 h 194754"/>
                <a:gd name="connsiteX2" fmla="*/ 2585 w 194720"/>
                <a:gd name="connsiteY2" fmla="*/ 121688 h 194754"/>
                <a:gd name="connsiteX3" fmla="*/ 2512 w 194720"/>
                <a:gd name="connsiteY3" fmla="*/ 121375 h 194754"/>
                <a:gd name="connsiteX4" fmla="*/ 74057 w 194720"/>
                <a:gd name="connsiteY4" fmla="*/ 3741 h 194754"/>
                <a:gd name="connsiteX5" fmla="*/ 191691 w 194720"/>
                <a:gd name="connsiteY5" fmla="*/ 75286 h 19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20" h="194754">
                  <a:moveTo>
                    <a:pt x="191691" y="75286"/>
                  </a:moveTo>
                  <a:cubicBezTo>
                    <a:pt x="204335" y="127551"/>
                    <a:pt x="172267" y="180192"/>
                    <a:pt x="120025" y="192920"/>
                  </a:cubicBezTo>
                  <a:cubicBezTo>
                    <a:pt x="67928" y="205685"/>
                    <a:pt x="15349" y="173785"/>
                    <a:pt x="2585" y="121688"/>
                  </a:cubicBezTo>
                  <a:cubicBezTo>
                    <a:pt x="2560" y="121579"/>
                    <a:pt x="2536" y="121483"/>
                    <a:pt x="2512" y="121375"/>
                  </a:cubicBezTo>
                  <a:cubicBezTo>
                    <a:pt x="-10204" y="69133"/>
                    <a:pt x="21816" y="16469"/>
                    <a:pt x="74057" y="3741"/>
                  </a:cubicBezTo>
                  <a:cubicBezTo>
                    <a:pt x="126287" y="-8915"/>
                    <a:pt x="178902" y="23093"/>
                    <a:pt x="191691" y="75286"/>
                  </a:cubicBezTo>
                  <a:close/>
                </a:path>
              </a:pathLst>
            </a:custGeom>
            <a:solidFill>
              <a:srgbClr val="FFFFFF"/>
            </a:solidFill>
            <a:ln w="12025" cap="flat">
              <a:noFill/>
              <a:prstDash val="solid"/>
              <a:miter/>
            </a:ln>
          </p:spPr>
          <p:txBody>
            <a:bodyPr rtlCol="0" anchor="ctr"/>
            <a:lstStyle/>
            <a:p>
              <a:endParaRPr lang="zh-CN" altLang="en-US"/>
            </a:p>
          </p:txBody>
        </p:sp>
        <p:sp>
          <p:nvSpPr>
            <p:cNvPr id="350" name="isḻîďè">
              <a:extLst>
                <a:ext uri="{FF2B5EF4-FFF2-40B4-BE49-F238E27FC236}">
                  <a16:creationId xmlns:a16="http://schemas.microsoft.com/office/drawing/2014/main" id="{936D54BE-CB84-5C5A-750A-FA985D14BF32}"/>
                </a:ext>
              </a:extLst>
            </p:cNvPr>
            <p:cNvSpPr/>
            <p:nvPr/>
          </p:nvSpPr>
          <p:spPr>
            <a:xfrm>
              <a:off x="1866107" y="2296791"/>
              <a:ext cx="142113" cy="142109"/>
            </a:xfrm>
            <a:custGeom>
              <a:avLst/>
              <a:gdLst>
                <a:gd name="connsiteX0" fmla="*/ 139800 w 142113"/>
                <a:gd name="connsiteY0" fmla="*/ 55265 h 142109"/>
                <a:gd name="connsiteX1" fmla="*/ 87715 w 142113"/>
                <a:gd name="connsiteY1" fmla="*/ 141011 h 142109"/>
                <a:gd name="connsiteX2" fmla="*/ 87558 w 142113"/>
                <a:gd name="connsiteY2" fmla="*/ 141047 h 142109"/>
                <a:gd name="connsiteX3" fmla="*/ 1812 w 142113"/>
                <a:gd name="connsiteY3" fmla="*/ 88962 h 142109"/>
                <a:gd name="connsiteX4" fmla="*/ 1776 w 142113"/>
                <a:gd name="connsiteY4" fmla="*/ 88805 h 142109"/>
                <a:gd name="connsiteX5" fmla="*/ 53836 w 142113"/>
                <a:gd name="connsiteY5" fmla="*/ 3035 h 142109"/>
                <a:gd name="connsiteX6" fmla="*/ 53897 w 142113"/>
                <a:gd name="connsiteY6" fmla="*/ 3023 h 142109"/>
                <a:gd name="connsiteX7" fmla="*/ 139787 w 142113"/>
                <a:gd name="connsiteY7" fmla="*/ 55204 h 142109"/>
                <a:gd name="connsiteX8" fmla="*/ 139800 w 142113"/>
                <a:gd name="connsiteY8" fmla="*/ 55265 h 1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13" h="142109">
                  <a:moveTo>
                    <a:pt x="139800" y="55265"/>
                  </a:moveTo>
                  <a:cubicBezTo>
                    <a:pt x="149090" y="93330"/>
                    <a:pt x="125768" y="131720"/>
                    <a:pt x="87715" y="141011"/>
                  </a:cubicBezTo>
                  <a:cubicBezTo>
                    <a:pt x="87655" y="141023"/>
                    <a:pt x="87607" y="141034"/>
                    <a:pt x="87558" y="141047"/>
                  </a:cubicBezTo>
                  <a:cubicBezTo>
                    <a:pt x="49493" y="150336"/>
                    <a:pt x="11102" y="127015"/>
                    <a:pt x="1812" y="88962"/>
                  </a:cubicBezTo>
                  <a:cubicBezTo>
                    <a:pt x="1800" y="88902"/>
                    <a:pt x="1788" y="88854"/>
                    <a:pt x="1776" y="88805"/>
                  </a:cubicBezTo>
                  <a:cubicBezTo>
                    <a:pt x="-7538" y="50752"/>
                    <a:pt x="15771" y="12350"/>
                    <a:pt x="53836" y="3035"/>
                  </a:cubicBezTo>
                  <a:cubicBezTo>
                    <a:pt x="53849" y="3035"/>
                    <a:pt x="53873" y="3023"/>
                    <a:pt x="53897" y="3023"/>
                  </a:cubicBezTo>
                  <a:cubicBezTo>
                    <a:pt x="92022" y="-6291"/>
                    <a:pt x="130473" y="17079"/>
                    <a:pt x="139787" y="55204"/>
                  </a:cubicBezTo>
                  <a:cubicBezTo>
                    <a:pt x="139787" y="55228"/>
                    <a:pt x="139800" y="55241"/>
                    <a:pt x="139800" y="55265"/>
                  </a:cubicBezTo>
                  <a:close/>
                </a:path>
              </a:pathLst>
            </a:custGeom>
            <a:solidFill>
              <a:srgbClr val="0A3352"/>
            </a:solidFill>
            <a:ln w="12025" cap="flat">
              <a:noFill/>
              <a:prstDash val="solid"/>
              <a:miter/>
            </a:ln>
          </p:spPr>
          <p:txBody>
            <a:bodyPr rtlCol="0" anchor="ctr"/>
            <a:lstStyle/>
            <a:p>
              <a:endParaRPr lang="zh-CN" altLang="en-US"/>
            </a:p>
          </p:txBody>
        </p:sp>
        <p:sp>
          <p:nvSpPr>
            <p:cNvPr id="351" name="ísḻiḋe">
              <a:extLst>
                <a:ext uri="{FF2B5EF4-FFF2-40B4-BE49-F238E27FC236}">
                  <a16:creationId xmlns:a16="http://schemas.microsoft.com/office/drawing/2014/main" id="{6AF3A369-0D82-AAEE-D440-750E84DB6A36}"/>
                </a:ext>
              </a:extLst>
            </p:cNvPr>
            <p:cNvSpPr/>
            <p:nvPr/>
          </p:nvSpPr>
          <p:spPr>
            <a:xfrm>
              <a:off x="1870444" y="2303295"/>
              <a:ext cx="48753" cy="48753"/>
            </a:xfrm>
            <a:custGeom>
              <a:avLst/>
              <a:gdLst>
                <a:gd name="connsiteX0" fmla="*/ 43890 w 48753"/>
                <a:gd name="connsiteY0" fmla="*/ 11237 h 48753"/>
                <a:gd name="connsiteX1" fmla="*/ 38508 w 48753"/>
                <a:gd name="connsiteY1" fmla="*/ 44935 h 48753"/>
                <a:gd name="connsiteX2" fmla="*/ 38219 w 48753"/>
                <a:gd name="connsiteY2" fmla="*/ 45140 h 48753"/>
                <a:gd name="connsiteX3" fmla="*/ 4522 w 48753"/>
                <a:gd name="connsiteY3" fmla="*/ 39759 h 48753"/>
                <a:gd name="connsiteX4" fmla="*/ 4316 w 48753"/>
                <a:gd name="connsiteY4" fmla="*/ 39470 h 48753"/>
                <a:gd name="connsiteX5" fmla="*/ 9697 w 48753"/>
                <a:gd name="connsiteY5" fmla="*/ 5772 h 48753"/>
                <a:gd name="connsiteX6" fmla="*/ 9987 w 48753"/>
                <a:gd name="connsiteY6" fmla="*/ 5567 h 48753"/>
                <a:gd name="connsiteX7" fmla="*/ 43685 w 48753"/>
                <a:gd name="connsiteY7" fmla="*/ 10948 h 48753"/>
                <a:gd name="connsiteX8" fmla="*/ 43890 w 48753"/>
                <a:gd name="connsiteY8" fmla="*/ 11237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53" h="48753">
                  <a:moveTo>
                    <a:pt x="43890" y="11237"/>
                  </a:moveTo>
                  <a:cubicBezTo>
                    <a:pt x="51708" y="22024"/>
                    <a:pt x="49295" y="37117"/>
                    <a:pt x="38508" y="44935"/>
                  </a:cubicBezTo>
                  <a:cubicBezTo>
                    <a:pt x="38412" y="45008"/>
                    <a:pt x="38316" y="45068"/>
                    <a:pt x="38219" y="45140"/>
                  </a:cubicBezTo>
                  <a:cubicBezTo>
                    <a:pt x="27433" y="52958"/>
                    <a:pt x="12340" y="50545"/>
                    <a:pt x="4522" y="39759"/>
                  </a:cubicBezTo>
                  <a:cubicBezTo>
                    <a:pt x="4449" y="39663"/>
                    <a:pt x="4389" y="39566"/>
                    <a:pt x="4316" y="39470"/>
                  </a:cubicBezTo>
                  <a:cubicBezTo>
                    <a:pt x="-3502" y="28684"/>
                    <a:pt x="-1089" y="13590"/>
                    <a:pt x="9697" y="5772"/>
                  </a:cubicBezTo>
                  <a:cubicBezTo>
                    <a:pt x="9794" y="5700"/>
                    <a:pt x="9891" y="5639"/>
                    <a:pt x="9987" y="5567"/>
                  </a:cubicBezTo>
                  <a:cubicBezTo>
                    <a:pt x="20773" y="-2251"/>
                    <a:pt x="35866" y="162"/>
                    <a:pt x="43685" y="10948"/>
                  </a:cubicBezTo>
                  <a:cubicBezTo>
                    <a:pt x="43757" y="11045"/>
                    <a:pt x="43817" y="11141"/>
                    <a:pt x="43890" y="11237"/>
                  </a:cubicBezTo>
                  <a:close/>
                </a:path>
              </a:pathLst>
            </a:custGeom>
            <a:solidFill>
              <a:srgbClr val="FFFFFF"/>
            </a:solidFill>
            <a:ln w="12025" cap="flat">
              <a:noFill/>
              <a:prstDash val="solid"/>
              <a:miter/>
            </a:ln>
          </p:spPr>
          <p:txBody>
            <a:bodyPr rtlCol="0" anchor="ctr"/>
            <a:lstStyle/>
            <a:p>
              <a:endParaRPr lang="zh-CN" altLang="en-US"/>
            </a:p>
          </p:txBody>
        </p:sp>
        <p:sp>
          <p:nvSpPr>
            <p:cNvPr id="352" name="ïŝlíḋê">
              <a:extLst>
                <a:ext uri="{FF2B5EF4-FFF2-40B4-BE49-F238E27FC236}">
                  <a16:creationId xmlns:a16="http://schemas.microsoft.com/office/drawing/2014/main" id="{FFA25D10-184A-9CBD-E1CD-5BE85B227AB1}"/>
                </a:ext>
              </a:extLst>
            </p:cNvPr>
            <p:cNvSpPr/>
            <p:nvPr/>
          </p:nvSpPr>
          <p:spPr>
            <a:xfrm>
              <a:off x="1684299" y="2595914"/>
              <a:ext cx="264128" cy="128054"/>
            </a:xfrm>
            <a:custGeom>
              <a:avLst/>
              <a:gdLst>
                <a:gd name="connsiteX0" fmla="*/ 147993 w 264128"/>
                <a:gd name="connsiteY0" fmla="*/ 125451 h 128054"/>
                <a:gd name="connsiteX1" fmla="*/ 138823 w 264128"/>
                <a:gd name="connsiteY1" fmla="*/ 127261 h 128054"/>
                <a:gd name="connsiteX2" fmla="*/ 4419 w 264128"/>
                <a:gd name="connsiteY2" fmla="*/ 83585 h 128054"/>
                <a:gd name="connsiteX3" fmla="*/ 3454 w 264128"/>
                <a:gd name="connsiteY3" fmla="*/ 63316 h 128054"/>
                <a:gd name="connsiteX4" fmla="*/ 23723 w 264128"/>
                <a:gd name="connsiteY4" fmla="*/ 62351 h 128054"/>
                <a:gd name="connsiteX5" fmla="*/ 134239 w 264128"/>
                <a:gd name="connsiteY5" fmla="*/ 98546 h 128054"/>
                <a:gd name="connsiteX6" fmla="*/ 236791 w 264128"/>
                <a:gd name="connsiteY6" fmla="*/ 8541 h 128054"/>
                <a:gd name="connsiteX7" fmla="*/ 256240 w 264128"/>
                <a:gd name="connsiteY7" fmla="*/ 2690 h 128054"/>
                <a:gd name="connsiteX8" fmla="*/ 256336 w 264128"/>
                <a:gd name="connsiteY8" fmla="*/ 2750 h 128054"/>
                <a:gd name="connsiteX9" fmla="*/ 262128 w 264128"/>
                <a:gd name="connsiteY9" fmla="*/ 22296 h 128054"/>
                <a:gd name="connsiteX10" fmla="*/ 147993 w 264128"/>
                <a:gd name="connsiteY10" fmla="*/ 125451 h 1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28" h="128054">
                  <a:moveTo>
                    <a:pt x="147993" y="125451"/>
                  </a:moveTo>
                  <a:cubicBezTo>
                    <a:pt x="144977" y="126175"/>
                    <a:pt x="141960" y="126778"/>
                    <a:pt x="138823" y="127261"/>
                  </a:cubicBezTo>
                  <a:cubicBezTo>
                    <a:pt x="66433" y="139326"/>
                    <a:pt x="6953" y="85878"/>
                    <a:pt x="4419" y="83585"/>
                  </a:cubicBezTo>
                  <a:cubicBezTo>
                    <a:pt x="-1444" y="78253"/>
                    <a:pt x="-1867" y="69180"/>
                    <a:pt x="3454" y="63316"/>
                  </a:cubicBezTo>
                  <a:cubicBezTo>
                    <a:pt x="8811" y="57525"/>
                    <a:pt x="17835" y="57091"/>
                    <a:pt x="23723" y="62351"/>
                  </a:cubicBezTo>
                  <a:cubicBezTo>
                    <a:pt x="24327" y="62351"/>
                    <a:pt x="75844" y="108801"/>
                    <a:pt x="134239" y="98546"/>
                  </a:cubicBezTo>
                  <a:cubicBezTo>
                    <a:pt x="173329" y="91910"/>
                    <a:pt x="207956" y="61627"/>
                    <a:pt x="236791" y="8541"/>
                  </a:cubicBezTo>
                  <a:cubicBezTo>
                    <a:pt x="240543" y="1556"/>
                    <a:pt x="249254" y="-1063"/>
                    <a:pt x="256240" y="2690"/>
                  </a:cubicBezTo>
                  <a:cubicBezTo>
                    <a:pt x="256264" y="2714"/>
                    <a:pt x="256300" y="2726"/>
                    <a:pt x="256336" y="2750"/>
                  </a:cubicBezTo>
                  <a:cubicBezTo>
                    <a:pt x="263298" y="6574"/>
                    <a:pt x="265892" y="15298"/>
                    <a:pt x="262128" y="22296"/>
                  </a:cubicBezTo>
                  <a:cubicBezTo>
                    <a:pt x="230879" y="80087"/>
                    <a:pt x="192513" y="114592"/>
                    <a:pt x="147993" y="125451"/>
                  </a:cubicBezTo>
                  <a:close/>
                </a:path>
              </a:pathLst>
            </a:custGeom>
            <a:solidFill>
              <a:srgbClr val="D6496E"/>
            </a:solidFill>
            <a:ln w="12025" cap="flat">
              <a:noFill/>
              <a:prstDash val="solid"/>
              <a:miter/>
            </a:ln>
          </p:spPr>
          <p:txBody>
            <a:bodyPr rtlCol="0" anchor="ctr"/>
            <a:lstStyle/>
            <a:p>
              <a:endParaRPr lang="zh-CN" altLang="en-US"/>
            </a:p>
          </p:txBody>
        </p:sp>
        <p:sp>
          <p:nvSpPr>
            <p:cNvPr id="353" name="íṩlíďé">
              <a:extLst>
                <a:ext uri="{FF2B5EF4-FFF2-40B4-BE49-F238E27FC236}">
                  <a16:creationId xmlns:a16="http://schemas.microsoft.com/office/drawing/2014/main" id="{4229DA47-F211-B51F-86C4-06B667BD70F9}"/>
                </a:ext>
              </a:extLst>
            </p:cNvPr>
            <p:cNvSpPr/>
            <p:nvPr/>
          </p:nvSpPr>
          <p:spPr>
            <a:xfrm>
              <a:off x="1381564" y="2658258"/>
              <a:ext cx="232061" cy="187391"/>
            </a:xfrm>
            <a:custGeom>
              <a:avLst/>
              <a:gdLst>
                <a:gd name="connsiteX0" fmla="*/ 229697 w 232061"/>
                <a:gd name="connsiteY0" fmla="*/ 66968 h 187391"/>
                <a:gd name="connsiteX1" fmla="*/ 137520 w 232061"/>
                <a:gd name="connsiteY1" fmla="*/ 184119 h 187391"/>
                <a:gd name="connsiteX2" fmla="*/ 1789 w 232061"/>
                <a:gd name="connsiteY2" fmla="*/ 122467 h 187391"/>
                <a:gd name="connsiteX3" fmla="*/ 93965 w 232061"/>
                <a:gd name="connsiteY3" fmla="*/ 5195 h 187391"/>
                <a:gd name="connsiteX4" fmla="*/ 229697 w 232061"/>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61" h="187391">
                  <a:moveTo>
                    <a:pt x="229697" y="66968"/>
                  </a:moveTo>
                  <a:cubicBezTo>
                    <a:pt x="241762" y="116313"/>
                    <a:pt x="200379" y="168796"/>
                    <a:pt x="137520" y="184119"/>
                  </a:cubicBezTo>
                  <a:cubicBezTo>
                    <a:pt x="74661" y="199441"/>
                    <a:pt x="13733" y="172054"/>
                    <a:pt x="1789" y="122467"/>
                  </a:cubicBezTo>
                  <a:cubicBezTo>
                    <a:pt x="-10156" y="72880"/>
                    <a:pt x="30986" y="20517"/>
                    <a:pt x="93965" y="5195"/>
                  </a:cubicBezTo>
                  <a:cubicBezTo>
                    <a:pt x="156945" y="-10128"/>
                    <a:pt x="217632" y="17622"/>
                    <a:pt x="229697" y="66968"/>
                  </a:cubicBezTo>
                  <a:close/>
                </a:path>
              </a:pathLst>
            </a:custGeom>
            <a:solidFill>
              <a:schemeClr val="bg1">
                <a:alpha val="20000"/>
              </a:schemeClr>
            </a:solidFill>
            <a:ln w="12025" cap="flat">
              <a:noFill/>
              <a:prstDash val="solid"/>
              <a:miter/>
            </a:ln>
          </p:spPr>
          <p:txBody>
            <a:bodyPr rtlCol="0" anchor="ctr"/>
            <a:lstStyle/>
            <a:p>
              <a:endParaRPr lang="zh-CN" altLang="en-US"/>
            </a:p>
          </p:txBody>
        </p:sp>
        <p:sp>
          <p:nvSpPr>
            <p:cNvPr id="354" name="íṡļîḑè">
              <a:extLst>
                <a:ext uri="{FF2B5EF4-FFF2-40B4-BE49-F238E27FC236}">
                  <a16:creationId xmlns:a16="http://schemas.microsoft.com/office/drawing/2014/main" id="{D087366D-EDA9-26E0-14F6-4312E337D61C}"/>
                </a:ext>
              </a:extLst>
            </p:cNvPr>
            <p:cNvSpPr/>
            <p:nvPr/>
          </p:nvSpPr>
          <p:spPr>
            <a:xfrm>
              <a:off x="2040888" y="2497793"/>
              <a:ext cx="232094" cy="187391"/>
            </a:xfrm>
            <a:custGeom>
              <a:avLst/>
              <a:gdLst>
                <a:gd name="connsiteX0" fmla="*/ 229725 w 232094"/>
                <a:gd name="connsiteY0" fmla="*/ 66968 h 187391"/>
                <a:gd name="connsiteX1" fmla="*/ 137549 w 232094"/>
                <a:gd name="connsiteY1" fmla="*/ 184119 h 187391"/>
                <a:gd name="connsiteX2" fmla="*/ 1817 w 232094"/>
                <a:gd name="connsiteY2" fmla="*/ 122467 h 187391"/>
                <a:gd name="connsiteX3" fmla="*/ 93994 w 232094"/>
                <a:gd name="connsiteY3" fmla="*/ 5195 h 187391"/>
                <a:gd name="connsiteX4" fmla="*/ 229725 w 232094"/>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94" h="187391">
                  <a:moveTo>
                    <a:pt x="229725" y="66968"/>
                  </a:moveTo>
                  <a:cubicBezTo>
                    <a:pt x="241790" y="116314"/>
                    <a:pt x="200528" y="168796"/>
                    <a:pt x="137549" y="184119"/>
                  </a:cubicBezTo>
                  <a:cubicBezTo>
                    <a:pt x="74569" y="199442"/>
                    <a:pt x="13882" y="172054"/>
                    <a:pt x="1817" y="122467"/>
                  </a:cubicBezTo>
                  <a:cubicBezTo>
                    <a:pt x="-10248" y="72880"/>
                    <a:pt x="31135" y="20518"/>
                    <a:pt x="93994" y="5195"/>
                  </a:cubicBezTo>
                  <a:cubicBezTo>
                    <a:pt x="156852" y="-10127"/>
                    <a:pt x="217781" y="17622"/>
                    <a:pt x="229725" y="66968"/>
                  </a:cubicBezTo>
                  <a:close/>
                </a:path>
              </a:pathLst>
            </a:custGeom>
            <a:solidFill>
              <a:schemeClr val="bg1">
                <a:alpha val="20000"/>
              </a:schemeClr>
            </a:solidFill>
            <a:ln w="12025" cap="flat">
              <a:noFill/>
              <a:prstDash val="solid"/>
              <a:miter/>
            </a:ln>
          </p:spPr>
          <p:txBody>
            <a:bodyPr rtlCol="0" anchor="ctr"/>
            <a:lstStyle/>
            <a:p>
              <a:endParaRPr lang="zh-CN" altLang="en-US"/>
            </a:p>
          </p:txBody>
        </p:sp>
        <p:sp>
          <p:nvSpPr>
            <p:cNvPr id="355" name="ï$liḋê">
              <a:extLst>
                <a:ext uri="{FF2B5EF4-FFF2-40B4-BE49-F238E27FC236}">
                  <a16:creationId xmlns:a16="http://schemas.microsoft.com/office/drawing/2014/main" id="{E8DA90BE-FB44-C7EF-3C42-9FE6390F4C11}"/>
                </a:ext>
              </a:extLst>
            </p:cNvPr>
            <p:cNvSpPr/>
            <p:nvPr/>
          </p:nvSpPr>
          <p:spPr>
            <a:xfrm>
              <a:off x="1260322" y="2236823"/>
              <a:ext cx="12065" cy="12065"/>
            </a:xfrm>
            <a:custGeom>
              <a:avLst/>
              <a:gdLst>
                <a:gd name="connsiteX0" fmla="*/ -274 w 12065"/>
                <a:gd name="connsiteY0" fmla="*/ 977 h 12065"/>
                <a:gd name="connsiteX1" fmla="*/ -274 w 12065"/>
                <a:gd name="connsiteY1" fmla="*/ 977 h 12065"/>
              </a:gdLst>
              <a:ahLst/>
              <a:cxnLst>
                <a:cxn ang="0">
                  <a:pos x="connsiteX0" y="connsiteY0"/>
                </a:cxn>
                <a:cxn ang="0">
                  <a:pos x="connsiteX1" y="connsiteY1"/>
                </a:cxn>
              </a:cxnLst>
              <a:rect l="l" t="t" r="r" b="b"/>
              <a:pathLst>
                <a:path w="12065" h="12065">
                  <a:moveTo>
                    <a:pt x="-274" y="977"/>
                  </a:moveTo>
                  <a:lnTo>
                    <a:pt x="-274" y="977"/>
                  </a:lnTo>
                  <a:close/>
                </a:path>
              </a:pathLst>
            </a:custGeom>
            <a:solidFill>
              <a:srgbClr val="FCDBE8"/>
            </a:solidFill>
            <a:ln w="12025" cap="flat">
              <a:noFill/>
              <a:prstDash val="solid"/>
              <a:miter/>
            </a:ln>
          </p:spPr>
          <p:txBody>
            <a:bodyPr rtlCol="0" anchor="ctr"/>
            <a:lstStyle/>
            <a:p>
              <a:endParaRPr lang="zh-CN" altLang="en-US"/>
            </a:p>
          </p:txBody>
        </p:sp>
        <p:sp>
          <p:nvSpPr>
            <p:cNvPr id="356" name="iṣḷîdê">
              <a:extLst>
                <a:ext uri="{FF2B5EF4-FFF2-40B4-BE49-F238E27FC236}">
                  <a16:creationId xmlns:a16="http://schemas.microsoft.com/office/drawing/2014/main" id="{2B23E94B-22DD-6934-EA99-7B668DDA3899}"/>
                </a:ext>
              </a:extLst>
            </p:cNvPr>
            <p:cNvSpPr/>
            <p:nvPr/>
          </p:nvSpPr>
          <p:spPr>
            <a:xfrm>
              <a:off x="1066727" y="2236943"/>
              <a:ext cx="1484429" cy="872939"/>
            </a:xfrm>
            <a:custGeom>
              <a:avLst/>
              <a:gdLst>
                <a:gd name="connsiteX0" fmla="*/ 1484156 w 1484429"/>
                <a:gd name="connsiteY0" fmla="*/ 473925 h 872939"/>
                <a:gd name="connsiteX1" fmla="*/ 828906 w 1484429"/>
                <a:gd name="connsiteY1" fmla="*/ 821759 h 872939"/>
                <a:gd name="connsiteX2" fmla="*/ 6797 w 1484429"/>
                <a:gd name="connsiteY2" fmla="*/ 741044 h 872939"/>
                <a:gd name="connsiteX3" fmla="*/ 67122 w 1484429"/>
                <a:gd name="connsiteY3" fmla="*/ 542334 h 872939"/>
                <a:gd name="connsiteX4" fmla="*/ 192839 w 1484429"/>
                <a:gd name="connsiteY4" fmla="*/ 977 h 872939"/>
                <a:gd name="connsiteX5" fmla="*/ 97525 w 1484429"/>
                <a:gd name="connsiteY5" fmla="*/ 410463 h 872939"/>
                <a:gd name="connsiteX6" fmla="*/ 234463 w 1484429"/>
                <a:gd name="connsiteY6" fmla="*/ 570325 h 872939"/>
                <a:gd name="connsiteX7" fmla="*/ 113813 w 1484429"/>
                <a:gd name="connsiteY7" fmla="*/ 674204 h 872939"/>
                <a:gd name="connsiteX8" fmla="*/ 1483312 w 1484429"/>
                <a:gd name="connsiteY8" fmla="*/ 474166 h 8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429" h="872939">
                  <a:moveTo>
                    <a:pt x="1484156" y="473925"/>
                  </a:moveTo>
                  <a:cubicBezTo>
                    <a:pt x="1385826" y="618705"/>
                    <a:pt x="1079617" y="760107"/>
                    <a:pt x="828906" y="821759"/>
                  </a:cubicBezTo>
                  <a:cubicBezTo>
                    <a:pt x="511114" y="899940"/>
                    <a:pt x="67122" y="903197"/>
                    <a:pt x="6797" y="741044"/>
                  </a:cubicBezTo>
                  <a:cubicBezTo>
                    <a:pt x="-17333" y="676738"/>
                    <a:pt x="24653" y="600246"/>
                    <a:pt x="67122" y="542334"/>
                  </a:cubicBezTo>
                  <a:cubicBezTo>
                    <a:pt x="15242" y="287159"/>
                    <a:pt x="83530" y="115836"/>
                    <a:pt x="192839" y="977"/>
                  </a:cubicBezTo>
                  <a:cubicBezTo>
                    <a:pt x="188978" y="7371"/>
                    <a:pt x="41544" y="252653"/>
                    <a:pt x="97525" y="410463"/>
                  </a:cubicBezTo>
                  <a:cubicBezTo>
                    <a:pt x="154231" y="570325"/>
                    <a:pt x="234463" y="570325"/>
                    <a:pt x="234463" y="570325"/>
                  </a:cubicBezTo>
                  <a:cubicBezTo>
                    <a:pt x="234463" y="570325"/>
                    <a:pt x="76653" y="597832"/>
                    <a:pt x="113813" y="674204"/>
                  </a:cubicBezTo>
                  <a:cubicBezTo>
                    <a:pt x="186203" y="822966"/>
                    <a:pt x="1172155" y="743940"/>
                    <a:pt x="1483312" y="474166"/>
                  </a:cubicBezTo>
                  <a:close/>
                </a:path>
              </a:pathLst>
            </a:custGeom>
            <a:solidFill>
              <a:schemeClr val="accent5">
                <a:lumMod val="75000"/>
                <a:alpha val="50000"/>
              </a:schemeClr>
            </a:solidFill>
            <a:ln w="12025" cap="flat">
              <a:noFill/>
              <a:prstDash val="solid"/>
              <a:miter/>
            </a:ln>
          </p:spPr>
          <p:txBody>
            <a:bodyPr rtlCol="0" anchor="ctr"/>
            <a:lstStyle/>
            <a:p>
              <a:endParaRPr lang="zh-CN" altLang="en-US"/>
            </a:p>
          </p:txBody>
        </p:sp>
      </p:grpSp>
      <p:sp>
        <p:nvSpPr>
          <p:cNvPr id="2" name="标题 1">
            <a:extLst>
              <a:ext uri="{FF2B5EF4-FFF2-40B4-BE49-F238E27FC236}">
                <a16:creationId xmlns:a16="http://schemas.microsoft.com/office/drawing/2014/main" id="{652EDE83-63CC-4B33-B715-3953EADE2100}"/>
              </a:ext>
            </a:extLst>
          </p:cNvPr>
          <p:cNvSpPr>
            <a:spLocks noGrp="1"/>
          </p:cNvSpPr>
          <p:nvPr userDrawn="1">
            <p:ph type="title"/>
          </p:nvPr>
        </p:nvSpPr>
        <p:spPr/>
        <p:txBody>
          <a:bodyPr/>
          <a:lstStyle>
            <a:lvl1pPr>
              <a:defRPr>
                <a:solidFill>
                  <a:schemeClr val="bg1"/>
                </a:solidFill>
              </a:defRPr>
            </a:lvl1pPr>
          </a:lstStyle>
          <a:p>
            <a:r>
              <a:rPr lang="en-US" altLang="zh-CN" dirty="0"/>
              <a:t>Click to edit Master title style</a:t>
            </a:r>
            <a:endParaRPr lang="zh-CN" altLang="en-US" dirty="0"/>
          </a:p>
        </p:txBody>
      </p:sp>
      <p:sp>
        <p:nvSpPr>
          <p:cNvPr id="3" name="日期占位符 2">
            <a:extLst>
              <a:ext uri="{FF2B5EF4-FFF2-40B4-BE49-F238E27FC236}">
                <a16:creationId xmlns:a16="http://schemas.microsoft.com/office/drawing/2014/main" id="{1514619F-25D0-4307-81CD-C24C74EF140E}"/>
              </a:ext>
            </a:extLst>
          </p:cNvPr>
          <p:cNvSpPr>
            <a:spLocks noGrp="1"/>
          </p:cNvSpPr>
          <p:nvPr userDrawn="1">
            <p:ph type="dt" sz="half" idx="10"/>
          </p:nvPr>
        </p:nvSpPr>
        <p:spPr/>
        <p:txBody>
          <a:bodyPr/>
          <a:lstStyle>
            <a:lvl1pPr>
              <a:defRPr>
                <a:solidFill>
                  <a:schemeClr val="bg1"/>
                </a:solidFill>
              </a:defRPr>
            </a:lvl1pPr>
          </a:lstStyle>
          <a:p>
            <a:endParaRPr lang="zh-CN" altLang="en-US" dirty="0"/>
          </a:p>
        </p:txBody>
      </p:sp>
      <p:sp>
        <p:nvSpPr>
          <p:cNvPr id="4" name="页脚占位符 3">
            <a:extLst>
              <a:ext uri="{FF2B5EF4-FFF2-40B4-BE49-F238E27FC236}">
                <a16:creationId xmlns:a16="http://schemas.microsoft.com/office/drawing/2014/main" id="{C802B25F-898B-4C1A-94A9-699B8B55DF0F}"/>
              </a:ext>
            </a:extLst>
          </p:cNvPr>
          <p:cNvSpPr>
            <a:spLocks noGrp="1"/>
          </p:cNvSpPr>
          <p:nvPr userDrawn="1">
            <p:ph type="ftr" sz="quarter" idx="11"/>
          </p:nvPr>
        </p:nvSpPr>
        <p:spPr/>
        <p:txBody>
          <a:bodyPr/>
          <a:lstStyle>
            <a:lvl1pPr>
              <a:defRPr>
                <a:solidFill>
                  <a:schemeClr val="bg1"/>
                </a:solidFill>
              </a:defRPr>
            </a:lvl1pPr>
          </a:lstStyle>
          <a:p>
            <a:endParaRPr lang="zh-CN" altLang="en-US" dirty="0"/>
          </a:p>
        </p:txBody>
      </p:sp>
      <p:sp>
        <p:nvSpPr>
          <p:cNvPr id="5" name="灯片编号占位符 4">
            <a:extLst>
              <a:ext uri="{FF2B5EF4-FFF2-40B4-BE49-F238E27FC236}">
                <a16:creationId xmlns:a16="http://schemas.microsoft.com/office/drawing/2014/main" id="{AA842F0A-76EB-4E77-8AF6-5F91F22881FE}"/>
              </a:ext>
            </a:extLst>
          </p:cNvPr>
          <p:cNvSpPr>
            <a:spLocks noGrp="1"/>
          </p:cNvSpPr>
          <p:nvPr userDrawn="1">
            <p:ph type="sldNum" sz="quarter" idx="12"/>
          </p:nvPr>
        </p:nvSpPr>
        <p:spPr/>
        <p:txBody>
          <a:bodyPr/>
          <a:lstStyle>
            <a:lvl1pPr>
              <a:defRPr>
                <a:solidFill>
                  <a:schemeClr val="bg1"/>
                </a:solidFill>
              </a:defRPr>
            </a:lvl1pPr>
          </a:lstStyle>
          <a:p>
            <a:fld id="{7F65B630-C7FF-41C0-9923-C5E5E29EED81}" type="slidenum">
              <a:rPr lang="en-US" altLang="zh-CN" smtClean="0"/>
              <a:pPr/>
              <a:t>‹#›</a:t>
            </a:fld>
            <a:endParaRPr lang="en-US" dirty="0"/>
          </a:p>
        </p:txBody>
      </p:sp>
    </p:spTree>
    <p:extLst>
      <p:ext uri="{BB962C8B-B14F-4D97-AF65-F5344CB8AC3E}">
        <p14:creationId xmlns:p14="http://schemas.microsoft.com/office/powerpoint/2010/main" val="3257642269"/>
      </p:ext>
    </p:extLst>
  </p:cSld>
  <p:clrMapOvr>
    <a:overrideClrMapping bg1="lt1" tx1="dk1" bg2="lt2" tx2="dk2" accent1="accent1" accent2="accent2" accent3="accent3" accent4="accent4" accent5="accent5" accent6="accent6" hlink="hlink" folHlink="folHlink"/>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9C9D6027-F7C7-4EF3-85DD-09E27ACEEACA}"/>
              </a:ext>
            </a:extLst>
          </p:cNvPr>
          <p:cNvSpPr>
            <a:spLocks noGrp="1"/>
          </p:cNvSpPr>
          <p:nvPr>
            <p:ph type="dt" sz="half" idx="10"/>
          </p:nvPr>
        </p:nvSpPr>
        <p:spPr/>
        <p:txBody>
          <a:bodyPr/>
          <a:lstStyle/>
          <a:p>
            <a:endParaRPr lang="zh-CN" altLang="en-US"/>
          </a:p>
        </p:txBody>
      </p:sp>
      <p:sp>
        <p:nvSpPr>
          <p:cNvPr id="3" name="页脚占位符 2">
            <a:extLst>
              <a:ext uri="{FF2B5EF4-FFF2-40B4-BE49-F238E27FC236}">
                <a16:creationId xmlns:a16="http://schemas.microsoft.com/office/drawing/2014/main" id="{66262BA1-A5A7-45F4-B365-E880E1C324C3}"/>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F80CF1E8-0939-4B4D-A4D3-E47E208FC47E}"/>
              </a:ext>
            </a:extLst>
          </p:cNvPr>
          <p:cNvSpPr>
            <a:spLocks noGrp="1"/>
          </p:cNvSpPr>
          <p:nvPr>
            <p:ph type="sldNum" sz="quarter" idx="12"/>
          </p:nvPr>
        </p:nvSpPr>
        <p:spPr/>
        <p:txBody>
          <a:bodyPr/>
          <a:lstStyle/>
          <a:p>
            <a:fld id="{7F65B630-C7FF-41C0-9923-C5E5E29EED81}" type="slidenum">
              <a:rPr lang="zh-CN" altLang="en-US" smtClean="0"/>
              <a:t>‹#›</a:t>
            </a:fld>
            <a:endParaRPr lang="zh-CN" altLang="en-US"/>
          </a:p>
        </p:txBody>
      </p:sp>
    </p:spTree>
    <p:extLst>
      <p:ext uri="{BB962C8B-B14F-4D97-AF65-F5344CB8AC3E}">
        <p14:creationId xmlns:p14="http://schemas.microsoft.com/office/powerpoint/2010/main" val="177162472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末尾幻灯片">
    <p:bg>
      <p:bgPr>
        <a:gradFill>
          <a:gsLst>
            <a:gs pos="0">
              <a:schemeClr val="accent3"/>
            </a:gs>
            <a:gs pos="34000">
              <a:schemeClr val="accent2"/>
            </a:gs>
          </a:gsLst>
          <a:lin ang="5400000" scaled="0"/>
        </a:gradFill>
        <a:effectLst/>
      </p:bgPr>
    </p:bg>
    <p:spTree>
      <p:nvGrpSpPr>
        <p:cNvPr id="1" name=""/>
        <p:cNvGrpSpPr/>
        <p:nvPr/>
      </p:nvGrpSpPr>
      <p:grpSpPr>
        <a:xfrm>
          <a:off x="0" y="0"/>
          <a:ext cx="0" cy="0"/>
          <a:chOff x="0" y="0"/>
          <a:chExt cx="0" cy="0"/>
        </a:xfrm>
      </p:grpSpPr>
      <p:grpSp>
        <p:nvGrpSpPr>
          <p:cNvPr id="2" name="组合 1">
            <a:extLst>
              <a:ext uri="{FF2B5EF4-FFF2-40B4-BE49-F238E27FC236}">
                <a16:creationId xmlns:a16="http://schemas.microsoft.com/office/drawing/2014/main" id="{604B9C0F-4631-167E-C3E7-5BAB4555B140}"/>
              </a:ext>
            </a:extLst>
          </p:cNvPr>
          <p:cNvGrpSpPr/>
          <p:nvPr userDrawn="1"/>
        </p:nvGrpSpPr>
        <p:grpSpPr>
          <a:xfrm flipH="1">
            <a:off x="-11327" y="0"/>
            <a:ext cx="12247987" cy="6904481"/>
            <a:chOff x="-11327" y="0"/>
            <a:chExt cx="12247987" cy="6904481"/>
          </a:xfrm>
        </p:grpSpPr>
        <p:sp>
          <p:nvSpPr>
            <p:cNvPr id="3" name="íṥľïďè">
              <a:extLst>
                <a:ext uri="{FF2B5EF4-FFF2-40B4-BE49-F238E27FC236}">
                  <a16:creationId xmlns:a16="http://schemas.microsoft.com/office/drawing/2014/main" id="{409AE34E-B1B5-9A68-5A6A-E32995DEA491}"/>
                </a:ext>
              </a:extLst>
            </p:cNvPr>
            <p:cNvSpPr/>
            <p:nvPr/>
          </p:nvSpPr>
          <p:spPr>
            <a:xfrm>
              <a:off x="1" y="1946632"/>
              <a:ext cx="12190233" cy="4911368"/>
            </a:xfrm>
            <a:custGeom>
              <a:avLst/>
              <a:gdLst>
                <a:gd name="connsiteX0" fmla="*/ 12027910 w 12190233"/>
                <a:gd name="connsiteY0" fmla="*/ 511 h 4911368"/>
                <a:gd name="connsiteX1" fmla="*/ 12190233 w 12190233"/>
                <a:gd name="connsiteY1" fmla="*/ 21042 h 4911368"/>
                <a:gd name="connsiteX2" fmla="*/ 12190233 w 12190233"/>
                <a:gd name="connsiteY2" fmla="*/ 4911368 h 4911368"/>
                <a:gd name="connsiteX3" fmla="*/ 0 w 12190233"/>
                <a:gd name="connsiteY3" fmla="*/ 4911368 h 4911368"/>
                <a:gd name="connsiteX4" fmla="*/ 0 w 12190233"/>
                <a:gd name="connsiteY4" fmla="*/ 1184512 h 4911368"/>
                <a:gd name="connsiteX5" fmla="*/ 143824 w 12190233"/>
                <a:gd name="connsiteY5" fmla="*/ 1009867 h 4911368"/>
                <a:gd name="connsiteX6" fmla="*/ 275397 w 12190233"/>
                <a:gd name="connsiteY6" fmla="*/ 851210 h 4911368"/>
                <a:gd name="connsiteX7" fmla="*/ 403255 w 12190233"/>
                <a:gd name="connsiteY7" fmla="*/ 719567 h 4911368"/>
                <a:gd name="connsiteX8" fmla="*/ 1894478 w 12190233"/>
                <a:gd name="connsiteY8" fmla="*/ 1306190 h 4911368"/>
                <a:gd name="connsiteX9" fmla="*/ 1964937 w 12190233"/>
                <a:gd name="connsiteY9" fmla="*/ 1769119 h 4911368"/>
                <a:gd name="connsiteX10" fmla="*/ 2463252 w 12190233"/>
                <a:gd name="connsiteY10" fmla="*/ 2756730 h 4911368"/>
                <a:gd name="connsiteX11" fmla="*/ 3030952 w 12190233"/>
                <a:gd name="connsiteY11" fmla="*/ 3185216 h 4911368"/>
                <a:gd name="connsiteX12" fmla="*/ 3216022 w 12190233"/>
                <a:gd name="connsiteY12" fmla="*/ 3440745 h 4911368"/>
                <a:gd name="connsiteX13" fmla="*/ 3588182 w 12190233"/>
                <a:gd name="connsiteY13" fmla="*/ 3625941 h 4911368"/>
                <a:gd name="connsiteX14" fmla="*/ 4901967 w 12190233"/>
                <a:gd name="connsiteY14" fmla="*/ 3252205 h 4911368"/>
                <a:gd name="connsiteX15" fmla="*/ 4972299 w 12190233"/>
                <a:gd name="connsiteY15" fmla="*/ 3218017 h 4911368"/>
                <a:gd name="connsiteX16" fmla="*/ 7294951 w 12190233"/>
                <a:gd name="connsiteY16" fmla="*/ 3083914 h 4911368"/>
                <a:gd name="connsiteX17" fmla="*/ 7399849 w 12190233"/>
                <a:gd name="connsiteY17" fmla="*/ 3099809 h 4911368"/>
                <a:gd name="connsiteX18" fmla="*/ 8336681 w 12190233"/>
                <a:gd name="connsiteY18" fmla="*/ 2903259 h 4911368"/>
                <a:gd name="connsiteX19" fmla="*/ 8700641 w 12190233"/>
                <a:gd name="connsiteY19" fmla="*/ 2635367 h 4911368"/>
                <a:gd name="connsiteX20" fmla="*/ 9247526 w 12190233"/>
                <a:gd name="connsiteY20" fmla="*/ 2366593 h 4911368"/>
                <a:gd name="connsiteX21" fmla="*/ 9330221 w 12190233"/>
                <a:gd name="connsiteY21" fmla="*/ 2362303 h 4911368"/>
                <a:gd name="connsiteX22" fmla="*/ 9655513 w 12190233"/>
                <a:gd name="connsiteY22" fmla="*/ 2249772 h 4911368"/>
                <a:gd name="connsiteX23" fmla="*/ 10431939 w 12190233"/>
                <a:gd name="connsiteY23" fmla="*/ 1682450 h 4911368"/>
                <a:gd name="connsiteX24" fmla="*/ 10523212 w 12190233"/>
                <a:gd name="connsiteY24" fmla="*/ 1767479 h 4911368"/>
                <a:gd name="connsiteX25" fmla="*/ 11172913 w 12190233"/>
                <a:gd name="connsiteY25" fmla="*/ 1209240 h 4911368"/>
                <a:gd name="connsiteX26" fmla="*/ 11570304 w 12190233"/>
                <a:gd name="connsiteY26" fmla="*/ 179053 h 4911368"/>
                <a:gd name="connsiteX27" fmla="*/ 11595536 w 12190233"/>
                <a:gd name="connsiteY27" fmla="*/ 150100 h 4911368"/>
                <a:gd name="connsiteX28" fmla="*/ 12027910 w 12190233"/>
                <a:gd name="connsiteY28" fmla="*/ 511 h 4911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190233" h="4911368">
                  <a:moveTo>
                    <a:pt x="12027910" y="511"/>
                  </a:moveTo>
                  <a:cubicBezTo>
                    <a:pt x="12082433" y="2411"/>
                    <a:pt x="12137185" y="9562"/>
                    <a:pt x="12190233" y="21042"/>
                  </a:cubicBezTo>
                  <a:lnTo>
                    <a:pt x="12190233" y="4911368"/>
                  </a:lnTo>
                  <a:lnTo>
                    <a:pt x="0" y="4911368"/>
                  </a:lnTo>
                  <a:lnTo>
                    <a:pt x="0" y="1184512"/>
                  </a:lnTo>
                  <a:lnTo>
                    <a:pt x="143824" y="1009867"/>
                  </a:lnTo>
                  <a:cubicBezTo>
                    <a:pt x="190052" y="953996"/>
                    <a:pt x="234238" y="900790"/>
                    <a:pt x="275397" y="851210"/>
                  </a:cubicBezTo>
                  <a:cubicBezTo>
                    <a:pt x="314806" y="804324"/>
                    <a:pt x="357536" y="760328"/>
                    <a:pt x="403255" y="719567"/>
                  </a:cubicBezTo>
                  <a:cubicBezTo>
                    <a:pt x="1003126" y="188704"/>
                    <a:pt x="1772045" y="627221"/>
                    <a:pt x="1894478" y="1306190"/>
                  </a:cubicBezTo>
                  <a:cubicBezTo>
                    <a:pt x="1918700" y="1456631"/>
                    <a:pt x="1940273" y="1614831"/>
                    <a:pt x="1964937" y="1769119"/>
                  </a:cubicBezTo>
                  <a:cubicBezTo>
                    <a:pt x="2041891" y="2250782"/>
                    <a:pt x="2149503" y="2696363"/>
                    <a:pt x="2463252" y="2756730"/>
                  </a:cubicBezTo>
                  <a:cubicBezTo>
                    <a:pt x="2785264" y="2817852"/>
                    <a:pt x="2912681" y="3000272"/>
                    <a:pt x="3030952" y="3185216"/>
                  </a:cubicBezTo>
                  <a:cubicBezTo>
                    <a:pt x="3087722" y="3274283"/>
                    <a:pt x="3142663" y="3363790"/>
                    <a:pt x="3216022" y="3440745"/>
                  </a:cubicBezTo>
                  <a:cubicBezTo>
                    <a:pt x="3302817" y="3531325"/>
                    <a:pt x="3416862" y="3603864"/>
                    <a:pt x="3588182" y="3625941"/>
                  </a:cubicBezTo>
                  <a:cubicBezTo>
                    <a:pt x="3852730" y="3660129"/>
                    <a:pt x="4253716" y="3574470"/>
                    <a:pt x="4901967" y="3252205"/>
                  </a:cubicBezTo>
                  <a:cubicBezTo>
                    <a:pt x="4925180" y="3240410"/>
                    <a:pt x="4948582" y="3228930"/>
                    <a:pt x="4972299" y="3218017"/>
                  </a:cubicBezTo>
                  <a:cubicBezTo>
                    <a:pt x="5651584" y="2905593"/>
                    <a:pt x="6534106" y="2971383"/>
                    <a:pt x="7294951" y="3083914"/>
                  </a:cubicBezTo>
                  <a:cubicBezTo>
                    <a:pt x="7330149" y="3089087"/>
                    <a:pt x="7365220" y="3094448"/>
                    <a:pt x="7399849" y="3099809"/>
                  </a:cubicBezTo>
                  <a:cubicBezTo>
                    <a:pt x="7780209" y="3161310"/>
                    <a:pt x="8130985" y="3015286"/>
                    <a:pt x="8336681" y="2903259"/>
                  </a:cubicBezTo>
                  <a:cubicBezTo>
                    <a:pt x="8475706" y="2827691"/>
                    <a:pt x="8587857" y="2728281"/>
                    <a:pt x="8700641" y="2635367"/>
                  </a:cubicBezTo>
                  <a:cubicBezTo>
                    <a:pt x="8857137" y="2506499"/>
                    <a:pt x="9014957" y="2389994"/>
                    <a:pt x="9247526" y="2366593"/>
                  </a:cubicBezTo>
                  <a:cubicBezTo>
                    <a:pt x="9274081" y="2363943"/>
                    <a:pt x="9301583" y="2362303"/>
                    <a:pt x="9330221" y="2362303"/>
                  </a:cubicBezTo>
                  <a:cubicBezTo>
                    <a:pt x="9430830" y="2361672"/>
                    <a:pt x="9595968" y="2326285"/>
                    <a:pt x="9655513" y="2249772"/>
                  </a:cubicBezTo>
                  <a:cubicBezTo>
                    <a:pt x="9888775" y="1956272"/>
                    <a:pt x="9909653" y="1235544"/>
                    <a:pt x="10431939" y="1682450"/>
                  </a:cubicBezTo>
                  <a:cubicBezTo>
                    <a:pt x="10460702" y="1707006"/>
                    <a:pt x="10491105" y="1735354"/>
                    <a:pt x="10523212" y="1767479"/>
                  </a:cubicBezTo>
                  <a:cubicBezTo>
                    <a:pt x="10986834" y="2212620"/>
                    <a:pt x="10766314" y="1274463"/>
                    <a:pt x="11172913" y="1209240"/>
                  </a:cubicBezTo>
                  <a:cubicBezTo>
                    <a:pt x="11617739" y="1132096"/>
                    <a:pt x="11417656" y="373521"/>
                    <a:pt x="11570304" y="179053"/>
                  </a:cubicBezTo>
                  <a:cubicBezTo>
                    <a:pt x="11578504" y="168960"/>
                    <a:pt x="11586893" y="159309"/>
                    <a:pt x="11595536" y="150100"/>
                  </a:cubicBezTo>
                  <a:cubicBezTo>
                    <a:pt x="11702830" y="36371"/>
                    <a:pt x="11864342" y="-5190"/>
                    <a:pt x="12027910" y="511"/>
                  </a:cubicBezTo>
                  <a:close/>
                </a:path>
              </a:pathLst>
            </a:custGeom>
            <a:solidFill>
              <a:schemeClr val="accent1">
                <a:lumMod val="90000"/>
                <a:lumOff val="10000"/>
                <a:alpha val="70000"/>
              </a:schemeClr>
            </a:solidFill>
            <a:ln w="5041" cap="flat">
              <a:noFill/>
              <a:prstDash val="solid"/>
              <a:miter/>
            </a:ln>
          </p:spPr>
          <p:txBody>
            <a:bodyPr rtlCol="0" anchor="ctr"/>
            <a:lstStyle/>
            <a:p>
              <a:endParaRPr lang="zh-CN" altLang="en-US"/>
            </a:p>
          </p:txBody>
        </p:sp>
        <p:sp>
          <p:nvSpPr>
            <p:cNvPr id="4" name="iṣ1iḓê">
              <a:extLst>
                <a:ext uri="{FF2B5EF4-FFF2-40B4-BE49-F238E27FC236}">
                  <a16:creationId xmlns:a16="http://schemas.microsoft.com/office/drawing/2014/main" id="{D2CE156F-A128-D4E3-5037-733CBCBD4BD1}"/>
                </a:ext>
              </a:extLst>
            </p:cNvPr>
            <p:cNvSpPr/>
            <p:nvPr/>
          </p:nvSpPr>
          <p:spPr>
            <a:xfrm>
              <a:off x="1764" y="0"/>
              <a:ext cx="12190234" cy="4054087"/>
            </a:xfrm>
            <a:custGeom>
              <a:avLst/>
              <a:gdLst>
                <a:gd name="connsiteX0" fmla="*/ 0 w 12190234"/>
                <a:gd name="connsiteY0" fmla="*/ 0 h 4054087"/>
                <a:gd name="connsiteX1" fmla="*/ 12190234 w 12190234"/>
                <a:gd name="connsiteY1" fmla="*/ 0 h 4054087"/>
                <a:gd name="connsiteX2" fmla="*/ 12190234 w 12190234"/>
                <a:gd name="connsiteY2" fmla="*/ 3111276 h 4054087"/>
                <a:gd name="connsiteX3" fmla="*/ 11169698 w 12190234"/>
                <a:gd name="connsiteY3" fmla="*/ 2938695 h 4054087"/>
                <a:gd name="connsiteX4" fmla="*/ 10450989 w 12190234"/>
                <a:gd name="connsiteY4" fmla="*/ 2462648 h 4054087"/>
                <a:gd name="connsiteX5" fmla="*/ 8936174 w 12190234"/>
                <a:gd name="connsiteY5" fmla="*/ 2988085 h 4054087"/>
                <a:gd name="connsiteX6" fmla="*/ 7182610 w 12190234"/>
                <a:gd name="connsiteY6" fmla="*/ 3936272 h 4054087"/>
                <a:gd name="connsiteX7" fmla="*/ 6044371 w 12190234"/>
                <a:gd name="connsiteY7" fmla="*/ 3174355 h 4054087"/>
                <a:gd name="connsiteX8" fmla="*/ 3112261 w 12190234"/>
                <a:gd name="connsiteY8" fmla="*/ 3414050 h 4054087"/>
                <a:gd name="connsiteX9" fmla="*/ 0 w 12190234"/>
                <a:gd name="connsiteY9" fmla="*/ 3097589 h 405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0234" h="4054087">
                  <a:moveTo>
                    <a:pt x="0" y="0"/>
                  </a:moveTo>
                  <a:lnTo>
                    <a:pt x="12190234" y="0"/>
                  </a:lnTo>
                  <a:lnTo>
                    <a:pt x="12190234" y="3111276"/>
                  </a:lnTo>
                  <a:cubicBezTo>
                    <a:pt x="11843305" y="3157134"/>
                    <a:pt x="11481365" y="3099733"/>
                    <a:pt x="11169698" y="2938695"/>
                  </a:cubicBezTo>
                  <a:cubicBezTo>
                    <a:pt x="10913664" y="2806233"/>
                    <a:pt x="10696046" y="2612647"/>
                    <a:pt x="10450989" y="2462648"/>
                  </a:cubicBezTo>
                  <a:cubicBezTo>
                    <a:pt x="9802360" y="2034160"/>
                    <a:pt x="9220971" y="2296752"/>
                    <a:pt x="8936174" y="2988085"/>
                  </a:cubicBezTo>
                  <a:cubicBezTo>
                    <a:pt x="8619460" y="3827021"/>
                    <a:pt x="8113577" y="4285092"/>
                    <a:pt x="7182610" y="3936272"/>
                  </a:cubicBezTo>
                  <a:cubicBezTo>
                    <a:pt x="6739048" y="3781478"/>
                    <a:pt x="6457215" y="3374122"/>
                    <a:pt x="6044371" y="3174355"/>
                  </a:cubicBezTo>
                  <a:cubicBezTo>
                    <a:pt x="5080164" y="2750598"/>
                    <a:pt x="4098798" y="3570988"/>
                    <a:pt x="3112261" y="3414050"/>
                  </a:cubicBezTo>
                  <a:cubicBezTo>
                    <a:pt x="2091156" y="3291868"/>
                    <a:pt x="1017004" y="2615548"/>
                    <a:pt x="0" y="3097589"/>
                  </a:cubicBezTo>
                  <a:close/>
                </a:path>
              </a:pathLst>
            </a:custGeom>
            <a:solidFill>
              <a:schemeClr val="accent3">
                <a:alpha val="10000"/>
              </a:schemeClr>
            </a:solidFill>
            <a:ln w="5041" cap="flat">
              <a:noFill/>
              <a:prstDash val="solid"/>
              <a:miter/>
            </a:ln>
          </p:spPr>
          <p:txBody>
            <a:bodyPr rtlCol="0" anchor="ctr"/>
            <a:lstStyle/>
            <a:p>
              <a:endParaRPr lang="zh-CN" altLang="en-US"/>
            </a:p>
          </p:txBody>
        </p:sp>
        <p:sp>
          <p:nvSpPr>
            <p:cNvPr id="5" name="î$lîdé">
              <a:extLst>
                <a:ext uri="{FF2B5EF4-FFF2-40B4-BE49-F238E27FC236}">
                  <a16:creationId xmlns:a16="http://schemas.microsoft.com/office/drawing/2014/main" id="{2657E009-828B-0E3C-7104-8E0E0B407D83}"/>
                </a:ext>
              </a:extLst>
            </p:cNvPr>
            <p:cNvSpPr/>
            <p:nvPr/>
          </p:nvSpPr>
          <p:spPr>
            <a:xfrm>
              <a:off x="0" y="4851152"/>
              <a:ext cx="12190108" cy="2006848"/>
            </a:xfrm>
            <a:custGeom>
              <a:avLst/>
              <a:gdLst>
                <a:gd name="connsiteX0" fmla="*/ 12190108 w 12190108"/>
                <a:gd name="connsiteY0" fmla="*/ 0 h 2006848"/>
                <a:gd name="connsiteX1" fmla="*/ 12190108 w 12190108"/>
                <a:gd name="connsiteY1" fmla="*/ 2006848 h 2006848"/>
                <a:gd name="connsiteX2" fmla="*/ 0 w 12190108"/>
                <a:gd name="connsiteY2" fmla="*/ 2006848 h 2006848"/>
                <a:gd name="connsiteX3" fmla="*/ 0 w 12190108"/>
                <a:gd name="connsiteY3" fmla="*/ 406285 h 2006848"/>
                <a:gd name="connsiteX4" fmla="*/ 182536 w 12190108"/>
                <a:gd name="connsiteY4" fmla="*/ 472618 h 2006848"/>
                <a:gd name="connsiteX5" fmla="*/ 750184 w 12190108"/>
                <a:gd name="connsiteY5" fmla="*/ 705525 h 2006848"/>
                <a:gd name="connsiteX6" fmla="*/ 987671 w 12190108"/>
                <a:gd name="connsiteY6" fmla="*/ 807838 h 2006848"/>
                <a:gd name="connsiteX7" fmla="*/ 2714112 w 12190108"/>
                <a:gd name="connsiteY7" fmla="*/ 1370809 h 2006848"/>
                <a:gd name="connsiteX8" fmla="*/ 2847837 w 12190108"/>
                <a:gd name="connsiteY8" fmla="*/ 1389732 h 2006848"/>
                <a:gd name="connsiteX9" fmla="*/ 3430613 w 12190108"/>
                <a:gd name="connsiteY9" fmla="*/ 1402347 h 2006848"/>
                <a:gd name="connsiteX10" fmla="*/ 4883674 w 12190108"/>
                <a:gd name="connsiteY10" fmla="*/ 1174699 h 2006848"/>
                <a:gd name="connsiteX11" fmla="*/ 6984167 w 12190108"/>
                <a:gd name="connsiteY11" fmla="*/ 853002 h 2006848"/>
                <a:gd name="connsiteX12" fmla="*/ 7363013 w 12190108"/>
                <a:gd name="connsiteY12" fmla="*/ 842090 h 2006848"/>
                <a:gd name="connsiteX13" fmla="*/ 8386577 w 12190108"/>
                <a:gd name="connsiteY13" fmla="*/ 872367 h 2006848"/>
                <a:gd name="connsiteX14" fmla="*/ 8941662 w 12190108"/>
                <a:gd name="connsiteY14" fmla="*/ 772578 h 2006848"/>
                <a:gd name="connsiteX15" fmla="*/ 9551624 w 12190108"/>
                <a:gd name="connsiteY15" fmla="*/ 508976 h 2006848"/>
                <a:gd name="connsiteX16" fmla="*/ 9943779 w 12190108"/>
                <a:gd name="connsiteY16" fmla="*/ 300377 h 2006848"/>
                <a:gd name="connsiteX17" fmla="*/ 10730107 w 12190108"/>
                <a:gd name="connsiteY17" fmla="*/ 97519 h 2006848"/>
                <a:gd name="connsiteX18" fmla="*/ 10836015 w 12190108"/>
                <a:gd name="connsiteY18" fmla="*/ 87868 h 2006848"/>
                <a:gd name="connsiteX19" fmla="*/ 10988032 w 12190108"/>
                <a:gd name="connsiteY19" fmla="*/ 79100 h 2006848"/>
                <a:gd name="connsiteX20" fmla="*/ 11084416 w 12190108"/>
                <a:gd name="connsiteY20" fmla="*/ 75884 h 2006848"/>
                <a:gd name="connsiteX21" fmla="*/ 11216059 w 12190108"/>
                <a:gd name="connsiteY21" fmla="*/ 73297 h 2006848"/>
                <a:gd name="connsiteX22" fmla="*/ 11225142 w 12190108"/>
                <a:gd name="connsiteY22" fmla="*/ 73297 h 2006848"/>
                <a:gd name="connsiteX23" fmla="*/ 11294969 w 12190108"/>
                <a:gd name="connsiteY23" fmla="*/ 72287 h 2006848"/>
                <a:gd name="connsiteX24" fmla="*/ 11579576 w 12190108"/>
                <a:gd name="connsiteY24" fmla="*/ 66862 h 2006848"/>
                <a:gd name="connsiteX25" fmla="*/ 11674887 w 12190108"/>
                <a:gd name="connsiteY25" fmla="*/ 63014 h 2006848"/>
                <a:gd name="connsiteX26" fmla="*/ 11681762 w 12190108"/>
                <a:gd name="connsiteY26" fmla="*/ 62637 h 2006848"/>
                <a:gd name="connsiteX27" fmla="*/ 11798205 w 12190108"/>
                <a:gd name="connsiteY27" fmla="*/ 55256 h 2006848"/>
                <a:gd name="connsiteX28" fmla="*/ 11855668 w 12190108"/>
                <a:gd name="connsiteY28" fmla="*/ 50337 h 2006848"/>
                <a:gd name="connsiteX29" fmla="*/ 11870617 w 12190108"/>
                <a:gd name="connsiteY29" fmla="*/ 48886 h 2006848"/>
                <a:gd name="connsiteX30" fmla="*/ 11937984 w 12190108"/>
                <a:gd name="connsiteY30" fmla="*/ 41821 h 2006848"/>
                <a:gd name="connsiteX31" fmla="*/ 12061428 w 12190108"/>
                <a:gd name="connsiteY31" fmla="*/ 25105 h 2006848"/>
                <a:gd name="connsiteX32" fmla="*/ 12076567 w 12190108"/>
                <a:gd name="connsiteY32" fmla="*/ 22771 h 2006848"/>
                <a:gd name="connsiteX33" fmla="*/ 12102618 w 12190108"/>
                <a:gd name="connsiteY33" fmla="*/ 18419 h 2006848"/>
                <a:gd name="connsiteX34" fmla="*/ 12137121 w 12190108"/>
                <a:gd name="connsiteY34" fmla="*/ 11796 h 2006848"/>
                <a:gd name="connsiteX35" fmla="*/ 12190108 w 12190108"/>
                <a:gd name="connsiteY35" fmla="*/ 0 h 200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90108" h="2006848">
                  <a:moveTo>
                    <a:pt x="12190108" y="0"/>
                  </a:moveTo>
                  <a:lnTo>
                    <a:pt x="12190108" y="2006848"/>
                  </a:lnTo>
                  <a:lnTo>
                    <a:pt x="0" y="2006848"/>
                  </a:lnTo>
                  <a:lnTo>
                    <a:pt x="0" y="406285"/>
                  </a:lnTo>
                  <a:lnTo>
                    <a:pt x="182536" y="472618"/>
                  </a:lnTo>
                  <a:cubicBezTo>
                    <a:pt x="366607" y="542608"/>
                    <a:pt x="555415" y="622736"/>
                    <a:pt x="750184" y="705525"/>
                  </a:cubicBezTo>
                  <a:cubicBezTo>
                    <a:pt x="828608" y="739418"/>
                    <a:pt x="907770" y="773524"/>
                    <a:pt x="987671" y="807838"/>
                  </a:cubicBezTo>
                  <a:cubicBezTo>
                    <a:pt x="1530520" y="1040658"/>
                    <a:pt x="2114242" y="1276191"/>
                    <a:pt x="2714112" y="1370809"/>
                  </a:cubicBezTo>
                  <a:cubicBezTo>
                    <a:pt x="2758645" y="1378125"/>
                    <a:pt x="2803115" y="1384369"/>
                    <a:pt x="2847837" y="1389732"/>
                  </a:cubicBezTo>
                  <a:cubicBezTo>
                    <a:pt x="3037891" y="1411556"/>
                    <a:pt x="3231414" y="1413890"/>
                    <a:pt x="3430613" y="1402347"/>
                  </a:cubicBezTo>
                  <a:cubicBezTo>
                    <a:pt x="3876637" y="1376548"/>
                    <a:pt x="4351677" y="1281174"/>
                    <a:pt x="4883674" y="1174699"/>
                  </a:cubicBezTo>
                  <a:cubicBezTo>
                    <a:pt x="5494457" y="1052518"/>
                    <a:pt x="6180618" y="915701"/>
                    <a:pt x="6984167" y="853002"/>
                  </a:cubicBezTo>
                  <a:cubicBezTo>
                    <a:pt x="7110702" y="842594"/>
                    <a:pt x="7238181" y="840197"/>
                    <a:pt x="7363013" y="842090"/>
                  </a:cubicBezTo>
                  <a:cubicBezTo>
                    <a:pt x="7765890" y="847956"/>
                    <a:pt x="8142781" y="898734"/>
                    <a:pt x="8386577" y="872367"/>
                  </a:cubicBezTo>
                  <a:cubicBezTo>
                    <a:pt x="8612647" y="846442"/>
                    <a:pt x="8792860" y="812254"/>
                    <a:pt x="8941662" y="772578"/>
                  </a:cubicBezTo>
                  <a:cubicBezTo>
                    <a:pt x="9223619" y="697390"/>
                    <a:pt x="9393930" y="602899"/>
                    <a:pt x="9551624" y="508976"/>
                  </a:cubicBezTo>
                  <a:cubicBezTo>
                    <a:pt x="9674059" y="436058"/>
                    <a:pt x="9789238" y="363455"/>
                    <a:pt x="9943779" y="300377"/>
                  </a:cubicBezTo>
                  <a:cubicBezTo>
                    <a:pt x="10226242" y="178952"/>
                    <a:pt x="10483220" y="123632"/>
                    <a:pt x="10730107" y="97519"/>
                  </a:cubicBezTo>
                  <a:cubicBezTo>
                    <a:pt x="10765620" y="93671"/>
                    <a:pt x="10800881" y="90580"/>
                    <a:pt x="10836015" y="87868"/>
                  </a:cubicBezTo>
                  <a:cubicBezTo>
                    <a:pt x="10887108" y="84021"/>
                    <a:pt x="10937570" y="81245"/>
                    <a:pt x="10988032" y="79100"/>
                  </a:cubicBezTo>
                  <a:cubicBezTo>
                    <a:pt x="11020201" y="77794"/>
                    <a:pt x="11052309" y="76722"/>
                    <a:pt x="11084416" y="75884"/>
                  </a:cubicBezTo>
                  <a:cubicBezTo>
                    <a:pt x="11128381" y="74748"/>
                    <a:pt x="11171904" y="73927"/>
                    <a:pt x="11216059" y="73297"/>
                  </a:cubicBezTo>
                  <a:lnTo>
                    <a:pt x="11225142" y="73297"/>
                  </a:lnTo>
                  <a:cubicBezTo>
                    <a:pt x="11248418" y="72918"/>
                    <a:pt x="11271631" y="72287"/>
                    <a:pt x="11294969" y="72287"/>
                  </a:cubicBezTo>
                  <a:cubicBezTo>
                    <a:pt x="11389271" y="71153"/>
                    <a:pt x="11483762" y="70079"/>
                    <a:pt x="11579576" y="66862"/>
                  </a:cubicBezTo>
                  <a:cubicBezTo>
                    <a:pt x="11611178" y="65898"/>
                    <a:pt x="11642970" y="64611"/>
                    <a:pt x="11674887" y="63014"/>
                  </a:cubicBezTo>
                  <a:lnTo>
                    <a:pt x="11681762" y="62637"/>
                  </a:lnTo>
                  <a:cubicBezTo>
                    <a:pt x="11720177" y="60744"/>
                    <a:pt x="11759033" y="58284"/>
                    <a:pt x="11798205" y="55256"/>
                  </a:cubicBezTo>
                  <a:cubicBezTo>
                    <a:pt x="11817317" y="53787"/>
                    <a:pt x="11836429" y="52147"/>
                    <a:pt x="11855668" y="50337"/>
                  </a:cubicBezTo>
                  <a:cubicBezTo>
                    <a:pt x="11860651" y="49958"/>
                    <a:pt x="11865571" y="49516"/>
                    <a:pt x="11870617" y="48886"/>
                  </a:cubicBezTo>
                  <a:cubicBezTo>
                    <a:pt x="11892947" y="46804"/>
                    <a:pt x="11915340" y="44534"/>
                    <a:pt x="11937984" y="41821"/>
                  </a:cubicBezTo>
                  <a:cubicBezTo>
                    <a:pt x="11978733" y="37154"/>
                    <a:pt x="12019861" y="31413"/>
                    <a:pt x="12061428" y="25105"/>
                  </a:cubicBezTo>
                  <a:cubicBezTo>
                    <a:pt x="12066411" y="24411"/>
                    <a:pt x="12071521" y="23591"/>
                    <a:pt x="12076567" y="22771"/>
                  </a:cubicBezTo>
                  <a:cubicBezTo>
                    <a:pt x="12085082" y="21447"/>
                    <a:pt x="12093724" y="19996"/>
                    <a:pt x="12102618" y="18419"/>
                  </a:cubicBezTo>
                  <a:cubicBezTo>
                    <a:pt x="12113845" y="16464"/>
                    <a:pt x="12125389" y="14192"/>
                    <a:pt x="12137121" y="11796"/>
                  </a:cubicBezTo>
                  <a:cubicBezTo>
                    <a:pt x="12154341" y="8327"/>
                    <a:pt x="12172067" y="4289"/>
                    <a:pt x="12190108" y="0"/>
                  </a:cubicBezTo>
                  <a:close/>
                </a:path>
              </a:pathLst>
            </a:custGeom>
            <a:solidFill>
              <a:schemeClr val="accent1"/>
            </a:solidFill>
            <a:ln w="5041" cap="flat">
              <a:noFill/>
              <a:prstDash val="solid"/>
              <a:miter/>
            </a:ln>
          </p:spPr>
          <p:txBody>
            <a:bodyPr rtlCol="0" anchor="ctr"/>
            <a:lstStyle/>
            <a:p>
              <a:endParaRPr lang="zh-CN" altLang="en-US"/>
            </a:p>
          </p:txBody>
        </p:sp>
        <p:grpSp>
          <p:nvGrpSpPr>
            <p:cNvPr id="8" name="组合 7">
              <a:extLst>
                <a:ext uri="{FF2B5EF4-FFF2-40B4-BE49-F238E27FC236}">
                  <a16:creationId xmlns:a16="http://schemas.microsoft.com/office/drawing/2014/main" id="{DBA202A6-D07B-8626-133E-B6468CAF9448}"/>
                </a:ext>
              </a:extLst>
            </p:cNvPr>
            <p:cNvGrpSpPr/>
            <p:nvPr userDrawn="1"/>
          </p:nvGrpSpPr>
          <p:grpSpPr>
            <a:xfrm>
              <a:off x="-11327" y="2977841"/>
              <a:ext cx="12247987" cy="3926640"/>
              <a:chOff x="-11327" y="2977841"/>
              <a:chExt cx="12247987" cy="3926640"/>
            </a:xfrm>
          </p:grpSpPr>
          <p:grpSp>
            <p:nvGrpSpPr>
              <p:cNvPr id="9" name="图形 25">
                <a:extLst>
                  <a:ext uri="{FF2B5EF4-FFF2-40B4-BE49-F238E27FC236}">
                    <a16:creationId xmlns:a16="http://schemas.microsoft.com/office/drawing/2014/main" id="{08A0FED1-8E68-704B-7330-9C7DB3E2D0E7}"/>
                  </a:ext>
                </a:extLst>
              </p:cNvPr>
              <p:cNvGrpSpPr/>
              <p:nvPr/>
            </p:nvGrpSpPr>
            <p:grpSpPr>
              <a:xfrm>
                <a:off x="-11327" y="4594920"/>
                <a:ext cx="3538298" cy="2309561"/>
                <a:chOff x="-11327" y="4310718"/>
                <a:chExt cx="3973702" cy="2593763"/>
              </a:xfrm>
            </p:grpSpPr>
            <p:sp>
              <p:nvSpPr>
                <p:cNvPr id="429" name="iš1îḍé">
                  <a:extLst>
                    <a:ext uri="{FF2B5EF4-FFF2-40B4-BE49-F238E27FC236}">
                      <a16:creationId xmlns:a16="http://schemas.microsoft.com/office/drawing/2014/main" id="{54C7BB26-885A-2C60-19E2-57FEBFDB835E}"/>
                    </a:ext>
                  </a:extLst>
                </p:cNvPr>
                <p:cNvSpPr/>
                <p:nvPr/>
              </p:nvSpPr>
              <p:spPr>
                <a:xfrm>
                  <a:off x="1903486" y="5083161"/>
                  <a:ext cx="671940" cy="1238816"/>
                </a:xfrm>
                <a:custGeom>
                  <a:avLst/>
                  <a:gdLst>
                    <a:gd name="connsiteX0" fmla="*/ 640749 w 671940"/>
                    <a:gd name="connsiteY0" fmla="*/ -2315 h 1238816"/>
                    <a:gd name="connsiteX1" fmla="*/ 587737 w 671940"/>
                    <a:gd name="connsiteY1" fmla="*/ 320482 h 1238816"/>
                    <a:gd name="connsiteX2" fmla="*/ 435460 w 671940"/>
                    <a:gd name="connsiteY2" fmla="*/ 804935 h 1238816"/>
                    <a:gd name="connsiteX3" fmla="*/ 56714 w 671940"/>
                    <a:gd name="connsiteY3" fmla="*/ 1236501 h 1238816"/>
                    <a:gd name="connsiteX4" fmla="*/ 2680 w 671940"/>
                    <a:gd name="connsiteY4" fmla="*/ 1202626 h 1238816"/>
                    <a:gd name="connsiteX5" fmla="*/ 326054 w 671940"/>
                    <a:gd name="connsiteY5" fmla="*/ 710520 h 1238816"/>
                    <a:gd name="connsiteX6" fmla="*/ 488345 w 671940"/>
                    <a:gd name="connsiteY6" fmla="*/ 240931 h 1238816"/>
                    <a:gd name="connsiteX7" fmla="*/ 640749 w 671940"/>
                    <a:gd name="connsiteY7" fmla="*/ -2315 h 1238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940" h="1238816">
                      <a:moveTo>
                        <a:pt x="640749" y="-2315"/>
                      </a:moveTo>
                      <a:cubicBezTo>
                        <a:pt x="640749" y="-2315"/>
                        <a:pt x="744989" y="178413"/>
                        <a:pt x="587737" y="320482"/>
                      </a:cubicBezTo>
                      <a:cubicBezTo>
                        <a:pt x="462062" y="434036"/>
                        <a:pt x="549970" y="729466"/>
                        <a:pt x="435460" y="804935"/>
                      </a:cubicBezTo>
                      <a:cubicBezTo>
                        <a:pt x="230043" y="940306"/>
                        <a:pt x="56714" y="1236501"/>
                        <a:pt x="56714" y="1236501"/>
                      </a:cubicBezTo>
                      <a:lnTo>
                        <a:pt x="2680" y="1202626"/>
                      </a:lnTo>
                      <a:cubicBezTo>
                        <a:pt x="2680" y="1202626"/>
                        <a:pt x="41532" y="877277"/>
                        <a:pt x="326054" y="710520"/>
                      </a:cubicBezTo>
                      <a:cubicBezTo>
                        <a:pt x="539189" y="585738"/>
                        <a:pt x="226598" y="514864"/>
                        <a:pt x="488345" y="240931"/>
                      </a:cubicBezTo>
                      <a:cubicBezTo>
                        <a:pt x="613572" y="109834"/>
                        <a:pt x="640749" y="-2315"/>
                        <a:pt x="640749" y="-2315"/>
                      </a:cubicBezTo>
                      <a:close/>
                    </a:path>
                  </a:pathLst>
                </a:custGeom>
                <a:solidFill>
                  <a:srgbClr val="74A83C"/>
                </a:solidFill>
                <a:ln w="6375" cap="flat">
                  <a:noFill/>
                  <a:prstDash val="solid"/>
                  <a:miter/>
                </a:ln>
              </p:spPr>
              <p:txBody>
                <a:bodyPr rtlCol="0" anchor="ctr"/>
                <a:lstStyle/>
                <a:p>
                  <a:endParaRPr lang="zh-CN" altLang="en-US"/>
                </a:p>
              </p:txBody>
            </p:sp>
            <p:sp>
              <p:nvSpPr>
                <p:cNvPr id="430" name="îṧļíḋè">
                  <a:extLst>
                    <a:ext uri="{FF2B5EF4-FFF2-40B4-BE49-F238E27FC236}">
                      <a16:creationId xmlns:a16="http://schemas.microsoft.com/office/drawing/2014/main" id="{FC3DDD9F-B093-46F6-E732-C6B86E767FF8}"/>
                    </a:ext>
                  </a:extLst>
                </p:cNvPr>
                <p:cNvSpPr/>
                <p:nvPr/>
              </p:nvSpPr>
              <p:spPr>
                <a:xfrm>
                  <a:off x="1939403" y="5188741"/>
                  <a:ext cx="608977" cy="1083668"/>
                </a:xfrm>
                <a:custGeom>
                  <a:avLst/>
                  <a:gdLst>
                    <a:gd name="connsiteX0" fmla="*/ 2680 w 608977"/>
                    <a:gd name="connsiteY0" fmla="*/ 1079951 h 1083668"/>
                    <a:gd name="connsiteX1" fmla="*/ 6826 w 608977"/>
                    <a:gd name="connsiteY1" fmla="*/ 1081354 h 1083668"/>
                    <a:gd name="connsiteX2" fmla="*/ 252114 w 608977"/>
                    <a:gd name="connsiteY2" fmla="*/ 728764 h 1083668"/>
                    <a:gd name="connsiteX3" fmla="*/ 417150 w 608977"/>
                    <a:gd name="connsiteY3" fmla="*/ 388040 h 1083668"/>
                    <a:gd name="connsiteX4" fmla="*/ 439414 w 608977"/>
                    <a:gd name="connsiteY4" fmla="*/ 274487 h 1083668"/>
                    <a:gd name="connsiteX5" fmla="*/ 611658 w 608977"/>
                    <a:gd name="connsiteY5" fmla="*/ -466 h 1083668"/>
                    <a:gd name="connsiteX6" fmla="*/ 607640 w 608977"/>
                    <a:gd name="connsiteY6" fmla="*/ -2315 h 1083668"/>
                    <a:gd name="connsiteX7" fmla="*/ 436480 w 608977"/>
                    <a:gd name="connsiteY7" fmla="*/ 270978 h 1083668"/>
                    <a:gd name="connsiteX8" fmla="*/ 412557 w 608977"/>
                    <a:gd name="connsiteY8" fmla="*/ 388168 h 1083668"/>
                    <a:gd name="connsiteX9" fmla="*/ 249755 w 608977"/>
                    <a:gd name="connsiteY9" fmla="*/ 724937 h 1083668"/>
                    <a:gd name="connsiteX10" fmla="*/ 2680 w 608977"/>
                    <a:gd name="connsiteY10" fmla="*/ 1079951 h 108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977" h="1083668">
                      <a:moveTo>
                        <a:pt x="2680" y="1079951"/>
                      </a:moveTo>
                      <a:lnTo>
                        <a:pt x="6826" y="1081354"/>
                      </a:lnTo>
                      <a:cubicBezTo>
                        <a:pt x="7720" y="1078739"/>
                        <a:pt x="97032" y="818012"/>
                        <a:pt x="252114" y="728764"/>
                      </a:cubicBezTo>
                      <a:cubicBezTo>
                        <a:pt x="421743" y="631223"/>
                        <a:pt x="419064" y="490684"/>
                        <a:pt x="417150" y="388040"/>
                      </a:cubicBezTo>
                      <a:cubicBezTo>
                        <a:pt x="416130" y="334963"/>
                        <a:pt x="415364" y="292986"/>
                        <a:pt x="439414" y="274487"/>
                      </a:cubicBezTo>
                      <a:cubicBezTo>
                        <a:pt x="510991" y="219433"/>
                        <a:pt x="607766" y="8466"/>
                        <a:pt x="611658" y="-466"/>
                      </a:cubicBezTo>
                      <a:lnTo>
                        <a:pt x="607640" y="-2315"/>
                      </a:lnTo>
                      <a:cubicBezTo>
                        <a:pt x="606682" y="-147"/>
                        <a:pt x="507291" y="216625"/>
                        <a:pt x="436480" y="270978"/>
                      </a:cubicBezTo>
                      <a:cubicBezTo>
                        <a:pt x="410962" y="290818"/>
                        <a:pt x="411536" y="333752"/>
                        <a:pt x="412557" y="388168"/>
                      </a:cubicBezTo>
                      <a:cubicBezTo>
                        <a:pt x="414471" y="489664"/>
                        <a:pt x="417086" y="628735"/>
                        <a:pt x="249755" y="724937"/>
                      </a:cubicBezTo>
                      <a:cubicBezTo>
                        <a:pt x="93395" y="815014"/>
                        <a:pt x="3573" y="1077336"/>
                        <a:pt x="2680" y="1079951"/>
                      </a:cubicBezTo>
                      <a:close/>
                    </a:path>
                  </a:pathLst>
                </a:custGeom>
                <a:solidFill>
                  <a:srgbClr val="376915"/>
                </a:solidFill>
                <a:ln w="6375" cap="flat">
                  <a:noFill/>
                  <a:prstDash val="solid"/>
                  <a:miter/>
                </a:ln>
              </p:spPr>
              <p:txBody>
                <a:bodyPr rtlCol="0" anchor="ctr"/>
                <a:lstStyle/>
                <a:p>
                  <a:endParaRPr lang="zh-CN" altLang="en-US"/>
                </a:p>
              </p:txBody>
            </p:sp>
            <p:sp>
              <p:nvSpPr>
                <p:cNvPr id="431" name="îşlídè">
                  <a:extLst>
                    <a:ext uri="{FF2B5EF4-FFF2-40B4-BE49-F238E27FC236}">
                      <a16:creationId xmlns:a16="http://schemas.microsoft.com/office/drawing/2014/main" id="{13885149-070D-AD77-A079-76222671DA69}"/>
                    </a:ext>
                  </a:extLst>
                </p:cNvPr>
                <p:cNvSpPr/>
                <p:nvPr/>
              </p:nvSpPr>
              <p:spPr>
                <a:xfrm>
                  <a:off x="1486875" y="4853566"/>
                  <a:ext cx="252534" cy="1382736"/>
                </a:xfrm>
                <a:custGeom>
                  <a:avLst/>
                  <a:gdLst>
                    <a:gd name="connsiteX0" fmla="*/ 47564 w 252534"/>
                    <a:gd name="connsiteY0" fmla="*/ -2315 h 1382736"/>
                    <a:gd name="connsiteX1" fmla="*/ 151421 w 252534"/>
                    <a:gd name="connsiteY1" fmla="*/ 311488 h 1382736"/>
                    <a:gd name="connsiteX2" fmla="*/ 242199 w 252534"/>
                    <a:gd name="connsiteY2" fmla="*/ 816609 h 1382736"/>
                    <a:gd name="connsiteX3" fmla="*/ 105361 w 252534"/>
                    <a:gd name="connsiteY3" fmla="*/ 1380421 h 1382736"/>
                    <a:gd name="connsiteX4" fmla="*/ 41184 w 252534"/>
                    <a:gd name="connsiteY4" fmla="*/ 1375445 h 1382736"/>
                    <a:gd name="connsiteX5" fmla="*/ 99940 w 252534"/>
                    <a:gd name="connsiteY5" fmla="*/ 783372 h 1382736"/>
                    <a:gd name="connsiteX6" fmla="*/ 25110 w 252534"/>
                    <a:gd name="connsiteY6" fmla="*/ 286926 h 1382736"/>
                    <a:gd name="connsiteX7" fmla="*/ 47564 w 252534"/>
                    <a:gd name="connsiteY7" fmla="*/ -2315 h 138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2534" h="1382736">
                      <a:moveTo>
                        <a:pt x="47564" y="-2315"/>
                      </a:moveTo>
                      <a:cubicBezTo>
                        <a:pt x="47564" y="-2315"/>
                        <a:pt x="225550" y="110664"/>
                        <a:pt x="151421" y="311488"/>
                      </a:cubicBezTo>
                      <a:cubicBezTo>
                        <a:pt x="92093" y="472121"/>
                        <a:pt x="309311" y="695400"/>
                        <a:pt x="242199" y="816609"/>
                      </a:cubicBezTo>
                      <a:cubicBezTo>
                        <a:pt x="121757" y="1034083"/>
                        <a:pt x="105361" y="1380421"/>
                        <a:pt x="105361" y="1380421"/>
                      </a:cubicBezTo>
                      <a:lnTo>
                        <a:pt x="41184" y="1375445"/>
                      </a:lnTo>
                      <a:cubicBezTo>
                        <a:pt x="41184" y="1375445"/>
                        <a:pt x="-76643" y="1065852"/>
                        <a:pt x="99940" y="783372"/>
                      </a:cubicBezTo>
                      <a:cubicBezTo>
                        <a:pt x="232249" y="571704"/>
                        <a:pt x="-80789" y="654828"/>
                        <a:pt x="25110" y="286926"/>
                      </a:cubicBezTo>
                      <a:cubicBezTo>
                        <a:pt x="75762" y="110856"/>
                        <a:pt x="47564" y="-2315"/>
                        <a:pt x="47564" y="-2315"/>
                      </a:cubicBezTo>
                      <a:close/>
                    </a:path>
                  </a:pathLst>
                </a:custGeom>
                <a:solidFill>
                  <a:srgbClr val="74A83C"/>
                </a:solidFill>
                <a:ln w="6375" cap="flat">
                  <a:noFill/>
                  <a:prstDash val="solid"/>
                  <a:miter/>
                </a:ln>
              </p:spPr>
              <p:txBody>
                <a:bodyPr rtlCol="0" anchor="ctr"/>
                <a:lstStyle/>
                <a:p>
                  <a:endParaRPr lang="zh-CN" altLang="en-US"/>
                </a:p>
              </p:txBody>
            </p:sp>
            <p:sp>
              <p:nvSpPr>
                <p:cNvPr id="432" name="ï$ḻíḍe">
                  <a:extLst>
                    <a:ext uri="{FF2B5EF4-FFF2-40B4-BE49-F238E27FC236}">
                      <a16:creationId xmlns:a16="http://schemas.microsoft.com/office/drawing/2014/main" id="{60517028-C685-4129-E5D9-ACD8331B7963}"/>
                    </a:ext>
                  </a:extLst>
                </p:cNvPr>
                <p:cNvSpPr/>
                <p:nvPr/>
              </p:nvSpPr>
              <p:spPr>
                <a:xfrm>
                  <a:off x="1539916" y="4946451"/>
                  <a:ext cx="124276" cy="1252786"/>
                </a:xfrm>
                <a:custGeom>
                  <a:avLst/>
                  <a:gdLst>
                    <a:gd name="connsiteX0" fmla="*/ 12258 w 124276"/>
                    <a:gd name="connsiteY0" fmla="*/ 1250472 h 1252786"/>
                    <a:gd name="connsiteX1" fmla="*/ 16661 w 124276"/>
                    <a:gd name="connsiteY1" fmla="*/ 1249770 h 1252786"/>
                    <a:gd name="connsiteX2" fmla="*/ 70950 w 124276"/>
                    <a:gd name="connsiteY2" fmla="*/ 819160 h 1252786"/>
                    <a:gd name="connsiteX3" fmla="*/ 58955 w 124276"/>
                    <a:gd name="connsiteY3" fmla="*/ 436778 h 1252786"/>
                    <a:gd name="connsiteX4" fmla="*/ 25655 w 124276"/>
                    <a:gd name="connsiteY4" fmla="*/ 324692 h 1252786"/>
                    <a:gd name="connsiteX5" fmla="*/ 51173 w 124276"/>
                    <a:gd name="connsiteY5" fmla="*/ -2315 h 1252786"/>
                    <a:gd name="connsiteX6" fmla="*/ 46707 w 124276"/>
                    <a:gd name="connsiteY6" fmla="*/ -2315 h 1252786"/>
                    <a:gd name="connsiteX7" fmla="*/ 21571 w 124276"/>
                    <a:gd name="connsiteY7" fmla="*/ 322588 h 1252786"/>
                    <a:gd name="connsiteX8" fmla="*/ 55063 w 124276"/>
                    <a:gd name="connsiteY8" fmla="*/ 438693 h 1252786"/>
                    <a:gd name="connsiteX9" fmla="*/ 67185 w 124276"/>
                    <a:gd name="connsiteY9" fmla="*/ 816481 h 1252786"/>
                    <a:gd name="connsiteX10" fmla="*/ 12258 w 124276"/>
                    <a:gd name="connsiteY10" fmla="*/ 1250472 h 1252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276" h="1252786">
                      <a:moveTo>
                        <a:pt x="12258" y="1250472"/>
                      </a:moveTo>
                      <a:lnTo>
                        <a:pt x="16661" y="1249770"/>
                      </a:lnTo>
                      <a:cubicBezTo>
                        <a:pt x="16214" y="1246963"/>
                        <a:pt x="-26083" y="971692"/>
                        <a:pt x="70950" y="819160"/>
                      </a:cubicBezTo>
                      <a:cubicBezTo>
                        <a:pt x="177038" y="652339"/>
                        <a:pt x="108779" y="527749"/>
                        <a:pt x="58955" y="436778"/>
                      </a:cubicBezTo>
                      <a:cubicBezTo>
                        <a:pt x="33438" y="389699"/>
                        <a:pt x="12769" y="352507"/>
                        <a:pt x="25655" y="324692"/>
                      </a:cubicBezTo>
                      <a:cubicBezTo>
                        <a:pt x="63932" y="241760"/>
                        <a:pt x="51684" y="7636"/>
                        <a:pt x="51173" y="-2315"/>
                      </a:cubicBezTo>
                      <a:lnTo>
                        <a:pt x="46707" y="-2315"/>
                      </a:lnTo>
                      <a:cubicBezTo>
                        <a:pt x="46707" y="108"/>
                        <a:pt x="59466" y="240739"/>
                        <a:pt x="21571" y="322588"/>
                      </a:cubicBezTo>
                      <a:cubicBezTo>
                        <a:pt x="7792" y="352443"/>
                        <a:pt x="28653" y="390464"/>
                        <a:pt x="55063" y="438693"/>
                      </a:cubicBezTo>
                      <a:cubicBezTo>
                        <a:pt x="104314" y="528643"/>
                        <a:pt x="171871" y="651892"/>
                        <a:pt x="67185" y="816481"/>
                      </a:cubicBezTo>
                      <a:cubicBezTo>
                        <a:pt x="-30739" y="970734"/>
                        <a:pt x="11812" y="1247665"/>
                        <a:pt x="12258" y="1250472"/>
                      </a:cubicBezTo>
                      <a:close/>
                    </a:path>
                  </a:pathLst>
                </a:custGeom>
                <a:solidFill>
                  <a:srgbClr val="376915"/>
                </a:solidFill>
                <a:ln w="6375" cap="flat">
                  <a:noFill/>
                  <a:prstDash val="solid"/>
                  <a:miter/>
                </a:ln>
              </p:spPr>
              <p:txBody>
                <a:bodyPr rtlCol="0" anchor="ctr"/>
                <a:lstStyle/>
                <a:p>
                  <a:endParaRPr lang="zh-CN" altLang="en-US"/>
                </a:p>
              </p:txBody>
            </p:sp>
            <p:sp>
              <p:nvSpPr>
                <p:cNvPr id="433" name="išľîḋe">
                  <a:extLst>
                    <a:ext uri="{FF2B5EF4-FFF2-40B4-BE49-F238E27FC236}">
                      <a16:creationId xmlns:a16="http://schemas.microsoft.com/office/drawing/2014/main" id="{66DD6B85-93A2-B089-36F0-FDABE9DB8DBB}"/>
                    </a:ext>
                  </a:extLst>
                </p:cNvPr>
                <p:cNvSpPr/>
                <p:nvPr/>
              </p:nvSpPr>
              <p:spPr>
                <a:xfrm>
                  <a:off x="1800195" y="5155758"/>
                  <a:ext cx="254245" cy="1201433"/>
                </a:xfrm>
                <a:custGeom>
                  <a:avLst/>
                  <a:gdLst>
                    <a:gd name="connsiteX0" fmla="*/ 214868 w 254245"/>
                    <a:gd name="connsiteY0" fmla="*/ -2315 h 1201433"/>
                    <a:gd name="connsiteX1" fmla="*/ 239621 w 254245"/>
                    <a:gd name="connsiteY1" fmla="*/ 200103 h 1201433"/>
                    <a:gd name="connsiteX2" fmla="*/ 197261 w 254245"/>
                    <a:gd name="connsiteY2" fmla="*/ 474801 h 1201433"/>
                    <a:gd name="connsiteX3" fmla="*/ 185842 w 254245"/>
                    <a:gd name="connsiteY3" fmla="*/ 766340 h 1201433"/>
                    <a:gd name="connsiteX4" fmla="*/ 149862 w 254245"/>
                    <a:gd name="connsiteY4" fmla="*/ 1073573 h 1201433"/>
                    <a:gd name="connsiteX5" fmla="*/ 122367 w 254245"/>
                    <a:gd name="connsiteY5" fmla="*/ 1197013 h 1201433"/>
                    <a:gd name="connsiteX6" fmla="*/ 98252 w 254245"/>
                    <a:gd name="connsiteY6" fmla="*/ 1199119 h 1201433"/>
                    <a:gd name="connsiteX7" fmla="*/ 27378 w 254245"/>
                    <a:gd name="connsiteY7" fmla="*/ 879319 h 1201433"/>
                    <a:gd name="connsiteX8" fmla="*/ 59275 w 254245"/>
                    <a:gd name="connsiteY8" fmla="*/ 529473 h 1201433"/>
                    <a:gd name="connsiteX9" fmla="*/ 214868 w 254245"/>
                    <a:gd name="connsiteY9" fmla="*/ -2315 h 120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245" h="1201433">
                      <a:moveTo>
                        <a:pt x="214868" y="-2315"/>
                      </a:moveTo>
                      <a:cubicBezTo>
                        <a:pt x="214868" y="-2315"/>
                        <a:pt x="209383" y="141094"/>
                        <a:pt x="239621" y="200103"/>
                      </a:cubicBezTo>
                      <a:cubicBezTo>
                        <a:pt x="302266" y="322462"/>
                        <a:pt x="172827" y="399843"/>
                        <a:pt x="197261" y="474801"/>
                      </a:cubicBezTo>
                      <a:cubicBezTo>
                        <a:pt x="244023" y="617891"/>
                        <a:pt x="158538" y="598880"/>
                        <a:pt x="185842" y="766340"/>
                      </a:cubicBezTo>
                      <a:cubicBezTo>
                        <a:pt x="205874" y="888952"/>
                        <a:pt x="108077" y="946877"/>
                        <a:pt x="149862" y="1073573"/>
                      </a:cubicBezTo>
                      <a:cubicBezTo>
                        <a:pt x="168298" y="1129393"/>
                        <a:pt x="122367" y="1197013"/>
                        <a:pt x="122367" y="1197013"/>
                      </a:cubicBezTo>
                      <a:lnTo>
                        <a:pt x="98252" y="1199119"/>
                      </a:lnTo>
                      <a:cubicBezTo>
                        <a:pt x="98252" y="1199119"/>
                        <a:pt x="-55937" y="1001357"/>
                        <a:pt x="27378" y="879319"/>
                      </a:cubicBezTo>
                      <a:cubicBezTo>
                        <a:pt x="110692" y="757281"/>
                        <a:pt x="-68313" y="738462"/>
                        <a:pt x="59275" y="529473"/>
                      </a:cubicBezTo>
                      <a:cubicBezTo>
                        <a:pt x="123834" y="423191"/>
                        <a:pt x="-46177" y="379812"/>
                        <a:pt x="214868" y="-2315"/>
                      </a:cubicBezTo>
                      <a:close/>
                    </a:path>
                  </a:pathLst>
                </a:custGeom>
                <a:solidFill>
                  <a:srgbClr val="74A83C"/>
                </a:solidFill>
                <a:ln w="6375" cap="flat">
                  <a:noFill/>
                  <a:prstDash val="solid"/>
                  <a:miter/>
                </a:ln>
              </p:spPr>
              <p:txBody>
                <a:bodyPr rtlCol="0" anchor="ctr"/>
                <a:lstStyle/>
                <a:p>
                  <a:endParaRPr lang="zh-CN" altLang="en-US"/>
                </a:p>
              </p:txBody>
            </p:sp>
            <p:sp>
              <p:nvSpPr>
                <p:cNvPr id="434" name="ïšlîḍè">
                  <a:extLst>
                    <a:ext uri="{FF2B5EF4-FFF2-40B4-BE49-F238E27FC236}">
                      <a16:creationId xmlns:a16="http://schemas.microsoft.com/office/drawing/2014/main" id="{D0DAA3A1-E7BD-0677-A39F-46E5A4B86DDC}"/>
                    </a:ext>
                  </a:extLst>
                </p:cNvPr>
                <p:cNvSpPr/>
                <p:nvPr/>
              </p:nvSpPr>
              <p:spPr>
                <a:xfrm>
                  <a:off x="1890407" y="5325259"/>
                  <a:ext cx="86570" cy="1031549"/>
                </a:xfrm>
                <a:custGeom>
                  <a:avLst/>
                  <a:gdLst>
                    <a:gd name="connsiteX0" fmla="*/ 17930 w 86570"/>
                    <a:gd name="connsiteY0" fmla="*/ 1029235 h 1031549"/>
                    <a:gd name="connsiteX1" fmla="*/ 84849 w 86570"/>
                    <a:gd name="connsiteY1" fmla="*/ -2315 h 1031549"/>
                    <a:gd name="connsiteX2" fmla="*/ 89251 w 86570"/>
                    <a:gd name="connsiteY2" fmla="*/ -1676 h 1031549"/>
                    <a:gd name="connsiteX3" fmla="*/ 22139 w 86570"/>
                    <a:gd name="connsiteY3" fmla="*/ 1027959 h 1031549"/>
                  </a:gdLst>
                  <a:ahLst/>
                  <a:cxnLst>
                    <a:cxn ang="0">
                      <a:pos x="connsiteX0" y="connsiteY0"/>
                    </a:cxn>
                    <a:cxn ang="0">
                      <a:pos x="connsiteX1" y="connsiteY1"/>
                    </a:cxn>
                    <a:cxn ang="0">
                      <a:pos x="connsiteX2" y="connsiteY2"/>
                    </a:cxn>
                    <a:cxn ang="0">
                      <a:pos x="connsiteX3" y="connsiteY3"/>
                    </a:cxn>
                  </a:cxnLst>
                  <a:rect l="l" t="t" r="r" b="b"/>
                  <a:pathLst>
                    <a:path w="86570" h="1031549">
                      <a:moveTo>
                        <a:pt x="17930" y="1029235"/>
                      </a:moveTo>
                      <a:cubicBezTo>
                        <a:pt x="-39485" y="834918"/>
                        <a:pt x="83638" y="6042"/>
                        <a:pt x="84849" y="-2315"/>
                      </a:cubicBezTo>
                      <a:lnTo>
                        <a:pt x="89251" y="-1676"/>
                      </a:lnTo>
                      <a:cubicBezTo>
                        <a:pt x="87975" y="6679"/>
                        <a:pt x="-35148" y="834599"/>
                        <a:pt x="22139" y="1027959"/>
                      </a:cubicBezTo>
                      <a:close/>
                    </a:path>
                  </a:pathLst>
                </a:custGeom>
                <a:solidFill>
                  <a:srgbClr val="376915"/>
                </a:solidFill>
                <a:ln w="6375" cap="flat">
                  <a:noFill/>
                  <a:prstDash val="solid"/>
                  <a:miter/>
                </a:ln>
              </p:spPr>
              <p:txBody>
                <a:bodyPr rtlCol="0" anchor="ctr"/>
                <a:lstStyle/>
                <a:p>
                  <a:endParaRPr lang="zh-CN" altLang="en-US"/>
                </a:p>
              </p:txBody>
            </p:sp>
            <p:sp>
              <p:nvSpPr>
                <p:cNvPr id="435" name="îṧ1ïḍe">
                  <a:extLst>
                    <a:ext uri="{FF2B5EF4-FFF2-40B4-BE49-F238E27FC236}">
                      <a16:creationId xmlns:a16="http://schemas.microsoft.com/office/drawing/2014/main" id="{29AED0DD-CF37-2706-F318-9064A1FB4435}"/>
                    </a:ext>
                  </a:extLst>
                </p:cNvPr>
                <p:cNvSpPr/>
                <p:nvPr/>
              </p:nvSpPr>
              <p:spPr>
                <a:xfrm>
                  <a:off x="1931677" y="4752325"/>
                  <a:ext cx="419737" cy="1636636"/>
                </a:xfrm>
                <a:custGeom>
                  <a:avLst/>
                  <a:gdLst>
                    <a:gd name="connsiteX0" fmla="*/ 351577 w 419737"/>
                    <a:gd name="connsiteY0" fmla="*/ -2315 h 1636636"/>
                    <a:gd name="connsiteX1" fmla="*/ 397828 w 419737"/>
                    <a:gd name="connsiteY1" fmla="*/ 444754 h 1636636"/>
                    <a:gd name="connsiteX2" fmla="*/ 252760 w 419737"/>
                    <a:gd name="connsiteY2" fmla="*/ 1096602 h 1636636"/>
                    <a:gd name="connsiteX3" fmla="*/ 98952 w 419737"/>
                    <a:gd name="connsiteY3" fmla="*/ 1634322 h 1636636"/>
                    <a:gd name="connsiteX4" fmla="*/ 28142 w 419737"/>
                    <a:gd name="connsiteY4" fmla="*/ 1618565 h 1636636"/>
                    <a:gd name="connsiteX5" fmla="*/ 97613 w 419737"/>
                    <a:gd name="connsiteY5" fmla="*/ 987323 h 1636636"/>
                    <a:gd name="connsiteX6" fmla="*/ 351577 w 419737"/>
                    <a:gd name="connsiteY6" fmla="*/ -2315 h 1636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737" h="1636636">
                      <a:moveTo>
                        <a:pt x="351577" y="-2315"/>
                      </a:moveTo>
                      <a:cubicBezTo>
                        <a:pt x="351577" y="-2315"/>
                        <a:pt x="300542" y="109133"/>
                        <a:pt x="397828" y="444754"/>
                      </a:cubicBezTo>
                      <a:cubicBezTo>
                        <a:pt x="495114" y="780374"/>
                        <a:pt x="273749" y="1052648"/>
                        <a:pt x="252760" y="1096602"/>
                      </a:cubicBezTo>
                      <a:cubicBezTo>
                        <a:pt x="231772" y="1140557"/>
                        <a:pt x="47088" y="1428331"/>
                        <a:pt x="98952" y="1634322"/>
                      </a:cubicBezTo>
                      <a:lnTo>
                        <a:pt x="28142" y="1618565"/>
                      </a:lnTo>
                      <a:cubicBezTo>
                        <a:pt x="28142" y="1618565"/>
                        <a:pt x="-62256" y="1367217"/>
                        <a:pt x="97613" y="987323"/>
                      </a:cubicBezTo>
                      <a:cubicBezTo>
                        <a:pt x="326379" y="443798"/>
                        <a:pt x="64632" y="228555"/>
                        <a:pt x="351577" y="-2315"/>
                      </a:cubicBezTo>
                      <a:close/>
                    </a:path>
                  </a:pathLst>
                </a:custGeom>
                <a:solidFill>
                  <a:srgbClr val="8DD155"/>
                </a:solidFill>
                <a:ln w="6375" cap="flat">
                  <a:noFill/>
                  <a:prstDash val="solid"/>
                  <a:miter/>
                </a:ln>
              </p:spPr>
              <p:txBody>
                <a:bodyPr rtlCol="0" anchor="ctr"/>
                <a:lstStyle/>
                <a:p>
                  <a:endParaRPr lang="zh-CN" altLang="en-US"/>
                </a:p>
              </p:txBody>
            </p:sp>
            <p:sp>
              <p:nvSpPr>
                <p:cNvPr id="436" name="îŝľïḑê">
                  <a:extLst>
                    <a:ext uri="{FF2B5EF4-FFF2-40B4-BE49-F238E27FC236}">
                      <a16:creationId xmlns:a16="http://schemas.microsoft.com/office/drawing/2014/main" id="{89B8627F-EAA1-F241-1524-06D8354783B3}"/>
                    </a:ext>
                  </a:extLst>
                </p:cNvPr>
                <p:cNvSpPr/>
                <p:nvPr/>
              </p:nvSpPr>
              <p:spPr>
                <a:xfrm>
                  <a:off x="1964415" y="4926993"/>
                  <a:ext cx="298153" cy="1310520"/>
                </a:xfrm>
                <a:custGeom>
                  <a:avLst/>
                  <a:gdLst>
                    <a:gd name="connsiteX0" fmla="*/ 4781 w 298153"/>
                    <a:gd name="connsiteY0" fmla="*/ 1308206 h 1310520"/>
                    <a:gd name="connsiteX1" fmla="*/ 9119 w 298153"/>
                    <a:gd name="connsiteY1" fmla="*/ 1307695 h 1310520"/>
                    <a:gd name="connsiteX2" fmla="*/ 161141 w 298153"/>
                    <a:gd name="connsiteY2" fmla="*/ 823882 h 1310520"/>
                    <a:gd name="connsiteX3" fmla="*/ 296639 w 298153"/>
                    <a:gd name="connsiteY3" fmla="*/ 385298 h 1310520"/>
                    <a:gd name="connsiteX4" fmla="*/ 270802 w 298153"/>
                    <a:gd name="connsiteY4" fmla="*/ -1742 h 1310520"/>
                    <a:gd name="connsiteX5" fmla="*/ 266465 w 298153"/>
                    <a:gd name="connsiteY5" fmla="*/ -2315 h 1310520"/>
                    <a:gd name="connsiteX6" fmla="*/ 292302 w 298153"/>
                    <a:gd name="connsiteY6" fmla="*/ 386190 h 1310520"/>
                    <a:gd name="connsiteX7" fmla="*/ 157185 w 298153"/>
                    <a:gd name="connsiteY7" fmla="*/ 821968 h 1310520"/>
                    <a:gd name="connsiteX8" fmla="*/ 4781 w 298153"/>
                    <a:gd name="connsiteY8" fmla="*/ 1308206 h 131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153" h="1310520">
                      <a:moveTo>
                        <a:pt x="4781" y="1308206"/>
                      </a:moveTo>
                      <a:lnTo>
                        <a:pt x="9119" y="1307695"/>
                      </a:lnTo>
                      <a:cubicBezTo>
                        <a:pt x="-7404" y="1170156"/>
                        <a:pt x="78336" y="994148"/>
                        <a:pt x="161141" y="823882"/>
                      </a:cubicBezTo>
                      <a:cubicBezTo>
                        <a:pt x="242797" y="656167"/>
                        <a:pt x="319860" y="497830"/>
                        <a:pt x="296639" y="385298"/>
                      </a:cubicBezTo>
                      <a:cubicBezTo>
                        <a:pt x="250452" y="162019"/>
                        <a:pt x="270611" y="-147"/>
                        <a:pt x="270802" y="-1742"/>
                      </a:cubicBezTo>
                      <a:lnTo>
                        <a:pt x="266465" y="-2315"/>
                      </a:lnTo>
                      <a:cubicBezTo>
                        <a:pt x="266465" y="-656"/>
                        <a:pt x="245987" y="161955"/>
                        <a:pt x="292302" y="386190"/>
                      </a:cubicBezTo>
                      <a:cubicBezTo>
                        <a:pt x="315203" y="497255"/>
                        <a:pt x="238458" y="654955"/>
                        <a:pt x="157185" y="821968"/>
                      </a:cubicBezTo>
                      <a:cubicBezTo>
                        <a:pt x="74061" y="992936"/>
                        <a:pt x="-11933" y="1169582"/>
                        <a:pt x="4781" y="1308206"/>
                      </a:cubicBezTo>
                      <a:close/>
                    </a:path>
                  </a:pathLst>
                </a:custGeom>
                <a:solidFill>
                  <a:srgbClr val="376915"/>
                </a:solidFill>
                <a:ln w="6375" cap="flat">
                  <a:noFill/>
                  <a:prstDash val="solid"/>
                  <a:miter/>
                </a:ln>
              </p:spPr>
              <p:txBody>
                <a:bodyPr rtlCol="0" anchor="ctr"/>
                <a:lstStyle/>
                <a:p>
                  <a:endParaRPr lang="zh-CN" altLang="en-US"/>
                </a:p>
              </p:txBody>
            </p:sp>
            <p:sp>
              <p:nvSpPr>
                <p:cNvPr id="437" name="íṡ1ïďê">
                  <a:extLst>
                    <a:ext uri="{FF2B5EF4-FFF2-40B4-BE49-F238E27FC236}">
                      <a16:creationId xmlns:a16="http://schemas.microsoft.com/office/drawing/2014/main" id="{99BD1C01-3AD8-D8BC-F87F-22C0A4EFE686}"/>
                    </a:ext>
                  </a:extLst>
                </p:cNvPr>
                <p:cNvSpPr/>
                <p:nvPr/>
              </p:nvSpPr>
              <p:spPr>
                <a:xfrm>
                  <a:off x="1631751" y="4682662"/>
                  <a:ext cx="372686" cy="1636509"/>
                </a:xfrm>
                <a:custGeom>
                  <a:avLst/>
                  <a:gdLst>
                    <a:gd name="connsiteX0" fmla="*/ 312119 w 372686"/>
                    <a:gd name="connsiteY0" fmla="*/ -2315 h 1636509"/>
                    <a:gd name="connsiteX1" fmla="*/ 120737 w 372686"/>
                    <a:gd name="connsiteY1" fmla="*/ 404244 h 1636509"/>
                    <a:gd name="connsiteX2" fmla="*/ 41886 w 372686"/>
                    <a:gd name="connsiteY2" fmla="*/ 1067319 h 1636509"/>
                    <a:gd name="connsiteX3" fmla="*/ 9033 w 372686"/>
                    <a:gd name="connsiteY3" fmla="*/ 1625645 h 1636509"/>
                    <a:gd name="connsiteX4" fmla="*/ 81057 w 372686"/>
                    <a:gd name="connsiteY4" fmla="*/ 1634194 h 1636509"/>
                    <a:gd name="connsiteX5" fmla="*/ 224402 w 372686"/>
                    <a:gd name="connsiteY5" fmla="*/ 1015392 h 1636509"/>
                    <a:gd name="connsiteX6" fmla="*/ 312119 w 372686"/>
                    <a:gd name="connsiteY6" fmla="*/ -2315 h 1636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686" h="1636509">
                      <a:moveTo>
                        <a:pt x="312119" y="-2315"/>
                      </a:moveTo>
                      <a:cubicBezTo>
                        <a:pt x="312119" y="-2315"/>
                        <a:pt x="323347" y="119722"/>
                        <a:pt x="120737" y="404244"/>
                      </a:cubicBezTo>
                      <a:cubicBezTo>
                        <a:pt x="-81873" y="688767"/>
                        <a:pt x="36591" y="1018965"/>
                        <a:pt x="41886" y="1067319"/>
                      </a:cubicBezTo>
                      <a:cubicBezTo>
                        <a:pt x="47182" y="1115676"/>
                        <a:pt x="126094" y="1448489"/>
                        <a:pt x="9033" y="1625645"/>
                      </a:cubicBezTo>
                      <a:lnTo>
                        <a:pt x="81057" y="1634194"/>
                      </a:lnTo>
                      <a:cubicBezTo>
                        <a:pt x="81057" y="1634194"/>
                        <a:pt x="249536" y="1426991"/>
                        <a:pt x="224402" y="1015392"/>
                      </a:cubicBezTo>
                      <a:cubicBezTo>
                        <a:pt x="188166" y="427019"/>
                        <a:pt x="506244" y="310531"/>
                        <a:pt x="312119" y="-2315"/>
                      </a:cubicBezTo>
                      <a:close/>
                    </a:path>
                  </a:pathLst>
                </a:custGeom>
                <a:solidFill>
                  <a:srgbClr val="8DD155"/>
                </a:solidFill>
                <a:ln w="6375" cap="flat">
                  <a:noFill/>
                  <a:prstDash val="solid"/>
                  <a:miter/>
                </a:ln>
              </p:spPr>
              <p:txBody>
                <a:bodyPr rtlCol="0" anchor="ctr"/>
                <a:lstStyle/>
                <a:p>
                  <a:endParaRPr lang="zh-CN" altLang="en-US"/>
                </a:p>
              </p:txBody>
            </p:sp>
            <p:sp>
              <p:nvSpPr>
                <p:cNvPr id="438" name="îšľiḑé">
                  <a:extLst>
                    <a:ext uri="{FF2B5EF4-FFF2-40B4-BE49-F238E27FC236}">
                      <a16:creationId xmlns:a16="http://schemas.microsoft.com/office/drawing/2014/main" id="{DDB198D1-AE88-016C-034F-02747BB13BC2}"/>
                    </a:ext>
                  </a:extLst>
                </p:cNvPr>
                <p:cNvSpPr/>
                <p:nvPr/>
              </p:nvSpPr>
              <p:spPr>
                <a:xfrm>
                  <a:off x="1737357" y="4864092"/>
                  <a:ext cx="195667" cy="1324173"/>
                </a:xfrm>
                <a:custGeom>
                  <a:avLst/>
                  <a:gdLst>
                    <a:gd name="connsiteX0" fmla="*/ 11494 w 195667"/>
                    <a:gd name="connsiteY0" fmla="*/ 1321859 h 1324173"/>
                    <a:gd name="connsiteX1" fmla="*/ 7538 w 195667"/>
                    <a:gd name="connsiteY1" fmla="*/ 1319881 h 1324173"/>
                    <a:gd name="connsiteX2" fmla="*/ 24253 w 195667"/>
                    <a:gd name="connsiteY2" fmla="*/ 813037 h 1324173"/>
                    <a:gd name="connsiteX3" fmla="*/ 41605 w 195667"/>
                    <a:gd name="connsiteY3" fmla="*/ 354421 h 1324173"/>
                    <a:gd name="connsiteX4" fmla="*/ 194074 w 195667"/>
                    <a:gd name="connsiteY4" fmla="*/ -2315 h 1324173"/>
                    <a:gd name="connsiteX5" fmla="*/ 198347 w 195667"/>
                    <a:gd name="connsiteY5" fmla="*/ -1357 h 1324173"/>
                    <a:gd name="connsiteX6" fmla="*/ 45242 w 195667"/>
                    <a:gd name="connsiteY6" fmla="*/ 356654 h 1324173"/>
                    <a:gd name="connsiteX7" fmla="*/ 28527 w 195667"/>
                    <a:gd name="connsiteY7" fmla="*/ 812526 h 1324173"/>
                    <a:gd name="connsiteX8" fmla="*/ 11494 w 195667"/>
                    <a:gd name="connsiteY8" fmla="*/ 1321859 h 132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67" h="1324173">
                      <a:moveTo>
                        <a:pt x="11494" y="1321859"/>
                      </a:moveTo>
                      <a:lnTo>
                        <a:pt x="7538" y="1319881"/>
                      </a:lnTo>
                      <a:cubicBezTo>
                        <a:pt x="68654" y="1195610"/>
                        <a:pt x="45815" y="1000910"/>
                        <a:pt x="24253" y="813037"/>
                      </a:cubicBezTo>
                      <a:cubicBezTo>
                        <a:pt x="2754" y="628034"/>
                        <a:pt x="-17532" y="452856"/>
                        <a:pt x="41605" y="354421"/>
                      </a:cubicBezTo>
                      <a:cubicBezTo>
                        <a:pt x="159113" y="158765"/>
                        <a:pt x="193754" y="-720"/>
                        <a:pt x="194074" y="-2315"/>
                      </a:cubicBezTo>
                      <a:lnTo>
                        <a:pt x="198347" y="-1357"/>
                      </a:lnTo>
                      <a:cubicBezTo>
                        <a:pt x="198347" y="238"/>
                        <a:pt x="163325" y="160360"/>
                        <a:pt x="45242" y="356654"/>
                      </a:cubicBezTo>
                      <a:cubicBezTo>
                        <a:pt x="-13131" y="453813"/>
                        <a:pt x="6965" y="628098"/>
                        <a:pt x="28527" y="812526"/>
                      </a:cubicBezTo>
                      <a:cubicBezTo>
                        <a:pt x="50218" y="1001102"/>
                        <a:pt x="72865" y="1196440"/>
                        <a:pt x="11494" y="1321859"/>
                      </a:cubicBezTo>
                      <a:close/>
                    </a:path>
                  </a:pathLst>
                </a:custGeom>
                <a:solidFill>
                  <a:srgbClr val="376915"/>
                </a:solidFill>
                <a:ln w="6375" cap="flat">
                  <a:noFill/>
                  <a:prstDash val="solid"/>
                  <a:miter/>
                </a:ln>
              </p:spPr>
              <p:txBody>
                <a:bodyPr rtlCol="0" anchor="ctr"/>
                <a:lstStyle/>
                <a:p>
                  <a:endParaRPr lang="zh-CN" altLang="en-US"/>
                </a:p>
              </p:txBody>
            </p:sp>
            <p:sp>
              <p:nvSpPr>
                <p:cNvPr id="439" name="iSļîḑè">
                  <a:extLst>
                    <a:ext uri="{FF2B5EF4-FFF2-40B4-BE49-F238E27FC236}">
                      <a16:creationId xmlns:a16="http://schemas.microsoft.com/office/drawing/2014/main" id="{27068473-5776-1524-9113-42CF5C1A0778}"/>
                    </a:ext>
                  </a:extLst>
                </p:cNvPr>
                <p:cNvSpPr/>
                <p:nvPr/>
              </p:nvSpPr>
              <p:spPr>
                <a:xfrm>
                  <a:off x="2021824" y="5295532"/>
                  <a:ext cx="633470" cy="1006287"/>
                </a:xfrm>
                <a:custGeom>
                  <a:avLst/>
                  <a:gdLst>
                    <a:gd name="connsiteX0" fmla="*/ 598963 w 633470"/>
                    <a:gd name="connsiteY0" fmla="*/ -2315 h 1006287"/>
                    <a:gd name="connsiteX1" fmla="*/ 445348 w 633470"/>
                    <a:gd name="connsiteY1" fmla="*/ 536745 h 1006287"/>
                    <a:gd name="connsiteX2" fmla="*/ 31069 w 633470"/>
                    <a:gd name="connsiteY2" fmla="*/ 1003972 h 1006287"/>
                    <a:gd name="connsiteX3" fmla="*/ 2680 w 633470"/>
                    <a:gd name="connsiteY3" fmla="*/ 945281 h 1006287"/>
                    <a:gd name="connsiteX4" fmla="*/ 226662 w 633470"/>
                    <a:gd name="connsiteY4" fmla="*/ 552438 h 1006287"/>
                    <a:gd name="connsiteX5" fmla="*/ 598963 w 633470"/>
                    <a:gd name="connsiteY5" fmla="*/ -2315 h 100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3470" h="1006287">
                      <a:moveTo>
                        <a:pt x="598963" y="-2315"/>
                      </a:moveTo>
                      <a:cubicBezTo>
                        <a:pt x="598963" y="-2315"/>
                        <a:pt x="749326" y="360736"/>
                        <a:pt x="445348" y="536745"/>
                      </a:cubicBezTo>
                      <a:cubicBezTo>
                        <a:pt x="265066" y="641111"/>
                        <a:pt x="456129" y="907962"/>
                        <a:pt x="31069" y="1003972"/>
                      </a:cubicBezTo>
                      <a:lnTo>
                        <a:pt x="2680" y="945281"/>
                      </a:lnTo>
                      <a:cubicBezTo>
                        <a:pt x="2680" y="945281"/>
                        <a:pt x="169247" y="802957"/>
                        <a:pt x="226662" y="552438"/>
                      </a:cubicBezTo>
                      <a:cubicBezTo>
                        <a:pt x="288734" y="281632"/>
                        <a:pt x="566429" y="278251"/>
                        <a:pt x="598963" y="-2315"/>
                      </a:cubicBezTo>
                      <a:close/>
                    </a:path>
                  </a:pathLst>
                </a:custGeom>
                <a:solidFill>
                  <a:srgbClr val="8DD155"/>
                </a:solidFill>
                <a:ln w="6375" cap="flat">
                  <a:noFill/>
                  <a:prstDash val="solid"/>
                  <a:miter/>
                </a:ln>
              </p:spPr>
              <p:txBody>
                <a:bodyPr rtlCol="0" anchor="ctr"/>
                <a:lstStyle/>
                <a:p>
                  <a:endParaRPr lang="zh-CN" altLang="en-US"/>
                </a:p>
              </p:txBody>
            </p:sp>
            <p:sp>
              <p:nvSpPr>
                <p:cNvPr id="440" name="iṧľïḓè">
                  <a:extLst>
                    <a:ext uri="{FF2B5EF4-FFF2-40B4-BE49-F238E27FC236}">
                      <a16:creationId xmlns:a16="http://schemas.microsoft.com/office/drawing/2014/main" id="{5956C95C-C321-A06D-A945-C4FD729634DB}"/>
                    </a:ext>
                  </a:extLst>
                </p:cNvPr>
                <p:cNvSpPr/>
                <p:nvPr/>
              </p:nvSpPr>
              <p:spPr>
                <a:xfrm>
                  <a:off x="2142586" y="5467520"/>
                  <a:ext cx="465187" cy="733312"/>
                </a:xfrm>
                <a:custGeom>
                  <a:avLst/>
                  <a:gdLst>
                    <a:gd name="connsiteX0" fmla="*/ 5680 w 465187"/>
                    <a:gd name="connsiteY0" fmla="*/ 730997 h 733312"/>
                    <a:gd name="connsiteX1" fmla="*/ 121721 w 465187"/>
                    <a:gd name="connsiteY1" fmla="*/ 504656 h 733312"/>
                    <a:gd name="connsiteX2" fmla="*/ 220155 w 465187"/>
                    <a:gd name="connsiteY2" fmla="*/ 336241 h 733312"/>
                    <a:gd name="connsiteX3" fmla="*/ 467868 w 465187"/>
                    <a:gd name="connsiteY3" fmla="*/ -401 h 733312"/>
                    <a:gd name="connsiteX4" fmla="*/ 463848 w 465187"/>
                    <a:gd name="connsiteY4" fmla="*/ -2315 h 733312"/>
                    <a:gd name="connsiteX5" fmla="*/ 217922 w 465187"/>
                    <a:gd name="connsiteY5" fmla="*/ 332476 h 733312"/>
                    <a:gd name="connsiteX6" fmla="*/ 117510 w 465187"/>
                    <a:gd name="connsiteY6" fmla="*/ 503444 h 733312"/>
                    <a:gd name="connsiteX7" fmla="*/ 2680 w 465187"/>
                    <a:gd name="connsiteY7" fmla="*/ 727935 h 733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5187" h="733312">
                      <a:moveTo>
                        <a:pt x="5680" y="730997"/>
                      </a:moveTo>
                      <a:cubicBezTo>
                        <a:pt x="76299" y="658527"/>
                        <a:pt x="100413" y="576808"/>
                        <a:pt x="121721" y="504656"/>
                      </a:cubicBezTo>
                      <a:cubicBezTo>
                        <a:pt x="143027" y="432505"/>
                        <a:pt x="161401" y="370689"/>
                        <a:pt x="220155" y="336241"/>
                      </a:cubicBezTo>
                      <a:cubicBezTo>
                        <a:pt x="338238" y="267279"/>
                        <a:pt x="466592" y="2278"/>
                        <a:pt x="467868" y="-401"/>
                      </a:cubicBezTo>
                      <a:lnTo>
                        <a:pt x="463848" y="-2315"/>
                      </a:lnTo>
                      <a:cubicBezTo>
                        <a:pt x="462572" y="300"/>
                        <a:pt x="334857" y="264153"/>
                        <a:pt x="217922" y="332476"/>
                      </a:cubicBezTo>
                      <a:cubicBezTo>
                        <a:pt x="157637" y="367627"/>
                        <a:pt x="139073" y="430591"/>
                        <a:pt x="117510" y="503444"/>
                      </a:cubicBezTo>
                      <a:cubicBezTo>
                        <a:pt x="96331" y="575021"/>
                        <a:pt x="72345" y="656550"/>
                        <a:pt x="2680" y="727935"/>
                      </a:cubicBezTo>
                      <a:close/>
                    </a:path>
                  </a:pathLst>
                </a:custGeom>
                <a:solidFill>
                  <a:srgbClr val="376915"/>
                </a:solidFill>
                <a:ln w="6375" cap="flat">
                  <a:noFill/>
                  <a:prstDash val="solid"/>
                  <a:miter/>
                </a:ln>
              </p:spPr>
              <p:txBody>
                <a:bodyPr rtlCol="0" anchor="ctr"/>
                <a:lstStyle/>
                <a:p>
                  <a:endParaRPr lang="zh-CN" altLang="en-US"/>
                </a:p>
              </p:txBody>
            </p:sp>
            <p:sp>
              <p:nvSpPr>
                <p:cNvPr id="441" name="işḻïḑé">
                  <a:extLst>
                    <a:ext uri="{FF2B5EF4-FFF2-40B4-BE49-F238E27FC236}">
                      <a16:creationId xmlns:a16="http://schemas.microsoft.com/office/drawing/2014/main" id="{E083A3BA-9C6B-3AFF-2F4D-688C1DA5880C}"/>
                    </a:ext>
                  </a:extLst>
                </p:cNvPr>
                <p:cNvSpPr/>
                <p:nvPr/>
              </p:nvSpPr>
              <p:spPr>
                <a:xfrm>
                  <a:off x="1318239" y="5149315"/>
                  <a:ext cx="376476" cy="1119521"/>
                </a:xfrm>
                <a:custGeom>
                  <a:avLst/>
                  <a:gdLst>
                    <a:gd name="connsiteX0" fmla="*/ 2680 w 376476"/>
                    <a:gd name="connsiteY0" fmla="*/ -2315 h 1119521"/>
                    <a:gd name="connsiteX1" fmla="*/ 264683 w 376476"/>
                    <a:gd name="connsiteY1" fmla="*/ 493238 h 1119521"/>
                    <a:gd name="connsiteX2" fmla="*/ 288861 w 376476"/>
                    <a:gd name="connsiteY2" fmla="*/ 1117207 h 1119521"/>
                    <a:gd name="connsiteX3" fmla="*/ 227810 w 376476"/>
                    <a:gd name="connsiteY3" fmla="*/ 1094497 h 1119521"/>
                    <a:gd name="connsiteX4" fmla="*/ 117701 w 376476"/>
                    <a:gd name="connsiteY4" fmla="*/ 655849 h 1119521"/>
                    <a:gd name="connsiteX5" fmla="*/ 2680 w 376476"/>
                    <a:gd name="connsiteY5" fmla="*/ -2315 h 111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76" h="1119521">
                      <a:moveTo>
                        <a:pt x="2680" y="-2315"/>
                      </a:moveTo>
                      <a:cubicBezTo>
                        <a:pt x="2680" y="-2315"/>
                        <a:pt x="362416" y="155831"/>
                        <a:pt x="264683" y="493238"/>
                      </a:cubicBezTo>
                      <a:cubicBezTo>
                        <a:pt x="206758" y="693296"/>
                        <a:pt x="529365" y="753772"/>
                        <a:pt x="288861" y="1117207"/>
                      </a:cubicBezTo>
                      <a:lnTo>
                        <a:pt x="227810" y="1094497"/>
                      </a:lnTo>
                      <a:cubicBezTo>
                        <a:pt x="227810" y="1094497"/>
                        <a:pt x="249565" y="876448"/>
                        <a:pt x="117701" y="655849"/>
                      </a:cubicBezTo>
                      <a:cubicBezTo>
                        <a:pt x="-24877" y="417386"/>
                        <a:pt x="173266" y="222815"/>
                        <a:pt x="2680" y="-2315"/>
                      </a:cubicBezTo>
                      <a:close/>
                    </a:path>
                  </a:pathLst>
                </a:custGeom>
                <a:solidFill>
                  <a:srgbClr val="8DD155"/>
                </a:solidFill>
                <a:ln w="6375" cap="flat">
                  <a:noFill/>
                  <a:prstDash val="solid"/>
                  <a:miter/>
                </a:ln>
              </p:spPr>
              <p:txBody>
                <a:bodyPr rtlCol="0" anchor="ctr"/>
                <a:lstStyle/>
                <a:p>
                  <a:endParaRPr lang="zh-CN" altLang="en-US"/>
                </a:p>
              </p:txBody>
            </p:sp>
            <p:sp>
              <p:nvSpPr>
                <p:cNvPr id="442" name="ïślîdê">
                  <a:extLst>
                    <a:ext uri="{FF2B5EF4-FFF2-40B4-BE49-F238E27FC236}">
                      <a16:creationId xmlns:a16="http://schemas.microsoft.com/office/drawing/2014/main" id="{ADD538C4-AFCC-178D-A489-17C99C114F59}"/>
                    </a:ext>
                  </a:extLst>
                </p:cNvPr>
                <p:cNvSpPr/>
                <p:nvPr/>
              </p:nvSpPr>
              <p:spPr>
                <a:xfrm>
                  <a:off x="1426881" y="5281879"/>
                  <a:ext cx="176594" cy="848013"/>
                </a:xfrm>
                <a:custGeom>
                  <a:avLst/>
                  <a:gdLst>
                    <a:gd name="connsiteX0" fmla="*/ 179262 w 176594"/>
                    <a:gd name="connsiteY0" fmla="*/ 845699 h 848013"/>
                    <a:gd name="connsiteX1" fmla="*/ 106474 w 176594"/>
                    <a:gd name="connsiteY1" fmla="*/ 602006 h 848013"/>
                    <a:gd name="connsiteX2" fmla="*/ 60989 w 176594"/>
                    <a:gd name="connsiteY2" fmla="*/ 412346 h 848013"/>
                    <a:gd name="connsiteX3" fmla="*/ 6892 w 176594"/>
                    <a:gd name="connsiteY3" fmla="*/ -2315 h 848013"/>
                    <a:gd name="connsiteX4" fmla="*/ 2680 w 176594"/>
                    <a:gd name="connsiteY4" fmla="*/ -976 h 848013"/>
                    <a:gd name="connsiteX5" fmla="*/ 56714 w 176594"/>
                    <a:gd name="connsiteY5" fmla="*/ 410943 h 848013"/>
                    <a:gd name="connsiteX6" fmla="*/ 102519 w 176594"/>
                    <a:gd name="connsiteY6" fmla="*/ 603856 h 848013"/>
                    <a:gd name="connsiteX7" fmla="*/ 174861 w 176594"/>
                    <a:gd name="connsiteY7" fmla="*/ 845509 h 84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594" h="848013">
                      <a:moveTo>
                        <a:pt x="179262" y="845699"/>
                      </a:moveTo>
                      <a:cubicBezTo>
                        <a:pt x="180092" y="744522"/>
                        <a:pt x="140986" y="668798"/>
                        <a:pt x="106474" y="602006"/>
                      </a:cubicBezTo>
                      <a:cubicBezTo>
                        <a:pt x="71962" y="535214"/>
                        <a:pt x="42296" y="477735"/>
                        <a:pt x="60989" y="412346"/>
                      </a:cubicBezTo>
                      <a:cubicBezTo>
                        <a:pt x="98499" y="280868"/>
                        <a:pt x="7784" y="683"/>
                        <a:pt x="6892" y="-2315"/>
                      </a:cubicBezTo>
                      <a:lnTo>
                        <a:pt x="2680" y="-976"/>
                      </a:lnTo>
                      <a:cubicBezTo>
                        <a:pt x="3574" y="1833"/>
                        <a:pt x="93906" y="280740"/>
                        <a:pt x="56714" y="410943"/>
                      </a:cubicBezTo>
                      <a:cubicBezTo>
                        <a:pt x="37576" y="478055"/>
                        <a:pt x="67686" y="536362"/>
                        <a:pt x="102519" y="603856"/>
                      </a:cubicBezTo>
                      <a:cubicBezTo>
                        <a:pt x="136776" y="670203"/>
                        <a:pt x="175627" y="745415"/>
                        <a:pt x="174861" y="845509"/>
                      </a:cubicBezTo>
                      <a:close/>
                    </a:path>
                  </a:pathLst>
                </a:custGeom>
                <a:solidFill>
                  <a:srgbClr val="376915"/>
                </a:solidFill>
                <a:ln w="6375" cap="flat">
                  <a:noFill/>
                  <a:prstDash val="solid"/>
                  <a:miter/>
                </a:ln>
              </p:spPr>
              <p:txBody>
                <a:bodyPr rtlCol="0" anchor="ctr"/>
                <a:lstStyle/>
                <a:p>
                  <a:endParaRPr lang="zh-CN" altLang="en-US"/>
                </a:p>
              </p:txBody>
            </p:sp>
            <p:sp>
              <p:nvSpPr>
                <p:cNvPr id="443" name="išḻídé">
                  <a:extLst>
                    <a:ext uri="{FF2B5EF4-FFF2-40B4-BE49-F238E27FC236}">
                      <a16:creationId xmlns:a16="http://schemas.microsoft.com/office/drawing/2014/main" id="{0A2F1B8D-EE12-84AF-6BB6-610DB9D96D99}"/>
                    </a:ext>
                  </a:extLst>
                </p:cNvPr>
                <p:cNvSpPr/>
                <p:nvPr/>
              </p:nvSpPr>
              <p:spPr>
                <a:xfrm>
                  <a:off x="1974859" y="6239228"/>
                  <a:ext cx="384112" cy="218952"/>
                </a:xfrm>
                <a:custGeom>
                  <a:avLst/>
                  <a:gdLst>
                    <a:gd name="connsiteX0" fmla="*/ 256148 w 384112"/>
                    <a:gd name="connsiteY0" fmla="*/ 37501 h 218952"/>
                    <a:gd name="connsiteX1" fmla="*/ 359941 w 384112"/>
                    <a:gd name="connsiteY1" fmla="*/ 136637 h 218952"/>
                    <a:gd name="connsiteX2" fmla="*/ 169707 w 384112"/>
                    <a:gd name="connsiteY2" fmla="*/ 196475 h 218952"/>
                    <a:gd name="connsiteX3" fmla="*/ 20174 w 384112"/>
                    <a:gd name="connsiteY3" fmla="*/ 39798 h 218952"/>
                    <a:gd name="connsiteX4" fmla="*/ 256148 w 384112"/>
                    <a:gd name="connsiteY4" fmla="*/ 37501 h 218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112" h="218952">
                      <a:moveTo>
                        <a:pt x="256148" y="37501"/>
                      </a:moveTo>
                      <a:cubicBezTo>
                        <a:pt x="256148" y="37501"/>
                        <a:pt x="291490" y="102698"/>
                        <a:pt x="359941" y="136637"/>
                      </a:cubicBezTo>
                      <a:cubicBezTo>
                        <a:pt x="428392" y="170576"/>
                        <a:pt x="366320" y="255103"/>
                        <a:pt x="169707" y="196475"/>
                      </a:cubicBezTo>
                      <a:cubicBezTo>
                        <a:pt x="-26907" y="137849"/>
                        <a:pt x="-8088" y="133192"/>
                        <a:pt x="20174" y="39798"/>
                      </a:cubicBezTo>
                      <a:cubicBezTo>
                        <a:pt x="48434" y="-53597"/>
                        <a:pt x="256148" y="37501"/>
                        <a:pt x="256148" y="37501"/>
                      </a:cubicBezTo>
                      <a:close/>
                    </a:path>
                  </a:pathLst>
                </a:custGeom>
                <a:solidFill>
                  <a:srgbClr val="4D4D4D"/>
                </a:solidFill>
                <a:ln w="6375" cap="flat">
                  <a:noFill/>
                  <a:prstDash val="solid"/>
                  <a:miter/>
                </a:ln>
              </p:spPr>
              <p:txBody>
                <a:bodyPr rtlCol="0" anchor="ctr"/>
                <a:lstStyle/>
                <a:p>
                  <a:endParaRPr lang="zh-CN" altLang="en-US"/>
                </a:p>
              </p:txBody>
            </p:sp>
            <p:sp>
              <p:nvSpPr>
                <p:cNvPr id="444" name="ïṥlîḑè">
                  <a:extLst>
                    <a:ext uri="{FF2B5EF4-FFF2-40B4-BE49-F238E27FC236}">
                      <a16:creationId xmlns:a16="http://schemas.microsoft.com/office/drawing/2014/main" id="{1C4BF819-2C2B-677F-F62E-AFCD65E285C9}"/>
                    </a:ext>
                  </a:extLst>
                </p:cNvPr>
                <p:cNvSpPr/>
                <p:nvPr/>
              </p:nvSpPr>
              <p:spPr>
                <a:xfrm>
                  <a:off x="1974917" y="6239365"/>
                  <a:ext cx="377871" cy="218823"/>
                </a:xfrm>
                <a:custGeom>
                  <a:avLst/>
                  <a:gdLst>
                    <a:gd name="connsiteX0" fmla="*/ 20116 w 377871"/>
                    <a:gd name="connsiteY0" fmla="*/ 39662 h 218823"/>
                    <a:gd name="connsiteX1" fmla="*/ 90671 w 377871"/>
                    <a:gd name="connsiteY1" fmla="*/ -2315 h 218823"/>
                    <a:gd name="connsiteX2" fmla="*/ 84291 w 377871"/>
                    <a:gd name="connsiteY2" fmla="*/ 11336 h 218823"/>
                    <a:gd name="connsiteX3" fmla="*/ 233826 w 377871"/>
                    <a:gd name="connsiteY3" fmla="*/ 168015 h 218823"/>
                    <a:gd name="connsiteX4" fmla="*/ 380552 w 377871"/>
                    <a:gd name="connsiteY4" fmla="*/ 186642 h 218823"/>
                    <a:gd name="connsiteX5" fmla="*/ 169329 w 377871"/>
                    <a:gd name="connsiteY5" fmla="*/ 196339 h 218823"/>
                    <a:gd name="connsiteX6" fmla="*/ 20116 w 377871"/>
                    <a:gd name="connsiteY6" fmla="*/ 39662 h 218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871" h="218823">
                      <a:moveTo>
                        <a:pt x="20116" y="39662"/>
                      </a:moveTo>
                      <a:cubicBezTo>
                        <a:pt x="29238" y="9550"/>
                        <a:pt x="57115" y="-1359"/>
                        <a:pt x="90671" y="-2315"/>
                      </a:cubicBezTo>
                      <a:cubicBezTo>
                        <a:pt x="87928" y="1895"/>
                        <a:pt x="85759" y="6488"/>
                        <a:pt x="84291" y="11336"/>
                      </a:cubicBezTo>
                      <a:cubicBezTo>
                        <a:pt x="56031" y="104732"/>
                        <a:pt x="37532" y="109325"/>
                        <a:pt x="233826" y="168015"/>
                      </a:cubicBezTo>
                      <a:cubicBezTo>
                        <a:pt x="296407" y="186706"/>
                        <a:pt x="345338" y="190790"/>
                        <a:pt x="380552" y="186642"/>
                      </a:cubicBezTo>
                      <a:cubicBezTo>
                        <a:pt x="360839" y="214074"/>
                        <a:pt x="290730" y="232639"/>
                        <a:pt x="169329" y="196339"/>
                      </a:cubicBezTo>
                      <a:cubicBezTo>
                        <a:pt x="-26646" y="137713"/>
                        <a:pt x="-8146" y="133056"/>
                        <a:pt x="20116" y="39662"/>
                      </a:cubicBezTo>
                      <a:close/>
                    </a:path>
                  </a:pathLst>
                </a:custGeom>
                <a:solidFill>
                  <a:srgbClr val="383838"/>
                </a:solidFill>
                <a:ln w="6375" cap="flat">
                  <a:noFill/>
                  <a:prstDash val="solid"/>
                  <a:miter/>
                </a:ln>
              </p:spPr>
              <p:txBody>
                <a:bodyPr rtlCol="0" anchor="ctr"/>
                <a:lstStyle/>
                <a:p>
                  <a:endParaRPr lang="zh-CN" altLang="en-US"/>
                </a:p>
              </p:txBody>
            </p:sp>
            <p:sp>
              <p:nvSpPr>
                <p:cNvPr id="445" name="îs1ïḓé">
                  <a:extLst>
                    <a:ext uri="{FF2B5EF4-FFF2-40B4-BE49-F238E27FC236}">
                      <a16:creationId xmlns:a16="http://schemas.microsoft.com/office/drawing/2014/main" id="{1B7B5EEA-8051-6EBA-6E05-139CB65799DD}"/>
                    </a:ext>
                  </a:extLst>
                </p:cNvPr>
                <p:cNvSpPr/>
                <p:nvPr/>
              </p:nvSpPr>
              <p:spPr>
                <a:xfrm>
                  <a:off x="2112936" y="6272961"/>
                  <a:ext cx="160540" cy="92155"/>
                </a:xfrm>
                <a:custGeom>
                  <a:avLst/>
                  <a:gdLst>
                    <a:gd name="connsiteX0" fmla="*/ 2986 w 160540"/>
                    <a:gd name="connsiteY0" fmla="*/ 5874 h 92155"/>
                    <a:gd name="connsiteX1" fmla="*/ 101675 w 160540"/>
                    <a:gd name="connsiteY1" fmla="*/ 13274 h 92155"/>
                    <a:gd name="connsiteX2" fmla="*/ 162727 w 160540"/>
                    <a:gd name="connsiteY2" fmla="*/ 88871 h 92155"/>
                    <a:gd name="connsiteX3" fmla="*/ 84770 w 160540"/>
                    <a:gd name="connsiteY3" fmla="*/ 38600 h 92155"/>
                    <a:gd name="connsiteX4" fmla="*/ 2986 w 160540"/>
                    <a:gd name="connsiteY4" fmla="*/ 5874 h 92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40" h="92155">
                      <a:moveTo>
                        <a:pt x="2986" y="5874"/>
                      </a:moveTo>
                      <a:cubicBezTo>
                        <a:pt x="7643" y="-1144"/>
                        <a:pt x="64802" y="-11351"/>
                        <a:pt x="101675" y="13274"/>
                      </a:cubicBezTo>
                      <a:cubicBezTo>
                        <a:pt x="138548" y="37899"/>
                        <a:pt x="167383" y="81853"/>
                        <a:pt x="162727" y="88871"/>
                      </a:cubicBezTo>
                      <a:cubicBezTo>
                        <a:pt x="158070" y="95887"/>
                        <a:pt x="121642" y="63353"/>
                        <a:pt x="84770" y="38600"/>
                      </a:cubicBezTo>
                      <a:cubicBezTo>
                        <a:pt x="47897" y="13849"/>
                        <a:pt x="-1671" y="12827"/>
                        <a:pt x="2986" y="5874"/>
                      </a:cubicBezTo>
                      <a:close/>
                    </a:path>
                  </a:pathLst>
                </a:custGeom>
                <a:solidFill>
                  <a:srgbClr val="666666"/>
                </a:solidFill>
                <a:ln w="6375" cap="flat">
                  <a:noFill/>
                  <a:prstDash val="solid"/>
                  <a:miter/>
                </a:ln>
              </p:spPr>
              <p:txBody>
                <a:bodyPr rtlCol="0" anchor="ctr"/>
                <a:lstStyle/>
                <a:p>
                  <a:endParaRPr lang="zh-CN" altLang="en-US"/>
                </a:p>
              </p:txBody>
            </p:sp>
            <p:sp>
              <p:nvSpPr>
                <p:cNvPr id="446" name="íṩļîḑê">
                  <a:extLst>
                    <a:ext uri="{FF2B5EF4-FFF2-40B4-BE49-F238E27FC236}">
                      <a16:creationId xmlns:a16="http://schemas.microsoft.com/office/drawing/2014/main" id="{CC9B41E2-7BF1-7C8E-926C-ED7351D1725F}"/>
                    </a:ext>
                  </a:extLst>
                </p:cNvPr>
                <p:cNvSpPr/>
                <p:nvPr/>
              </p:nvSpPr>
              <p:spPr>
                <a:xfrm>
                  <a:off x="1748555" y="6168149"/>
                  <a:ext cx="274080" cy="231358"/>
                </a:xfrm>
                <a:custGeom>
                  <a:avLst/>
                  <a:gdLst>
                    <a:gd name="connsiteX0" fmla="*/ 57008 w 274080"/>
                    <a:gd name="connsiteY0" fmla="*/ 207014 h 231358"/>
                    <a:gd name="connsiteX1" fmla="*/ 2911 w 274080"/>
                    <a:gd name="connsiteY1" fmla="*/ 114577 h 231358"/>
                    <a:gd name="connsiteX2" fmla="*/ 162014 w 274080"/>
                    <a:gd name="connsiteY2" fmla="*/ 12506 h 231358"/>
                    <a:gd name="connsiteX3" fmla="*/ 179875 w 274080"/>
                    <a:gd name="connsiteY3" fmla="*/ 228897 h 231358"/>
                    <a:gd name="connsiteX4" fmla="*/ 57008 w 274080"/>
                    <a:gd name="connsiteY4" fmla="*/ 207014 h 231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080" h="231358">
                      <a:moveTo>
                        <a:pt x="57008" y="207014"/>
                      </a:moveTo>
                      <a:lnTo>
                        <a:pt x="2911" y="114577"/>
                      </a:lnTo>
                      <a:cubicBezTo>
                        <a:pt x="2911" y="114577"/>
                        <a:pt x="-10230" y="-51925"/>
                        <a:pt x="162014" y="12506"/>
                      </a:cubicBezTo>
                      <a:cubicBezTo>
                        <a:pt x="334258" y="76939"/>
                        <a:pt x="289155" y="234510"/>
                        <a:pt x="179875" y="228897"/>
                      </a:cubicBezTo>
                      <a:cubicBezTo>
                        <a:pt x="70597" y="223282"/>
                        <a:pt x="57008" y="207014"/>
                        <a:pt x="57008" y="207014"/>
                      </a:cubicBezTo>
                      <a:close/>
                    </a:path>
                  </a:pathLst>
                </a:custGeom>
                <a:solidFill>
                  <a:srgbClr val="4C4C4C"/>
                </a:solidFill>
                <a:ln w="6375" cap="flat">
                  <a:noFill/>
                  <a:prstDash val="solid"/>
                  <a:miter/>
                </a:ln>
              </p:spPr>
              <p:txBody>
                <a:bodyPr rtlCol="0" anchor="ctr"/>
                <a:lstStyle/>
                <a:p>
                  <a:endParaRPr lang="zh-CN" altLang="en-US"/>
                </a:p>
              </p:txBody>
            </p:sp>
            <p:sp>
              <p:nvSpPr>
                <p:cNvPr id="447" name="iŝlïḋe">
                  <a:extLst>
                    <a:ext uri="{FF2B5EF4-FFF2-40B4-BE49-F238E27FC236}">
                      <a16:creationId xmlns:a16="http://schemas.microsoft.com/office/drawing/2014/main" id="{B1D45461-7CEF-BDCF-D696-6FB41D894A46}"/>
                    </a:ext>
                  </a:extLst>
                </p:cNvPr>
                <p:cNvSpPr/>
                <p:nvPr/>
              </p:nvSpPr>
              <p:spPr>
                <a:xfrm>
                  <a:off x="1748579" y="6222013"/>
                  <a:ext cx="274008" cy="177418"/>
                </a:xfrm>
                <a:custGeom>
                  <a:avLst/>
                  <a:gdLst>
                    <a:gd name="connsiteX0" fmla="*/ 47225 w 274008"/>
                    <a:gd name="connsiteY0" fmla="*/ 57204 h 177418"/>
                    <a:gd name="connsiteX1" fmla="*/ 170155 w 274008"/>
                    <a:gd name="connsiteY1" fmla="*/ 78831 h 177418"/>
                    <a:gd name="connsiteX2" fmla="*/ 258574 w 274008"/>
                    <a:gd name="connsiteY2" fmla="*/ 28243 h 177418"/>
                    <a:gd name="connsiteX3" fmla="*/ 179852 w 274008"/>
                    <a:gd name="connsiteY3" fmla="*/ 174969 h 177418"/>
                    <a:gd name="connsiteX4" fmla="*/ 56984 w 274008"/>
                    <a:gd name="connsiteY4" fmla="*/ 153342 h 177418"/>
                    <a:gd name="connsiteX5" fmla="*/ 2887 w 274008"/>
                    <a:gd name="connsiteY5" fmla="*/ 60904 h 177418"/>
                    <a:gd name="connsiteX6" fmla="*/ 12328 w 274008"/>
                    <a:gd name="connsiteY6" fmla="*/ -2315 h 177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08" h="177418">
                      <a:moveTo>
                        <a:pt x="47225" y="57204"/>
                      </a:moveTo>
                      <a:cubicBezTo>
                        <a:pt x="47225" y="57204"/>
                        <a:pt x="60940" y="73152"/>
                        <a:pt x="170155" y="78831"/>
                      </a:cubicBezTo>
                      <a:cubicBezTo>
                        <a:pt x="207283" y="82084"/>
                        <a:pt x="242562" y="61925"/>
                        <a:pt x="258574" y="28243"/>
                      </a:cubicBezTo>
                      <a:cubicBezTo>
                        <a:pt x="304122" y="97778"/>
                        <a:pt x="258574" y="178860"/>
                        <a:pt x="179852" y="174969"/>
                      </a:cubicBezTo>
                      <a:cubicBezTo>
                        <a:pt x="70637" y="169290"/>
                        <a:pt x="56984" y="153342"/>
                        <a:pt x="56984" y="153342"/>
                      </a:cubicBezTo>
                      <a:lnTo>
                        <a:pt x="2887" y="60904"/>
                      </a:lnTo>
                      <a:cubicBezTo>
                        <a:pt x="1803" y="39407"/>
                        <a:pt x="4993" y="17907"/>
                        <a:pt x="12328" y="-2315"/>
                      </a:cubicBezTo>
                      <a:close/>
                    </a:path>
                  </a:pathLst>
                </a:custGeom>
                <a:solidFill>
                  <a:srgbClr val="383838"/>
                </a:solidFill>
                <a:ln w="6375" cap="flat">
                  <a:noFill/>
                  <a:prstDash val="solid"/>
                  <a:miter/>
                </a:ln>
              </p:spPr>
              <p:txBody>
                <a:bodyPr rtlCol="0" anchor="ctr"/>
                <a:lstStyle/>
                <a:p>
                  <a:endParaRPr lang="zh-CN" altLang="en-US"/>
                </a:p>
              </p:txBody>
            </p:sp>
            <p:sp>
              <p:nvSpPr>
                <p:cNvPr id="448" name="iṣḻîḍé">
                  <a:extLst>
                    <a:ext uri="{FF2B5EF4-FFF2-40B4-BE49-F238E27FC236}">
                      <a16:creationId xmlns:a16="http://schemas.microsoft.com/office/drawing/2014/main" id="{A7FA87EA-B69B-EBFF-BF99-9184231F2693}"/>
                    </a:ext>
                  </a:extLst>
                </p:cNvPr>
                <p:cNvSpPr/>
                <p:nvPr/>
              </p:nvSpPr>
              <p:spPr>
                <a:xfrm>
                  <a:off x="1770471" y="6185223"/>
                  <a:ext cx="144388" cy="49034"/>
                </a:xfrm>
                <a:custGeom>
                  <a:avLst/>
                  <a:gdLst>
                    <a:gd name="connsiteX0" fmla="*/ 2750 w 144388"/>
                    <a:gd name="connsiteY0" fmla="*/ 45000 h 49034"/>
                    <a:gd name="connsiteX1" fmla="*/ 76814 w 144388"/>
                    <a:gd name="connsiteY1" fmla="*/ 31349 h 49034"/>
                    <a:gd name="connsiteX2" fmla="*/ 146988 w 144388"/>
                    <a:gd name="connsiteY2" fmla="*/ 28287 h 49034"/>
                    <a:gd name="connsiteX3" fmla="*/ 84024 w 144388"/>
                    <a:gd name="connsiteY3" fmla="*/ -1506 h 49034"/>
                    <a:gd name="connsiteX4" fmla="*/ 2750 w 144388"/>
                    <a:gd name="connsiteY4" fmla="*/ 45000 h 490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88" h="49034">
                      <a:moveTo>
                        <a:pt x="2750" y="45000"/>
                      </a:moveTo>
                      <a:cubicBezTo>
                        <a:pt x="708" y="54058"/>
                        <a:pt x="43961" y="24012"/>
                        <a:pt x="76814" y="31349"/>
                      </a:cubicBezTo>
                      <a:cubicBezTo>
                        <a:pt x="109669" y="38685"/>
                        <a:pt x="145074" y="37345"/>
                        <a:pt x="146988" y="28287"/>
                      </a:cubicBezTo>
                      <a:cubicBezTo>
                        <a:pt x="148902" y="19227"/>
                        <a:pt x="116877" y="5831"/>
                        <a:pt x="84024" y="-1506"/>
                      </a:cubicBezTo>
                      <a:cubicBezTo>
                        <a:pt x="51169" y="-8842"/>
                        <a:pt x="4790" y="35878"/>
                        <a:pt x="2750" y="45000"/>
                      </a:cubicBezTo>
                      <a:close/>
                    </a:path>
                  </a:pathLst>
                </a:custGeom>
                <a:solidFill>
                  <a:srgbClr val="666666"/>
                </a:solidFill>
                <a:ln w="6375" cap="flat">
                  <a:noFill/>
                  <a:prstDash val="solid"/>
                  <a:miter/>
                </a:ln>
              </p:spPr>
              <p:txBody>
                <a:bodyPr rtlCol="0" anchor="ctr"/>
                <a:lstStyle/>
                <a:p>
                  <a:endParaRPr lang="zh-CN" altLang="en-US"/>
                </a:p>
              </p:txBody>
            </p:sp>
            <p:sp>
              <p:nvSpPr>
                <p:cNvPr id="449" name="îṣḷïde">
                  <a:extLst>
                    <a:ext uri="{FF2B5EF4-FFF2-40B4-BE49-F238E27FC236}">
                      <a16:creationId xmlns:a16="http://schemas.microsoft.com/office/drawing/2014/main" id="{1D17EFB1-8566-B27A-60B1-214275A63CD3}"/>
                    </a:ext>
                  </a:extLst>
                </p:cNvPr>
                <p:cNvSpPr/>
                <p:nvPr/>
              </p:nvSpPr>
              <p:spPr>
                <a:xfrm>
                  <a:off x="1329182" y="6112860"/>
                  <a:ext cx="438488" cy="219224"/>
                </a:xfrm>
                <a:custGeom>
                  <a:avLst/>
                  <a:gdLst>
                    <a:gd name="connsiteX0" fmla="*/ 201876 w 438488"/>
                    <a:gd name="connsiteY0" fmla="*/ -2315 h 219224"/>
                    <a:gd name="connsiteX1" fmla="*/ 48771 w 438488"/>
                    <a:gd name="connsiteY1" fmla="*/ 49040 h 219224"/>
                    <a:gd name="connsiteX2" fmla="*/ 213805 w 438488"/>
                    <a:gd name="connsiteY2" fmla="*/ 200487 h 219224"/>
                    <a:gd name="connsiteX3" fmla="*/ 440466 w 438488"/>
                    <a:gd name="connsiteY3" fmla="*/ 112387 h 219224"/>
                    <a:gd name="connsiteX4" fmla="*/ 201876 w 438488"/>
                    <a:gd name="connsiteY4" fmla="*/ -2315 h 21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488" h="219224">
                      <a:moveTo>
                        <a:pt x="201876" y="-2315"/>
                      </a:moveTo>
                      <a:cubicBezTo>
                        <a:pt x="201876" y="-2315"/>
                        <a:pt x="134893" y="47125"/>
                        <a:pt x="48771" y="49040"/>
                      </a:cubicBezTo>
                      <a:cubicBezTo>
                        <a:pt x="-37351" y="50954"/>
                        <a:pt x="-13748" y="166612"/>
                        <a:pt x="213805" y="200487"/>
                      </a:cubicBezTo>
                      <a:cubicBezTo>
                        <a:pt x="441358" y="234362"/>
                        <a:pt x="424709" y="220837"/>
                        <a:pt x="440466" y="112387"/>
                      </a:cubicBezTo>
                      <a:cubicBezTo>
                        <a:pt x="456223" y="3937"/>
                        <a:pt x="201876" y="-2315"/>
                        <a:pt x="201876" y="-2315"/>
                      </a:cubicBezTo>
                      <a:close/>
                    </a:path>
                  </a:pathLst>
                </a:custGeom>
                <a:solidFill>
                  <a:srgbClr val="4D4D4D"/>
                </a:solidFill>
                <a:ln w="6375" cap="flat">
                  <a:noFill/>
                  <a:prstDash val="solid"/>
                  <a:miter/>
                </a:ln>
              </p:spPr>
              <p:txBody>
                <a:bodyPr rtlCol="0" anchor="ctr"/>
                <a:lstStyle/>
                <a:p>
                  <a:endParaRPr lang="zh-CN" altLang="en-US"/>
                </a:p>
              </p:txBody>
            </p:sp>
            <p:sp>
              <p:nvSpPr>
                <p:cNvPr id="450" name="iṣľîḋè">
                  <a:extLst>
                    <a:ext uri="{FF2B5EF4-FFF2-40B4-BE49-F238E27FC236}">
                      <a16:creationId xmlns:a16="http://schemas.microsoft.com/office/drawing/2014/main" id="{ED02B25F-D0A2-0ABF-4EA7-C99B873FBE1F}"/>
                    </a:ext>
                  </a:extLst>
                </p:cNvPr>
                <p:cNvSpPr/>
                <p:nvPr/>
              </p:nvSpPr>
              <p:spPr>
                <a:xfrm>
                  <a:off x="1329743" y="6162365"/>
                  <a:ext cx="438244" cy="169719"/>
                </a:xfrm>
                <a:custGeom>
                  <a:avLst/>
                  <a:gdLst>
                    <a:gd name="connsiteX0" fmla="*/ 180900 w 438244"/>
                    <a:gd name="connsiteY0" fmla="*/ 83360 h 169719"/>
                    <a:gd name="connsiteX1" fmla="*/ 407242 w 438244"/>
                    <a:gd name="connsiteY1" fmla="*/ -2315 h 169719"/>
                    <a:gd name="connsiteX2" fmla="*/ 440224 w 438244"/>
                    <a:gd name="connsiteY2" fmla="*/ 62882 h 169719"/>
                    <a:gd name="connsiteX3" fmla="*/ 213564 w 438244"/>
                    <a:gd name="connsiteY3" fmla="*/ 150982 h 169719"/>
                    <a:gd name="connsiteX4" fmla="*/ 5531 w 438244"/>
                    <a:gd name="connsiteY4" fmla="*/ 20588 h 169719"/>
                    <a:gd name="connsiteX5" fmla="*/ 180900 w 438244"/>
                    <a:gd name="connsiteY5" fmla="*/ 83360 h 16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244" h="169719">
                      <a:moveTo>
                        <a:pt x="180900" y="83360"/>
                      </a:moveTo>
                      <a:cubicBezTo>
                        <a:pt x="406668" y="116916"/>
                        <a:pt x="392123" y="103839"/>
                        <a:pt x="407242" y="-2315"/>
                      </a:cubicBezTo>
                      <a:cubicBezTo>
                        <a:pt x="430208" y="13761"/>
                        <a:pt x="444306" y="34877"/>
                        <a:pt x="440224" y="62882"/>
                      </a:cubicBezTo>
                      <a:cubicBezTo>
                        <a:pt x="424467" y="171332"/>
                        <a:pt x="441053" y="184857"/>
                        <a:pt x="213564" y="150982"/>
                      </a:cubicBezTo>
                      <a:cubicBezTo>
                        <a:pt x="45020" y="125912"/>
                        <a:pt x="-11310" y="55994"/>
                        <a:pt x="5531" y="20588"/>
                      </a:cubicBezTo>
                      <a:cubicBezTo>
                        <a:pt x="38385" y="46169"/>
                        <a:pt x="95098" y="70601"/>
                        <a:pt x="180900" y="83360"/>
                      </a:cubicBezTo>
                      <a:close/>
                    </a:path>
                  </a:pathLst>
                </a:custGeom>
                <a:solidFill>
                  <a:srgbClr val="383838"/>
                </a:solidFill>
                <a:ln w="6375" cap="flat">
                  <a:noFill/>
                  <a:prstDash val="solid"/>
                  <a:miter/>
                </a:ln>
              </p:spPr>
              <p:txBody>
                <a:bodyPr rtlCol="0" anchor="ctr"/>
                <a:lstStyle/>
                <a:p>
                  <a:endParaRPr lang="zh-CN" altLang="en-US"/>
                </a:p>
              </p:txBody>
            </p:sp>
            <p:sp>
              <p:nvSpPr>
                <p:cNvPr id="451" name="íšļîḍé">
                  <a:extLst>
                    <a:ext uri="{FF2B5EF4-FFF2-40B4-BE49-F238E27FC236}">
                      <a16:creationId xmlns:a16="http://schemas.microsoft.com/office/drawing/2014/main" id="{88A5F40C-0005-BFE4-335C-EDDF9CB46FE2}"/>
                    </a:ext>
                  </a:extLst>
                </p:cNvPr>
                <p:cNvSpPr/>
                <p:nvPr/>
              </p:nvSpPr>
              <p:spPr>
                <a:xfrm>
                  <a:off x="1442479" y="6129366"/>
                  <a:ext cx="201971" cy="51700"/>
                </a:xfrm>
                <a:custGeom>
                  <a:avLst/>
                  <a:gdLst>
                    <a:gd name="connsiteX0" fmla="*/ 204621 w 201971"/>
                    <a:gd name="connsiteY0" fmla="*/ 38084 h 51700"/>
                    <a:gd name="connsiteX1" fmla="*/ 100764 w 201971"/>
                    <a:gd name="connsiteY1" fmla="*/ -1341 h 51700"/>
                    <a:gd name="connsiteX2" fmla="*/ 2712 w 201971"/>
                    <a:gd name="connsiteY2" fmla="*/ 46441 h 51700"/>
                    <a:gd name="connsiteX3" fmla="*/ 105868 w 201971"/>
                    <a:gd name="connsiteY3" fmla="*/ 32407 h 51700"/>
                    <a:gd name="connsiteX4" fmla="*/ 204621 w 201971"/>
                    <a:gd name="connsiteY4" fmla="*/ 38084 h 5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71" h="51700">
                      <a:moveTo>
                        <a:pt x="204621" y="38084"/>
                      </a:moveTo>
                      <a:cubicBezTo>
                        <a:pt x="203218" y="28770"/>
                        <a:pt x="149949" y="-8804"/>
                        <a:pt x="100764" y="-1341"/>
                      </a:cubicBezTo>
                      <a:cubicBezTo>
                        <a:pt x="51579" y="6124"/>
                        <a:pt x="1245" y="36936"/>
                        <a:pt x="2712" y="46441"/>
                      </a:cubicBezTo>
                      <a:cubicBezTo>
                        <a:pt x="4179" y="55946"/>
                        <a:pt x="56683" y="40062"/>
                        <a:pt x="105868" y="32407"/>
                      </a:cubicBezTo>
                      <a:cubicBezTo>
                        <a:pt x="155053" y="24752"/>
                        <a:pt x="206088" y="47399"/>
                        <a:pt x="204621" y="38084"/>
                      </a:cubicBezTo>
                      <a:close/>
                    </a:path>
                  </a:pathLst>
                </a:custGeom>
                <a:solidFill>
                  <a:srgbClr val="666666"/>
                </a:solidFill>
                <a:ln w="6375" cap="flat">
                  <a:noFill/>
                  <a:prstDash val="solid"/>
                  <a:miter/>
                </a:ln>
              </p:spPr>
              <p:txBody>
                <a:bodyPr rtlCol="0" anchor="ctr"/>
                <a:lstStyle/>
                <a:p>
                  <a:endParaRPr lang="zh-CN" altLang="en-US"/>
                </a:p>
              </p:txBody>
            </p:sp>
            <p:sp>
              <p:nvSpPr>
                <p:cNvPr id="452" name="íślïḋè">
                  <a:extLst>
                    <a:ext uri="{FF2B5EF4-FFF2-40B4-BE49-F238E27FC236}">
                      <a16:creationId xmlns:a16="http://schemas.microsoft.com/office/drawing/2014/main" id="{BC5AA040-2521-EFC1-6678-C33A79106663}"/>
                    </a:ext>
                  </a:extLst>
                </p:cNvPr>
                <p:cNvSpPr/>
                <p:nvPr/>
              </p:nvSpPr>
              <p:spPr>
                <a:xfrm>
                  <a:off x="1773403" y="6307041"/>
                  <a:ext cx="384074" cy="218906"/>
                </a:xfrm>
                <a:custGeom>
                  <a:avLst/>
                  <a:gdLst>
                    <a:gd name="connsiteX0" fmla="*/ 256142 w 384074"/>
                    <a:gd name="connsiteY0" fmla="*/ 37500 h 218906"/>
                    <a:gd name="connsiteX1" fmla="*/ 359935 w 384074"/>
                    <a:gd name="connsiteY1" fmla="*/ 136573 h 218906"/>
                    <a:gd name="connsiteX2" fmla="*/ 169637 w 384074"/>
                    <a:gd name="connsiteY2" fmla="*/ 196412 h 218906"/>
                    <a:gd name="connsiteX3" fmla="*/ 20104 w 384074"/>
                    <a:gd name="connsiteY3" fmla="*/ 39797 h 218906"/>
                    <a:gd name="connsiteX4" fmla="*/ 256142 w 384074"/>
                    <a:gd name="connsiteY4" fmla="*/ 37500 h 218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4074" h="218906">
                      <a:moveTo>
                        <a:pt x="256142" y="37500"/>
                      </a:moveTo>
                      <a:cubicBezTo>
                        <a:pt x="256142" y="37500"/>
                        <a:pt x="291420" y="102699"/>
                        <a:pt x="359935" y="136573"/>
                      </a:cubicBezTo>
                      <a:cubicBezTo>
                        <a:pt x="428450" y="170448"/>
                        <a:pt x="365931" y="255102"/>
                        <a:pt x="169637" y="196412"/>
                      </a:cubicBezTo>
                      <a:cubicBezTo>
                        <a:pt x="-26658" y="137722"/>
                        <a:pt x="-8156" y="133191"/>
                        <a:pt x="20104" y="39797"/>
                      </a:cubicBezTo>
                      <a:cubicBezTo>
                        <a:pt x="48364" y="-53596"/>
                        <a:pt x="256142" y="37500"/>
                        <a:pt x="256142" y="37500"/>
                      </a:cubicBezTo>
                      <a:close/>
                    </a:path>
                  </a:pathLst>
                </a:custGeom>
                <a:solidFill>
                  <a:srgbClr val="4D4D4D"/>
                </a:solidFill>
                <a:ln w="6375" cap="flat">
                  <a:noFill/>
                  <a:prstDash val="solid"/>
                  <a:miter/>
                </a:ln>
              </p:spPr>
              <p:txBody>
                <a:bodyPr rtlCol="0" anchor="ctr"/>
                <a:lstStyle/>
                <a:p>
                  <a:endParaRPr lang="zh-CN" altLang="en-US"/>
                </a:p>
              </p:txBody>
            </p:sp>
            <p:sp>
              <p:nvSpPr>
                <p:cNvPr id="453" name="íşliḍê">
                  <a:extLst>
                    <a:ext uri="{FF2B5EF4-FFF2-40B4-BE49-F238E27FC236}">
                      <a16:creationId xmlns:a16="http://schemas.microsoft.com/office/drawing/2014/main" id="{8B380416-A0F8-7141-072C-4AAECC189670}"/>
                    </a:ext>
                  </a:extLst>
                </p:cNvPr>
                <p:cNvSpPr/>
                <p:nvPr/>
              </p:nvSpPr>
              <p:spPr>
                <a:xfrm>
                  <a:off x="1773403" y="6307943"/>
                  <a:ext cx="383027" cy="217858"/>
                </a:xfrm>
                <a:custGeom>
                  <a:avLst/>
                  <a:gdLst>
                    <a:gd name="connsiteX0" fmla="*/ 20104 w 383027"/>
                    <a:gd name="connsiteY0" fmla="*/ 38896 h 217858"/>
                    <a:gd name="connsiteX1" fmla="*/ 78221 w 383027"/>
                    <a:gd name="connsiteY1" fmla="*/ -2315 h 217858"/>
                    <a:gd name="connsiteX2" fmla="*/ 76307 w 383027"/>
                    <a:gd name="connsiteY2" fmla="*/ 2789 h 217858"/>
                    <a:gd name="connsiteX3" fmla="*/ 225840 w 383027"/>
                    <a:gd name="connsiteY3" fmla="*/ 159466 h 217858"/>
                    <a:gd name="connsiteX4" fmla="*/ 385708 w 383027"/>
                    <a:gd name="connsiteY4" fmla="*/ 176117 h 217858"/>
                    <a:gd name="connsiteX5" fmla="*/ 169637 w 383027"/>
                    <a:gd name="connsiteY5" fmla="*/ 195255 h 217858"/>
                    <a:gd name="connsiteX6" fmla="*/ 20104 w 383027"/>
                    <a:gd name="connsiteY6" fmla="*/ 38896 h 217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027" h="217858">
                      <a:moveTo>
                        <a:pt x="20104" y="38896"/>
                      </a:moveTo>
                      <a:cubicBezTo>
                        <a:pt x="28078" y="12486"/>
                        <a:pt x="50342" y="619"/>
                        <a:pt x="78221" y="-2315"/>
                      </a:cubicBezTo>
                      <a:cubicBezTo>
                        <a:pt x="77583" y="-592"/>
                        <a:pt x="76816" y="1002"/>
                        <a:pt x="76307" y="2789"/>
                      </a:cubicBezTo>
                      <a:cubicBezTo>
                        <a:pt x="48045" y="96183"/>
                        <a:pt x="29545" y="100840"/>
                        <a:pt x="225840" y="159466"/>
                      </a:cubicBezTo>
                      <a:cubicBezTo>
                        <a:pt x="296396" y="180518"/>
                        <a:pt x="349600" y="183071"/>
                        <a:pt x="385708" y="176117"/>
                      </a:cubicBezTo>
                      <a:cubicBezTo>
                        <a:pt x="376712" y="208014"/>
                        <a:pt x="305008" y="235955"/>
                        <a:pt x="169637" y="195255"/>
                      </a:cubicBezTo>
                      <a:cubicBezTo>
                        <a:pt x="-26658" y="136884"/>
                        <a:pt x="-8156" y="132290"/>
                        <a:pt x="20104" y="38896"/>
                      </a:cubicBezTo>
                      <a:close/>
                    </a:path>
                  </a:pathLst>
                </a:custGeom>
                <a:solidFill>
                  <a:srgbClr val="383838"/>
                </a:solidFill>
                <a:ln w="6375" cap="flat">
                  <a:noFill/>
                  <a:prstDash val="solid"/>
                  <a:miter/>
                </a:ln>
              </p:spPr>
              <p:txBody>
                <a:bodyPr rtlCol="0" anchor="ctr"/>
                <a:lstStyle/>
                <a:p>
                  <a:endParaRPr lang="zh-CN" altLang="en-US"/>
                </a:p>
              </p:txBody>
            </p:sp>
            <p:sp>
              <p:nvSpPr>
                <p:cNvPr id="454" name="íşḷíḍe">
                  <a:extLst>
                    <a:ext uri="{FF2B5EF4-FFF2-40B4-BE49-F238E27FC236}">
                      <a16:creationId xmlns:a16="http://schemas.microsoft.com/office/drawing/2014/main" id="{B732ED4E-6C89-15AF-7CAC-A8AD41ED0B37}"/>
                    </a:ext>
                  </a:extLst>
                </p:cNvPr>
                <p:cNvSpPr/>
                <p:nvPr/>
              </p:nvSpPr>
              <p:spPr>
                <a:xfrm>
                  <a:off x="1911690" y="6340767"/>
                  <a:ext cx="160580" cy="92082"/>
                </a:xfrm>
                <a:custGeom>
                  <a:avLst/>
                  <a:gdLst>
                    <a:gd name="connsiteX0" fmla="*/ 3026 w 160580"/>
                    <a:gd name="connsiteY0" fmla="*/ 5816 h 92082"/>
                    <a:gd name="connsiteX1" fmla="*/ 101715 w 160580"/>
                    <a:gd name="connsiteY1" fmla="*/ 13280 h 92082"/>
                    <a:gd name="connsiteX2" fmla="*/ 162766 w 160580"/>
                    <a:gd name="connsiteY2" fmla="*/ 88813 h 92082"/>
                    <a:gd name="connsiteX3" fmla="*/ 84810 w 160580"/>
                    <a:gd name="connsiteY3" fmla="*/ 38544 h 92082"/>
                    <a:gd name="connsiteX4" fmla="*/ 3026 w 160580"/>
                    <a:gd name="connsiteY4" fmla="*/ 5816 h 92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580" h="92082">
                      <a:moveTo>
                        <a:pt x="3026" y="5816"/>
                      </a:moveTo>
                      <a:cubicBezTo>
                        <a:pt x="7682" y="-1136"/>
                        <a:pt x="64842" y="-11344"/>
                        <a:pt x="101715" y="13280"/>
                      </a:cubicBezTo>
                      <a:cubicBezTo>
                        <a:pt x="138588" y="37905"/>
                        <a:pt x="167423" y="81858"/>
                        <a:pt x="162766" y="88813"/>
                      </a:cubicBezTo>
                      <a:cubicBezTo>
                        <a:pt x="158109" y="95767"/>
                        <a:pt x="121683" y="63295"/>
                        <a:pt x="84810" y="38544"/>
                      </a:cubicBezTo>
                      <a:cubicBezTo>
                        <a:pt x="47937" y="13791"/>
                        <a:pt x="-1951" y="12834"/>
                        <a:pt x="3026" y="5816"/>
                      </a:cubicBezTo>
                      <a:close/>
                    </a:path>
                  </a:pathLst>
                </a:custGeom>
                <a:solidFill>
                  <a:srgbClr val="666666"/>
                </a:solidFill>
                <a:ln w="6375" cap="flat">
                  <a:noFill/>
                  <a:prstDash val="solid"/>
                  <a:miter/>
                </a:ln>
              </p:spPr>
              <p:txBody>
                <a:bodyPr rtlCol="0" anchor="ctr"/>
                <a:lstStyle/>
                <a:p>
                  <a:endParaRPr lang="zh-CN" altLang="en-US"/>
                </a:p>
              </p:txBody>
            </p:sp>
            <p:sp>
              <p:nvSpPr>
                <p:cNvPr id="455" name="iṩľíḑê">
                  <a:extLst>
                    <a:ext uri="{FF2B5EF4-FFF2-40B4-BE49-F238E27FC236}">
                      <a16:creationId xmlns:a16="http://schemas.microsoft.com/office/drawing/2014/main" id="{9A307487-0BBC-14AA-5EA2-DAD68BBB5486}"/>
                    </a:ext>
                  </a:extLst>
                </p:cNvPr>
                <p:cNvSpPr/>
                <p:nvPr/>
              </p:nvSpPr>
              <p:spPr>
                <a:xfrm>
                  <a:off x="1605461" y="6256124"/>
                  <a:ext cx="248240" cy="193372"/>
                </a:xfrm>
                <a:custGeom>
                  <a:avLst/>
                  <a:gdLst>
                    <a:gd name="connsiteX0" fmla="*/ 158254 w 248240"/>
                    <a:gd name="connsiteY0" fmla="*/ 190362 h 193372"/>
                    <a:gd name="connsiteX1" fmla="*/ 234807 w 248240"/>
                    <a:gd name="connsiteY1" fmla="*/ 137604 h 193372"/>
                    <a:gd name="connsiteX2" fmla="*/ 147408 w 248240"/>
                    <a:gd name="connsiteY2" fmla="*/ -1467 h 193372"/>
                    <a:gd name="connsiteX3" fmla="*/ 53631 w 248240"/>
                    <a:gd name="connsiteY3" fmla="*/ 162100 h 193372"/>
                    <a:gd name="connsiteX4" fmla="*/ 158254 w 248240"/>
                    <a:gd name="connsiteY4" fmla="*/ 190362 h 193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40" h="193372">
                      <a:moveTo>
                        <a:pt x="158254" y="190362"/>
                      </a:moveTo>
                      <a:lnTo>
                        <a:pt x="234807" y="137604"/>
                      </a:lnTo>
                      <a:cubicBezTo>
                        <a:pt x="234807" y="137604"/>
                        <a:pt x="306512" y="11547"/>
                        <a:pt x="147408" y="-1467"/>
                      </a:cubicBezTo>
                      <a:cubicBezTo>
                        <a:pt x="-11694" y="-14482"/>
                        <a:pt x="-34341" y="126121"/>
                        <a:pt x="53631" y="162100"/>
                      </a:cubicBezTo>
                      <a:cubicBezTo>
                        <a:pt x="141603" y="198081"/>
                        <a:pt x="158254" y="190362"/>
                        <a:pt x="158254" y="190362"/>
                      </a:cubicBezTo>
                      <a:close/>
                    </a:path>
                  </a:pathLst>
                </a:custGeom>
                <a:solidFill>
                  <a:srgbClr val="4C4C4C"/>
                </a:solidFill>
                <a:ln w="6375" cap="flat">
                  <a:noFill/>
                  <a:prstDash val="solid"/>
                  <a:miter/>
                </a:ln>
              </p:spPr>
              <p:txBody>
                <a:bodyPr rtlCol="0" anchor="ctr"/>
                <a:lstStyle/>
                <a:p>
                  <a:endParaRPr lang="zh-CN" altLang="en-US"/>
                </a:p>
              </p:txBody>
            </p:sp>
            <p:sp>
              <p:nvSpPr>
                <p:cNvPr id="456" name="îṩľïḍè">
                  <a:extLst>
                    <a:ext uri="{FF2B5EF4-FFF2-40B4-BE49-F238E27FC236}">
                      <a16:creationId xmlns:a16="http://schemas.microsoft.com/office/drawing/2014/main" id="{2996D39D-9D14-DA97-E848-D512B6B1D5D6}"/>
                    </a:ext>
                  </a:extLst>
                </p:cNvPr>
                <p:cNvSpPr/>
                <p:nvPr/>
              </p:nvSpPr>
              <p:spPr>
                <a:xfrm>
                  <a:off x="1605423" y="6273813"/>
                  <a:ext cx="239500" cy="175520"/>
                </a:xfrm>
                <a:custGeom>
                  <a:avLst/>
                  <a:gdLst>
                    <a:gd name="connsiteX0" fmla="*/ 50160 w 239500"/>
                    <a:gd name="connsiteY0" fmla="*/ -2315 h 175520"/>
                    <a:gd name="connsiteX1" fmla="*/ 91500 w 239500"/>
                    <a:gd name="connsiteY1" fmla="*/ 107284 h 175520"/>
                    <a:gd name="connsiteX2" fmla="*/ 196122 w 239500"/>
                    <a:gd name="connsiteY2" fmla="*/ 135545 h 175520"/>
                    <a:gd name="connsiteX3" fmla="*/ 242181 w 239500"/>
                    <a:gd name="connsiteY3" fmla="*/ 103648 h 175520"/>
                    <a:gd name="connsiteX4" fmla="*/ 234845 w 239500"/>
                    <a:gd name="connsiteY4" fmla="*/ 119788 h 175520"/>
                    <a:gd name="connsiteX5" fmla="*/ 158292 w 239500"/>
                    <a:gd name="connsiteY5" fmla="*/ 172546 h 175520"/>
                    <a:gd name="connsiteX6" fmla="*/ 53669 w 239500"/>
                    <a:gd name="connsiteY6" fmla="*/ 144284 h 175520"/>
                    <a:gd name="connsiteX7" fmla="*/ 50160 w 239500"/>
                    <a:gd name="connsiteY7" fmla="*/ -2315 h 175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500" h="175520">
                      <a:moveTo>
                        <a:pt x="50160" y="-2315"/>
                      </a:moveTo>
                      <a:cubicBezTo>
                        <a:pt x="28662" y="37556"/>
                        <a:pt x="43780" y="87827"/>
                        <a:pt x="91500" y="107284"/>
                      </a:cubicBezTo>
                      <a:cubicBezTo>
                        <a:pt x="179471" y="143072"/>
                        <a:pt x="196122" y="135545"/>
                        <a:pt x="196122" y="135545"/>
                      </a:cubicBezTo>
                      <a:lnTo>
                        <a:pt x="242181" y="103648"/>
                      </a:lnTo>
                      <a:cubicBezTo>
                        <a:pt x="240139" y="109197"/>
                        <a:pt x="237652" y="114556"/>
                        <a:pt x="234845" y="119788"/>
                      </a:cubicBezTo>
                      <a:lnTo>
                        <a:pt x="158292" y="172546"/>
                      </a:lnTo>
                      <a:cubicBezTo>
                        <a:pt x="158292" y="172546"/>
                        <a:pt x="141705" y="180073"/>
                        <a:pt x="53669" y="144284"/>
                      </a:cubicBezTo>
                      <a:cubicBezTo>
                        <a:pt x="-11273" y="118001"/>
                        <a:pt x="-16058" y="34430"/>
                        <a:pt x="50160" y="-2315"/>
                      </a:cubicBezTo>
                      <a:close/>
                    </a:path>
                  </a:pathLst>
                </a:custGeom>
                <a:solidFill>
                  <a:srgbClr val="383838"/>
                </a:solidFill>
                <a:ln w="6375" cap="flat">
                  <a:noFill/>
                  <a:prstDash val="solid"/>
                  <a:miter/>
                </a:ln>
              </p:spPr>
              <p:txBody>
                <a:bodyPr rtlCol="0" anchor="ctr"/>
                <a:lstStyle/>
                <a:p>
                  <a:endParaRPr lang="zh-CN" altLang="en-US"/>
                </a:p>
              </p:txBody>
            </p:sp>
            <p:sp>
              <p:nvSpPr>
                <p:cNvPr id="457" name="îṣlíḋe">
                  <a:extLst>
                    <a:ext uri="{FF2B5EF4-FFF2-40B4-BE49-F238E27FC236}">
                      <a16:creationId xmlns:a16="http://schemas.microsoft.com/office/drawing/2014/main" id="{66364C04-81C5-46D2-46A0-61F5A370A048}"/>
                    </a:ext>
                  </a:extLst>
                </p:cNvPr>
                <p:cNvSpPr/>
                <p:nvPr/>
              </p:nvSpPr>
              <p:spPr>
                <a:xfrm>
                  <a:off x="1732378" y="6274843"/>
                  <a:ext cx="107583" cy="72908"/>
                </a:xfrm>
                <a:custGeom>
                  <a:avLst/>
                  <a:gdLst>
                    <a:gd name="connsiteX0" fmla="*/ 110122 w 107583"/>
                    <a:gd name="connsiteY0" fmla="*/ 69572 h 72908"/>
                    <a:gd name="connsiteX1" fmla="*/ 56919 w 107583"/>
                    <a:gd name="connsiteY1" fmla="*/ 31296 h 72908"/>
                    <a:gd name="connsiteX2" fmla="*/ 2758 w 107583"/>
                    <a:gd name="connsiteY2" fmla="*/ 3034 h 72908"/>
                    <a:gd name="connsiteX3" fmla="*/ 63298 w 107583"/>
                    <a:gd name="connsiteY3" fmla="*/ 3034 h 72908"/>
                    <a:gd name="connsiteX4" fmla="*/ 110122 w 107583"/>
                    <a:gd name="connsiteY4" fmla="*/ 69572 h 72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583" h="72908">
                      <a:moveTo>
                        <a:pt x="110122" y="69572"/>
                      </a:moveTo>
                      <a:cubicBezTo>
                        <a:pt x="108399" y="77419"/>
                        <a:pt x="85435" y="37675"/>
                        <a:pt x="56919" y="31296"/>
                      </a:cubicBezTo>
                      <a:cubicBezTo>
                        <a:pt x="28403" y="24916"/>
                        <a:pt x="1035" y="10880"/>
                        <a:pt x="2758" y="3034"/>
                      </a:cubicBezTo>
                      <a:cubicBezTo>
                        <a:pt x="4480" y="-4813"/>
                        <a:pt x="34655" y="-3346"/>
                        <a:pt x="63298" y="3034"/>
                      </a:cubicBezTo>
                      <a:cubicBezTo>
                        <a:pt x="91942" y="9413"/>
                        <a:pt x="112164" y="61660"/>
                        <a:pt x="110122" y="69572"/>
                      </a:cubicBezTo>
                      <a:close/>
                    </a:path>
                  </a:pathLst>
                </a:custGeom>
                <a:solidFill>
                  <a:srgbClr val="666666"/>
                </a:solidFill>
                <a:ln w="6375" cap="flat">
                  <a:noFill/>
                  <a:prstDash val="solid"/>
                  <a:miter/>
                </a:ln>
              </p:spPr>
              <p:txBody>
                <a:bodyPr rtlCol="0" anchor="ctr"/>
                <a:lstStyle/>
                <a:p>
                  <a:endParaRPr lang="zh-CN" altLang="en-US"/>
                </a:p>
              </p:txBody>
            </p:sp>
            <p:sp>
              <p:nvSpPr>
                <p:cNvPr id="458" name="îṥľiḑe">
                  <a:extLst>
                    <a:ext uri="{FF2B5EF4-FFF2-40B4-BE49-F238E27FC236}">
                      <a16:creationId xmlns:a16="http://schemas.microsoft.com/office/drawing/2014/main" id="{3F2B5A89-935A-451B-A3E8-2F09527ACECC}"/>
                    </a:ext>
                  </a:extLst>
                </p:cNvPr>
                <p:cNvSpPr/>
                <p:nvPr/>
              </p:nvSpPr>
              <p:spPr>
                <a:xfrm>
                  <a:off x="3167630" y="5808755"/>
                  <a:ext cx="755321" cy="715321"/>
                </a:xfrm>
                <a:custGeom>
                  <a:avLst/>
                  <a:gdLst>
                    <a:gd name="connsiteX0" fmla="*/ 111704 w 755321"/>
                    <a:gd name="connsiteY0" fmla="*/ 352125 h 715321"/>
                    <a:gd name="connsiteX1" fmla="*/ 2680 w 755321"/>
                    <a:gd name="connsiteY1" fmla="*/ 164889 h 715321"/>
                    <a:gd name="connsiteX2" fmla="*/ 154892 w 755321"/>
                    <a:gd name="connsiteY2" fmla="*/ 289096 h 715321"/>
                    <a:gd name="connsiteX3" fmla="*/ 87080 w 755321"/>
                    <a:gd name="connsiteY3" fmla="*/ 144985 h 715321"/>
                    <a:gd name="connsiteX4" fmla="*/ 182771 w 755321"/>
                    <a:gd name="connsiteY4" fmla="*/ 242973 h 715321"/>
                    <a:gd name="connsiteX5" fmla="*/ 87080 w 755321"/>
                    <a:gd name="connsiteY5" fmla="*/ 34814 h 715321"/>
                    <a:gd name="connsiteX6" fmla="*/ 252050 w 755321"/>
                    <a:gd name="connsiteY6" fmla="*/ 236146 h 715321"/>
                    <a:gd name="connsiteX7" fmla="*/ 237315 w 755321"/>
                    <a:gd name="connsiteY7" fmla="*/ -2315 h 715321"/>
                    <a:gd name="connsiteX8" fmla="*/ 311060 w 755321"/>
                    <a:gd name="connsiteY8" fmla="*/ 200040 h 715321"/>
                    <a:gd name="connsiteX9" fmla="*/ 328476 w 755321"/>
                    <a:gd name="connsiteY9" fmla="*/ 85210 h 715321"/>
                    <a:gd name="connsiteX10" fmla="*/ 420595 w 755321"/>
                    <a:gd name="connsiteY10" fmla="*/ 7254 h 715321"/>
                    <a:gd name="connsiteX11" fmla="*/ 374600 w 755321"/>
                    <a:gd name="connsiteY11" fmla="*/ 175606 h 715321"/>
                    <a:gd name="connsiteX12" fmla="*/ 433991 w 755321"/>
                    <a:gd name="connsiteY12" fmla="*/ 78065 h 715321"/>
                    <a:gd name="connsiteX13" fmla="*/ 429334 w 755321"/>
                    <a:gd name="connsiteY13" fmla="*/ 150344 h 715321"/>
                    <a:gd name="connsiteX14" fmla="*/ 663714 w 755321"/>
                    <a:gd name="connsiteY14" fmla="*/ 91845 h 715321"/>
                    <a:gd name="connsiteX15" fmla="*/ 484326 w 755321"/>
                    <a:gd name="connsiteY15" fmla="*/ 161316 h 715321"/>
                    <a:gd name="connsiteX16" fmla="*/ 640813 w 755321"/>
                    <a:gd name="connsiteY16" fmla="*/ 163103 h 715321"/>
                    <a:gd name="connsiteX17" fmla="*/ 550607 w 755321"/>
                    <a:gd name="connsiteY17" fmla="*/ 192321 h 715321"/>
                    <a:gd name="connsiteX18" fmla="*/ 747732 w 755321"/>
                    <a:gd name="connsiteY18" fmla="*/ 258666 h 715321"/>
                    <a:gd name="connsiteX19" fmla="*/ 529491 w 755321"/>
                    <a:gd name="connsiteY19" fmla="*/ 261091 h 715321"/>
                    <a:gd name="connsiteX20" fmla="*/ 695355 w 755321"/>
                    <a:gd name="connsiteY20" fmla="*/ 315316 h 715321"/>
                    <a:gd name="connsiteX21" fmla="*/ 604067 w 755321"/>
                    <a:gd name="connsiteY21" fmla="*/ 309829 h 715321"/>
                    <a:gd name="connsiteX22" fmla="*/ 753600 w 755321"/>
                    <a:gd name="connsiteY22" fmla="*/ 409985 h 715321"/>
                    <a:gd name="connsiteX23" fmla="*/ 590606 w 755321"/>
                    <a:gd name="connsiteY23" fmla="*/ 364820 h 715321"/>
                    <a:gd name="connsiteX24" fmla="*/ 758002 w 755321"/>
                    <a:gd name="connsiteY24" fmla="*/ 528962 h 715321"/>
                    <a:gd name="connsiteX25" fmla="*/ 559220 w 755321"/>
                    <a:gd name="connsiteY25" fmla="*/ 444627 h 715321"/>
                    <a:gd name="connsiteX26" fmla="*/ 662438 w 755321"/>
                    <a:gd name="connsiteY26" fmla="*/ 505039 h 715321"/>
                    <a:gd name="connsiteX27" fmla="*/ 543717 w 755321"/>
                    <a:gd name="connsiteY27" fmla="*/ 476969 h 715321"/>
                    <a:gd name="connsiteX28" fmla="*/ 637495 w 755321"/>
                    <a:gd name="connsiteY28" fmla="*/ 574191 h 715321"/>
                    <a:gd name="connsiteX29" fmla="*/ 541804 w 755321"/>
                    <a:gd name="connsiteY29" fmla="*/ 506506 h 715321"/>
                    <a:gd name="connsiteX30" fmla="*/ 609553 w 755321"/>
                    <a:gd name="connsiteY30" fmla="*/ 709945 h 715321"/>
                    <a:gd name="connsiteX31" fmla="*/ 459637 w 755321"/>
                    <a:gd name="connsiteY31" fmla="*/ 498341 h 715321"/>
                    <a:gd name="connsiteX32" fmla="*/ 521007 w 755321"/>
                    <a:gd name="connsiteY32" fmla="*/ 696741 h 715321"/>
                    <a:gd name="connsiteX33" fmla="*/ 441584 w 755321"/>
                    <a:gd name="connsiteY33" fmla="*/ 602389 h 715321"/>
                    <a:gd name="connsiteX34" fmla="*/ 464485 w 755321"/>
                    <a:gd name="connsiteY34" fmla="*/ 713007 h 715321"/>
                    <a:gd name="connsiteX35" fmla="*/ 370006 w 755321"/>
                    <a:gd name="connsiteY35" fmla="*/ 572660 h 715321"/>
                    <a:gd name="connsiteX36" fmla="*/ 162611 w 755321"/>
                    <a:gd name="connsiteY36" fmla="*/ 598880 h 715321"/>
                    <a:gd name="connsiteX37" fmla="*/ 122039 w 755321"/>
                    <a:gd name="connsiteY37" fmla="*/ 433016 h 715321"/>
                    <a:gd name="connsiteX38" fmla="*/ 11866 w 755321"/>
                    <a:gd name="connsiteY38" fmla="*/ 304470 h 715321"/>
                    <a:gd name="connsiteX39" fmla="*/ 111704 w 755321"/>
                    <a:gd name="connsiteY39" fmla="*/ 352125 h 71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55321" h="715321">
                      <a:moveTo>
                        <a:pt x="111704" y="352125"/>
                      </a:moveTo>
                      <a:cubicBezTo>
                        <a:pt x="83124" y="302302"/>
                        <a:pt x="31196" y="214713"/>
                        <a:pt x="2680" y="164889"/>
                      </a:cubicBezTo>
                      <a:cubicBezTo>
                        <a:pt x="51993" y="182049"/>
                        <a:pt x="120189" y="249927"/>
                        <a:pt x="154892" y="289096"/>
                      </a:cubicBezTo>
                      <a:cubicBezTo>
                        <a:pt x="132245" y="241059"/>
                        <a:pt x="109663" y="193022"/>
                        <a:pt x="87080" y="144985"/>
                      </a:cubicBezTo>
                      <a:lnTo>
                        <a:pt x="182771" y="242973"/>
                      </a:lnTo>
                      <a:cubicBezTo>
                        <a:pt x="150810" y="173566"/>
                        <a:pt x="118913" y="104157"/>
                        <a:pt x="87080" y="34814"/>
                      </a:cubicBezTo>
                      <a:cubicBezTo>
                        <a:pt x="154064" y="91654"/>
                        <a:pt x="224109" y="152705"/>
                        <a:pt x="252050" y="236146"/>
                      </a:cubicBezTo>
                      <a:lnTo>
                        <a:pt x="237315" y="-2315"/>
                      </a:lnTo>
                      <a:cubicBezTo>
                        <a:pt x="261875" y="65116"/>
                        <a:pt x="286500" y="132609"/>
                        <a:pt x="311060" y="200040"/>
                      </a:cubicBezTo>
                      <a:cubicBezTo>
                        <a:pt x="300918" y="159977"/>
                        <a:pt x="308828" y="121764"/>
                        <a:pt x="328476" y="85210"/>
                      </a:cubicBezTo>
                      <a:cubicBezTo>
                        <a:pt x="348380" y="48656"/>
                        <a:pt x="381233" y="20842"/>
                        <a:pt x="420595" y="7254"/>
                      </a:cubicBezTo>
                      <a:cubicBezTo>
                        <a:pt x="389527" y="57842"/>
                        <a:pt x="373578" y="116277"/>
                        <a:pt x="374600" y="175606"/>
                      </a:cubicBezTo>
                      <a:cubicBezTo>
                        <a:pt x="385381" y="138415"/>
                        <a:pt x="405922" y="104732"/>
                        <a:pt x="433991" y="78065"/>
                      </a:cubicBezTo>
                      <a:cubicBezTo>
                        <a:pt x="432460" y="102115"/>
                        <a:pt x="430929" y="126229"/>
                        <a:pt x="429334" y="150344"/>
                      </a:cubicBezTo>
                      <a:cubicBezTo>
                        <a:pt x="488599" y="85530"/>
                        <a:pt x="580909" y="62499"/>
                        <a:pt x="663714" y="91845"/>
                      </a:cubicBezTo>
                      <a:cubicBezTo>
                        <a:pt x="596858" y="89165"/>
                        <a:pt x="531916" y="114301"/>
                        <a:pt x="484326" y="161316"/>
                      </a:cubicBezTo>
                      <a:lnTo>
                        <a:pt x="640813" y="163103"/>
                      </a:lnTo>
                      <a:cubicBezTo>
                        <a:pt x="608660" y="164506"/>
                        <a:pt x="577464" y="174586"/>
                        <a:pt x="550607" y="192321"/>
                      </a:cubicBezTo>
                      <a:cubicBezTo>
                        <a:pt x="623142" y="181476"/>
                        <a:pt x="696505" y="206164"/>
                        <a:pt x="747732" y="258666"/>
                      </a:cubicBezTo>
                      <a:cubicBezTo>
                        <a:pt x="675580" y="244632"/>
                        <a:pt x="601323" y="245460"/>
                        <a:pt x="529491" y="261091"/>
                      </a:cubicBezTo>
                      <a:cubicBezTo>
                        <a:pt x="588373" y="265492"/>
                        <a:pt x="645278" y="284120"/>
                        <a:pt x="695355" y="315316"/>
                      </a:cubicBezTo>
                      <a:cubicBezTo>
                        <a:pt x="665883" y="305683"/>
                        <a:pt x="634433" y="303769"/>
                        <a:pt x="604067" y="309829"/>
                      </a:cubicBezTo>
                      <a:cubicBezTo>
                        <a:pt x="664544" y="323608"/>
                        <a:pt x="717811" y="359269"/>
                        <a:pt x="753600" y="409985"/>
                      </a:cubicBezTo>
                      <a:cubicBezTo>
                        <a:pt x="705052" y="378791"/>
                        <a:pt x="648276" y="363034"/>
                        <a:pt x="590606" y="364820"/>
                      </a:cubicBezTo>
                      <a:cubicBezTo>
                        <a:pt x="666394" y="394548"/>
                        <a:pt x="726807" y="453813"/>
                        <a:pt x="758002" y="528962"/>
                      </a:cubicBezTo>
                      <a:cubicBezTo>
                        <a:pt x="702884" y="479649"/>
                        <a:pt x="632966" y="450048"/>
                        <a:pt x="559220" y="444627"/>
                      </a:cubicBezTo>
                      <a:cubicBezTo>
                        <a:pt x="596794" y="458789"/>
                        <a:pt x="631689" y="479202"/>
                        <a:pt x="662438" y="505039"/>
                      </a:cubicBezTo>
                      <a:cubicBezTo>
                        <a:pt x="625565" y="486602"/>
                        <a:pt x="584929" y="477033"/>
                        <a:pt x="543717" y="476969"/>
                      </a:cubicBezTo>
                      <a:cubicBezTo>
                        <a:pt x="585758" y="496874"/>
                        <a:pt x="619122" y="531449"/>
                        <a:pt x="637495" y="574191"/>
                      </a:cubicBezTo>
                      <a:cubicBezTo>
                        <a:pt x="613636" y="541976"/>
                        <a:pt x="580144" y="518244"/>
                        <a:pt x="541804" y="506506"/>
                      </a:cubicBezTo>
                      <a:cubicBezTo>
                        <a:pt x="580336" y="567939"/>
                        <a:pt x="603556" y="637667"/>
                        <a:pt x="609553" y="709945"/>
                      </a:cubicBezTo>
                      <a:cubicBezTo>
                        <a:pt x="586205" y="625546"/>
                        <a:pt x="521708" y="559965"/>
                        <a:pt x="459637" y="498341"/>
                      </a:cubicBezTo>
                      <a:lnTo>
                        <a:pt x="521007" y="696741"/>
                      </a:lnTo>
                      <a:cubicBezTo>
                        <a:pt x="501805" y="659804"/>
                        <a:pt x="474693" y="627587"/>
                        <a:pt x="441584" y="602389"/>
                      </a:cubicBezTo>
                      <a:cubicBezTo>
                        <a:pt x="453832" y="638177"/>
                        <a:pt x="461551" y="675305"/>
                        <a:pt x="464485" y="713007"/>
                      </a:cubicBezTo>
                      <a:cubicBezTo>
                        <a:pt x="446431" y="658273"/>
                        <a:pt x="418873" y="602962"/>
                        <a:pt x="370006" y="572660"/>
                      </a:cubicBezTo>
                      <a:cubicBezTo>
                        <a:pt x="306212" y="532980"/>
                        <a:pt x="207013" y="538020"/>
                        <a:pt x="162611" y="598880"/>
                      </a:cubicBezTo>
                      <a:lnTo>
                        <a:pt x="122039" y="433016"/>
                      </a:lnTo>
                      <a:cubicBezTo>
                        <a:pt x="99711" y="379683"/>
                        <a:pt x="61179" y="334710"/>
                        <a:pt x="11866" y="304470"/>
                      </a:cubicBezTo>
                      <a:cubicBezTo>
                        <a:pt x="48995" y="310531"/>
                        <a:pt x="83635" y="327053"/>
                        <a:pt x="111704" y="352125"/>
                      </a:cubicBezTo>
                      <a:close/>
                    </a:path>
                  </a:pathLst>
                </a:custGeom>
                <a:solidFill>
                  <a:srgbClr val="D44286"/>
                </a:solidFill>
                <a:ln w="6375" cap="flat">
                  <a:noFill/>
                  <a:prstDash val="solid"/>
                  <a:miter/>
                </a:ln>
              </p:spPr>
              <p:txBody>
                <a:bodyPr rtlCol="0" anchor="ctr"/>
                <a:lstStyle/>
                <a:p>
                  <a:endParaRPr lang="zh-CN" altLang="en-US"/>
                </a:p>
              </p:txBody>
            </p:sp>
            <p:sp>
              <p:nvSpPr>
                <p:cNvPr id="459" name="ïSlíḋè">
                  <a:extLst>
                    <a:ext uri="{FF2B5EF4-FFF2-40B4-BE49-F238E27FC236}">
                      <a16:creationId xmlns:a16="http://schemas.microsoft.com/office/drawing/2014/main" id="{ADAAB447-6FA8-19B1-ABC8-28F25FB40AE8}"/>
                    </a:ext>
                  </a:extLst>
                </p:cNvPr>
                <p:cNvSpPr/>
                <p:nvPr/>
              </p:nvSpPr>
              <p:spPr>
                <a:xfrm>
                  <a:off x="3217198" y="5782215"/>
                  <a:ext cx="745177" cy="734781"/>
                </a:xfrm>
                <a:custGeom>
                  <a:avLst/>
                  <a:gdLst>
                    <a:gd name="connsiteX0" fmla="*/ 123825 w 745177"/>
                    <a:gd name="connsiteY0" fmla="*/ 328075 h 734781"/>
                    <a:gd name="connsiteX1" fmla="*/ 34514 w 745177"/>
                    <a:gd name="connsiteY1" fmla="*/ 156533 h 734781"/>
                    <a:gd name="connsiteX2" fmla="*/ 182005 w 745177"/>
                    <a:gd name="connsiteY2" fmla="*/ 294010 h 734781"/>
                    <a:gd name="connsiteX3" fmla="*/ 115660 w 745177"/>
                    <a:gd name="connsiteY3" fmla="*/ 166422 h 734781"/>
                    <a:gd name="connsiteX4" fmla="*/ 225385 w 745177"/>
                    <a:gd name="connsiteY4" fmla="*/ 303132 h 734781"/>
                    <a:gd name="connsiteX5" fmla="*/ 110556 w 745177"/>
                    <a:gd name="connsiteY5" fmla="*/ 61607 h 734781"/>
                    <a:gd name="connsiteX6" fmla="*/ 278207 w 745177"/>
                    <a:gd name="connsiteY6" fmla="*/ 258731 h 734781"/>
                    <a:gd name="connsiteX7" fmla="*/ 236166 w 745177"/>
                    <a:gd name="connsiteY7" fmla="*/ 49870 h 734781"/>
                    <a:gd name="connsiteX8" fmla="*/ 314697 w 745177"/>
                    <a:gd name="connsiteY8" fmla="*/ 217010 h 734781"/>
                    <a:gd name="connsiteX9" fmla="*/ 308317 w 745177"/>
                    <a:gd name="connsiteY9" fmla="*/ 137970 h 734781"/>
                    <a:gd name="connsiteX10" fmla="*/ 299832 w 745177"/>
                    <a:gd name="connsiteY10" fmla="*/ 59056 h 734781"/>
                    <a:gd name="connsiteX11" fmla="*/ 344043 w 745177"/>
                    <a:gd name="connsiteY11" fmla="*/ -2315 h 734781"/>
                    <a:gd name="connsiteX12" fmla="*/ 364456 w 745177"/>
                    <a:gd name="connsiteY12" fmla="*/ 184602 h 734781"/>
                    <a:gd name="connsiteX13" fmla="*/ 473735 w 745177"/>
                    <a:gd name="connsiteY13" fmla="*/ 38259 h 734781"/>
                    <a:gd name="connsiteX14" fmla="*/ 409941 w 745177"/>
                    <a:gd name="connsiteY14" fmla="*/ 177266 h 734781"/>
                    <a:gd name="connsiteX15" fmla="*/ 678387 w 745177"/>
                    <a:gd name="connsiteY15" fmla="*/ 138990 h 734781"/>
                    <a:gd name="connsiteX16" fmla="*/ 402414 w 745177"/>
                    <a:gd name="connsiteY16" fmla="*/ 251204 h 734781"/>
                    <a:gd name="connsiteX17" fmla="*/ 624353 w 745177"/>
                    <a:gd name="connsiteY17" fmla="*/ 213629 h 734781"/>
                    <a:gd name="connsiteX18" fmla="*/ 443113 w 745177"/>
                    <a:gd name="connsiteY18" fmla="*/ 297136 h 734781"/>
                    <a:gd name="connsiteX19" fmla="*/ 625757 w 745177"/>
                    <a:gd name="connsiteY19" fmla="*/ 297581 h 734781"/>
                    <a:gd name="connsiteX20" fmla="*/ 450706 w 745177"/>
                    <a:gd name="connsiteY20" fmla="*/ 362269 h 734781"/>
                    <a:gd name="connsiteX21" fmla="*/ 660141 w 745177"/>
                    <a:gd name="connsiteY21" fmla="*/ 354422 h 734781"/>
                    <a:gd name="connsiteX22" fmla="*/ 510736 w 745177"/>
                    <a:gd name="connsiteY22" fmla="*/ 402587 h 734781"/>
                    <a:gd name="connsiteX23" fmla="*/ 747858 w 745177"/>
                    <a:gd name="connsiteY23" fmla="*/ 471994 h 734781"/>
                    <a:gd name="connsiteX24" fmla="*/ 510736 w 745177"/>
                    <a:gd name="connsiteY24" fmla="*/ 470783 h 734781"/>
                    <a:gd name="connsiteX25" fmla="*/ 633348 w 745177"/>
                    <a:gd name="connsiteY25" fmla="*/ 581401 h 734781"/>
                    <a:gd name="connsiteX26" fmla="*/ 474629 w 745177"/>
                    <a:gd name="connsiteY26" fmla="*/ 499426 h 734781"/>
                    <a:gd name="connsiteX27" fmla="*/ 589458 w 745177"/>
                    <a:gd name="connsiteY27" fmla="*/ 710521 h 734781"/>
                    <a:gd name="connsiteX28" fmla="*/ 412110 w 745177"/>
                    <a:gd name="connsiteY28" fmla="*/ 496684 h 734781"/>
                    <a:gd name="connsiteX29" fmla="*/ 488216 w 745177"/>
                    <a:gd name="connsiteY29" fmla="*/ 674924 h 734781"/>
                    <a:gd name="connsiteX30" fmla="*/ 408537 w 745177"/>
                    <a:gd name="connsiteY30" fmla="*/ 564368 h 734781"/>
                    <a:gd name="connsiteX31" fmla="*/ 436352 w 745177"/>
                    <a:gd name="connsiteY31" fmla="*/ 660570 h 734781"/>
                    <a:gd name="connsiteX32" fmla="*/ 342575 w 745177"/>
                    <a:gd name="connsiteY32" fmla="*/ 537639 h 734781"/>
                    <a:gd name="connsiteX33" fmla="*/ 349464 w 745177"/>
                    <a:gd name="connsiteY33" fmla="*/ 732466 h 734781"/>
                    <a:gd name="connsiteX34" fmla="*/ 299896 w 745177"/>
                    <a:gd name="connsiteY34" fmla="*/ 581211 h 734781"/>
                    <a:gd name="connsiteX35" fmla="*/ 147429 w 745177"/>
                    <a:gd name="connsiteY35" fmla="*/ 610619 h 734781"/>
                    <a:gd name="connsiteX36" fmla="*/ 73619 w 745177"/>
                    <a:gd name="connsiteY36" fmla="*/ 471931 h 734781"/>
                    <a:gd name="connsiteX37" fmla="*/ 2680 w 745177"/>
                    <a:gd name="connsiteY37" fmla="*/ 273021 h 734781"/>
                    <a:gd name="connsiteX38" fmla="*/ 123825 w 745177"/>
                    <a:gd name="connsiteY38" fmla="*/ 328075 h 73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45177" h="734781">
                      <a:moveTo>
                        <a:pt x="123825" y="328075"/>
                      </a:moveTo>
                      <a:cubicBezTo>
                        <a:pt x="105388" y="265684"/>
                        <a:pt x="75086" y="207441"/>
                        <a:pt x="34514" y="156533"/>
                      </a:cubicBezTo>
                      <a:lnTo>
                        <a:pt x="182005" y="294010"/>
                      </a:lnTo>
                      <a:lnTo>
                        <a:pt x="115660" y="166422"/>
                      </a:lnTo>
                      <a:cubicBezTo>
                        <a:pt x="152213" y="211970"/>
                        <a:pt x="188767" y="257520"/>
                        <a:pt x="225385" y="303132"/>
                      </a:cubicBezTo>
                      <a:lnTo>
                        <a:pt x="110556" y="61607"/>
                      </a:lnTo>
                      <a:cubicBezTo>
                        <a:pt x="191001" y="96949"/>
                        <a:pt x="237441" y="180648"/>
                        <a:pt x="278207" y="258731"/>
                      </a:cubicBezTo>
                      <a:cubicBezTo>
                        <a:pt x="253008" y="191811"/>
                        <a:pt x="238782" y="121319"/>
                        <a:pt x="236166" y="49870"/>
                      </a:cubicBezTo>
                      <a:lnTo>
                        <a:pt x="314697" y="217010"/>
                      </a:lnTo>
                      <a:cubicBezTo>
                        <a:pt x="319545" y="190854"/>
                        <a:pt x="313994" y="163997"/>
                        <a:pt x="308317" y="137970"/>
                      </a:cubicBezTo>
                      <a:cubicBezTo>
                        <a:pt x="302640" y="111941"/>
                        <a:pt x="296325" y="85402"/>
                        <a:pt x="299832" y="59056"/>
                      </a:cubicBezTo>
                      <a:cubicBezTo>
                        <a:pt x="303341" y="32709"/>
                        <a:pt x="318970" y="6106"/>
                        <a:pt x="344043" y="-2315"/>
                      </a:cubicBezTo>
                      <a:cubicBezTo>
                        <a:pt x="330517" y="60587"/>
                        <a:pt x="337727" y="126103"/>
                        <a:pt x="364456" y="184602"/>
                      </a:cubicBezTo>
                      <a:cubicBezTo>
                        <a:pt x="375365" y="121127"/>
                        <a:pt x="416001" y="66774"/>
                        <a:pt x="473735" y="38259"/>
                      </a:cubicBezTo>
                      <a:cubicBezTo>
                        <a:pt x="452492" y="84573"/>
                        <a:pt x="431185" y="130888"/>
                        <a:pt x="409941" y="177266"/>
                      </a:cubicBezTo>
                      <a:cubicBezTo>
                        <a:pt x="489302" y="125337"/>
                        <a:pt x="587672" y="111366"/>
                        <a:pt x="678387" y="138990"/>
                      </a:cubicBezTo>
                      <a:cubicBezTo>
                        <a:pt x="578422" y="152641"/>
                        <a:pt x="483559" y="191237"/>
                        <a:pt x="402414" y="251204"/>
                      </a:cubicBezTo>
                      <a:cubicBezTo>
                        <a:pt x="474437" y="229002"/>
                        <a:pt x="549076" y="216371"/>
                        <a:pt x="624353" y="213629"/>
                      </a:cubicBezTo>
                      <a:cubicBezTo>
                        <a:pt x="556476" y="221092"/>
                        <a:pt x="492873" y="250438"/>
                        <a:pt x="443113" y="297136"/>
                      </a:cubicBezTo>
                      <a:cubicBezTo>
                        <a:pt x="503017" y="281569"/>
                        <a:pt x="565917" y="281696"/>
                        <a:pt x="625757" y="297581"/>
                      </a:cubicBezTo>
                      <a:cubicBezTo>
                        <a:pt x="563238" y="305491"/>
                        <a:pt x="503336" y="327629"/>
                        <a:pt x="450706" y="362269"/>
                      </a:cubicBezTo>
                      <a:cubicBezTo>
                        <a:pt x="517754" y="336624"/>
                        <a:pt x="591372" y="333881"/>
                        <a:pt x="660141" y="354422"/>
                      </a:cubicBezTo>
                      <a:cubicBezTo>
                        <a:pt x="607830" y="361185"/>
                        <a:pt x="557178" y="377515"/>
                        <a:pt x="510736" y="402587"/>
                      </a:cubicBezTo>
                      <a:cubicBezTo>
                        <a:pt x="596538" y="379238"/>
                        <a:pt x="688211" y="406031"/>
                        <a:pt x="747858" y="471994"/>
                      </a:cubicBezTo>
                      <a:cubicBezTo>
                        <a:pt x="669456" y="458471"/>
                        <a:pt x="589330" y="458088"/>
                        <a:pt x="510736" y="470783"/>
                      </a:cubicBezTo>
                      <a:cubicBezTo>
                        <a:pt x="559793" y="497448"/>
                        <a:pt x="601834" y="535342"/>
                        <a:pt x="633348" y="581401"/>
                      </a:cubicBezTo>
                      <a:cubicBezTo>
                        <a:pt x="583524" y="548483"/>
                        <a:pt x="530321" y="521052"/>
                        <a:pt x="474629" y="499426"/>
                      </a:cubicBezTo>
                      <a:cubicBezTo>
                        <a:pt x="541229" y="550270"/>
                        <a:pt x="582951" y="627014"/>
                        <a:pt x="589458" y="710521"/>
                      </a:cubicBezTo>
                      <a:cubicBezTo>
                        <a:pt x="537976" y="626376"/>
                        <a:pt x="493767" y="551737"/>
                        <a:pt x="412110" y="496684"/>
                      </a:cubicBezTo>
                      <a:cubicBezTo>
                        <a:pt x="464293" y="541913"/>
                        <a:pt x="475330" y="606918"/>
                        <a:pt x="488216" y="674924"/>
                      </a:cubicBezTo>
                      <a:cubicBezTo>
                        <a:pt x="475457" y="652979"/>
                        <a:pt x="431568" y="575277"/>
                        <a:pt x="408537" y="564368"/>
                      </a:cubicBezTo>
                      <a:cubicBezTo>
                        <a:pt x="409813" y="576554"/>
                        <a:pt x="435077" y="648384"/>
                        <a:pt x="436352" y="660570"/>
                      </a:cubicBezTo>
                      <a:cubicBezTo>
                        <a:pt x="394950" y="600539"/>
                        <a:pt x="396034" y="576235"/>
                        <a:pt x="342575" y="537639"/>
                      </a:cubicBezTo>
                      <a:cubicBezTo>
                        <a:pt x="357502" y="593075"/>
                        <a:pt x="375684" y="599391"/>
                        <a:pt x="349464" y="732466"/>
                      </a:cubicBezTo>
                      <a:cubicBezTo>
                        <a:pt x="340917" y="701206"/>
                        <a:pt x="319226" y="607110"/>
                        <a:pt x="299896" y="581211"/>
                      </a:cubicBezTo>
                      <a:cubicBezTo>
                        <a:pt x="280566" y="555310"/>
                        <a:pt x="178687" y="604112"/>
                        <a:pt x="147429" y="610619"/>
                      </a:cubicBezTo>
                      <a:lnTo>
                        <a:pt x="73619" y="471931"/>
                      </a:lnTo>
                      <a:cubicBezTo>
                        <a:pt x="105516" y="375603"/>
                        <a:pt x="59520" y="306066"/>
                        <a:pt x="2680" y="273021"/>
                      </a:cubicBezTo>
                      <a:cubicBezTo>
                        <a:pt x="46315" y="283163"/>
                        <a:pt x="87461" y="301856"/>
                        <a:pt x="123825" y="328075"/>
                      </a:cubicBezTo>
                      <a:close/>
                    </a:path>
                  </a:pathLst>
                </a:custGeom>
                <a:solidFill>
                  <a:srgbClr val="FF82BC"/>
                </a:solidFill>
                <a:ln w="6375" cap="flat">
                  <a:noFill/>
                  <a:prstDash val="solid"/>
                  <a:miter/>
                </a:ln>
              </p:spPr>
              <p:txBody>
                <a:bodyPr rtlCol="0" anchor="ctr"/>
                <a:lstStyle/>
                <a:p>
                  <a:endParaRPr lang="zh-CN" altLang="en-US"/>
                </a:p>
              </p:txBody>
            </p:sp>
            <p:sp>
              <p:nvSpPr>
                <p:cNvPr id="460" name="ïsľíḑê">
                  <a:extLst>
                    <a:ext uri="{FF2B5EF4-FFF2-40B4-BE49-F238E27FC236}">
                      <a16:creationId xmlns:a16="http://schemas.microsoft.com/office/drawing/2014/main" id="{FEF5FEFB-AB27-56D0-1940-BF54EE80BCFB}"/>
                    </a:ext>
                  </a:extLst>
                </p:cNvPr>
                <p:cNvSpPr/>
                <p:nvPr/>
              </p:nvSpPr>
              <p:spPr>
                <a:xfrm>
                  <a:off x="3294388" y="5992546"/>
                  <a:ext cx="406942" cy="434819"/>
                </a:xfrm>
                <a:custGeom>
                  <a:avLst/>
                  <a:gdLst>
                    <a:gd name="connsiteX0" fmla="*/ 7465 w 406942"/>
                    <a:gd name="connsiteY0" fmla="*/ 81765 h 434819"/>
                    <a:gd name="connsiteX1" fmla="*/ 91036 w 406942"/>
                    <a:gd name="connsiteY1" fmla="*/ 166548 h 434819"/>
                    <a:gd name="connsiteX2" fmla="*/ 120444 w 406942"/>
                    <a:gd name="connsiteY2" fmla="*/ 35259 h 434819"/>
                    <a:gd name="connsiteX3" fmla="*/ 141241 w 406942"/>
                    <a:gd name="connsiteY3" fmla="*/ 169929 h 434819"/>
                    <a:gd name="connsiteX4" fmla="*/ 268829 w 406942"/>
                    <a:gd name="connsiteY4" fmla="*/ -2315 h 434819"/>
                    <a:gd name="connsiteX5" fmla="*/ 197572 w 406942"/>
                    <a:gd name="connsiteY5" fmla="*/ 123104 h 434819"/>
                    <a:gd name="connsiteX6" fmla="*/ 409559 w 406942"/>
                    <a:gd name="connsiteY6" fmla="*/ 86677 h 434819"/>
                    <a:gd name="connsiteX7" fmla="*/ 252116 w 406942"/>
                    <a:gd name="connsiteY7" fmla="*/ 145942 h 434819"/>
                    <a:gd name="connsiteX8" fmla="*/ 355845 w 406942"/>
                    <a:gd name="connsiteY8" fmla="*/ 152002 h 434819"/>
                    <a:gd name="connsiteX9" fmla="*/ 251222 w 406942"/>
                    <a:gd name="connsiteY9" fmla="*/ 193213 h 434819"/>
                    <a:gd name="connsiteX10" fmla="*/ 409623 w 406942"/>
                    <a:gd name="connsiteY10" fmla="*/ 243865 h 434819"/>
                    <a:gd name="connsiteX11" fmla="*/ 266853 w 406942"/>
                    <a:gd name="connsiteY11" fmla="*/ 255668 h 434819"/>
                    <a:gd name="connsiteX12" fmla="*/ 363372 w 406942"/>
                    <a:gd name="connsiteY12" fmla="*/ 321630 h 434819"/>
                    <a:gd name="connsiteX13" fmla="*/ 232211 w 406942"/>
                    <a:gd name="connsiteY13" fmla="*/ 292222 h 434819"/>
                    <a:gd name="connsiteX14" fmla="*/ 316165 w 406942"/>
                    <a:gd name="connsiteY14" fmla="*/ 387019 h 434819"/>
                    <a:gd name="connsiteX15" fmla="*/ 206502 w 406942"/>
                    <a:gd name="connsiteY15" fmla="*/ 318568 h 434819"/>
                    <a:gd name="connsiteX16" fmla="*/ 317824 w 406942"/>
                    <a:gd name="connsiteY16" fmla="*/ 432505 h 434819"/>
                    <a:gd name="connsiteX17" fmla="*/ 180475 w 406942"/>
                    <a:gd name="connsiteY17" fmla="*/ 360736 h 434819"/>
                    <a:gd name="connsiteX18" fmla="*/ 35663 w 406942"/>
                    <a:gd name="connsiteY18" fmla="*/ 415536 h 434819"/>
                    <a:gd name="connsiteX19" fmla="*/ 2680 w 406942"/>
                    <a:gd name="connsiteY19" fmla="*/ 274040 h 434819"/>
                    <a:gd name="connsiteX20" fmla="*/ 7465 w 406942"/>
                    <a:gd name="connsiteY20" fmla="*/ 81765 h 434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6942" h="434819">
                      <a:moveTo>
                        <a:pt x="7465" y="81765"/>
                      </a:moveTo>
                      <a:cubicBezTo>
                        <a:pt x="45614" y="97650"/>
                        <a:pt x="75724" y="128207"/>
                        <a:pt x="91036" y="166548"/>
                      </a:cubicBezTo>
                      <a:cubicBezTo>
                        <a:pt x="91609" y="121189"/>
                        <a:pt x="101625" y="76470"/>
                        <a:pt x="120444" y="35259"/>
                      </a:cubicBezTo>
                      <a:cubicBezTo>
                        <a:pt x="134734" y="78703"/>
                        <a:pt x="141752" y="124188"/>
                        <a:pt x="141241" y="169929"/>
                      </a:cubicBezTo>
                      <a:cubicBezTo>
                        <a:pt x="150173" y="93949"/>
                        <a:pt x="198783" y="28369"/>
                        <a:pt x="268829" y="-2315"/>
                      </a:cubicBezTo>
                      <a:cubicBezTo>
                        <a:pt x="238846" y="35642"/>
                        <a:pt x="214796" y="77937"/>
                        <a:pt x="197572" y="123104"/>
                      </a:cubicBezTo>
                      <a:cubicBezTo>
                        <a:pt x="263471" y="91398"/>
                        <a:pt x="336898" y="78831"/>
                        <a:pt x="409559" y="86677"/>
                      </a:cubicBezTo>
                      <a:cubicBezTo>
                        <a:pt x="355270" y="101287"/>
                        <a:pt x="302576" y="121126"/>
                        <a:pt x="252116" y="145942"/>
                      </a:cubicBezTo>
                      <a:cubicBezTo>
                        <a:pt x="286819" y="144348"/>
                        <a:pt x="321587" y="146324"/>
                        <a:pt x="355845" y="152002"/>
                      </a:cubicBezTo>
                      <a:cubicBezTo>
                        <a:pt x="319611" y="161955"/>
                        <a:pt x="284524" y="175734"/>
                        <a:pt x="251222" y="193213"/>
                      </a:cubicBezTo>
                      <a:cubicBezTo>
                        <a:pt x="309211" y="181985"/>
                        <a:pt x="368923" y="201060"/>
                        <a:pt x="409623" y="243865"/>
                      </a:cubicBezTo>
                      <a:lnTo>
                        <a:pt x="266853" y="255668"/>
                      </a:lnTo>
                      <a:cubicBezTo>
                        <a:pt x="306660" y="263578"/>
                        <a:pt x="341491" y="287437"/>
                        <a:pt x="363372" y="321630"/>
                      </a:cubicBezTo>
                      <a:cubicBezTo>
                        <a:pt x="321395" y="305236"/>
                        <a:pt x="277187" y="295284"/>
                        <a:pt x="232211" y="292222"/>
                      </a:cubicBezTo>
                      <a:cubicBezTo>
                        <a:pt x="271126" y="312125"/>
                        <a:pt x="301109" y="346000"/>
                        <a:pt x="316165" y="387019"/>
                      </a:cubicBezTo>
                      <a:cubicBezTo>
                        <a:pt x="286309" y="354868"/>
                        <a:pt x="248479" y="331263"/>
                        <a:pt x="206502" y="318568"/>
                      </a:cubicBezTo>
                      <a:cubicBezTo>
                        <a:pt x="256517" y="341343"/>
                        <a:pt x="296261" y="381980"/>
                        <a:pt x="317824" y="432505"/>
                      </a:cubicBezTo>
                      <a:cubicBezTo>
                        <a:pt x="284141" y="390400"/>
                        <a:pt x="234317" y="364309"/>
                        <a:pt x="180475" y="360736"/>
                      </a:cubicBezTo>
                      <a:cubicBezTo>
                        <a:pt x="126633" y="357802"/>
                        <a:pt x="74066" y="377705"/>
                        <a:pt x="35663" y="415536"/>
                      </a:cubicBezTo>
                      <a:lnTo>
                        <a:pt x="2680" y="274040"/>
                      </a:lnTo>
                      <a:cubicBezTo>
                        <a:pt x="32791" y="227152"/>
                        <a:pt x="52823" y="113534"/>
                        <a:pt x="7465" y="81765"/>
                      </a:cubicBezTo>
                      <a:close/>
                    </a:path>
                  </a:pathLst>
                </a:custGeom>
                <a:solidFill>
                  <a:srgbClr val="FF9CCC"/>
                </a:solidFill>
                <a:ln w="6375" cap="flat">
                  <a:noFill/>
                  <a:prstDash val="solid"/>
                  <a:miter/>
                </a:ln>
              </p:spPr>
              <p:txBody>
                <a:bodyPr rtlCol="0" anchor="ctr"/>
                <a:lstStyle/>
                <a:p>
                  <a:endParaRPr lang="zh-CN" altLang="en-US"/>
                </a:p>
              </p:txBody>
            </p:sp>
            <p:sp>
              <p:nvSpPr>
                <p:cNvPr id="461" name="íšḷiḍê">
                  <a:extLst>
                    <a:ext uri="{FF2B5EF4-FFF2-40B4-BE49-F238E27FC236}">
                      <a16:creationId xmlns:a16="http://schemas.microsoft.com/office/drawing/2014/main" id="{189C0ACE-9865-D2D3-6C40-3438402F611C}"/>
                    </a:ext>
                  </a:extLst>
                </p:cNvPr>
                <p:cNvSpPr/>
                <p:nvPr/>
              </p:nvSpPr>
              <p:spPr>
                <a:xfrm>
                  <a:off x="2799247" y="6086003"/>
                  <a:ext cx="732137" cy="742434"/>
                </a:xfrm>
                <a:custGeom>
                  <a:avLst/>
                  <a:gdLst>
                    <a:gd name="connsiteX0" fmla="*/ 166029 w 732137"/>
                    <a:gd name="connsiteY0" fmla="*/ 740120 h 742434"/>
                    <a:gd name="connsiteX1" fmla="*/ 162394 w 732137"/>
                    <a:gd name="connsiteY1" fmla="*/ 738844 h 742434"/>
                    <a:gd name="connsiteX2" fmla="*/ 49924 w 732137"/>
                    <a:gd name="connsiteY2" fmla="*/ 677984 h 742434"/>
                    <a:gd name="connsiteX3" fmla="*/ 5268 w 732137"/>
                    <a:gd name="connsiteY3" fmla="*/ 612341 h 742434"/>
                    <a:gd name="connsiteX4" fmla="*/ 43098 w 732137"/>
                    <a:gd name="connsiteY4" fmla="*/ 540509 h 742434"/>
                    <a:gd name="connsiteX5" fmla="*/ 48393 w 732137"/>
                    <a:gd name="connsiteY5" fmla="*/ 539106 h 742434"/>
                    <a:gd name="connsiteX6" fmla="*/ 54773 w 732137"/>
                    <a:gd name="connsiteY6" fmla="*/ 538212 h 742434"/>
                    <a:gd name="connsiteX7" fmla="*/ 143637 w 732137"/>
                    <a:gd name="connsiteY7" fmla="*/ 410624 h 742434"/>
                    <a:gd name="connsiteX8" fmla="*/ 213811 w 732137"/>
                    <a:gd name="connsiteY8" fmla="*/ 314294 h 742434"/>
                    <a:gd name="connsiteX9" fmla="*/ 456675 w 732137"/>
                    <a:gd name="connsiteY9" fmla="*/ 97394 h 742434"/>
                    <a:gd name="connsiteX10" fmla="*/ 464586 w 732137"/>
                    <a:gd name="connsiteY10" fmla="*/ 72835 h 742434"/>
                    <a:gd name="connsiteX11" fmla="*/ 489784 w 732137"/>
                    <a:gd name="connsiteY11" fmla="*/ 146262 h 742434"/>
                    <a:gd name="connsiteX12" fmla="*/ 492846 w 732137"/>
                    <a:gd name="connsiteY12" fmla="*/ 142050 h 742434"/>
                    <a:gd name="connsiteX13" fmla="*/ 499225 w 732137"/>
                    <a:gd name="connsiteY13" fmla="*/ 132928 h 742434"/>
                    <a:gd name="connsiteX14" fmla="*/ 528060 w 732137"/>
                    <a:gd name="connsiteY14" fmla="*/ 78512 h 742434"/>
                    <a:gd name="connsiteX15" fmla="*/ 546051 w 732137"/>
                    <a:gd name="connsiteY15" fmla="*/ 16121 h 742434"/>
                    <a:gd name="connsiteX16" fmla="*/ 548666 w 732137"/>
                    <a:gd name="connsiteY16" fmla="*/ -2315 h 742434"/>
                    <a:gd name="connsiteX17" fmla="*/ 580245 w 732137"/>
                    <a:gd name="connsiteY17" fmla="*/ 60904 h 742434"/>
                    <a:gd name="connsiteX18" fmla="*/ 562127 w 732137"/>
                    <a:gd name="connsiteY18" fmla="*/ 163422 h 742434"/>
                    <a:gd name="connsiteX19" fmla="*/ 628600 w 732137"/>
                    <a:gd name="connsiteY19" fmla="*/ 49295 h 742434"/>
                    <a:gd name="connsiteX20" fmla="*/ 612142 w 732137"/>
                    <a:gd name="connsiteY20" fmla="*/ 175798 h 742434"/>
                    <a:gd name="connsiteX21" fmla="*/ 734818 w 732137"/>
                    <a:gd name="connsiteY21" fmla="*/ 107730 h 742434"/>
                    <a:gd name="connsiteX22" fmla="*/ 637724 w 732137"/>
                    <a:gd name="connsiteY22" fmla="*/ 223962 h 742434"/>
                    <a:gd name="connsiteX23" fmla="*/ 727736 w 732137"/>
                    <a:gd name="connsiteY23" fmla="*/ 265748 h 742434"/>
                    <a:gd name="connsiteX24" fmla="*/ 641486 w 732137"/>
                    <a:gd name="connsiteY24" fmla="*/ 268107 h 742434"/>
                    <a:gd name="connsiteX25" fmla="*/ 625219 w 732137"/>
                    <a:gd name="connsiteY25" fmla="*/ 271171 h 742434"/>
                    <a:gd name="connsiteX26" fmla="*/ 619414 w 732137"/>
                    <a:gd name="connsiteY26" fmla="*/ 272191 h 742434"/>
                    <a:gd name="connsiteX27" fmla="*/ 619414 w 732137"/>
                    <a:gd name="connsiteY27" fmla="*/ 272191 h 742434"/>
                    <a:gd name="connsiteX28" fmla="*/ 611823 w 732137"/>
                    <a:gd name="connsiteY28" fmla="*/ 273403 h 742434"/>
                    <a:gd name="connsiteX29" fmla="*/ 608952 w 732137"/>
                    <a:gd name="connsiteY29" fmla="*/ 273850 h 742434"/>
                    <a:gd name="connsiteX30" fmla="*/ 588729 w 732137"/>
                    <a:gd name="connsiteY30" fmla="*/ 275317 h 742434"/>
                    <a:gd name="connsiteX31" fmla="*/ 595874 w 732137"/>
                    <a:gd name="connsiteY31" fmla="*/ 277167 h 742434"/>
                    <a:gd name="connsiteX32" fmla="*/ 599509 w 732137"/>
                    <a:gd name="connsiteY32" fmla="*/ 278251 h 742434"/>
                    <a:gd name="connsiteX33" fmla="*/ 621456 w 732137"/>
                    <a:gd name="connsiteY33" fmla="*/ 287565 h 742434"/>
                    <a:gd name="connsiteX34" fmla="*/ 649078 w 732137"/>
                    <a:gd name="connsiteY34" fmla="*/ 307278 h 742434"/>
                    <a:gd name="connsiteX35" fmla="*/ 664581 w 732137"/>
                    <a:gd name="connsiteY35" fmla="*/ 324246 h 742434"/>
                    <a:gd name="connsiteX36" fmla="*/ 649908 w 732137"/>
                    <a:gd name="connsiteY36" fmla="*/ 322332 h 742434"/>
                    <a:gd name="connsiteX37" fmla="*/ 418207 w 732137"/>
                    <a:gd name="connsiteY37" fmla="*/ 397865 h 742434"/>
                    <a:gd name="connsiteX38" fmla="*/ 224847 w 732137"/>
                    <a:gd name="connsiteY38" fmla="*/ 688192 h 742434"/>
                    <a:gd name="connsiteX39" fmla="*/ 166029 w 732137"/>
                    <a:gd name="connsiteY39" fmla="*/ 740120 h 742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32137" h="742434">
                      <a:moveTo>
                        <a:pt x="166029" y="740120"/>
                      </a:moveTo>
                      <a:lnTo>
                        <a:pt x="162394" y="738844"/>
                      </a:lnTo>
                      <a:cubicBezTo>
                        <a:pt x="122840" y="725448"/>
                        <a:pt x="81183" y="705991"/>
                        <a:pt x="49924" y="677984"/>
                      </a:cubicBezTo>
                      <a:cubicBezTo>
                        <a:pt x="29383" y="660569"/>
                        <a:pt x="13945" y="637859"/>
                        <a:pt x="5268" y="612341"/>
                      </a:cubicBezTo>
                      <a:cubicBezTo>
                        <a:pt x="-4109" y="582039"/>
                        <a:pt x="12796" y="549887"/>
                        <a:pt x="43098" y="540509"/>
                      </a:cubicBezTo>
                      <a:cubicBezTo>
                        <a:pt x="44820" y="539935"/>
                        <a:pt x="46607" y="539488"/>
                        <a:pt x="48393" y="539106"/>
                      </a:cubicBezTo>
                      <a:cubicBezTo>
                        <a:pt x="50563" y="538978"/>
                        <a:pt x="52667" y="538723"/>
                        <a:pt x="54773" y="538212"/>
                      </a:cubicBezTo>
                      <a:cubicBezTo>
                        <a:pt x="87180" y="530174"/>
                        <a:pt x="105425" y="476396"/>
                        <a:pt x="143637" y="410624"/>
                      </a:cubicBezTo>
                      <a:cubicBezTo>
                        <a:pt x="163414" y="376048"/>
                        <a:pt x="186954" y="343768"/>
                        <a:pt x="213811" y="314294"/>
                      </a:cubicBezTo>
                      <a:cubicBezTo>
                        <a:pt x="292405" y="229959"/>
                        <a:pt x="411255" y="214904"/>
                        <a:pt x="456675" y="97394"/>
                      </a:cubicBezTo>
                      <a:cubicBezTo>
                        <a:pt x="459609" y="89676"/>
                        <a:pt x="462226" y="81446"/>
                        <a:pt x="464586" y="72835"/>
                      </a:cubicBezTo>
                      <a:cubicBezTo>
                        <a:pt x="467456" y="98863"/>
                        <a:pt x="476069" y="123934"/>
                        <a:pt x="489784" y="146262"/>
                      </a:cubicBezTo>
                      <a:cubicBezTo>
                        <a:pt x="490742" y="144795"/>
                        <a:pt x="491826" y="143455"/>
                        <a:pt x="492846" y="142050"/>
                      </a:cubicBezTo>
                      <a:cubicBezTo>
                        <a:pt x="495015" y="138988"/>
                        <a:pt x="497121" y="135990"/>
                        <a:pt x="499225" y="132928"/>
                      </a:cubicBezTo>
                      <a:cubicBezTo>
                        <a:pt x="510709" y="115832"/>
                        <a:pt x="520342" y="97586"/>
                        <a:pt x="528060" y="78512"/>
                      </a:cubicBezTo>
                      <a:cubicBezTo>
                        <a:pt x="536354" y="58417"/>
                        <a:pt x="542350" y="37492"/>
                        <a:pt x="546051" y="16121"/>
                      </a:cubicBezTo>
                      <a:cubicBezTo>
                        <a:pt x="547135" y="9741"/>
                        <a:pt x="548029" y="3809"/>
                        <a:pt x="548666" y="-2315"/>
                      </a:cubicBezTo>
                      <a:cubicBezTo>
                        <a:pt x="567422" y="13506"/>
                        <a:pt x="578840" y="36408"/>
                        <a:pt x="580245" y="60904"/>
                      </a:cubicBezTo>
                      <a:cubicBezTo>
                        <a:pt x="582413" y="88336"/>
                        <a:pt x="575524" y="121636"/>
                        <a:pt x="562127" y="163422"/>
                      </a:cubicBezTo>
                      <a:cubicBezTo>
                        <a:pt x="578203" y="134395"/>
                        <a:pt x="630961" y="82404"/>
                        <a:pt x="628600" y="49295"/>
                      </a:cubicBezTo>
                      <a:cubicBezTo>
                        <a:pt x="645952" y="89484"/>
                        <a:pt x="613481" y="172035"/>
                        <a:pt x="612142" y="175798"/>
                      </a:cubicBezTo>
                      <a:cubicBezTo>
                        <a:pt x="614693" y="174075"/>
                        <a:pt x="698136" y="116916"/>
                        <a:pt x="734818" y="107730"/>
                      </a:cubicBezTo>
                      <a:cubicBezTo>
                        <a:pt x="713957" y="146835"/>
                        <a:pt x="662922" y="181029"/>
                        <a:pt x="637724" y="223962"/>
                      </a:cubicBezTo>
                      <a:cubicBezTo>
                        <a:pt x="652906" y="224345"/>
                        <a:pt x="691502" y="241506"/>
                        <a:pt x="727736" y="265748"/>
                      </a:cubicBezTo>
                      <a:cubicBezTo>
                        <a:pt x="696923" y="258921"/>
                        <a:pt x="667706" y="263259"/>
                        <a:pt x="641486" y="268107"/>
                      </a:cubicBezTo>
                      <a:cubicBezTo>
                        <a:pt x="635937" y="269065"/>
                        <a:pt x="630450" y="270213"/>
                        <a:pt x="625219" y="271171"/>
                      </a:cubicBezTo>
                      <a:lnTo>
                        <a:pt x="619414" y="272191"/>
                      </a:lnTo>
                      <a:lnTo>
                        <a:pt x="619414" y="272191"/>
                      </a:lnTo>
                      <a:lnTo>
                        <a:pt x="611823" y="273403"/>
                      </a:lnTo>
                      <a:lnTo>
                        <a:pt x="608952" y="273850"/>
                      </a:lnTo>
                      <a:cubicBezTo>
                        <a:pt x="602254" y="274806"/>
                        <a:pt x="595491" y="275317"/>
                        <a:pt x="588729" y="275317"/>
                      </a:cubicBezTo>
                      <a:cubicBezTo>
                        <a:pt x="591154" y="275892"/>
                        <a:pt x="593513" y="276465"/>
                        <a:pt x="595874" y="277167"/>
                      </a:cubicBezTo>
                      <a:lnTo>
                        <a:pt x="599509" y="278251"/>
                      </a:lnTo>
                      <a:cubicBezTo>
                        <a:pt x="607102" y="280676"/>
                        <a:pt x="614438" y="283802"/>
                        <a:pt x="621456" y="287565"/>
                      </a:cubicBezTo>
                      <a:cubicBezTo>
                        <a:pt x="631470" y="292860"/>
                        <a:pt x="640786" y="299495"/>
                        <a:pt x="649078" y="307278"/>
                      </a:cubicBezTo>
                      <a:cubicBezTo>
                        <a:pt x="654692" y="312509"/>
                        <a:pt x="659860" y="318186"/>
                        <a:pt x="664581" y="324246"/>
                      </a:cubicBezTo>
                      <a:cubicBezTo>
                        <a:pt x="659604" y="323546"/>
                        <a:pt x="654692" y="322843"/>
                        <a:pt x="649908" y="322332"/>
                      </a:cubicBezTo>
                      <a:cubicBezTo>
                        <a:pt x="539352" y="308362"/>
                        <a:pt x="498780" y="321568"/>
                        <a:pt x="418207" y="397865"/>
                      </a:cubicBezTo>
                      <a:cubicBezTo>
                        <a:pt x="333488" y="478246"/>
                        <a:pt x="306504" y="604749"/>
                        <a:pt x="224847" y="688192"/>
                      </a:cubicBezTo>
                      <a:cubicBezTo>
                        <a:pt x="206156" y="706501"/>
                        <a:pt x="186507" y="723853"/>
                        <a:pt x="166029" y="740120"/>
                      </a:cubicBezTo>
                      <a:close/>
                    </a:path>
                  </a:pathLst>
                </a:custGeom>
                <a:solidFill>
                  <a:srgbClr val="AB1C71"/>
                </a:solidFill>
                <a:ln w="6375" cap="flat">
                  <a:noFill/>
                  <a:prstDash val="solid"/>
                  <a:miter/>
                </a:ln>
              </p:spPr>
              <p:txBody>
                <a:bodyPr rtlCol="0" anchor="ctr"/>
                <a:lstStyle/>
                <a:p>
                  <a:endParaRPr lang="zh-CN" altLang="en-US"/>
                </a:p>
              </p:txBody>
            </p:sp>
            <p:sp>
              <p:nvSpPr>
                <p:cNvPr id="462" name="ïṩļïḋé">
                  <a:extLst>
                    <a:ext uri="{FF2B5EF4-FFF2-40B4-BE49-F238E27FC236}">
                      <a16:creationId xmlns:a16="http://schemas.microsoft.com/office/drawing/2014/main" id="{3D92EFD0-44A1-2CA4-151D-1A51269C6A1D}"/>
                    </a:ext>
                  </a:extLst>
                </p:cNvPr>
                <p:cNvSpPr/>
                <p:nvPr/>
              </p:nvSpPr>
              <p:spPr>
                <a:xfrm>
                  <a:off x="2799247" y="6161153"/>
                  <a:ext cx="490165" cy="605149"/>
                </a:xfrm>
                <a:custGeom>
                  <a:avLst/>
                  <a:gdLst>
                    <a:gd name="connsiteX0" fmla="*/ 49924 w 490165"/>
                    <a:gd name="connsiteY0" fmla="*/ 602835 h 605149"/>
                    <a:gd name="connsiteX1" fmla="*/ 5268 w 490165"/>
                    <a:gd name="connsiteY1" fmla="*/ 537192 h 605149"/>
                    <a:gd name="connsiteX2" fmla="*/ 43098 w 490165"/>
                    <a:gd name="connsiteY2" fmla="*/ 465360 h 605149"/>
                    <a:gd name="connsiteX3" fmla="*/ 48393 w 490165"/>
                    <a:gd name="connsiteY3" fmla="*/ 463956 h 605149"/>
                    <a:gd name="connsiteX4" fmla="*/ 54773 w 490165"/>
                    <a:gd name="connsiteY4" fmla="*/ 463062 h 605149"/>
                    <a:gd name="connsiteX5" fmla="*/ 143637 w 490165"/>
                    <a:gd name="connsiteY5" fmla="*/ 335474 h 605149"/>
                    <a:gd name="connsiteX6" fmla="*/ 213811 w 490165"/>
                    <a:gd name="connsiteY6" fmla="*/ 239145 h 605149"/>
                    <a:gd name="connsiteX7" fmla="*/ 456675 w 490165"/>
                    <a:gd name="connsiteY7" fmla="*/ 22245 h 605149"/>
                    <a:gd name="connsiteX8" fmla="*/ 464586 w 490165"/>
                    <a:gd name="connsiteY8" fmla="*/ -2315 h 605149"/>
                    <a:gd name="connsiteX9" fmla="*/ 489784 w 490165"/>
                    <a:gd name="connsiteY9" fmla="*/ 71112 h 605149"/>
                    <a:gd name="connsiteX10" fmla="*/ 492846 w 490165"/>
                    <a:gd name="connsiteY10" fmla="*/ 66901 h 605149"/>
                    <a:gd name="connsiteX11" fmla="*/ 488700 w 490165"/>
                    <a:gd name="connsiteY11" fmla="*/ 77683 h 605149"/>
                    <a:gd name="connsiteX12" fmla="*/ 472879 w 490165"/>
                    <a:gd name="connsiteY12" fmla="*/ 106836 h 605149"/>
                    <a:gd name="connsiteX13" fmla="*/ 467137 w 490165"/>
                    <a:gd name="connsiteY13" fmla="*/ 114874 h 605149"/>
                    <a:gd name="connsiteX14" fmla="*/ 366916 w 490165"/>
                    <a:gd name="connsiteY14" fmla="*/ 205844 h 605149"/>
                    <a:gd name="connsiteX15" fmla="*/ 272439 w 490165"/>
                    <a:gd name="connsiteY15" fmla="*/ 341343 h 605149"/>
                    <a:gd name="connsiteX16" fmla="*/ 172855 w 490165"/>
                    <a:gd name="connsiteY16" fmla="*/ 441309 h 605149"/>
                    <a:gd name="connsiteX17" fmla="*/ 49924 w 490165"/>
                    <a:gd name="connsiteY17" fmla="*/ 602835 h 605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0165" h="605149">
                      <a:moveTo>
                        <a:pt x="49924" y="602835"/>
                      </a:moveTo>
                      <a:cubicBezTo>
                        <a:pt x="29383" y="585419"/>
                        <a:pt x="13945" y="562709"/>
                        <a:pt x="5268" y="537192"/>
                      </a:cubicBezTo>
                      <a:cubicBezTo>
                        <a:pt x="-4109" y="506890"/>
                        <a:pt x="12796" y="474737"/>
                        <a:pt x="43098" y="465360"/>
                      </a:cubicBezTo>
                      <a:cubicBezTo>
                        <a:pt x="44820" y="464785"/>
                        <a:pt x="46607" y="464338"/>
                        <a:pt x="48393" y="463956"/>
                      </a:cubicBezTo>
                      <a:cubicBezTo>
                        <a:pt x="50563" y="463829"/>
                        <a:pt x="52667" y="463573"/>
                        <a:pt x="54773" y="463062"/>
                      </a:cubicBezTo>
                      <a:cubicBezTo>
                        <a:pt x="87180" y="455024"/>
                        <a:pt x="105425" y="401246"/>
                        <a:pt x="143637" y="335474"/>
                      </a:cubicBezTo>
                      <a:cubicBezTo>
                        <a:pt x="163414" y="300898"/>
                        <a:pt x="186954" y="268618"/>
                        <a:pt x="213811" y="239145"/>
                      </a:cubicBezTo>
                      <a:cubicBezTo>
                        <a:pt x="292405" y="154809"/>
                        <a:pt x="411255" y="139755"/>
                        <a:pt x="456675" y="22245"/>
                      </a:cubicBezTo>
                      <a:cubicBezTo>
                        <a:pt x="459609" y="14526"/>
                        <a:pt x="462226" y="6296"/>
                        <a:pt x="464586" y="-2315"/>
                      </a:cubicBezTo>
                      <a:cubicBezTo>
                        <a:pt x="467456" y="23714"/>
                        <a:pt x="476069" y="48784"/>
                        <a:pt x="489784" y="71112"/>
                      </a:cubicBezTo>
                      <a:cubicBezTo>
                        <a:pt x="490742" y="69645"/>
                        <a:pt x="491826" y="68305"/>
                        <a:pt x="492846" y="66901"/>
                      </a:cubicBezTo>
                      <a:cubicBezTo>
                        <a:pt x="491570" y="70537"/>
                        <a:pt x="490231" y="74110"/>
                        <a:pt x="488700" y="77683"/>
                      </a:cubicBezTo>
                      <a:cubicBezTo>
                        <a:pt x="484362" y="87889"/>
                        <a:pt x="479067" y="97650"/>
                        <a:pt x="472879" y="106836"/>
                      </a:cubicBezTo>
                      <a:cubicBezTo>
                        <a:pt x="470965" y="109580"/>
                        <a:pt x="469179" y="112259"/>
                        <a:pt x="467137" y="114874"/>
                      </a:cubicBezTo>
                      <a:cubicBezTo>
                        <a:pt x="439707" y="150791"/>
                        <a:pt x="399708" y="174777"/>
                        <a:pt x="366916" y="205844"/>
                      </a:cubicBezTo>
                      <a:cubicBezTo>
                        <a:pt x="326600" y="243675"/>
                        <a:pt x="297509" y="291902"/>
                        <a:pt x="272439" y="341343"/>
                      </a:cubicBezTo>
                      <a:cubicBezTo>
                        <a:pt x="256808" y="372284"/>
                        <a:pt x="197034" y="416429"/>
                        <a:pt x="172855" y="441309"/>
                      </a:cubicBezTo>
                      <a:cubicBezTo>
                        <a:pt x="104596" y="512056"/>
                        <a:pt x="64406" y="565835"/>
                        <a:pt x="49924" y="602835"/>
                      </a:cubicBezTo>
                      <a:close/>
                    </a:path>
                  </a:pathLst>
                </a:custGeom>
                <a:solidFill>
                  <a:srgbClr val="999999"/>
                </a:solidFill>
                <a:ln w="6375" cap="flat">
                  <a:noFill/>
                  <a:prstDash val="solid"/>
                  <a:miter/>
                </a:ln>
              </p:spPr>
              <p:txBody>
                <a:bodyPr rtlCol="0" anchor="ctr"/>
                <a:lstStyle/>
                <a:p>
                  <a:endParaRPr lang="zh-CN" altLang="en-US"/>
                </a:p>
              </p:txBody>
            </p:sp>
            <p:sp>
              <p:nvSpPr>
                <p:cNvPr id="463" name="îşļîďê">
                  <a:extLst>
                    <a:ext uri="{FF2B5EF4-FFF2-40B4-BE49-F238E27FC236}">
                      <a16:creationId xmlns:a16="http://schemas.microsoft.com/office/drawing/2014/main" id="{5B68691C-BAD1-7500-D48A-F1932928C286}"/>
                    </a:ext>
                  </a:extLst>
                </p:cNvPr>
                <p:cNvSpPr/>
                <p:nvPr/>
              </p:nvSpPr>
              <p:spPr>
                <a:xfrm>
                  <a:off x="2958960" y="6359566"/>
                  <a:ext cx="488088" cy="468871"/>
                </a:xfrm>
                <a:custGeom>
                  <a:avLst/>
                  <a:gdLst>
                    <a:gd name="connsiteX0" fmla="*/ 6316 w 488088"/>
                    <a:gd name="connsiteY0" fmla="*/ 466557 h 468871"/>
                    <a:gd name="connsiteX1" fmla="*/ 2680 w 488088"/>
                    <a:gd name="connsiteY1" fmla="*/ 465281 h 468871"/>
                    <a:gd name="connsiteX2" fmla="*/ 45294 w 488088"/>
                    <a:gd name="connsiteY2" fmla="*/ 413545 h 468871"/>
                    <a:gd name="connsiteX3" fmla="*/ 76617 w 488088"/>
                    <a:gd name="connsiteY3" fmla="*/ 323659 h 468871"/>
                    <a:gd name="connsiteX4" fmla="*/ 159549 w 488088"/>
                    <a:gd name="connsiteY4" fmla="*/ 221588 h 468871"/>
                    <a:gd name="connsiteX5" fmla="*/ 188576 w 488088"/>
                    <a:gd name="connsiteY5" fmla="*/ 137061 h 468871"/>
                    <a:gd name="connsiteX6" fmla="*/ 304171 w 488088"/>
                    <a:gd name="connsiteY6" fmla="*/ 39903 h 468871"/>
                    <a:gd name="connsiteX7" fmla="*/ 394184 w 488088"/>
                    <a:gd name="connsiteY7" fmla="*/ 1627 h 468871"/>
                    <a:gd name="connsiteX8" fmla="*/ 452682 w 488088"/>
                    <a:gd name="connsiteY8" fmla="*/ -224 h 468871"/>
                    <a:gd name="connsiteX9" fmla="*/ 449812 w 488088"/>
                    <a:gd name="connsiteY9" fmla="*/ 223 h 468871"/>
                    <a:gd name="connsiteX10" fmla="*/ 429590 w 488088"/>
                    <a:gd name="connsiteY10" fmla="*/ 1690 h 468871"/>
                    <a:gd name="connsiteX11" fmla="*/ 436734 w 488088"/>
                    <a:gd name="connsiteY11" fmla="*/ 3541 h 468871"/>
                    <a:gd name="connsiteX12" fmla="*/ 440371 w 488088"/>
                    <a:gd name="connsiteY12" fmla="*/ 4625 h 468871"/>
                    <a:gd name="connsiteX13" fmla="*/ 462315 w 488088"/>
                    <a:gd name="connsiteY13" fmla="*/ 13938 h 468871"/>
                    <a:gd name="connsiteX14" fmla="*/ 489939 w 488088"/>
                    <a:gd name="connsiteY14" fmla="*/ 33651 h 468871"/>
                    <a:gd name="connsiteX15" fmla="*/ 490769 w 488088"/>
                    <a:gd name="connsiteY15" fmla="*/ 48706 h 468871"/>
                    <a:gd name="connsiteX16" fmla="*/ 259068 w 488088"/>
                    <a:gd name="connsiteY16" fmla="*/ 124239 h 468871"/>
                    <a:gd name="connsiteX17" fmla="*/ 65708 w 488088"/>
                    <a:gd name="connsiteY17" fmla="*/ 414565 h 468871"/>
                    <a:gd name="connsiteX18" fmla="*/ 6316 w 488088"/>
                    <a:gd name="connsiteY18" fmla="*/ 466557 h 46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8088" h="468871">
                      <a:moveTo>
                        <a:pt x="6316" y="466557"/>
                      </a:moveTo>
                      <a:lnTo>
                        <a:pt x="2680" y="465281"/>
                      </a:lnTo>
                      <a:cubicBezTo>
                        <a:pt x="21052" y="451949"/>
                        <a:pt x="35725" y="434151"/>
                        <a:pt x="45294" y="413545"/>
                      </a:cubicBezTo>
                      <a:cubicBezTo>
                        <a:pt x="58500" y="384646"/>
                        <a:pt x="61498" y="351665"/>
                        <a:pt x="76617" y="323659"/>
                      </a:cubicBezTo>
                      <a:cubicBezTo>
                        <a:pt x="97605" y="284999"/>
                        <a:pt x="139199" y="260567"/>
                        <a:pt x="159549" y="221588"/>
                      </a:cubicBezTo>
                      <a:cubicBezTo>
                        <a:pt x="173202" y="195051"/>
                        <a:pt x="175753" y="164174"/>
                        <a:pt x="188576" y="137061"/>
                      </a:cubicBezTo>
                      <a:cubicBezTo>
                        <a:pt x="210584" y="90747"/>
                        <a:pt x="258749" y="63826"/>
                        <a:pt x="304171" y="39903"/>
                      </a:cubicBezTo>
                      <a:cubicBezTo>
                        <a:pt x="333005" y="24529"/>
                        <a:pt x="362351" y="9154"/>
                        <a:pt x="394184" y="1627"/>
                      </a:cubicBezTo>
                      <a:cubicBezTo>
                        <a:pt x="413386" y="-2903"/>
                        <a:pt x="433227" y="-3541"/>
                        <a:pt x="452682" y="-224"/>
                      </a:cubicBezTo>
                      <a:lnTo>
                        <a:pt x="449812" y="223"/>
                      </a:lnTo>
                      <a:cubicBezTo>
                        <a:pt x="443113" y="1180"/>
                        <a:pt x="436352" y="1690"/>
                        <a:pt x="429590" y="1690"/>
                      </a:cubicBezTo>
                      <a:cubicBezTo>
                        <a:pt x="432013" y="2265"/>
                        <a:pt x="434374" y="2838"/>
                        <a:pt x="436734" y="3541"/>
                      </a:cubicBezTo>
                      <a:lnTo>
                        <a:pt x="440371" y="4625"/>
                      </a:lnTo>
                      <a:cubicBezTo>
                        <a:pt x="447962" y="7050"/>
                        <a:pt x="455299" y="10176"/>
                        <a:pt x="462315" y="13938"/>
                      </a:cubicBezTo>
                      <a:cubicBezTo>
                        <a:pt x="472332" y="19234"/>
                        <a:pt x="481645" y="25869"/>
                        <a:pt x="489939" y="33651"/>
                      </a:cubicBezTo>
                      <a:lnTo>
                        <a:pt x="490769" y="48706"/>
                      </a:lnTo>
                      <a:cubicBezTo>
                        <a:pt x="380213" y="34735"/>
                        <a:pt x="339640" y="47941"/>
                        <a:pt x="259068" y="124239"/>
                      </a:cubicBezTo>
                      <a:cubicBezTo>
                        <a:pt x="174350" y="204620"/>
                        <a:pt x="147365" y="331122"/>
                        <a:pt x="65708" y="414565"/>
                      </a:cubicBezTo>
                      <a:cubicBezTo>
                        <a:pt x="46825" y="432875"/>
                        <a:pt x="26985" y="450227"/>
                        <a:pt x="6316" y="466557"/>
                      </a:cubicBezTo>
                      <a:close/>
                    </a:path>
                  </a:pathLst>
                </a:custGeom>
                <a:solidFill>
                  <a:srgbClr val="CEC3E0"/>
                </a:solidFill>
                <a:ln w="6375" cap="flat">
                  <a:noFill/>
                  <a:prstDash val="solid"/>
                  <a:miter/>
                </a:ln>
              </p:spPr>
              <p:txBody>
                <a:bodyPr rtlCol="0" anchor="ctr"/>
                <a:lstStyle/>
                <a:p>
                  <a:endParaRPr lang="zh-CN" altLang="en-US"/>
                </a:p>
              </p:txBody>
            </p:sp>
            <p:sp>
              <p:nvSpPr>
                <p:cNvPr id="464" name="ïṧḻiḍé">
                  <a:extLst>
                    <a:ext uri="{FF2B5EF4-FFF2-40B4-BE49-F238E27FC236}">
                      <a16:creationId xmlns:a16="http://schemas.microsoft.com/office/drawing/2014/main" id="{3CC88651-1794-B0BD-2679-F12744D3F5AF}"/>
                    </a:ext>
                  </a:extLst>
                </p:cNvPr>
                <p:cNvSpPr/>
                <p:nvPr/>
              </p:nvSpPr>
              <p:spPr>
                <a:xfrm>
                  <a:off x="2408545" y="5177257"/>
                  <a:ext cx="1059937" cy="868108"/>
                </a:xfrm>
                <a:custGeom>
                  <a:avLst/>
                  <a:gdLst>
                    <a:gd name="connsiteX0" fmla="*/ 716280 w 1059937"/>
                    <a:gd name="connsiteY0" fmla="*/ 748988 h 868108"/>
                    <a:gd name="connsiteX1" fmla="*/ 985491 w 1059937"/>
                    <a:gd name="connsiteY1" fmla="*/ 733485 h 868108"/>
                    <a:gd name="connsiteX2" fmla="*/ 752005 w 1059937"/>
                    <a:gd name="connsiteY2" fmla="*/ 660888 h 868108"/>
                    <a:gd name="connsiteX3" fmla="*/ 948108 w 1059937"/>
                    <a:gd name="connsiteY3" fmla="*/ 632244 h 868108"/>
                    <a:gd name="connsiteX4" fmla="*/ 780776 w 1059937"/>
                    <a:gd name="connsiteY4" fmla="*/ 600347 h 868108"/>
                    <a:gd name="connsiteX5" fmla="*/ 1062618 w 1059937"/>
                    <a:gd name="connsiteY5" fmla="*/ 556839 h 868108"/>
                    <a:gd name="connsiteX6" fmla="*/ 740267 w 1059937"/>
                    <a:gd name="connsiteY6" fmla="*/ 523858 h 868108"/>
                    <a:gd name="connsiteX7" fmla="*/ 997932 w 1059937"/>
                    <a:gd name="connsiteY7" fmla="*/ 375346 h 868108"/>
                    <a:gd name="connsiteX8" fmla="*/ 737268 w 1059937"/>
                    <a:gd name="connsiteY8" fmla="*/ 437800 h 868108"/>
                    <a:gd name="connsiteX9" fmla="*/ 844187 w 1059937"/>
                    <a:gd name="connsiteY9" fmla="*/ 341087 h 868108"/>
                    <a:gd name="connsiteX10" fmla="*/ 861795 w 1059937"/>
                    <a:gd name="connsiteY10" fmla="*/ 191810 h 868108"/>
                    <a:gd name="connsiteX11" fmla="*/ 718705 w 1059937"/>
                    <a:gd name="connsiteY11" fmla="*/ 355315 h 868108"/>
                    <a:gd name="connsiteX12" fmla="*/ 779054 w 1059937"/>
                    <a:gd name="connsiteY12" fmla="*/ 226577 h 868108"/>
                    <a:gd name="connsiteX13" fmla="*/ 707286 w 1059937"/>
                    <a:gd name="connsiteY13" fmla="*/ 281122 h 868108"/>
                    <a:gd name="connsiteX14" fmla="*/ 606874 w 1059937"/>
                    <a:gd name="connsiteY14" fmla="*/ -2315 h 868108"/>
                    <a:gd name="connsiteX15" fmla="*/ 657909 w 1059937"/>
                    <a:gd name="connsiteY15" fmla="*/ 231617 h 868108"/>
                    <a:gd name="connsiteX16" fmla="*/ 548501 w 1059937"/>
                    <a:gd name="connsiteY16" fmla="*/ 70473 h 868108"/>
                    <a:gd name="connsiteX17" fmla="*/ 580398 w 1059937"/>
                    <a:gd name="connsiteY17" fmla="*/ 184091 h 868108"/>
                    <a:gd name="connsiteX18" fmla="*/ 376257 w 1059937"/>
                    <a:gd name="connsiteY18" fmla="*/ 25117 h 868108"/>
                    <a:gd name="connsiteX19" fmla="*/ 523686 w 1059937"/>
                    <a:gd name="connsiteY19" fmla="*/ 253308 h 868108"/>
                    <a:gd name="connsiteX20" fmla="*/ 353420 w 1059937"/>
                    <a:gd name="connsiteY20" fmla="*/ 118383 h 868108"/>
                    <a:gd name="connsiteX21" fmla="*/ 421871 w 1059937"/>
                    <a:gd name="connsiteY21" fmla="*/ 209353 h 868108"/>
                    <a:gd name="connsiteX22" fmla="*/ 215113 w 1059937"/>
                    <a:gd name="connsiteY22" fmla="*/ 122976 h 868108"/>
                    <a:gd name="connsiteX23" fmla="*/ 374025 w 1059937"/>
                    <a:gd name="connsiteY23" fmla="*/ 261091 h 868108"/>
                    <a:gd name="connsiteX24" fmla="*/ 88675 w 1059937"/>
                    <a:gd name="connsiteY24" fmla="*/ 200167 h 868108"/>
                    <a:gd name="connsiteX25" fmla="*/ 312783 w 1059937"/>
                    <a:gd name="connsiteY25" fmla="*/ 348488 h 868108"/>
                    <a:gd name="connsiteX26" fmla="*/ 179134 w 1059937"/>
                    <a:gd name="connsiteY26" fmla="*/ 282908 h 868108"/>
                    <a:gd name="connsiteX27" fmla="*/ 289818 w 1059937"/>
                    <a:gd name="connsiteY27" fmla="*/ 386765 h 868108"/>
                    <a:gd name="connsiteX28" fmla="*/ 124462 w 1059937"/>
                    <a:gd name="connsiteY28" fmla="*/ 356271 h 868108"/>
                    <a:gd name="connsiteX29" fmla="*/ 260408 w 1059937"/>
                    <a:gd name="connsiteY29" fmla="*/ 408901 h 868108"/>
                    <a:gd name="connsiteX30" fmla="*/ 2680 w 1059937"/>
                    <a:gd name="connsiteY30" fmla="*/ 478308 h 868108"/>
                    <a:gd name="connsiteX31" fmla="*/ 325286 w 1059937"/>
                    <a:gd name="connsiteY31" fmla="*/ 488516 h 868108"/>
                    <a:gd name="connsiteX32" fmla="*/ 77255 w 1059937"/>
                    <a:gd name="connsiteY32" fmla="*/ 561241 h 868108"/>
                    <a:gd name="connsiteX33" fmla="*/ 229723 w 1059937"/>
                    <a:gd name="connsiteY33" fmla="*/ 578784 h 868108"/>
                    <a:gd name="connsiteX34" fmla="*/ 99136 w 1059937"/>
                    <a:gd name="connsiteY34" fmla="*/ 631033 h 868108"/>
                    <a:gd name="connsiteX35" fmla="*/ 309657 w 1059937"/>
                    <a:gd name="connsiteY35" fmla="*/ 632627 h 868108"/>
                    <a:gd name="connsiteX36" fmla="*/ 424997 w 1059937"/>
                    <a:gd name="connsiteY36" fmla="*/ 865793 h 868108"/>
                    <a:gd name="connsiteX37" fmla="*/ 625246 w 1059937"/>
                    <a:gd name="connsiteY37" fmla="*/ 793835 h 868108"/>
                    <a:gd name="connsiteX38" fmla="*/ 834363 w 1059937"/>
                    <a:gd name="connsiteY38" fmla="*/ 819862 h 868108"/>
                    <a:gd name="connsiteX39" fmla="*/ 716280 w 1059937"/>
                    <a:gd name="connsiteY39" fmla="*/ 748988 h 868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59937" h="868108">
                      <a:moveTo>
                        <a:pt x="716280" y="748988"/>
                      </a:moveTo>
                      <a:cubicBezTo>
                        <a:pt x="787603" y="744395"/>
                        <a:pt x="914042" y="738079"/>
                        <a:pt x="985491" y="733485"/>
                      </a:cubicBezTo>
                      <a:cubicBezTo>
                        <a:pt x="933818" y="694060"/>
                        <a:pt x="816500" y="669691"/>
                        <a:pt x="752005" y="660888"/>
                      </a:cubicBezTo>
                      <a:lnTo>
                        <a:pt x="948108" y="632244"/>
                      </a:lnTo>
                      <a:lnTo>
                        <a:pt x="780776" y="600347"/>
                      </a:lnTo>
                      <a:lnTo>
                        <a:pt x="1062618" y="556839"/>
                      </a:lnTo>
                      <a:cubicBezTo>
                        <a:pt x="957613" y="526282"/>
                        <a:pt x="846102" y="495598"/>
                        <a:pt x="740267" y="523858"/>
                      </a:cubicBezTo>
                      <a:lnTo>
                        <a:pt x="997932" y="375346"/>
                      </a:lnTo>
                      <a:lnTo>
                        <a:pt x="737268" y="437800"/>
                      </a:lnTo>
                      <a:cubicBezTo>
                        <a:pt x="785816" y="420830"/>
                        <a:pt x="820201" y="386382"/>
                        <a:pt x="844187" y="341087"/>
                      </a:cubicBezTo>
                      <a:cubicBezTo>
                        <a:pt x="868429" y="295284"/>
                        <a:pt x="874745" y="242017"/>
                        <a:pt x="861795" y="191810"/>
                      </a:cubicBezTo>
                      <a:cubicBezTo>
                        <a:pt x="830664" y="258858"/>
                        <a:pt x="781032" y="315570"/>
                        <a:pt x="718705" y="355315"/>
                      </a:cubicBezTo>
                      <a:cubicBezTo>
                        <a:pt x="749836" y="318506"/>
                        <a:pt x="770697" y="274104"/>
                        <a:pt x="779054" y="226577"/>
                      </a:cubicBezTo>
                      <a:lnTo>
                        <a:pt x="707286" y="281122"/>
                      </a:lnTo>
                      <a:cubicBezTo>
                        <a:pt x="734845" y="178031"/>
                        <a:pt x="693123" y="60331"/>
                        <a:pt x="606874" y="-2315"/>
                      </a:cubicBezTo>
                      <a:cubicBezTo>
                        <a:pt x="655548" y="65242"/>
                        <a:pt x="674049" y="149961"/>
                        <a:pt x="657909" y="231617"/>
                      </a:cubicBezTo>
                      <a:lnTo>
                        <a:pt x="548501" y="70473"/>
                      </a:lnTo>
                      <a:cubicBezTo>
                        <a:pt x="569234" y="104732"/>
                        <a:pt x="580208" y="144028"/>
                        <a:pt x="580398" y="184091"/>
                      </a:cubicBezTo>
                      <a:cubicBezTo>
                        <a:pt x="541804" y="101414"/>
                        <a:pt x="465888" y="42277"/>
                        <a:pt x="376257" y="25117"/>
                      </a:cubicBezTo>
                      <a:cubicBezTo>
                        <a:pt x="440435" y="90378"/>
                        <a:pt x="490577" y="168015"/>
                        <a:pt x="523686" y="253308"/>
                      </a:cubicBezTo>
                      <a:cubicBezTo>
                        <a:pt x="478647" y="195255"/>
                        <a:pt x="420276" y="148940"/>
                        <a:pt x="353420" y="118383"/>
                      </a:cubicBezTo>
                      <a:cubicBezTo>
                        <a:pt x="383658" y="142370"/>
                        <a:pt x="407198" y="173692"/>
                        <a:pt x="421871" y="209353"/>
                      </a:cubicBezTo>
                      <a:cubicBezTo>
                        <a:pt x="365987" y="156022"/>
                        <a:pt x="292305" y="125273"/>
                        <a:pt x="215113" y="122976"/>
                      </a:cubicBezTo>
                      <a:cubicBezTo>
                        <a:pt x="280822" y="151875"/>
                        <a:pt x="336260" y="200040"/>
                        <a:pt x="374025" y="261091"/>
                      </a:cubicBezTo>
                      <a:cubicBezTo>
                        <a:pt x="291093" y="202910"/>
                        <a:pt x="188129" y="180901"/>
                        <a:pt x="88675" y="200167"/>
                      </a:cubicBezTo>
                      <a:cubicBezTo>
                        <a:pt x="177731" y="223452"/>
                        <a:pt x="256517" y="275636"/>
                        <a:pt x="312783" y="348488"/>
                      </a:cubicBezTo>
                      <a:cubicBezTo>
                        <a:pt x="272274" y="319206"/>
                        <a:pt x="227108" y="297070"/>
                        <a:pt x="179134" y="282908"/>
                      </a:cubicBezTo>
                      <a:cubicBezTo>
                        <a:pt x="223599" y="308489"/>
                        <a:pt x="261492" y="344023"/>
                        <a:pt x="289818" y="386765"/>
                      </a:cubicBezTo>
                      <a:cubicBezTo>
                        <a:pt x="240249" y="356782"/>
                        <a:pt x="181432" y="345936"/>
                        <a:pt x="124462" y="356271"/>
                      </a:cubicBezTo>
                      <a:cubicBezTo>
                        <a:pt x="174222" y="358886"/>
                        <a:pt x="221876" y="377324"/>
                        <a:pt x="260408" y="408901"/>
                      </a:cubicBezTo>
                      <a:cubicBezTo>
                        <a:pt x="170204" y="411135"/>
                        <a:pt x="81848" y="434930"/>
                        <a:pt x="2680" y="478308"/>
                      </a:cubicBezTo>
                      <a:cubicBezTo>
                        <a:pt x="106346" y="444627"/>
                        <a:pt x="218750" y="466444"/>
                        <a:pt x="325286" y="488516"/>
                      </a:cubicBezTo>
                      <a:lnTo>
                        <a:pt x="77255" y="561241"/>
                      </a:lnTo>
                      <a:cubicBezTo>
                        <a:pt x="128738" y="555755"/>
                        <a:pt x="180793" y="561752"/>
                        <a:pt x="229723" y="578784"/>
                      </a:cubicBezTo>
                      <a:cubicBezTo>
                        <a:pt x="184174" y="590587"/>
                        <a:pt x="140283" y="608194"/>
                        <a:pt x="99136" y="631033"/>
                      </a:cubicBezTo>
                      <a:cubicBezTo>
                        <a:pt x="168353" y="611894"/>
                        <a:pt x="244715" y="602771"/>
                        <a:pt x="309657" y="632627"/>
                      </a:cubicBezTo>
                      <a:cubicBezTo>
                        <a:pt x="394886" y="671732"/>
                        <a:pt x="457659" y="777951"/>
                        <a:pt x="424997" y="865793"/>
                      </a:cubicBezTo>
                      <a:lnTo>
                        <a:pt x="625246" y="793835"/>
                      </a:lnTo>
                      <a:cubicBezTo>
                        <a:pt x="695930" y="780374"/>
                        <a:pt x="769102" y="789496"/>
                        <a:pt x="834363" y="819862"/>
                      </a:cubicBezTo>
                      <a:cubicBezTo>
                        <a:pt x="802530" y="785478"/>
                        <a:pt x="761574" y="760916"/>
                        <a:pt x="716280" y="748988"/>
                      </a:cubicBezTo>
                      <a:close/>
                    </a:path>
                  </a:pathLst>
                </a:custGeom>
                <a:solidFill>
                  <a:srgbClr val="D44286"/>
                </a:solidFill>
                <a:ln w="6375" cap="flat">
                  <a:noFill/>
                  <a:prstDash val="solid"/>
                  <a:miter/>
                </a:ln>
              </p:spPr>
              <p:txBody>
                <a:bodyPr rtlCol="0" anchor="ctr"/>
                <a:lstStyle/>
                <a:p>
                  <a:endParaRPr lang="zh-CN" altLang="en-US"/>
                </a:p>
              </p:txBody>
            </p:sp>
            <p:sp>
              <p:nvSpPr>
                <p:cNvPr id="465" name="îSlidè">
                  <a:extLst>
                    <a:ext uri="{FF2B5EF4-FFF2-40B4-BE49-F238E27FC236}">
                      <a16:creationId xmlns:a16="http://schemas.microsoft.com/office/drawing/2014/main" id="{7CC81A99-B2CD-7F10-5D9E-4099775248A4}"/>
                    </a:ext>
                  </a:extLst>
                </p:cNvPr>
                <p:cNvSpPr/>
                <p:nvPr/>
              </p:nvSpPr>
              <p:spPr>
                <a:xfrm>
                  <a:off x="2415689" y="5124180"/>
                  <a:ext cx="1002524" cy="875828"/>
                </a:xfrm>
                <a:custGeom>
                  <a:avLst/>
                  <a:gdLst>
                    <a:gd name="connsiteX0" fmla="*/ 719216 w 1002524"/>
                    <a:gd name="connsiteY0" fmla="*/ 703248 h 875828"/>
                    <a:gd name="connsiteX1" fmla="*/ 958763 w 1002524"/>
                    <a:gd name="connsiteY1" fmla="*/ 678303 h 875828"/>
                    <a:gd name="connsiteX2" fmla="*/ 714687 w 1002524"/>
                    <a:gd name="connsiteY2" fmla="*/ 619677 h 875828"/>
                    <a:gd name="connsiteX3" fmla="*/ 892927 w 1002524"/>
                    <a:gd name="connsiteY3" fmla="*/ 600539 h 875828"/>
                    <a:gd name="connsiteX4" fmla="*/ 675644 w 1002524"/>
                    <a:gd name="connsiteY4" fmla="*/ 580572 h 875828"/>
                    <a:gd name="connsiteX5" fmla="*/ 1005205 w 1002524"/>
                    <a:gd name="connsiteY5" fmla="*/ 533747 h 875828"/>
                    <a:gd name="connsiteX6" fmla="*/ 685405 w 1002524"/>
                    <a:gd name="connsiteY6" fmla="*/ 495470 h 875828"/>
                    <a:gd name="connsiteX7" fmla="*/ 931012 w 1002524"/>
                    <a:gd name="connsiteY7" fmla="*/ 395505 h 875828"/>
                    <a:gd name="connsiteX8" fmla="*/ 703587 w 1002524"/>
                    <a:gd name="connsiteY8" fmla="*/ 428870 h 875828"/>
                    <a:gd name="connsiteX9" fmla="*/ 790090 w 1002524"/>
                    <a:gd name="connsiteY9" fmla="*/ 381343 h 875828"/>
                    <a:gd name="connsiteX10" fmla="*/ 877871 w 1002524"/>
                    <a:gd name="connsiteY10" fmla="*/ 335857 h 875828"/>
                    <a:gd name="connsiteX11" fmla="*/ 911173 w 1002524"/>
                    <a:gd name="connsiteY11" fmla="*/ 247821 h 875828"/>
                    <a:gd name="connsiteX12" fmla="*/ 703140 w 1002524"/>
                    <a:gd name="connsiteY12" fmla="*/ 355123 h 875828"/>
                    <a:gd name="connsiteX13" fmla="*/ 779692 w 1002524"/>
                    <a:gd name="connsiteY13" fmla="*/ 141094 h 875828"/>
                    <a:gd name="connsiteX14" fmla="*/ 679217 w 1002524"/>
                    <a:gd name="connsiteY14" fmla="*/ 302749 h 875828"/>
                    <a:gd name="connsiteX15" fmla="*/ 534596 w 1002524"/>
                    <a:gd name="connsiteY15" fmla="*/ -2315 h 875828"/>
                    <a:gd name="connsiteX16" fmla="*/ 607768 w 1002524"/>
                    <a:gd name="connsiteY16" fmla="*/ 361311 h 875828"/>
                    <a:gd name="connsiteX17" fmla="*/ 494278 w 1002524"/>
                    <a:gd name="connsiteY17" fmla="*/ 105115 h 875828"/>
                    <a:gd name="connsiteX18" fmla="*/ 532107 w 1002524"/>
                    <a:gd name="connsiteY18" fmla="*/ 350658 h 875828"/>
                    <a:gd name="connsiteX19" fmla="*/ 406178 w 1002524"/>
                    <a:gd name="connsiteY19" fmla="*/ 161380 h 875828"/>
                    <a:gd name="connsiteX20" fmla="*/ 459319 w 1002524"/>
                    <a:gd name="connsiteY20" fmla="*/ 387531 h 875828"/>
                    <a:gd name="connsiteX21" fmla="*/ 323565 w 1002524"/>
                    <a:gd name="connsiteY21" fmla="*/ 164761 h 875828"/>
                    <a:gd name="connsiteX22" fmla="*/ 376259 w 1002524"/>
                    <a:gd name="connsiteY22" fmla="*/ 352890 h 875828"/>
                    <a:gd name="connsiteX23" fmla="*/ 141305 w 1002524"/>
                    <a:gd name="connsiteY23" fmla="*/ 154555 h 875828"/>
                    <a:gd name="connsiteX24" fmla="*/ 305511 w 1002524"/>
                    <a:gd name="connsiteY24" fmla="*/ 399779 h 875828"/>
                    <a:gd name="connsiteX25" fmla="*/ 106410 w 1002524"/>
                    <a:gd name="connsiteY25" fmla="*/ 348744 h 875828"/>
                    <a:gd name="connsiteX26" fmla="*/ 300598 w 1002524"/>
                    <a:gd name="connsiteY26" fmla="*/ 457194 h 875828"/>
                    <a:gd name="connsiteX27" fmla="*/ 2680 w 1002524"/>
                    <a:gd name="connsiteY27" fmla="*/ 483286 h 875828"/>
                    <a:gd name="connsiteX28" fmla="*/ 346531 w 1002524"/>
                    <a:gd name="connsiteY28" fmla="*/ 520349 h 875828"/>
                    <a:gd name="connsiteX29" fmla="*/ 109152 w 1002524"/>
                    <a:gd name="connsiteY29" fmla="*/ 563857 h 875828"/>
                    <a:gd name="connsiteX30" fmla="*/ 278718 w 1002524"/>
                    <a:gd name="connsiteY30" fmla="*/ 570556 h 875828"/>
                    <a:gd name="connsiteX31" fmla="*/ 159806 w 1002524"/>
                    <a:gd name="connsiteY31" fmla="*/ 607875 h 875828"/>
                    <a:gd name="connsiteX32" fmla="*/ 351761 w 1002524"/>
                    <a:gd name="connsiteY32" fmla="*/ 620633 h 875828"/>
                    <a:gd name="connsiteX33" fmla="*/ 144878 w 1002524"/>
                    <a:gd name="connsiteY33" fmla="*/ 747393 h 875828"/>
                    <a:gd name="connsiteX34" fmla="*/ 335941 w 1002524"/>
                    <a:gd name="connsiteY34" fmla="*/ 694891 h 875828"/>
                    <a:gd name="connsiteX35" fmla="*/ 410134 w 1002524"/>
                    <a:gd name="connsiteY35" fmla="*/ 873514 h 875828"/>
                    <a:gd name="connsiteX36" fmla="*/ 604770 w 1002524"/>
                    <a:gd name="connsiteY36" fmla="*/ 854759 h 875828"/>
                    <a:gd name="connsiteX37" fmla="*/ 859946 w 1002524"/>
                    <a:gd name="connsiteY37" fmla="*/ 791729 h 875828"/>
                    <a:gd name="connsiteX38" fmla="*/ 719216 w 1002524"/>
                    <a:gd name="connsiteY38" fmla="*/ 703248 h 87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02524" h="875828">
                      <a:moveTo>
                        <a:pt x="719216" y="703248"/>
                      </a:moveTo>
                      <a:cubicBezTo>
                        <a:pt x="796725" y="679517"/>
                        <a:pt x="878062" y="671095"/>
                        <a:pt x="958763" y="678303"/>
                      </a:cubicBezTo>
                      <a:lnTo>
                        <a:pt x="714687" y="619677"/>
                      </a:lnTo>
                      <a:lnTo>
                        <a:pt x="892927" y="600539"/>
                      </a:lnTo>
                      <a:lnTo>
                        <a:pt x="675644" y="580572"/>
                      </a:lnTo>
                      <a:lnTo>
                        <a:pt x="1005205" y="533747"/>
                      </a:lnTo>
                      <a:cubicBezTo>
                        <a:pt x="913213" y="474609"/>
                        <a:pt x="794685" y="483859"/>
                        <a:pt x="685405" y="495470"/>
                      </a:cubicBezTo>
                      <a:cubicBezTo>
                        <a:pt x="772165" y="475630"/>
                        <a:pt x="855097" y="441884"/>
                        <a:pt x="931012" y="395505"/>
                      </a:cubicBezTo>
                      <a:lnTo>
                        <a:pt x="703587" y="428870"/>
                      </a:lnTo>
                      <a:cubicBezTo>
                        <a:pt x="727446" y="405839"/>
                        <a:pt x="759151" y="393144"/>
                        <a:pt x="790090" y="381343"/>
                      </a:cubicBezTo>
                      <a:cubicBezTo>
                        <a:pt x="821031" y="369541"/>
                        <a:pt x="852864" y="357674"/>
                        <a:pt x="877871" y="335857"/>
                      </a:cubicBezTo>
                      <a:cubicBezTo>
                        <a:pt x="902879" y="314040"/>
                        <a:pt x="919656" y="279718"/>
                        <a:pt x="911173" y="247821"/>
                      </a:cubicBezTo>
                      <a:cubicBezTo>
                        <a:pt x="855161" y="305044"/>
                        <a:pt x="782244" y="342684"/>
                        <a:pt x="703140" y="355123"/>
                      </a:cubicBezTo>
                      <a:cubicBezTo>
                        <a:pt x="761383" y="300132"/>
                        <a:pt x="789836" y="220581"/>
                        <a:pt x="779692" y="141094"/>
                      </a:cubicBezTo>
                      <a:lnTo>
                        <a:pt x="679217" y="302749"/>
                      </a:lnTo>
                      <a:cubicBezTo>
                        <a:pt x="678578" y="184666"/>
                        <a:pt x="625630" y="72898"/>
                        <a:pt x="534596" y="-2315"/>
                      </a:cubicBezTo>
                      <a:cubicBezTo>
                        <a:pt x="589139" y="110856"/>
                        <a:pt x="614275" y="235893"/>
                        <a:pt x="607768" y="361311"/>
                      </a:cubicBezTo>
                      <a:cubicBezTo>
                        <a:pt x="581292" y="271299"/>
                        <a:pt x="543144" y="185177"/>
                        <a:pt x="494278" y="105115"/>
                      </a:cubicBezTo>
                      <a:cubicBezTo>
                        <a:pt x="533129" y="180710"/>
                        <a:pt x="546397" y="266896"/>
                        <a:pt x="532107" y="350658"/>
                      </a:cubicBezTo>
                      <a:cubicBezTo>
                        <a:pt x="507164" y="277740"/>
                        <a:pt x="463784" y="212543"/>
                        <a:pt x="406178" y="161380"/>
                      </a:cubicBezTo>
                      <a:cubicBezTo>
                        <a:pt x="440945" y="231681"/>
                        <a:pt x="459127" y="309064"/>
                        <a:pt x="459319" y="387531"/>
                      </a:cubicBezTo>
                      <a:cubicBezTo>
                        <a:pt x="439925" y="300324"/>
                        <a:pt x="392207" y="221984"/>
                        <a:pt x="323565" y="164761"/>
                      </a:cubicBezTo>
                      <a:cubicBezTo>
                        <a:pt x="352528" y="223707"/>
                        <a:pt x="370390" y="287501"/>
                        <a:pt x="376259" y="352890"/>
                      </a:cubicBezTo>
                      <a:cubicBezTo>
                        <a:pt x="341619" y="247757"/>
                        <a:pt x="250776" y="171077"/>
                        <a:pt x="141305" y="154555"/>
                      </a:cubicBezTo>
                      <a:cubicBezTo>
                        <a:pt x="209183" y="226643"/>
                        <a:pt x="264683" y="309511"/>
                        <a:pt x="305511" y="399779"/>
                      </a:cubicBezTo>
                      <a:cubicBezTo>
                        <a:pt x="244142" y="367180"/>
                        <a:pt x="175882" y="349700"/>
                        <a:pt x="106410" y="348744"/>
                      </a:cubicBezTo>
                      <a:cubicBezTo>
                        <a:pt x="174797" y="377898"/>
                        <a:pt x="239930" y="414197"/>
                        <a:pt x="300598" y="457194"/>
                      </a:cubicBezTo>
                      <a:cubicBezTo>
                        <a:pt x="202101" y="423127"/>
                        <a:pt x="93779" y="432632"/>
                        <a:pt x="2680" y="483286"/>
                      </a:cubicBezTo>
                      <a:cubicBezTo>
                        <a:pt x="125420" y="478819"/>
                        <a:pt x="233233" y="473525"/>
                        <a:pt x="346531" y="520349"/>
                      </a:cubicBezTo>
                      <a:cubicBezTo>
                        <a:pt x="263599" y="497257"/>
                        <a:pt x="188641" y="530557"/>
                        <a:pt x="109152" y="563857"/>
                      </a:cubicBezTo>
                      <a:cubicBezTo>
                        <a:pt x="141049" y="562262"/>
                        <a:pt x="251541" y="554224"/>
                        <a:pt x="278718" y="570556"/>
                      </a:cubicBezTo>
                      <a:cubicBezTo>
                        <a:pt x="265258" y="577636"/>
                        <a:pt x="173266" y="600794"/>
                        <a:pt x="159806" y="607875"/>
                      </a:cubicBezTo>
                      <a:cubicBezTo>
                        <a:pt x="250457" y="609533"/>
                        <a:pt x="275017" y="591736"/>
                        <a:pt x="351761" y="620633"/>
                      </a:cubicBezTo>
                      <a:cubicBezTo>
                        <a:pt x="284013" y="643217"/>
                        <a:pt x="264939" y="628735"/>
                        <a:pt x="144878" y="747393"/>
                      </a:cubicBezTo>
                      <a:cubicBezTo>
                        <a:pt x="183154" y="734634"/>
                        <a:pt x="295686" y="692593"/>
                        <a:pt x="335941" y="694891"/>
                      </a:cubicBezTo>
                      <a:cubicBezTo>
                        <a:pt x="376195" y="697186"/>
                        <a:pt x="395206" y="836066"/>
                        <a:pt x="410134" y="873514"/>
                      </a:cubicBezTo>
                      <a:lnTo>
                        <a:pt x="604770" y="854759"/>
                      </a:lnTo>
                      <a:cubicBezTo>
                        <a:pt x="682854" y="755495"/>
                        <a:pt x="786647" y="755431"/>
                        <a:pt x="859946" y="791729"/>
                      </a:cubicBezTo>
                      <a:cubicBezTo>
                        <a:pt x="819372" y="753198"/>
                        <a:pt x="771527" y="723087"/>
                        <a:pt x="719216" y="703248"/>
                      </a:cubicBezTo>
                      <a:close/>
                    </a:path>
                  </a:pathLst>
                </a:custGeom>
                <a:solidFill>
                  <a:srgbClr val="FF82BC"/>
                </a:solidFill>
                <a:ln w="6375" cap="flat">
                  <a:noFill/>
                  <a:prstDash val="solid"/>
                  <a:miter/>
                </a:ln>
              </p:spPr>
              <p:txBody>
                <a:bodyPr rtlCol="0" anchor="ctr"/>
                <a:lstStyle/>
                <a:p>
                  <a:endParaRPr lang="zh-CN" altLang="en-US"/>
                </a:p>
              </p:txBody>
            </p:sp>
            <p:sp>
              <p:nvSpPr>
                <p:cNvPr id="466" name="ïś1ídè">
                  <a:extLst>
                    <a:ext uri="{FF2B5EF4-FFF2-40B4-BE49-F238E27FC236}">
                      <a16:creationId xmlns:a16="http://schemas.microsoft.com/office/drawing/2014/main" id="{16D4BA84-60D7-59CB-A5E2-DE7AB9E15F67}"/>
                    </a:ext>
                  </a:extLst>
                </p:cNvPr>
                <p:cNvSpPr/>
                <p:nvPr/>
              </p:nvSpPr>
              <p:spPr>
                <a:xfrm>
                  <a:off x="2619257" y="5431348"/>
                  <a:ext cx="577208" cy="614017"/>
                </a:xfrm>
                <a:custGeom>
                  <a:avLst/>
                  <a:gdLst>
                    <a:gd name="connsiteX0" fmla="*/ 579889 w 577208"/>
                    <a:gd name="connsiteY0" fmla="*/ 412029 h 614017"/>
                    <a:gd name="connsiteX1" fmla="*/ 434502 w 577208"/>
                    <a:gd name="connsiteY1" fmla="*/ 383639 h 614017"/>
                    <a:gd name="connsiteX2" fmla="*/ 550479 w 577208"/>
                    <a:gd name="connsiteY2" fmla="*/ 262814 h 614017"/>
                    <a:gd name="connsiteX3" fmla="*/ 396481 w 577208"/>
                    <a:gd name="connsiteY3" fmla="*/ 333753 h 614017"/>
                    <a:gd name="connsiteX4" fmla="*/ 487642 w 577208"/>
                    <a:gd name="connsiteY4" fmla="*/ 82531 h 614017"/>
                    <a:gd name="connsiteX5" fmla="*/ 406432 w 577208"/>
                    <a:gd name="connsiteY5" fmla="*/ 242719 h 614017"/>
                    <a:gd name="connsiteX6" fmla="*/ 298620 w 577208"/>
                    <a:gd name="connsiteY6" fmla="*/ -2315 h 614017"/>
                    <a:gd name="connsiteX7" fmla="*/ 345254 w 577208"/>
                    <a:gd name="connsiteY7" fmla="*/ 201826 h 614017"/>
                    <a:gd name="connsiteX8" fmla="*/ 267744 w 577208"/>
                    <a:gd name="connsiteY8" fmla="*/ 98352 h 614017"/>
                    <a:gd name="connsiteX9" fmla="*/ 296834 w 577208"/>
                    <a:gd name="connsiteY9" fmla="*/ 235256 h 614017"/>
                    <a:gd name="connsiteX10" fmla="*/ 135435 w 577208"/>
                    <a:gd name="connsiteY10" fmla="*/ 105689 h 614017"/>
                    <a:gd name="connsiteX11" fmla="*/ 221239 w 577208"/>
                    <a:gd name="connsiteY11" fmla="*/ 261985 h 614017"/>
                    <a:gd name="connsiteX12" fmla="*/ 86505 w 577208"/>
                    <a:gd name="connsiteY12" fmla="*/ 207185 h 614017"/>
                    <a:gd name="connsiteX13" fmla="*/ 207139 w 577208"/>
                    <a:gd name="connsiteY13" fmla="*/ 323035 h 614017"/>
                    <a:gd name="connsiteX14" fmla="*/ 51035 w 577208"/>
                    <a:gd name="connsiteY14" fmla="*/ 301026 h 614017"/>
                    <a:gd name="connsiteX15" fmla="*/ 197442 w 577208"/>
                    <a:gd name="connsiteY15" fmla="*/ 367882 h 614017"/>
                    <a:gd name="connsiteX16" fmla="*/ 2680 w 577208"/>
                    <a:gd name="connsiteY16" fmla="*/ 330564 h 614017"/>
                    <a:gd name="connsiteX17" fmla="*/ 171607 w 577208"/>
                    <a:gd name="connsiteY17" fmla="*/ 423830 h 614017"/>
                    <a:gd name="connsiteX18" fmla="*/ 214221 w 577208"/>
                    <a:gd name="connsiteY18" fmla="*/ 611703 h 614017"/>
                    <a:gd name="connsiteX19" fmla="*/ 383722 w 577208"/>
                    <a:gd name="connsiteY19" fmla="*/ 548739 h 614017"/>
                    <a:gd name="connsiteX20" fmla="*/ 579889 w 577208"/>
                    <a:gd name="connsiteY20" fmla="*/ 412029 h 614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7208" h="614017">
                      <a:moveTo>
                        <a:pt x="579889" y="412029"/>
                      </a:moveTo>
                      <a:cubicBezTo>
                        <a:pt x="537210" y="383321"/>
                        <a:pt x="484835" y="373114"/>
                        <a:pt x="434502" y="383639"/>
                      </a:cubicBezTo>
                      <a:cubicBezTo>
                        <a:pt x="481136" y="351870"/>
                        <a:pt x="520624" y="310723"/>
                        <a:pt x="550479" y="262814"/>
                      </a:cubicBezTo>
                      <a:cubicBezTo>
                        <a:pt x="495616" y="277870"/>
                        <a:pt x="443560" y="301856"/>
                        <a:pt x="396481" y="333753"/>
                      </a:cubicBezTo>
                      <a:cubicBezTo>
                        <a:pt x="469461" y="272255"/>
                        <a:pt x="504165" y="176564"/>
                        <a:pt x="487642" y="82531"/>
                      </a:cubicBezTo>
                      <a:cubicBezTo>
                        <a:pt x="468886" y="139755"/>
                        <a:pt x="441455" y="193726"/>
                        <a:pt x="406432" y="242719"/>
                      </a:cubicBezTo>
                      <a:cubicBezTo>
                        <a:pt x="394056" y="152577"/>
                        <a:pt x="356738" y="67668"/>
                        <a:pt x="298620" y="-2315"/>
                      </a:cubicBezTo>
                      <a:cubicBezTo>
                        <a:pt x="320757" y="64096"/>
                        <a:pt x="336386" y="132419"/>
                        <a:pt x="345254" y="201826"/>
                      </a:cubicBezTo>
                      <a:cubicBezTo>
                        <a:pt x="323118" y="164699"/>
                        <a:pt x="297153" y="130058"/>
                        <a:pt x="267744" y="98352"/>
                      </a:cubicBezTo>
                      <a:cubicBezTo>
                        <a:pt x="282353" y="142817"/>
                        <a:pt x="292113" y="188686"/>
                        <a:pt x="296834" y="235256"/>
                      </a:cubicBezTo>
                      <a:cubicBezTo>
                        <a:pt x="268638" y="167378"/>
                        <a:pt x="207778" y="118512"/>
                        <a:pt x="135435" y="105689"/>
                      </a:cubicBezTo>
                      <a:lnTo>
                        <a:pt x="221239" y="261985"/>
                      </a:lnTo>
                      <a:cubicBezTo>
                        <a:pt x="185705" y="226068"/>
                        <a:pt x="137030" y="206293"/>
                        <a:pt x="86505" y="207185"/>
                      </a:cubicBezTo>
                      <a:cubicBezTo>
                        <a:pt x="132373" y="239402"/>
                        <a:pt x="173074" y="278507"/>
                        <a:pt x="207139" y="323035"/>
                      </a:cubicBezTo>
                      <a:cubicBezTo>
                        <a:pt x="159741" y="296305"/>
                        <a:pt x="103985" y="288459"/>
                        <a:pt x="51035" y="301026"/>
                      </a:cubicBezTo>
                      <a:cubicBezTo>
                        <a:pt x="104941" y="309894"/>
                        <a:pt x="155467" y="332987"/>
                        <a:pt x="197442" y="367882"/>
                      </a:cubicBezTo>
                      <a:cubicBezTo>
                        <a:pt x="139455" y="331584"/>
                        <a:pt x="69982" y="318250"/>
                        <a:pt x="2680" y="330564"/>
                      </a:cubicBezTo>
                      <a:cubicBezTo>
                        <a:pt x="69600" y="336624"/>
                        <a:pt x="130842" y="370435"/>
                        <a:pt x="171607" y="423830"/>
                      </a:cubicBezTo>
                      <a:cubicBezTo>
                        <a:pt x="211606" y="477673"/>
                        <a:pt x="227044" y="545868"/>
                        <a:pt x="214221" y="611703"/>
                      </a:cubicBezTo>
                      <a:lnTo>
                        <a:pt x="383722" y="548739"/>
                      </a:lnTo>
                      <a:cubicBezTo>
                        <a:pt x="411855" y="485647"/>
                        <a:pt x="515776" y="386829"/>
                        <a:pt x="579889" y="412029"/>
                      </a:cubicBezTo>
                      <a:close/>
                    </a:path>
                  </a:pathLst>
                </a:custGeom>
                <a:solidFill>
                  <a:srgbClr val="FF9CCC"/>
                </a:solidFill>
                <a:ln w="6375" cap="flat">
                  <a:noFill/>
                  <a:prstDash val="solid"/>
                  <a:miter/>
                </a:ln>
              </p:spPr>
              <p:txBody>
                <a:bodyPr rtlCol="0" anchor="ctr"/>
                <a:lstStyle/>
                <a:p>
                  <a:endParaRPr lang="zh-CN" altLang="en-US"/>
                </a:p>
              </p:txBody>
            </p:sp>
            <p:sp>
              <p:nvSpPr>
                <p:cNvPr id="467" name="íś1îḋe">
                  <a:extLst>
                    <a:ext uri="{FF2B5EF4-FFF2-40B4-BE49-F238E27FC236}">
                      <a16:creationId xmlns:a16="http://schemas.microsoft.com/office/drawing/2014/main" id="{F6A7E911-4BC5-3B08-9A6B-7F4352F6C2FF}"/>
                    </a:ext>
                  </a:extLst>
                </p:cNvPr>
                <p:cNvSpPr/>
                <p:nvPr/>
              </p:nvSpPr>
              <p:spPr>
                <a:xfrm>
                  <a:off x="2647517" y="5686462"/>
                  <a:ext cx="507162" cy="1110210"/>
                </a:xfrm>
                <a:custGeom>
                  <a:avLst/>
                  <a:gdLst>
                    <a:gd name="connsiteX0" fmla="*/ 2680 w 507162"/>
                    <a:gd name="connsiteY0" fmla="*/ 1022791 h 1110210"/>
                    <a:gd name="connsiteX1" fmla="*/ 6507 w 507162"/>
                    <a:gd name="connsiteY1" fmla="*/ 1025726 h 1110210"/>
                    <a:gd name="connsiteX2" fmla="*/ 146854 w 507162"/>
                    <a:gd name="connsiteY2" fmla="*/ 1100620 h 1110210"/>
                    <a:gd name="connsiteX3" fmla="*/ 245545 w 507162"/>
                    <a:gd name="connsiteY3" fmla="*/ 1101704 h 1110210"/>
                    <a:gd name="connsiteX4" fmla="*/ 293900 w 507162"/>
                    <a:gd name="connsiteY4" fmla="*/ 1012392 h 1110210"/>
                    <a:gd name="connsiteX5" fmla="*/ 291922 w 507162"/>
                    <a:gd name="connsiteY5" fmla="*/ 1006587 h 1110210"/>
                    <a:gd name="connsiteX6" fmla="*/ 288414 w 507162"/>
                    <a:gd name="connsiteY6" fmla="*/ 999252 h 1110210"/>
                    <a:gd name="connsiteX7" fmla="*/ 359480 w 507162"/>
                    <a:gd name="connsiteY7" fmla="*/ 819479 h 1110210"/>
                    <a:gd name="connsiteX8" fmla="*/ 411026 w 507162"/>
                    <a:gd name="connsiteY8" fmla="*/ 680218 h 1110210"/>
                    <a:gd name="connsiteX9" fmla="*/ 469461 w 507162"/>
                    <a:gd name="connsiteY9" fmla="*/ 278952 h 1110210"/>
                    <a:gd name="connsiteX10" fmla="*/ 489493 w 507162"/>
                    <a:gd name="connsiteY10" fmla="*/ 253945 h 1110210"/>
                    <a:gd name="connsiteX11" fmla="*/ 395970 w 507162"/>
                    <a:gd name="connsiteY11" fmla="*/ 278187 h 1110210"/>
                    <a:gd name="connsiteX12" fmla="*/ 398331 w 507162"/>
                    <a:gd name="connsiteY12" fmla="*/ 272189 h 1110210"/>
                    <a:gd name="connsiteX13" fmla="*/ 403435 w 507162"/>
                    <a:gd name="connsiteY13" fmla="*/ 259431 h 1110210"/>
                    <a:gd name="connsiteX14" fmla="*/ 440053 w 507162"/>
                    <a:gd name="connsiteY14" fmla="*/ 192129 h 1110210"/>
                    <a:gd name="connsiteX15" fmla="*/ 492491 w 507162"/>
                    <a:gd name="connsiteY15" fmla="*/ 130567 h 1110210"/>
                    <a:gd name="connsiteX16" fmla="*/ 509843 w 507162"/>
                    <a:gd name="connsiteY16" fmla="*/ 115257 h 1110210"/>
                    <a:gd name="connsiteX17" fmla="*/ 422510 w 507162"/>
                    <a:gd name="connsiteY17" fmla="*/ 125910 h 1110210"/>
                    <a:gd name="connsiteX18" fmla="*/ 328603 w 507162"/>
                    <a:gd name="connsiteY18" fmla="*/ 215222 h 1110210"/>
                    <a:gd name="connsiteX19" fmla="*/ 401330 w 507162"/>
                    <a:gd name="connsiteY19" fmla="*/ 67795 h 1110210"/>
                    <a:gd name="connsiteX20" fmla="*/ 281396 w 507162"/>
                    <a:gd name="connsiteY20" fmla="*/ 171842 h 1110210"/>
                    <a:gd name="connsiteX21" fmla="*/ 267681 w 507162"/>
                    <a:gd name="connsiteY21" fmla="*/ -2315 h 1110210"/>
                    <a:gd name="connsiteX22" fmla="*/ 213774 w 507162"/>
                    <a:gd name="connsiteY22" fmla="*/ 178349 h 1110210"/>
                    <a:gd name="connsiteX23" fmla="*/ 108578 w 507162"/>
                    <a:gd name="connsiteY23" fmla="*/ 113662 h 1110210"/>
                    <a:gd name="connsiteX24" fmla="*/ 165355 w 507162"/>
                    <a:gd name="connsiteY24" fmla="*/ 204760 h 1110210"/>
                    <a:gd name="connsiteX25" fmla="*/ 173393 w 507162"/>
                    <a:gd name="connsiteY25" fmla="*/ 223899 h 1110210"/>
                    <a:gd name="connsiteX26" fmla="*/ 176328 w 507162"/>
                    <a:gd name="connsiteY26" fmla="*/ 230596 h 1110210"/>
                    <a:gd name="connsiteX27" fmla="*/ 176328 w 507162"/>
                    <a:gd name="connsiteY27" fmla="*/ 230596 h 1110210"/>
                    <a:gd name="connsiteX28" fmla="*/ 180282 w 507162"/>
                    <a:gd name="connsiteY28" fmla="*/ 239272 h 1110210"/>
                    <a:gd name="connsiteX29" fmla="*/ 181751 w 507162"/>
                    <a:gd name="connsiteY29" fmla="*/ 242590 h 1110210"/>
                    <a:gd name="connsiteX30" fmla="*/ 194190 w 507162"/>
                    <a:gd name="connsiteY30" fmla="*/ 264471 h 1110210"/>
                    <a:gd name="connsiteX31" fmla="*/ 187300 w 507162"/>
                    <a:gd name="connsiteY31" fmla="*/ 258091 h 1110210"/>
                    <a:gd name="connsiteX32" fmla="*/ 183663 w 507162"/>
                    <a:gd name="connsiteY32" fmla="*/ 255029 h 1110210"/>
                    <a:gd name="connsiteX33" fmla="*/ 158976 w 507162"/>
                    <a:gd name="connsiteY33" fmla="*/ 238698 h 1110210"/>
                    <a:gd name="connsiteX34" fmla="*/ 119488 w 507162"/>
                    <a:gd name="connsiteY34" fmla="*/ 223579 h 1110210"/>
                    <a:gd name="connsiteX35" fmla="*/ 91226 w 507162"/>
                    <a:gd name="connsiteY35" fmla="*/ 219114 h 1110210"/>
                    <a:gd name="connsiteX36" fmla="*/ 103348 w 507162"/>
                    <a:gd name="connsiteY36" fmla="*/ 233084 h 1110210"/>
                    <a:gd name="connsiteX37" fmla="*/ 184174 w 507162"/>
                    <a:gd name="connsiteY37" fmla="*/ 525453 h 1110210"/>
                    <a:gd name="connsiteX38" fmla="*/ 15695 w 507162"/>
                    <a:gd name="connsiteY38" fmla="*/ 925569 h 1110210"/>
                    <a:gd name="connsiteX39" fmla="*/ 2680 w 507162"/>
                    <a:gd name="connsiteY39" fmla="*/ 1022791 h 1110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07162" h="1110210">
                      <a:moveTo>
                        <a:pt x="2680" y="1022791"/>
                      </a:moveTo>
                      <a:cubicBezTo>
                        <a:pt x="3892" y="1023748"/>
                        <a:pt x="5168" y="1024769"/>
                        <a:pt x="6507" y="1025726"/>
                      </a:cubicBezTo>
                      <a:cubicBezTo>
                        <a:pt x="47592" y="1057623"/>
                        <a:pt x="96394" y="1087414"/>
                        <a:pt x="146854" y="1100620"/>
                      </a:cubicBezTo>
                      <a:cubicBezTo>
                        <a:pt x="179070" y="1109933"/>
                        <a:pt x="213137" y="1110317"/>
                        <a:pt x="245545" y="1101704"/>
                      </a:cubicBezTo>
                      <a:cubicBezTo>
                        <a:pt x="283566" y="1090412"/>
                        <a:pt x="305255" y="1050413"/>
                        <a:pt x="293900" y="1012392"/>
                      </a:cubicBezTo>
                      <a:cubicBezTo>
                        <a:pt x="293327" y="1010416"/>
                        <a:pt x="292688" y="1008502"/>
                        <a:pt x="291922" y="1006587"/>
                      </a:cubicBezTo>
                      <a:cubicBezTo>
                        <a:pt x="290518" y="1004226"/>
                        <a:pt x="289371" y="1001803"/>
                        <a:pt x="288414" y="999252"/>
                      </a:cubicBezTo>
                      <a:cubicBezTo>
                        <a:pt x="274442" y="960081"/>
                        <a:pt x="317695" y="904134"/>
                        <a:pt x="359480" y="819479"/>
                      </a:cubicBezTo>
                      <a:cubicBezTo>
                        <a:pt x="381744" y="775079"/>
                        <a:pt x="399032" y="728381"/>
                        <a:pt x="411026" y="680218"/>
                      </a:cubicBezTo>
                      <a:cubicBezTo>
                        <a:pt x="444646" y="540699"/>
                        <a:pt x="378491" y="406987"/>
                        <a:pt x="469461" y="278952"/>
                      </a:cubicBezTo>
                      <a:cubicBezTo>
                        <a:pt x="475457" y="270467"/>
                        <a:pt x="482156" y="262111"/>
                        <a:pt x="489493" y="253945"/>
                      </a:cubicBezTo>
                      <a:cubicBezTo>
                        <a:pt x="460467" y="268810"/>
                        <a:pt x="428570" y="277102"/>
                        <a:pt x="395970" y="278187"/>
                      </a:cubicBezTo>
                      <a:cubicBezTo>
                        <a:pt x="396864" y="276209"/>
                        <a:pt x="397501" y="274167"/>
                        <a:pt x="398331" y="272189"/>
                      </a:cubicBezTo>
                      <a:cubicBezTo>
                        <a:pt x="399990" y="267852"/>
                        <a:pt x="401649" y="263514"/>
                        <a:pt x="403435" y="259431"/>
                      </a:cubicBezTo>
                      <a:cubicBezTo>
                        <a:pt x="413258" y="235763"/>
                        <a:pt x="425508" y="213244"/>
                        <a:pt x="440053" y="192129"/>
                      </a:cubicBezTo>
                      <a:cubicBezTo>
                        <a:pt x="455235" y="169737"/>
                        <a:pt x="472842" y="149132"/>
                        <a:pt x="492491" y="130567"/>
                      </a:cubicBezTo>
                      <a:cubicBezTo>
                        <a:pt x="498105" y="125273"/>
                        <a:pt x="503911" y="120105"/>
                        <a:pt x="509843" y="115257"/>
                      </a:cubicBezTo>
                      <a:cubicBezTo>
                        <a:pt x="480497" y="106580"/>
                        <a:pt x="448920" y="110472"/>
                        <a:pt x="422510" y="125910"/>
                      </a:cubicBezTo>
                      <a:cubicBezTo>
                        <a:pt x="392525" y="142497"/>
                        <a:pt x="362734" y="172480"/>
                        <a:pt x="328603" y="215222"/>
                      </a:cubicBezTo>
                      <a:cubicBezTo>
                        <a:pt x="347742" y="178604"/>
                        <a:pt x="365349" y="88081"/>
                        <a:pt x="401330" y="67795"/>
                      </a:cubicBezTo>
                      <a:cubicBezTo>
                        <a:pt x="347679" y="77428"/>
                        <a:pt x="284331" y="167823"/>
                        <a:pt x="281396" y="171842"/>
                      </a:cubicBezTo>
                      <a:cubicBezTo>
                        <a:pt x="281396" y="168015"/>
                        <a:pt x="283374" y="42085"/>
                        <a:pt x="267681" y="-2315"/>
                      </a:cubicBezTo>
                      <a:cubicBezTo>
                        <a:pt x="241525" y="46231"/>
                        <a:pt x="241078" y="122720"/>
                        <a:pt x="213774" y="178349"/>
                      </a:cubicBezTo>
                      <a:cubicBezTo>
                        <a:pt x="202929" y="162847"/>
                        <a:pt x="158657" y="134587"/>
                        <a:pt x="108578" y="113662"/>
                      </a:cubicBezTo>
                      <a:cubicBezTo>
                        <a:pt x="136840" y="140902"/>
                        <a:pt x="152469" y="174203"/>
                        <a:pt x="165355" y="204760"/>
                      </a:cubicBezTo>
                      <a:cubicBezTo>
                        <a:pt x="168226" y="211140"/>
                        <a:pt x="170777" y="217519"/>
                        <a:pt x="173393" y="223899"/>
                      </a:cubicBezTo>
                      <a:lnTo>
                        <a:pt x="176328" y="230596"/>
                      </a:lnTo>
                      <a:lnTo>
                        <a:pt x="176328" y="230596"/>
                      </a:lnTo>
                      <a:cubicBezTo>
                        <a:pt x="177603" y="233531"/>
                        <a:pt x="178943" y="236466"/>
                        <a:pt x="180282" y="239272"/>
                      </a:cubicBezTo>
                      <a:lnTo>
                        <a:pt x="181751" y="242590"/>
                      </a:lnTo>
                      <a:cubicBezTo>
                        <a:pt x="185386" y="250181"/>
                        <a:pt x="189534" y="257454"/>
                        <a:pt x="194190" y="264471"/>
                      </a:cubicBezTo>
                      <a:cubicBezTo>
                        <a:pt x="191957" y="262430"/>
                        <a:pt x="189725" y="260325"/>
                        <a:pt x="187300" y="258091"/>
                      </a:cubicBezTo>
                      <a:lnTo>
                        <a:pt x="183663" y="255029"/>
                      </a:lnTo>
                      <a:cubicBezTo>
                        <a:pt x="175945" y="248841"/>
                        <a:pt x="167715" y="243354"/>
                        <a:pt x="158976" y="238698"/>
                      </a:cubicBezTo>
                      <a:cubicBezTo>
                        <a:pt x="146536" y="231937"/>
                        <a:pt x="133267" y="226833"/>
                        <a:pt x="119488" y="223579"/>
                      </a:cubicBezTo>
                      <a:cubicBezTo>
                        <a:pt x="110236" y="221282"/>
                        <a:pt x="100731" y="219815"/>
                        <a:pt x="91226" y="219114"/>
                      </a:cubicBezTo>
                      <a:cubicBezTo>
                        <a:pt x="95373" y="223835"/>
                        <a:pt x="99456" y="228491"/>
                        <a:pt x="103348" y="233084"/>
                      </a:cubicBezTo>
                      <a:cubicBezTo>
                        <a:pt x="193807" y="338153"/>
                        <a:pt x="208033" y="389380"/>
                        <a:pt x="184174" y="525453"/>
                      </a:cubicBezTo>
                      <a:cubicBezTo>
                        <a:pt x="158657" y="668607"/>
                        <a:pt x="46188" y="783500"/>
                        <a:pt x="15695" y="925569"/>
                      </a:cubicBezTo>
                      <a:cubicBezTo>
                        <a:pt x="9697" y="957722"/>
                        <a:pt x="5359" y="990192"/>
                        <a:pt x="2680" y="1022791"/>
                      </a:cubicBezTo>
                      <a:close/>
                    </a:path>
                  </a:pathLst>
                </a:custGeom>
                <a:solidFill>
                  <a:srgbClr val="AB1C71"/>
                </a:solidFill>
                <a:ln w="6375" cap="flat">
                  <a:noFill/>
                  <a:prstDash val="solid"/>
                  <a:miter/>
                </a:ln>
              </p:spPr>
              <p:txBody>
                <a:bodyPr rtlCol="0" anchor="ctr"/>
                <a:lstStyle/>
                <a:p>
                  <a:endParaRPr lang="zh-CN" altLang="en-US"/>
                </a:p>
              </p:txBody>
            </p:sp>
            <p:sp>
              <p:nvSpPr>
                <p:cNvPr id="468" name="îsḷîḓè">
                  <a:extLst>
                    <a:ext uri="{FF2B5EF4-FFF2-40B4-BE49-F238E27FC236}">
                      <a16:creationId xmlns:a16="http://schemas.microsoft.com/office/drawing/2014/main" id="{35554A26-2783-D2A3-2E6C-919CCCB179A5}"/>
                    </a:ext>
                  </a:extLst>
                </p:cNvPr>
                <p:cNvSpPr/>
                <p:nvPr/>
              </p:nvSpPr>
              <p:spPr>
                <a:xfrm>
                  <a:off x="2791755" y="5942722"/>
                  <a:ext cx="342639" cy="853950"/>
                </a:xfrm>
                <a:custGeom>
                  <a:avLst/>
                  <a:gdLst>
                    <a:gd name="connsiteX0" fmla="*/ 2680 w 342639"/>
                    <a:gd name="connsiteY0" fmla="*/ 844360 h 853950"/>
                    <a:gd name="connsiteX1" fmla="*/ 101371 w 342639"/>
                    <a:gd name="connsiteY1" fmla="*/ 845444 h 853950"/>
                    <a:gd name="connsiteX2" fmla="*/ 149726 w 342639"/>
                    <a:gd name="connsiteY2" fmla="*/ 756132 h 853950"/>
                    <a:gd name="connsiteX3" fmla="*/ 147748 w 342639"/>
                    <a:gd name="connsiteY3" fmla="*/ 750327 h 853950"/>
                    <a:gd name="connsiteX4" fmla="*/ 144241 w 342639"/>
                    <a:gd name="connsiteY4" fmla="*/ 742991 h 853950"/>
                    <a:gd name="connsiteX5" fmla="*/ 215307 w 342639"/>
                    <a:gd name="connsiteY5" fmla="*/ 563219 h 853950"/>
                    <a:gd name="connsiteX6" fmla="*/ 266853 w 342639"/>
                    <a:gd name="connsiteY6" fmla="*/ 423957 h 853950"/>
                    <a:gd name="connsiteX7" fmla="*/ 325287 w 342639"/>
                    <a:gd name="connsiteY7" fmla="*/ 22692 h 853950"/>
                    <a:gd name="connsiteX8" fmla="*/ 345320 w 342639"/>
                    <a:gd name="connsiteY8" fmla="*/ -2315 h 853950"/>
                    <a:gd name="connsiteX9" fmla="*/ 251797 w 342639"/>
                    <a:gd name="connsiteY9" fmla="*/ 21927 h 853950"/>
                    <a:gd name="connsiteX10" fmla="*/ 254158 w 342639"/>
                    <a:gd name="connsiteY10" fmla="*/ 15929 h 853950"/>
                    <a:gd name="connsiteX11" fmla="*/ 245736 w 342639"/>
                    <a:gd name="connsiteY11" fmla="*/ 27604 h 853950"/>
                    <a:gd name="connsiteX12" fmla="*/ 226598 w 342639"/>
                    <a:gd name="connsiteY12" fmla="*/ 64094 h 853950"/>
                    <a:gd name="connsiteX13" fmla="*/ 222261 w 342639"/>
                    <a:gd name="connsiteY13" fmla="*/ 75513 h 853950"/>
                    <a:gd name="connsiteX14" fmla="*/ 196743 w 342639"/>
                    <a:gd name="connsiteY14" fmla="*/ 242017 h 853950"/>
                    <a:gd name="connsiteX15" fmla="*/ 121083 w 342639"/>
                    <a:gd name="connsiteY15" fmla="*/ 433399 h 853950"/>
                    <a:gd name="connsiteX16" fmla="*/ 85740 w 342639"/>
                    <a:gd name="connsiteY16" fmla="*/ 605643 h 853950"/>
                    <a:gd name="connsiteX17" fmla="*/ 2680 w 342639"/>
                    <a:gd name="connsiteY17" fmla="*/ 844360 h 85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2639" h="853950">
                      <a:moveTo>
                        <a:pt x="2680" y="844360"/>
                      </a:moveTo>
                      <a:cubicBezTo>
                        <a:pt x="34897" y="853673"/>
                        <a:pt x="68963" y="854056"/>
                        <a:pt x="101371" y="845444"/>
                      </a:cubicBezTo>
                      <a:cubicBezTo>
                        <a:pt x="139392" y="834152"/>
                        <a:pt x="161082" y="794153"/>
                        <a:pt x="149726" y="756132"/>
                      </a:cubicBezTo>
                      <a:cubicBezTo>
                        <a:pt x="149153" y="754155"/>
                        <a:pt x="148514" y="752241"/>
                        <a:pt x="147748" y="750327"/>
                      </a:cubicBezTo>
                      <a:cubicBezTo>
                        <a:pt x="146345" y="747966"/>
                        <a:pt x="145197" y="745543"/>
                        <a:pt x="144241" y="742991"/>
                      </a:cubicBezTo>
                      <a:cubicBezTo>
                        <a:pt x="130269" y="703821"/>
                        <a:pt x="173521" y="647874"/>
                        <a:pt x="215307" y="563219"/>
                      </a:cubicBezTo>
                      <a:cubicBezTo>
                        <a:pt x="237571" y="518818"/>
                        <a:pt x="254859" y="472121"/>
                        <a:pt x="266853" y="423957"/>
                      </a:cubicBezTo>
                      <a:cubicBezTo>
                        <a:pt x="300472" y="284439"/>
                        <a:pt x="234317" y="150727"/>
                        <a:pt x="325287" y="22692"/>
                      </a:cubicBezTo>
                      <a:cubicBezTo>
                        <a:pt x="331284" y="14207"/>
                        <a:pt x="337982" y="5851"/>
                        <a:pt x="345320" y="-2315"/>
                      </a:cubicBezTo>
                      <a:cubicBezTo>
                        <a:pt x="316293" y="12550"/>
                        <a:pt x="284396" y="20842"/>
                        <a:pt x="251797" y="21927"/>
                      </a:cubicBezTo>
                      <a:cubicBezTo>
                        <a:pt x="252691" y="19949"/>
                        <a:pt x="253328" y="17907"/>
                        <a:pt x="254158" y="15929"/>
                      </a:cubicBezTo>
                      <a:cubicBezTo>
                        <a:pt x="251223" y="19694"/>
                        <a:pt x="248479" y="23586"/>
                        <a:pt x="245736" y="27604"/>
                      </a:cubicBezTo>
                      <a:cubicBezTo>
                        <a:pt x="238273" y="39151"/>
                        <a:pt x="231830" y="51399"/>
                        <a:pt x="226598" y="64094"/>
                      </a:cubicBezTo>
                      <a:cubicBezTo>
                        <a:pt x="225067" y="67922"/>
                        <a:pt x="223536" y="71685"/>
                        <a:pt x="222261" y="75513"/>
                      </a:cubicBezTo>
                      <a:cubicBezTo>
                        <a:pt x="203823" y="128654"/>
                        <a:pt x="206376" y="186706"/>
                        <a:pt x="196743" y="242017"/>
                      </a:cubicBezTo>
                      <a:cubicBezTo>
                        <a:pt x="185132" y="309893"/>
                        <a:pt x="155085" y="373240"/>
                        <a:pt x="121083" y="433399"/>
                      </a:cubicBezTo>
                      <a:cubicBezTo>
                        <a:pt x="99713" y="470845"/>
                        <a:pt x="94928" y="563219"/>
                        <a:pt x="85740" y="605643"/>
                      </a:cubicBezTo>
                      <a:cubicBezTo>
                        <a:pt x="59394" y="725257"/>
                        <a:pt x="31198" y="803977"/>
                        <a:pt x="2680" y="844360"/>
                      </a:cubicBezTo>
                      <a:close/>
                    </a:path>
                  </a:pathLst>
                </a:custGeom>
                <a:solidFill>
                  <a:srgbClr val="CEC3E0"/>
                </a:solidFill>
                <a:ln w="6375" cap="flat">
                  <a:noFill/>
                  <a:prstDash val="solid"/>
                  <a:miter/>
                </a:ln>
              </p:spPr>
              <p:txBody>
                <a:bodyPr rtlCol="0" anchor="ctr"/>
                <a:lstStyle/>
                <a:p>
                  <a:endParaRPr lang="zh-CN" altLang="en-US"/>
                </a:p>
              </p:txBody>
            </p:sp>
            <p:sp>
              <p:nvSpPr>
                <p:cNvPr id="469" name="î$lîḑê">
                  <a:extLst>
                    <a:ext uri="{FF2B5EF4-FFF2-40B4-BE49-F238E27FC236}">
                      <a16:creationId xmlns:a16="http://schemas.microsoft.com/office/drawing/2014/main" id="{97AC9338-7C75-2B69-39DA-95CB3685B643}"/>
                    </a:ext>
                  </a:extLst>
                </p:cNvPr>
                <p:cNvSpPr/>
                <p:nvPr/>
              </p:nvSpPr>
              <p:spPr>
                <a:xfrm>
                  <a:off x="2647517" y="5912228"/>
                  <a:ext cx="243073" cy="802274"/>
                </a:xfrm>
                <a:custGeom>
                  <a:avLst/>
                  <a:gdLst>
                    <a:gd name="connsiteX0" fmla="*/ 2680 w 243073"/>
                    <a:gd name="connsiteY0" fmla="*/ 797025 h 802274"/>
                    <a:gd name="connsiteX1" fmla="*/ 6507 w 243073"/>
                    <a:gd name="connsiteY1" fmla="*/ 799959 h 802274"/>
                    <a:gd name="connsiteX2" fmla="*/ 30877 w 243073"/>
                    <a:gd name="connsiteY2" fmla="*/ 720153 h 802274"/>
                    <a:gd name="connsiteX3" fmla="*/ 102709 w 243073"/>
                    <a:gd name="connsiteY3" fmla="*/ 625929 h 802274"/>
                    <a:gd name="connsiteX4" fmla="*/ 151894 w 243073"/>
                    <a:gd name="connsiteY4" fmla="*/ 469889 h 802274"/>
                    <a:gd name="connsiteX5" fmla="*/ 219644 w 243073"/>
                    <a:gd name="connsiteY5" fmla="*/ 381661 h 802274"/>
                    <a:gd name="connsiteX6" fmla="*/ 241078 w 243073"/>
                    <a:gd name="connsiteY6" fmla="*/ 194872 h 802274"/>
                    <a:gd name="connsiteX7" fmla="*/ 218686 w 243073"/>
                    <a:gd name="connsiteY7" fmla="*/ 75322 h 802274"/>
                    <a:gd name="connsiteX8" fmla="*/ 180410 w 243073"/>
                    <a:gd name="connsiteY8" fmla="*/ 13378 h 802274"/>
                    <a:gd name="connsiteX9" fmla="*/ 181877 w 243073"/>
                    <a:gd name="connsiteY9" fmla="*/ 16696 h 802274"/>
                    <a:gd name="connsiteX10" fmla="*/ 194318 w 243073"/>
                    <a:gd name="connsiteY10" fmla="*/ 38576 h 802274"/>
                    <a:gd name="connsiteX11" fmla="*/ 187428 w 243073"/>
                    <a:gd name="connsiteY11" fmla="*/ 32197 h 802274"/>
                    <a:gd name="connsiteX12" fmla="*/ 183791 w 243073"/>
                    <a:gd name="connsiteY12" fmla="*/ 29135 h 802274"/>
                    <a:gd name="connsiteX13" fmla="*/ 159104 w 243073"/>
                    <a:gd name="connsiteY13" fmla="*/ 12803 h 802274"/>
                    <a:gd name="connsiteX14" fmla="*/ 119615 w 243073"/>
                    <a:gd name="connsiteY14" fmla="*/ -2315 h 802274"/>
                    <a:gd name="connsiteX15" fmla="*/ 103475 w 243073"/>
                    <a:gd name="connsiteY15" fmla="*/ 7190 h 802274"/>
                    <a:gd name="connsiteX16" fmla="*/ 184302 w 243073"/>
                    <a:gd name="connsiteY16" fmla="*/ 299559 h 802274"/>
                    <a:gd name="connsiteX17" fmla="*/ 15822 w 243073"/>
                    <a:gd name="connsiteY17" fmla="*/ 699675 h 802274"/>
                    <a:gd name="connsiteX18" fmla="*/ 2680 w 243073"/>
                    <a:gd name="connsiteY18" fmla="*/ 797025 h 8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3073" h="802274">
                      <a:moveTo>
                        <a:pt x="2680" y="797025"/>
                      </a:moveTo>
                      <a:cubicBezTo>
                        <a:pt x="3892" y="797981"/>
                        <a:pt x="5168" y="799003"/>
                        <a:pt x="6507" y="799959"/>
                      </a:cubicBezTo>
                      <a:cubicBezTo>
                        <a:pt x="7720" y="771699"/>
                        <a:pt x="16140" y="744267"/>
                        <a:pt x="30877" y="720153"/>
                      </a:cubicBezTo>
                      <a:cubicBezTo>
                        <a:pt x="51865" y="686597"/>
                        <a:pt x="84018" y="660824"/>
                        <a:pt x="102709" y="625929"/>
                      </a:cubicBezTo>
                      <a:cubicBezTo>
                        <a:pt x="128227" y="577572"/>
                        <a:pt x="125165" y="517479"/>
                        <a:pt x="151894" y="469889"/>
                      </a:cubicBezTo>
                      <a:cubicBezTo>
                        <a:pt x="170012" y="437417"/>
                        <a:pt x="200506" y="413430"/>
                        <a:pt x="219644" y="381661"/>
                      </a:cubicBezTo>
                      <a:cubicBezTo>
                        <a:pt x="252561" y="326989"/>
                        <a:pt x="247394" y="258348"/>
                        <a:pt x="241078" y="194872"/>
                      </a:cubicBezTo>
                      <a:cubicBezTo>
                        <a:pt x="237188" y="154364"/>
                        <a:pt x="232976" y="113343"/>
                        <a:pt x="218686" y="75322"/>
                      </a:cubicBezTo>
                      <a:cubicBezTo>
                        <a:pt x="210267" y="52293"/>
                        <a:pt x="197189" y="31241"/>
                        <a:pt x="180410" y="13378"/>
                      </a:cubicBezTo>
                      <a:lnTo>
                        <a:pt x="181877" y="16696"/>
                      </a:lnTo>
                      <a:cubicBezTo>
                        <a:pt x="185514" y="24287"/>
                        <a:pt x="189661" y="31560"/>
                        <a:pt x="194318" y="38576"/>
                      </a:cubicBezTo>
                      <a:cubicBezTo>
                        <a:pt x="192085" y="36536"/>
                        <a:pt x="189851" y="34430"/>
                        <a:pt x="187428" y="32197"/>
                      </a:cubicBezTo>
                      <a:lnTo>
                        <a:pt x="183791" y="29135"/>
                      </a:lnTo>
                      <a:cubicBezTo>
                        <a:pt x="176072" y="22947"/>
                        <a:pt x="167843" y="17462"/>
                        <a:pt x="159104" y="12803"/>
                      </a:cubicBezTo>
                      <a:cubicBezTo>
                        <a:pt x="146664" y="6042"/>
                        <a:pt x="133394" y="939"/>
                        <a:pt x="119615" y="-2315"/>
                      </a:cubicBezTo>
                      <a:lnTo>
                        <a:pt x="103475" y="7190"/>
                      </a:lnTo>
                      <a:cubicBezTo>
                        <a:pt x="193935" y="112259"/>
                        <a:pt x="208161" y="163486"/>
                        <a:pt x="184302" y="299559"/>
                      </a:cubicBezTo>
                      <a:cubicBezTo>
                        <a:pt x="158784" y="442712"/>
                        <a:pt x="46315" y="557606"/>
                        <a:pt x="15822" y="699675"/>
                      </a:cubicBezTo>
                      <a:cubicBezTo>
                        <a:pt x="9825" y="731891"/>
                        <a:pt x="5423" y="764362"/>
                        <a:pt x="2680" y="797025"/>
                      </a:cubicBezTo>
                      <a:close/>
                    </a:path>
                  </a:pathLst>
                </a:custGeom>
                <a:solidFill>
                  <a:srgbClr val="999999"/>
                </a:solidFill>
                <a:ln w="6375" cap="flat">
                  <a:noFill/>
                  <a:prstDash val="solid"/>
                  <a:miter/>
                </a:ln>
              </p:spPr>
              <p:txBody>
                <a:bodyPr rtlCol="0" anchor="ctr"/>
                <a:lstStyle/>
                <a:p>
                  <a:endParaRPr lang="zh-CN" altLang="en-US"/>
                </a:p>
              </p:txBody>
            </p:sp>
            <p:sp>
              <p:nvSpPr>
                <p:cNvPr id="470" name="ïSľiḑè">
                  <a:extLst>
                    <a:ext uri="{FF2B5EF4-FFF2-40B4-BE49-F238E27FC236}">
                      <a16:creationId xmlns:a16="http://schemas.microsoft.com/office/drawing/2014/main" id="{B86E81A6-4426-02B5-BB2A-7AA53665AEA7}"/>
                    </a:ext>
                  </a:extLst>
                </p:cNvPr>
                <p:cNvSpPr/>
                <p:nvPr/>
              </p:nvSpPr>
              <p:spPr>
                <a:xfrm>
                  <a:off x="896319" y="5886614"/>
                  <a:ext cx="2560605" cy="1017354"/>
                </a:xfrm>
                <a:custGeom>
                  <a:avLst/>
                  <a:gdLst>
                    <a:gd name="connsiteX0" fmla="*/ 3624 w 2560605"/>
                    <a:gd name="connsiteY0" fmla="*/ 845350 h 1017354"/>
                    <a:gd name="connsiteX1" fmla="*/ 10514 w 2560605"/>
                    <a:gd name="connsiteY1" fmla="*/ 870868 h 1017354"/>
                    <a:gd name="connsiteX2" fmla="*/ 561758 w 2560605"/>
                    <a:gd name="connsiteY2" fmla="*/ 998456 h 1017354"/>
                    <a:gd name="connsiteX3" fmla="*/ 2536567 w 2560605"/>
                    <a:gd name="connsiteY3" fmla="*/ 1001646 h 1017354"/>
                    <a:gd name="connsiteX4" fmla="*/ 2544478 w 2560605"/>
                    <a:gd name="connsiteY4" fmla="*/ 889687 h 1017354"/>
                    <a:gd name="connsiteX5" fmla="*/ 2518323 w 2560605"/>
                    <a:gd name="connsiteY5" fmla="*/ 842097 h 1017354"/>
                    <a:gd name="connsiteX6" fmla="*/ 2383717 w 2560605"/>
                    <a:gd name="connsiteY6" fmla="*/ 700219 h 1017354"/>
                    <a:gd name="connsiteX7" fmla="*/ 2383717 w 2560605"/>
                    <a:gd name="connsiteY7" fmla="*/ 700219 h 1017354"/>
                    <a:gd name="connsiteX8" fmla="*/ 2319923 w 2560605"/>
                    <a:gd name="connsiteY8" fmla="*/ 673106 h 1017354"/>
                    <a:gd name="connsiteX9" fmla="*/ 2229464 w 2560605"/>
                    <a:gd name="connsiteY9" fmla="*/ 625642 h 1017354"/>
                    <a:gd name="connsiteX10" fmla="*/ 2167646 w 2560605"/>
                    <a:gd name="connsiteY10" fmla="*/ 547558 h 1017354"/>
                    <a:gd name="connsiteX11" fmla="*/ 2123373 w 2560605"/>
                    <a:gd name="connsiteY11" fmla="*/ 481596 h 1017354"/>
                    <a:gd name="connsiteX12" fmla="*/ 2077442 w 2560605"/>
                    <a:gd name="connsiteY12" fmla="*/ 436941 h 1017354"/>
                    <a:gd name="connsiteX13" fmla="*/ 1608428 w 2560605"/>
                    <a:gd name="connsiteY13" fmla="*/ 344439 h 1017354"/>
                    <a:gd name="connsiteX14" fmla="*/ 1487219 w 2560605"/>
                    <a:gd name="connsiteY14" fmla="*/ 287025 h 1017354"/>
                    <a:gd name="connsiteX15" fmla="*/ 1429804 w 2560605"/>
                    <a:gd name="connsiteY15" fmla="*/ 235606 h 1017354"/>
                    <a:gd name="connsiteX16" fmla="*/ 1343171 w 2560605"/>
                    <a:gd name="connsiteY16" fmla="*/ 149229 h 1017354"/>
                    <a:gd name="connsiteX17" fmla="*/ 1293795 w 2560605"/>
                    <a:gd name="connsiteY17" fmla="*/ 105785 h 1017354"/>
                    <a:gd name="connsiteX18" fmla="*/ 1149494 w 2560605"/>
                    <a:gd name="connsiteY18" fmla="*/ 44543 h 1017354"/>
                    <a:gd name="connsiteX19" fmla="*/ 936357 w 2560605"/>
                    <a:gd name="connsiteY19" fmla="*/ 17940 h 1017354"/>
                    <a:gd name="connsiteX20" fmla="*/ 678821 w 2560605"/>
                    <a:gd name="connsiteY20" fmla="*/ 4544 h 1017354"/>
                    <a:gd name="connsiteX21" fmla="*/ 658152 w 2560605"/>
                    <a:gd name="connsiteY21" fmla="*/ 9457 h 1017354"/>
                    <a:gd name="connsiteX22" fmla="*/ 452671 w 2560605"/>
                    <a:gd name="connsiteY22" fmla="*/ 161285 h 1017354"/>
                    <a:gd name="connsiteX23" fmla="*/ 434042 w 2560605"/>
                    <a:gd name="connsiteY23" fmla="*/ 199562 h 1017354"/>
                    <a:gd name="connsiteX24" fmla="*/ 418924 w 2560605"/>
                    <a:gd name="connsiteY24" fmla="*/ 238796 h 1017354"/>
                    <a:gd name="connsiteX25" fmla="*/ 351812 w 2560605"/>
                    <a:gd name="connsiteY25" fmla="*/ 348010 h 1017354"/>
                    <a:gd name="connsiteX26" fmla="*/ 297779 w 2560605"/>
                    <a:gd name="connsiteY26" fmla="*/ 404213 h 1017354"/>
                    <a:gd name="connsiteX27" fmla="*/ 240364 w 2560605"/>
                    <a:gd name="connsiteY27" fmla="*/ 481213 h 1017354"/>
                    <a:gd name="connsiteX28" fmla="*/ 161833 w 2560605"/>
                    <a:gd name="connsiteY28" fmla="*/ 550620 h 1017354"/>
                    <a:gd name="connsiteX29" fmla="*/ 109459 w 2560605"/>
                    <a:gd name="connsiteY29" fmla="*/ 592661 h 1017354"/>
                    <a:gd name="connsiteX30" fmla="*/ 7388 w 2560605"/>
                    <a:gd name="connsiteY30" fmla="*/ 793868 h 1017354"/>
                    <a:gd name="connsiteX31" fmla="*/ 3624 w 2560605"/>
                    <a:gd name="connsiteY31" fmla="*/ 845350 h 101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560605" h="1017354">
                      <a:moveTo>
                        <a:pt x="3624" y="845350"/>
                      </a:moveTo>
                      <a:cubicBezTo>
                        <a:pt x="4837" y="854089"/>
                        <a:pt x="7197" y="862702"/>
                        <a:pt x="10514" y="870868"/>
                      </a:cubicBezTo>
                      <a:cubicBezTo>
                        <a:pt x="79157" y="1038773"/>
                        <a:pt x="561758" y="998456"/>
                        <a:pt x="561758" y="998456"/>
                      </a:cubicBezTo>
                      <a:cubicBezTo>
                        <a:pt x="561758" y="998456"/>
                        <a:pt x="2440749" y="1033543"/>
                        <a:pt x="2536567" y="1001646"/>
                      </a:cubicBezTo>
                      <a:cubicBezTo>
                        <a:pt x="2572357" y="989715"/>
                        <a:pt x="2569295" y="943784"/>
                        <a:pt x="2544478" y="889687"/>
                      </a:cubicBezTo>
                      <a:cubicBezTo>
                        <a:pt x="2536823" y="873291"/>
                        <a:pt x="2528082" y="857343"/>
                        <a:pt x="2518323" y="842097"/>
                      </a:cubicBezTo>
                      <a:cubicBezTo>
                        <a:pt x="2483810" y="787680"/>
                        <a:pt x="2433922" y="732561"/>
                        <a:pt x="2383717" y="700219"/>
                      </a:cubicBezTo>
                      <a:lnTo>
                        <a:pt x="2383717" y="700219"/>
                      </a:lnTo>
                      <a:cubicBezTo>
                        <a:pt x="2364451" y="687013"/>
                        <a:pt x="2342762" y="677763"/>
                        <a:pt x="2319923" y="673106"/>
                      </a:cubicBezTo>
                      <a:cubicBezTo>
                        <a:pt x="2285665" y="666853"/>
                        <a:pt x="2254087" y="650331"/>
                        <a:pt x="2229464" y="625642"/>
                      </a:cubicBezTo>
                      <a:cubicBezTo>
                        <a:pt x="2205922" y="602039"/>
                        <a:pt x="2185189" y="575883"/>
                        <a:pt x="2167646" y="547558"/>
                      </a:cubicBezTo>
                      <a:cubicBezTo>
                        <a:pt x="2152400" y="524402"/>
                        <a:pt x="2138174" y="501244"/>
                        <a:pt x="2123373" y="481596"/>
                      </a:cubicBezTo>
                      <a:cubicBezTo>
                        <a:pt x="2111125" y="463861"/>
                        <a:pt x="2095496" y="448678"/>
                        <a:pt x="2077442" y="436941"/>
                      </a:cubicBezTo>
                      <a:cubicBezTo>
                        <a:pt x="2000889" y="392285"/>
                        <a:pt x="1780672" y="366767"/>
                        <a:pt x="1608428" y="344439"/>
                      </a:cubicBezTo>
                      <a:cubicBezTo>
                        <a:pt x="1564410" y="338697"/>
                        <a:pt x="1524793" y="316752"/>
                        <a:pt x="1487219" y="287025"/>
                      </a:cubicBezTo>
                      <a:cubicBezTo>
                        <a:pt x="1467188" y="270884"/>
                        <a:pt x="1448050" y="253723"/>
                        <a:pt x="1429804" y="235606"/>
                      </a:cubicBezTo>
                      <a:cubicBezTo>
                        <a:pt x="1400842" y="207346"/>
                        <a:pt x="1372390" y="177234"/>
                        <a:pt x="1343171" y="149229"/>
                      </a:cubicBezTo>
                      <a:cubicBezTo>
                        <a:pt x="1326969" y="133919"/>
                        <a:pt x="1310701" y="119118"/>
                        <a:pt x="1293795" y="105785"/>
                      </a:cubicBezTo>
                      <a:cubicBezTo>
                        <a:pt x="1249842" y="71145"/>
                        <a:pt x="1202952" y="46330"/>
                        <a:pt x="1149494" y="44543"/>
                      </a:cubicBezTo>
                      <a:cubicBezTo>
                        <a:pt x="1076003" y="41927"/>
                        <a:pt x="1004617" y="29487"/>
                        <a:pt x="936357" y="17940"/>
                      </a:cubicBezTo>
                      <a:cubicBezTo>
                        <a:pt x="843855" y="2566"/>
                        <a:pt x="757096" y="-10959"/>
                        <a:pt x="678821" y="4544"/>
                      </a:cubicBezTo>
                      <a:cubicBezTo>
                        <a:pt x="671803" y="5884"/>
                        <a:pt x="664978" y="7542"/>
                        <a:pt x="658152" y="9457"/>
                      </a:cubicBezTo>
                      <a:cubicBezTo>
                        <a:pt x="551616" y="38482"/>
                        <a:pt x="492798" y="87732"/>
                        <a:pt x="452671" y="161285"/>
                      </a:cubicBezTo>
                      <a:cubicBezTo>
                        <a:pt x="445972" y="173535"/>
                        <a:pt x="439912" y="186421"/>
                        <a:pt x="434042" y="199562"/>
                      </a:cubicBezTo>
                      <a:cubicBezTo>
                        <a:pt x="428174" y="212704"/>
                        <a:pt x="423772" y="225079"/>
                        <a:pt x="418924" y="238796"/>
                      </a:cubicBezTo>
                      <a:cubicBezTo>
                        <a:pt x="403932" y="279240"/>
                        <a:pt x="381094" y="316369"/>
                        <a:pt x="351812" y="348010"/>
                      </a:cubicBezTo>
                      <a:cubicBezTo>
                        <a:pt x="333694" y="368426"/>
                        <a:pt x="314939" y="386670"/>
                        <a:pt x="297779" y="404213"/>
                      </a:cubicBezTo>
                      <a:cubicBezTo>
                        <a:pt x="272581" y="429731"/>
                        <a:pt x="250890" y="453973"/>
                        <a:pt x="240364" y="481213"/>
                      </a:cubicBezTo>
                      <a:cubicBezTo>
                        <a:pt x="228689" y="511132"/>
                        <a:pt x="198132" y="526188"/>
                        <a:pt x="161833" y="550620"/>
                      </a:cubicBezTo>
                      <a:cubicBezTo>
                        <a:pt x="143078" y="562934"/>
                        <a:pt x="125535" y="577032"/>
                        <a:pt x="109459" y="592661"/>
                      </a:cubicBezTo>
                      <a:cubicBezTo>
                        <a:pt x="70671" y="630938"/>
                        <a:pt x="32140" y="690011"/>
                        <a:pt x="7388" y="793868"/>
                      </a:cubicBezTo>
                      <a:cubicBezTo>
                        <a:pt x="2859" y="810645"/>
                        <a:pt x="1584" y="828125"/>
                        <a:pt x="3624" y="845350"/>
                      </a:cubicBezTo>
                      <a:close/>
                    </a:path>
                  </a:pathLst>
                </a:custGeom>
                <a:solidFill>
                  <a:srgbClr val="6C8BFA"/>
                </a:solidFill>
                <a:ln w="6375" cap="flat">
                  <a:noFill/>
                  <a:prstDash val="solid"/>
                  <a:miter/>
                </a:ln>
              </p:spPr>
              <p:txBody>
                <a:bodyPr rtlCol="0" anchor="ctr"/>
                <a:lstStyle/>
                <a:p>
                  <a:endParaRPr lang="zh-CN" altLang="en-US"/>
                </a:p>
              </p:txBody>
            </p:sp>
            <p:sp>
              <p:nvSpPr>
                <p:cNvPr id="471" name="îšľíďê">
                  <a:extLst>
                    <a:ext uri="{FF2B5EF4-FFF2-40B4-BE49-F238E27FC236}">
                      <a16:creationId xmlns:a16="http://schemas.microsoft.com/office/drawing/2014/main" id="{3AD7E49A-EFC3-41F6-0BB7-27133CE480F6}"/>
                    </a:ext>
                  </a:extLst>
                </p:cNvPr>
                <p:cNvSpPr/>
                <p:nvPr/>
              </p:nvSpPr>
              <p:spPr>
                <a:xfrm>
                  <a:off x="1829677" y="5907572"/>
                  <a:ext cx="1293105" cy="620328"/>
                </a:xfrm>
                <a:custGeom>
                  <a:avLst/>
                  <a:gdLst>
                    <a:gd name="connsiteX0" fmla="*/ 71387 w 1293105"/>
                    <a:gd name="connsiteY0" fmla="*/ 206419 h 620328"/>
                    <a:gd name="connsiteX1" fmla="*/ 287648 w 1293105"/>
                    <a:gd name="connsiteY1" fmla="*/ 447816 h 620328"/>
                    <a:gd name="connsiteX2" fmla="*/ 796023 w 1293105"/>
                    <a:gd name="connsiteY2" fmla="*/ 525645 h 620328"/>
                    <a:gd name="connsiteX3" fmla="*/ 1295786 w 1293105"/>
                    <a:gd name="connsiteY3" fmla="*/ 605387 h 620328"/>
                    <a:gd name="connsiteX4" fmla="*/ 1233970 w 1293105"/>
                    <a:gd name="connsiteY4" fmla="*/ 527303 h 620328"/>
                    <a:gd name="connsiteX5" fmla="*/ 1189696 w 1293105"/>
                    <a:gd name="connsiteY5" fmla="*/ 461340 h 620328"/>
                    <a:gd name="connsiteX6" fmla="*/ 1143764 w 1293105"/>
                    <a:gd name="connsiteY6" fmla="*/ 416684 h 620328"/>
                    <a:gd name="connsiteX7" fmla="*/ 674750 w 1293105"/>
                    <a:gd name="connsiteY7" fmla="*/ 324183 h 620328"/>
                    <a:gd name="connsiteX8" fmla="*/ 553541 w 1293105"/>
                    <a:gd name="connsiteY8" fmla="*/ 266768 h 620328"/>
                    <a:gd name="connsiteX9" fmla="*/ 496127 w 1293105"/>
                    <a:gd name="connsiteY9" fmla="*/ 215350 h 620328"/>
                    <a:gd name="connsiteX10" fmla="*/ 409495 w 1293105"/>
                    <a:gd name="connsiteY10" fmla="*/ 128974 h 620328"/>
                    <a:gd name="connsiteX11" fmla="*/ 360119 w 1293105"/>
                    <a:gd name="connsiteY11" fmla="*/ 85530 h 620328"/>
                    <a:gd name="connsiteX12" fmla="*/ 215816 w 1293105"/>
                    <a:gd name="connsiteY12" fmla="*/ 24287 h 620328"/>
                    <a:gd name="connsiteX13" fmla="*/ 2680 w 1293105"/>
                    <a:gd name="connsiteY13" fmla="*/ -2315 h 620328"/>
                    <a:gd name="connsiteX14" fmla="*/ 71387 w 1293105"/>
                    <a:gd name="connsiteY14" fmla="*/ 206419 h 62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3105" h="620328">
                      <a:moveTo>
                        <a:pt x="71387" y="206419"/>
                      </a:moveTo>
                      <a:cubicBezTo>
                        <a:pt x="41913" y="410560"/>
                        <a:pt x="-8420" y="498788"/>
                        <a:pt x="287648" y="447816"/>
                      </a:cubicBezTo>
                      <a:cubicBezTo>
                        <a:pt x="583716" y="396845"/>
                        <a:pt x="783264" y="480031"/>
                        <a:pt x="796023" y="525645"/>
                      </a:cubicBezTo>
                      <a:cubicBezTo>
                        <a:pt x="804699" y="556202"/>
                        <a:pt x="1135662" y="652149"/>
                        <a:pt x="1295786" y="605387"/>
                      </a:cubicBezTo>
                      <a:cubicBezTo>
                        <a:pt x="1272246" y="581784"/>
                        <a:pt x="1251513" y="555628"/>
                        <a:pt x="1233970" y="527303"/>
                      </a:cubicBezTo>
                      <a:cubicBezTo>
                        <a:pt x="1218722" y="504145"/>
                        <a:pt x="1204496" y="480989"/>
                        <a:pt x="1189696" y="461340"/>
                      </a:cubicBezTo>
                      <a:cubicBezTo>
                        <a:pt x="1177448" y="443605"/>
                        <a:pt x="1161818" y="428423"/>
                        <a:pt x="1143764" y="416684"/>
                      </a:cubicBezTo>
                      <a:cubicBezTo>
                        <a:pt x="1067211" y="372028"/>
                        <a:pt x="846994" y="346510"/>
                        <a:pt x="674750" y="324183"/>
                      </a:cubicBezTo>
                      <a:cubicBezTo>
                        <a:pt x="630733" y="318442"/>
                        <a:pt x="591117" y="296497"/>
                        <a:pt x="553541" y="266768"/>
                      </a:cubicBezTo>
                      <a:cubicBezTo>
                        <a:pt x="533511" y="250628"/>
                        <a:pt x="514372" y="233468"/>
                        <a:pt x="496127" y="215350"/>
                      </a:cubicBezTo>
                      <a:cubicBezTo>
                        <a:pt x="467164" y="187089"/>
                        <a:pt x="438712" y="156979"/>
                        <a:pt x="409495" y="128974"/>
                      </a:cubicBezTo>
                      <a:cubicBezTo>
                        <a:pt x="393291" y="113662"/>
                        <a:pt x="377024" y="98862"/>
                        <a:pt x="360119" y="85530"/>
                      </a:cubicBezTo>
                      <a:cubicBezTo>
                        <a:pt x="316164" y="50890"/>
                        <a:pt x="269275" y="26073"/>
                        <a:pt x="215816" y="24287"/>
                      </a:cubicBezTo>
                      <a:cubicBezTo>
                        <a:pt x="142325" y="21672"/>
                        <a:pt x="70940" y="9232"/>
                        <a:pt x="2680" y="-2315"/>
                      </a:cubicBezTo>
                      <a:cubicBezTo>
                        <a:pt x="48229" y="52611"/>
                        <a:pt x="83443" y="123487"/>
                        <a:pt x="71387" y="206419"/>
                      </a:cubicBezTo>
                      <a:close/>
                    </a:path>
                  </a:pathLst>
                </a:custGeom>
                <a:solidFill>
                  <a:srgbClr val="82A2FB"/>
                </a:solidFill>
                <a:ln w="6375" cap="flat">
                  <a:noFill/>
                  <a:prstDash val="solid"/>
                  <a:miter/>
                </a:ln>
              </p:spPr>
              <p:txBody>
                <a:bodyPr rtlCol="0" anchor="ctr"/>
                <a:lstStyle/>
                <a:p>
                  <a:endParaRPr lang="zh-CN" altLang="en-US"/>
                </a:p>
              </p:txBody>
            </p:sp>
            <p:sp>
              <p:nvSpPr>
                <p:cNvPr id="472" name="îśḻidé">
                  <a:extLst>
                    <a:ext uri="{FF2B5EF4-FFF2-40B4-BE49-F238E27FC236}">
                      <a16:creationId xmlns:a16="http://schemas.microsoft.com/office/drawing/2014/main" id="{1E7F9703-6DE5-3678-9433-CDD41CBCD3CB}"/>
                    </a:ext>
                  </a:extLst>
                </p:cNvPr>
                <p:cNvSpPr/>
                <p:nvPr/>
              </p:nvSpPr>
              <p:spPr>
                <a:xfrm>
                  <a:off x="896195" y="5893601"/>
                  <a:ext cx="2560729" cy="1010367"/>
                </a:xfrm>
                <a:custGeom>
                  <a:avLst/>
                  <a:gdLst>
                    <a:gd name="connsiteX0" fmla="*/ 3748 w 2560729"/>
                    <a:gd name="connsiteY0" fmla="*/ 838363 h 1010367"/>
                    <a:gd name="connsiteX1" fmla="*/ 10638 w 2560729"/>
                    <a:gd name="connsiteY1" fmla="*/ 863881 h 1010367"/>
                    <a:gd name="connsiteX2" fmla="*/ 561882 w 2560729"/>
                    <a:gd name="connsiteY2" fmla="*/ 991469 h 1010367"/>
                    <a:gd name="connsiteX3" fmla="*/ 2536692 w 2560729"/>
                    <a:gd name="connsiteY3" fmla="*/ 994659 h 1010367"/>
                    <a:gd name="connsiteX4" fmla="*/ 2544602 w 2560729"/>
                    <a:gd name="connsiteY4" fmla="*/ 882700 h 1010367"/>
                    <a:gd name="connsiteX5" fmla="*/ 2518447 w 2560729"/>
                    <a:gd name="connsiteY5" fmla="*/ 835110 h 1010367"/>
                    <a:gd name="connsiteX6" fmla="*/ 2383841 w 2560729"/>
                    <a:gd name="connsiteY6" fmla="*/ 693232 h 1010367"/>
                    <a:gd name="connsiteX7" fmla="*/ 2383841 w 2560729"/>
                    <a:gd name="connsiteY7" fmla="*/ 693232 h 1010367"/>
                    <a:gd name="connsiteX8" fmla="*/ 515504 w 2560729"/>
                    <a:gd name="connsiteY8" fmla="*/ 693232 h 1010367"/>
                    <a:gd name="connsiteX9" fmla="*/ 719199 w 2560729"/>
                    <a:gd name="connsiteY9" fmla="*/ 241378 h 1010367"/>
                    <a:gd name="connsiteX10" fmla="*/ 678498 w 2560729"/>
                    <a:gd name="connsiteY10" fmla="*/ -2315 h 1010367"/>
                    <a:gd name="connsiteX11" fmla="*/ 657829 w 2560729"/>
                    <a:gd name="connsiteY11" fmla="*/ 2597 h 1010367"/>
                    <a:gd name="connsiteX12" fmla="*/ 452348 w 2560729"/>
                    <a:gd name="connsiteY12" fmla="*/ 154426 h 1010367"/>
                    <a:gd name="connsiteX13" fmla="*/ 433721 w 2560729"/>
                    <a:gd name="connsiteY13" fmla="*/ 192702 h 1010367"/>
                    <a:gd name="connsiteX14" fmla="*/ 418601 w 2560729"/>
                    <a:gd name="connsiteY14" fmla="*/ 231937 h 1010367"/>
                    <a:gd name="connsiteX15" fmla="*/ 351490 w 2560729"/>
                    <a:gd name="connsiteY15" fmla="*/ 341151 h 1010367"/>
                    <a:gd name="connsiteX16" fmla="*/ 297456 w 2560729"/>
                    <a:gd name="connsiteY16" fmla="*/ 397354 h 1010367"/>
                    <a:gd name="connsiteX17" fmla="*/ 240042 w 2560729"/>
                    <a:gd name="connsiteY17" fmla="*/ 474354 h 1010367"/>
                    <a:gd name="connsiteX18" fmla="*/ 161511 w 2560729"/>
                    <a:gd name="connsiteY18" fmla="*/ 543761 h 1010367"/>
                    <a:gd name="connsiteX19" fmla="*/ 109136 w 2560729"/>
                    <a:gd name="connsiteY19" fmla="*/ 585802 h 1010367"/>
                    <a:gd name="connsiteX20" fmla="*/ 7065 w 2560729"/>
                    <a:gd name="connsiteY20" fmla="*/ 787009 h 1010367"/>
                    <a:gd name="connsiteX21" fmla="*/ 3748 w 2560729"/>
                    <a:gd name="connsiteY21" fmla="*/ 838363 h 1010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0729" h="1010367">
                      <a:moveTo>
                        <a:pt x="3748" y="838363"/>
                      </a:moveTo>
                      <a:cubicBezTo>
                        <a:pt x="4961" y="847102"/>
                        <a:pt x="7321" y="855715"/>
                        <a:pt x="10638" y="863881"/>
                      </a:cubicBezTo>
                      <a:cubicBezTo>
                        <a:pt x="79281" y="1031786"/>
                        <a:pt x="561882" y="991469"/>
                        <a:pt x="561882" y="991469"/>
                      </a:cubicBezTo>
                      <a:cubicBezTo>
                        <a:pt x="561882" y="991469"/>
                        <a:pt x="2440873" y="1026556"/>
                        <a:pt x="2536692" y="994659"/>
                      </a:cubicBezTo>
                      <a:cubicBezTo>
                        <a:pt x="2572481" y="982728"/>
                        <a:pt x="2569419" y="936797"/>
                        <a:pt x="2544602" y="882700"/>
                      </a:cubicBezTo>
                      <a:cubicBezTo>
                        <a:pt x="2536947" y="866304"/>
                        <a:pt x="2528207" y="850356"/>
                        <a:pt x="2518447" y="835110"/>
                      </a:cubicBezTo>
                      <a:cubicBezTo>
                        <a:pt x="2483934" y="780693"/>
                        <a:pt x="2434046" y="725574"/>
                        <a:pt x="2383841" y="693232"/>
                      </a:cubicBezTo>
                      <a:lnTo>
                        <a:pt x="2383841" y="693232"/>
                      </a:lnTo>
                      <a:cubicBezTo>
                        <a:pt x="2024617" y="648129"/>
                        <a:pt x="1138326" y="1045884"/>
                        <a:pt x="515504" y="693232"/>
                      </a:cubicBezTo>
                      <a:cubicBezTo>
                        <a:pt x="410244" y="633775"/>
                        <a:pt x="925191" y="465422"/>
                        <a:pt x="719199" y="241378"/>
                      </a:cubicBezTo>
                      <a:cubicBezTo>
                        <a:pt x="622169" y="135799"/>
                        <a:pt x="636267" y="54270"/>
                        <a:pt x="678498" y="-2315"/>
                      </a:cubicBezTo>
                      <a:cubicBezTo>
                        <a:pt x="671482" y="-976"/>
                        <a:pt x="664655" y="683"/>
                        <a:pt x="657829" y="2597"/>
                      </a:cubicBezTo>
                      <a:cubicBezTo>
                        <a:pt x="551293" y="31622"/>
                        <a:pt x="492475" y="80871"/>
                        <a:pt x="452348" y="154426"/>
                      </a:cubicBezTo>
                      <a:cubicBezTo>
                        <a:pt x="445650" y="166675"/>
                        <a:pt x="439590" y="179562"/>
                        <a:pt x="433721" y="192702"/>
                      </a:cubicBezTo>
                      <a:cubicBezTo>
                        <a:pt x="427851" y="205844"/>
                        <a:pt x="423449" y="218220"/>
                        <a:pt x="418601" y="231937"/>
                      </a:cubicBezTo>
                      <a:cubicBezTo>
                        <a:pt x="403610" y="272381"/>
                        <a:pt x="380772" y="309510"/>
                        <a:pt x="351490" y="341151"/>
                      </a:cubicBezTo>
                      <a:cubicBezTo>
                        <a:pt x="333373" y="361565"/>
                        <a:pt x="314616" y="379811"/>
                        <a:pt x="297456" y="397354"/>
                      </a:cubicBezTo>
                      <a:cubicBezTo>
                        <a:pt x="272258" y="422872"/>
                        <a:pt x="250568" y="447114"/>
                        <a:pt x="240042" y="474354"/>
                      </a:cubicBezTo>
                      <a:cubicBezTo>
                        <a:pt x="228367" y="504273"/>
                        <a:pt x="197811" y="519329"/>
                        <a:pt x="161511" y="543761"/>
                      </a:cubicBezTo>
                      <a:cubicBezTo>
                        <a:pt x="142756" y="556075"/>
                        <a:pt x="125212" y="570173"/>
                        <a:pt x="109136" y="585802"/>
                      </a:cubicBezTo>
                      <a:cubicBezTo>
                        <a:pt x="70350" y="624079"/>
                        <a:pt x="31818" y="683152"/>
                        <a:pt x="7065" y="787009"/>
                      </a:cubicBezTo>
                      <a:cubicBezTo>
                        <a:pt x="2728" y="803786"/>
                        <a:pt x="1580" y="821202"/>
                        <a:pt x="3748" y="838363"/>
                      </a:cubicBezTo>
                      <a:close/>
                    </a:path>
                  </a:pathLst>
                </a:custGeom>
                <a:solidFill>
                  <a:srgbClr val="5F6AD0"/>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3" name="î$ļïḑè">
                  <a:extLst>
                    <a:ext uri="{FF2B5EF4-FFF2-40B4-BE49-F238E27FC236}">
                      <a16:creationId xmlns:a16="http://schemas.microsoft.com/office/drawing/2014/main" id="{EC125984-98CF-41A7-87E3-092A4206194E}"/>
                    </a:ext>
                  </a:extLst>
                </p:cNvPr>
                <p:cNvSpPr/>
                <p:nvPr/>
              </p:nvSpPr>
              <p:spPr>
                <a:xfrm>
                  <a:off x="1326980" y="5995863"/>
                  <a:ext cx="909129" cy="122413"/>
                </a:xfrm>
                <a:custGeom>
                  <a:avLst/>
                  <a:gdLst>
                    <a:gd name="connsiteX0" fmla="*/ 911810 w 909129"/>
                    <a:gd name="connsiteY0" fmla="*/ 40682 h 122413"/>
                    <a:gd name="connsiteX1" fmla="*/ 900518 w 909129"/>
                    <a:gd name="connsiteY1" fmla="*/ 41128 h 122413"/>
                    <a:gd name="connsiteX2" fmla="*/ 871619 w 909129"/>
                    <a:gd name="connsiteY2" fmla="*/ 42531 h 122413"/>
                    <a:gd name="connsiteX3" fmla="*/ 842656 w 909129"/>
                    <a:gd name="connsiteY3" fmla="*/ 44190 h 122413"/>
                    <a:gd name="connsiteX4" fmla="*/ 813758 w 909129"/>
                    <a:gd name="connsiteY4" fmla="*/ 46359 h 122413"/>
                    <a:gd name="connsiteX5" fmla="*/ 784795 w 909129"/>
                    <a:gd name="connsiteY5" fmla="*/ 48720 h 122413"/>
                    <a:gd name="connsiteX6" fmla="*/ 755834 w 909129"/>
                    <a:gd name="connsiteY6" fmla="*/ 51655 h 122413"/>
                    <a:gd name="connsiteX7" fmla="*/ 726871 w 909129"/>
                    <a:gd name="connsiteY7" fmla="*/ 55226 h 122413"/>
                    <a:gd name="connsiteX8" fmla="*/ 610892 w 909129"/>
                    <a:gd name="connsiteY8" fmla="*/ 74364 h 122413"/>
                    <a:gd name="connsiteX9" fmla="*/ 552649 w 909129"/>
                    <a:gd name="connsiteY9" fmla="*/ 84444 h 122413"/>
                    <a:gd name="connsiteX10" fmla="*/ 494214 w 909129"/>
                    <a:gd name="connsiteY10" fmla="*/ 93758 h 122413"/>
                    <a:gd name="connsiteX11" fmla="*/ 257857 w 909129"/>
                    <a:gd name="connsiteY11" fmla="*/ 119914 h 122413"/>
                    <a:gd name="connsiteX12" fmla="*/ 138690 w 909129"/>
                    <a:gd name="connsiteY12" fmla="*/ 114171 h 122413"/>
                    <a:gd name="connsiteX13" fmla="*/ 123825 w 909129"/>
                    <a:gd name="connsiteY13" fmla="*/ 112577 h 122413"/>
                    <a:gd name="connsiteX14" fmla="*/ 109025 w 909129"/>
                    <a:gd name="connsiteY14" fmla="*/ 110600 h 122413"/>
                    <a:gd name="connsiteX15" fmla="*/ 79553 w 909129"/>
                    <a:gd name="connsiteY15" fmla="*/ 106261 h 122413"/>
                    <a:gd name="connsiteX16" fmla="*/ 50143 w 909129"/>
                    <a:gd name="connsiteY16" fmla="*/ 101159 h 122413"/>
                    <a:gd name="connsiteX17" fmla="*/ 20925 w 909129"/>
                    <a:gd name="connsiteY17" fmla="*/ 95289 h 122413"/>
                    <a:gd name="connsiteX18" fmla="*/ 2680 w 909129"/>
                    <a:gd name="connsiteY18" fmla="*/ 91207 h 122413"/>
                    <a:gd name="connsiteX19" fmla="*/ 21308 w 909129"/>
                    <a:gd name="connsiteY19" fmla="*/ 52930 h 122413"/>
                    <a:gd name="connsiteX20" fmla="*/ 28070 w 909129"/>
                    <a:gd name="connsiteY20" fmla="*/ 53823 h 122413"/>
                    <a:gd name="connsiteX21" fmla="*/ 143347 w 909129"/>
                    <a:gd name="connsiteY21" fmla="*/ 66581 h 122413"/>
                    <a:gd name="connsiteX22" fmla="*/ 258941 w 909129"/>
                    <a:gd name="connsiteY22" fmla="*/ 75130 h 122413"/>
                    <a:gd name="connsiteX23" fmla="*/ 287903 w 909129"/>
                    <a:gd name="connsiteY23" fmla="*/ 77044 h 122413"/>
                    <a:gd name="connsiteX24" fmla="*/ 316930 w 909129"/>
                    <a:gd name="connsiteY24" fmla="*/ 78767 h 122413"/>
                    <a:gd name="connsiteX25" fmla="*/ 375237 w 909129"/>
                    <a:gd name="connsiteY25" fmla="*/ 81190 h 122413"/>
                    <a:gd name="connsiteX26" fmla="*/ 491981 w 909129"/>
                    <a:gd name="connsiteY26" fmla="*/ 76917 h 122413"/>
                    <a:gd name="connsiteX27" fmla="*/ 607193 w 909129"/>
                    <a:gd name="connsiteY27" fmla="*/ 56948 h 122413"/>
                    <a:gd name="connsiteX28" fmla="*/ 663969 w 909129"/>
                    <a:gd name="connsiteY28" fmla="*/ 42213 h 122413"/>
                    <a:gd name="connsiteX29" fmla="*/ 721384 w 909129"/>
                    <a:gd name="connsiteY29" fmla="*/ 26519 h 122413"/>
                    <a:gd name="connsiteX30" fmla="*/ 838000 w 909129"/>
                    <a:gd name="connsiteY30" fmla="*/ 1384 h 122413"/>
                    <a:gd name="connsiteX31" fmla="*/ 862689 w 909129"/>
                    <a:gd name="connsiteY31" fmla="*/ -2315 h 122413"/>
                    <a:gd name="connsiteX32" fmla="*/ 911810 w 909129"/>
                    <a:gd name="connsiteY32" fmla="*/ 40682 h 122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9129" h="122413">
                      <a:moveTo>
                        <a:pt x="911810" y="40682"/>
                      </a:moveTo>
                      <a:lnTo>
                        <a:pt x="900518" y="41128"/>
                      </a:lnTo>
                      <a:cubicBezTo>
                        <a:pt x="890885" y="41638"/>
                        <a:pt x="881380" y="41766"/>
                        <a:pt x="871619" y="42531"/>
                      </a:cubicBezTo>
                      <a:cubicBezTo>
                        <a:pt x="861858" y="43297"/>
                        <a:pt x="852481" y="43680"/>
                        <a:pt x="842656" y="44190"/>
                      </a:cubicBezTo>
                      <a:cubicBezTo>
                        <a:pt x="832832" y="44700"/>
                        <a:pt x="823518" y="45657"/>
                        <a:pt x="813758" y="46359"/>
                      </a:cubicBezTo>
                      <a:cubicBezTo>
                        <a:pt x="803997" y="47062"/>
                        <a:pt x="794619" y="47635"/>
                        <a:pt x="784795" y="48720"/>
                      </a:cubicBezTo>
                      <a:lnTo>
                        <a:pt x="755834" y="51655"/>
                      </a:lnTo>
                      <a:cubicBezTo>
                        <a:pt x="746137" y="52483"/>
                        <a:pt x="736695" y="54014"/>
                        <a:pt x="726871" y="55226"/>
                      </a:cubicBezTo>
                      <a:cubicBezTo>
                        <a:pt x="688594" y="60138"/>
                        <a:pt x="649679" y="67539"/>
                        <a:pt x="610892" y="74364"/>
                      </a:cubicBezTo>
                      <a:cubicBezTo>
                        <a:pt x="591754" y="77809"/>
                        <a:pt x="572042" y="81127"/>
                        <a:pt x="552649" y="84444"/>
                      </a:cubicBezTo>
                      <a:cubicBezTo>
                        <a:pt x="533255" y="87761"/>
                        <a:pt x="513734" y="90823"/>
                        <a:pt x="494214" y="93758"/>
                      </a:cubicBezTo>
                      <a:cubicBezTo>
                        <a:pt x="416384" y="105752"/>
                        <a:pt x="337599" y="118064"/>
                        <a:pt x="257857" y="119914"/>
                      </a:cubicBezTo>
                      <a:cubicBezTo>
                        <a:pt x="218049" y="120742"/>
                        <a:pt x="178242" y="118766"/>
                        <a:pt x="138690" y="114171"/>
                      </a:cubicBezTo>
                      <a:lnTo>
                        <a:pt x="123825" y="112577"/>
                      </a:lnTo>
                      <a:cubicBezTo>
                        <a:pt x="118913" y="112003"/>
                        <a:pt x="114001" y="111301"/>
                        <a:pt x="109025" y="110600"/>
                      </a:cubicBezTo>
                      <a:cubicBezTo>
                        <a:pt x="99200" y="109133"/>
                        <a:pt x="89376" y="107856"/>
                        <a:pt x="79553" y="106261"/>
                      </a:cubicBezTo>
                      <a:lnTo>
                        <a:pt x="50143" y="101159"/>
                      </a:lnTo>
                      <a:cubicBezTo>
                        <a:pt x="40382" y="99436"/>
                        <a:pt x="30685" y="97267"/>
                        <a:pt x="20925" y="95289"/>
                      </a:cubicBezTo>
                      <a:lnTo>
                        <a:pt x="2680" y="91207"/>
                      </a:lnTo>
                      <a:cubicBezTo>
                        <a:pt x="8485" y="77745"/>
                        <a:pt x="14609" y="64923"/>
                        <a:pt x="21308" y="52930"/>
                      </a:cubicBezTo>
                      <a:lnTo>
                        <a:pt x="28070" y="53823"/>
                      </a:lnTo>
                      <a:cubicBezTo>
                        <a:pt x="66347" y="58990"/>
                        <a:pt x="104943" y="62946"/>
                        <a:pt x="143347" y="66581"/>
                      </a:cubicBezTo>
                      <a:cubicBezTo>
                        <a:pt x="181751" y="70218"/>
                        <a:pt x="220345" y="72324"/>
                        <a:pt x="258941" y="75130"/>
                      </a:cubicBezTo>
                      <a:cubicBezTo>
                        <a:pt x="268574" y="75641"/>
                        <a:pt x="278079" y="76406"/>
                        <a:pt x="287903" y="77044"/>
                      </a:cubicBezTo>
                      <a:cubicBezTo>
                        <a:pt x="297728" y="77681"/>
                        <a:pt x="307042" y="78065"/>
                        <a:pt x="316930" y="78767"/>
                      </a:cubicBezTo>
                      <a:cubicBezTo>
                        <a:pt x="336068" y="80170"/>
                        <a:pt x="355780" y="80490"/>
                        <a:pt x="375237" y="81190"/>
                      </a:cubicBezTo>
                      <a:cubicBezTo>
                        <a:pt x="414216" y="82338"/>
                        <a:pt x="453193" y="80935"/>
                        <a:pt x="491981" y="76917"/>
                      </a:cubicBezTo>
                      <a:cubicBezTo>
                        <a:pt x="530768" y="72643"/>
                        <a:pt x="569236" y="66008"/>
                        <a:pt x="607193" y="56948"/>
                      </a:cubicBezTo>
                      <a:cubicBezTo>
                        <a:pt x="626331" y="52483"/>
                        <a:pt x="645086" y="47443"/>
                        <a:pt x="663969" y="42213"/>
                      </a:cubicBezTo>
                      <a:cubicBezTo>
                        <a:pt x="682852" y="36982"/>
                        <a:pt x="701862" y="31303"/>
                        <a:pt x="721384" y="26519"/>
                      </a:cubicBezTo>
                      <a:cubicBezTo>
                        <a:pt x="759788" y="16185"/>
                        <a:pt x="798703" y="7763"/>
                        <a:pt x="838000" y="1384"/>
                      </a:cubicBezTo>
                      <a:lnTo>
                        <a:pt x="862689" y="-2315"/>
                      </a:lnTo>
                      <a:cubicBezTo>
                        <a:pt x="879274" y="10506"/>
                        <a:pt x="895670" y="25243"/>
                        <a:pt x="911810" y="40682"/>
                      </a:cubicBezTo>
                      <a:close/>
                    </a:path>
                  </a:pathLst>
                </a:custGeom>
                <a:solidFill>
                  <a:srgbClr val="BFCDFF"/>
                </a:solidFill>
                <a:ln w="6375" cap="flat">
                  <a:noFill/>
                  <a:prstDash val="solid"/>
                  <a:miter/>
                </a:ln>
              </p:spPr>
              <p:txBody>
                <a:bodyPr rtlCol="0" anchor="ctr"/>
                <a:lstStyle/>
                <a:p>
                  <a:endParaRPr lang="zh-CN" altLang="en-US"/>
                </a:p>
              </p:txBody>
            </p:sp>
            <p:sp>
              <p:nvSpPr>
                <p:cNvPr id="474" name="ïslïḍê">
                  <a:extLst>
                    <a:ext uri="{FF2B5EF4-FFF2-40B4-BE49-F238E27FC236}">
                      <a16:creationId xmlns:a16="http://schemas.microsoft.com/office/drawing/2014/main" id="{D083EDEF-3233-C71B-883F-81AFA8157C76}"/>
                    </a:ext>
                  </a:extLst>
                </p:cNvPr>
                <p:cNvSpPr/>
                <p:nvPr/>
              </p:nvSpPr>
              <p:spPr>
                <a:xfrm>
                  <a:off x="1191226" y="6124791"/>
                  <a:ext cx="1189248" cy="195792"/>
                </a:xfrm>
                <a:custGeom>
                  <a:avLst/>
                  <a:gdLst>
                    <a:gd name="connsiteX0" fmla="*/ 1191929 w 1189248"/>
                    <a:gd name="connsiteY0" fmla="*/ 49549 h 195792"/>
                    <a:gd name="connsiteX1" fmla="*/ 1181851 w 1189248"/>
                    <a:gd name="connsiteY1" fmla="*/ 50379 h 195792"/>
                    <a:gd name="connsiteX2" fmla="*/ 1155758 w 1189248"/>
                    <a:gd name="connsiteY2" fmla="*/ 52547 h 195792"/>
                    <a:gd name="connsiteX3" fmla="*/ 1129857 w 1189248"/>
                    <a:gd name="connsiteY3" fmla="*/ 55673 h 195792"/>
                    <a:gd name="connsiteX4" fmla="*/ 1123478 w 1189248"/>
                    <a:gd name="connsiteY4" fmla="*/ 56375 h 195792"/>
                    <a:gd name="connsiteX5" fmla="*/ 1117099 w 1189248"/>
                    <a:gd name="connsiteY5" fmla="*/ 57332 h 195792"/>
                    <a:gd name="connsiteX6" fmla="*/ 1104340 w 1189248"/>
                    <a:gd name="connsiteY6" fmla="*/ 59373 h 195792"/>
                    <a:gd name="connsiteX7" fmla="*/ 1002844 w 1189248"/>
                    <a:gd name="connsiteY7" fmla="*/ 80999 h 195792"/>
                    <a:gd name="connsiteX8" fmla="*/ 978027 w 1189248"/>
                    <a:gd name="connsiteY8" fmla="*/ 88464 h 195792"/>
                    <a:gd name="connsiteX9" fmla="*/ 953467 w 1189248"/>
                    <a:gd name="connsiteY9" fmla="*/ 96821 h 195792"/>
                    <a:gd name="connsiteX10" fmla="*/ 929289 w 1189248"/>
                    <a:gd name="connsiteY10" fmla="*/ 106135 h 195792"/>
                    <a:gd name="connsiteX11" fmla="*/ 917169 w 1189248"/>
                    <a:gd name="connsiteY11" fmla="*/ 111175 h 195792"/>
                    <a:gd name="connsiteX12" fmla="*/ 905047 w 1189248"/>
                    <a:gd name="connsiteY12" fmla="*/ 116405 h 195792"/>
                    <a:gd name="connsiteX13" fmla="*/ 855671 w 1189248"/>
                    <a:gd name="connsiteY13" fmla="*/ 138541 h 195792"/>
                    <a:gd name="connsiteX14" fmla="*/ 804635 w 1189248"/>
                    <a:gd name="connsiteY14" fmla="*/ 159210 h 195792"/>
                    <a:gd name="connsiteX15" fmla="*/ 696760 w 1189248"/>
                    <a:gd name="connsiteY15" fmla="*/ 187153 h 195792"/>
                    <a:gd name="connsiteX16" fmla="*/ 586013 w 1189248"/>
                    <a:gd name="connsiteY16" fmla="*/ 192830 h 195792"/>
                    <a:gd name="connsiteX17" fmla="*/ 579124 w 1189248"/>
                    <a:gd name="connsiteY17" fmla="*/ 192830 h 195792"/>
                    <a:gd name="connsiteX18" fmla="*/ 572298 w 1189248"/>
                    <a:gd name="connsiteY18" fmla="*/ 192193 h 195792"/>
                    <a:gd name="connsiteX19" fmla="*/ 558517 w 1189248"/>
                    <a:gd name="connsiteY19" fmla="*/ 191044 h 195792"/>
                    <a:gd name="connsiteX20" fmla="*/ 531151 w 1189248"/>
                    <a:gd name="connsiteY20" fmla="*/ 188045 h 195792"/>
                    <a:gd name="connsiteX21" fmla="*/ 476926 w 1189248"/>
                    <a:gd name="connsiteY21" fmla="*/ 177137 h 195792"/>
                    <a:gd name="connsiteX22" fmla="*/ 424360 w 1189248"/>
                    <a:gd name="connsiteY22" fmla="*/ 161316 h 195792"/>
                    <a:gd name="connsiteX23" fmla="*/ 372941 w 1189248"/>
                    <a:gd name="connsiteY23" fmla="*/ 147154 h 195792"/>
                    <a:gd name="connsiteX24" fmla="*/ 269404 w 1189248"/>
                    <a:gd name="connsiteY24" fmla="*/ 135098 h 195792"/>
                    <a:gd name="connsiteX25" fmla="*/ 165738 w 1189248"/>
                    <a:gd name="connsiteY25" fmla="*/ 137713 h 195792"/>
                    <a:gd name="connsiteX26" fmla="*/ 62009 w 1189248"/>
                    <a:gd name="connsiteY26" fmla="*/ 153278 h 195792"/>
                    <a:gd name="connsiteX27" fmla="*/ 10399 w 1189248"/>
                    <a:gd name="connsiteY27" fmla="*/ 165144 h 195792"/>
                    <a:gd name="connsiteX28" fmla="*/ 2680 w 1189248"/>
                    <a:gd name="connsiteY28" fmla="*/ 167057 h 195792"/>
                    <a:gd name="connsiteX29" fmla="*/ 56650 w 1189248"/>
                    <a:gd name="connsiteY29" fmla="*/ 110856 h 195792"/>
                    <a:gd name="connsiteX30" fmla="*/ 160890 w 1189248"/>
                    <a:gd name="connsiteY30" fmla="*/ 89739 h 195792"/>
                    <a:gd name="connsiteX31" fmla="*/ 273231 w 1189248"/>
                    <a:gd name="connsiteY31" fmla="*/ 90059 h 195792"/>
                    <a:gd name="connsiteX32" fmla="*/ 381680 w 1189248"/>
                    <a:gd name="connsiteY32" fmla="*/ 118574 h 195792"/>
                    <a:gd name="connsiteX33" fmla="*/ 481775 w 1189248"/>
                    <a:gd name="connsiteY33" fmla="*/ 160296 h 195792"/>
                    <a:gd name="connsiteX34" fmla="*/ 533319 w 1189248"/>
                    <a:gd name="connsiteY34" fmla="*/ 171779 h 195792"/>
                    <a:gd name="connsiteX35" fmla="*/ 559731 w 1189248"/>
                    <a:gd name="connsiteY35" fmla="*/ 174139 h 195792"/>
                    <a:gd name="connsiteX36" fmla="*/ 572999 w 1189248"/>
                    <a:gd name="connsiteY36" fmla="*/ 174714 h 195792"/>
                    <a:gd name="connsiteX37" fmla="*/ 579378 w 1189248"/>
                    <a:gd name="connsiteY37" fmla="*/ 174714 h 195792"/>
                    <a:gd name="connsiteX38" fmla="*/ 585758 w 1189248"/>
                    <a:gd name="connsiteY38" fmla="*/ 174714 h 195792"/>
                    <a:gd name="connsiteX39" fmla="*/ 689742 w 1189248"/>
                    <a:gd name="connsiteY39" fmla="*/ 158254 h 195792"/>
                    <a:gd name="connsiteX40" fmla="*/ 739246 w 1189248"/>
                    <a:gd name="connsiteY40" fmla="*/ 140647 h 195792"/>
                    <a:gd name="connsiteX41" fmla="*/ 763361 w 1189248"/>
                    <a:gd name="connsiteY41" fmla="*/ 130249 h 195792"/>
                    <a:gd name="connsiteX42" fmla="*/ 775353 w 1189248"/>
                    <a:gd name="connsiteY42" fmla="*/ 124826 h 195792"/>
                    <a:gd name="connsiteX43" fmla="*/ 787220 w 1189248"/>
                    <a:gd name="connsiteY43" fmla="*/ 119085 h 195792"/>
                    <a:gd name="connsiteX44" fmla="*/ 882911 w 1189248"/>
                    <a:gd name="connsiteY44" fmla="*/ 70282 h 195792"/>
                    <a:gd name="connsiteX45" fmla="*/ 895223 w 1189248"/>
                    <a:gd name="connsiteY45" fmla="*/ 63903 h 195792"/>
                    <a:gd name="connsiteX46" fmla="*/ 907981 w 1189248"/>
                    <a:gd name="connsiteY46" fmla="*/ 57523 h 195792"/>
                    <a:gd name="connsiteX47" fmla="*/ 933499 w 1189248"/>
                    <a:gd name="connsiteY47" fmla="*/ 45976 h 195792"/>
                    <a:gd name="connsiteX48" fmla="*/ 959655 w 1189248"/>
                    <a:gd name="connsiteY48" fmla="*/ 35578 h 195792"/>
                    <a:gd name="connsiteX49" fmla="*/ 986257 w 1189248"/>
                    <a:gd name="connsiteY49" fmla="*/ 26328 h 195792"/>
                    <a:gd name="connsiteX50" fmla="*/ 1095919 w 1189248"/>
                    <a:gd name="connsiteY50" fmla="*/ 1767 h 195792"/>
                    <a:gd name="connsiteX51" fmla="*/ 1134195 w 1189248"/>
                    <a:gd name="connsiteY51" fmla="*/ -2315 h 195792"/>
                    <a:gd name="connsiteX52" fmla="*/ 1191929 w 1189248"/>
                    <a:gd name="connsiteY52" fmla="*/ 49549 h 19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189248" h="195792">
                      <a:moveTo>
                        <a:pt x="1191929" y="49549"/>
                      </a:moveTo>
                      <a:lnTo>
                        <a:pt x="1181851" y="50379"/>
                      </a:lnTo>
                      <a:cubicBezTo>
                        <a:pt x="1173174" y="51144"/>
                        <a:pt x="1164435" y="51655"/>
                        <a:pt x="1155758" y="52547"/>
                      </a:cubicBezTo>
                      <a:cubicBezTo>
                        <a:pt x="1147082" y="53441"/>
                        <a:pt x="1138470" y="54717"/>
                        <a:pt x="1129857" y="55673"/>
                      </a:cubicBezTo>
                      <a:lnTo>
                        <a:pt x="1123478" y="56375"/>
                      </a:lnTo>
                      <a:cubicBezTo>
                        <a:pt x="1121310" y="56375"/>
                        <a:pt x="1119204" y="57012"/>
                        <a:pt x="1117099" y="57332"/>
                      </a:cubicBezTo>
                      <a:lnTo>
                        <a:pt x="1104340" y="59373"/>
                      </a:lnTo>
                      <a:cubicBezTo>
                        <a:pt x="1070083" y="64541"/>
                        <a:pt x="1036208" y="71749"/>
                        <a:pt x="1002844" y="80999"/>
                      </a:cubicBezTo>
                      <a:cubicBezTo>
                        <a:pt x="994550" y="83360"/>
                        <a:pt x="986321" y="86039"/>
                        <a:pt x="978027" y="88464"/>
                      </a:cubicBezTo>
                      <a:cubicBezTo>
                        <a:pt x="969735" y="90887"/>
                        <a:pt x="961697" y="94077"/>
                        <a:pt x="953467" y="96821"/>
                      </a:cubicBezTo>
                      <a:cubicBezTo>
                        <a:pt x="945238" y="99564"/>
                        <a:pt x="937327" y="103201"/>
                        <a:pt x="929289" y="106135"/>
                      </a:cubicBezTo>
                      <a:cubicBezTo>
                        <a:pt x="925207" y="107666"/>
                        <a:pt x="921251" y="109516"/>
                        <a:pt x="917169" y="111175"/>
                      </a:cubicBezTo>
                      <a:cubicBezTo>
                        <a:pt x="913085" y="112832"/>
                        <a:pt x="909131" y="114618"/>
                        <a:pt x="905047" y="116405"/>
                      </a:cubicBezTo>
                      <a:lnTo>
                        <a:pt x="855671" y="138541"/>
                      </a:lnTo>
                      <a:cubicBezTo>
                        <a:pt x="838894" y="145879"/>
                        <a:pt x="821923" y="152959"/>
                        <a:pt x="804635" y="159210"/>
                      </a:cubicBezTo>
                      <a:cubicBezTo>
                        <a:pt x="769676" y="172033"/>
                        <a:pt x="733569" y="181348"/>
                        <a:pt x="696760" y="187153"/>
                      </a:cubicBezTo>
                      <a:cubicBezTo>
                        <a:pt x="660142" y="192702"/>
                        <a:pt x="623014" y="194616"/>
                        <a:pt x="586013" y="192830"/>
                      </a:cubicBezTo>
                      <a:lnTo>
                        <a:pt x="579124" y="192830"/>
                      </a:lnTo>
                      <a:lnTo>
                        <a:pt x="572298" y="192193"/>
                      </a:lnTo>
                      <a:lnTo>
                        <a:pt x="558517" y="191044"/>
                      </a:lnTo>
                      <a:cubicBezTo>
                        <a:pt x="549395" y="190470"/>
                        <a:pt x="540273" y="189259"/>
                        <a:pt x="531151" y="188045"/>
                      </a:cubicBezTo>
                      <a:cubicBezTo>
                        <a:pt x="512905" y="185431"/>
                        <a:pt x="494787" y="181794"/>
                        <a:pt x="476926" y="177137"/>
                      </a:cubicBezTo>
                      <a:cubicBezTo>
                        <a:pt x="459063" y="172480"/>
                        <a:pt x="441584" y="166803"/>
                        <a:pt x="424360" y="161316"/>
                      </a:cubicBezTo>
                      <a:cubicBezTo>
                        <a:pt x="407134" y="155831"/>
                        <a:pt x="390102" y="150918"/>
                        <a:pt x="372941" y="147154"/>
                      </a:cubicBezTo>
                      <a:cubicBezTo>
                        <a:pt x="338875" y="139945"/>
                        <a:pt x="304235" y="135862"/>
                        <a:pt x="269404" y="135098"/>
                      </a:cubicBezTo>
                      <a:cubicBezTo>
                        <a:pt x="234826" y="134076"/>
                        <a:pt x="200250" y="134970"/>
                        <a:pt x="165738" y="137713"/>
                      </a:cubicBezTo>
                      <a:cubicBezTo>
                        <a:pt x="130907" y="141094"/>
                        <a:pt x="96266" y="146324"/>
                        <a:pt x="62009" y="153278"/>
                      </a:cubicBezTo>
                      <a:cubicBezTo>
                        <a:pt x="44849" y="157170"/>
                        <a:pt x="27496" y="160488"/>
                        <a:pt x="10399" y="165144"/>
                      </a:cubicBezTo>
                      <a:lnTo>
                        <a:pt x="2680" y="167057"/>
                      </a:lnTo>
                      <a:cubicBezTo>
                        <a:pt x="19841" y="149514"/>
                        <a:pt x="38660" y="131269"/>
                        <a:pt x="56650" y="110856"/>
                      </a:cubicBezTo>
                      <a:cubicBezTo>
                        <a:pt x="90780" y="101095"/>
                        <a:pt x="125612" y="94013"/>
                        <a:pt x="160890" y="89739"/>
                      </a:cubicBezTo>
                      <a:cubicBezTo>
                        <a:pt x="198209" y="85274"/>
                        <a:pt x="235912" y="85338"/>
                        <a:pt x="273231" y="90059"/>
                      </a:cubicBezTo>
                      <a:cubicBezTo>
                        <a:pt x="310423" y="94971"/>
                        <a:pt x="346849" y="104540"/>
                        <a:pt x="381680" y="118574"/>
                      </a:cubicBezTo>
                      <a:cubicBezTo>
                        <a:pt x="416512" y="132162"/>
                        <a:pt x="448155" y="149769"/>
                        <a:pt x="481775" y="160296"/>
                      </a:cubicBezTo>
                      <a:cubicBezTo>
                        <a:pt x="498552" y="165718"/>
                        <a:pt x="515840" y="169546"/>
                        <a:pt x="533319" y="171779"/>
                      </a:cubicBezTo>
                      <a:cubicBezTo>
                        <a:pt x="542060" y="172991"/>
                        <a:pt x="550862" y="173820"/>
                        <a:pt x="559731" y="174139"/>
                      </a:cubicBezTo>
                      <a:lnTo>
                        <a:pt x="572999" y="174714"/>
                      </a:lnTo>
                      <a:lnTo>
                        <a:pt x="579378" y="174714"/>
                      </a:lnTo>
                      <a:lnTo>
                        <a:pt x="585758" y="174714"/>
                      </a:lnTo>
                      <a:cubicBezTo>
                        <a:pt x="621036" y="174139"/>
                        <a:pt x="655995" y="168590"/>
                        <a:pt x="689742" y="158254"/>
                      </a:cubicBezTo>
                      <a:cubicBezTo>
                        <a:pt x="706521" y="153150"/>
                        <a:pt x="723043" y="147282"/>
                        <a:pt x="739246" y="140647"/>
                      </a:cubicBezTo>
                      <a:cubicBezTo>
                        <a:pt x="747348" y="137330"/>
                        <a:pt x="755387" y="134268"/>
                        <a:pt x="763361" y="130249"/>
                      </a:cubicBezTo>
                      <a:lnTo>
                        <a:pt x="775353" y="124826"/>
                      </a:lnTo>
                      <a:lnTo>
                        <a:pt x="787220" y="119085"/>
                      </a:lnTo>
                      <a:cubicBezTo>
                        <a:pt x="819117" y="103838"/>
                        <a:pt x="850058" y="87188"/>
                        <a:pt x="882911" y="70282"/>
                      </a:cubicBezTo>
                      <a:cubicBezTo>
                        <a:pt x="886931" y="68176"/>
                        <a:pt x="891077" y="66136"/>
                        <a:pt x="895223" y="63903"/>
                      </a:cubicBezTo>
                      <a:cubicBezTo>
                        <a:pt x="899370" y="61671"/>
                        <a:pt x="903516" y="59693"/>
                        <a:pt x="907981" y="57523"/>
                      </a:cubicBezTo>
                      <a:cubicBezTo>
                        <a:pt x="916530" y="53696"/>
                        <a:pt x="925016" y="49549"/>
                        <a:pt x="933499" y="45976"/>
                      </a:cubicBezTo>
                      <a:cubicBezTo>
                        <a:pt x="941984" y="42405"/>
                        <a:pt x="950851" y="38768"/>
                        <a:pt x="959655" y="35578"/>
                      </a:cubicBezTo>
                      <a:cubicBezTo>
                        <a:pt x="968458" y="32389"/>
                        <a:pt x="977326" y="29199"/>
                        <a:pt x="986257" y="26328"/>
                      </a:cubicBezTo>
                      <a:cubicBezTo>
                        <a:pt x="1021982" y="14845"/>
                        <a:pt x="1058664" y="6616"/>
                        <a:pt x="1095919" y="1767"/>
                      </a:cubicBezTo>
                      <a:cubicBezTo>
                        <a:pt x="1108677" y="-83"/>
                        <a:pt x="1121436" y="-1295"/>
                        <a:pt x="1134195" y="-2315"/>
                      </a:cubicBezTo>
                      <a:cubicBezTo>
                        <a:pt x="1152505" y="15993"/>
                        <a:pt x="1171771" y="33281"/>
                        <a:pt x="1191929" y="49549"/>
                      </a:cubicBezTo>
                      <a:close/>
                    </a:path>
                  </a:pathLst>
                </a:custGeom>
                <a:solidFill>
                  <a:srgbClr val="BFCDFF"/>
                </a:solidFill>
                <a:ln w="6375" cap="flat">
                  <a:noFill/>
                  <a:prstDash val="solid"/>
                  <a:miter/>
                </a:ln>
              </p:spPr>
              <p:txBody>
                <a:bodyPr rtlCol="0" anchor="ctr"/>
                <a:lstStyle/>
                <a:p>
                  <a:endParaRPr lang="zh-CN" altLang="en-US"/>
                </a:p>
              </p:txBody>
            </p:sp>
            <p:sp>
              <p:nvSpPr>
                <p:cNvPr id="475" name="iṡḷiḍe">
                  <a:extLst>
                    <a:ext uri="{FF2B5EF4-FFF2-40B4-BE49-F238E27FC236}">
                      <a16:creationId xmlns:a16="http://schemas.microsoft.com/office/drawing/2014/main" id="{CD547F34-53BC-B822-110C-C16FBB6AE12C}"/>
                    </a:ext>
                  </a:extLst>
                </p:cNvPr>
                <p:cNvSpPr/>
                <p:nvPr/>
              </p:nvSpPr>
              <p:spPr>
                <a:xfrm>
                  <a:off x="1002523" y="6314629"/>
                  <a:ext cx="2058444" cy="260355"/>
                </a:xfrm>
                <a:custGeom>
                  <a:avLst/>
                  <a:gdLst>
                    <a:gd name="connsiteX0" fmla="*/ 2061125 w 2058444"/>
                    <a:gd name="connsiteY0" fmla="*/ 119991 h 260355"/>
                    <a:gd name="connsiteX1" fmla="*/ 2020359 w 2058444"/>
                    <a:gd name="connsiteY1" fmla="*/ 109847 h 260355"/>
                    <a:gd name="connsiteX2" fmla="*/ 1849009 w 2058444"/>
                    <a:gd name="connsiteY2" fmla="*/ 74760 h 260355"/>
                    <a:gd name="connsiteX3" fmla="*/ 1676765 w 2058444"/>
                    <a:gd name="connsiteY3" fmla="*/ 54538 h 260355"/>
                    <a:gd name="connsiteX4" fmla="*/ 1665983 w 2058444"/>
                    <a:gd name="connsiteY4" fmla="*/ 53836 h 260355"/>
                    <a:gd name="connsiteX5" fmla="*/ 1655138 w 2058444"/>
                    <a:gd name="connsiteY5" fmla="*/ 53454 h 260355"/>
                    <a:gd name="connsiteX6" fmla="*/ 1633513 w 2058444"/>
                    <a:gd name="connsiteY6" fmla="*/ 52624 h 260355"/>
                    <a:gd name="connsiteX7" fmla="*/ 1611950 w 2058444"/>
                    <a:gd name="connsiteY7" fmla="*/ 52624 h 260355"/>
                    <a:gd name="connsiteX8" fmla="*/ 1590388 w 2058444"/>
                    <a:gd name="connsiteY8" fmla="*/ 52624 h 260355"/>
                    <a:gd name="connsiteX9" fmla="*/ 1568889 w 2058444"/>
                    <a:gd name="connsiteY9" fmla="*/ 53199 h 260355"/>
                    <a:gd name="connsiteX10" fmla="*/ 1547455 w 2058444"/>
                    <a:gd name="connsiteY10" fmla="*/ 54474 h 260355"/>
                    <a:gd name="connsiteX11" fmla="*/ 1536672 w 2058444"/>
                    <a:gd name="connsiteY11" fmla="*/ 55113 h 260355"/>
                    <a:gd name="connsiteX12" fmla="*/ 1526019 w 2058444"/>
                    <a:gd name="connsiteY12" fmla="*/ 56133 h 260355"/>
                    <a:gd name="connsiteX13" fmla="*/ 1504649 w 2058444"/>
                    <a:gd name="connsiteY13" fmla="*/ 58366 h 260355"/>
                    <a:gd name="connsiteX14" fmla="*/ 1339422 w 2058444"/>
                    <a:gd name="connsiteY14" fmla="*/ 99641 h 260355"/>
                    <a:gd name="connsiteX15" fmla="*/ 1319836 w 2058444"/>
                    <a:gd name="connsiteY15" fmla="*/ 107934 h 260355"/>
                    <a:gd name="connsiteX16" fmla="*/ 1310140 w 2058444"/>
                    <a:gd name="connsiteY16" fmla="*/ 112400 h 260355"/>
                    <a:gd name="connsiteX17" fmla="*/ 1300570 w 2058444"/>
                    <a:gd name="connsiteY17" fmla="*/ 117056 h 260355"/>
                    <a:gd name="connsiteX18" fmla="*/ 1262294 w 2058444"/>
                    <a:gd name="connsiteY18" fmla="*/ 137406 h 260355"/>
                    <a:gd name="connsiteX19" fmla="*/ 1182871 w 2058444"/>
                    <a:gd name="connsiteY19" fmla="*/ 179320 h 260355"/>
                    <a:gd name="connsiteX20" fmla="*/ 1099938 w 2058444"/>
                    <a:gd name="connsiteY20" fmla="*/ 214087 h 260355"/>
                    <a:gd name="connsiteX21" fmla="*/ 1078632 w 2058444"/>
                    <a:gd name="connsiteY21" fmla="*/ 221231 h 260355"/>
                    <a:gd name="connsiteX22" fmla="*/ 1057005 w 2058444"/>
                    <a:gd name="connsiteY22" fmla="*/ 227611 h 260355"/>
                    <a:gd name="connsiteX23" fmla="*/ 1013561 w 2058444"/>
                    <a:gd name="connsiteY23" fmla="*/ 239094 h 260355"/>
                    <a:gd name="connsiteX24" fmla="*/ 991552 w 2058444"/>
                    <a:gd name="connsiteY24" fmla="*/ 243623 h 260355"/>
                    <a:gd name="connsiteX25" fmla="*/ 980580 w 2058444"/>
                    <a:gd name="connsiteY25" fmla="*/ 245920 h 260355"/>
                    <a:gd name="connsiteX26" fmla="*/ 969480 w 2058444"/>
                    <a:gd name="connsiteY26" fmla="*/ 247707 h 260355"/>
                    <a:gd name="connsiteX27" fmla="*/ 947343 w 2058444"/>
                    <a:gd name="connsiteY27" fmla="*/ 251216 h 260355"/>
                    <a:gd name="connsiteX28" fmla="*/ 925016 w 2058444"/>
                    <a:gd name="connsiteY28" fmla="*/ 253831 h 260355"/>
                    <a:gd name="connsiteX29" fmla="*/ 913852 w 2058444"/>
                    <a:gd name="connsiteY29" fmla="*/ 255106 h 260355"/>
                    <a:gd name="connsiteX30" fmla="*/ 902688 w 2058444"/>
                    <a:gd name="connsiteY30" fmla="*/ 255872 h 260355"/>
                    <a:gd name="connsiteX31" fmla="*/ 880296 w 2058444"/>
                    <a:gd name="connsiteY31" fmla="*/ 257467 h 260355"/>
                    <a:gd name="connsiteX32" fmla="*/ 857776 w 2058444"/>
                    <a:gd name="connsiteY32" fmla="*/ 258040 h 260355"/>
                    <a:gd name="connsiteX33" fmla="*/ 846549 w 2058444"/>
                    <a:gd name="connsiteY33" fmla="*/ 258040 h 260355"/>
                    <a:gd name="connsiteX34" fmla="*/ 835321 w 2058444"/>
                    <a:gd name="connsiteY34" fmla="*/ 258040 h 260355"/>
                    <a:gd name="connsiteX35" fmla="*/ 745626 w 2058444"/>
                    <a:gd name="connsiteY35" fmla="*/ 251088 h 260355"/>
                    <a:gd name="connsiteX36" fmla="*/ 734462 w 2058444"/>
                    <a:gd name="connsiteY36" fmla="*/ 249557 h 260355"/>
                    <a:gd name="connsiteX37" fmla="*/ 728849 w 2058444"/>
                    <a:gd name="connsiteY37" fmla="*/ 248791 h 260355"/>
                    <a:gd name="connsiteX38" fmla="*/ 723298 w 2058444"/>
                    <a:gd name="connsiteY38" fmla="*/ 247834 h 260355"/>
                    <a:gd name="connsiteX39" fmla="*/ 701098 w 2058444"/>
                    <a:gd name="connsiteY39" fmla="*/ 243878 h 260355"/>
                    <a:gd name="connsiteX40" fmla="*/ 657144 w 2058444"/>
                    <a:gd name="connsiteY40" fmla="*/ 234628 h 260355"/>
                    <a:gd name="connsiteX41" fmla="*/ 570575 w 2058444"/>
                    <a:gd name="connsiteY41" fmla="*/ 213321 h 260355"/>
                    <a:gd name="connsiteX42" fmla="*/ 527834 w 2058444"/>
                    <a:gd name="connsiteY42" fmla="*/ 202540 h 260355"/>
                    <a:gd name="connsiteX43" fmla="*/ 506526 w 2058444"/>
                    <a:gd name="connsiteY43" fmla="*/ 197308 h 260355"/>
                    <a:gd name="connsiteX44" fmla="*/ 485220 w 2058444"/>
                    <a:gd name="connsiteY44" fmla="*/ 192398 h 260355"/>
                    <a:gd name="connsiteX45" fmla="*/ 463976 w 2058444"/>
                    <a:gd name="connsiteY45" fmla="*/ 187739 h 260355"/>
                    <a:gd name="connsiteX46" fmla="*/ 442732 w 2058444"/>
                    <a:gd name="connsiteY46" fmla="*/ 183210 h 260355"/>
                    <a:gd name="connsiteX47" fmla="*/ 421426 w 2058444"/>
                    <a:gd name="connsiteY47" fmla="*/ 179128 h 260355"/>
                    <a:gd name="connsiteX48" fmla="*/ 400054 w 2058444"/>
                    <a:gd name="connsiteY48" fmla="*/ 175364 h 260355"/>
                    <a:gd name="connsiteX49" fmla="*/ 357248 w 2058444"/>
                    <a:gd name="connsiteY49" fmla="*/ 168601 h 260355"/>
                    <a:gd name="connsiteX50" fmla="*/ 335749 w 2058444"/>
                    <a:gd name="connsiteY50" fmla="*/ 165794 h 260355"/>
                    <a:gd name="connsiteX51" fmla="*/ 314187 w 2058444"/>
                    <a:gd name="connsiteY51" fmla="*/ 163243 h 260355"/>
                    <a:gd name="connsiteX52" fmla="*/ 140285 w 2058444"/>
                    <a:gd name="connsiteY52" fmla="*/ 156608 h 260355"/>
                    <a:gd name="connsiteX53" fmla="*/ 2680 w 2058444"/>
                    <a:gd name="connsiteY53" fmla="*/ 165731 h 260355"/>
                    <a:gd name="connsiteX54" fmla="*/ 55055 w 2058444"/>
                    <a:gd name="connsiteY54" fmla="*/ 123691 h 260355"/>
                    <a:gd name="connsiteX55" fmla="*/ 137987 w 2058444"/>
                    <a:gd name="connsiteY55" fmla="*/ 114440 h 260355"/>
                    <a:gd name="connsiteX56" fmla="*/ 318525 w 2058444"/>
                    <a:gd name="connsiteY56" fmla="*/ 115717 h 260355"/>
                    <a:gd name="connsiteX57" fmla="*/ 341044 w 2058444"/>
                    <a:gd name="connsiteY57" fmla="*/ 117949 h 260355"/>
                    <a:gd name="connsiteX58" fmla="*/ 363500 w 2058444"/>
                    <a:gd name="connsiteY58" fmla="*/ 120629 h 260355"/>
                    <a:gd name="connsiteX59" fmla="*/ 385892 w 2058444"/>
                    <a:gd name="connsiteY59" fmla="*/ 124073 h 260355"/>
                    <a:gd name="connsiteX60" fmla="*/ 397056 w 2058444"/>
                    <a:gd name="connsiteY60" fmla="*/ 125859 h 260355"/>
                    <a:gd name="connsiteX61" fmla="*/ 408220 w 2058444"/>
                    <a:gd name="connsiteY61" fmla="*/ 127965 h 260355"/>
                    <a:gd name="connsiteX62" fmla="*/ 496192 w 2058444"/>
                    <a:gd name="connsiteY62" fmla="*/ 149017 h 260355"/>
                    <a:gd name="connsiteX63" fmla="*/ 664672 w 2058444"/>
                    <a:gd name="connsiteY63" fmla="*/ 206432 h 260355"/>
                    <a:gd name="connsiteX64" fmla="*/ 706585 w 2058444"/>
                    <a:gd name="connsiteY64" fmla="*/ 219191 h 260355"/>
                    <a:gd name="connsiteX65" fmla="*/ 727701 w 2058444"/>
                    <a:gd name="connsiteY65" fmla="*/ 224676 h 260355"/>
                    <a:gd name="connsiteX66" fmla="*/ 732995 w 2058444"/>
                    <a:gd name="connsiteY66" fmla="*/ 226080 h 260355"/>
                    <a:gd name="connsiteX67" fmla="*/ 738354 w 2058444"/>
                    <a:gd name="connsiteY67" fmla="*/ 227229 h 260355"/>
                    <a:gd name="connsiteX68" fmla="*/ 749007 w 2058444"/>
                    <a:gd name="connsiteY68" fmla="*/ 229652 h 260355"/>
                    <a:gd name="connsiteX69" fmla="*/ 759662 w 2058444"/>
                    <a:gd name="connsiteY69" fmla="*/ 231950 h 260355"/>
                    <a:gd name="connsiteX70" fmla="*/ 770379 w 2058444"/>
                    <a:gd name="connsiteY70" fmla="*/ 233800 h 260355"/>
                    <a:gd name="connsiteX71" fmla="*/ 791940 w 2058444"/>
                    <a:gd name="connsiteY71" fmla="*/ 237180 h 260355"/>
                    <a:gd name="connsiteX72" fmla="*/ 813631 w 2058444"/>
                    <a:gd name="connsiteY72" fmla="*/ 239605 h 260355"/>
                    <a:gd name="connsiteX73" fmla="*/ 835448 w 2058444"/>
                    <a:gd name="connsiteY73" fmla="*/ 241008 h 260355"/>
                    <a:gd name="connsiteX74" fmla="*/ 846357 w 2058444"/>
                    <a:gd name="connsiteY74" fmla="*/ 241519 h 260355"/>
                    <a:gd name="connsiteX75" fmla="*/ 857265 w 2058444"/>
                    <a:gd name="connsiteY75" fmla="*/ 241519 h 260355"/>
                    <a:gd name="connsiteX76" fmla="*/ 879148 w 2058444"/>
                    <a:gd name="connsiteY76" fmla="*/ 241519 h 260355"/>
                    <a:gd name="connsiteX77" fmla="*/ 901029 w 2058444"/>
                    <a:gd name="connsiteY77" fmla="*/ 240179 h 260355"/>
                    <a:gd name="connsiteX78" fmla="*/ 911937 w 2058444"/>
                    <a:gd name="connsiteY78" fmla="*/ 239413 h 260355"/>
                    <a:gd name="connsiteX79" fmla="*/ 922782 w 2058444"/>
                    <a:gd name="connsiteY79" fmla="*/ 238137 h 260355"/>
                    <a:gd name="connsiteX80" fmla="*/ 944537 w 2058444"/>
                    <a:gd name="connsiteY80" fmla="*/ 235395 h 260355"/>
                    <a:gd name="connsiteX81" fmla="*/ 966035 w 2058444"/>
                    <a:gd name="connsiteY81" fmla="*/ 231566 h 260355"/>
                    <a:gd name="connsiteX82" fmla="*/ 976816 w 2058444"/>
                    <a:gd name="connsiteY82" fmla="*/ 229589 h 260355"/>
                    <a:gd name="connsiteX83" fmla="*/ 987470 w 2058444"/>
                    <a:gd name="connsiteY83" fmla="*/ 227101 h 260355"/>
                    <a:gd name="connsiteX84" fmla="*/ 1008713 w 2058444"/>
                    <a:gd name="connsiteY84" fmla="*/ 221934 h 260355"/>
                    <a:gd name="connsiteX85" fmla="*/ 1050434 w 2058444"/>
                    <a:gd name="connsiteY85" fmla="*/ 209175 h 260355"/>
                    <a:gd name="connsiteX86" fmla="*/ 1070912 w 2058444"/>
                    <a:gd name="connsiteY86" fmla="*/ 201584 h 260355"/>
                    <a:gd name="connsiteX87" fmla="*/ 1091136 w 2058444"/>
                    <a:gd name="connsiteY87" fmla="*/ 193290 h 260355"/>
                    <a:gd name="connsiteX88" fmla="*/ 1111038 w 2058444"/>
                    <a:gd name="connsiteY88" fmla="*/ 184423 h 260355"/>
                    <a:gd name="connsiteX89" fmla="*/ 1130560 w 2058444"/>
                    <a:gd name="connsiteY89" fmla="*/ 174727 h 260355"/>
                    <a:gd name="connsiteX90" fmla="*/ 1168836 w 2058444"/>
                    <a:gd name="connsiteY90" fmla="*/ 153674 h 260355"/>
                    <a:gd name="connsiteX91" fmla="*/ 1242774 w 2058444"/>
                    <a:gd name="connsiteY91" fmla="*/ 106530 h 260355"/>
                    <a:gd name="connsiteX92" fmla="*/ 1281051 w 2058444"/>
                    <a:gd name="connsiteY92" fmla="*/ 81970 h 260355"/>
                    <a:gd name="connsiteX93" fmla="*/ 1291065 w 2058444"/>
                    <a:gd name="connsiteY93" fmla="*/ 76291 h 260355"/>
                    <a:gd name="connsiteX94" fmla="*/ 1301209 w 2058444"/>
                    <a:gd name="connsiteY94" fmla="*/ 70742 h 260355"/>
                    <a:gd name="connsiteX95" fmla="*/ 1321750 w 2058444"/>
                    <a:gd name="connsiteY95" fmla="*/ 60407 h 260355"/>
                    <a:gd name="connsiteX96" fmla="*/ 1497503 w 2058444"/>
                    <a:gd name="connsiteY96" fmla="*/ 8223 h 260355"/>
                    <a:gd name="connsiteX97" fmla="*/ 1679316 w 2058444"/>
                    <a:gd name="connsiteY97" fmla="*/ -1473 h 260355"/>
                    <a:gd name="connsiteX98" fmla="*/ 1858960 w 2058444"/>
                    <a:gd name="connsiteY98" fmla="*/ 18303 h 260355"/>
                    <a:gd name="connsiteX99" fmla="*/ 2016914 w 2058444"/>
                    <a:gd name="connsiteY99" fmla="*/ 54666 h 260355"/>
                    <a:gd name="connsiteX100" fmla="*/ 2061125 w 2058444"/>
                    <a:gd name="connsiteY100" fmla="*/ 119991 h 2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058444" h="260355">
                      <a:moveTo>
                        <a:pt x="2061125" y="119991"/>
                      </a:moveTo>
                      <a:cubicBezTo>
                        <a:pt x="2047536" y="116546"/>
                        <a:pt x="2033948" y="113164"/>
                        <a:pt x="2020359" y="109847"/>
                      </a:cubicBezTo>
                      <a:cubicBezTo>
                        <a:pt x="1963455" y="96260"/>
                        <a:pt x="1906360" y="84329"/>
                        <a:pt x="1849009" y="74760"/>
                      </a:cubicBezTo>
                      <a:cubicBezTo>
                        <a:pt x="1791976" y="65127"/>
                        <a:pt x="1734498" y="58430"/>
                        <a:pt x="1676765" y="54538"/>
                      </a:cubicBezTo>
                      <a:lnTo>
                        <a:pt x="1665983" y="53836"/>
                      </a:lnTo>
                      <a:lnTo>
                        <a:pt x="1655138" y="53454"/>
                      </a:lnTo>
                      <a:lnTo>
                        <a:pt x="1633513" y="52624"/>
                      </a:lnTo>
                      <a:cubicBezTo>
                        <a:pt x="1626367" y="52624"/>
                        <a:pt x="1619159" y="52624"/>
                        <a:pt x="1611950" y="52624"/>
                      </a:cubicBezTo>
                      <a:cubicBezTo>
                        <a:pt x="1604742" y="52624"/>
                        <a:pt x="1597596" y="52624"/>
                        <a:pt x="1590388" y="52624"/>
                      </a:cubicBezTo>
                      <a:lnTo>
                        <a:pt x="1568889" y="53199"/>
                      </a:lnTo>
                      <a:cubicBezTo>
                        <a:pt x="1561744" y="53199"/>
                        <a:pt x="1554599" y="54027"/>
                        <a:pt x="1547455" y="54474"/>
                      </a:cubicBezTo>
                      <a:lnTo>
                        <a:pt x="1536672" y="55113"/>
                      </a:lnTo>
                      <a:lnTo>
                        <a:pt x="1526019" y="56133"/>
                      </a:lnTo>
                      <a:cubicBezTo>
                        <a:pt x="1518875" y="56899"/>
                        <a:pt x="1511729" y="57345"/>
                        <a:pt x="1504649" y="58366"/>
                      </a:cubicBezTo>
                      <a:cubicBezTo>
                        <a:pt x="1447999" y="65000"/>
                        <a:pt x="1392499" y="78844"/>
                        <a:pt x="1339422" y="99641"/>
                      </a:cubicBezTo>
                      <a:cubicBezTo>
                        <a:pt x="1333042" y="102384"/>
                        <a:pt x="1326216" y="104935"/>
                        <a:pt x="1319836" y="107934"/>
                      </a:cubicBezTo>
                      <a:lnTo>
                        <a:pt x="1310140" y="112400"/>
                      </a:lnTo>
                      <a:cubicBezTo>
                        <a:pt x="1306887" y="113867"/>
                        <a:pt x="1303760" y="115398"/>
                        <a:pt x="1300570" y="117056"/>
                      </a:cubicBezTo>
                      <a:cubicBezTo>
                        <a:pt x="1287812" y="123436"/>
                        <a:pt x="1275053" y="130135"/>
                        <a:pt x="1262294" y="137406"/>
                      </a:cubicBezTo>
                      <a:cubicBezTo>
                        <a:pt x="1236776" y="151888"/>
                        <a:pt x="1209983" y="166369"/>
                        <a:pt x="1182871" y="179320"/>
                      </a:cubicBezTo>
                      <a:cubicBezTo>
                        <a:pt x="1155886" y="192334"/>
                        <a:pt x="1128200" y="203943"/>
                        <a:pt x="1099938" y="214087"/>
                      </a:cubicBezTo>
                      <a:cubicBezTo>
                        <a:pt x="1092922" y="216638"/>
                        <a:pt x="1085712" y="218872"/>
                        <a:pt x="1078632" y="221231"/>
                      </a:cubicBezTo>
                      <a:cubicBezTo>
                        <a:pt x="1071550" y="223592"/>
                        <a:pt x="1064278" y="225698"/>
                        <a:pt x="1057005" y="227611"/>
                      </a:cubicBezTo>
                      <a:cubicBezTo>
                        <a:pt x="1042715" y="232141"/>
                        <a:pt x="1028042" y="235331"/>
                        <a:pt x="1013561" y="239094"/>
                      </a:cubicBezTo>
                      <a:cubicBezTo>
                        <a:pt x="1006225" y="240689"/>
                        <a:pt x="998890" y="242092"/>
                        <a:pt x="991552" y="243623"/>
                      </a:cubicBezTo>
                      <a:lnTo>
                        <a:pt x="980580" y="245920"/>
                      </a:lnTo>
                      <a:lnTo>
                        <a:pt x="969480" y="247707"/>
                      </a:lnTo>
                      <a:cubicBezTo>
                        <a:pt x="962080" y="248854"/>
                        <a:pt x="954743" y="250130"/>
                        <a:pt x="947343" y="251216"/>
                      </a:cubicBezTo>
                      <a:lnTo>
                        <a:pt x="925016" y="253831"/>
                      </a:lnTo>
                      <a:lnTo>
                        <a:pt x="913852" y="255106"/>
                      </a:lnTo>
                      <a:lnTo>
                        <a:pt x="902688" y="255872"/>
                      </a:lnTo>
                      <a:lnTo>
                        <a:pt x="880296" y="257467"/>
                      </a:lnTo>
                      <a:lnTo>
                        <a:pt x="857776" y="258040"/>
                      </a:lnTo>
                      <a:cubicBezTo>
                        <a:pt x="854076" y="258040"/>
                        <a:pt x="850313" y="258040"/>
                        <a:pt x="846549" y="258040"/>
                      </a:cubicBezTo>
                      <a:lnTo>
                        <a:pt x="835321" y="258040"/>
                      </a:lnTo>
                      <a:cubicBezTo>
                        <a:pt x="805274" y="257659"/>
                        <a:pt x="775355" y="255298"/>
                        <a:pt x="745626" y="251088"/>
                      </a:cubicBezTo>
                      <a:lnTo>
                        <a:pt x="734462" y="249557"/>
                      </a:lnTo>
                      <a:lnTo>
                        <a:pt x="728849" y="248791"/>
                      </a:lnTo>
                      <a:lnTo>
                        <a:pt x="723298" y="247834"/>
                      </a:lnTo>
                      <a:lnTo>
                        <a:pt x="701098" y="243878"/>
                      </a:lnTo>
                      <a:cubicBezTo>
                        <a:pt x="686490" y="240816"/>
                        <a:pt x="671690" y="238010"/>
                        <a:pt x="657144" y="234628"/>
                      </a:cubicBezTo>
                      <a:cubicBezTo>
                        <a:pt x="627990" y="228249"/>
                        <a:pt x="599155" y="220530"/>
                        <a:pt x="570575" y="213321"/>
                      </a:cubicBezTo>
                      <a:cubicBezTo>
                        <a:pt x="556286" y="209749"/>
                        <a:pt x="542060" y="205985"/>
                        <a:pt x="527834" y="202540"/>
                      </a:cubicBezTo>
                      <a:lnTo>
                        <a:pt x="506526" y="197308"/>
                      </a:lnTo>
                      <a:lnTo>
                        <a:pt x="485220" y="192398"/>
                      </a:lnTo>
                      <a:cubicBezTo>
                        <a:pt x="478138" y="190675"/>
                        <a:pt x="471058" y="189208"/>
                        <a:pt x="463976" y="187739"/>
                      </a:cubicBezTo>
                      <a:cubicBezTo>
                        <a:pt x="456894" y="186272"/>
                        <a:pt x="449814" y="184550"/>
                        <a:pt x="442732" y="183210"/>
                      </a:cubicBezTo>
                      <a:lnTo>
                        <a:pt x="421426" y="179128"/>
                      </a:lnTo>
                      <a:cubicBezTo>
                        <a:pt x="414344" y="177725"/>
                        <a:pt x="407200" y="176639"/>
                        <a:pt x="400054" y="175364"/>
                      </a:cubicBezTo>
                      <a:cubicBezTo>
                        <a:pt x="385828" y="172812"/>
                        <a:pt x="371538" y="170834"/>
                        <a:pt x="357248" y="168601"/>
                      </a:cubicBezTo>
                      <a:lnTo>
                        <a:pt x="335749" y="165794"/>
                      </a:lnTo>
                      <a:cubicBezTo>
                        <a:pt x="328605" y="164838"/>
                        <a:pt x="321395" y="163880"/>
                        <a:pt x="314187" y="163243"/>
                      </a:cubicBezTo>
                      <a:cubicBezTo>
                        <a:pt x="256390" y="157437"/>
                        <a:pt x="198338" y="155205"/>
                        <a:pt x="140285" y="156608"/>
                      </a:cubicBezTo>
                      <a:cubicBezTo>
                        <a:pt x="94417" y="157629"/>
                        <a:pt x="48486" y="160754"/>
                        <a:pt x="2680" y="165731"/>
                      </a:cubicBezTo>
                      <a:cubicBezTo>
                        <a:pt x="18757" y="150101"/>
                        <a:pt x="36300" y="136003"/>
                        <a:pt x="55055" y="123691"/>
                      </a:cubicBezTo>
                      <a:cubicBezTo>
                        <a:pt x="82615" y="119416"/>
                        <a:pt x="110238" y="116354"/>
                        <a:pt x="137987" y="114440"/>
                      </a:cubicBezTo>
                      <a:cubicBezTo>
                        <a:pt x="198082" y="109911"/>
                        <a:pt x="258495" y="110358"/>
                        <a:pt x="318525" y="115717"/>
                      </a:cubicBezTo>
                      <a:cubicBezTo>
                        <a:pt x="326054" y="116226"/>
                        <a:pt x="333517" y="117120"/>
                        <a:pt x="341044" y="117949"/>
                      </a:cubicBezTo>
                      <a:cubicBezTo>
                        <a:pt x="348572" y="118779"/>
                        <a:pt x="356037" y="119671"/>
                        <a:pt x="363500" y="120629"/>
                      </a:cubicBezTo>
                      <a:lnTo>
                        <a:pt x="385892" y="124073"/>
                      </a:lnTo>
                      <a:cubicBezTo>
                        <a:pt x="389592" y="124648"/>
                        <a:pt x="393355" y="125158"/>
                        <a:pt x="397056" y="125859"/>
                      </a:cubicBezTo>
                      <a:lnTo>
                        <a:pt x="408220" y="127965"/>
                      </a:lnTo>
                      <a:cubicBezTo>
                        <a:pt x="437883" y="133452"/>
                        <a:pt x="467229" y="140468"/>
                        <a:pt x="496192" y="149017"/>
                      </a:cubicBezTo>
                      <a:cubicBezTo>
                        <a:pt x="554054" y="165667"/>
                        <a:pt x="609171" y="187931"/>
                        <a:pt x="664672" y="206432"/>
                      </a:cubicBezTo>
                      <a:cubicBezTo>
                        <a:pt x="678578" y="211153"/>
                        <a:pt x="692550" y="215299"/>
                        <a:pt x="706585" y="219191"/>
                      </a:cubicBezTo>
                      <a:lnTo>
                        <a:pt x="727701" y="224676"/>
                      </a:lnTo>
                      <a:lnTo>
                        <a:pt x="732995" y="226080"/>
                      </a:lnTo>
                      <a:lnTo>
                        <a:pt x="738354" y="227229"/>
                      </a:lnTo>
                      <a:lnTo>
                        <a:pt x="749007" y="229652"/>
                      </a:lnTo>
                      <a:lnTo>
                        <a:pt x="759662" y="231950"/>
                      </a:lnTo>
                      <a:lnTo>
                        <a:pt x="770379" y="233800"/>
                      </a:lnTo>
                      <a:cubicBezTo>
                        <a:pt x="777587" y="234884"/>
                        <a:pt x="784732" y="236351"/>
                        <a:pt x="791940" y="237180"/>
                      </a:cubicBezTo>
                      <a:lnTo>
                        <a:pt x="813631" y="239605"/>
                      </a:lnTo>
                      <a:cubicBezTo>
                        <a:pt x="820903" y="240433"/>
                        <a:pt x="828177" y="240561"/>
                        <a:pt x="835448" y="241008"/>
                      </a:cubicBezTo>
                      <a:lnTo>
                        <a:pt x="846357" y="241519"/>
                      </a:lnTo>
                      <a:cubicBezTo>
                        <a:pt x="849994" y="241519"/>
                        <a:pt x="853630" y="241519"/>
                        <a:pt x="857265" y="241519"/>
                      </a:cubicBezTo>
                      <a:lnTo>
                        <a:pt x="879148" y="241519"/>
                      </a:lnTo>
                      <a:lnTo>
                        <a:pt x="901029" y="240179"/>
                      </a:lnTo>
                      <a:lnTo>
                        <a:pt x="911937" y="239413"/>
                      </a:lnTo>
                      <a:lnTo>
                        <a:pt x="922782" y="238137"/>
                      </a:lnTo>
                      <a:lnTo>
                        <a:pt x="944537" y="235395"/>
                      </a:lnTo>
                      <a:cubicBezTo>
                        <a:pt x="951681" y="234245"/>
                        <a:pt x="958891" y="232842"/>
                        <a:pt x="966035" y="231566"/>
                      </a:cubicBezTo>
                      <a:lnTo>
                        <a:pt x="976816" y="229589"/>
                      </a:lnTo>
                      <a:lnTo>
                        <a:pt x="987470" y="227101"/>
                      </a:lnTo>
                      <a:cubicBezTo>
                        <a:pt x="994550" y="225379"/>
                        <a:pt x="1001632" y="223784"/>
                        <a:pt x="1008713" y="221934"/>
                      </a:cubicBezTo>
                      <a:cubicBezTo>
                        <a:pt x="1022685" y="217915"/>
                        <a:pt x="1036719" y="213895"/>
                        <a:pt x="1050434" y="209175"/>
                      </a:cubicBezTo>
                      <a:cubicBezTo>
                        <a:pt x="1057261" y="206815"/>
                        <a:pt x="1064215" y="204390"/>
                        <a:pt x="1070912" y="201584"/>
                      </a:cubicBezTo>
                      <a:cubicBezTo>
                        <a:pt x="1077610" y="198777"/>
                        <a:pt x="1084437" y="196224"/>
                        <a:pt x="1091136" y="193290"/>
                      </a:cubicBezTo>
                      <a:lnTo>
                        <a:pt x="1111038" y="184423"/>
                      </a:lnTo>
                      <a:cubicBezTo>
                        <a:pt x="1117418" y="181298"/>
                        <a:pt x="1123797" y="178044"/>
                        <a:pt x="1130560" y="174727"/>
                      </a:cubicBezTo>
                      <a:cubicBezTo>
                        <a:pt x="1143319" y="168028"/>
                        <a:pt x="1156077" y="161074"/>
                        <a:pt x="1168836" y="153674"/>
                      </a:cubicBezTo>
                      <a:cubicBezTo>
                        <a:pt x="1194354" y="139065"/>
                        <a:pt x="1218277" y="123053"/>
                        <a:pt x="1242774" y="106530"/>
                      </a:cubicBezTo>
                      <a:cubicBezTo>
                        <a:pt x="1255022" y="98238"/>
                        <a:pt x="1267717" y="89816"/>
                        <a:pt x="1281051" y="81970"/>
                      </a:cubicBezTo>
                      <a:cubicBezTo>
                        <a:pt x="1284304" y="79928"/>
                        <a:pt x="1287430" y="78078"/>
                        <a:pt x="1291065" y="76291"/>
                      </a:cubicBezTo>
                      <a:lnTo>
                        <a:pt x="1301209" y="70742"/>
                      </a:lnTo>
                      <a:cubicBezTo>
                        <a:pt x="1307908" y="67041"/>
                        <a:pt x="1314924" y="63852"/>
                        <a:pt x="1321750" y="60407"/>
                      </a:cubicBezTo>
                      <a:cubicBezTo>
                        <a:pt x="1377506" y="34633"/>
                        <a:pt x="1436707" y="17028"/>
                        <a:pt x="1497503" y="8223"/>
                      </a:cubicBezTo>
                      <a:cubicBezTo>
                        <a:pt x="1557661" y="-771"/>
                        <a:pt x="1618521" y="-4025"/>
                        <a:pt x="1679316" y="-1473"/>
                      </a:cubicBezTo>
                      <a:cubicBezTo>
                        <a:pt x="1739602" y="824"/>
                        <a:pt x="1799633" y="7459"/>
                        <a:pt x="1858960" y="18303"/>
                      </a:cubicBezTo>
                      <a:cubicBezTo>
                        <a:pt x="1912293" y="27936"/>
                        <a:pt x="1964986" y="40312"/>
                        <a:pt x="2016914" y="54666"/>
                      </a:cubicBezTo>
                      <a:cubicBezTo>
                        <a:pt x="2031651" y="73676"/>
                        <a:pt x="2045877" y="96833"/>
                        <a:pt x="2061125" y="119991"/>
                      </a:cubicBezTo>
                      <a:close/>
                    </a:path>
                  </a:pathLst>
                </a:custGeom>
                <a:solidFill>
                  <a:srgbClr val="BFCDFF"/>
                </a:solidFill>
                <a:ln w="6375" cap="flat">
                  <a:noFill/>
                  <a:prstDash val="solid"/>
                  <a:miter/>
                </a:ln>
              </p:spPr>
              <p:txBody>
                <a:bodyPr rtlCol="0" anchor="ctr"/>
                <a:lstStyle/>
                <a:p>
                  <a:endParaRPr lang="zh-CN" altLang="en-US"/>
                </a:p>
              </p:txBody>
            </p:sp>
            <p:sp>
              <p:nvSpPr>
                <p:cNvPr id="476" name="iṡḷîďè">
                  <a:extLst>
                    <a:ext uri="{FF2B5EF4-FFF2-40B4-BE49-F238E27FC236}">
                      <a16:creationId xmlns:a16="http://schemas.microsoft.com/office/drawing/2014/main" id="{C9D6E8CF-B249-B825-9FC6-9DDF55670A45}"/>
                    </a:ext>
                  </a:extLst>
                </p:cNvPr>
                <p:cNvSpPr/>
                <p:nvPr/>
              </p:nvSpPr>
              <p:spPr>
                <a:xfrm>
                  <a:off x="897390" y="6589933"/>
                  <a:ext cx="2540726" cy="189191"/>
                </a:xfrm>
                <a:custGeom>
                  <a:avLst/>
                  <a:gdLst>
                    <a:gd name="connsiteX0" fmla="*/ 2543407 w 2540726"/>
                    <a:gd name="connsiteY0" fmla="*/ 186877 h 189191"/>
                    <a:gd name="connsiteX1" fmla="*/ 2503344 w 2540726"/>
                    <a:gd name="connsiteY1" fmla="*/ 169397 h 189191"/>
                    <a:gd name="connsiteX2" fmla="*/ 2482419 w 2540726"/>
                    <a:gd name="connsiteY2" fmla="*/ 160147 h 189191"/>
                    <a:gd name="connsiteX3" fmla="*/ 2461177 w 2540726"/>
                    <a:gd name="connsiteY3" fmla="*/ 151726 h 189191"/>
                    <a:gd name="connsiteX4" fmla="*/ 2418881 w 2540726"/>
                    <a:gd name="connsiteY4" fmla="*/ 134821 h 189191"/>
                    <a:gd name="connsiteX5" fmla="*/ 2413587 w 2540726"/>
                    <a:gd name="connsiteY5" fmla="*/ 132652 h 189191"/>
                    <a:gd name="connsiteX6" fmla="*/ 2408228 w 2540726"/>
                    <a:gd name="connsiteY6" fmla="*/ 130803 h 189191"/>
                    <a:gd name="connsiteX7" fmla="*/ 2397511 w 2540726"/>
                    <a:gd name="connsiteY7" fmla="*/ 126975 h 189191"/>
                    <a:gd name="connsiteX8" fmla="*/ 2376075 w 2540726"/>
                    <a:gd name="connsiteY8" fmla="*/ 119320 h 189191"/>
                    <a:gd name="connsiteX9" fmla="*/ 2289762 w 2540726"/>
                    <a:gd name="connsiteY9" fmla="*/ 91122 h 189191"/>
                    <a:gd name="connsiteX10" fmla="*/ 2246064 w 2540726"/>
                    <a:gd name="connsiteY10" fmla="*/ 79385 h 189191"/>
                    <a:gd name="connsiteX11" fmla="*/ 2235153 w 2540726"/>
                    <a:gd name="connsiteY11" fmla="*/ 76450 h 189191"/>
                    <a:gd name="connsiteX12" fmla="*/ 2224181 w 2540726"/>
                    <a:gd name="connsiteY12" fmla="*/ 73706 h 189191"/>
                    <a:gd name="connsiteX13" fmla="*/ 2202172 w 2540726"/>
                    <a:gd name="connsiteY13" fmla="*/ 68858 h 189191"/>
                    <a:gd name="connsiteX14" fmla="*/ 2113563 w 2540726"/>
                    <a:gd name="connsiteY14" fmla="*/ 52464 h 189191"/>
                    <a:gd name="connsiteX15" fmla="*/ 2068907 w 2540726"/>
                    <a:gd name="connsiteY15" fmla="*/ 46658 h 189191"/>
                    <a:gd name="connsiteX16" fmla="*/ 2024251 w 2540726"/>
                    <a:gd name="connsiteY16" fmla="*/ 42703 h 189191"/>
                    <a:gd name="connsiteX17" fmla="*/ 1979596 w 2540726"/>
                    <a:gd name="connsiteY17" fmla="*/ 40661 h 189191"/>
                    <a:gd name="connsiteX18" fmla="*/ 1934620 w 2540726"/>
                    <a:gd name="connsiteY18" fmla="*/ 40661 h 189191"/>
                    <a:gd name="connsiteX19" fmla="*/ 1912101 w 2540726"/>
                    <a:gd name="connsiteY19" fmla="*/ 41809 h 189191"/>
                    <a:gd name="connsiteX20" fmla="*/ 1900809 w 2540726"/>
                    <a:gd name="connsiteY20" fmla="*/ 42384 h 189191"/>
                    <a:gd name="connsiteX21" fmla="*/ 1889581 w 2540726"/>
                    <a:gd name="connsiteY21" fmla="*/ 43150 h 189191"/>
                    <a:gd name="connsiteX22" fmla="*/ 1867126 w 2540726"/>
                    <a:gd name="connsiteY22" fmla="*/ 45510 h 189191"/>
                    <a:gd name="connsiteX23" fmla="*/ 1855834 w 2540726"/>
                    <a:gd name="connsiteY23" fmla="*/ 46658 h 189191"/>
                    <a:gd name="connsiteX24" fmla="*/ 1844670 w 2540726"/>
                    <a:gd name="connsiteY24" fmla="*/ 48380 h 189191"/>
                    <a:gd name="connsiteX25" fmla="*/ 1755359 w 2540726"/>
                    <a:gd name="connsiteY25" fmla="*/ 66498 h 189191"/>
                    <a:gd name="connsiteX26" fmla="*/ 1666494 w 2540726"/>
                    <a:gd name="connsiteY26" fmla="*/ 90868 h 189191"/>
                    <a:gd name="connsiteX27" fmla="*/ 1577182 w 2540726"/>
                    <a:gd name="connsiteY27" fmla="*/ 115108 h 189191"/>
                    <a:gd name="connsiteX28" fmla="*/ 1486723 w 2540726"/>
                    <a:gd name="connsiteY28" fmla="*/ 135714 h 189191"/>
                    <a:gd name="connsiteX29" fmla="*/ 1302804 w 2540726"/>
                    <a:gd name="connsiteY29" fmla="*/ 162826 h 189191"/>
                    <a:gd name="connsiteX30" fmla="*/ 1116270 w 2540726"/>
                    <a:gd name="connsiteY30" fmla="*/ 168824 h 189191"/>
                    <a:gd name="connsiteX31" fmla="*/ 930437 w 2540726"/>
                    <a:gd name="connsiteY31" fmla="*/ 150259 h 189191"/>
                    <a:gd name="connsiteX32" fmla="*/ 839978 w 2540726"/>
                    <a:gd name="connsiteY32" fmla="*/ 137500 h 189191"/>
                    <a:gd name="connsiteX33" fmla="*/ 749582 w 2540726"/>
                    <a:gd name="connsiteY33" fmla="*/ 128825 h 189191"/>
                    <a:gd name="connsiteX34" fmla="*/ 567833 w 2540726"/>
                    <a:gd name="connsiteY34" fmla="*/ 122446 h 189191"/>
                    <a:gd name="connsiteX35" fmla="*/ 476735 w 2540726"/>
                    <a:gd name="connsiteY35" fmla="*/ 123466 h 189191"/>
                    <a:gd name="connsiteX36" fmla="*/ 431186 w 2540726"/>
                    <a:gd name="connsiteY36" fmla="*/ 125316 h 189191"/>
                    <a:gd name="connsiteX37" fmla="*/ 408347 w 2540726"/>
                    <a:gd name="connsiteY37" fmla="*/ 126145 h 189191"/>
                    <a:gd name="connsiteX38" fmla="*/ 385573 w 2540726"/>
                    <a:gd name="connsiteY38" fmla="*/ 127550 h 189191"/>
                    <a:gd name="connsiteX39" fmla="*/ 339960 w 2540726"/>
                    <a:gd name="connsiteY39" fmla="*/ 130356 h 189191"/>
                    <a:gd name="connsiteX40" fmla="*/ 294411 w 2540726"/>
                    <a:gd name="connsiteY40" fmla="*/ 134119 h 189191"/>
                    <a:gd name="connsiteX41" fmla="*/ 203185 w 2540726"/>
                    <a:gd name="connsiteY41" fmla="*/ 142732 h 189191"/>
                    <a:gd name="connsiteX42" fmla="*/ 157700 w 2540726"/>
                    <a:gd name="connsiteY42" fmla="*/ 147963 h 189191"/>
                    <a:gd name="connsiteX43" fmla="*/ 112088 w 2540726"/>
                    <a:gd name="connsiteY43" fmla="*/ 153385 h 189191"/>
                    <a:gd name="connsiteX44" fmla="*/ 66666 w 2540726"/>
                    <a:gd name="connsiteY44" fmla="*/ 159764 h 189191"/>
                    <a:gd name="connsiteX45" fmla="*/ 21054 w 2540726"/>
                    <a:gd name="connsiteY45" fmla="*/ 166144 h 189191"/>
                    <a:gd name="connsiteX46" fmla="*/ 9635 w 2540726"/>
                    <a:gd name="connsiteY46" fmla="*/ 167930 h 189191"/>
                    <a:gd name="connsiteX47" fmla="*/ 2680 w 2540726"/>
                    <a:gd name="connsiteY47" fmla="*/ 142412 h 189191"/>
                    <a:gd name="connsiteX48" fmla="*/ 197252 w 2540726"/>
                    <a:gd name="connsiteY48" fmla="*/ 101010 h 189191"/>
                    <a:gd name="connsiteX49" fmla="*/ 289053 w 2540726"/>
                    <a:gd name="connsiteY49" fmla="*/ 86593 h 189191"/>
                    <a:gd name="connsiteX50" fmla="*/ 335176 w 2540726"/>
                    <a:gd name="connsiteY50" fmla="*/ 80213 h 189191"/>
                    <a:gd name="connsiteX51" fmla="*/ 381427 w 2540726"/>
                    <a:gd name="connsiteY51" fmla="*/ 75301 h 189191"/>
                    <a:gd name="connsiteX52" fmla="*/ 404647 w 2540726"/>
                    <a:gd name="connsiteY52" fmla="*/ 72941 h 189191"/>
                    <a:gd name="connsiteX53" fmla="*/ 427869 w 2540726"/>
                    <a:gd name="connsiteY53" fmla="*/ 71155 h 189191"/>
                    <a:gd name="connsiteX54" fmla="*/ 474310 w 2540726"/>
                    <a:gd name="connsiteY54" fmla="*/ 67901 h 189191"/>
                    <a:gd name="connsiteX55" fmla="*/ 567577 w 2540726"/>
                    <a:gd name="connsiteY55" fmla="*/ 64776 h 189191"/>
                    <a:gd name="connsiteX56" fmla="*/ 754303 w 2540726"/>
                    <a:gd name="connsiteY56" fmla="*/ 72494 h 189191"/>
                    <a:gd name="connsiteX57" fmla="*/ 847251 w 2540726"/>
                    <a:gd name="connsiteY57" fmla="*/ 83914 h 189191"/>
                    <a:gd name="connsiteX58" fmla="*/ 938922 w 2540726"/>
                    <a:gd name="connsiteY58" fmla="*/ 99926 h 189191"/>
                    <a:gd name="connsiteX59" fmla="*/ 1028872 w 2540726"/>
                    <a:gd name="connsiteY59" fmla="*/ 114791 h 189191"/>
                    <a:gd name="connsiteX60" fmla="*/ 1119077 w 2540726"/>
                    <a:gd name="connsiteY60" fmla="*/ 125572 h 189191"/>
                    <a:gd name="connsiteX61" fmla="*/ 1141788 w 2540726"/>
                    <a:gd name="connsiteY61" fmla="*/ 127613 h 189191"/>
                    <a:gd name="connsiteX62" fmla="*/ 1164435 w 2540726"/>
                    <a:gd name="connsiteY62" fmla="*/ 129208 h 189191"/>
                    <a:gd name="connsiteX63" fmla="*/ 1175854 w 2540726"/>
                    <a:gd name="connsiteY63" fmla="*/ 130101 h 189191"/>
                    <a:gd name="connsiteX64" fmla="*/ 1187208 w 2540726"/>
                    <a:gd name="connsiteY64" fmla="*/ 130739 h 189191"/>
                    <a:gd name="connsiteX65" fmla="*/ 1209983 w 2540726"/>
                    <a:gd name="connsiteY65" fmla="*/ 132015 h 189191"/>
                    <a:gd name="connsiteX66" fmla="*/ 1255533 w 2540726"/>
                    <a:gd name="connsiteY66" fmla="*/ 133354 h 189191"/>
                    <a:gd name="connsiteX67" fmla="*/ 1278370 w 2540726"/>
                    <a:gd name="connsiteY67" fmla="*/ 133354 h 189191"/>
                    <a:gd name="connsiteX68" fmla="*/ 1301209 w 2540726"/>
                    <a:gd name="connsiteY68" fmla="*/ 133354 h 189191"/>
                    <a:gd name="connsiteX69" fmla="*/ 1392562 w 2540726"/>
                    <a:gd name="connsiteY69" fmla="*/ 129081 h 189191"/>
                    <a:gd name="connsiteX70" fmla="*/ 1415336 w 2540726"/>
                    <a:gd name="connsiteY70" fmla="*/ 126911 h 189191"/>
                    <a:gd name="connsiteX71" fmla="*/ 1438111 w 2540726"/>
                    <a:gd name="connsiteY71" fmla="*/ 124550 h 189191"/>
                    <a:gd name="connsiteX72" fmla="*/ 1460822 w 2540726"/>
                    <a:gd name="connsiteY72" fmla="*/ 121360 h 189191"/>
                    <a:gd name="connsiteX73" fmla="*/ 1483469 w 2540726"/>
                    <a:gd name="connsiteY73" fmla="*/ 117917 h 189191"/>
                    <a:gd name="connsiteX74" fmla="*/ 1505989 w 2540726"/>
                    <a:gd name="connsiteY74" fmla="*/ 114024 h 189191"/>
                    <a:gd name="connsiteX75" fmla="*/ 1528444 w 2540726"/>
                    <a:gd name="connsiteY75" fmla="*/ 109495 h 189191"/>
                    <a:gd name="connsiteX76" fmla="*/ 1550898 w 2540726"/>
                    <a:gd name="connsiteY76" fmla="*/ 104711 h 189191"/>
                    <a:gd name="connsiteX77" fmla="*/ 1573226 w 2540726"/>
                    <a:gd name="connsiteY77" fmla="*/ 99415 h 189191"/>
                    <a:gd name="connsiteX78" fmla="*/ 1661518 w 2540726"/>
                    <a:gd name="connsiteY78" fmla="*/ 74281 h 189191"/>
                    <a:gd name="connsiteX79" fmla="*/ 1749235 w 2540726"/>
                    <a:gd name="connsiteY79" fmla="*/ 45382 h 189191"/>
                    <a:gd name="connsiteX80" fmla="*/ 1838929 w 2540726"/>
                    <a:gd name="connsiteY80" fmla="*/ 19164 h 189191"/>
                    <a:gd name="connsiteX81" fmla="*/ 1850349 w 2540726"/>
                    <a:gd name="connsiteY81" fmla="*/ 16355 h 189191"/>
                    <a:gd name="connsiteX82" fmla="*/ 1861894 w 2540726"/>
                    <a:gd name="connsiteY82" fmla="*/ 14060 h 189191"/>
                    <a:gd name="connsiteX83" fmla="*/ 1885052 w 2540726"/>
                    <a:gd name="connsiteY83" fmla="*/ 9467 h 189191"/>
                    <a:gd name="connsiteX84" fmla="*/ 1896663 w 2540726"/>
                    <a:gd name="connsiteY84" fmla="*/ 7553 h 189191"/>
                    <a:gd name="connsiteX85" fmla="*/ 1908337 w 2540726"/>
                    <a:gd name="connsiteY85" fmla="*/ 5894 h 189191"/>
                    <a:gd name="connsiteX86" fmla="*/ 1931750 w 2540726"/>
                    <a:gd name="connsiteY86" fmla="*/ 2513 h 189191"/>
                    <a:gd name="connsiteX87" fmla="*/ 1955290 w 2540726"/>
                    <a:gd name="connsiteY87" fmla="*/ 471 h 189191"/>
                    <a:gd name="connsiteX88" fmla="*/ 1978893 w 2540726"/>
                    <a:gd name="connsiteY88" fmla="*/ -1380 h 189191"/>
                    <a:gd name="connsiteX89" fmla="*/ 2002497 w 2540726"/>
                    <a:gd name="connsiteY89" fmla="*/ -1953 h 189191"/>
                    <a:gd name="connsiteX90" fmla="*/ 2026164 w 2540726"/>
                    <a:gd name="connsiteY90" fmla="*/ -2272 h 189191"/>
                    <a:gd name="connsiteX91" fmla="*/ 2213081 w 2540726"/>
                    <a:gd name="connsiteY91" fmla="*/ 22034 h 189191"/>
                    <a:gd name="connsiteX92" fmla="*/ 2235984 w 2540726"/>
                    <a:gd name="connsiteY92" fmla="*/ 27392 h 189191"/>
                    <a:gd name="connsiteX93" fmla="*/ 2258631 w 2540726"/>
                    <a:gd name="connsiteY93" fmla="*/ 33771 h 189191"/>
                    <a:gd name="connsiteX94" fmla="*/ 2303287 w 2540726"/>
                    <a:gd name="connsiteY94" fmla="*/ 47168 h 189191"/>
                    <a:gd name="connsiteX95" fmla="*/ 2347495 w 2540726"/>
                    <a:gd name="connsiteY95" fmla="*/ 62861 h 189191"/>
                    <a:gd name="connsiteX96" fmla="*/ 2369440 w 2540726"/>
                    <a:gd name="connsiteY96" fmla="*/ 71027 h 189191"/>
                    <a:gd name="connsiteX97" fmla="*/ 2391003 w 2540726"/>
                    <a:gd name="connsiteY97" fmla="*/ 79958 h 189191"/>
                    <a:gd name="connsiteX98" fmla="*/ 2412565 w 2540726"/>
                    <a:gd name="connsiteY98" fmla="*/ 89018 h 189191"/>
                    <a:gd name="connsiteX99" fmla="*/ 2423346 w 2540726"/>
                    <a:gd name="connsiteY99" fmla="*/ 93483 h 189191"/>
                    <a:gd name="connsiteX100" fmla="*/ 2428769 w 2540726"/>
                    <a:gd name="connsiteY100" fmla="*/ 95780 h 189191"/>
                    <a:gd name="connsiteX101" fmla="*/ 2434001 w 2540726"/>
                    <a:gd name="connsiteY101" fmla="*/ 98268 h 189191"/>
                    <a:gd name="connsiteX102" fmla="*/ 2476104 w 2540726"/>
                    <a:gd name="connsiteY102" fmla="*/ 118426 h 189191"/>
                    <a:gd name="connsiteX103" fmla="*/ 2497028 w 2540726"/>
                    <a:gd name="connsiteY103" fmla="*/ 128570 h 189191"/>
                    <a:gd name="connsiteX104" fmla="*/ 2517188 w 2540726"/>
                    <a:gd name="connsiteY104" fmla="*/ 139414 h 189191"/>
                    <a:gd name="connsiteX105" fmla="*/ 2543407 w 2540726"/>
                    <a:gd name="connsiteY105" fmla="*/ 186877 h 189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540726" h="189191">
                      <a:moveTo>
                        <a:pt x="2543407" y="186877"/>
                      </a:moveTo>
                      <a:lnTo>
                        <a:pt x="2503344" y="169397"/>
                      </a:lnTo>
                      <a:lnTo>
                        <a:pt x="2482419" y="160147"/>
                      </a:lnTo>
                      <a:lnTo>
                        <a:pt x="2461177" y="151726"/>
                      </a:lnTo>
                      <a:lnTo>
                        <a:pt x="2418881" y="134821"/>
                      </a:lnTo>
                      <a:lnTo>
                        <a:pt x="2413587" y="132652"/>
                      </a:lnTo>
                      <a:lnTo>
                        <a:pt x="2408228" y="130803"/>
                      </a:lnTo>
                      <a:lnTo>
                        <a:pt x="2397511" y="126975"/>
                      </a:lnTo>
                      <a:lnTo>
                        <a:pt x="2376075" y="119320"/>
                      </a:lnTo>
                      <a:cubicBezTo>
                        <a:pt x="2347687" y="108601"/>
                        <a:pt x="2318660" y="100182"/>
                        <a:pt x="2289762" y="91122"/>
                      </a:cubicBezTo>
                      <a:cubicBezTo>
                        <a:pt x="2275280" y="86976"/>
                        <a:pt x="2260607" y="83275"/>
                        <a:pt x="2246064" y="79385"/>
                      </a:cubicBezTo>
                      <a:lnTo>
                        <a:pt x="2235153" y="76450"/>
                      </a:lnTo>
                      <a:cubicBezTo>
                        <a:pt x="2231518" y="75556"/>
                        <a:pt x="2227882" y="74409"/>
                        <a:pt x="2224181" y="73706"/>
                      </a:cubicBezTo>
                      <a:lnTo>
                        <a:pt x="2202172" y="68858"/>
                      </a:lnTo>
                      <a:cubicBezTo>
                        <a:pt x="2172827" y="61969"/>
                        <a:pt x="2143163" y="57376"/>
                        <a:pt x="2113563" y="52464"/>
                      </a:cubicBezTo>
                      <a:cubicBezTo>
                        <a:pt x="2098699" y="50614"/>
                        <a:pt x="2083834" y="48699"/>
                        <a:pt x="2068907" y="46658"/>
                      </a:cubicBezTo>
                      <a:cubicBezTo>
                        <a:pt x="2054043" y="45446"/>
                        <a:pt x="2039178" y="44170"/>
                        <a:pt x="2024251" y="42703"/>
                      </a:cubicBezTo>
                      <a:cubicBezTo>
                        <a:pt x="2009259" y="41937"/>
                        <a:pt x="1994331" y="41364"/>
                        <a:pt x="1979596" y="40661"/>
                      </a:cubicBezTo>
                      <a:cubicBezTo>
                        <a:pt x="1964859" y="39960"/>
                        <a:pt x="1949611" y="40661"/>
                        <a:pt x="1934620" y="40661"/>
                      </a:cubicBezTo>
                      <a:lnTo>
                        <a:pt x="1912101" y="41809"/>
                      </a:lnTo>
                      <a:lnTo>
                        <a:pt x="1900809" y="42384"/>
                      </a:lnTo>
                      <a:cubicBezTo>
                        <a:pt x="1897045" y="42384"/>
                        <a:pt x="1893282" y="42703"/>
                        <a:pt x="1889581" y="43150"/>
                      </a:cubicBezTo>
                      <a:lnTo>
                        <a:pt x="1867126" y="45510"/>
                      </a:lnTo>
                      <a:lnTo>
                        <a:pt x="1855834" y="46658"/>
                      </a:lnTo>
                      <a:lnTo>
                        <a:pt x="1844670" y="48380"/>
                      </a:lnTo>
                      <a:cubicBezTo>
                        <a:pt x="1814560" y="52719"/>
                        <a:pt x="1784768" y="58779"/>
                        <a:pt x="1755359" y="66498"/>
                      </a:cubicBezTo>
                      <a:cubicBezTo>
                        <a:pt x="1725695" y="74025"/>
                        <a:pt x="1696094" y="82511"/>
                        <a:pt x="1666494" y="90868"/>
                      </a:cubicBezTo>
                      <a:cubicBezTo>
                        <a:pt x="1636894" y="99224"/>
                        <a:pt x="1607037" y="107390"/>
                        <a:pt x="1577182" y="115108"/>
                      </a:cubicBezTo>
                      <a:cubicBezTo>
                        <a:pt x="1547327" y="122829"/>
                        <a:pt x="1517089" y="129590"/>
                        <a:pt x="1486723" y="135714"/>
                      </a:cubicBezTo>
                      <a:cubicBezTo>
                        <a:pt x="1425927" y="148027"/>
                        <a:pt x="1364556" y="157085"/>
                        <a:pt x="1302804" y="162826"/>
                      </a:cubicBezTo>
                      <a:cubicBezTo>
                        <a:pt x="1240796" y="168824"/>
                        <a:pt x="1178533" y="170801"/>
                        <a:pt x="1116270" y="168824"/>
                      </a:cubicBezTo>
                      <a:cubicBezTo>
                        <a:pt x="1054007" y="166399"/>
                        <a:pt x="991935" y="160211"/>
                        <a:pt x="930437" y="150259"/>
                      </a:cubicBezTo>
                      <a:cubicBezTo>
                        <a:pt x="899689" y="145474"/>
                        <a:pt x="870152" y="141073"/>
                        <a:pt x="839978" y="137500"/>
                      </a:cubicBezTo>
                      <a:cubicBezTo>
                        <a:pt x="809803" y="133929"/>
                        <a:pt x="779756" y="131121"/>
                        <a:pt x="749582" y="128825"/>
                      </a:cubicBezTo>
                      <a:cubicBezTo>
                        <a:pt x="689169" y="124488"/>
                        <a:pt x="628373" y="122446"/>
                        <a:pt x="567833" y="122446"/>
                      </a:cubicBezTo>
                      <a:cubicBezTo>
                        <a:pt x="537467" y="121935"/>
                        <a:pt x="507164" y="123147"/>
                        <a:pt x="476735" y="123466"/>
                      </a:cubicBezTo>
                      <a:cubicBezTo>
                        <a:pt x="461551" y="123913"/>
                        <a:pt x="446368" y="124678"/>
                        <a:pt x="431186" y="125316"/>
                      </a:cubicBezTo>
                      <a:lnTo>
                        <a:pt x="408347" y="126145"/>
                      </a:lnTo>
                      <a:lnTo>
                        <a:pt x="385573" y="127550"/>
                      </a:lnTo>
                      <a:lnTo>
                        <a:pt x="339960" y="130356"/>
                      </a:lnTo>
                      <a:lnTo>
                        <a:pt x="294411" y="134119"/>
                      </a:lnTo>
                      <a:cubicBezTo>
                        <a:pt x="263981" y="136225"/>
                        <a:pt x="233615" y="139670"/>
                        <a:pt x="203185" y="142732"/>
                      </a:cubicBezTo>
                      <a:cubicBezTo>
                        <a:pt x="188003" y="144071"/>
                        <a:pt x="172883" y="146241"/>
                        <a:pt x="157700" y="147963"/>
                      </a:cubicBezTo>
                      <a:lnTo>
                        <a:pt x="112088" y="153385"/>
                      </a:lnTo>
                      <a:cubicBezTo>
                        <a:pt x="96904" y="155235"/>
                        <a:pt x="81786" y="157660"/>
                        <a:pt x="66666" y="159764"/>
                      </a:cubicBezTo>
                      <a:lnTo>
                        <a:pt x="21054" y="166144"/>
                      </a:lnTo>
                      <a:lnTo>
                        <a:pt x="9635" y="167930"/>
                      </a:lnTo>
                      <a:cubicBezTo>
                        <a:pt x="6253" y="159764"/>
                        <a:pt x="3956" y="151153"/>
                        <a:pt x="2680" y="142412"/>
                      </a:cubicBezTo>
                      <a:cubicBezTo>
                        <a:pt x="66922" y="126209"/>
                        <a:pt x="131736" y="112430"/>
                        <a:pt x="197252" y="101010"/>
                      </a:cubicBezTo>
                      <a:cubicBezTo>
                        <a:pt x="227810" y="96034"/>
                        <a:pt x="258304" y="90485"/>
                        <a:pt x="289053" y="86593"/>
                      </a:cubicBezTo>
                      <a:lnTo>
                        <a:pt x="335176" y="80213"/>
                      </a:lnTo>
                      <a:lnTo>
                        <a:pt x="381427" y="75301"/>
                      </a:lnTo>
                      <a:lnTo>
                        <a:pt x="404647" y="72941"/>
                      </a:lnTo>
                      <a:lnTo>
                        <a:pt x="427869" y="71155"/>
                      </a:lnTo>
                      <a:cubicBezTo>
                        <a:pt x="443370" y="70071"/>
                        <a:pt x="458808" y="68858"/>
                        <a:pt x="474310" y="67901"/>
                      </a:cubicBezTo>
                      <a:cubicBezTo>
                        <a:pt x="505378" y="66434"/>
                        <a:pt x="536446" y="64903"/>
                        <a:pt x="567577" y="64776"/>
                      </a:cubicBezTo>
                      <a:cubicBezTo>
                        <a:pt x="629904" y="63883"/>
                        <a:pt x="692231" y="66498"/>
                        <a:pt x="754303" y="72494"/>
                      </a:cubicBezTo>
                      <a:cubicBezTo>
                        <a:pt x="785369" y="75620"/>
                        <a:pt x="816374" y="79257"/>
                        <a:pt x="847251" y="83914"/>
                      </a:cubicBezTo>
                      <a:cubicBezTo>
                        <a:pt x="878126" y="88571"/>
                        <a:pt x="909131" y="94248"/>
                        <a:pt x="938922" y="99926"/>
                      </a:cubicBezTo>
                      <a:cubicBezTo>
                        <a:pt x="968714" y="105603"/>
                        <a:pt x="998826" y="110515"/>
                        <a:pt x="1028872" y="114791"/>
                      </a:cubicBezTo>
                      <a:cubicBezTo>
                        <a:pt x="1058919" y="119064"/>
                        <a:pt x="1088902" y="122573"/>
                        <a:pt x="1119077" y="125572"/>
                      </a:cubicBezTo>
                      <a:lnTo>
                        <a:pt x="1141788" y="127613"/>
                      </a:lnTo>
                      <a:cubicBezTo>
                        <a:pt x="1149315" y="128250"/>
                        <a:pt x="1156906" y="128697"/>
                        <a:pt x="1164435" y="129208"/>
                      </a:cubicBezTo>
                      <a:lnTo>
                        <a:pt x="1175854" y="130101"/>
                      </a:lnTo>
                      <a:lnTo>
                        <a:pt x="1187208" y="130739"/>
                      </a:lnTo>
                      <a:lnTo>
                        <a:pt x="1209983" y="132015"/>
                      </a:lnTo>
                      <a:cubicBezTo>
                        <a:pt x="1225167" y="132462"/>
                        <a:pt x="1240349" y="133290"/>
                        <a:pt x="1255533" y="133354"/>
                      </a:cubicBezTo>
                      <a:lnTo>
                        <a:pt x="1278370" y="133354"/>
                      </a:lnTo>
                      <a:lnTo>
                        <a:pt x="1301209" y="133354"/>
                      </a:lnTo>
                      <a:cubicBezTo>
                        <a:pt x="1331703" y="132843"/>
                        <a:pt x="1362196" y="131696"/>
                        <a:pt x="1392562" y="129081"/>
                      </a:cubicBezTo>
                      <a:cubicBezTo>
                        <a:pt x="1400217" y="128634"/>
                        <a:pt x="1407745" y="127677"/>
                        <a:pt x="1415336" y="126911"/>
                      </a:cubicBezTo>
                      <a:lnTo>
                        <a:pt x="1438111" y="124550"/>
                      </a:lnTo>
                      <a:lnTo>
                        <a:pt x="1460822" y="121360"/>
                      </a:lnTo>
                      <a:cubicBezTo>
                        <a:pt x="1468349" y="120276"/>
                        <a:pt x="1475940" y="119384"/>
                        <a:pt x="1483469" y="117917"/>
                      </a:cubicBezTo>
                      <a:lnTo>
                        <a:pt x="1505989" y="114024"/>
                      </a:lnTo>
                      <a:cubicBezTo>
                        <a:pt x="1513516" y="112813"/>
                        <a:pt x="1520979" y="111026"/>
                        <a:pt x="1528444" y="109495"/>
                      </a:cubicBezTo>
                      <a:cubicBezTo>
                        <a:pt x="1535908" y="107964"/>
                        <a:pt x="1543435" y="106561"/>
                        <a:pt x="1550898" y="104711"/>
                      </a:cubicBezTo>
                      <a:lnTo>
                        <a:pt x="1573226" y="99415"/>
                      </a:lnTo>
                      <a:cubicBezTo>
                        <a:pt x="1603019" y="92016"/>
                        <a:pt x="1632427" y="83658"/>
                        <a:pt x="1661518" y="74281"/>
                      </a:cubicBezTo>
                      <a:cubicBezTo>
                        <a:pt x="1690800" y="65031"/>
                        <a:pt x="1719826" y="55143"/>
                        <a:pt x="1749235" y="45382"/>
                      </a:cubicBezTo>
                      <a:cubicBezTo>
                        <a:pt x="1778644" y="35621"/>
                        <a:pt x="1808372" y="26244"/>
                        <a:pt x="1838929" y="19164"/>
                      </a:cubicBezTo>
                      <a:lnTo>
                        <a:pt x="1850349" y="16355"/>
                      </a:lnTo>
                      <a:lnTo>
                        <a:pt x="1861894" y="14060"/>
                      </a:lnTo>
                      <a:lnTo>
                        <a:pt x="1885052" y="9467"/>
                      </a:lnTo>
                      <a:cubicBezTo>
                        <a:pt x="1888881" y="8573"/>
                        <a:pt x="1892771" y="8126"/>
                        <a:pt x="1896663" y="7553"/>
                      </a:cubicBezTo>
                      <a:lnTo>
                        <a:pt x="1908337" y="5894"/>
                      </a:lnTo>
                      <a:lnTo>
                        <a:pt x="1931750" y="2513"/>
                      </a:lnTo>
                      <a:lnTo>
                        <a:pt x="1955290" y="471"/>
                      </a:lnTo>
                      <a:cubicBezTo>
                        <a:pt x="1963136" y="-102"/>
                        <a:pt x="1971047" y="-1060"/>
                        <a:pt x="1978893" y="-1380"/>
                      </a:cubicBezTo>
                      <a:lnTo>
                        <a:pt x="2002497" y="-1953"/>
                      </a:lnTo>
                      <a:cubicBezTo>
                        <a:pt x="2010407" y="-1953"/>
                        <a:pt x="2018317" y="-2464"/>
                        <a:pt x="2026164" y="-2272"/>
                      </a:cubicBezTo>
                      <a:cubicBezTo>
                        <a:pt x="2089193" y="-1316"/>
                        <a:pt x="2151903" y="6850"/>
                        <a:pt x="2213081" y="22034"/>
                      </a:cubicBezTo>
                      <a:lnTo>
                        <a:pt x="2235984" y="27392"/>
                      </a:lnTo>
                      <a:cubicBezTo>
                        <a:pt x="2243639" y="29242"/>
                        <a:pt x="2251038" y="31667"/>
                        <a:pt x="2258631" y="33771"/>
                      </a:cubicBezTo>
                      <a:cubicBezTo>
                        <a:pt x="2273621" y="38238"/>
                        <a:pt x="2288678" y="42448"/>
                        <a:pt x="2303287" y="47168"/>
                      </a:cubicBezTo>
                      <a:lnTo>
                        <a:pt x="2347495" y="62861"/>
                      </a:lnTo>
                      <a:cubicBezTo>
                        <a:pt x="2354831" y="65540"/>
                        <a:pt x="2362296" y="67901"/>
                        <a:pt x="2369440" y="71027"/>
                      </a:cubicBezTo>
                      <a:lnTo>
                        <a:pt x="2391003" y="79958"/>
                      </a:lnTo>
                      <a:lnTo>
                        <a:pt x="2412565" y="89018"/>
                      </a:lnTo>
                      <a:lnTo>
                        <a:pt x="2423346" y="93483"/>
                      </a:lnTo>
                      <a:lnTo>
                        <a:pt x="2428769" y="95780"/>
                      </a:lnTo>
                      <a:lnTo>
                        <a:pt x="2434001" y="98268"/>
                      </a:lnTo>
                      <a:lnTo>
                        <a:pt x="2476104" y="118426"/>
                      </a:lnTo>
                      <a:lnTo>
                        <a:pt x="2497028" y="128570"/>
                      </a:lnTo>
                      <a:lnTo>
                        <a:pt x="2517188" y="139414"/>
                      </a:lnTo>
                      <a:cubicBezTo>
                        <a:pt x="2526947" y="154662"/>
                        <a:pt x="2535688" y="170483"/>
                        <a:pt x="2543407" y="186877"/>
                      </a:cubicBezTo>
                      <a:close/>
                    </a:path>
                  </a:pathLst>
                </a:custGeom>
                <a:solidFill>
                  <a:srgbClr val="BFCDFF"/>
                </a:solidFill>
                <a:ln w="6375" cap="flat">
                  <a:noFill/>
                  <a:prstDash val="solid"/>
                  <a:miter/>
                </a:ln>
              </p:spPr>
              <p:txBody>
                <a:bodyPr rtlCol="0" anchor="ctr"/>
                <a:lstStyle/>
                <a:p>
                  <a:endParaRPr lang="zh-CN" altLang="en-US"/>
                </a:p>
              </p:txBody>
            </p:sp>
            <p:sp>
              <p:nvSpPr>
                <p:cNvPr id="477" name="î$lïďé">
                  <a:extLst>
                    <a:ext uri="{FF2B5EF4-FFF2-40B4-BE49-F238E27FC236}">
                      <a16:creationId xmlns:a16="http://schemas.microsoft.com/office/drawing/2014/main" id="{76E1740F-6E00-0000-9D93-435CF8BBBF31}"/>
                    </a:ext>
                  </a:extLst>
                </p:cNvPr>
                <p:cNvSpPr/>
                <p:nvPr/>
              </p:nvSpPr>
              <p:spPr>
                <a:xfrm>
                  <a:off x="115944" y="4351202"/>
                  <a:ext cx="1427940" cy="1334301"/>
                </a:xfrm>
                <a:custGeom>
                  <a:avLst/>
                  <a:gdLst>
                    <a:gd name="connsiteX0" fmla="*/ 9157 w 1427940"/>
                    <a:gd name="connsiteY0" fmla="*/ 517592 h 1334301"/>
                    <a:gd name="connsiteX1" fmla="*/ 42521 w 1427940"/>
                    <a:gd name="connsiteY1" fmla="*/ 1156681 h 1334301"/>
                    <a:gd name="connsiteX2" fmla="*/ 195243 w 1427940"/>
                    <a:gd name="connsiteY2" fmla="*/ 1286820 h 1334301"/>
                    <a:gd name="connsiteX3" fmla="*/ 408189 w 1427940"/>
                    <a:gd name="connsiteY3" fmla="*/ 1331987 h 1334301"/>
                    <a:gd name="connsiteX4" fmla="*/ 493991 w 1427940"/>
                    <a:gd name="connsiteY4" fmla="*/ 1312849 h 1334301"/>
                    <a:gd name="connsiteX5" fmla="*/ 493991 w 1427940"/>
                    <a:gd name="connsiteY5" fmla="*/ 1312849 h 1334301"/>
                    <a:gd name="connsiteX6" fmla="*/ 516575 w 1427940"/>
                    <a:gd name="connsiteY6" fmla="*/ 1285225 h 1334301"/>
                    <a:gd name="connsiteX7" fmla="*/ 580816 w 1427940"/>
                    <a:gd name="connsiteY7" fmla="*/ 696661 h 1334301"/>
                    <a:gd name="connsiteX8" fmla="*/ 580816 w 1427940"/>
                    <a:gd name="connsiteY8" fmla="*/ 696661 h 1334301"/>
                    <a:gd name="connsiteX9" fmla="*/ 638740 w 1427940"/>
                    <a:gd name="connsiteY9" fmla="*/ 644287 h 1334301"/>
                    <a:gd name="connsiteX10" fmla="*/ 684290 w 1427940"/>
                    <a:gd name="connsiteY10" fmla="*/ 637398 h 1334301"/>
                    <a:gd name="connsiteX11" fmla="*/ 684290 w 1427940"/>
                    <a:gd name="connsiteY11" fmla="*/ 637398 h 1334301"/>
                    <a:gd name="connsiteX12" fmla="*/ 767923 w 1427940"/>
                    <a:gd name="connsiteY12" fmla="*/ 727347 h 1334301"/>
                    <a:gd name="connsiteX13" fmla="*/ 882752 w 1427940"/>
                    <a:gd name="connsiteY13" fmla="*/ 930403 h 1334301"/>
                    <a:gd name="connsiteX14" fmla="*/ 1071200 w 1427940"/>
                    <a:gd name="connsiteY14" fmla="*/ 996239 h 1334301"/>
                    <a:gd name="connsiteX15" fmla="*/ 1134485 w 1427940"/>
                    <a:gd name="connsiteY15" fmla="*/ 863867 h 1334301"/>
                    <a:gd name="connsiteX16" fmla="*/ 1023801 w 1427940"/>
                    <a:gd name="connsiteY16" fmla="*/ 797137 h 1334301"/>
                    <a:gd name="connsiteX17" fmla="*/ 889323 w 1427940"/>
                    <a:gd name="connsiteY17" fmla="*/ 669549 h 1334301"/>
                    <a:gd name="connsiteX18" fmla="*/ 1139078 w 1427940"/>
                    <a:gd name="connsiteY18" fmla="*/ 703041 h 1334301"/>
                    <a:gd name="connsiteX19" fmla="*/ 1410903 w 1427940"/>
                    <a:gd name="connsiteY19" fmla="*/ 617685 h 1334301"/>
                    <a:gd name="connsiteX20" fmla="*/ 1334351 w 1427940"/>
                    <a:gd name="connsiteY20" fmla="*/ 438551 h 1334301"/>
                    <a:gd name="connsiteX21" fmla="*/ 1248356 w 1427940"/>
                    <a:gd name="connsiteY21" fmla="*/ 475615 h 1334301"/>
                    <a:gd name="connsiteX22" fmla="*/ 1017933 w 1427940"/>
                    <a:gd name="connsiteY22" fmla="*/ 561099 h 1334301"/>
                    <a:gd name="connsiteX23" fmla="*/ 931109 w 1427940"/>
                    <a:gd name="connsiteY23" fmla="*/ 532775 h 1334301"/>
                    <a:gd name="connsiteX24" fmla="*/ 940678 w 1427940"/>
                    <a:gd name="connsiteY24" fmla="*/ 506620 h 1334301"/>
                    <a:gd name="connsiteX25" fmla="*/ 1053401 w 1427940"/>
                    <a:gd name="connsiteY25" fmla="*/ 371058 h 1334301"/>
                    <a:gd name="connsiteX26" fmla="*/ 1079366 w 1427940"/>
                    <a:gd name="connsiteY26" fmla="*/ 340692 h 1334301"/>
                    <a:gd name="connsiteX27" fmla="*/ 1087340 w 1427940"/>
                    <a:gd name="connsiteY27" fmla="*/ 250614 h 1334301"/>
                    <a:gd name="connsiteX28" fmla="*/ 986545 w 1427940"/>
                    <a:gd name="connsiteY28" fmla="*/ 208574 h 1334301"/>
                    <a:gd name="connsiteX29" fmla="*/ 961666 w 1427940"/>
                    <a:gd name="connsiteY29" fmla="*/ 229753 h 1334301"/>
                    <a:gd name="connsiteX30" fmla="*/ 932831 w 1427940"/>
                    <a:gd name="connsiteY30" fmla="*/ 323658 h 1334301"/>
                    <a:gd name="connsiteX31" fmla="*/ 768114 w 1427940"/>
                    <a:gd name="connsiteY31" fmla="*/ 485759 h 1334301"/>
                    <a:gd name="connsiteX32" fmla="*/ 661962 w 1427940"/>
                    <a:gd name="connsiteY32" fmla="*/ 522569 h 1334301"/>
                    <a:gd name="connsiteX33" fmla="*/ 661962 w 1427940"/>
                    <a:gd name="connsiteY33" fmla="*/ 522569 h 1334301"/>
                    <a:gd name="connsiteX34" fmla="*/ 476384 w 1427940"/>
                    <a:gd name="connsiteY34" fmla="*/ 491947 h 1334301"/>
                    <a:gd name="connsiteX35" fmla="*/ 476384 w 1427940"/>
                    <a:gd name="connsiteY35" fmla="*/ 491947 h 1334301"/>
                    <a:gd name="connsiteX36" fmla="*/ 450356 w 1427940"/>
                    <a:gd name="connsiteY36" fmla="*/ 379096 h 1334301"/>
                    <a:gd name="connsiteX37" fmla="*/ 594595 w 1427940"/>
                    <a:gd name="connsiteY37" fmla="*/ 170616 h 1334301"/>
                    <a:gd name="connsiteX38" fmla="*/ 643588 w 1427940"/>
                    <a:gd name="connsiteY38" fmla="*/ 126918 h 1334301"/>
                    <a:gd name="connsiteX39" fmla="*/ 643588 w 1427940"/>
                    <a:gd name="connsiteY39" fmla="*/ 126918 h 1334301"/>
                    <a:gd name="connsiteX40" fmla="*/ 649968 w 1427940"/>
                    <a:gd name="connsiteY40" fmla="*/ 61974 h 1334301"/>
                    <a:gd name="connsiteX41" fmla="*/ 550895 w 1427940"/>
                    <a:gd name="connsiteY41" fmla="*/ -1820 h 1334301"/>
                    <a:gd name="connsiteX42" fmla="*/ 507580 w 1427940"/>
                    <a:gd name="connsiteY42" fmla="*/ 15851 h 1334301"/>
                    <a:gd name="connsiteX43" fmla="*/ 478298 w 1427940"/>
                    <a:gd name="connsiteY43" fmla="*/ 60890 h 1334301"/>
                    <a:gd name="connsiteX44" fmla="*/ 478298 w 1427940"/>
                    <a:gd name="connsiteY44" fmla="*/ 60890 h 1334301"/>
                    <a:gd name="connsiteX45" fmla="*/ 417886 w 1427940"/>
                    <a:gd name="connsiteY45" fmla="*/ 235559 h 1334301"/>
                    <a:gd name="connsiteX46" fmla="*/ 410294 w 1427940"/>
                    <a:gd name="connsiteY46" fmla="*/ 241428 h 1334301"/>
                    <a:gd name="connsiteX47" fmla="*/ 387520 w 1427940"/>
                    <a:gd name="connsiteY47" fmla="*/ 247041 h 1334301"/>
                    <a:gd name="connsiteX48" fmla="*/ 356133 w 1427940"/>
                    <a:gd name="connsiteY48" fmla="*/ 201748 h 1334301"/>
                    <a:gd name="connsiteX49" fmla="*/ 339482 w 1427940"/>
                    <a:gd name="connsiteY49" fmla="*/ 107843 h 1334301"/>
                    <a:gd name="connsiteX50" fmla="*/ 328382 w 1427940"/>
                    <a:gd name="connsiteY50" fmla="*/ 41305 h 1334301"/>
                    <a:gd name="connsiteX51" fmla="*/ 326724 w 1427940"/>
                    <a:gd name="connsiteY51" fmla="*/ 33395 h 1334301"/>
                    <a:gd name="connsiteX52" fmla="*/ 238815 w 1427940"/>
                    <a:gd name="connsiteY52" fmla="*/ 29440 h 1334301"/>
                    <a:gd name="connsiteX53" fmla="*/ 159392 w 1427940"/>
                    <a:gd name="connsiteY53" fmla="*/ 89342 h 1334301"/>
                    <a:gd name="connsiteX54" fmla="*/ 297697 w 1427940"/>
                    <a:gd name="connsiteY54" fmla="*/ 326783 h 1334301"/>
                    <a:gd name="connsiteX55" fmla="*/ 353008 w 1427940"/>
                    <a:gd name="connsiteY55" fmla="*/ 608307 h 1334301"/>
                    <a:gd name="connsiteX56" fmla="*/ 298973 w 1427940"/>
                    <a:gd name="connsiteY56" fmla="*/ 641480 h 1334301"/>
                    <a:gd name="connsiteX57" fmla="*/ 206535 w 1427940"/>
                    <a:gd name="connsiteY57" fmla="*/ 458072 h 1334301"/>
                    <a:gd name="connsiteX58" fmla="*/ 158881 w 1427940"/>
                    <a:gd name="connsiteY58" fmla="*/ 376862 h 1334301"/>
                    <a:gd name="connsiteX59" fmla="*/ 9157 w 1427940"/>
                    <a:gd name="connsiteY59" fmla="*/ 517592 h 13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427940" h="1334301">
                      <a:moveTo>
                        <a:pt x="9157" y="517592"/>
                      </a:moveTo>
                      <a:cubicBezTo>
                        <a:pt x="183442" y="576921"/>
                        <a:pt x="319706" y="803199"/>
                        <a:pt x="42521" y="1156681"/>
                      </a:cubicBezTo>
                      <a:cubicBezTo>
                        <a:pt x="13686" y="1193426"/>
                        <a:pt x="93556" y="1248226"/>
                        <a:pt x="195243" y="1286820"/>
                      </a:cubicBezTo>
                      <a:cubicBezTo>
                        <a:pt x="264780" y="1313104"/>
                        <a:pt x="344842" y="1331795"/>
                        <a:pt x="408189" y="1331987"/>
                      </a:cubicBezTo>
                      <a:cubicBezTo>
                        <a:pt x="443659" y="1331987"/>
                        <a:pt x="473897" y="1326374"/>
                        <a:pt x="493991" y="1312849"/>
                      </a:cubicBezTo>
                      <a:lnTo>
                        <a:pt x="493991" y="1312849"/>
                      </a:lnTo>
                      <a:cubicBezTo>
                        <a:pt x="504263" y="1306278"/>
                        <a:pt x="512173" y="1296581"/>
                        <a:pt x="516575" y="1285225"/>
                      </a:cubicBezTo>
                      <a:cubicBezTo>
                        <a:pt x="526080" y="1235659"/>
                        <a:pt x="472811" y="911904"/>
                        <a:pt x="580816" y="696661"/>
                      </a:cubicBezTo>
                      <a:lnTo>
                        <a:pt x="580816" y="696661"/>
                      </a:lnTo>
                      <a:cubicBezTo>
                        <a:pt x="593064" y="672738"/>
                        <a:pt x="613669" y="654111"/>
                        <a:pt x="638740" y="644287"/>
                      </a:cubicBezTo>
                      <a:cubicBezTo>
                        <a:pt x="653093" y="638099"/>
                        <a:pt x="668788" y="635739"/>
                        <a:pt x="684290" y="637398"/>
                      </a:cubicBezTo>
                      <a:lnTo>
                        <a:pt x="684290" y="637398"/>
                      </a:lnTo>
                      <a:cubicBezTo>
                        <a:pt x="730540" y="642564"/>
                        <a:pt x="766074" y="680840"/>
                        <a:pt x="767923" y="727347"/>
                      </a:cubicBezTo>
                      <a:cubicBezTo>
                        <a:pt x="772262" y="827249"/>
                        <a:pt x="834589" y="901313"/>
                        <a:pt x="882752" y="930403"/>
                      </a:cubicBezTo>
                      <a:cubicBezTo>
                        <a:pt x="921986" y="954007"/>
                        <a:pt x="1042237" y="1004723"/>
                        <a:pt x="1071200" y="996239"/>
                      </a:cubicBezTo>
                      <a:cubicBezTo>
                        <a:pt x="1119237" y="982140"/>
                        <a:pt x="1148264" y="912924"/>
                        <a:pt x="1134485" y="863867"/>
                      </a:cubicBezTo>
                      <a:cubicBezTo>
                        <a:pt x="1126447" y="834968"/>
                        <a:pt x="1077070" y="816530"/>
                        <a:pt x="1023801" y="797137"/>
                      </a:cubicBezTo>
                      <a:cubicBezTo>
                        <a:pt x="945973" y="768685"/>
                        <a:pt x="860935" y="738127"/>
                        <a:pt x="889323" y="669549"/>
                      </a:cubicBezTo>
                      <a:cubicBezTo>
                        <a:pt x="989098" y="709675"/>
                        <a:pt x="1046704" y="718161"/>
                        <a:pt x="1139078" y="703041"/>
                      </a:cubicBezTo>
                      <a:cubicBezTo>
                        <a:pt x="1260668" y="683265"/>
                        <a:pt x="1372499" y="634845"/>
                        <a:pt x="1410903" y="617685"/>
                      </a:cubicBezTo>
                      <a:cubicBezTo>
                        <a:pt x="1467106" y="581003"/>
                        <a:pt x="1391000" y="402508"/>
                        <a:pt x="1334351" y="438551"/>
                      </a:cubicBezTo>
                      <a:cubicBezTo>
                        <a:pt x="1329630" y="442890"/>
                        <a:pt x="1294096" y="457689"/>
                        <a:pt x="1248356" y="475615"/>
                      </a:cubicBezTo>
                      <a:cubicBezTo>
                        <a:pt x="1160256" y="510191"/>
                        <a:pt x="1034327" y="556188"/>
                        <a:pt x="1017933" y="561099"/>
                      </a:cubicBezTo>
                      <a:cubicBezTo>
                        <a:pt x="991841" y="573157"/>
                        <a:pt x="933724" y="563141"/>
                        <a:pt x="931109" y="532775"/>
                      </a:cubicBezTo>
                      <a:cubicBezTo>
                        <a:pt x="930917" y="523142"/>
                        <a:pt x="934298" y="513828"/>
                        <a:pt x="940678" y="506620"/>
                      </a:cubicBezTo>
                      <a:cubicBezTo>
                        <a:pt x="968237" y="471533"/>
                        <a:pt x="1021504" y="408568"/>
                        <a:pt x="1053401" y="371058"/>
                      </a:cubicBezTo>
                      <a:cubicBezTo>
                        <a:pt x="1068904" y="352812"/>
                        <a:pt x="1079366" y="340692"/>
                        <a:pt x="1079366" y="340692"/>
                      </a:cubicBezTo>
                      <a:cubicBezTo>
                        <a:pt x="1102524" y="305222"/>
                        <a:pt x="1100993" y="274089"/>
                        <a:pt x="1087340" y="250614"/>
                      </a:cubicBezTo>
                      <a:cubicBezTo>
                        <a:pt x="1066735" y="215208"/>
                        <a:pt x="1018570" y="197347"/>
                        <a:pt x="986545" y="208574"/>
                      </a:cubicBezTo>
                      <a:cubicBezTo>
                        <a:pt x="975828" y="212146"/>
                        <a:pt x="966898" y="219738"/>
                        <a:pt x="961666" y="229753"/>
                      </a:cubicBezTo>
                      <a:cubicBezTo>
                        <a:pt x="957966" y="262544"/>
                        <a:pt x="948141" y="294441"/>
                        <a:pt x="932831" y="323658"/>
                      </a:cubicBezTo>
                      <a:cubicBezTo>
                        <a:pt x="907313" y="375012"/>
                        <a:pt x="858957" y="437850"/>
                        <a:pt x="768114" y="485759"/>
                      </a:cubicBezTo>
                      <a:cubicBezTo>
                        <a:pt x="734686" y="503047"/>
                        <a:pt x="698963" y="515487"/>
                        <a:pt x="661962" y="522569"/>
                      </a:cubicBezTo>
                      <a:lnTo>
                        <a:pt x="661962" y="522569"/>
                      </a:lnTo>
                      <a:cubicBezTo>
                        <a:pt x="590002" y="536603"/>
                        <a:pt x="516192" y="530351"/>
                        <a:pt x="476384" y="491947"/>
                      </a:cubicBezTo>
                      <a:lnTo>
                        <a:pt x="476384" y="491947"/>
                      </a:lnTo>
                      <a:cubicBezTo>
                        <a:pt x="451569" y="467897"/>
                        <a:pt x="439958" y="431279"/>
                        <a:pt x="450356" y="379096"/>
                      </a:cubicBezTo>
                      <a:cubicBezTo>
                        <a:pt x="455332" y="325316"/>
                        <a:pt x="537691" y="227839"/>
                        <a:pt x="594595" y="170616"/>
                      </a:cubicBezTo>
                      <a:cubicBezTo>
                        <a:pt x="609587" y="154603"/>
                        <a:pt x="625981" y="139996"/>
                        <a:pt x="643588" y="126918"/>
                      </a:cubicBezTo>
                      <a:lnTo>
                        <a:pt x="643588" y="126918"/>
                      </a:lnTo>
                      <a:cubicBezTo>
                        <a:pt x="668405" y="110650"/>
                        <a:pt x="665788" y="85643"/>
                        <a:pt x="649968" y="61974"/>
                      </a:cubicBezTo>
                      <a:cubicBezTo>
                        <a:pt x="629107" y="31035"/>
                        <a:pt x="585600" y="2328"/>
                        <a:pt x="550895" y="-1820"/>
                      </a:cubicBezTo>
                      <a:cubicBezTo>
                        <a:pt x="532396" y="-3988"/>
                        <a:pt x="516447" y="797"/>
                        <a:pt x="507580" y="15851"/>
                      </a:cubicBezTo>
                      <a:cubicBezTo>
                        <a:pt x="494822" y="25484"/>
                        <a:pt x="485889" y="41369"/>
                        <a:pt x="478298" y="60890"/>
                      </a:cubicBezTo>
                      <a:lnTo>
                        <a:pt x="478298" y="60890"/>
                      </a:lnTo>
                      <a:cubicBezTo>
                        <a:pt x="455651" y="118816"/>
                        <a:pt x="448571" y="206022"/>
                        <a:pt x="417886" y="235559"/>
                      </a:cubicBezTo>
                      <a:cubicBezTo>
                        <a:pt x="415652" y="237855"/>
                        <a:pt x="413101" y="239833"/>
                        <a:pt x="410294" y="241428"/>
                      </a:cubicBezTo>
                      <a:cubicBezTo>
                        <a:pt x="403787" y="246404"/>
                        <a:pt x="395558" y="248382"/>
                        <a:pt x="387520" y="247041"/>
                      </a:cubicBezTo>
                      <a:cubicBezTo>
                        <a:pt x="370805" y="243278"/>
                        <a:pt x="361108" y="220184"/>
                        <a:pt x="356133" y="201748"/>
                      </a:cubicBezTo>
                      <a:cubicBezTo>
                        <a:pt x="353581" y="194283"/>
                        <a:pt x="346181" y="149437"/>
                        <a:pt x="339482" y="107843"/>
                      </a:cubicBezTo>
                      <a:cubicBezTo>
                        <a:pt x="335017" y="80412"/>
                        <a:pt x="330870" y="54319"/>
                        <a:pt x="328382" y="41305"/>
                      </a:cubicBezTo>
                      <a:cubicBezTo>
                        <a:pt x="327680" y="37414"/>
                        <a:pt x="327043" y="34926"/>
                        <a:pt x="326724" y="33395"/>
                      </a:cubicBezTo>
                      <a:cubicBezTo>
                        <a:pt x="318686" y="15278"/>
                        <a:pt x="278176" y="17701"/>
                        <a:pt x="238815" y="29440"/>
                      </a:cubicBezTo>
                      <a:cubicBezTo>
                        <a:pt x="193649" y="42836"/>
                        <a:pt x="150078" y="68545"/>
                        <a:pt x="159392" y="89342"/>
                      </a:cubicBezTo>
                      <a:cubicBezTo>
                        <a:pt x="160030" y="90745"/>
                        <a:pt x="234350" y="228222"/>
                        <a:pt x="297697" y="326783"/>
                      </a:cubicBezTo>
                      <a:cubicBezTo>
                        <a:pt x="346117" y="402125"/>
                        <a:pt x="365702" y="537942"/>
                        <a:pt x="353008" y="608307"/>
                      </a:cubicBezTo>
                      <a:cubicBezTo>
                        <a:pt x="345734" y="648562"/>
                        <a:pt x="327999" y="667445"/>
                        <a:pt x="298973" y="641480"/>
                      </a:cubicBezTo>
                      <a:cubicBezTo>
                        <a:pt x="284365" y="628402"/>
                        <a:pt x="244875" y="534114"/>
                        <a:pt x="206535" y="458072"/>
                      </a:cubicBezTo>
                      <a:cubicBezTo>
                        <a:pt x="193075" y="429620"/>
                        <a:pt x="177127" y="402444"/>
                        <a:pt x="158881" y="376862"/>
                      </a:cubicBezTo>
                      <a:cubicBezTo>
                        <a:pt x="131832" y="342732"/>
                        <a:pt x="-31543" y="503748"/>
                        <a:pt x="9157" y="517592"/>
                      </a:cubicBezTo>
                      <a:close/>
                    </a:path>
                  </a:pathLst>
                </a:custGeom>
                <a:solidFill>
                  <a:srgbClr val="FFAF36"/>
                </a:solidFill>
                <a:ln w="6375" cap="flat">
                  <a:noFill/>
                  <a:prstDash val="solid"/>
                  <a:miter/>
                </a:ln>
              </p:spPr>
              <p:txBody>
                <a:bodyPr rtlCol="0" anchor="ctr"/>
                <a:lstStyle/>
                <a:p>
                  <a:endParaRPr lang="zh-CN" altLang="en-US"/>
                </a:p>
              </p:txBody>
            </p:sp>
            <p:sp>
              <p:nvSpPr>
                <p:cNvPr id="478" name="íṩlîďè">
                  <a:extLst>
                    <a:ext uri="{FF2B5EF4-FFF2-40B4-BE49-F238E27FC236}">
                      <a16:creationId xmlns:a16="http://schemas.microsoft.com/office/drawing/2014/main" id="{16DDF5D8-A118-19C0-6672-DF7A99520716}"/>
                    </a:ext>
                  </a:extLst>
                </p:cNvPr>
                <p:cNvSpPr/>
                <p:nvPr/>
              </p:nvSpPr>
              <p:spPr>
                <a:xfrm>
                  <a:off x="797681" y="4988570"/>
                  <a:ext cx="453627" cy="362069"/>
                </a:xfrm>
                <a:custGeom>
                  <a:avLst/>
                  <a:gdLst>
                    <a:gd name="connsiteX0" fmla="*/ 2680 w 453627"/>
                    <a:gd name="connsiteY0" fmla="*/ -34 h 362069"/>
                    <a:gd name="connsiteX1" fmla="*/ 86314 w 453627"/>
                    <a:gd name="connsiteY1" fmla="*/ 89915 h 362069"/>
                    <a:gd name="connsiteX2" fmla="*/ 201143 w 453627"/>
                    <a:gd name="connsiteY2" fmla="*/ 292972 h 362069"/>
                    <a:gd name="connsiteX3" fmla="*/ 389591 w 453627"/>
                    <a:gd name="connsiteY3" fmla="*/ 358808 h 362069"/>
                    <a:gd name="connsiteX4" fmla="*/ 452874 w 453627"/>
                    <a:gd name="connsiteY4" fmla="*/ 226435 h 362069"/>
                    <a:gd name="connsiteX5" fmla="*/ 342192 w 453627"/>
                    <a:gd name="connsiteY5" fmla="*/ 159707 h 362069"/>
                    <a:gd name="connsiteX6" fmla="*/ 318397 w 453627"/>
                    <a:gd name="connsiteY6" fmla="*/ 239767 h 362069"/>
                    <a:gd name="connsiteX7" fmla="*/ 195530 w 453627"/>
                    <a:gd name="connsiteY7" fmla="*/ 245063 h 362069"/>
                    <a:gd name="connsiteX8" fmla="*/ 2680 w 453627"/>
                    <a:gd name="connsiteY8" fmla="*/ -34 h 362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627" h="362069">
                      <a:moveTo>
                        <a:pt x="2680" y="-34"/>
                      </a:moveTo>
                      <a:cubicBezTo>
                        <a:pt x="48931" y="5132"/>
                        <a:pt x="84463" y="43409"/>
                        <a:pt x="86314" y="89915"/>
                      </a:cubicBezTo>
                      <a:cubicBezTo>
                        <a:pt x="90653" y="189817"/>
                        <a:pt x="152978" y="263882"/>
                        <a:pt x="201143" y="292972"/>
                      </a:cubicBezTo>
                      <a:cubicBezTo>
                        <a:pt x="240377" y="316575"/>
                        <a:pt x="360628" y="367291"/>
                        <a:pt x="389591" y="358808"/>
                      </a:cubicBezTo>
                      <a:cubicBezTo>
                        <a:pt x="437628" y="344710"/>
                        <a:pt x="466655" y="275492"/>
                        <a:pt x="452874" y="226435"/>
                      </a:cubicBezTo>
                      <a:cubicBezTo>
                        <a:pt x="444836" y="197536"/>
                        <a:pt x="395459" y="179099"/>
                        <a:pt x="342192" y="159707"/>
                      </a:cubicBezTo>
                      <a:cubicBezTo>
                        <a:pt x="332687" y="185925"/>
                        <a:pt x="324777" y="212655"/>
                        <a:pt x="318397" y="239767"/>
                      </a:cubicBezTo>
                      <a:cubicBezTo>
                        <a:pt x="303788" y="299926"/>
                        <a:pt x="245034" y="283786"/>
                        <a:pt x="195530" y="245063"/>
                      </a:cubicBezTo>
                      <a:cubicBezTo>
                        <a:pt x="113490" y="180885"/>
                        <a:pt x="143792" y="-26254"/>
                        <a:pt x="2680" y="-34"/>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79" name="íşľiḋè">
                  <a:extLst>
                    <a:ext uri="{FF2B5EF4-FFF2-40B4-BE49-F238E27FC236}">
                      <a16:creationId xmlns:a16="http://schemas.microsoft.com/office/drawing/2014/main" id="{FBE5FC79-2DBF-0EF9-C33F-C584AD4B61BB}"/>
                    </a:ext>
                  </a:extLst>
                </p:cNvPr>
                <p:cNvSpPr/>
                <p:nvPr/>
              </p:nvSpPr>
              <p:spPr>
                <a:xfrm>
                  <a:off x="1031965" y="4558498"/>
                  <a:ext cx="178688" cy="327538"/>
                </a:xfrm>
                <a:custGeom>
                  <a:avLst/>
                  <a:gdLst>
                    <a:gd name="connsiteX0" fmla="*/ 3987 w 178688"/>
                    <a:gd name="connsiteY0" fmla="*/ 303470 h 327538"/>
                    <a:gd name="connsiteX1" fmla="*/ 15215 w 178688"/>
                    <a:gd name="connsiteY1" fmla="*/ 325224 h 327538"/>
                    <a:gd name="connsiteX2" fmla="*/ 24784 w 178688"/>
                    <a:gd name="connsiteY2" fmla="*/ 299069 h 327538"/>
                    <a:gd name="connsiteX3" fmla="*/ 137508 w 178688"/>
                    <a:gd name="connsiteY3" fmla="*/ 163507 h 327538"/>
                    <a:gd name="connsiteX4" fmla="*/ 163472 w 178688"/>
                    <a:gd name="connsiteY4" fmla="*/ 133141 h 327538"/>
                    <a:gd name="connsiteX5" fmla="*/ 171446 w 178688"/>
                    <a:gd name="connsiteY5" fmla="*/ 43063 h 327538"/>
                    <a:gd name="connsiteX6" fmla="*/ 70651 w 178688"/>
                    <a:gd name="connsiteY6" fmla="*/ 1023 h 327538"/>
                    <a:gd name="connsiteX7" fmla="*/ 45772 w 178688"/>
                    <a:gd name="connsiteY7" fmla="*/ 22202 h 327538"/>
                    <a:gd name="connsiteX8" fmla="*/ 16937 w 178688"/>
                    <a:gd name="connsiteY8" fmla="*/ 116108 h 327538"/>
                    <a:gd name="connsiteX9" fmla="*/ 76202 w 178688"/>
                    <a:gd name="connsiteY9" fmla="*/ 167844 h 327538"/>
                    <a:gd name="connsiteX10" fmla="*/ 3987 w 178688"/>
                    <a:gd name="connsiteY10" fmla="*/ 303470 h 327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8688" h="327538">
                      <a:moveTo>
                        <a:pt x="3987" y="303470"/>
                      </a:moveTo>
                      <a:cubicBezTo>
                        <a:pt x="6474" y="311317"/>
                        <a:pt x="10239" y="318654"/>
                        <a:pt x="15215" y="325224"/>
                      </a:cubicBezTo>
                      <a:cubicBezTo>
                        <a:pt x="15023" y="315591"/>
                        <a:pt x="18405" y="306277"/>
                        <a:pt x="24784" y="299069"/>
                      </a:cubicBezTo>
                      <a:cubicBezTo>
                        <a:pt x="52343" y="263982"/>
                        <a:pt x="105610" y="201017"/>
                        <a:pt x="137508" y="163507"/>
                      </a:cubicBezTo>
                      <a:cubicBezTo>
                        <a:pt x="153011" y="145261"/>
                        <a:pt x="163472" y="133141"/>
                        <a:pt x="163472" y="133141"/>
                      </a:cubicBezTo>
                      <a:cubicBezTo>
                        <a:pt x="186629" y="97671"/>
                        <a:pt x="185098" y="66540"/>
                        <a:pt x="171446" y="43063"/>
                      </a:cubicBezTo>
                      <a:cubicBezTo>
                        <a:pt x="150841" y="7658"/>
                        <a:pt x="102676" y="-10204"/>
                        <a:pt x="70651" y="1023"/>
                      </a:cubicBezTo>
                      <a:cubicBezTo>
                        <a:pt x="59935" y="4595"/>
                        <a:pt x="51004" y="12187"/>
                        <a:pt x="45772" y="22202"/>
                      </a:cubicBezTo>
                      <a:cubicBezTo>
                        <a:pt x="42072" y="54993"/>
                        <a:pt x="32247" y="86890"/>
                        <a:pt x="16937" y="116108"/>
                      </a:cubicBezTo>
                      <a:cubicBezTo>
                        <a:pt x="38245" y="137478"/>
                        <a:pt x="61976" y="159742"/>
                        <a:pt x="76202" y="167844"/>
                      </a:cubicBezTo>
                      <a:cubicBezTo>
                        <a:pt x="106632" y="185068"/>
                        <a:pt x="-10878" y="258623"/>
                        <a:pt x="3987" y="303470"/>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0" name="iŝľîḋé">
                  <a:extLst>
                    <a:ext uri="{FF2B5EF4-FFF2-40B4-BE49-F238E27FC236}">
                      <a16:creationId xmlns:a16="http://schemas.microsoft.com/office/drawing/2014/main" id="{1D639EA2-7C5D-2B7C-BABC-0BE3668B457D}"/>
                    </a:ext>
                  </a:extLst>
                </p:cNvPr>
                <p:cNvSpPr/>
                <p:nvPr/>
              </p:nvSpPr>
              <p:spPr>
                <a:xfrm>
                  <a:off x="1002343" y="4787034"/>
                  <a:ext cx="541860" cy="276288"/>
                </a:xfrm>
                <a:custGeom>
                  <a:avLst/>
                  <a:gdLst>
                    <a:gd name="connsiteX0" fmla="*/ 3244 w 541860"/>
                    <a:gd name="connsiteY0" fmla="*/ 233463 h 276288"/>
                    <a:gd name="connsiteX1" fmla="*/ 252997 w 541860"/>
                    <a:gd name="connsiteY1" fmla="*/ 266955 h 276288"/>
                    <a:gd name="connsiteX2" fmla="*/ 524824 w 541860"/>
                    <a:gd name="connsiteY2" fmla="*/ 181598 h 276288"/>
                    <a:gd name="connsiteX3" fmla="*/ 448271 w 541860"/>
                    <a:gd name="connsiteY3" fmla="*/ 2464 h 276288"/>
                    <a:gd name="connsiteX4" fmla="*/ 362277 w 541860"/>
                    <a:gd name="connsiteY4" fmla="*/ 39528 h 276288"/>
                    <a:gd name="connsiteX5" fmla="*/ 366167 w 541860"/>
                    <a:gd name="connsiteY5" fmla="*/ 95029 h 276288"/>
                    <a:gd name="connsiteX6" fmla="*/ 225311 w 541860"/>
                    <a:gd name="connsiteY6" fmla="*/ 227275 h 276288"/>
                    <a:gd name="connsiteX7" fmla="*/ 3244 w 541860"/>
                    <a:gd name="connsiteY7" fmla="*/ 233463 h 2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1860" h="276288">
                      <a:moveTo>
                        <a:pt x="3244" y="233463"/>
                      </a:moveTo>
                      <a:cubicBezTo>
                        <a:pt x="103017" y="273588"/>
                        <a:pt x="160623" y="282073"/>
                        <a:pt x="252997" y="266955"/>
                      </a:cubicBezTo>
                      <a:cubicBezTo>
                        <a:pt x="374589" y="247178"/>
                        <a:pt x="486420" y="198758"/>
                        <a:pt x="524824" y="181598"/>
                      </a:cubicBezTo>
                      <a:cubicBezTo>
                        <a:pt x="581027" y="144916"/>
                        <a:pt x="504920" y="-33579"/>
                        <a:pt x="448271" y="2464"/>
                      </a:cubicBezTo>
                      <a:cubicBezTo>
                        <a:pt x="443550" y="6803"/>
                        <a:pt x="408017" y="21602"/>
                        <a:pt x="362277" y="39528"/>
                      </a:cubicBezTo>
                      <a:cubicBezTo>
                        <a:pt x="360235" y="58093"/>
                        <a:pt x="361511" y="76912"/>
                        <a:pt x="366167" y="95029"/>
                      </a:cubicBezTo>
                      <a:cubicBezTo>
                        <a:pt x="381798" y="166989"/>
                        <a:pt x="306329" y="242841"/>
                        <a:pt x="225311" y="227275"/>
                      </a:cubicBezTo>
                      <a:cubicBezTo>
                        <a:pt x="144293" y="211708"/>
                        <a:pt x="-7729" y="208327"/>
                        <a:pt x="3244" y="233463"/>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1" name="iṥḷïdé">
                  <a:extLst>
                    <a:ext uri="{FF2B5EF4-FFF2-40B4-BE49-F238E27FC236}">
                      <a16:creationId xmlns:a16="http://schemas.microsoft.com/office/drawing/2014/main" id="{BE7D60DB-1800-C861-A87A-8D5F19E38F7A}"/>
                    </a:ext>
                  </a:extLst>
                </p:cNvPr>
                <p:cNvSpPr/>
                <p:nvPr/>
              </p:nvSpPr>
              <p:spPr>
                <a:xfrm>
                  <a:off x="531739" y="4350820"/>
                  <a:ext cx="243510" cy="494261"/>
                </a:xfrm>
                <a:custGeom>
                  <a:avLst/>
                  <a:gdLst>
                    <a:gd name="connsiteX0" fmla="*/ 62440 w 243510"/>
                    <a:gd name="connsiteY0" fmla="*/ 60953 h 494261"/>
                    <a:gd name="connsiteX1" fmla="*/ 62440 w 243510"/>
                    <a:gd name="connsiteY1" fmla="*/ 60953 h 494261"/>
                    <a:gd name="connsiteX2" fmla="*/ 106267 w 243510"/>
                    <a:gd name="connsiteY2" fmla="*/ 113074 h 494261"/>
                    <a:gd name="connsiteX3" fmla="*/ 42473 w 243510"/>
                    <a:gd name="connsiteY3" fmla="*/ 289592 h 494261"/>
                    <a:gd name="connsiteX4" fmla="*/ 60526 w 243510"/>
                    <a:gd name="connsiteY4" fmla="*/ 491946 h 494261"/>
                    <a:gd name="connsiteX5" fmla="*/ 34499 w 243510"/>
                    <a:gd name="connsiteY5" fmla="*/ 379095 h 494261"/>
                    <a:gd name="connsiteX6" fmla="*/ 178736 w 243510"/>
                    <a:gd name="connsiteY6" fmla="*/ 170616 h 494261"/>
                    <a:gd name="connsiteX7" fmla="*/ 227730 w 243510"/>
                    <a:gd name="connsiteY7" fmla="*/ 126917 h 494261"/>
                    <a:gd name="connsiteX8" fmla="*/ 227730 w 243510"/>
                    <a:gd name="connsiteY8" fmla="*/ 126917 h 494261"/>
                    <a:gd name="connsiteX9" fmla="*/ 234109 w 243510"/>
                    <a:gd name="connsiteY9" fmla="*/ 61975 h 494261"/>
                    <a:gd name="connsiteX10" fmla="*/ 135037 w 243510"/>
                    <a:gd name="connsiteY10" fmla="*/ -1819 h 494261"/>
                    <a:gd name="connsiteX11" fmla="*/ 91722 w 243510"/>
                    <a:gd name="connsiteY11" fmla="*/ 15852 h 494261"/>
                    <a:gd name="connsiteX12" fmla="*/ 62440 w 243510"/>
                    <a:gd name="connsiteY12" fmla="*/ 60953 h 49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10" h="494261">
                      <a:moveTo>
                        <a:pt x="62440" y="60953"/>
                      </a:moveTo>
                      <a:lnTo>
                        <a:pt x="62440" y="60953"/>
                      </a:lnTo>
                      <a:cubicBezTo>
                        <a:pt x="70542" y="82899"/>
                        <a:pt x="86043" y="101335"/>
                        <a:pt x="106267" y="113074"/>
                      </a:cubicBezTo>
                      <a:cubicBezTo>
                        <a:pt x="162213" y="147522"/>
                        <a:pt x="91850" y="213358"/>
                        <a:pt x="42473" y="289592"/>
                      </a:cubicBezTo>
                      <a:cubicBezTo>
                        <a:pt x="-6905" y="365825"/>
                        <a:pt x="-20237" y="469299"/>
                        <a:pt x="60526" y="491946"/>
                      </a:cubicBezTo>
                      <a:cubicBezTo>
                        <a:pt x="35711" y="467896"/>
                        <a:pt x="24100" y="431278"/>
                        <a:pt x="34499" y="379095"/>
                      </a:cubicBezTo>
                      <a:cubicBezTo>
                        <a:pt x="39473" y="325317"/>
                        <a:pt x="121832" y="227839"/>
                        <a:pt x="178736" y="170616"/>
                      </a:cubicBezTo>
                      <a:cubicBezTo>
                        <a:pt x="193729" y="154604"/>
                        <a:pt x="210122" y="139995"/>
                        <a:pt x="227730" y="126917"/>
                      </a:cubicBezTo>
                      <a:lnTo>
                        <a:pt x="227730" y="126917"/>
                      </a:lnTo>
                      <a:cubicBezTo>
                        <a:pt x="252546" y="110649"/>
                        <a:pt x="249930" y="85642"/>
                        <a:pt x="234109" y="61975"/>
                      </a:cubicBezTo>
                      <a:cubicBezTo>
                        <a:pt x="213248" y="31034"/>
                        <a:pt x="169742" y="2327"/>
                        <a:pt x="135037" y="-1819"/>
                      </a:cubicBezTo>
                      <a:cubicBezTo>
                        <a:pt x="116537" y="-3989"/>
                        <a:pt x="100589" y="796"/>
                        <a:pt x="91722" y="15852"/>
                      </a:cubicBezTo>
                      <a:cubicBezTo>
                        <a:pt x="79155" y="25549"/>
                        <a:pt x="69903" y="41623"/>
                        <a:pt x="62440" y="60953"/>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2" name="îşliḋè">
                  <a:extLst>
                    <a:ext uri="{FF2B5EF4-FFF2-40B4-BE49-F238E27FC236}">
                      <a16:creationId xmlns:a16="http://schemas.microsoft.com/office/drawing/2014/main" id="{C496F3DA-4775-EBE6-1ADE-78E433F516DA}"/>
                    </a:ext>
                  </a:extLst>
                </p:cNvPr>
                <p:cNvSpPr/>
                <p:nvPr/>
              </p:nvSpPr>
              <p:spPr>
                <a:xfrm>
                  <a:off x="271244" y="4382702"/>
                  <a:ext cx="234998" cy="578867"/>
                </a:xfrm>
                <a:custGeom>
                  <a:avLst/>
                  <a:gdLst>
                    <a:gd name="connsiteX0" fmla="*/ 3964 w 234998"/>
                    <a:gd name="connsiteY0" fmla="*/ 57587 h 578867"/>
                    <a:gd name="connsiteX1" fmla="*/ 142269 w 234998"/>
                    <a:gd name="connsiteY1" fmla="*/ 295030 h 578867"/>
                    <a:gd name="connsiteX2" fmla="*/ 197580 w 234998"/>
                    <a:gd name="connsiteY2" fmla="*/ 576552 h 578867"/>
                    <a:gd name="connsiteX3" fmla="*/ 220289 w 234998"/>
                    <a:gd name="connsiteY3" fmla="*/ 550396 h 578867"/>
                    <a:gd name="connsiteX4" fmla="*/ 124598 w 234998"/>
                    <a:gd name="connsiteY4" fmla="*/ 109580 h 578867"/>
                    <a:gd name="connsiteX5" fmla="*/ 184118 w 234998"/>
                    <a:gd name="connsiteY5" fmla="*/ 76088 h 578867"/>
                    <a:gd name="connsiteX6" fmla="*/ 173018 w 234998"/>
                    <a:gd name="connsiteY6" fmla="*/ 9551 h 578867"/>
                    <a:gd name="connsiteX7" fmla="*/ 83707 w 234998"/>
                    <a:gd name="connsiteY7" fmla="*/ -2315 h 578867"/>
                    <a:gd name="connsiteX8" fmla="*/ 3964 w 234998"/>
                    <a:gd name="connsiteY8" fmla="*/ 57587 h 57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998" h="578867">
                      <a:moveTo>
                        <a:pt x="3964" y="57587"/>
                      </a:moveTo>
                      <a:cubicBezTo>
                        <a:pt x="4603" y="58992"/>
                        <a:pt x="78922" y="196467"/>
                        <a:pt x="142269" y="295030"/>
                      </a:cubicBezTo>
                      <a:cubicBezTo>
                        <a:pt x="190689" y="370369"/>
                        <a:pt x="210275" y="506187"/>
                        <a:pt x="197580" y="576552"/>
                      </a:cubicBezTo>
                      <a:cubicBezTo>
                        <a:pt x="207213" y="569854"/>
                        <a:pt x="214995" y="560859"/>
                        <a:pt x="220289" y="550396"/>
                      </a:cubicBezTo>
                      <a:cubicBezTo>
                        <a:pt x="303221" y="403670"/>
                        <a:pt x="59017" y="118702"/>
                        <a:pt x="124598" y="109580"/>
                      </a:cubicBezTo>
                      <a:cubicBezTo>
                        <a:pt x="148203" y="107155"/>
                        <a:pt x="169765" y="95035"/>
                        <a:pt x="184118" y="76088"/>
                      </a:cubicBezTo>
                      <a:cubicBezTo>
                        <a:pt x="179653" y="48656"/>
                        <a:pt x="175505" y="22564"/>
                        <a:pt x="173018" y="9551"/>
                      </a:cubicBezTo>
                      <a:cubicBezTo>
                        <a:pt x="161790" y="8020"/>
                        <a:pt x="123259" y="2789"/>
                        <a:pt x="83707" y="-2315"/>
                      </a:cubicBezTo>
                      <a:cubicBezTo>
                        <a:pt x="38158" y="11082"/>
                        <a:pt x="-5414" y="36790"/>
                        <a:pt x="3964" y="57587"/>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83" name="işlîḍê">
                  <a:extLst>
                    <a:ext uri="{FF2B5EF4-FFF2-40B4-BE49-F238E27FC236}">
                      <a16:creationId xmlns:a16="http://schemas.microsoft.com/office/drawing/2014/main" id="{1C499222-E368-D0B0-722D-96943C8AED44}"/>
                    </a:ext>
                  </a:extLst>
                </p:cNvPr>
                <p:cNvSpPr/>
                <p:nvPr/>
              </p:nvSpPr>
              <p:spPr>
                <a:xfrm>
                  <a:off x="115944" y="4725453"/>
                  <a:ext cx="293299" cy="914884"/>
                </a:xfrm>
                <a:custGeom>
                  <a:avLst/>
                  <a:gdLst>
                    <a:gd name="connsiteX0" fmla="*/ 9157 w 293299"/>
                    <a:gd name="connsiteY0" fmla="*/ 143342 h 914884"/>
                    <a:gd name="connsiteX1" fmla="*/ 42521 w 293299"/>
                    <a:gd name="connsiteY1" fmla="*/ 782430 h 914884"/>
                    <a:gd name="connsiteX2" fmla="*/ 195243 w 293299"/>
                    <a:gd name="connsiteY2" fmla="*/ 912569 h 914884"/>
                    <a:gd name="connsiteX3" fmla="*/ 290935 w 293299"/>
                    <a:gd name="connsiteY3" fmla="*/ 490061 h 914884"/>
                    <a:gd name="connsiteX4" fmla="*/ 153841 w 293299"/>
                    <a:gd name="connsiteY4" fmla="*/ 149402 h 914884"/>
                    <a:gd name="connsiteX5" fmla="*/ 206471 w 293299"/>
                    <a:gd name="connsiteY5" fmla="*/ 83566 h 914884"/>
                    <a:gd name="connsiteX6" fmla="*/ 158817 w 293299"/>
                    <a:gd name="connsiteY6" fmla="*/ 2356 h 914884"/>
                    <a:gd name="connsiteX7" fmla="*/ 9157 w 293299"/>
                    <a:gd name="connsiteY7" fmla="*/ 143342 h 91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299" h="914884">
                      <a:moveTo>
                        <a:pt x="9157" y="143342"/>
                      </a:moveTo>
                      <a:cubicBezTo>
                        <a:pt x="183442" y="202670"/>
                        <a:pt x="319706" y="428948"/>
                        <a:pt x="42521" y="782430"/>
                      </a:cubicBezTo>
                      <a:cubicBezTo>
                        <a:pt x="13686" y="819175"/>
                        <a:pt x="93556" y="873975"/>
                        <a:pt x="195243" y="912569"/>
                      </a:cubicBezTo>
                      <a:cubicBezTo>
                        <a:pt x="102360" y="799017"/>
                        <a:pt x="250043" y="670152"/>
                        <a:pt x="290935" y="490061"/>
                      </a:cubicBezTo>
                      <a:cubicBezTo>
                        <a:pt x="331828" y="309971"/>
                        <a:pt x="109377" y="201457"/>
                        <a:pt x="153841" y="149402"/>
                      </a:cubicBezTo>
                      <a:cubicBezTo>
                        <a:pt x="178850" y="120056"/>
                        <a:pt x="196137" y="97600"/>
                        <a:pt x="206471" y="83566"/>
                      </a:cubicBezTo>
                      <a:cubicBezTo>
                        <a:pt x="193012" y="55114"/>
                        <a:pt x="177063" y="27938"/>
                        <a:pt x="158817" y="2356"/>
                      </a:cubicBezTo>
                      <a:cubicBezTo>
                        <a:pt x="131833" y="-31519"/>
                        <a:pt x="-31543" y="129497"/>
                        <a:pt x="9157" y="143342"/>
                      </a:cubicBezTo>
                      <a:close/>
                    </a:path>
                  </a:pathLst>
                </a:custGeom>
                <a:solidFill>
                  <a:srgbClr val="F0942B"/>
                </a:solidFill>
                <a:ln w="6375" cap="flat">
                  <a:noFill/>
                  <a:prstDash val="solid"/>
                  <a:miter/>
                </a:ln>
              </p:spPr>
              <p:txBody>
                <a:bodyPr rtlCol="0" anchor="ctr"/>
                <a:lstStyle/>
                <a:p>
                  <a:endParaRPr lang="zh-CN" altLang="en-US"/>
                </a:p>
              </p:txBody>
            </p:sp>
            <p:sp>
              <p:nvSpPr>
                <p:cNvPr id="484" name="îṡľíďè">
                  <a:extLst>
                    <a:ext uri="{FF2B5EF4-FFF2-40B4-BE49-F238E27FC236}">
                      <a16:creationId xmlns:a16="http://schemas.microsoft.com/office/drawing/2014/main" id="{3C4EA369-B2DA-364D-B77D-E8799192743C}"/>
                    </a:ext>
                  </a:extLst>
                </p:cNvPr>
                <p:cNvSpPr/>
                <p:nvPr/>
              </p:nvSpPr>
              <p:spPr>
                <a:xfrm>
                  <a:off x="256677" y="4347177"/>
                  <a:ext cx="201790" cy="124745"/>
                </a:xfrm>
                <a:custGeom>
                  <a:avLst/>
                  <a:gdLst>
                    <a:gd name="connsiteX0" fmla="*/ 3794 w 201790"/>
                    <a:gd name="connsiteY0" fmla="*/ 86351 h 124745"/>
                    <a:gd name="connsiteX1" fmla="*/ 118624 w 201790"/>
                    <a:gd name="connsiteY1" fmla="*/ 116717 h 124745"/>
                    <a:gd name="connsiteX2" fmla="*/ 203342 w 201790"/>
                    <a:gd name="connsiteY2" fmla="*/ 33785 h 124745"/>
                    <a:gd name="connsiteX3" fmla="*/ 88832 w 201790"/>
                    <a:gd name="connsiteY3" fmla="*/ 3419 h 124745"/>
                    <a:gd name="connsiteX4" fmla="*/ 3794 w 201790"/>
                    <a:gd name="connsiteY4" fmla="*/ 86351 h 124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790" h="124745">
                      <a:moveTo>
                        <a:pt x="3794" y="86351"/>
                      </a:moveTo>
                      <a:cubicBezTo>
                        <a:pt x="12024" y="117610"/>
                        <a:pt x="63315" y="131007"/>
                        <a:pt x="118624" y="116717"/>
                      </a:cubicBezTo>
                      <a:cubicBezTo>
                        <a:pt x="173934" y="102427"/>
                        <a:pt x="211572" y="65171"/>
                        <a:pt x="203342" y="33785"/>
                      </a:cubicBezTo>
                      <a:cubicBezTo>
                        <a:pt x="195113" y="2397"/>
                        <a:pt x="143822" y="-10871"/>
                        <a:pt x="88832" y="3419"/>
                      </a:cubicBezTo>
                      <a:cubicBezTo>
                        <a:pt x="33841" y="17709"/>
                        <a:pt x="-4435" y="55091"/>
                        <a:pt x="3794" y="86351"/>
                      </a:cubicBezTo>
                      <a:close/>
                    </a:path>
                  </a:pathLst>
                </a:custGeom>
                <a:solidFill>
                  <a:srgbClr val="FFC30D"/>
                </a:solidFill>
                <a:ln w="6375" cap="flat">
                  <a:noFill/>
                  <a:prstDash val="solid"/>
                  <a:miter/>
                </a:ln>
              </p:spPr>
              <p:txBody>
                <a:bodyPr rtlCol="0" anchor="ctr"/>
                <a:lstStyle/>
                <a:p>
                  <a:endParaRPr lang="zh-CN" altLang="en-US"/>
                </a:p>
              </p:txBody>
            </p:sp>
            <p:sp>
              <p:nvSpPr>
                <p:cNvPr id="485" name="îş1íḑè">
                  <a:extLst>
                    <a:ext uri="{FF2B5EF4-FFF2-40B4-BE49-F238E27FC236}">
                      <a16:creationId xmlns:a16="http://schemas.microsoft.com/office/drawing/2014/main" id="{33BA8AA0-EDC9-08DD-4DE2-F5641437783C}"/>
                    </a:ext>
                  </a:extLst>
                </p:cNvPr>
                <p:cNvSpPr/>
                <p:nvPr/>
              </p:nvSpPr>
              <p:spPr>
                <a:xfrm>
                  <a:off x="300550" y="4368881"/>
                  <a:ext cx="110407" cy="68371"/>
                </a:xfrm>
                <a:custGeom>
                  <a:avLst/>
                  <a:gdLst>
                    <a:gd name="connsiteX0" fmla="*/ 3301 w 110407"/>
                    <a:gd name="connsiteY0" fmla="*/ 46210 h 68371"/>
                    <a:gd name="connsiteX1" fmla="*/ 66011 w 110407"/>
                    <a:gd name="connsiteY1" fmla="*/ 62861 h 68371"/>
                    <a:gd name="connsiteX2" fmla="*/ 112454 w 110407"/>
                    <a:gd name="connsiteY2" fmla="*/ 17503 h 68371"/>
                    <a:gd name="connsiteX3" fmla="*/ 49680 w 110407"/>
                    <a:gd name="connsiteY3" fmla="*/ 854 h 68371"/>
                    <a:gd name="connsiteX4" fmla="*/ 3301 w 110407"/>
                    <a:gd name="connsiteY4" fmla="*/ 46210 h 683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07" h="68371">
                      <a:moveTo>
                        <a:pt x="3301" y="46210"/>
                      </a:moveTo>
                      <a:cubicBezTo>
                        <a:pt x="7767" y="63370"/>
                        <a:pt x="35837" y="70835"/>
                        <a:pt x="66011" y="62861"/>
                      </a:cubicBezTo>
                      <a:cubicBezTo>
                        <a:pt x="96186" y="54887"/>
                        <a:pt x="117047" y="34663"/>
                        <a:pt x="112454" y="17503"/>
                      </a:cubicBezTo>
                      <a:cubicBezTo>
                        <a:pt x="107859" y="343"/>
                        <a:pt x="79854" y="-7057"/>
                        <a:pt x="49680" y="854"/>
                      </a:cubicBezTo>
                      <a:cubicBezTo>
                        <a:pt x="19505" y="8764"/>
                        <a:pt x="-1228" y="29050"/>
                        <a:pt x="3301" y="46210"/>
                      </a:cubicBezTo>
                      <a:close/>
                    </a:path>
                  </a:pathLst>
                </a:custGeom>
                <a:solidFill>
                  <a:srgbClr val="B04C00"/>
                </a:solidFill>
                <a:ln w="6375" cap="flat">
                  <a:noFill/>
                  <a:prstDash val="solid"/>
                  <a:miter/>
                </a:ln>
              </p:spPr>
              <p:txBody>
                <a:bodyPr rtlCol="0" anchor="ctr"/>
                <a:lstStyle/>
                <a:p>
                  <a:endParaRPr lang="zh-CN" altLang="en-US"/>
                </a:p>
              </p:txBody>
            </p:sp>
            <p:sp>
              <p:nvSpPr>
                <p:cNvPr id="486" name="iSḻîḑè">
                  <a:extLst>
                    <a:ext uri="{FF2B5EF4-FFF2-40B4-BE49-F238E27FC236}">
                      <a16:creationId xmlns:a16="http://schemas.microsoft.com/office/drawing/2014/main" id="{51B7EF19-9E80-B3D9-B9A8-0F1226761957}"/>
                    </a:ext>
                  </a:extLst>
                </p:cNvPr>
                <p:cNvSpPr/>
                <p:nvPr/>
              </p:nvSpPr>
              <p:spPr>
                <a:xfrm rot="-1995000">
                  <a:off x="76003" y="4720923"/>
                  <a:ext cx="245989" cy="139708"/>
                </a:xfrm>
                <a:custGeom>
                  <a:avLst/>
                  <a:gdLst>
                    <a:gd name="connsiteX0" fmla="*/ 248671 w 245989"/>
                    <a:gd name="connsiteY0" fmla="*/ 67539 h 139708"/>
                    <a:gd name="connsiteX1" fmla="*/ 125676 w 245989"/>
                    <a:gd name="connsiteY1" fmla="*/ 137393 h 139708"/>
                    <a:gd name="connsiteX2" fmla="*/ 2681 w 245989"/>
                    <a:gd name="connsiteY2" fmla="*/ 67539 h 139708"/>
                    <a:gd name="connsiteX3" fmla="*/ 125676 w 245989"/>
                    <a:gd name="connsiteY3" fmla="*/ -2315 h 139708"/>
                    <a:gd name="connsiteX4" fmla="*/ 248671 w 245989"/>
                    <a:gd name="connsiteY4" fmla="*/ 67539 h 139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989" h="139708">
                      <a:moveTo>
                        <a:pt x="248671" y="67539"/>
                      </a:moveTo>
                      <a:cubicBezTo>
                        <a:pt x="248671" y="106119"/>
                        <a:pt x="193605" y="137393"/>
                        <a:pt x="125676" y="137393"/>
                      </a:cubicBezTo>
                      <a:cubicBezTo>
                        <a:pt x="57748" y="137393"/>
                        <a:pt x="2681" y="106118"/>
                        <a:pt x="2681" y="67539"/>
                      </a:cubicBezTo>
                      <a:cubicBezTo>
                        <a:pt x="2681" y="28959"/>
                        <a:pt x="57747" y="-2315"/>
                        <a:pt x="125676" y="-2315"/>
                      </a:cubicBezTo>
                      <a:cubicBezTo>
                        <a:pt x="193603" y="-2315"/>
                        <a:pt x="248671" y="28960"/>
                        <a:pt x="248671" y="67539"/>
                      </a:cubicBezTo>
                      <a:close/>
                    </a:path>
                  </a:pathLst>
                </a:custGeom>
                <a:solidFill>
                  <a:srgbClr val="FFC30D"/>
                </a:solidFill>
                <a:ln w="6375" cap="flat">
                  <a:noFill/>
                  <a:prstDash val="solid"/>
                  <a:miter/>
                </a:ln>
              </p:spPr>
              <p:txBody>
                <a:bodyPr rtlCol="0" anchor="ctr"/>
                <a:lstStyle/>
                <a:p>
                  <a:endParaRPr lang="zh-CN" altLang="en-US"/>
                </a:p>
              </p:txBody>
            </p:sp>
            <p:sp>
              <p:nvSpPr>
                <p:cNvPr id="487" name="îṣlîďê">
                  <a:extLst>
                    <a:ext uri="{FF2B5EF4-FFF2-40B4-BE49-F238E27FC236}">
                      <a16:creationId xmlns:a16="http://schemas.microsoft.com/office/drawing/2014/main" id="{3C016576-B804-9FB1-94A5-CDE8159EF962}"/>
                    </a:ext>
                  </a:extLst>
                </p:cNvPr>
                <p:cNvSpPr/>
                <p:nvPr/>
              </p:nvSpPr>
              <p:spPr>
                <a:xfrm rot="-1995000">
                  <a:off x="127188" y="4745785"/>
                  <a:ext cx="134733" cy="76552"/>
                </a:xfrm>
                <a:custGeom>
                  <a:avLst/>
                  <a:gdLst>
                    <a:gd name="connsiteX0" fmla="*/ 137413 w 134733"/>
                    <a:gd name="connsiteY0" fmla="*/ 35962 h 76552"/>
                    <a:gd name="connsiteX1" fmla="*/ 70046 w 134733"/>
                    <a:gd name="connsiteY1" fmla="*/ 74239 h 76552"/>
                    <a:gd name="connsiteX2" fmla="*/ 2679 w 134733"/>
                    <a:gd name="connsiteY2" fmla="*/ 35962 h 76552"/>
                    <a:gd name="connsiteX3" fmla="*/ 70046 w 134733"/>
                    <a:gd name="connsiteY3" fmla="*/ -2314 h 76552"/>
                    <a:gd name="connsiteX4" fmla="*/ 137413 w 134733"/>
                    <a:gd name="connsiteY4" fmla="*/ 35962 h 76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33" h="76552">
                      <a:moveTo>
                        <a:pt x="137413" y="35962"/>
                      </a:moveTo>
                      <a:cubicBezTo>
                        <a:pt x="137413" y="57102"/>
                        <a:pt x="107253" y="74239"/>
                        <a:pt x="70046" y="74239"/>
                      </a:cubicBezTo>
                      <a:cubicBezTo>
                        <a:pt x="32841" y="74239"/>
                        <a:pt x="2679" y="57102"/>
                        <a:pt x="2679" y="35962"/>
                      </a:cubicBezTo>
                      <a:cubicBezTo>
                        <a:pt x="2679" y="14823"/>
                        <a:pt x="32840" y="-2314"/>
                        <a:pt x="70046" y="-2314"/>
                      </a:cubicBezTo>
                      <a:cubicBezTo>
                        <a:pt x="107251" y="-2314"/>
                        <a:pt x="137413" y="14823"/>
                        <a:pt x="137413" y="35962"/>
                      </a:cubicBezTo>
                      <a:close/>
                    </a:path>
                  </a:pathLst>
                </a:custGeom>
                <a:solidFill>
                  <a:srgbClr val="B04C00"/>
                </a:solidFill>
                <a:ln w="6375" cap="flat">
                  <a:noFill/>
                  <a:prstDash val="solid"/>
                  <a:miter/>
                </a:ln>
              </p:spPr>
              <p:txBody>
                <a:bodyPr rtlCol="0" anchor="ctr"/>
                <a:lstStyle/>
                <a:p>
                  <a:endParaRPr lang="zh-CN" altLang="en-US"/>
                </a:p>
              </p:txBody>
            </p:sp>
            <p:sp>
              <p:nvSpPr>
                <p:cNvPr id="488" name="isļïdè">
                  <a:extLst>
                    <a:ext uri="{FF2B5EF4-FFF2-40B4-BE49-F238E27FC236}">
                      <a16:creationId xmlns:a16="http://schemas.microsoft.com/office/drawing/2014/main" id="{056D2658-63E6-0244-A2A6-66D7CDA91787}"/>
                    </a:ext>
                  </a:extLst>
                </p:cNvPr>
                <p:cNvSpPr/>
                <p:nvPr/>
              </p:nvSpPr>
              <p:spPr>
                <a:xfrm>
                  <a:off x="601505" y="4310718"/>
                  <a:ext cx="212133" cy="187293"/>
                </a:xfrm>
                <a:custGeom>
                  <a:avLst/>
                  <a:gdLst>
                    <a:gd name="connsiteX0" fmla="*/ 11812 w 212133"/>
                    <a:gd name="connsiteY0" fmla="*/ 15636 h 187293"/>
                    <a:gd name="connsiteX1" fmla="*/ 65718 w 212133"/>
                    <a:gd name="connsiteY1" fmla="*/ 146414 h 187293"/>
                    <a:gd name="connsiteX2" fmla="*/ 205681 w 212133"/>
                    <a:gd name="connsiteY2" fmla="*/ 167083 h 187293"/>
                    <a:gd name="connsiteX3" fmla="*/ 151776 w 212133"/>
                    <a:gd name="connsiteY3" fmla="*/ 36305 h 187293"/>
                    <a:gd name="connsiteX4" fmla="*/ 11812 w 212133"/>
                    <a:gd name="connsiteY4" fmla="*/ 15636 h 187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133" h="187293">
                      <a:moveTo>
                        <a:pt x="11812" y="15636"/>
                      </a:moveTo>
                      <a:cubicBezTo>
                        <a:pt x="-11919" y="46002"/>
                        <a:pt x="12195" y="104565"/>
                        <a:pt x="65718" y="146414"/>
                      </a:cubicBezTo>
                      <a:cubicBezTo>
                        <a:pt x="119242" y="188263"/>
                        <a:pt x="181950" y="197449"/>
                        <a:pt x="205681" y="167083"/>
                      </a:cubicBezTo>
                      <a:cubicBezTo>
                        <a:pt x="229414" y="136717"/>
                        <a:pt x="205300" y="78155"/>
                        <a:pt x="151776" y="36305"/>
                      </a:cubicBezTo>
                      <a:cubicBezTo>
                        <a:pt x="98253" y="-5544"/>
                        <a:pt x="35862" y="-14858"/>
                        <a:pt x="11812" y="15636"/>
                      </a:cubicBezTo>
                      <a:close/>
                    </a:path>
                  </a:pathLst>
                </a:custGeom>
                <a:solidFill>
                  <a:srgbClr val="FFC30D"/>
                </a:solidFill>
                <a:ln w="6375" cap="flat">
                  <a:noFill/>
                  <a:prstDash val="solid"/>
                  <a:miter/>
                </a:ln>
              </p:spPr>
              <p:txBody>
                <a:bodyPr rtlCol="0" anchor="ctr"/>
                <a:lstStyle/>
                <a:p>
                  <a:endParaRPr lang="zh-CN" altLang="en-US"/>
                </a:p>
              </p:txBody>
            </p:sp>
            <p:sp>
              <p:nvSpPr>
                <p:cNvPr id="489" name="iṩlíďê">
                  <a:extLst>
                    <a:ext uri="{FF2B5EF4-FFF2-40B4-BE49-F238E27FC236}">
                      <a16:creationId xmlns:a16="http://schemas.microsoft.com/office/drawing/2014/main" id="{44FF7A93-39ED-0D59-375A-D41DB5FE10F5}"/>
                    </a:ext>
                  </a:extLst>
                </p:cNvPr>
                <p:cNvSpPr/>
                <p:nvPr/>
              </p:nvSpPr>
              <p:spPr>
                <a:xfrm>
                  <a:off x="654825" y="4346732"/>
                  <a:ext cx="115889" cy="102560"/>
                </a:xfrm>
                <a:custGeom>
                  <a:avLst/>
                  <a:gdLst>
                    <a:gd name="connsiteX0" fmla="*/ 7612 w 115889"/>
                    <a:gd name="connsiteY0" fmla="*/ 7499 h 102560"/>
                    <a:gd name="connsiteX1" fmla="*/ 37086 w 115889"/>
                    <a:gd name="connsiteY1" fmla="*/ 79139 h 102560"/>
                    <a:gd name="connsiteX2" fmla="*/ 113639 w 115889"/>
                    <a:gd name="connsiteY2" fmla="*/ 90431 h 102560"/>
                    <a:gd name="connsiteX3" fmla="*/ 84101 w 115889"/>
                    <a:gd name="connsiteY3" fmla="*/ 18790 h 102560"/>
                    <a:gd name="connsiteX4" fmla="*/ 7612 w 115889"/>
                    <a:gd name="connsiteY4" fmla="*/ 7499 h 102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889" h="102560">
                      <a:moveTo>
                        <a:pt x="7612" y="7499"/>
                      </a:moveTo>
                      <a:cubicBezTo>
                        <a:pt x="-5146" y="24150"/>
                        <a:pt x="7612" y="56238"/>
                        <a:pt x="37086" y="79139"/>
                      </a:cubicBezTo>
                      <a:cubicBezTo>
                        <a:pt x="66558" y="102042"/>
                        <a:pt x="100880" y="107082"/>
                        <a:pt x="113639" y="90431"/>
                      </a:cubicBezTo>
                      <a:cubicBezTo>
                        <a:pt x="126398" y="73782"/>
                        <a:pt x="113639" y="41693"/>
                        <a:pt x="84101" y="18790"/>
                      </a:cubicBezTo>
                      <a:cubicBezTo>
                        <a:pt x="54565" y="-4111"/>
                        <a:pt x="20627" y="-9151"/>
                        <a:pt x="7612" y="7499"/>
                      </a:cubicBezTo>
                      <a:close/>
                    </a:path>
                  </a:pathLst>
                </a:custGeom>
                <a:solidFill>
                  <a:srgbClr val="B04C00"/>
                </a:solidFill>
                <a:ln w="6375" cap="flat">
                  <a:noFill/>
                  <a:prstDash val="solid"/>
                  <a:miter/>
                </a:ln>
              </p:spPr>
              <p:txBody>
                <a:bodyPr rtlCol="0" anchor="ctr"/>
                <a:lstStyle/>
                <a:p>
                  <a:endParaRPr lang="zh-CN" altLang="en-US"/>
                </a:p>
              </p:txBody>
            </p:sp>
            <p:sp>
              <p:nvSpPr>
                <p:cNvPr id="490" name="išļíḋe">
                  <a:extLst>
                    <a:ext uri="{FF2B5EF4-FFF2-40B4-BE49-F238E27FC236}">
                      <a16:creationId xmlns:a16="http://schemas.microsoft.com/office/drawing/2014/main" id="{13CF5EEE-0C02-E960-A891-9399B96FF9F3}"/>
                    </a:ext>
                  </a:extLst>
                </p:cNvPr>
                <p:cNvSpPr/>
                <p:nvPr/>
              </p:nvSpPr>
              <p:spPr>
                <a:xfrm>
                  <a:off x="1018505" y="4546793"/>
                  <a:ext cx="237375" cy="153989"/>
                </a:xfrm>
                <a:custGeom>
                  <a:avLst/>
                  <a:gdLst>
                    <a:gd name="connsiteX0" fmla="*/ 4816 w 237375"/>
                    <a:gd name="connsiteY0" fmla="*/ 35437 h 153989"/>
                    <a:gd name="connsiteX1" fmla="*/ 99104 w 237375"/>
                    <a:gd name="connsiteY1" fmla="*/ 140889 h 153989"/>
                    <a:gd name="connsiteX2" fmla="*/ 237920 w 237375"/>
                    <a:gd name="connsiteY2" fmla="*/ 113968 h 153989"/>
                    <a:gd name="connsiteX3" fmla="*/ 143696 w 237375"/>
                    <a:gd name="connsiteY3" fmla="*/ 8453 h 153989"/>
                    <a:gd name="connsiteX4" fmla="*/ 4816 w 237375"/>
                    <a:gd name="connsiteY4" fmla="*/ 35437 h 153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375" h="153989">
                      <a:moveTo>
                        <a:pt x="4816" y="35437"/>
                      </a:moveTo>
                      <a:cubicBezTo>
                        <a:pt x="-7496" y="71993"/>
                        <a:pt x="34671" y="119200"/>
                        <a:pt x="99104" y="140889"/>
                      </a:cubicBezTo>
                      <a:cubicBezTo>
                        <a:pt x="163535" y="162580"/>
                        <a:pt x="225607" y="150522"/>
                        <a:pt x="237920" y="113968"/>
                      </a:cubicBezTo>
                      <a:cubicBezTo>
                        <a:pt x="250232" y="77414"/>
                        <a:pt x="208063" y="30144"/>
                        <a:pt x="143696" y="8453"/>
                      </a:cubicBezTo>
                      <a:cubicBezTo>
                        <a:pt x="79327" y="-13237"/>
                        <a:pt x="17128" y="-1116"/>
                        <a:pt x="4816" y="35437"/>
                      </a:cubicBezTo>
                      <a:close/>
                    </a:path>
                  </a:pathLst>
                </a:custGeom>
                <a:solidFill>
                  <a:srgbClr val="FFC30D"/>
                </a:solidFill>
                <a:ln w="6375" cap="flat">
                  <a:noFill/>
                  <a:prstDash val="solid"/>
                  <a:miter/>
                </a:ln>
              </p:spPr>
              <p:txBody>
                <a:bodyPr rtlCol="0" anchor="ctr"/>
                <a:lstStyle/>
                <a:p>
                  <a:endParaRPr lang="zh-CN" altLang="en-US"/>
                </a:p>
              </p:txBody>
            </p:sp>
            <p:sp>
              <p:nvSpPr>
                <p:cNvPr id="491" name="îśľïdè">
                  <a:extLst>
                    <a:ext uri="{FF2B5EF4-FFF2-40B4-BE49-F238E27FC236}">
                      <a16:creationId xmlns:a16="http://schemas.microsoft.com/office/drawing/2014/main" id="{5FD50618-C864-65FA-B336-B0EFED49B9FE}"/>
                    </a:ext>
                  </a:extLst>
                </p:cNvPr>
                <p:cNvSpPr/>
                <p:nvPr/>
              </p:nvSpPr>
              <p:spPr>
                <a:xfrm>
                  <a:off x="1074774" y="4573909"/>
                  <a:ext cx="129986" cy="84355"/>
                </a:xfrm>
                <a:custGeom>
                  <a:avLst/>
                  <a:gdLst>
                    <a:gd name="connsiteX0" fmla="*/ 3856 w 129986"/>
                    <a:gd name="connsiteY0" fmla="*/ 18402 h 84355"/>
                    <a:gd name="connsiteX1" fmla="*/ 55466 w 129986"/>
                    <a:gd name="connsiteY1" fmla="*/ 76136 h 84355"/>
                    <a:gd name="connsiteX2" fmla="*/ 131508 w 129986"/>
                    <a:gd name="connsiteY2" fmla="*/ 61399 h 84355"/>
                    <a:gd name="connsiteX3" fmla="*/ 79900 w 129986"/>
                    <a:gd name="connsiteY3" fmla="*/ 3601 h 84355"/>
                    <a:gd name="connsiteX4" fmla="*/ 3856 w 129986"/>
                    <a:gd name="connsiteY4" fmla="*/ 18402 h 84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986" h="84355">
                      <a:moveTo>
                        <a:pt x="3856" y="18402"/>
                      </a:moveTo>
                      <a:cubicBezTo>
                        <a:pt x="-2906" y="38434"/>
                        <a:pt x="20188" y="64269"/>
                        <a:pt x="55466" y="76136"/>
                      </a:cubicBezTo>
                      <a:cubicBezTo>
                        <a:pt x="90745" y="88001"/>
                        <a:pt x="124810" y="81431"/>
                        <a:pt x="131508" y="61399"/>
                      </a:cubicBezTo>
                      <a:cubicBezTo>
                        <a:pt x="138207" y="41368"/>
                        <a:pt x="115177" y="15531"/>
                        <a:pt x="79900" y="3601"/>
                      </a:cubicBezTo>
                      <a:cubicBezTo>
                        <a:pt x="44622" y="-8328"/>
                        <a:pt x="10619" y="-1629"/>
                        <a:pt x="3856" y="18402"/>
                      </a:cubicBezTo>
                      <a:close/>
                    </a:path>
                  </a:pathLst>
                </a:custGeom>
                <a:solidFill>
                  <a:srgbClr val="B04C00"/>
                </a:solidFill>
                <a:ln w="6375" cap="flat">
                  <a:noFill/>
                  <a:prstDash val="solid"/>
                  <a:miter/>
                </a:ln>
              </p:spPr>
              <p:txBody>
                <a:bodyPr rtlCol="0" anchor="ctr"/>
                <a:lstStyle/>
                <a:p>
                  <a:endParaRPr lang="zh-CN" altLang="en-US"/>
                </a:p>
              </p:txBody>
            </p:sp>
            <p:sp>
              <p:nvSpPr>
                <p:cNvPr id="492" name="íṡľïďé">
                  <a:extLst>
                    <a:ext uri="{FF2B5EF4-FFF2-40B4-BE49-F238E27FC236}">
                      <a16:creationId xmlns:a16="http://schemas.microsoft.com/office/drawing/2014/main" id="{AA4740AC-B407-4DA6-87CE-756EC813415C}"/>
                    </a:ext>
                  </a:extLst>
                </p:cNvPr>
                <p:cNvSpPr/>
                <p:nvPr/>
              </p:nvSpPr>
              <p:spPr>
                <a:xfrm>
                  <a:off x="1416281" y="4762818"/>
                  <a:ext cx="160808" cy="232550"/>
                </a:xfrm>
                <a:custGeom>
                  <a:avLst/>
                  <a:gdLst>
                    <a:gd name="connsiteX0" fmla="*/ 34716 w 160808"/>
                    <a:gd name="connsiteY0" fmla="*/ 909 h 232550"/>
                    <a:gd name="connsiteX1" fmla="*/ 18831 w 160808"/>
                    <a:gd name="connsiteY1" fmla="*/ 141255 h 232550"/>
                    <a:gd name="connsiteX2" fmla="*/ 131427 w 160808"/>
                    <a:gd name="connsiteY2" fmla="*/ 226930 h 232550"/>
                    <a:gd name="connsiteX3" fmla="*/ 147312 w 160808"/>
                    <a:gd name="connsiteY3" fmla="*/ 86584 h 232550"/>
                    <a:gd name="connsiteX4" fmla="*/ 34716 w 160808"/>
                    <a:gd name="connsiteY4" fmla="*/ 909 h 2325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808" h="232550">
                      <a:moveTo>
                        <a:pt x="34716" y="909"/>
                      </a:moveTo>
                      <a:cubicBezTo>
                        <a:pt x="-754" y="16027"/>
                        <a:pt x="-7836" y="78992"/>
                        <a:pt x="18831" y="141255"/>
                      </a:cubicBezTo>
                      <a:cubicBezTo>
                        <a:pt x="45497" y="203519"/>
                        <a:pt x="95957" y="242113"/>
                        <a:pt x="131427" y="226930"/>
                      </a:cubicBezTo>
                      <a:cubicBezTo>
                        <a:pt x="166897" y="211747"/>
                        <a:pt x="174041" y="148847"/>
                        <a:pt x="147312" y="86584"/>
                      </a:cubicBezTo>
                      <a:cubicBezTo>
                        <a:pt x="120582" y="24320"/>
                        <a:pt x="70248" y="-14020"/>
                        <a:pt x="34716" y="909"/>
                      </a:cubicBezTo>
                      <a:close/>
                    </a:path>
                  </a:pathLst>
                </a:custGeom>
                <a:solidFill>
                  <a:srgbClr val="FFC30D"/>
                </a:solidFill>
                <a:ln w="6375" cap="flat">
                  <a:noFill/>
                  <a:prstDash val="solid"/>
                  <a:miter/>
                </a:ln>
              </p:spPr>
              <p:txBody>
                <a:bodyPr rtlCol="0" anchor="ctr"/>
                <a:lstStyle/>
                <a:p>
                  <a:endParaRPr lang="zh-CN" altLang="en-US"/>
                </a:p>
              </p:txBody>
            </p:sp>
            <p:sp>
              <p:nvSpPr>
                <p:cNvPr id="493" name="îSľîdê">
                  <a:extLst>
                    <a:ext uri="{FF2B5EF4-FFF2-40B4-BE49-F238E27FC236}">
                      <a16:creationId xmlns:a16="http://schemas.microsoft.com/office/drawing/2014/main" id="{4D7930A6-A8D6-07FD-A9DD-A0E65BB6A0C1}"/>
                    </a:ext>
                  </a:extLst>
                </p:cNvPr>
                <p:cNvSpPr/>
                <p:nvPr/>
              </p:nvSpPr>
              <p:spPr>
                <a:xfrm>
                  <a:off x="1460174" y="4812204"/>
                  <a:ext cx="88005" cy="127511"/>
                </a:xfrm>
                <a:custGeom>
                  <a:avLst/>
                  <a:gdLst>
                    <a:gd name="connsiteX0" fmla="*/ 20168 w 88005"/>
                    <a:gd name="connsiteY0" fmla="*/ -505 h 127511"/>
                    <a:gd name="connsiteX1" fmla="*/ 11429 w 88005"/>
                    <a:gd name="connsiteY1" fmla="*/ 76494 h 127511"/>
                    <a:gd name="connsiteX2" fmla="*/ 73117 w 88005"/>
                    <a:gd name="connsiteY2" fmla="*/ 123383 h 127511"/>
                    <a:gd name="connsiteX3" fmla="*/ 81794 w 88005"/>
                    <a:gd name="connsiteY3" fmla="*/ 46383 h 127511"/>
                    <a:gd name="connsiteX4" fmla="*/ 20168 w 88005"/>
                    <a:gd name="connsiteY4" fmla="*/ -505 h 1275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005" h="127511">
                      <a:moveTo>
                        <a:pt x="20168" y="-505"/>
                      </a:moveTo>
                      <a:cubicBezTo>
                        <a:pt x="1029" y="7787"/>
                        <a:pt x="-3180" y="42237"/>
                        <a:pt x="11429" y="76494"/>
                      </a:cubicBezTo>
                      <a:cubicBezTo>
                        <a:pt x="26038" y="110752"/>
                        <a:pt x="53659" y="131676"/>
                        <a:pt x="73117" y="123383"/>
                      </a:cubicBezTo>
                      <a:cubicBezTo>
                        <a:pt x="92574" y="115089"/>
                        <a:pt x="96467" y="80577"/>
                        <a:pt x="81794" y="46383"/>
                      </a:cubicBezTo>
                      <a:cubicBezTo>
                        <a:pt x="67121" y="12190"/>
                        <a:pt x="39881" y="-8798"/>
                        <a:pt x="20168" y="-505"/>
                      </a:cubicBezTo>
                      <a:close/>
                    </a:path>
                  </a:pathLst>
                </a:custGeom>
                <a:solidFill>
                  <a:srgbClr val="B04C00"/>
                </a:solidFill>
                <a:ln w="6375" cap="flat">
                  <a:noFill/>
                  <a:prstDash val="solid"/>
                  <a:miter/>
                </a:ln>
              </p:spPr>
              <p:txBody>
                <a:bodyPr rtlCol="0" anchor="ctr"/>
                <a:lstStyle/>
                <a:p>
                  <a:endParaRPr lang="zh-CN" altLang="en-US"/>
                </a:p>
              </p:txBody>
            </p:sp>
            <p:sp>
              <p:nvSpPr>
                <p:cNvPr id="494" name="ïṥḻîḋe">
                  <a:extLst>
                    <a:ext uri="{FF2B5EF4-FFF2-40B4-BE49-F238E27FC236}">
                      <a16:creationId xmlns:a16="http://schemas.microsoft.com/office/drawing/2014/main" id="{716BB8CB-45BC-4D09-F5A8-1ECF963907FD}"/>
                    </a:ext>
                  </a:extLst>
                </p:cNvPr>
                <p:cNvSpPr/>
                <p:nvPr/>
              </p:nvSpPr>
              <p:spPr>
                <a:xfrm>
                  <a:off x="1116449" y="5174200"/>
                  <a:ext cx="168278" cy="218542"/>
                </a:xfrm>
                <a:custGeom>
                  <a:avLst/>
                  <a:gdLst>
                    <a:gd name="connsiteX0" fmla="*/ 146801 w 168278"/>
                    <a:gd name="connsiteY0" fmla="*/ 3166 h 218542"/>
                    <a:gd name="connsiteX1" fmla="*/ 27826 w 168278"/>
                    <a:gd name="connsiteY1" fmla="*/ 72894 h 218542"/>
                    <a:gd name="connsiteX2" fmla="*/ 26869 w 168278"/>
                    <a:gd name="connsiteY2" fmla="*/ 210752 h 218542"/>
                    <a:gd name="connsiteX3" fmla="*/ 145781 w 168278"/>
                    <a:gd name="connsiteY3" fmla="*/ 141026 h 218542"/>
                    <a:gd name="connsiteX4" fmla="*/ 146801 w 168278"/>
                    <a:gd name="connsiteY4" fmla="*/ 3166 h 218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78" h="218542">
                      <a:moveTo>
                        <a:pt x="146801" y="3166"/>
                      </a:moveTo>
                      <a:cubicBezTo>
                        <a:pt x="114203" y="-15653"/>
                        <a:pt x="60998" y="15544"/>
                        <a:pt x="27826" y="72894"/>
                      </a:cubicBezTo>
                      <a:cubicBezTo>
                        <a:pt x="-5347" y="130245"/>
                        <a:pt x="-5730" y="191934"/>
                        <a:pt x="26869" y="210752"/>
                      </a:cubicBezTo>
                      <a:cubicBezTo>
                        <a:pt x="59467" y="229571"/>
                        <a:pt x="112672" y="198313"/>
                        <a:pt x="145781" y="141026"/>
                      </a:cubicBezTo>
                      <a:cubicBezTo>
                        <a:pt x="178890" y="83739"/>
                        <a:pt x="179464" y="21985"/>
                        <a:pt x="146801" y="3166"/>
                      </a:cubicBezTo>
                      <a:close/>
                    </a:path>
                  </a:pathLst>
                </a:custGeom>
                <a:solidFill>
                  <a:srgbClr val="FFC30D"/>
                </a:solidFill>
                <a:ln w="6375" cap="flat">
                  <a:noFill/>
                  <a:prstDash val="solid"/>
                  <a:miter/>
                </a:ln>
              </p:spPr>
              <p:txBody>
                <a:bodyPr rtlCol="0" anchor="ctr"/>
                <a:lstStyle/>
                <a:p>
                  <a:endParaRPr lang="zh-CN" altLang="en-US"/>
                </a:p>
              </p:txBody>
            </p:sp>
            <p:sp>
              <p:nvSpPr>
                <p:cNvPr id="495" name="ïṣ1iḑé">
                  <a:extLst>
                    <a:ext uri="{FF2B5EF4-FFF2-40B4-BE49-F238E27FC236}">
                      <a16:creationId xmlns:a16="http://schemas.microsoft.com/office/drawing/2014/main" id="{8300CCF4-3779-5128-E23F-B853494ED9AF}"/>
                    </a:ext>
                  </a:extLst>
                </p:cNvPr>
                <p:cNvSpPr/>
                <p:nvPr/>
              </p:nvSpPr>
              <p:spPr>
                <a:xfrm>
                  <a:off x="1161368" y="5227575"/>
                  <a:ext cx="92098" cy="119830"/>
                </a:xfrm>
                <a:custGeom>
                  <a:avLst/>
                  <a:gdLst>
                    <a:gd name="connsiteX0" fmla="*/ 81596 w 92098"/>
                    <a:gd name="connsiteY0" fmla="*/ 698 h 119830"/>
                    <a:gd name="connsiteX1" fmla="*/ 16462 w 92098"/>
                    <a:gd name="connsiteY1" fmla="*/ 38975 h 119830"/>
                    <a:gd name="connsiteX2" fmla="*/ 15887 w 92098"/>
                    <a:gd name="connsiteY2" fmla="*/ 114507 h 119830"/>
                    <a:gd name="connsiteX3" fmla="*/ 81022 w 92098"/>
                    <a:gd name="connsiteY3" fmla="*/ 76231 h 119830"/>
                    <a:gd name="connsiteX4" fmla="*/ 81596 w 92098"/>
                    <a:gd name="connsiteY4" fmla="*/ 698 h 119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098" h="119830">
                      <a:moveTo>
                        <a:pt x="81596" y="698"/>
                      </a:moveTo>
                      <a:cubicBezTo>
                        <a:pt x="63733" y="-9636"/>
                        <a:pt x="34580" y="7461"/>
                        <a:pt x="16462" y="38975"/>
                      </a:cubicBezTo>
                      <a:cubicBezTo>
                        <a:pt x="-1656" y="70490"/>
                        <a:pt x="-1974" y="104172"/>
                        <a:pt x="15887" y="114507"/>
                      </a:cubicBezTo>
                      <a:cubicBezTo>
                        <a:pt x="33750" y="124843"/>
                        <a:pt x="62904" y="107681"/>
                        <a:pt x="81022" y="76231"/>
                      </a:cubicBezTo>
                      <a:cubicBezTo>
                        <a:pt x="99139" y="44781"/>
                        <a:pt x="99394" y="10970"/>
                        <a:pt x="81596" y="698"/>
                      </a:cubicBezTo>
                      <a:close/>
                    </a:path>
                  </a:pathLst>
                </a:custGeom>
                <a:solidFill>
                  <a:srgbClr val="B04C00"/>
                </a:solidFill>
                <a:ln w="6375" cap="flat">
                  <a:noFill/>
                  <a:prstDash val="solid"/>
                  <a:miter/>
                </a:ln>
              </p:spPr>
              <p:txBody>
                <a:bodyPr rtlCol="0" anchor="ctr"/>
                <a:lstStyle/>
                <a:p>
                  <a:endParaRPr lang="zh-CN" altLang="en-US"/>
                </a:p>
              </p:txBody>
            </p:sp>
            <p:sp>
              <p:nvSpPr>
                <p:cNvPr id="496" name="îṡľiďé">
                  <a:extLst>
                    <a:ext uri="{FF2B5EF4-FFF2-40B4-BE49-F238E27FC236}">
                      <a16:creationId xmlns:a16="http://schemas.microsoft.com/office/drawing/2014/main" id="{469C3CBF-0889-A413-33DD-138858E89E92}"/>
                    </a:ext>
                  </a:extLst>
                </p:cNvPr>
                <p:cNvSpPr/>
                <p:nvPr/>
              </p:nvSpPr>
              <p:spPr>
                <a:xfrm>
                  <a:off x="521452" y="5050179"/>
                  <a:ext cx="172627" cy="635325"/>
                </a:xfrm>
                <a:custGeom>
                  <a:avLst/>
                  <a:gdLst>
                    <a:gd name="connsiteX0" fmla="*/ 65007 w 172627"/>
                    <a:gd name="connsiteY0" fmla="*/ 244505 h 635325"/>
                    <a:gd name="connsiteX1" fmla="*/ 2680 w 172627"/>
                    <a:gd name="connsiteY1" fmla="*/ 633011 h 635325"/>
                    <a:gd name="connsiteX2" fmla="*/ 88483 w 172627"/>
                    <a:gd name="connsiteY2" fmla="*/ 613872 h 635325"/>
                    <a:gd name="connsiteX3" fmla="*/ 88483 w 172627"/>
                    <a:gd name="connsiteY3" fmla="*/ 613872 h 635325"/>
                    <a:gd name="connsiteX4" fmla="*/ 111067 w 172627"/>
                    <a:gd name="connsiteY4" fmla="*/ 586249 h 635325"/>
                    <a:gd name="connsiteX5" fmla="*/ 175308 w 172627"/>
                    <a:gd name="connsiteY5" fmla="*/ -2315 h 635325"/>
                    <a:gd name="connsiteX6" fmla="*/ 65007 w 172627"/>
                    <a:gd name="connsiteY6" fmla="*/ 244505 h 63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27" h="635325">
                      <a:moveTo>
                        <a:pt x="65007" y="244505"/>
                      </a:moveTo>
                      <a:cubicBezTo>
                        <a:pt x="84656" y="376431"/>
                        <a:pt x="84593" y="547783"/>
                        <a:pt x="2680" y="633011"/>
                      </a:cubicBezTo>
                      <a:cubicBezTo>
                        <a:pt x="38150" y="633011"/>
                        <a:pt x="68389" y="627397"/>
                        <a:pt x="88483" y="613872"/>
                      </a:cubicBezTo>
                      <a:lnTo>
                        <a:pt x="88483" y="613872"/>
                      </a:lnTo>
                      <a:cubicBezTo>
                        <a:pt x="98755" y="607301"/>
                        <a:pt x="106665" y="597605"/>
                        <a:pt x="111067" y="586249"/>
                      </a:cubicBezTo>
                      <a:cubicBezTo>
                        <a:pt x="120572" y="536683"/>
                        <a:pt x="67303" y="212928"/>
                        <a:pt x="175308" y="-2315"/>
                      </a:cubicBezTo>
                      <a:cubicBezTo>
                        <a:pt x="172246" y="1449"/>
                        <a:pt x="50207" y="145497"/>
                        <a:pt x="65007" y="244505"/>
                      </a:cubicBezTo>
                      <a:close/>
                    </a:path>
                  </a:pathLst>
                </a:custGeom>
                <a:solidFill>
                  <a:srgbClr val="F0942B"/>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97" name="íś1íḑé">
                  <a:extLst>
                    <a:ext uri="{FF2B5EF4-FFF2-40B4-BE49-F238E27FC236}">
                      <a16:creationId xmlns:a16="http://schemas.microsoft.com/office/drawing/2014/main" id="{91264FC8-80A7-BCC9-56C2-6B033094B1E6}"/>
                    </a:ext>
                  </a:extLst>
                </p:cNvPr>
                <p:cNvSpPr/>
                <p:nvPr/>
              </p:nvSpPr>
              <p:spPr>
                <a:xfrm>
                  <a:off x="745204" y="4757867"/>
                  <a:ext cx="284748" cy="170336"/>
                </a:xfrm>
                <a:custGeom>
                  <a:avLst/>
                  <a:gdLst>
                    <a:gd name="connsiteX0" fmla="*/ 18603 w 284748"/>
                    <a:gd name="connsiteY0" fmla="*/ 132425 h 170336"/>
                    <a:gd name="connsiteX1" fmla="*/ 160098 w 284748"/>
                    <a:gd name="connsiteY1" fmla="*/ 97466 h 170336"/>
                    <a:gd name="connsiteX2" fmla="*/ 273779 w 284748"/>
                    <a:gd name="connsiteY2" fmla="*/ 1011 h 170336"/>
                    <a:gd name="connsiteX3" fmla="*/ 286538 w 284748"/>
                    <a:gd name="connsiteY3" fmla="*/ 7772 h 170336"/>
                    <a:gd name="connsiteX4" fmla="*/ 20389 w 284748"/>
                    <a:gd name="connsiteY4" fmla="*/ 167257 h 170336"/>
                    <a:gd name="connsiteX5" fmla="*/ 18603 w 284748"/>
                    <a:gd name="connsiteY5" fmla="*/ 132425 h 170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4748" h="170336">
                      <a:moveTo>
                        <a:pt x="18603" y="132425"/>
                      </a:moveTo>
                      <a:cubicBezTo>
                        <a:pt x="68744" y="128216"/>
                        <a:pt x="114740" y="121006"/>
                        <a:pt x="160098" y="97466"/>
                      </a:cubicBezTo>
                      <a:cubicBezTo>
                        <a:pt x="204881" y="74438"/>
                        <a:pt x="243795" y="41455"/>
                        <a:pt x="273779" y="1011"/>
                      </a:cubicBezTo>
                      <a:cubicBezTo>
                        <a:pt x="278945" y="-6199"/>
                        <a:pt x="290748" y="-648"/>
                        <a:pt x="286538" y="7772"/>
                      </a:cubicBezTo>
                      <a:cubicBezTo>
                        <a:pt x="237352" y="101614"/>
                        <a:pt x="130560" y="176444"/>
                        <a:pt x="20389" y="167257"/>
                      </a:cubicBezTo>
                      <a:cubicBezTo>
                        <a:pt x="-1429" y="165216"/>
                        <a:pt x="-4300" y="134340"/>
                        <a:pt x="18603" y="132425"/>
                      </a:cubicBezTo>
                      <a:close/>
                    </a:path>
                  </a:pathLst>
                </a:custGeom>
                <a:solidFill>
                  <a:srgbClr val="FFBF41"/>
                </a:solidFill>
                <a:ln w="6375" cap="flat">
                  <a:noFill/>
                  <a:prstDash val="solid"/>
                  <a:miter/>
                </a:ln>
              </p:spPr>
              <p:txBody>
                <a:bodyPr rtlCol="0" anchor="ctr"/>
                <a:lstStyle/>
                <a:p>
                  <a:endParaRPr lang="zh-CN" altLang="en-US"/>
                </a:p>
              </p:txBody>
            </p:sp>
            <p:sp>
              <p:nvSpPr>
                <p:cNvPr id="498" name="ï$ļîḓê">
                  <a:extLst>
                    <a:ext uri="{FF2B5EF4-FFF2-40B4-BE49-F238E27FC236}">
                      <a16:creationId xmlns:a16="http://schemas.microsoft.com/office/drawing/2014/main" id="{82D49221-5A93-3779-5D0C-32B31C51C7ED}"/>
                    </a:ext>
                  </a:extLst>
                </p:cNvPr>
                <p:cNvSpPr/>
                <p:nvPr/>
              </p:nvSpPr>
              <p:spPr>
                <a:xfrm>
                  <a:off x="466955" y="4990051"/>
                  <a:ext cx="177008" cy="534152"/>
                </a:xfrm>
                <a:custGeom>
                  <a:avLst/>
                  <a:gdLst>
                    <a:gd name="connsiteX0" fmla="*/ 170413 w 177008"/>
                    <a:gd name="connsiteY0" fmla="*/ -1643 h 534152"/>
                    <a:gd name="connsiteX1" fmla="*/ 177812 w 177008"/>
                    <a:gd name="connsiteY1" fmla="*/ 7288 h 534152"/>
                    <a:gd name="connsiteX2" fmla="*/ 76891 w 177008"/>
                    <a:gd name="connsiteY2" fmla="*/ 250917 h 534152"/>
                    <a:gd name="connsiteX3" fmla="*/ 67704 w 177008"/>
                    <a:gd name="connsiteY3" fmla="*/ 392859 h 534152"/>
                    <a:gd name="connsiteX4" fmla="*/ 34531 w 177008"/>
                    <a:gd name="connsiteY4" fmla="*/ 525934 h 534152"/>
                    <a:gd name="connsiteX5" fmla="*/ 3400 w 177008"/>
                    <a:gd name="connsiteY5" fmla="*/ 514515 h 534152"/>
                    <a:gd name="connsiteX6" fmla="*/ 13926 w 177008"/>
                    <a:gd name="connsiteY6" fmla="*/ 439237 h 534152"/>
                    <a:gd name="connsiteX7" fmla="*/ 22411 w 177008"/>
                    <a:gd name="connsiteY7" fmla="*/ 354519 h 534152"/>
                    <a:gd name="connsiteX8" fmla="*/ 39635 w 177008"/>
                    <a:gd name="connsiteY8" fmla="*/ 207027 h 534152"/>
                    <a:gd name="connsiteX9" fmla="*/ 170413 w 177008"/>
                    <a:gd name="connsiteY9" fmla="*/ -1643 h 53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008" h="534152">
                      <a:moveTo>
                        <a:pt x="170413" y="-1643"/>
                      </a:moveTo>
                      <a:cubicBezTo>
                        <a:pt x="175898" y="-4513"/>
                        <a:pt x="183171" y="2440"/>
                        <a:pt x="177812" y="7288"/>
                      </a:cubicBezTo>
                      <a:cubicBezTo>
                        <a:pt x="110319" y="71593"/>
                        <a:pt x="84418" y="160394"/>
                        <a:pt x="76891" y="250917"/>
                      </a:cubicBezTo>
                      <a:cubicBezTo>
                        <a:pt x="72935" y="298189"/>
                        <a:pt x="71851" y="345652"/>
                        <a:pt x="67704" y="392859"/>
                      </a:cubicBezTo>
                      <a:cubicBezTo>
                        <a:pt x="64132" y="432794"/>
                        <a:pt x="62090" y="494929"/>
                        <a:pt x="34531" y="525934"/>
                      </a:cubicBezTo>
                      <a:cubicBezTo>
                        <a:pt x="23367" y="538693"/>
                        <a:pt x="5504" y="528868"/>
                        <a:pt x="3400" y="514515"/>
                      </a:cubicBezTo>
                      <a:cubicBezTo>
                        <a:pt x="-173" y="490145"/>
                        <a:pt x="10544" y="463479"/>
                        <a:pt x="13926" y="439237"/>
                      </a:cubicBezTo>
                      <a:cubicBezTo>
                        <a:pt x="17818" y="411168"/>
                        <a:pt x="20305" y="382780"/>
                        <a:pt x="22411" y="354519"/>
                      </a:cubicBezTo>
                      <a:cubicBezTo>
                        <a:pt x="25217" y="305078"/>
                        <a:pt x="30958" y="255829"/>
                        <a:pt x="39635" y="207027"/>
                      </a:cubicBezTo>
                      <a:cubicBezTo>
                        <a:pt x="56094" y="124478"/>
                        <a:pt x="92712" y="39440"/>
                        <a:pt x="170413" y="-1643"/>
                      </a:cubicBezTo>
                      <a:close/>
                    </a:path>
                  </a:pathLst>
                </a:custGeom>
                <a:solidFill>
                  <a:srgbClr val="FFBF41"/>
                </a:solidFill>
                <a:ln w="6375" cap="flat">
                  <a:noFill/>
                  <a:prstDash val="solid"/>
                  <a:miter/>
                </a:ln>
              </p:spPr>
              <p:txBody>
                <a:bodyPr rtlCol="0" anchor="ctr"/>
                <a:lstStyle/>
                <a:p>
                  <a:endParaRPr lang="zh-CN" altLang="en-US"/>
                </a:p>
              </p:txBody>
            </p:sp>
            <p:sp>
              <p:nvSpPr>
                <p:cNvPr id="499" name="íṥḷïḑé">
                  <a:extLst>
                    <a:ext uri="{FF2B5EF4-FFF2-40B4-BE49-F238E27FC236}">
                      <a16:creationId xmlns:a16="http://schemas.microsoft.com/office/drawing/2014/main" id="{F09B17A9-E1E9-484A-76C5-706CB58F5DDC}"/>
                    </a:ext>
                  </a:extLst>
                </p:cNvPr>
                <p:cNvSpPr/>
                <p:nvPr/>
              </p:nvSpPr>
              <p:spPr>
                <a:xfrm>
                  <a:off x="311677" y="4869237"/>
                  <a:ext cx="151076" cy="193059"/>
                </a:xfrm>
                <a:custGeom>
                  <a:avLst/>
                  <a:gdLst>
                    <a:gd name="connsiteX0" fmla="*/ 20946 w 151076"/>
                    <a:gd name="connsiteY0" fmla="*/ 4087 h 193059"/>
                    <a:gd name="connsiteX1" fmla="*/ 145792 w 151076"/>
                    <a:gd name="connsiteY1" fmla="*/ 159808 h 193059"/>
                    <a:gd name="connsiteX2" fmla="*/ 130544 w 151076"/>
                    <a:gd name="connsiteY2" fmla="*/ 188324 h 193059"/>
                    <a:gd name="connsiteX3" fmla="*/ 2956 w 151076"/>
                    <a:gd name="connsiteY3" fmla="*/ 9700 h 193059"/>
                    <a:gd name="connsiteX4" fmla="*/ 20946 w 151076"/>
                    <a:gd name="connsiteY4" fmla="*/ 4087 h 193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76" h="193059">
                      <a:moveTo>
                        <a:pt x="20946" y="4087"/>
                      </a:moveTo>
                      <a:cubicBezTo>
                        <a:pt x="41615" y="69795"/>
                        <a:pt x="86144" y="125360"/>
                        <a:pt x="145792" y="159808"/>
                      </a:cubicBezTo>
                      <a:cubicBezTo>
                        <a:pt x="163717" y="170335"/>
                        <a:pt x="148215" y="199234"/>
                        <a:pt x="130544" y="188324"/>
                      </a:cubicBezTo>
                      <a:cubicBezTo>
                        <a:pt x="65666" y="148452"/>
                        <a:pt x="19607" y="84021"/>
                        <a:pt x="2956" y="9700"/>
                      </a:cubicBezTo>
                      <a:cubicBezTo>
                        <a:pt x="341" y="-1845"/>
                        <a:pt x="17118" y="-7588"/>
                        <a:pt x="20946" y="4087"/>
                      </a:cubicBezTo>
                      <a:close/>
                    </a:path>
                  </a:pathLst>
                </a:custGeom>
                <a:solidFill>
                  <a:srgbClr val="FFBF41"/>
                </a:solidFill>
                <a:ln w="6375" cap="flat">
                  <a:noFill/>
                  <a:prstDash val="solid"/>
                  <a:miter/>
                </a:ln>
              </p:spPr>
              <p:txBody>
                <a:bodyPr rtlCol="0" anchor="ctr"/>
                <a:lstStyle/>
                <a:p>
                  <a:endParaRPr lang="zh-CN" altLang="en-US"/>
                </a:p>
              </p:txBody>
            </p:sp>
            <p:sp>
              <p:nvSpPr>
                <p:cNvPr id="500" name="íš1íďé">
                  <a:extLst>
                    <a:ext uri="{FF2B5EF4-FFF2-40B4-BE49-F238E27FC236}">
                      <a16:creationId xmlns:a16="http://schemas.microsoft.com/office/drawing/2014/main" id="{A0BA613E-047F-413A-2C46-AC26A98FB50D}"/>
                    </a:ext>
                  </a:extLst>
                </p:cNvPr>
                <p:cNvSpPr/>
                <p:nvPr/>
              </p:nvSpPr>
              <p:spPr>
                <a:xfrm>
                  <a:off x="434706" y="4548639"/>
                  <a:ext cx="82793" cy="128398"/>
                </a:xfrm>
                <a:custGeom>
                  <a:avLst/>
                  <a:gdLst>
                    <a:gd name="connsiteX0" fmla="*/ 16638 w 82793"/>
                    <a:gd name="connsiteY0" fmla="*/ 2398 h 128398"/>
                    <a:gd name="connsiteX1" fmla="*/ 50320 w 82793"/>
                    <a:gd name="connsiteY1" fmla="*/ 62747 h 128398"/>
                    <a:gd name="connsiteX2" fmla="*/ 84898 w 82793"/>
                    <a:gd name="connsiteY2" fmla="*/ 112762 h 128398"/>
                    <a:gd name="connsiteX3" fmla="*/ 70544 w 82793"/>
                    <a:gd name="connsiteY3" fmla="*/ 124690 h 128398"/>
                    <a:gd name="connsiteX4" fmla="*/ 31374 w 82793"/>
                    <a:gd name="connsiteY4" fmla="*/ 70913 h 128398"/>
                    <a:gd name="connsiteX5" fmla="*/ 3177 w 82793"/>
                    <a:gd name="connsiteY5" fmla="*/ 6608 h 128398"/>
                    <a:gd name="connsiteX6" fmla="*/ 16638 w 82793"/>
                    <a:gd name="connsiteY6" fmla="*/ 2398 h 128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793" h="128398">
                      <a:moveTo>
                        <a:pt x="16638" y="2398"/>
                      </a:moveTo>
                      <a:cubicBezTo>
                        <a:pt x="26080" y="23450"/>
                        <a:pt x="37371" y="43672"/>
                        <a:pt x="50320" y="62747"/>
                      </a:cubicBezTo>
                      <a:cubicBezTo>
                        <a:pt x="61167" y="79334"/>
                        <a:pt x="77561" y="94644"/>
                        <a:pt x="84898" y="112762"/>
                      </a:cubicBezTo>
                      <a:cubicBezTo>
                        <a:pt x="88024" y="120544"/>
                        <a:pt x="77752" y="129603"/>
                        <a:pt x="70544" y="124690"/>
                      </a:cubicBezTo>
                      <a:cubicBezTo>
                        <a:pt x="52873" y="112698"/>
                        <a:pt x="41454" y="89286"/>
                        <a:pt x="31374" y="70913"/>
                      </a:cubicBezTo>
                      <a:cubicBezTo>
                        <a:pt x="20465" y="50179"/>
                        <a:pt x="11024" y="28682"/>
                        <a:pt x="3177" y="6608"/>
                      </a:cubicBezTo>
                      <a:cubicBezTo>
                        <a:pt x="-13" y="-2259"/>
                        <a:pt x="13066" y="-6023"/>
                        <a:pt x="16638" y="2398"/>
                      </a:cubicBezTo>
                      <a:close/>
                    </a:path>
                  </a:pathLst>
                </a:custGeom>
                <a:solidFill>
                  <a:srgbClr val="FFBF41"/>
                </a:solidFill>
                <a:ln w="6375" cap="flat">
                  <a:noFill/>
                  <a:prstDash val="solid"/>
                  <a:miter/>
                </a:ln>
              </p:spPr>
              <p:txBody>
                <a:bodyPr rtlCol="0" anchor="ctr"/>
                <a:lstStyle/>
                <a:p>
                  <a:endParaRPr lang="zh-CN" altLang="en-US"/>
                </a:p>
              </p:txBody>
            </p:sp>
            <p:sp>
              <p:nvSpPr>
                <p:cNvPr id="501" name="iṡḷïḋé">
                  <a:extLst>
                    <a:ext uri="{FF2B5EF4-FFF2-40B4-BE49-F238E27FC236}">
                      <a16:creationId xmlns:a16="http://schemas.microsoft.com/office/drawing/2014/main" id="{0CA2A5C1-7AB7-158F-A551-B69EE2120C23}"/>
                    </a:ext>
                  </a:extLst>
                </p:cNvPr>
                <p:cNvSpPr/>
                <p:nvPr/>
              </p:nvSpPr>
              <p:spPr>
                <a:xfrm>
                  <a:off x="605265" y="4891355"/>
                  <a:ext cx="108148" cy="31135"/>
                </a:xfrm>
                <a:custGeom>
                  <a:avLst/>
                  <a:gdLst>
                    <a:gd name="connsiteX0" fmla="*/ 11880 w 108148"/>
                    <a:gd name="connsiteY0" fmla="*/ -1827 h 31135"/>
                    <a:gd name="connsiteX1" fmla="*/ 56536 w 108148"/>
                    <a:gd name="connsiteY1" fmla="*/ 4552 h 31135"/>
                    <a:gd name="connsiteX2" fmla="*/ 104190 w 108148"/>
                    <a:gd name="connsiteY2" fmla="*/ 10931 h 31135"/>
                    <a:gd name="connsiteX3" fmla="*/ 110824 w 108148"/>
                    <a:gd name="connsiteY3" fmla="*/ 17055 h 31135"/>
                    <a:gd name="connsiteX4" fmla="*/ 104699 w 108148"/>
                    <a:gd name="connsiteY4" fmla="*/ 23690 h 31135"/>
                    <a:gd name="connsiteX5" fmla="*/ 54685 w 108148"/>
                    <a:gd name="connsiteY5" fmla="*/ 27645 h 31135"/>
                    <a:gd name="connsiteX6" fmla="*/ 6010 w 108148"/>
                    <a:gd name="connsiteY6" fmla="*/ 14886 h 31135"/>
                    <a:gd name="connsiteX7" fmla="*/ 11880 w 108148"/>
                    <a:gd name="connsiteY7" fmla="*/ -1827 h 3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148" h="31135">
                      <a:moveTo>
                        <a:pt x="11880" y="-1827"/>
                      </a:moveTo>
                      <a:cubicBezTo>
                        <a:pt x="26297" y="-4125"/>
                        <a:pt x="41926" y="2319"/>
                        <a:pt x="56536" y="4552"/>
                      </a:cubicBezTo>
                      <a:cubicBezTo>
                        <a:pt x="72101" y="6784"/>
                        <a:pt x="89325" y="5828"/>
                        <a:pt x="104190" y="10931"/>
                      </a:cubicBezTo>
                      <a:cubicBezTo>
                        <a:pt x="107699" y="10804"/>
                        <a:pt x="110697" y="13546"/>
                        <a:pt x="110824" y="17055"/>
                      </a:cubicBezTo>
                      <a:cubicBezTo>
                        <a:pt x="110951" y="20564"/>
                        <a:pt x="108208" y="23563"/>
                        <a:pt x="104699" y="23690"/>
                      </a:cubicBezTo>
                      <a:cubicBezTo>
                        <a:pt x="89644" y="30579"/>
                        <a:pt x="70889" y="28984"/>
                        <a:pt x="54685" y="27645"/>
                      </a:cubicBezTo>
                      <a:cubicBezTo>
                        <a:pt x="38481" y="26305"/>
                        <a:pt x="19279" y="25413"/>
                        <a:pt x="6010" y="14886"/>
                      </a:cubicBezTo>
                      <a:cubicBezTo>
                        <a:pt x="-1262" y="8890"/>
                        <a:pt x="4606" y="-679"/>
                        <a:pt x="11880" y="-1827"/>
                      </a:cubicBezTo>
                      <a:close/>
                    </a:path>
                  </a:pathLst>
                </a:custGeom>
                <a:solidFill>
                  <a:srgbClr val="FFBF41"/>
                </a:solidFill>
                <a:ln w="6375" cap="flat">
                  <a:noFill/>
                  <a:prstDash val="solid"/>
                  <a:miter/>
                </a:ln>
              </p:spPr>
              <p:txBody>
                <a:bodyPr rtlCol="0" anchor="ctr"/>
                <a:lstStyle/>
                <a:p>
                  <a:endParaRPr lang="zh-CN" altLang="en-US"/>
                </a:p>
              </p:txBody>
            </p:sp>
            <p:sp>
              <p:nvSpPr>
                <p:cNvPr id="502" name="íṥ1ïdê">
                  <a:extLst>
                    <a:ext uri="{FF2B5EF4-FFF2-40B4-BE49-F238E27FC236}">
                      <a16:creationId xmlns:a16="http://schemas.microsoft.com/office/drawing/2014/main" id="{0FD555A8-1968-C7C9-E278-2A134E44920F}"/>
                    </a:ext>
                  </a:extLst>
                </p:cNvPr>
                <p:cNvSpPr/>
                <p:nvPr/>
              </p:nvSpPr>
              <p:spPr>
                <a:xfrm>
                  <a:off x="1018432" y="4870775"/>
                  <a:ext cx="302887" cy="109498"/>
                </a:xfrm>
                <a:custGeom>
                  <a:avLst/>
                  <a:gdLst>
                    <a:gd name="connsiteX0" fmla="*/ 18477 w 302887"/>
                    <a:gd name="connsiteY0" fmla="*/ 68894 h 109498"/>
                    <a:gd name="connsiteX1" fmla="*/ 299171 w 302887"/>
                    <a:gd name="connsiteY1" fmla="*/ -1916 h 109498"/>
                    <a:gd name="connsiteX2" fmla="*/ 304275 w 302887"/>
                    <a:gd name="connsiteY2" fmla="*/ 4463 h 109498"/>
                    <a:gd name="connsiteX3" fmla="*/ 12672 w 302887"/>
                    <a:gd name="connsiteY3" fmla="*/ 95943 h 109498"/>
                    <a:gd name="connsiteX4" fmla="*/ 18477 w 302887"/>
                    <a:gd name="connsiteY4" fmla="*/ 68894 h 109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887" h="109498">
                      <a:moveTo>
                        <a:pt x="18477" y="68894"/>
                      </a:moveTo>
                      <a:cubicBezTo>
                        <a:pt x="121697" y="105895"/>
                        <a:pt x="210242" y="41590"/>
                        <a:pt x="299171" y="-1916"/>
                      </a:cubicBezTo>
                      <a:cubicBezTo>
                        <a:pt x="302935" y="-3703"/>
                        <a:pt x="307975" y="890"/>
                        <a:pt x="304275" y="4463"/>
                      </a:cubicBezTo>
                      <a:cubicBezTo>
                        <a:pt x="227722" y="73361"/>
                        <a:pt x="117677" y="132688"/>
                        <a:pt x="12672" y="95943"/>
                      </a:cubicBezTo>
                      <a:cubicBezTo>
                        <a:pt x="-4105" y="89946"/>
                        <a:pt x="1892" y="63025"/>
                        <a:pt x="18477" y="68894"/>
                      </a:cubicBezTo>
                      <a:close/>
                    </a:path>
                  </a:pathLst>
                </a:custGeom>
                <a:solidFill>
                  <a:srgbClr val="FFBF41"/>
                </a:solidFill>
                <a:ln w="6375" cap="flat">
                  <a:noFill/>
                  <a:prstDash val="solid"/>
                  <a:miter/>
                </a:ln>
              </p:spPr>
              <p:txBody>
                <a:bodyPr rtlCol="0" anchor="ctr"/>
                <a:lstStyle/>
                <a:p>
                  <a:endParaRPr lang="zh-CN" altLang="en-US"/>
                </a:p>
              </p:txBody>
            </p:sp>
            <p:sp>
              <p:nvSpPr>
                <p:cNvPr id="503" name="ïṩ1iďe">
                  <a:extLst>
                    <a:ext uri="{FF2B5EF4-FFF2-40B4-BE49-F238E27FC236}">
                      <a16:creationId xmlns:a16="http://schemas.microsoft.com/office/drawing/2014/main" id="{6B4CC44E-535A-3FFF-1E7F-696FB98D5130}"/>
                    </a:ext>
                  </a:extLst>
                </p:cNvPr>
                <p:cNvSpPr/>
                <p:nvPr/>
              </p:nvSpPr>
              <p:spPr>
                <a:xfrm>
                  <a:off x="440487" y="5567836"/>
                  <a:ext cx="44449" cy="40869"/>
                </a:xfrm>
                <a:custGeom>
                  <a:avLst/>
                  <a:gdLst>
                    <a:gd name="connsiteX0" fmla="*/ 5817 w 44449"/>
                    <a:gd name="connsiteY0" fmla="*/ 19087 h 40869"/>
                    <a:gd name="connsiteX1" fmla="*/ 15959 w 44449"/>
                    <a:gd name="connsiteY1" fmla="*/ 11432 h 40869"/>
                    <a:gd name="connsiteX2" fmla="*/ 23105 w 44449"/>
                    <a:gd name="connsiteY2" fmla="*/ 2757 h 40869"/>
                    <a:gd name="connsiteX3" fmla="*/ 36756 w 44449"/>
                    <a:gd name="connsiteY3" fmla="*/ -1008 h 40869"/>
                    <a:gd name="connsiteX4" fmla="*/ 38479 w 44449"/>
                    <a:gd name="connsiteY4" fmla="*/ 204 h 40869"/>
                    <a:gd name="connsiteX5" fmla="*/ 43136 w 44449"/>
                    <a:gd name="connsiteY5" fmla="*/ 3266 h 40869"/>
                    <a:gd name="connsiteX6" fmla="*/ 45944 w 44449"/>
                    <a:gd name="connsiteY6" fmla="*/ 14686 h 40869"/>
                    <a:gd name="connsiteX7" fmla="*/ 40329 w 44449"/>
                    <a:gd name="connsiteY7" fmla="*/ 18514 h 40869"/>
                    <a:gd name="connsiteX8" fmla="*/ 14812 w 44449"/>
                    <a:gd name="connsiteY8" fmla="*/ 38544 h 40869"/>
                    <a:gd name="connsiteX9" fmla="*/ 3903 w 44449"/>
                    <a:gd name="connsiteY9" fmla="*/ 32165 h 40869"/>
                    <a:gd name="connsiteX10" fmla="*/ 5817 w 44449"/>
                    <a:gd name="connsiteY10" fmla="*/ 19087 h 4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449" h="40869">
                      <a:moveTo>
                        <a:pt x="5817" y="19087"/>
                      </a:moveTo>
                      <a:cubicBezTo>
                        <a:pt x="9262" y="16217"/>
                        <a:pt x="13728" y="13474"/>
                        <a:pt x="15959" y="11432"/>
                      </a:cubicBezTo>
                      <a:cubicBezTo>
                        <a:pt x="18704" y="8881"/>
                        <a:pt x="21127" y="5947"/>
                        <a:pt x="23105" y="2757"/>
                      </a:cubicBezTo>
                      <a:cubicBezTo>
                        <a:pt x="25848" y="-2028"/>
                        <a:pt x="31908" y="-3750"/>
                        <a:pt x="36756" y="-1008"/>
                      </a:cubicBezTo>
                      <a:cubicBezTo>
                        <a:pt x="37395" y="-688"/>
                        <a:pt x="37970" y="-241"/>
                        <a:pt x="38479" y="204"/>
                      </a:cubicBezTo>
                      <a:cubicBezTo>
                        <a:pt x="39882" y="1417"/>
                        <a:pt x="41477" y="2438"/>
                        <a:pt x="43136" y="3266"/>
                      </a:cubicBezTo>
                      <a:cubicBezTo>
                        <a:pt x="47028" y="5627"/>
                        <a:pt x="48304" y="10731"/>
                        <a:pt x="45944" y="14686"/>
                      </a:cubicBezTo>
                      <a:cubicBezTo>
                        <a:pt x="44667" y="16664"/>
                        <a:pt x="42690" y="18067"/>
                        <a:pt x="40329" y="18514"/>
                      </a:cubicBezTo>
                      <a:cubicBezTo>
                        <a:pt x="36756" y="29805"/>
                        <a:pt x="26614" y="37780"/>
                        <a:pt x="14812" y="38544"/>
                      </a:cubicBezTo>
                      <a:cubicBezTo>
                        <a:pt x="10219" y="38736"/>
                        <a:pt x="5945" y="36249"/>
                        <a:pt x="3903" y="32165"/>
                      </a:cubicBezTo>
                      <a:cubicBezTo>
                        <a:pt x="1734" y="27827"/>
                        <a:pt x="2500" y="22596"/>
                        <a:pt x="5817" y="19087"/>
                      </a:cubicBezTo>
                      <a:close/>
                    </a:path>
                  </a:pathLst>
                </a:custGeom>
                <a:solidFill>
                  <a:srgbClr val="999999"/>
                </a:solidFill>
                <a:ln w="6375" cap="flat">
                  <a:noFill/>
                  <a:prstDash val="solid"/>
                  <a:miter/>
                </a:ln>
              </p:spPr>
              <p:txBody>
                <a:bodyPr rtlCol="0" anchor="ctr"/>
                <a:lstStyle/>
                <a:p>
                  <a:endParaRPr lang="zh-CN" altLang="en-US"/>
                </a:p>
              </p:txBody>
            </p:sp>
            <p:sp>
              <p:nvSpPr>
                <p:cNvPr id="504" name="îṡḻiḓe">
                  <a:extLst>
                    <a:ext uri="{FF2B5EF4-FFF2-40B4-BE49-F238E27FC236}">
                      <a16:creationId xmlns:a16="http://schemas.microsoft.com/office/drawing/2014/main" id="{383DC5D0-BDE5-6AD9-4D38-5E0417939E13}"/>
                    </a:ext>
                  </a:extLst>
                </p:cNvPr>
                <p:cNvSpPr/>
                <p:nvPr/>
              </p:nvSpPr>
              <p:spPr>
                <a:xfrm>
                  <a:off x="-3828" y="5594151"/>
                  <a:ext cx="233614" cy="900390"/>
                </a:xfrm>
                <a:custGeom>
                  <a:avLst/>
                  <a:gdLst>
                    <a:gd name="connsiteX0" fmla="*/ 2680 w 233614"/>
                    <a:gd name="connsiteY0" fmla="*/ 1513 h 900390"/>
                    <a:gd name="connsiteX1" fmla="*/ 2680 w 233614"/>
                    <a:gd name="connsiteY1" fmla="*/ 898075 h 900390"/>
                    <a:gd name="connsiteX2" fmla="*/ 8231 w 233614"/>
                    <a:gd name="connsiteY2" fmla="*/ 897501 h 900390"/>
                    <a:gd name="connsiteX3" fmla="*/ 54099 w 233614"/>
                    <a:gd name="connsiteY3" fmla="*/ 891121 h 900390"/>
                    <a:gd name="connsiteX4" fmla="*/ 80509 w 233614"/>
                    <a:gd name="connsiteY4" fmla="*/ 886209 h 900390"/>
                    <a:gd name="connsiteX5" fmla="*/ 91355 w 233614"/>
                    <a:gd name="connsiteY5" fmla="*/ 884105 h 900390"/>
                    <a:gd name="connsiteX6" fmla="*/ 101497 w 233614"/>
                    <a:gd name="connsiteY6" fmla="*/ 881999 h 900390"/>
                    <a:gd name="connsiteX7" fmla="*/ 113747 w 233614"/>
                    <a:gd name="connsiteY7" fmla="*/ 879448 h 900390"/>
                    <a:gd name="connsiteX8" fmla="*/ 161401 w 233614"/>
                    <a:gd name="connsiteY8" fmla="*/ 843659 h 900390"/>
                    <a:gd name="connsiteX9" fmla="*/ 166695 w 233614"/>
                    <a:gd name="connsiteY9" fmla="*/ 799768 h 900390"/>
                    <a:gd name="connsiteX10" fmla="*/ 160762 w 233614"/>
                    <a:gd name="connsiteY10" fmla="*/ 763086 h 900390"/>
                    <a:gd name="connsiteX11" fmla="*/ 154702 w 233614"/>
                    <a:gd name="connsiteY11" fmla="*/ 738207 h 900390"/>
                    <a:gd name="connsiteX12" fmla="*/ 143602 w 233614"/>
                    <a:gd name="connsiteY12" fmla="*/ 676838 h 900390"/>
                    <a:gd name="connsiteX13" fmla="*/ 141305 w 233614"/>
                    <a:gd name="connsiteY13" fmla="*/ 546505 h 900390"/>
                    <a:gd name="connsiteX14" fmla="*/ 143730 w 233614"/>
                    <a:gd name="connsiteY14" fmla="*/ 522073 h 900390"/>
                    <a:gd name="connsiteX15" fmla="*/ 147175 w 233614"/>
                    <a:gd name="connsiteY15" fmla="*/ 497193 h 900390"/>
                    <a:gd name="connsiteX16" fmla="*/ 147175 w 233614"/>
                    <a:gd name="connsiteY16" fmla="*/ 497193 h 900390"/>
                    <a:gd name="connsiteX17" fmla="*/ 155978 w 233614"/>
                    <a:gd name="connsiteY17" fmla="*/ 452537 h 900390"/>
                    <a:gd name="connsiteX18" fmla="*/ 160954 w 233614"/>
                    <a:gd name="connsiteY18" fmla="*/ 432634 h 900390"/>
                    <a:gd name="connsiteX19" fmla="*/ 174160 w 233614"/>
                    <a:gd name="connsiteY19" fmla="*/ 390529 h 900390"/>
                    <a:gd name="connsiteX20" fmla="*/ 186919 w 233614"/>
                    <a:gd name="connsiteY20" fmla="*/ 358952 h 900390"/>
                    <a:gd name="connsiteX21" fmla="*/ 204015 w 233614"/>
                    <a:gd name="connsiteY21" fmla="*/ 318122 h 900390"/>
                    <a:gd name="connsiteX22" fmla="*/ 230872 w 233614"/>
                    <a:gd name="connsiteY22" fmla="*/ 232894 h 900390"/>
                    <a:gd name="connsiteX23" fmla="*/ 234828 w 233614"/>
                    <a:gd name="connsiteY23" fmla="*/ 203676 h 900390"/>
                    <a:gd name="connsiteX24" fmla="*/ 236231 w 233614"/>
                    <a:gd name="connsiteY24" fmla="*/ 177458 h 900390"/>
                    <a:gd name="connsiteX25" fmla="*/ 234700 w 233614"/>
                    <a:gd name="connsiteY25" fmla="*/ 134014 h 900390"/>
                    <a:gd name="connsiteX26" fmla="*/ 234700 w 233614"/>
                    <a:gd name="connsiteY26" fmla="*/ 132227 h 900390"/>
                    <a:gd name="connsiteX27" fmla="*/ 224429 w 233614"/>
                    <a:gd name="connsiteY27" fmla="*/ 62565 h 900390"/>
                    <a:gd name="connsiteX28" fmla="*/ 217285 w 233614"/>
                    <a:gd name="connsiteY28" fmla="*/ 29582 h 900390"/>
                    <a:gd name="connsiteX29" fmla="*/ 209820 w 233614"/>
                    <a:gd name="connsiteY29" fmla="*/ -2315 h 900390"/>
                    <a:gd name="connsiteX30" fmla="*/ 200506 w 233614"/>
                    <a:gd name="connsiteY30" fmla="*/ -2315 h 900390"/>
                    <a:gd name="connsiteX31" fmla="*/ 115278 w 233614"/>
                    <a:gd name="connsiteY31" fmla="*/ -848 h 900390"/>
                    <a:gd name="connsiteX32" fmla="*/ 48422 w 233614"/>
                    <a:gd name="connsiteY32" fmla="*/ 302 h 90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33614" h="900390">
                      <a:moveTo>
                        <a:pt x="2680" y="1513"/>
                      </a:moveTo>
                      <a:lnTo>
                        <a:pt x="2680" y="898075"/>
                      </a:lnTo>
                      <a:lnTo>
                        <a:pt x="8231" y="897501"/>
                      </a:lnTo>
                      <a:cubicBezTo>
                        <a:pt x="23541" y="896033"/>
                        <a:pt x="38789" y="893802"/>
                        <a:pt x="54099" y="891121"/>
                      </a:cubicBezTo>
                      <a:cubicBezTo>
                        <a:pt x="62839" y="889590"/>
                        <a:pt x="71706" y="887931"/>
                        <a:pt x="80509" y="886209"/>
                      </a:cubicBezTo>
                      <a:lnTo>
                        <a:pt x="91355" y="884105"/>
                      </a:lnTo>
                      <a:lnTo>
                        <a:pt x="101497" y="881999"/>
                      </a:lnTo>
                      <a:lnTo>
                        <a:pt x="113747" y="879448"/>
                      </a:lnTo>
                      <a:cubicBezTo>
                        <a:pt x="131354" y="875811"/>
                        <a:pt x="151385" y="869432"/>
                        <a:pt x="161401" y="843659"/>
                      </a:cubicBezTo>
                      <a:cubicBezTo>
                        <a:pt x="166441" y="829624"/>
                        <a:pt x="168226" y="814632"/>
                        <a:pt x="166695" y="799768"/>
                      </a:cubicBezTo>
                      <a:cubicBezTo>
                        <a:pt x="165675" y="787392"/>
                        <a:pt x="163697" y="775144"/>
                        <a:pt x="160762" y="763086"/>
                      </a:cubicBezTo>
                      <a:cubicBezTo>
                        <a:pt x="158784" y="754539"/>
                        <a:pt x="156680" y="746181"/>
                        <a:pt x="154702" y="738207"/>
                      </a:cubicBezTo>
                      <a:cubicBezTo>
                        <a:pt x="149790" y="717985"/>
                        <a:pt x="146089" y="697507"/>
                        <a:pt x="143602" y="676838"/>
                      </a:cubicBezTo>
                      <a:cubicBezTo>
                        <a:pt x="138371" y="633585"/>
                        <a:pt x="137606" y="589886"/>
                        <a:pt x="141305" y="546505"/>
                      </a:cubicBezTo>
                      <a:cubicBezTo>
                        <a:pt x="141943" y="538340"/>
                        <a:pt x="142772" y="530175"/>
                        <a:pt x="143730" y="522073"/>
                      </a:cubicBezTo>
                      <a:cubicBezTo>
                        <a:pt x="144686" y="513971"/>
                        <a:pt x="145836" y="505486"/>
                        <a:pt x="147175" y="497193"/>
                      </a:cubicBezTo>
                      <a:lnTo>
                        <a:pt x="147175" y="497193"/>
                      </a:lnTo>
                      <a:cubicBezTo>
                        <a:pt x="149535" y="482138"/>
                        <a:pt x="152469" y="467274"/>
                        <a:pt x="155978" y="452537"/>
                      </a:cubicBezTo>
                      <a:cubicBezTo>
                        <a:pt x="157509" y="445838"/>
                        <a:pt x="159167" y="439205"/>
                        <a:pt x="160954" y="432634"/>
                      </a:cubicBezTo>
                      <a:cubicBezTo>
                        <a:pt x="164846" y="418217"/>
                        <a:pt x="169311" y="404182"/>
                        <a:pt x="174160" y="390529"/>
                      </a:cubicBezTo>
                      <a:cubicBezTo>
                        <a:pt x="178114" y="379876"/>
                        <a:pt x="182389" y="369349"/>
                        <a:pt x="186919" y="358952"/>
                      </a:cubicBezTo>
                      <a:cubicBezTo>
                        <a:pt x="192596" y="345299"/>
                        <a:pt x="198466" y="331775"/>
                        <a:pt x="204015" y="318122"/>
                      </a:cubicBezTo>
                      <a:cubicBezTo>
                        <a:pt x="215881" y="290692"/>
                        <a:pt x="224876" y="262177"/>
                        <a:pt x="230872" y="232894"/>
                      </a:cubicBezTo>
                      <a:cubicBezTo>
                        <a:pt x="232658" y="223198"/>
                        <a:pt x="233998" y="213437"/>
                        <a:pt x="234828" y="203676"/>
                      </a:cubicBezTo>
                      <a:cubicBezTo>
                        <a:pt x="235657" y="194937"/>
                        <a:pt x="236104" y="186197"/>
                        <a:pt x="236231" y="177458"/>
                      </a:cubicBezTo>
                      <a:cubicBezTo>
                        <a:pt x="236487" y="162976"/>
                        <a:pt x="235976" y="148431"/>
                        <a:pt x="234700" y="134014"/>
                      </a:cubicBezTo>
                      <a:cubicBezTo>
                        <a:pt x="234700" y="133439"/>
                        <a:pt x="234700" y="132866"/>
                        <a:pt x="234700" y="132227"/>
                      </a:cubicBezTo>
                      <a:cubicBezTo>
                        <a:pt x="232531" y="108815"/>
                        <a:pt x="229149" y="85593"/>
                        <a:pt x="224429" y="62565"/>
                      </a:cubicBezTo>
                      <a:cubicBezTo>
                        <a:pt x="222197" y="51465"/>
                        <a:pt x="219836" y="40428"/>
                        <a:pt x="217285" y="29582"/>
                      </a:cubicBezTo>
                      <a:cubicBezTo>
                        <a:pt x="214732" y="18737"/>
                        <a:pt x="212308" y="8340"/>
                        <a:pt x="209820" y="-2315"/>
                      </a:cubicBezTo>
                      <a:lnTo>
                        <a:pt x="200506" y="-2315"/>
                      </a:lnTo>
                      <a:lnTo>
                        <a:pt x="115278" y="-848"/>
                      </a:lnTo>
                      <a:lnTo>
                        <a:pt x="48422" y="302"/>
                      </a:lnTo>
                      <a:close/>
                    </a:path>
                  </a:pathLst>
                </a:custGeom>
                <a:solidFill>
                  <a:srgbClr val="BF2E85"/>
                </a:solidFill>
                <a:ln w="6375" cap="flat">
                  <a:noFill/>
                  <a:prstDash val="solid"/>
                  <a:miter/>
                </a:ln>
              </p:spPr>
              <p:txBody>
                <a:bodyPr rtlCol="0" anchor="ctr"/>
                <a:lstStyle/>
                <a:p>
                  <a:endParaRPr lang="zh-CN" altLang="en-US"/>
                </a:p>
              </p:txBody>
            </p:sp>
            <p:sp>
              <p:nvSpPr>
                <p:cNvPr id="505" name="ïšḻîḓe">
                  <a:extLst>
                    <a:ext uri="{FF2B5EF4-FFF2-40B4-BE49-F238E27FC236}">
                      <a16:creationId xmlns:a16="http://schemas.microsoft.com/office/drawing/2014/main" id="{3632BB21-62B7-D206-45FD-C2CF9B1C8878}"/>
                    </a:ext>
                  </a:extLst>
                </p:cNvPr>
                <p:cNvSpPr/>
                <p:nvPr/>
              </p:nvSpPr>
              <p:spPr>
                <a:xfrm>
                  <a:off x="-3828" y="5594598"/>
                  <a:ext cx="233486" cy="556508"/>
                </a:xfrm>
                <a:custGeom>
                  <a:avLst/>
                  <a:gdLst>
                    <a:gd name="connsiteX0" fmla="*/ 2680 w 233486"/>
                    <a:gd name="connsiteY0" fmla="*/ 1066 h 556508"/>
                    <a:gd name="connsiteX1" fmla="*/ 2680 w 233486"/>
                    <a:gd name="connsiteY1" fmla="*/ 550461 h 556508"/>
                    <a:gd name="connsiteX2" fmla="*/ 62329 w 233486"/>
                    <a:gd name="connsiteY2" fmla="*/ 554160 h 556508"/>
                    <a:gd name="connsiteX3" fmla="*/ 102901 w 233486"/>
                    <a:gd name="connsiteY3" fmla="*/ 551865 h 556508"/>
                    <a:gd name="connsiteX4" fmla="*/ 141177 w 233486"/>
                    <a:gd name="connsiteY4" fmla="*/ 546122 h 556508"/>
                    <a:gd name="connsiteX5" fmla="*/ 143602 w 233486"/>
                    <a:gd name="connsiteY5" fmla="*/ 521690 h 556508"/>
                    <a:gd name="connsiteX6" fmla="*/ 147047 w 233486"/>
                    <a:gd name="connsiteY6" fmla="*/ 496810 h 556508"/>
                    <a:gd name="connsiteX7" fmla="*/ 147047 w 233486"/>
                    <a:gd name="connsiteY7" fmla="*/ 496810 h 556508"/>
                    <a:gd name="connsiteX8" fmla="*/ 155850 w 233486"/>
                    <a:gd name="connsiteY8" fmla="*/ 452154 h 556508"/>
                    <a:gd name="connsiteX9" fmla="*/ 160826 w 233486"/>
                    <a:gd name="connsiteY9" fmla="*/ 432251 h 556508"/>
                    <a:gd name="connsiteX10" fmla="*/ 174032 w 233486"/>
                    <a:gd name="connsiteY10" fmla="*/ 390146 h 556508"/>
                    <a:gd name="connsiteX11" fmla="*/ 186791 w 233486"/>
                    <a:gd name="connsiteY11" fmla="*/ 358568 h 556508"/>
                    <a:gd name="connsiteX12" fmla="*/ 203887 w 233486"/>
                    <a:gd name="connsiteY12" fmla="*/ 317739 h 556508"/>
                    <a:gd name="connsiteX13" fmla="*/ 230744 w 233486"/>
                    <a:gd name="connsiteY13" fmla="*/ 232511 h 556508"/>
                    <a:gd name="connsiteX14" fmla="*/ 234700 w 233486"/>
                    <a:gd name="connsiteY14" fmla="*/ 203293 h 556508"/>
                    <a:gd name="connsiteX15" fmla="*/ 236104 w 233486"/>
                    <a:gd name="connsiteY15" fmla="*/ 177075 h 556508"/>
                    <a:gd name="connsiteX16" fmla="*/ 234573 w 233486"/>
                    <a:gd name="connsiteY16" fmla="*/ 133631 h 556508"/>
                    <a:gd name="connsiteX17" fmla="*/ 234573 w 233486"/>
                    <a:gd name="connsiteY17" fmla="*/ 131844 h 556508"/>
                    <a:gd name="connsiteX18" fmla="*/ 224301 w 233486"/>
                    <a:gd name="connsiteY18" fmla="*/ 62182 h 556508"/>
                    <a:gd name="connsiteX19" fmla="*/ 217157 w 233486"/>
                    <a:gd name="connsiteY19" fmla="*/ 29199 h 556508"/>
                    <a:gd name="connsiteX20" fmla="*/ 200378 w 233486"/>
                    <a:gd name="connsiteY20" fmla="*/ -2315 h 556508"/>
                    <a:gd name="connsiteX21" fmla="*/ 115150 w 233486"/>
                    <a:gd name="connsiteY21" fmla="*/ -848 h 556508"/>
                    <a:gd name="connsiteX22" fmla="*/ 48294 w 233486"/>
                    <a:gd name="connsiteY22" fmla="*/ 300 h 556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3486" h="556508">
                      <a:moveTo>
                        <a:pt x="2680" y="1066"/>
                      </a:moveTo>
                      <a:lnTo>
                        <a:pt x="2680" y="550461"/>
                      </a:lnTo>
                      <a:cubicBezTo>
                        <a:pt x="22457" y="553204"/>
                        <a:pt x="42360" y="554416"/>
                        <a:pt x="62329" y="554160"/>
                      </a:cubicBezTo>
                      <a:cubicBezTo>
                        <a:pt x="76554" y="554160"/>
                        <a:pt x="90078" y="553204"/>
                        <a:pt x="102901" y="551865"/>
                      </a:cubicBezTo>
                      <a:cubicBezTo>
                        <a:pt x="116681" y="550398"/>
                        <a:pt x="129632" y="548356"/>
                        <a:pt x="141177" y="546122"/>
                      </a:cubicBezTo>
                      <a:cubicBezTo>
                        <a:pt x="141816" y="537957"/>
                        <a:pt x="142646" y="529791"/>
                        <a:pt x="143602" y="521690"/>
                      </a:cubicBezTo>
                      <a:cubicBezTo>
                        <a:pt x="144558" y="513588"/>
                        <a:pt x="145708" y="505103"/>
                        <a:pt x="147047" y="496810"/>
                      </a:cubicBezTo>
                      <a:lnTo>
                        <a:pt x="147047" y="496810"/>
                      </a:lnTo>
                      <a:cubicBezTo>
                        <a:pt x="149407" y="481755"/>
                        <a:pt x="152341" y="466891"/>
                        <a:pt x="155850" y="452154"/>
                      </a:cubicBezTo>
                      <a:cubicBezTo>
                        <a:pt x="157381" y="445455"/>
                        <a:pt x="159040" y="438822"/>
                        <a:pt x="160826" y="432251"/>
                      </a:cubicBezTo>
                      <a:cubicBezTo>
                        <a:pt x="164718" y="417833"/>
                        <a:pt x="169184" y="403797"/>
                        <a:pt x="174032" y="390146"/>
                      </a:cubicBezTo>
                      <a:cubicBezTo>
                        <a:pt x="177986" y="379493"/>
                        <a:pt x="182262" y="368966"/>
                        <a:pt x="186791" y="358568"/>
                      </a:cubicBezTo>
                      <a:cubicBezTo>
                        <a:pt x="192468" y="344916"/>
                        <a:pt x="198338" y="331392"/>
                        <a:pt x="203887" y="317739"/>
                      </a:cubicBezTo>
                      <a:cubicBezTo>
                        <a:pt x="215754" y="290309"/>
                        <a:pt x="224748" y="261793"/>
                        <a:pt x="230744" y="232511"/>
                      </a:cubicBezTo>
                      <a:cubicBezTo>
                        <a:pt x="232531" y="222815"/>
                        <a:pt x="233870" y="213054"/>
                        <a:pt x="234700" y="203293"/>
                      </a:cubicBezTo>
                      <a:cubicBezTo>
                        <a:pt x="235529" y="194554"/>
                        <a:pt x="235976" y="185814"/>
                        <a:pt x="236104" y="177075"/>
                      </a:cubicBezTo>
                      <a:cubicBezTo>
                        <a:pt x="236359" y="162593"/>
                        <a:pt x="235848" y="148048"/>
                        <a:pt x="234573" y="133631"/>
                      </a:cubicBezTo>
                      <a:cubicBezTo>
                        <a:pt x="234573" y="133056"/>
                        <a:pt x="234573" y="132483"/>
                        <a:pt x="234573" y="131844"/>
                      </a:cubicBezTo>
                      <a:cubicBezTo>
                        <a:pt x="232403" y="108432"/>
                        <a:pt x="229022" y="85210"/>
                        <a:pt x="224301" y="62182"/>
                      </a:cubicBezTo>
                      <a:cubicBezTo>
                        <a:pt x="222069" y="51081"/>
                        <a:pt x="219708" y="40045"/>
                        <a:pt x="217157" y="29199"/>
                      </a:cubicBezTo>
                      <a:lnTo>
                        <a:pt x="200378" y="-2315"/>
                      </a:lnTo>
                      <a:lnTo>
                        <a:pt x="115150" y="-848"/>
                      </a:lnTo>
                      <a:lnTo>
                        <a:pt x="48294" y="300"/>
                      </a:lnTo>
                      <a:close/>
                    </a:path>
                  </a:pathLst>
                </a:custGeom>
                <a:solidFill>
                  <a:srgbClr val="BF2E85"/>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06" name="îSlíḋe">
                  <a:extLst>
                    <a:ext uri="{FF2B5EF4-FFF2-40B4-BE49-F238E27FC236}">
                      <a16:creationId xmlns:a16="http://schemas.microsoft.com/office/drawing/2014/main" id="{0908C792-0247-93A2-1BFB-2E668E79E4CE}"/>
                    </a:ext>
                  </a:extLst>
                </p:cNvPr>
                <p:cNvSpPr/>
                <p:nvPr/>
              </p:nvSpPr>
              <p:spPr>
                <a:xfrm>
                  <a:off x="28430" y="5798483"/>
                  <a:ext cx="1411471" cy="832710"/>
                </a:xfrm>
                <a:custGeom>
                  <a:avLst/>
                  <a:gdLst>
                    <a:gd name="connsiteX0" fmla="*/ 26370 w 1411471"/>
                    <a:gd name="connsiteY0" fmla="*/ 652085 h 832710"/>
                    <a:gd name="connsiteX1" fmla="*/ 173096 w 1411471"/>
                    <a:gd name="connsiteY1" fmla="*/ 758748 h 832710"/>
                    <a:gd name="connsiteX2" fmla="*/ 199444 w 1411471"/>
                    <a:gd name="connsiteY2" fmla="*/ 769849 h 832710"/>
                    <a:gd name="connsiteX3" fmla="*/ 450091 w 1411471"/>
                    <a:gd name="connsiteY3" fmla="*/ 829816 h 832710"/>
                    <a:gd name="connsiteX4" fmla="*/ 707180 w 1411471"/>
                    <a:gd name="connsiteY4" fmla="*/ 772401 h 832710"/>
                    <a:gd name="connsiteX5" fmla="*/ 1032530 w 1411471"/>
                    <a:gd name="connsiteY5" fmla="*/ 812526 h 832710"/>
                    <a:gd name="connsiteX6" fmla="*/ 1276542 w 1411471"/>
                    <a:gd name="connsiteY6" fmla="*/ 804488 h 832710"/>
                    <a:gd name="connsiteX7" fmla="*/ 1340336 w 1411471"/>
                    <a:gd name="connsiteY7" fmla="*/ 775016 h 832710"/>
                    <a:gd name="connsiteX8" fmla="*/ 1326621 w 1411471"/>
                    <a:gd name="connsiteY8" fmla="*/ 681048 h 832710"/>
                    <a:gd name="connsiteX9" fmla="*/ 1300019 w 1411471"/>
                    <a:gd name="connsiteY9" fmla="*/ 510335 h 832710"/>
                    <a:gd name="connsiteX10" fmla="*/ 1338296 w 1411471"/>
                    <a:gd name="connsiteY10" fmla="*/ 373497 h 832710"/>
                    <a:gd name="connsiteX11" fmla="*/ 1409042 w 1411471"/>
                    <a:gd name="connsiteY11" fmla="*/ 236212 h 832710"/>
                    <a:gd name="connsiteX12" fmla="*/ 1381610 w 1411471"/>
                    <a:gd name="connsiteY12" fmla="*/ 55100 h 832710"/>
                    <a:gd name="connsiteX13" fmla="*/ 1370001 w 1411471"/>
                    <a:gd name="connsiteY13" fmla="*/ 26775 h 832710"/>
                    <a:gd name="connsiteX14" fmla="*/ 1357242 w 1411471"/>
                    <a:gd name="connsiteY14" fmla="*/ 26456 h 832710"/>
                    <a:gd name="connsiteX15" fmla="*/ 129971 w 1411471"/>
                    <a:gd name="connsiteY15" fmla="*/ -2315 h 832710"/>
                    <a:gd name="connsiteX16" fmla="*/ 134437 w 1411471"/>
                    <a:gd name="connsiteY16" fmla="*/ 222050 h 832710"/>
                    <a:gd name="connsiteX17" fmla="*/ 30581 w 1411471"/>
                    <a:gd name="connsiteY17" fmla="*/ 426828 h 832710"/>
                    <a:gd name="connsiteX18" fmla="*/ 26370 w 1411471"/>
                    <a:gd name="connsiteY18" fmla="*/ 652085 h 83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411471" h="832710">
                      <a:moveTo>
                        <a:pt x="26370" y="652085"/>
                      </a:moveTo>
                      <a:cubicBezTo>
                        <a:pt x="58267" y="707841"/>
                        <a:pt x="117659" y="735017"/>
                        <a:pt x="173096" y="758748"/>
                      </a:cubicBezTo>
                      <a:cubicBezTo>
                        <a:pt x="181837" y="762513"/>
                        <a:pt x="190576" y="766212"/>
                        <a:pt x="199444" y="769849"/>
                      </a:cubicBezTo>
                      <a:cubicBezTo>
                        <a:pt x="280334" y="804043"/>
                        <a:pt x="364031" y="835046"/>
                        <a:pt x="450091" y="829816"/>
                      </a:cubicBezTo>
                      <a:cubicBezTo>
                        <a:pt x="537489" y="824457"/>
                        <a:pt x="619910" y="781843"/>
                        <a:pt x="707180" y="772401"/>
                      </a:cubicBezTo>
                      <a:cubicBezTo>
                        <a:pt x="816141" y="760726"/>
                        <a:pt x="923634" y="801299"/>
                        <a:pt x="1032530" y="812526"/>
                      </a:cubicBezTo>
                      <a:cubicBezTo>
                        <a:pt x="1113612" y="820756"/>
                        <a:pt x="1195396" y="812526"/>
                        <a:pt x="1276542" y="804488"/>
                      </a:cubicBezTo>
                      <a:cubicBezTo>
                        <a:pt x="1300465" y="802065"/>
                        <a:pt x="1327577" y="797408"/>
                        <a:pt x="1340336" y="775016"/>
                      </a:cubicBezTo>
                      <a:cubicBezTo>
                        <a:pt x="1356348" y="746820"/>
                        <a:pt x="1339443" y="711222"/>
                        <a:pt x="1326621" y="681048"/>
                      </a:cubicBezTo>
                      <a:cubicBezTo>
                        <a:pt x="1304229" y="627078"/>
                        <a:pt x="1295107" y="568578"/>
                        <a:pt x="1300019" y="510335"/>
                      </a:cubicBezTo>
                      <a:cubicBezTo>
                        <a:pt x="1303399" y="462617"/>
                        <a:pt x="1316413" y="416047"/>
                        <a:pt x="1338296" y="373497"/>
                      </a:cubicBezTo>
                      <a:cubicBezTo>
                        <a:pt x="1362346" y="327755"/>
                        <a:pt x="1396667" y="287375"/>
                        <a:pt x="1409042" y="236212"/>
                      </a:cubicBezTo>
                      <a:cubicBezTo>
                        <a:pt x="1423587" y="175799"/>
                        <a:pt x="1404769" y="113344"/>
                        <a:pt x="1381610" y="55100"/>
                      </a:cubicBezTo>
                      <a:cubicBezTo>
                        <a:pt x="1377848" y="45467"/>
                        <a:pt x="1373892" y="35961"/>
                        <a:pt x="1370001" y="26775"/>
                      </a:cubicBezTo>
                      <a:lnTo>
                        <a:pt x="1357242" y="26456"/>
                      </a:lnTo>
                      <a:lnTo>
                        <a:pt x="129971" y="-2315"/>
                      </a:lnTo>
                      <a:cubicBezTo>
                        <a:pt x="171757" y="60906"/>
                        <a:pt x="162954" y="150218"/>
                        <a:pt x="134437" y="222050"/>
                      </a:cubicBezTo>
                      <a:cubicBezTo>
                        <a:pt x="105921" y="293882"/>
                        <a:pt x="60500" y="356017"/>
                        <a:pt x="30581" y="426828"/>
                      </a:cubicBezTo>
                      <a:cubicBezTo>
                        <a:pt x="661" y="497640"/>
                        <a:pt x="-11524" y="585866"/>
                        <a:pt x="26370" y="652085"/>
                      </a:cubicBezTo>
                      <a:close/>
                    </a:path>
                  </a:pathLst>
                </a:custGeom>
                <a:solidFill>
                  <a:srgbClr val="BF2E85"/>
                </a:solidFill>
                <a:ln w="6375" cap="flat">
                  <a:noFill/>
                  <a:prstDash val="solid"/>
                  <a:miter/>
                </a:ln>
              </p:spPr>
              <p:txBody>
                <a:bodyPr rtlCol="0" anchor="ctr"/>
                <a:lstStyle/>
                <a:p>
                  <a:endParaRPr lang="zh-CN" altLang="en-US"/>
                </a:p>
              </p:txBody>
            </p:sp>
            <p:sp>
              <p:nvSpPr>
                <p:cNvPr id="507" name="isḻïḋe">
                  <a:extLst>
                    <a:ext uri="{FF2B5EF4-FFF2-40B4-BE49-F238E27FC236}">
                      <a16:creationId xmlns:a16="http://schemas.microsoft.com/office/drawing/2014/main" id="{10906FC2-37A9-5F2C-D705-F038C76D512B}"/>
                    </a:ext>
                  </a:extLst>
                </p:cNvPr>
                <p:cNvSpPr/>
                <p:nvPr/>
              </p:nvSpPr>
              <p:spPr>
                <a:xfrm>
                  <a:off x="28482" y="5798547"/>
                  <a:ext cx="1411610" cy="772099"/>
                </a:xfrm>
                <a:custGeom>
                  <a:avLst/>
                  <a:gdLst>
                    <a:gd name="connsiteX0" fmla="*/ 26317 w 1411610"/>
                    <a:gd name="connsiteY0" fmla="*/ 652021 h 772099"/>
                    <a:gd name="connsiteX1" fmla="*/ 173044 w 1411610"/>
                    <a:gd name="connsiteY1" fmla="*/ 758685 h 772099"/>
                    <a:gd name="connsiteX2" fmla="*/ 199391 w 1411610"/>
                    <a:gd name="connsiteY2" fmla="*/ 769785 h 772099"/>
                    <a:gd name="connsiteX3" fmla="*/ 369083 w 1411610"/>
                    <a:gd name="connsiteY3" fmla="*/ 385617 h 772099"/>
                    <a:gd name="connsiteX4" fmla="*/ 841159 w 1411610"/>
                    <a:gd name="connsiteY4" fmla="*/ 424277 h 772099"/>
                    <a:gd name="connsiteX5" fmla="*/ 1300157 w 1411610"/>
                    <a:gd name="connsiteY5" fmla="*/ 510335 h 772099"/>
                    <a:gd name="connsiteX6" fmla="*/ 1338433 w 1411610"/>
                    <a:gd name="connsiteY6" fmla="*/ 373497 h 772099"/>
                    <a:gd name="connsiteX7" fmla="*/ 1409181 w 1411610"/>
                    <a:gd name="connsiteY7" fmla="*/ 236212 h 772099"/>
                    <a:gd name="connsiteX8" fmla="*/ 1381750 w 1411610"/>
                    <a:gd name="connsiteY8" fmla="*/ 55100 h 772099"/>
                    <a:gd name="connsiteX9" fmla="*/ 1357318 w 1411610"/>
                    <a:gd name="connsiteY9" fmla="*/ 26456 h 772099"/>
                    <a:gd name="connsiteX10" fmla="*/ 130047 w 1411610"/>
                    <a:gd name="connsiteY10" fmla="*/ -2315 h 772099"/>
                    <a:gd name="connsiteX11" fmla="*/ 134512 w 1411610"/>
                    <a:gd name="connsiteY11" fmla="*/ 222050 h 772099"/>
                    <a:gd name="connsiteX12" fmla="*/ 30655 w 1411610"/>
                    <a:gd name="connsiteY12" fmla="*/ 426828 h 772099"/>
                    <a:gd name="connsiteX13" fmla="*/ 26317 w 1411610"/>
                    <a:gd name="connsiteY13" fmla="*/ 652021 h 77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11610" h="772099">
                      <a:moveTo>
                        <a:pt x="26317" y="652021"/>
                      </a:moveTo>
                      <a:cubicBezTo>
                        <a:pt x="58214" y="707777"/>
                        <a:pt x="117607" y="734953"/>
                        <a:pt x="173044" y="758685"/>
                      </a:cubicBezTo>
                      <a:cubicBezTo>
                        <a:pt x="181784" y="762449"/>
                        <a:pt x="190523" y="766148"/>
                        <a:pt x="199391" y="769785"/>
                      </a:cubicBezTo>
                      <a:cubicBezTo>
                        <a:pt x="86602" y="624909"/>
                        <a:pt x="241750" y="445774"/>
                        <a:pt x="369083" y="385617"/>
                      </a:cubicBezTo>
                      <a:cubicBezTo>
                        <a:pt x="502030" y="322843"/>
                        <a:pt x="573224" y="279782"/>
                        <a:pt x="841159" y="424277"/>
                      </a:cubicBezTo>
                      <a:cubicBezTo>
                        <a:pt x="1013850" y="517351"/>
                        <a:pt x="1194004" y="519968"/>
                        <a:pt x="1300157" y="510335"/>
                      </a:cubicBezTo>
                      <a:cubicBezTo>
                        <a:pt x="1303538" y="462617"/>
                        <a:pt x="1316552" y="416047"/>
                        <a:pt x="1338433" y="373497"/>
                      </a:cubicBezTo>
                      <a:cubicBezTo>
                        <a:pt x="1362484" y="327755"/>
                        <a:pt x="1396806" y="287375"/>
                        <a:pt x="1409181" y="236212"/>
                      </a:cubicBezTo>
                      <a:cubicBezTo>
                        <a:pt x="1423727" y="175799"/>
                        <a:pt x="1404908" y="113344"/>
                        <a:pt x="1381750" y="55100"/>
                      </a:cubicBezTo>
                      <a:lnTo>
                        <a:pt x="1357318" y="26456"/>
                      </a:lnTo>
                      <a:lnTo>
                        <a:pt x="130047" y="-2315"/>
                      </a:lnTo>
                      <a:cubicBezTo>
                        <a:pt x="171832" y="60906"/>
                        <a:pt x="163028" y="150218"/>
                        <a:pt x="134512" y="222050"/>
                      </a:cubicBezTo>
                      <a:cubicBezTo>
                        <a:pt x="105996" y="293882"/>
                        <a:pt x="60575" y="356017"/>
                        <a:pt x="30655" y="426828"/>
                      </a:cubicBezTo>
                      <a:cubicBezTo>
                        <a:pt x="736" y="497640"/>
                        <a:pt x="-11576" y="585802"/>
                        <a:pt x="26317" y="652021"/>
                      </a:cubicBezTo>
                      <a:close/>
                    </a:path>
                  </a:pathLst>
                </a:custGeom>
                <a:solidFill>
                  <a:srgbClr val="BF2E85"/>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08" name="ïṥľïde">
                  <a:extLst>
                    <a:ext uri="{FF2B5EF4-FFF2-40B4-BE49-F238E27FC236}">
                      <a16:creationId xmlns:a16="http://schemas.microsoft.com/office/drawing/2014/main" id="{10C45E03-9A6B-3912-FD03-584C1C493F01}"/>
                    </a:ext>
                  </a:extLst>
                </p:cNvPr>
                <p:cNvSpPr/>
                <p:nvPr/>
              </p:nvSpPr>
              <p:spPr>
                <a:xfrm>
                  <a:off x="-3828" y="5480069"/>
                  <a:ext cx="1657880" cy="715750"/>
                </a:xfrm>
                <a:custGeom>
                  <a:avLst/>
                  <a:gdLst>
                    <a:gd name="connsiteX0" fmla="*/ 2680 w 1657880"/>
                    <a:gd name="connsiteY0" fmla="*/ 253773 h 715750"/>
                    <a:gd name="connsiteX1" fmla="*/ 2680 w 1657880"/>
                    <a:gd name="connsiteY1" fmla="*/ 582887 h 715750"/>
                    <a:gd name="connsiteX2" fmla="*/ 7020 w 1657880"/>
                    <a:gd name="connsiteY2" fmla="*/ 584673 h 715750"/>
                    <a:gd name="connsiteX3" fmla="*/ 16333 w 1657880"/>
                    <a:gd name="connsiteY3" fmla="*/ 588246 h 715750"/>
                    <a:gd name="connsiteX4" fmla="*/ 19968 w 1657880"/>
                    <a:gd name="connsiteY4" fmla="*/ 589522 h 715750"/>
                    <a:gd name="connsiteX5" fmla="*/ 24435 w 1657880"/>
                    <a:gd name="connsiteY5" fmla="*/ 591053 h 715750"/>
                    <a:gd name="connsiteX6" fmla="*/ 65518 w 1657880"/>
                    <a:gd name="connsiteY6" fmla="*/ 601897 h 715750"/>
                    <a:gd name="connsiteX7" fmla="*/ 77065 w 1657880"/>
                    <a:gd name="connsiteY7" fmla="*/ 604195 h 715750"/>
                    <a:gd name="connsiteX8" fmla="*/ 83445 w 1657880"/>
                    <a:gd name="connsiteY8" fmla="*/ 605279 h 715750"/>
                    <a:gd name="connsiteX9" fmla="*/ 133586 w 1657880"/>
                    <a:gd name="connsiteY9" fmla="*/ 610765 h 715750"/>
                    <a:gd name="connsiteX10" fmla="*/ 146920 w 1657880"/>
                    <a:gd name="connsiteY10" fmla="*/ 611466 h 715750"/>
                    <a:gd name="connsiteX11" fmla="*/ 340088 w 1657880"/>
                    <a:gd name="connsiteY11" fmla="*/ 594943 h 715750"/>
                    <a:gd name="connsiteX12" fmla="*/ 359226 w 1657880"/>
                    <a:gd name="connsiteY12" fmla="*/ 591244 h 715750"/>
                    <a:gd name="connsiteX13" fmla="*/ 394505 w 1657880"/>
                    <a:gd name="connsiteY13" fmla="*/ 583589 h 715750"/>
                    <a:gd name="connsiteX14" fmla="*/ 401968 w 1657880"/>
                    <a:gd name="connsiteY14" fmla="*/ 581739 h 715750"/>
                    <a:gd name="connsiteX15" fmla="*/ 459383 w 1657880"/>
                    <a:gd name="connsiteY15" fmla="*/ 566938 h 715750"/>
                    <a:gd name="connsiteX16" fmla="*/ 511821 w 1657880"/>
                    <a:gd name="connsiteY16" fmla="*/ 558008 h 715750"/>
                    <a:gd name="connsiteX17" fmla="*/ 1361302 w 1657880"/>
                    <a:gd name="connsiteY17" fmla="*/ 712581 h 715750"/>
                    <a:gd name="connsiteX18" fmla="*/ 1506434 w 1657880"/>
                    <a:gd name="connsiteY18" fmla="*/ 699822 h 715750"/>
                    <a:gd name="connsiteX19" fmla="*/ 1513324 w 1657880"/>
                    <a:gd name="connsiteY19" fmla="*/ 697780 h 715750"/>
                    <a:gd name="connsiteX20" fmla="*/ 1651949 w 1657880"/>
                    <a:gd name="connsiteY20" fmla="*/ 553924 h 715750"/>
                    <a:gd name="connsiteX21" fmla="*/ 1657308 w 1657880"/>
                    <a:gd name="connsiteY21" fmla="*/ 531404 h 715750"/>
                    <a:gd name="connsiteX22" fmla="*/ 1658520 w 1657880"/>
                    <a:gd name="connsiteY22" fmla="*/ 524388 h 715750"/>
                    <a:gd name="connsiteX23" fmla="*/ 1659412 w 1657880"/>
                    <a:gd name="connsiteY23" fmla="*/ 517689 h 715750"/>
                    <a:gd name="connsiteX24" fmla="*/ 1660051 w 1657880"/>
                    <a:gd name="connsiteY24" fmla="*/ 511629 h 715750"/>
                    <a:gd name="connsiteX25" fmla="*/ 1660434 w 1657880"/>
                    <a:gd name="connsiteY25" fmla="*/ 494150 h 715750"/>
                    <a:gd name="connsiteX26" fmla="*/ 1660434 w 1657880"/>
                    <a:gd name="connsiteY26" fmla="*/ 493703 h 715750"/>
                    <a:gd name="connsiteX27" fmla="*/ 1659731 w 1657880"/>
                    <a:gd name="connsiteY27" fmla="*/ 485345 h 715750"/>
                    <a:gd name="connsiteX28" fmla="*/ 1659030 w 1657880"/>
                    <a:gd name="connsiteY28" fmla="*/ 480369 h 715750"/>
                    <a:gd name="connsiteX29" fmla="*/ 1659030 w 1657880"/>
                    <a:gd name="connsiteY29" fmla="*/ 479030 h 715750"/>
                    <a:gd name="connsiteX30" fmla="*/ 1659030 w 1657880"/>
                    <a:gd name="connsiteY30" fmla="*/ 479030 h 715750"/>
                    <a:gd name="connsiteX31" fmla="*/ 1498715 w 1657880"/>
                    <a:gd name="connsiteY31" fmla="*/ 205226 h 715750"/>
                    <a:gd name="connsiteX32" fmla="*/ 1270779 w 1657880"/>
                    <a:gd name="connsiteY32" fmla="*/ 51673 h 715750"/>
                    <a:gd name="connsiteX33" fmla="*/ 735803 w 1657880"/>
                    <a:gd name="connsiteY33" fmla="*/ 26794 h 715750"/>
                    <a:gd name="connsiteX34" fmla="*/ 409176 w 1657880"/>
                    <a:gd name="connsiteY34" fmla="*/ -1467 h 715750"/>
                    <a:gd name="connsiteX35" fmla="*/ 338238 w 1657880"/>
                    <a:gd name="connsiteY35" fmla="*/ -1977 h 715750"/>
                    <a:gd name="connsiteX36" fmla="*/ 312720 w 1657880"/>
                    <a:gd name="connsiteY36" fmla="*/ -701 h 715750"/>
                    <a:gd name="connsiteX37" fmla="*/ 220219 w 1657880"/>
                    <a:gd name="connsiteY37" fmla="*/ 13397 h 715750"/>
                    <a:gd name="connsiteX38" fmla="*/ 181942 w 1657880"/>
                    <a:gd name="connsiteY38" fmla="*/ 27431 h 715750"/>
                    <a:gd name="connsiteX39" fmla="*/ 114895 w 1657880"/>
                    <a:gd name="connsiteY39" fmla="*/ 114000 h 715750"/>
                    <a:gd name="connsiteX40" fmla="*/ 114512 w 1657880"/>
                    <a:gd name="connsiteY40" fmla="*/ 140220 h 715750"/>
                    <a:gd name="connsiteX41" fmla="*/ 111833 w 1657880"/>
                    <a:gd name="connsiteY41" fmla="*/ 150618 h 715750"/>
                    <a:gd name="connsiteX42" fmla="*/ 80319 w 1657880"/>
                    <a:gd name="connsiteY42" fmla="*/ 202610 h 715750"/>
                    <a:gd name="connsiteX43" fmla="*/ 40384 w 1657880"/>
                    <a:gd name="connsiteY43" fmla="*/ 233231 h 715750"/>
                    <a:gd name="connsiteX44" fmla="*/ 2680 w 1657880"/>
                    <a:gd name="connsiteY44" fmla="*/ 253773 h 715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657880" h="715750">
                      <a:moveTo>
                        <a:pt x="2680" y="253773"/>
                      </a:moveTo>
                      <a:lnTo>
                        <a:pt x="2680" y="582887"/>
                      </a:lnTo>
                      <a:lnTo>
                        <a:pt x="7020" y="584673"/>
                      </a:lnTo>
                      <a:lnTo>
                        <a:pt x="16333" y="588246"/>
                      </a:lnTo>
                      <a:lnTo>
                        <a:pt x="19968" y="589522"/>
                      </a:lnTo>
                      <a:lnTo>
                        <a:pt x="24435" y="591053"/>
                      </a:lnTo>
                      <a:cubicBezTo>
                        <a:pt x="37895" y="595518"/>
                        <a:pt x="51612" y="599091"/>
                        <a:pt x="65518" y="601897"/>
                      </a:cubicBezTo>
                      <a:cubicBezTo>
                        <a:pt x="69283" y="602791"/>
                        <a:pt x="73109" y="603492"/>
                        <a:pt x="77065" y="604195"/>
                      </a:cubicBezTo>
                      <a:lnTo>
                        <a:pt x="83445" y="605279"/>
                      </a:lnTo>
                      <a:cubicBezTo>
                        <a:pt x="100030" y="608021"/>
                        <a:pt x="116809" y="609808"/>
                        <a:pt x="133586" y="610765"/>
                      </a:cubicBezTo>
                      <a:cubicBezTo>
                        <a:pt x="137987" y="611083"/>
                        <a:pt x="142390" y="611275"/>
                        <a:pt x="146920" y="611466"/>
                      </a:cubicBezTo>
                      <a:cubicBezTo>
                        <a:pt x="211734" y="613125"/>
                        <a:pt x="276486" y="607638"/>
                        <a:pt x="340088" y="594943"/>
                      </a:cubicBezTo>
                      <a:cubicBezTo>
                        <a:pt x="346468" y="593731"/>
                        <a:pt x="352847" y="592584"/>
                        <a:pt x="359226" y="591244"/>
                      </a:cubicBezTo>
                      <a:cubicBezTo>
                        <a:pt x="370772" y="588883"/>
                        <a:pt x="382574" y="586268"/>
                        <a:pt x="394505" y="583589"/>
                      </a:cubicBezTo>
                      <a:cubicBezTo>
                        <a:pt x="396928" y="583014"/>
                        <a:pt x="399479" y="582440"/>
                        <a:pt x="401968" y="581739"/>
                      </a:cubicBezTo>
                      <a:cubicBezTo>
                        <a:pt x="420532" y="577336"/>
                        <a:pt x="439670" y="572361"/>
                        <a:pt x="459383" y="566938"/>
                      </a:cubicBezTo>
                      <a:cubicBezTo>
                        <a:pt x="476543" y="562345"/>
                        <a:pt x="494086" y="559347"/>
                        <a:pt x="511821" y="558008"/>
                      </a:cubicBezTo>
                      <a:cubicBezTo>
                        <a:pt x="725787" y="540273"/>
                        <a:pt x="1097770" y="699439"/>
                        <a:pt x="1361302" y="712581"/>
                      </a:cubicBezTo>
                      <a:cubicBezTo>
                        <a:pt x="1414954" y="715259"/>
                        <a:pt x="1464012" y="711814"/>
                        <a:pt x="1506434" y="699822"/>
                      </a:cubicBezTo>
                      <a:cubicBezTo>
                        <a:pt x="1508731" y="699183"/>
                        <a:pt x="1511028" y="698545"/>
                        <a:pt x="1513324" y="697780"/>
                      </a:cubicBezTo>
                      <a:cubicBezTo>
                        <a:pt x="1580372" y="676728"/>
                        <a:pt x="1629748" y="632583"/>
                        <a:pt x="1651949" y="553924"/>
                      </a:cubicBezTo>
                      <a:cubicBezTo>
                        <a:pt x="1654182" y="546014"/>
                        <a:pt x="1655968" y="538486"/>
                        <a:pt x="1657308" y="531404"/>
                      </a:cubicBezTo>
                      <a:cubicBezTo>
                        <a:pt x="1657755" y="528981"/>
                        <a:pt x="1658136" y="526684"/>
                        <a:pt x="1658520" y="524388"/>
                      </a:cubicBezTo>
                      <a:cubicBezTo>
                        <a:pt x="1658903" y="522091"/>
                        <a:pt x="1659222" y="519921"/>
                        <a:pt x="1659412" y="517689"/>
                      </a:cubicBezTo>
                      <a:cubicBezTo>
                        <a:pt x="1659604" y="515456"/>
                        <a:pt x="1659923" y="513670"/>
                        <a:pt x="1660051" y="511629"/>
                      </a:cubicBezTo>
                      <a:cubicBezTo>
                        <a:pt x="1660561" y="505823"/>
                        <a:pt x="1660689" y="499954"/>
                        <a:pt x="1660434" y="494150"/>
                      </a:cubicBezTo>
                      <a:cubicBezTo>
                        <a:pt x="1660370" y="494022"/>
                        <a:pt x="1660370" y="493830"/>
                        <a:pt x="1660434" y="493703"/>
                      </a:cubicBezTo>
                      <a:cubicBezTo>
                        <a:pt x="1660434" y="490768"/>
                        <a:pt x="1660051" y="488024"/>
                        <a:pt x="1659731" y="485345"/>
                      </a:cubicBezTo>
                      <a:cubicBezTo>
                        <a:pt x="1659731" y="483623"/>
                        <a:pt x="1659286" y="481964"/>
                        <a:pt x="1659030" y="480369"/>
                      </a:cubicBezTo>
                      <a:lnTo>
                        <a:pt x="1659030" y="479030"/>
                      </a:lnTo>
                      <a:lnTo>
                        <a:pt x="1659030" y="479030"/>
                      </a:lnTo>
                      <a:cubicBezTo>
                        <a:pt x="1642252" y="382127"/>
                        <a:pt x="1503819" y="392333"/>
                        <a:pt x="1498715" y="205226"/>
                      </a:cubicBezTo>
                      <a:cubicBezTo>
                        <a:pt x="1466818" y="121400"/>
                        <a:pt x="1405958" y="75660"/>
                        <a:pt x="1270779" y="51673"/>
                      </a:cubicBezTo>
                      <a:cubicBezTo>
                        <a:pt x="1155950" y="31068"/>
                        <a:pt x="986704" y="26156"/>
                        <a:pt x="735803" y="26794"/>
                      </a:cubicBezTo>
                      <a:cubicBezTo>
                        <a:pt x="675135" y="26794"/>
                        <a:pt x="538806" y="3317"/>
                        <a:pt x="409176" y="-1467"/>
                      </a:cubicBezTo>
                      <a:cubicBezTo>
                        <a:pt x="385126" y="-2296"/>
                        <a:pt x="361331" y="-2615"/>
                        <a:pt x="338238" y="-1977"/>
                      </a:cubicBezTo>
                      <a:cubicBezTo>
                        <a:pt x="329625" y="-1595"/>
                        <a:pt x="321014" y="-1276"/>
                        <a:pt x="312720" y="-701"/>
                      </a:cubicBezTo>
                      <a:cubicBezTo>
                        <a:pt x="281460" y="830"/>
                        <a:pt x="250521" y="5551"/>
                        <a:pt x="220219" y="13397"/>
                      </a:cubicBezTo>
                      <a:cubicBezTo>
                        <a:pt x="207077" y="16906"/>
                        <a:pt x="194254" y="21627"/>
                        <a:pt x="181942" y="27431"/>
                      </a:cubicBezTo>
                      <a:cubicBezTo>
                        <a:pt x="144367" y="45294"/>
                        <a:pt x="119488" y="72917"/>
                        <a:pt x="114895" y="114000"/>
                      </a:cubicBezTo>
                      <a:cubicBezTo>
                        <a:pt x="113938" y="122677"/>
                        <a:pt x="113811" y="131480"/>
                        <a:pt x="114512" y="140220"/>
                      </a:cubicBezTo>
                      <a:cubicBezTo>
                        <a:pt x="113747" y="143792"/>
                        <a:pt x="112853" y="147237"/>
                        <a:pt x="111833" y="150618"/>
                      </a:cubicBezTo>
                      <a:cubicBezTo>
                        <a:pt x="105837" y="170331"/>
                        <a:pt x="94990" y="188192"/>
                        <a:pt x="80319" y="202610"/>
                      </a:cubicBezTo>
                      <a:cubicBezTo>
                        <a:pt x="68261" y="214348"/>
                        <a:pt x="54865" y="224620"/>
                        <a:pt x="40384" y="233231"/>
                      </a:cubicBezTo>
                      <a:cubicBezTo>
                        <a:pt x="28262" y="240313"/>
                        <a:pt x="15439" y="247075"/>
                        <a:pt x="2680" y="253773"/>
                      </a:cubicBezTo>
                      <a:close/>
                    </a:path>
                  </a:pathLst>
                </a:custGeom>
                <a:solidFill>
                  <a:srgbClr val="FF69AF"/>
                </a:solidFill>
                <a:ln w="6375" cap="flat">
                  <a:noFill/>
                  <a:prstDash val="solid"/>
                  <a:miter/>
                </a:ln>
              </p:spPr>
              <p:txBody>
                <a:bodyPr rtlCol="0" anchor="ctr"/>
                <a:lstStyle/>
                <a:p>
                  <a:endParaRPr lang="zh-CN" altLang="en-US"/>
                </a:p>
              </p:txBody>
            </p:sp>
            <p:sp>
              <p:nvSpPr>
                <p:cNvPr id="509" name="î$1ïďé">
                  <a:extLst>
                    <a:ext uri="{FF2B5EF4-FFF2-40B4-BE49-F238E27FC236}">
                      <a16:creationId xmlns:a16="http://schemas.microsoft.com/office/drawing/2014/main" id="{E5CD10FC-1D71-9DA7-6395-7775748E4DCC}"/>
                    </a:ext>
                  </a:extLst>
                </p:cNvPr>
                <p:cNvSpPr/>
                <p:nvPr/>
              </p:nvSpPr>
              <p:spPr>
                <a:xfrm>
                  <a:off x="-3828" y="5961413"/>
                  <a:ext cx="1657903" cy="234405"/>
                </a:xfrm>
                <a:custGeom>
                  <a:avLst/>
                  <a:gdLst>
                    <a:gd name="connsiteX0" fmla="*/ 2680 w 1657903"/>
                    <a:gd name="connsiteY0" fmla="*/ 34558 h 234405"/>
                    <a:gd name="connsiteX1" fmla="*/ 2680 w 1657903"/>
                    <a:gd name="connsiteY1" fmla="*/ 101542 h 234405"/>
                    <a:gd name="connsiteX2" fmla="*/ 7020 w 1657903"/>
                    <a:gd name="connsiteY2" fmla="*/ 103328 h 234405"/>
                    <a:gd name="connsiteX3" fmla="*/ 16333 w 1657903"/>
                    <a:gd name="connsiteY3" fmla="*/ 106901 h 234405"/>
                    <a:gd name="connsiteX4" fmla="*/ 19968 w 1657903"/>
                    <a:gd name="connsiteY4" fmla="*/ 108177 h 234405"/>
                    <a:gd name="connsiteX5" fmla="*/ 24435 w 1657903"/>
                    <a:gd name="connsiteY5" fmla="*/ 109708 h 234405"/>
                    <a:gd name="connsiteX6" fmla="*/ 65518 w 1657903"/>
                    <a:gd name="connsiteY6" fmla="*/ 120552 h 234405"/>
                    <a:gd name="connsiteX7" fmla="*/ 77065 w 1657903"/>
                    <a:gd name="connsiteY7" fmla="*/ 122850 h 234405"/>
                    <a:gd name="connsiteX8" fmla="*/ 83445 w 1657903"/>
                    <a:gd name="connsiteY8" fmla="*/ 123934 h 234405"/>
                    <a:gd name="connsiteX9" fmla="*/ 133458 w 1657903"/>
                    <a:gd name="connsiteY9" fmla="*/ 129547 h 234405"/>
                    <a:gd name="connsiteX10" fmla="*/ 146920 w 1657903"/>
                    <a:gd name="connsiteY10" fmla="*/ 130249 h 234405"/>
                    <a:gd name="connsiteX11" fmla="*/ 340088 w 1657903"/>
                    <a:gd name="connsiteY11" fmla="*/ 113598 h 234405"/>
                    <a:gd name="connsiteX12" fmla="*/ 359226 w 1657903"/>
                    <a:gd name="connsiteY12" fmla="*/ 109899 h 234405"/>
                    <a:gd name="connsiteX13" fmla="*/ 394505 w 1657903"/>
                    <a:gd name="connsiteY13" fmla="*/ 102244 h 234405"/>
                    <a:gd name="connsiteX14" fmla="*/ 401968 w 1657903"/>
                    <a:gd name="connsiteY14" fmla="*/ 100394 h 234405"/>
                    <a:gd name="connsiteX15" fmla="*/ 459383 w 1657903"/>
                    <a:gd name="connsiteY15" fmla="*/ 85657 h 234405"/>
                    <a:gd name="connsiteX16" fmla="*/ 511885 w 1657903"/>
                    <a:gd name="connsiteY16" fmla="*/ 76663 h 234405"/>
                    <a:gd name="connsiteX17" fmla="*/ 1361366 w 1657903"/>
                    <a:gd name="connsiteY17" fmla="*/ 231236 h 234405"/>
                    <a:gd name="connsiteX18" fmla="*/ 1506498 w 1657903"/>
                    <a:gd name="connsiteY18" fmla="*/ 218477 h 234405"/>
                    <a:gd name="connsiteX19" fmla="*/ 1513388 w 1657903"/>
                    <a:gd name="connsiteY19" fmla="*/ 216435 h 234405"/>
                    <a:gd name="connsiteX20" fmla="*/ 1652012 w 1657903"/>
                    <a:gd name="connsiteY20" fmla="*/ 72579 h 234405"/>
                    <a:gd name="connsiteX21" fmla="*/ 1657372 w 1657903"/>
                    <a:gd name="connsiteY21" fmla="*/ 50060 h 234405"/>
                    <a:gd name="connsiteX22" fmla="*/ 1658583 w 1657903"/>
                    <a:gd name="connsiteY22" fmla="*/ 43043 h 234405"/>
                    <a:gd name="connsiteX23" fmla="*/ 1659476 w 1657903"/>
                    <a:gd name="connsiteY23" fmla="*/ 36345 h 234405"/>
                    <a:gd name="connsiteX24" fmla="*/ 1660114 w 1657903"/>
                    <a:gd name="connsiteY24" fmla="*/ 30284 h 234405"/>
                    <a:gd name="connsiteX25" fmla="*/ 1660498 w 1657903"/>
                    <a:gd name="connsiteY25" fmla="*/ 12805 h 234405"/>
                    <a:gd name="connsiteX26" fmla="*/ 1660498 w 1657903"/>
                    <a:gd name="connsiteY26" fmla="*/ 12358 h 234405"/>
                    <a:gd name="connsiteX27" fmla="*/ 1658903 w 1657903"/>
                    <a:gd name="connsiteY27" fmla="*/ -2315 h 234405"/>
                    <a:gd name="connsiteX28" fmla="*/ 1656350 w 1657903"/>
                    <a:gd name="connsiteY28" fmla="*/ 7765 h 234405"/>
                    <a:gd name="connsiteX29" fmla="*/ 1396964 w 1657903"/>
                    <a:gd name="connsiteY29" fmla="*/ 167250 h 234405"/>
                    <a:gd name="connsiteX30" fmla="*/ 463656 w 1657903"/>
                    <a:gd name="connsiteY30" fmla="*/ 20524 h 234405"/>
                    <a:gd name="connsiteX31" fmla="*/ 164654 w 1657903"/>
                    <a:gd name="connsiteY31" fmla="*/ 65180 h 234405"/>
                    <a:gd name="connsiteX32" fmla="*/ 161018 w 1657903"/>
                    <a:gd name="connsiteY32" fmla="*/ 65180 h 234405"/>
                    <a:gd name="connsiteX33" fmla="*/ 2680 w 1657903"/>
                    <a:gd name="connsiteY33" fmla="*/ 34558 h 23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57903" h="234405">
                      <a:moveTo>
                        <a:pt x="2680" y="34558"/>
                      </a:moveTo>
                      <a:lnTo>
                        <a:pt x="2680" y="101542"/>
                      </a:lnTo>
                      <a:lnTo>
                        <a:pt x="7020" y="103328"/>
                      </a:lnTo>
                      <a:lnTo>
                        <a:pt x="16333" y="106901"/>
                      </a:lnTo>
                      <a:lnTo>
                        <a:pt x="19968" y="108177"/>
                      </a:lnTo>
                      <a:lnTo>
                        <a:pt x="24435" y="109708"/>
                      </a:lnTo>
                      <a:cubicBezTo>
                        <a:pt x="37895" y="114173"/>
                        <a:pt x="51612" y="117746"/>
                        <a:pt x="65518" y="120552"/>
                      </a:cubicBezTo>
                      <a:cubicBezTo>
                        <a:pt x="69283" y="121446"/>
                        <a:pt x="73109" y="122147"/>
                        <a:pt x="77065" y="122850"/>
                      </a:cubicBezTo>
                      <a:lnTo>
                        <a:pt x="83445" y="123934"/>
                      </a:lnTo>
                      <a:cubicBezTo>
                        <a:pt x="100030" y="126676"/>
                        <a:pt x="116681" y="128527"/>
                        <a:pt x="133458" y="129547"/>
                      </a:cubicBezTo>
                      <a:lnTo>
                        <a:pt x="146920" y="130249"/>
                      </a:lnTo>
                      <a:cubicBezTo>
                        <a:pt x="211734" y="131908"/>
                        <a:pt x="276486" y="126293"/>
                        <a:pt x="340088" y="113598"/>
                      </a:cubicBezTo>
                      <a:cubicBezTo>
                        <a:pt x="346468" y="112387"/>
                        <a:pt x="352847" y="111239"/>
                        <a:pt x="359226" y="109899"/>
                      </a:cubicBezTo>
                      <a:cubicBezTo>
                        <a:pt x="370772" y="107602"/>
                        <a:pt x="382511" y="104987"/>
                        <a:pt x="394505" y="102244"/>
                      </a:cubicBezTo>
                      <a:cubicBezTo>
                        <a:pt x="396928" y="101670"/>
                        <a:pt x="399479" y="101095"/>
                        <a:pt x="401968" y="100394"/>
                      </a:cubicBezTo>
                      <a:cubicBezTo>
                        <a:pt x="420532" y="96119"/>
                        <a:pt x="439670" y="91207"/>
                        <a:pt x="459383" y="85657"/>
                      </a:cubicBezTo>
                      <a:cubicBezTo>
                        <a:pt x="476543" y="81064"/>
                        <a:pt x="494150" y="78066"/>
                        <a:pt x="511885" y="76663"/>
                      </a:cubicBezTo>
                      <a:cubicBezTo>
                        <a:pt x="725851" y="58928"/>
                        <a:pt x="1097834" y="218094"/>
                        <a:pt x="1361366" y="231236"/>
                      </a:cubicBezTo>
                      <a:cubicBezTo>
                        <a:pt x="1415018" y="233915"/>
                        <a:pt x="1464075" y="230469"/>
                        <a:pt x="1506498" y="218477"/>
                      </a:cubicBezTo>
                      <a:cubicBezTo>
                        <a:pt x="1508795" y="217838"/>
                        <a:pt x="1511091" y="217200"/>
                        <a:pt x="1513388" y="216435"/>
                      </a:cubicBezTo>
                      <a:cubicBezTo>
                        <a:pt x="1580436" y="195383"/>
                        <a:pt x="1629812" y="151238"/>
                        <a:pt x="1652012" y="72579"/>
                      </a:cubicBezTo>
                      <a:cubicBezTo>
                        <a:pt x="1654246" y="64669"/>
                        <a:pt x="1656032" y="57142"/>
                        <a:pt x="1657372" y="50060"/>
                      </a:cubicBezTo>
                      <a:cubicBezTo>
                        <a:pt x="1657817" y="47636"/>
                        <a:pt x="1658200" y="45339"/>
                        <a:pt x="1658583" y="43043"/>
                      </a:cubicBezTo>
                      <a:cubicBezTo>
                        <a:pt x="1658967" y="40746"/>
                        <a:pt x="1659286" y="38576"/>
                        <a:pt x="1659476" y="36345"/>
                      </a:cubicBezTo>
                      <a:cubicBezTo>
                        <a:pt x="1659667" y="34111"/>
                        <a:pt x="1659987" y="32325"/>
                        <a:pt x="1660114" y="30284"/>
                      </a:cubicBezTo>
                      <a:cubicBezTo>
                        <a:pt x="1660561" y="24478"/>
                        <a:pt x="1660689" y="18610"/>
                        <a:pt x="1660498" y="12805"/>
                      </a:cubicBezTo>
                      <a:cubicBezTo>
                        <a:pt x="1660434" y="12677"/>
                        <a:pt x="1660434" y="12486"/>
                        <a:pt x="1660498" y="12358"/>
                      </a:cubicBezTo>
                      <a:cubicBezTo>
                        <a:pt x="1660306" y="7446"/>
                        <a:pt x="1659731" y="2533"/>
                        <a:pt x="1658903" y="-2315"/>
                      </a:cubicBezTo>
                      <a:cubicBezTo>
                        <a:pt x="1658073" y="1002"/>
                        <a:pt x="1657372" y="4064"/>
                        <a:pt x="1656350" y="7765"/>
                      </a:cubicBezTo>
                      <a:cubicBezTo>
                        <a:pt x="1622221" y="128207"/>
                        <a:pt x="1524616" y="167823"/>
                        <a:pt x="1396964" y="167250"/>
                      </a:cubicBezTo>
                      <a:cubicBezTo>
                        <a:pt x="1109891" y="166228"/>
                        <a:pt x="671370" y="-36891"/>
                        <a:pt x="463656" y="20524"/>
                      </a:cubicBezTo>
                      <a:cubicBezTo>
                        <a:pt x="345957" y="53377"/>
                        <a:pt x="246311" y="66966"/>
                        <a:pt x="164654" y="65180"/>
                      </a:cubicBezTo>
                      <a:lnTo>
                        <a:pt x="161018" y="65180"/>
                      </a:lnTo>
                      <a:cubicBezTo>
                        <a:pt x="97096" y="63904"/>
                        <a:pt x="44338" y="52930"/>
                        <a:pt x="2680" y="34558"/>
                      </a:cubicBezTo>
                      <a:close/>
                    </a:path>
                  </a:pathLst>
                </a:custGeom>
                <a:solidFill>
                  <a:srgbClr val="FF9CCC"/>
                </a:solidFill>
                <a:ln w="6375" cap="flat">
                  <a:noFill/>
                  <a:prstDash val="solid"/>
                  <a:miter/>
                </a:ln>
              </p:spPr>
              <p:txBody>
                <a:bodyPr rtlCol="0" anchor="ctr"/>
                <a:lstStyle/>
                <a:p>
                  <a:endParaRPr lang="zh-CN" altLang="en-US"/>
                </a:p>
              </p:txBody>
            </p:sp>
            <p:sp>
              <p:nvSpPr>
                <p:cNvPr id="510" name="îşļîďè">
                  <a:extLst>
                    <a:ext uri="{FF2B5EF4-FFF2-40B4-BE49-F238E27FC236}">
                      <a16:creationId xmlns:a16="http://schemas.microsoft.com/office/drawing/2014/main" id="{126DCF36-66FA-77CA-42D7-259AC1CF4F4F}"/>
                    </a:ext>
                  </a:extLst>
                </p:cNvPr>
                <p:cNvSpPr/>
                <p:nvPr/>
              </p:nvSpPr>
              <p:spPr>
                <a:xfrm>
                  <a:off x="97137" y="5479785"/>
                  <a:ext cx="1336348" cy="550506"/>
                </a:xfrm>
                <a:custGeom>
                  <a:avLst/>
                  <a:gdLst>
                    <a:gd name="connsiteX0" fmla="*/ 419596 w 1336348"/>
                    <a:gd name="connsiteY0" fmla="*/ 420560 h 550506"/>
                    <a:gd name="connsiteX1" fmla="*/ 942133 w 1336348"/>
                    <a:gd name="connsiteY1" fmla="*/ 465663 h 550506"/>
                    <a:gd name="connsiteX2" fmla="*/ 1296701 w 1336348"/>
                    <a:gd name="connsiteY2" fmla="*/ 494688 h 550506"/>
                    <a:gd name="connsiteX3" fmla="*/ 1290322 w 1336348"/>
                    <a:gd name="connsiteY3" fmla="*/ 264009 h 550506"/>
                    <a:gd name="connsiteX4" fmla="*/ 1169750 w 1336348"/>
                    <a:gd name="connsiteY4" fmla="*/ 51574 h 550506"/>
                    <a:gd name="connsiteX5" fmla="*/ 634774 w 1336348"/>
                    <a:gd name="connsiteY5" fmla="*/ 26759 h 550506"/>
                    <a:gd name="connsiteX6" fmla="*/ 211627 w 1336348"/>
                    <a:gd name="connsiteY6" fmla="*/ -736 h 550506"/>
                    <a:gd name="connsiteX7" fmla="*/ 210288 w 1336348"/>
                    <a:gd name="connsiteY7" fmla="*/ 23506 h 550506"/>
                    <a:gd name="connsiteX8" fmla="*/ 24327 w 1336348"/>
                    <a:gd name="connsiteY8" fmla="*/ 336096 h 550506"/>
                    <a:gd name="connsiteX9" fmla="*/ 419596 w 1336348"/>
                    <a:gd name="connsiteY9" fmla="*/ 420560 h 550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348" h="550506">
                      <a:moveTo>
                        <a:pt x="419596" y="420560"/>
                      </a:moveTo>
                      <a:cubicBezTo>
                        <a:pt x="605300" y="402569"/>
                        <a:pt x="753621" y="364804"/>
                        <a:pt x="942133" y="465663"/>
                      </a:cubicBezTo>
                      <a:cubicBezTo>
                        <a:pt x="1130645" y="566520"/>
                        <a:pt x="1155779" y="573410"/>
                        <a:pt x="1296701" y="494688"/>
                      </a:cubicBezTo>
                      <a:cubicBezTo>
                        <a:pt x="1437621" y="415967"/>
                        <a:pt x="1171409" y="372906"/>
                        <a:pt x="1290322" y="264009"/>
                      </a:cubicBezTo>
                      <a:cubicBezTo>
                        <a:pt x="1364896" y="195494"/>
                        <a:pt x="1258870" y="107522"/>
                        <a:pt x="1169750" y="51574"/>
                      </a:cubicBezTo>
                      <a:cubicBezTo>
                        <a:pt x="1054921" y="31033"/>
                        <a:pt x="885675" y="26057"/>
                        <a:pt x="634774" y="26759"/>
                      </a:cubicBezTo>
                      <a:cubicBezTo>
                        <a:pt x="558602" y="26759"/>
                        <a:pt x="363202" y="-10306"/>
                        <a:pt x="211627" y="-736"/>
                      </a:cubicBezTo>
                      <a:cubicBezTo>
                        <a:pt x="209202" y="6918"/>
                        <a:pt x="204673" y="17445"/>
                        <a:pt x="210288" y="23506"/>
                      </a:cubicBezTo>
                      <a:cubicBezTo>
                        <a:pt x="360395" y="185414"/>
                        <a:pt x="131629" y="207105"/>
                        <a:pt x="24327" y="336096"/>
                      </a:cubicBezTo>
                      <a:cubicBezTo>
                        <a:pt x="-82973" y="465088"/>
                        <a:pt x="233955" y="438614"/>
                        <a:pt x="419596" y="420560"/>
                      </a:cubicBezTo>
                      <a:close/>
                    </a:path>
                  </a:pathLst>
                </a:custGeom>
                <a:solidFill>
                  <a:srgbClr val="BC2288">
                    <a:alpha val="40000"/>
                  </a:srgbClr>
                </a:solidFill>
                <a:ln w="6375" cap="flat">
                  <a:noFill/>
                  <a:prstDash val="solid"/>
                  <a:miter/>
                </a:ln>
              </p:spPr>
              <p:txBody>
                <a:bodyPr rtlCol="0" anchor="ctr"/>
                <a:lstStyle/>
                <a:p>
                  <a:endParaRPr lang="zh-CN" altLang="en-US"/>
                </a:p>
              </p:txBody>
            </p:sp>
            <p:sp>
              <p:nvSpPr>
                <p:cNvPr id="511" name="îŝḷïḋe">
                  <a:extLst>
                    <a:ext uri="{FF2B5EF4-FFF2-40B4-BE49-F238E27FC236}">
                      <a16:creationId xmlns:a16="http://schemas.microsoft.com/office/drawing/2014/main" id="{7B992D68-ABF6-8755-0A5C-4A8069BD1936}"/>
                    </a:ext>
                  </a:extLst>
                </p:cNvPr>
                <p:cNvSpPr/>
                <p:nvPr/>
              </p:nvSpPr>
              <p:spPr>
                <a:xfrm>
                  <a:off x="300168" y="5533666"/>
                  <a:ext cx="976986" cy="343829"/>
                </a:xfrm>
                <a:custGeom>
                  <a:avLst/>
                  <a:gdLst>
                    <a:gd name="connsiteX0" fmla="*/ 425107 w 976986"/>
                    <a:gd name="connsiteY0" fmla="*/ 163049 h 343829"/>
                    <a:gd name="connsiteX1" fmla="*/ 270407 w 976986"/>
                    <a:gd name="connsiteY1" fmla="*/ 270477 h 343829"/>
                    <a:gd name="connsiteX2" fmla="*/ 343004 w 976986"/>
                    <a:gd name="connsiteY2" fmla="*/ 175744 h 343829"/>
                    <a:gd name="connsiteX3" fmla="*/ 178862 w 976986"/>
                    <a:gd name="connsiteY3" fmla="*/ 238771 h 343829"/>
                    <a:gd name="connsiteX4" fmla="*/ 348555 w 976986"/>
                    <a:gd name="connsiteY4" fmla="*/ 137084 h 343829"/>
                    <a:gd name="connsiteX5" fmla="*/ 2919 w 976986"/>
                    <a:gd name="connsiteY5" fmla="*/ 176508 h 343829"/>
                    <a:gd name="connsiteX6" fmla="*/ 285717 w 976986"/>
                    <a:gd name="connsiteY6" fmla="*/ 116287 h 343829"/>
                    <a:gd name="connsiteX7" fmla="*/ 109836 w 976986"/>
                    <a:gd name="connsiteY7" fmla="*/ 67803 h 343829"/>
                    <a:gd name="connsiteX8" fmla="*/ 436335 w 976986"/>
                    <a:gd name="connsiteY8" fmla="*/ 119988 h 343829"/>
                    <a:gd name="connsiteX9" fmla="*/ 265686 w 976986"/>
                    <a:gd name="connsiteY9" fmla="*/ 31377 h 343829"/>
                    <a:gd name="connsiteX10" fmla="*/ 457068 w 976986"/>
                    <a:gd name="connsiteY10" fmla="*/ 84965 h 343829"/>
                    <a:gd name="connsiteX11" fmla="*/ 394103 w 976986"/>
                    <a:gd name="connsiteY11" fmla="*/ 11666 h 343829"/>
                    <a:gd name="connsiteX12" fmla="*/ 473973 w 976986"/>
                    <a:gd name="connsiteY12" fmla="*/ 53386 h 343829"/>
                    <a:gd name="connsiteX13" fmla="*/ 522393 w 976986"/>
                    <a:gd name="connsiteY13" fmla="*/ 2350 h 343829"/>
                    <a:gd name="connsiteX14" fmla="*/ 521627 w 976986"/>
                    <a:gd name="connsiteY14" fmla="*/ 119796 h 343829"/>
                    <a:gd name="connsiteX15" fmla="*/ 594417 w 976986"/>
                    <a:gd name="connsiteY15" fmla="*/ 3817 h 343829"/>
                    <a:gd name="connsiteX16" fmla="*/ 581658 w 976986"/>
                    <a:gd name="connsiteY16" fmla="*/ 84135 h 343829"/>
                    <a:gd name="connsiteX17" fmla="*/ 708863 w 976986"/>
                    <a:gd name="connsiteY17" fmla="*/ 16640 h 343829"/>
                    <a:gd name="connsiteX18" fmla="*/ 603603 w 976986"/>
                    <a:gd name="connsiteY18" fmla="*/ 134150 h 343829"/>
                    <a:gd name="connsiteX19" fmla="*/ 799131 w 976986"/>
                    <a:gd name="connsiteY19" fmla="*/ 71184 h 343829"/>
                    <a:gd name="connsiteX20" fmla="*/ 702292 w 976986"/>
                    <a:gd name="connsiteY20" fmla="*/ 115139 h 343829"/>
                    <a:gd name="connsiteX21" fmla="*/ 941584 w 976986"/>
                    <a:gd name="connsiteY21" fmla="*/ 143655 h 343829"/>
                    <a:gd name="connsiteX22" fmla="*/ 686408 w 976986"/>
                    <a:gd name="connsiteY22" fmla="*/ 140975 h 343829"/>
                    <a:gd name="connsiteX23" fmla="*/ 979477 w 976986"/>
                    <a:gd name="connsiteY23" fmla="*/ 257527 h 343829"/>
                    <a:gd name="connsiteX24" fmla="*/ 684749 w 976986"/>
                    <a:gd name="connsiteY24" fmla="*/ 174594 h 343829"/>
                    <a:gd name="connsiteX25" fmla="*/ 840152 w 976986"/>
                    <a:gd name="connsiteY25" fmla="*/ 341353 h 343829"/>
                    <a:gd name="connsiteX26" fmla="*/ 608196 w 976986"/>
                    <a:gd name="connsiteY26" fmla="*/ 194307 h 343829"/>
                    <a:gd name="connsiteX27" fmla="*/ 644431 w 976986"/>
                    <a:gd name="connsiteY27" fmla="*/ 309137 h 343829"/>
                    <a:gd name="connsiteX28" fmla="*/ 574704 w 976986"/>
                    <a:gd name="connsiteY28" fmla="*/ 212807 h 343829"/>
                    <a:gd name="connsiteX29" fmla="*/ 565518 w 976986"/>
                    <a:gd name="connsiteY29" fmla="*/ 310731 h 343829"/>
                    <a:gd name="connsiteX30" fmla="*/ 519459 w 976986"/>
                    <a:gd name="connsiteY30" fmla="*/ 161390 h 343829"/>
                    <a:gd name="connsiteX31" fmla="*/ 469252 w 976986"/>
                    <a:gd name="connsiteY31" fmla="*/ 306011 h 343829"/>
                    <a:gd name="connsiteX32" fmla="*/ 470528 w 976986"/>
                    <a:gd name="connsiteY32" fmla="*/ 206555 h 343829"/>
                    <a:gd name="connsiteX33" fmla="*/ 381216 w 976986"/>
                    <a:gd name="connsiteY33" fmla="*/ 298036 h 343829"/>
                    <a:gd name="connsiteX34" fmla="*/ 425107 w 976986"/>
                    <a:gd name="connsiteY34" fmla="*/ 163049 h 343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76986" h="343829">
                      <a:moveTo>
                        <a:pt x="425107" y="163049"/>
                      </a:moveTo>
                      <a:cubicBezTo>
                        <a:pt x="380005" y="140529"/>
                        <a:pt x="327247" y="313730"/>
                        <a:pt x="270407" y="270477"/>
                      </a:cubicBezTo>
                      <a:cubicBezTo>
                        <a:pt x="213565" y="227224"/>
                        <a:pt x="337391" y="214466"/>
                        <a:pt x="343004" y="175744"/>
                      </a:cubicBezTo>
                      <a:cubicBezTo>
                        <a:pt x="348618" y="137020"/>
                        <a:pt x="216629" y="283236"/>
                        <a:pt x="178862" y="238771"/>
                      </a:cubicBezTo>
                      <a:cubicBezTo>
                        <a:pt x="141096" y="194307"/>
                        <a:pt x="352509" y="148376"/>
                        <a:pt x="348555" y="137084"/>
                      </a:cubicBezTo>
                      <a:cubicBezTo>
                        <a:pt x="344599" y="125792"/>
                        <a:pt x="21610" y="244195"/>
                        <a:pt x="2919" y="176508"/>
                      </a:cubicBezTo>
                      <a:cubicBezTo>
                        <a:pt x="-6778" y="141613"/>
                        <a:pt x="282719" y="126876"/>
                        <a:pt x="285717" y="116287"/>
                      </a:cubicBezTo>
                      <a:cubicBezTo>
                        <a:pt x="288715" y="105698"/>
                        <a:pt x="65118" y="87835"/>
                        <a:pt x="109836" y="67803"/>
                      </a:cubicBezTo>
                      <a:cubicBezTo>
                        <a:pt x="154556" y="47772"/>
                        <a:pt x="434677" y="137977"/>
                        <a:pt x="436335" y="119988"/>
                      </a:cubicBezTo>
                      <a:cubicBezTo>
                        <a:pt x="437994" y="101997"/>
                        <a:pt x="247440" y="66975"/>
                        <a:pt x="265686" y="31377"/>
                      </a:cubicBezTo>
                      <a:cubicBezTo>
                        <a:pt x="283930" y="-4219"/>
                        <a:pt x="454198" y="94662"/>
                        <a:pt x="457068" y="84965"/>
                      </a:cubicBezTo>
                      <a:cubicBezTo>
                        <a:pt x="459939" y="75268"/>
                        <a:pt x="356912" y="25892"/>
                        <a:pt x="394103" y="11666"/>
                      </a:cubicBezTo>
                      <a:cubicBezTo>
                        <a:pt x="431295" y="-2562"/>
                        <a:pt x="464276" y="60659"/>
                        <a:pt x="473973" y="53386"/>
                      </a:cubicBezTo>
                      <a:cubicBezTo>
                        <a:pt x="483670" y="46114"/>
                        <a:pt x="480352" y="-20231"/>
                        <a:pt x="522393" y="2350"/>
                      </a:cubicBezTo>
                      <a:cubicBezTo>
                        <a:pt x="564433" y="24934"/>
                        <a:pt x="495600" y="110163"/>
                        <a:pt x="521627" y="119796"/>
                      </a:cubicBezTo>
                      <a:cubicBezTo>
                        <a:pt x="547656" y="129429"/>
                        <a:pt x="566283" y="-12003"/>
                        <a:pt x="594417" y="3817"/>
                      </a:cubicBezTo>
                      <a:cubicBezTo>
                        <a:pt x="622550" y="19640"/>
                        <a:pt x="572089" y="81328"/>
                        <a:pt x="581658" y="84135"/>
                      </a:cubicBezTo>
                      <a:cubicBezTo>
                        <a:pt x="591227" y="86941"/>
                        <a:pt x="672437" y="819"/>
                        <a:pt x="708863" y="16640"/>
                      </a:cubicBezTo>
                      <a:cubicBezTo>
                        <a:pt x="745289" y="32463"/>
                        <a:pt x="584656" y="123623"/>
                        <a:pt x="603603" y="134150"/>
                      </a:cubicBezTo>
                      <a:cubicBezTo>
                        <a:pt x="622550" y="144675"/>
                        <a:pt x="741653" y="35333"/>
                        <a:pt x="799131" y="71184"/>
                      </a:cubicBezTo>
                      <a:cubicBezTo>
                        <a:pt x="856610" y="107037"/>
                        <a:pt x="696041" y="96702"/>
                        <a:pt x="702292" y="115139"/>
                      </a:cubicBezTo>
                      <a:cubicBezTo>
                        <a:pt x="708544" y="133575"/>
                        <a:pt x="936352" y="92045"/>
                        <a:pt x="941584" y="143655"/>
                      </a:cubicBezTo>
                      <a:cubicBezTo>
                        <a:pt x="946815" y="195264"/>
                        <a:pt x="749755" y="125537"/>
                        <a:pt x="686408" y="140975"/>
                      </a:cubicBezTo>
                      <a:cubicBezTo>
                        <a:pt x="623061" y="156414"/>
                        <a:pt x="989174" y="195838"/>
                        <a:pt x="979477" y="257527"/>
                      </a:cubicBezTo>
                      <a:cubicBezTo>
                        <a:pt x="969780" y="319216"/>
                        <a:pt x="731892" y="160624"/>
                        <a:pt x="684749" y="174594"/>
                      </a:cubicBezTo>
                      <a:cubicBezTo>
                        <a:pt x="637606" y="188566"/>
                        <a:pt x="951217" y="347285"/>
                        <a:pt x="840152" y="341353"/>
                      </a:cubicBezTo>
                      <a:cubicBezTo>
                        <a:pt x="729085" y="335420"/>
                        <a:pt x="678497" y="231627"/>
                        <a:pt x="608196" y="194307"/>
                      </a:cubicBezTo>
                      <a:cubicBezTo>
                        <a:pt x="537895" y="156987"/>
                        <a:pt x="731638" y="323426"/>
                        <a:pt x="644431" y="309137"/>
                      </a:cubicBezTo>
                      <a:cubicBezTo>
                        <a:pt x="580637" y="298547"/>
                        <a:pt x="636011" y="238516"/>
                        <a:pt x="574704" y="212807"/>
                      </a:cubicBezTo>
                      <a:cubicBezTo>
                        <a:pt x="538150" y="197497"/>
                        <a:pt x="633778" y="314877"/>
                        <a:pt x="565518" y="310731"/>
                      </a:cubicBezTo>
                      <a:cubicBezTo>
                        <a:pt x="474356" y="304927"/>
                        <a:pt x="578596" y="173127"/>
                        <a:pt x="519459" y="161390"/>
                      </a:cubicBezTo>
                      <a:cubicBezTo>
                        <a:pt x="489666" y="155520"/>
                        <a:pt x="536555" y="330762"/>
                        <a:pt x="469252" y="306011"/>
                      </a:cubicBezTo>
                      <a:cubicBezTo>
                        <a:pt x="429764" y="291465"/>
                        <a:pt x="474420" y="250510"/>
                        <a:pt x="470528" y="206555"/>
                      </a:cubicBezTo>
                      <a:cubicBezTo>
                        <a:pt x="466637" y="162602"/>
                        <a:pt x="438631" y="318961"/>
                        <a:pt x="381216" y="298036"/>
                      </a:cubicBezTo>
                      <a:cubicBezTo>
                        <a:pt x="349830" y="286170"/>
                        <a:pt x="461534" y="181229"/>
                        <a:pt x="425107" y="163049"/>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12" name="îślïdê">
                  <a:extLst>
                    <a:ext uri="{FF2B5EF4-FFF2-40B4-BE49-F238E27FC236}">
                      <a16:creationId xmlns:a16="http://schemas.microsoft.com/office/drawing/2014/main" id="{90AA8210-76A8-080E-3486-4455CEE01B0A}"/>
                    </a:ext>
                  </a:extLst>
                </p:cNvPr>
                <p:cNvSpPr/>
                <p:nvPr/>
              </p:nvSpPr>
              <p:spPr>
                <a:xfrm>
                  <a:off x="-3828" y="6358531"/>
                  <a:ext cx="1163668" cy="545950"/>
                </a:xfrm>
                <a:custGeom>
                  <a:avLst/>
                  <a:gdLst>
                    <a:gd name="connsiteX0" fmla="*/ 2680 w 1163668"/>
                    <a:gd name="connsiteY0" fmla="*/ 266259 h 545950"/>
                    <a:gd name="connsiteX1" fmla="*/ 2680 w 1163668"/>
                    <a:gd name="connsiteY1" fmla="*/ 543635 h 545950"/>
                    <a:gd name="connsiteX2" fmla="*/ 1067021 w 1163668"/>
                    <a:gd name="connsiteY2" fmla="*/ 543635 h 545950"/>
                    <a:gd name="connsiteX3" fmla="*/ 1062492 w 1163668"/>
                    <a:gd name="connsiteY3" fmla="*/ 510399 h 545950"/>
                    <a:gd name="connsiteX4" fmla="*/ 1062492 w 1163668"/>
                    <a:gd name="connsiteY4" fmla="*/ 449794 h 545950"/>
                    <a:gd name="connsiteX5" fmla="*/ 1066255 w 1163668"/>
                    <a:gd name="connsiteY5" fmla="*/ 420448 h 545950"/>
                    <a:gd name="connsiteX6" fmla="*/ 1072634 w 1163668"/>
                    <a:gd name="connsiteY6" fmla="*/ 390849 h 545950"/>
                    <a:gd name="connsiteX7" fmla="*/ 1079014 w 1163668"/>
                    <a:gd name="connsiteY7" fmla="*/ 370116 h 545950"/>
                    <a:gd name="connsiteX8" fmla="*/ 1097770 w 1163668"/>
                    <a:gd name="connsiteY8" fmla="*/ 325905 h 545950"/>
                    <a:gd name="connsiteX9" fmla="*/ 1106573 w 1163668"/>
                    <a:gd name="connsiteY9" fmla="*/ 310084 h 545950"/>
                    <a:gd name="connsiteX10" fmla="*/ 1106573 w 1163668"/>
                    <a:gd name="connsiteY10" fmla="*/ 310084 h 545950"/>
                    <a:gd name="connsiteX11" fmla="*/ 1121374 w 1163668"/>
                    <a:gd name="connsiteY11" fmla="*/ 285525 h 545950"/>
                    <a:gd name="connsiteX12" fmla="*/ 1138790 w 1163668"/>
                    <a:gd name="connsiteY12" fmla="*/ 255987 h 545950"/>
                    <a:gd name="connsiteX13" fmla="*/ 1154674 w 1163668"/>
                    <a:gd name="connsiteY13" fmla="*/ 222559 h 545950"/>
                    <a:gd name="connsiteX14" fmla="*/ 1161373 w 1163668"/>
                    <a:gd name="connsiteY14" fmla="*/ 201379 h 545950"/>
                    <a:gd name="connsiteX15" fmla="*/ 1164499 w 1163668"/>
                    <a:gd name="connsiteY15" fmla="*/ 184474 h 545950"/>
                    <a:gd name="connsiteX16" fmla="*/ 1165966 w 1163668"/>
                    <a:gd name="connsiteY16" fmla="*/ 170057 h 545950"/>
                    <a:gd name="connsiteX17" fmla="*/ 1165966 w 1163668"/>
                    <a:gd name="connsiteY17" fmla="*/ 170057 h 545950"/>
                    <a:gd name="connsiteX18" fmla="*/ 1165966 w 1163668"/>
                    <a:gd name="connsiteY18" fmla="*/ 144539 h 545950"/>
                    <a:gd name="connsiteX19" fmla="*/ 1138726 w 1163668"/>
                    <a:gd name="connsiteY19" fmla="*/ 38259 h 545950"/>
                    <a:gd name="connsiteX20" fmla="*/ 1128710 w 1163668"/>
                    <a:gd name="connsiteY20" fmla="*/ 12741 h 545950"/>
                    <a:gd name="connsiteX21" fmla="*/ 1117418 w 1163668"/>
                    <a:gd name="connsiteY21" fmla="*/ 12741 h 545950"/>
                    <a:gd name="connsiteX22" fmla="*/ 1037038 w 1163668"/>
                    <a:gd name="connsiteY22" fmla="*/ 11656 h 545950"/>
                    <a:gd name="connsiteX23" fmla="*/ 706138 w 1163668"/>
                    <a:gd name="connsiteY23" fmla="*/ 6871 h 545950"/>
                    <a:gd name="connsiteX24" fmla="*/ 378620 w 1163668"/>
                    <a:gd name="connsiteY24" fmla="*/ 2214 h 545950"/>
                    <a:gd name="connsiteX25" fmla="*/ 378620 w 1163668"/>
                    <a:gd name="connsiteY25" fmla="*/ 2214 h 545950"/>
                    <a:gd name="connsiteX26" fmla="*/ 219772 w 1163668"/>
                    <a:gd name="connsiteY26" fmla="*/ -18 h 545950"/>
                    <a:gd name="connsiteX27" fmla="*/ 219772 w 1163668"/>
                    <a:gd name="connsiteY27" fmla="*/ -18 h 545950"/>
                    <a:gd name="connsiteX28" fmla="*/ 161465 w 1163668"/>
                    <a:gd name="connsiteY28" fmla="*/ -848 h 545950"/>
                    <a:gd name="connsiteX29" fmla="*/ 59394 w 1163668"/>
                    <a:gd name="connsiteY29" fmla="*/ -2315 h 545950"/>
                    <a:gd name="connsiteX30" fmla="*/ 59394 w 1163668"/>
                    <a:gd name="connsiteY30" fmla="*/ -2315 h 545950"/>
                    <a:gd name="connsiteX31" fmla="*/ 35853 w 1163668"/>
                    <a:gd name="connsiteY31" fmla="*/ -2315 h 545950"/>
                    <a:gd name="connsiteX32" fmla="*/ 32983 w 1163668"/>
                    <a:gd name="connsiteY32" fmla="*/ -2315 h 545950"/>
                    <a:gd name="connsiteX33" fmla="*/ 35917 w 1163668"/>
                    <a:gd name="connsiteY33" fmla="*/ 2470 h 545950"/>
                    <a:gd name="connsiteX34" fmla="*/ 44466 w 1163668"/>
                    <a:gd name="connsiteY34" fmla="*/ 19630 h 545950"/>
                    <a:gd name="connsiteX35" fmla="*/ 57225 w 1163668"/>
                    <a:gd name="connsiteY35" fmla="*/ 89486 h 545950"/>
                    <a:gd name="connsiteX36" fmla="*/ 55055 w 1163668"/>
                    <a:gd name="connsiteY36" fmla="*/ 123359 h 545950"/>
                    <a:gd name="connsiteX37" fmla="*/ 54546 w 1163668"/>
                    <a:gd name="connsiteY37" fmla="*/ 127570 h 545950"/>
                    <a:gd name="connsiteX38" fmla="*/ 46763 w 1163668"/>
                    <a:gd name="connsiteY38" fmla="*/ 164889 h 545950"/>
                    <a:gd name="connsiteX39" fmla="*/ 46763 w 1163668"/>
                    <a:gd name="connsiteY39" fmla="*/ 164889 h 545950"/>
                    <a:gd name="connsiteX40" fmla="*/ 35088 w 1163668"/>
                    <a:gd name="connsiteY40" fmla="*/ 200167 h 545950"/>
                    <a:gd name="connsiteX41" fmla="*/ 19268 w 1163668"/>
                    <a:gd name="connsiteY41" fmla="*/ 235765 h 545950"/>
                    <a:gd name="connsiteX42" fmla="*/ 18757 w 1163668"/>
                    <a:gd name="connsiteY42" fmla="*/ 236657 h 545950"/>
                    <a:gd name="connsiteX43" fmla="*/ 10209 w 1163668"/>
                    <a:gd name="connsiteY43" fmla="*/ 253628 h 545950"/>
                    <a:gd name="connsiteX44" fmla="*/ 2680 w 1163668"/>
                    <a:gd name="connsiteY44" fmla="*/ 266259 h 54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63668" h="545950">
                      <a:moveTo>
                        <a:pt x="2680" y="266259"/>
                      </a:moveTo>
                      <a:lnTo>
                        <a:pt x="2680" y="543635"/>
                      </a:lnTo>
                      <a:lnTo>
                        <a:pt x="1067021" y="543635"/>
                      </a:lnTo>
                      <a:cubicBezTo>
                        <a:pt x="1064916" y="532663"/>
                        <a:pt x="1063385" y="521563"/>
                        <a:pt x="1062492" y="510399"/>
                      </a:cubicBezTo>
                      <a:cubicBezTo>
                        <a:pt x="1060770" y="490239"/>
                        <a:pt x="1060770" y="469953"/>
                        <a:pt x="1062492" y="449794"/>
                      </a:cubicBezTo>
                      <a:cubicBezTo>
                        <a:pt x="1063321" y="439970"/>
                        <a:pt x="1064596" y="430145"/>
                        <a:pt x="1066255" y="420448"/>
                      </a:cubicBezTo>
                      <a:cubicBezTo>
                        <a:pt x="1067914" y="410752"/>
                        <a:pt x="1070083" y="400545"/>
                        <a:pt x="1072634" y="390849"/>
                      </a:cubicBezTo>
                      <a:cubicBezTo>
                        <a:pt x="1074421" y="383894"/>
                        <a:pt x="1076526" y="376940"/>
                        <a:pt x="1079014" y="370116"/>
                      </a:cubicBezTo>
                      <a:cubicBezTo>
                        <a:pt x="1084118" y="354932"/>
                        <a:pt x="1090369" y="340131"/>
                        <a:pt x="1097770" y="325905"/>
                      </a:cubicBezTo>
                      <a:cubicBezTo>
                        <a:pt x="1100513" y="320547"/>
                        <a:pt x="1103511" y="315316"/>
                        <a:pt x="1106573" y="310084"/>
                      </a:cubicBezTo>
                      <a:lnTo>
                        <a:pt x="1106573" y="310084"/>
                      </a:lnTo>
                      <a:cubicBezTo>
                        <a:pt x="1111358" y="301791"/>
                        <a:pt x="1116334" y="293627"/>
                        <a:pt x="1121374" y="285525"/>
                      </a:cubicBezTo>
                      <a:cubicBezTo>
                        <a:pt x="1127306" y="275764"/>
                        <a:pt x="1133303" y="266003"/>
                        <a:pt x="1138790" y="255987"/>
                      </a:cubicBezTo>
                      <a:cubicBezTo>
                        <a:pt x="1144914" y="245270"/>
                        <a:pt x="1150209" y="234042"/>
                        <a:pt x="1154674" y="222559"/>
                      </a:cubicBezTo>
                      <a:cubicBezTo>
                        <a:pt x="1157353" y="215669"/>
                        <a:pt x="1159586" y="208589"/>
                        <a:pt x="1161373" y="201379"/>
                      </a:cubicBezTo>
                      <a:cubicBezTo>
                        <a:pt x="1162712" y="195830"/>
                        <a:pt x="1163796" y="190151"/>
                        <a:pt x="1164499" y="184474"/>
                      </a:cubicBezTo>
                      <a:cubicBezTo>
                        <a:pt x="1165200" y="179690"/>
                        <a:pt x="1165710" y="174841"/>
                        <a:pt x="1165966" y="170057"/>
                      </a:cubicBezTo>
                      <a:lnTo>
                        <a:pt x="1165966" y="170057"/>
                      </a:lnTo>
                      <a:cubicBezTo>
                        <a:pt x="1166477" y="161572"/>
                        <a:pt x="1166477" y="153024"/>
                        <a:pt x="1165966" y="144539"/>
                      </a:cubicBezTo>
                      <a:cubicBezTo>
                        <a:pt x="1163287" y="108496"/>
                        <a:pt x="1151868" y="72579"/>
                        <a:pt x="1138726" y="38259"/>
                      </a:cubicBezTo>
                      <a:cubicBezTo>
                        <a:pt x="1135472" y="29582"/>
                        <a:pt x="1132346" y="21097"/>
                        <a:pt x="1128710" y="12741"/>
                      </a:cubicBezTo>
                      <a:lnTo>
                        <a:pt x="1117418" y="12741"/>
                      </a:lnTo>
                      <a:lnTo>
                        <a:pt x="1037038" y="11656"/>
                      </a:lnTo>
                      <a:lnTo>
                        <a:pt x="706138" y="6871"/>
                      </a:lnTo>
                      <a:lnTo>
                        <a:pt x="378620" y="2214"/>
                      </a:lnTo>
                      <a:lnTo>
                        <a:pt x="378620" y="2214"/>
                      </a:lnTo>
                      <a:lnTo>
                        <a:pt x="219772" y="-18"/>
                      </a:lnTo>
                      <a:lnTo>
                        <a:pt x="219772" y="-18"/>
                      </a:lnTo>
                      <a:lnTo>
                        <a:pt x="161465" y="-848"/>
                      </a:lnTo>
                      <a:lnTo>
                        <a:pt x="59394" y="-2315"/>
                      </a:lnTo>
                      <a:lnTo>
                        <a:pt x="59394" y="-2315"/>
                      </a:lnTo>
                      <a:lnTo>
                        <a:pt x="35853" y="-2315"/>
                      </a:lnTo>
                      <a:lnTo>
                        <a:pt x="32983" y="-2315"/>
                      </a:lnTo>
                      <a:lnTo>
                        <a:pt x="35917" y="2470"/>
                      </a:lnTo>
                      <a:cubicBezTo>
                        <a:pt x="39107" y="8020"/>
                        <a:pt x="41979" y="13761"/>
                        <a:pt x="44466" y="19630"/>
                      </a:cubicBezTo>
                      <a:cubicBezTo>
                        <a:pt x="53206" y="41894"/>
                        <a:pt x="57544" y="65563"/>
                        <a:pt x="57225" y="89486"/>
                      </a:cubicBezTo>
                      <a:cubicBezTo>
                        <a:pt x="57289" y="100840"/>
                        <a:pt x="56524" y="112131"/>
                        <a:pt x="55055" y="123359"/>
                      </a:cubicBezTo>
                      <a:cubicBezTo>
                        <a:pt x="55055" y="124826"/>
                        <a:pt x="54737" y="126231"/>
                        <a:pt x="54546" y="127570"/>
                      </a:cubicBezTo>
                      <a:cubicBezTo>
                        <a:pt x="52696" y="140138"/>
                        <a:pt x="50144" y="152641"/>
                        <a:pt x="46763" y="164889"/>
                      </a:cubicBezTo>
                      <a:lnTo>
                        <a:pt x="46763" y="164889"/>
                      </a:lnTo>
                      <a:cubicBezTo>
                        <a:pt x="43573" y="176883"/>
                        <a:pt x="39681" y="188620"/>
                        <a:pt x="35088" y="200167"/>
                      </a:cubicBezTo>
                      <a:cubicBezTo>
                        <a:pt x="30304" y="212289"/>
                        <a:pt x="24881" y="224090"/>
                        <a:pt x="19268" y="235765"/>
                      </a:cubicBezTo>
                      <a:cubicBezTo>
                        <a:pt x="19140" y="236084"/>
                        <a:pt x="18948" y="236402"/>
                        <a:pt x="18757" y="236657"/>
                      </a:cubicBezTo>
                      <a:cubicBezTo>
                        <a:pt x="16014" y="242400"/>
                        <a:pt x="13144" y="248077"/>
                        <a:pt x="10209" y="253628"/>
                      </a:cubicBezTo>
                      <a:cubicBezTo>
                        <a:pt x="7401" y="257390"/>
                        <a:pt x="5042" y="261856"/>
                        <a:pt x="2680" y="266259"/>
                      </a:cubicBezTo>
                      <a:close/>
                    </a:path>
                  </a:pathLst>
                </a:custGeom>
                <a:solidFill>
                  <a:srgbClr val="BF2E85"/>
                </a:solidFill>
                <a:ln w="6375" cap="flat">
                  <a:noFill/>
                  <a:prstDash val="solid"/>
                  <a:miter/>
                </a:ln>
              </p:spPr>
              <p:txBody>
                <a:bodyPr rtlCol="0" anchor="ctr"/>
                <a:lstStyle/>
                <a:p>
                  <a:endParaRPr lang="zh-CN" altLang="en-US"/>
                </a:p>
              </p:txBody>
            </p:sp>
            <p:sp>
              <p:nvSpPr>
                <p:cNvPr id="513" name="iṣ1îḍe">
                  <a:extLst>
                    <a:ext uri="{FF2B5EF4-FFF2-40B4-BE49-F238E27FC236}">
                      <a16:creationId xmlns:a16="http://schemas.microsoft.com/office/drawing/2014/main" id="{72CB9851-FCBE-27F8-4247-5DF29C82996F}"/>
                    </a:ext>
                  </a:extLst>
                </p:cNvPr>
                <p:cNvSpPr/>
                <p:nvPr/>
              </p:nvSpPr>
              <p:spPr>
                <a:xfrm>
                  <a:off x="-3828" y="6358978"/>
                  <a:ext cx="1163540" cy="545503"/>
                </a:xfrm>
                <a:custGeom>
                  <a:avLst/>
                  <a:gdLst>
                    <a:gd name="connsiteX0" fmla="*/ 2680 w 1163540"/>
                    <a:gd name="connsiteY0" fmla="*/ 265812 h 545503"/>
                    <a:gd name="connsiteX1" fmla="*/ 2680 w 1163540"/>
                    <a:gd name="connsiteY1" fmla="*/ 543188 h 545503"/>
                    <a:gd name="connsiteX2" fmla="*/ 61690 w 1163540"/>
                    <a:gd name="connsiteY2" fmla="*/ 543188 h 545503"/>
                    <a:gd name="connsiteX3" fmla="*/ 68453 w 1163540"/>
                    <a:gd name="connsiteY3" fmla="*/ 524050 h 545503"/>
                    <a:gd name="connsiteX4" fmla="*/ 68453 w 1163540"/>
                    <a:gd name="connsiteY4" fmla="*/ 524050 h 545503"/>
                    <a:gd name="connsiteX5" fmla="*/ 102455 w 1163540"/>
                    <a:gd name="connsiteY5" fmla="*/ 463062 h 545503"/>
                    <a:gd name="connsiteX6" fmla="*/ 240249 w 1163540"/>
                    <a:gd name="connsiteY6" fmla="*/ 344916 h 545503"/>
                    <a:gd name="connsiteX7" fmla="*/ 247204 w 1163540"/>
                    <a:gd name="connsiteY7" fmla="*/ 341534 h 545503"/>
                    <a:gd name="connsiteX8" fmla="*/ 252881 w 1163540"/>
                    <a:gd name="connsiteY8" fmla="*/ 338728 h 545503"/>
                    <a:gd name="connsiteX9" fmla="*/ 252881 w 1163540"/>
                    <a:gd name="connsiteY9" fmla="*/ 338728 h 545503"/>
                    <a:gd name="connsiteX10" fmla="*/ 469780 w 1163540"/>
                    <a:gd name="connsiteY10" fmla="*/ 297773 h 545503"/>
                    <a:gd name="connsiteX11" fmla="*/ 582059 w 1163540"/>
                    <a:gd name="connsiteY11" fmla="*/ 337835 h 545503"/>
                    <a:gd name="connsiteX12" fmla="*/ 628182 w 1163540"/>
                    <a:gd name="connsiteY12" fmla="*/ 360353 h 545503"/>
                    <a:gd name="connsiteX13" fmla="*/ 657272 w 1163540"/>
                    <a:gd name="connsiteY13" fmla="*/ 375793 h 545503"/>
                    <a:gd name="connsiteX14" fmla="*/ 833854 w 1163540"/>
                    <a:gd name="connsiteY14" fmla="*/ 439587 h 545503"/>
                    <a:gd name="connsiteX15" fmla="*/ 1062364 w 1163540"/>
                    <a:gd name="connsiteY15" fmla="*/ 449857 h 545503"/>
                    <a:gd name="connsiteX16" fmla="*/ 1066127 w 1163540"/>
                    <a:gd name="connsiteY16" fmla="*/ 420512 h 545503"/>
                    <a:gd name="connsiteX17" fmla="*/ 1072507 w 1163540"/>
                    <a:gd name="connsiteY17" fmla="*/ 390911 h 545503"/>
                    <a:gd name="connsiteX18" fmla="*/ 1078886 w 1163540"/>
                    <a:gd name="connsiteY18" fmla="*/ 370178 h 545503"/>
                    <a:gd name="connsiteX19" fmla="*/ 1097643 w 1163540"/>
                    <a:gd name="connsiteY19" fmla="*/ 325969 h 545503"/>
                    <a:gd name="connsiteX20" fmla="*/ 1106446 w 1163540"/>
                    <a:gd name="connsiteY20" fmla="*/ 310084 h 545503"/>
                    <a:gd name="connsiteX21" fmla="*/ 1121246 w 1163540"/>
                    <a:gd name="connsiteY21" fmla="*/ 285523 h 545503"/>
                    <a:gd name="connsiteX22" fmla="*/ 1138662 w 1163540"/>
                    <a:gd name="connsiteY22" fmla="*/ 255987 h 545503"/>
                    <a:gd name="connsiteX23" fmla="*/ 1154546 w 1163540"/>
                    <a:gd name="connsiteY23" fmla="*/ 222559 h 545503"/>
                    <a:gd name="connsiteX24" fmla="*/ 1161245 w 1163540"/>
                    <a:gd name="connsiteY24" fmla="*/ 201379 h 545503"/>
                    <a:gd name="connsiteX25" fmla="*/ 1164371 w 1163540"/>
                    <a:gd name="connsiteY25" fmla="*/ 184474 h 545503"/>
                    <a:gd name="connsiteX26" fmla="*/ 1165838 w 1163540"/>
                    <a:gd name="connsiteY26" fmla="*/ 170057 h 545503"/>
                    <a:gd name="connsiteX27" fmla="*/ 1165838 w 1163540"/>
                    <a:gd name="connsiteY27" fmla="*/ 170057 h 545503"/>
                    <a:gd name="connsiteX28" fmla="*/ 1165838 w 1163540"/>
                    <a:gd name="connsiteY28" fmla="*/ 144539 h 545503"/>
                    <a:gd name="connsiteX29" fmla="*/ 1138598 w 1163540"/>
                    <a:gd name="connsiteY29" fmla="*/ 38257 h 545503"/>
                    <a:gd name="connsiteX30" fmla="*/ 1117290 w 1163540"/>
                    <a:gd name="connsiteY30" fmla="*/ 12740 h 545503"/>
                    <a:gd name="connsiteX31" fmla="*/ 1036911 w 1163540"/>
                    <a:gd name="connsiteY31" fmla="*/ 11656 h 545503"/>
                    <a:gd name="connsiteX32" fmla="*/ 706010 w 1163540"/>
                    <a:gd name="connsiteY32" fmla="*/ 6871 h 545503"/>
                    <a:gd name="connsiteX33" fmla="*/ 378237 w 1163540"/>
                    <a:gd name="connsiteY33" fmla="*/ 2214 h 545503"/>
                    <a:gd name="connsiteX34" fmla="*/ 219325 w 1163540"/>
                    <a:gd name="connsiteY34" fmla="*/ -19 h 545503"/>
                    <a:gd name="connsiteX35" fmla="*/ 161018 w 1163540"/>
                    <a:gd name="connsiteY35" fmla="*/ -848 h 545503"/>
                    <a:gd name="connsiteX36" fmla="*/ 58947 w 1163540"/>
                    <a:gd name="connsiteY36" fmla="*/ -2315 h 545503"/>
                    <a:gd name="connsiteX37" fmla="*/ 35408 w 1163540"/>
                    <a:gd name="connsiteY37" fmla="*/ -2315 h 545503"/>
                    <a:gd name="connsiteX38" fmla="*/ 32537 w 1163540"/>
                    <a:gd name="connsiteY38" fmla="*/ -2315 h 545503"/>
                    <a:gd name="connsiteX39" fmla="*/ 35471 w 1163540"/>
                    <a:gd name="connsiteY39" fmla="*/ 2470 h 545503"/>
                    <a:gd name="connsiteX40" fmla="*/ 44019 w 1163540"/>
                    <a:gd name="connsiteY40" fmla="*/ 19630 h 545503"/>
                    <a:gd name="connsiteX41" fmla="*/ 56778 w 1163540"/>
                    <a:gd name="connsiteY41" fmla="*/ 89484 h 545503"/>
                    <a:gd name="connsiteX42" fmla="*/ 54610 w 1163540"/>
                    <a:gd name="connsiteY42" fmla="*/ 123359 h 545503"/>
                    <a:gd name="connsiteX43" fmla="*/ 54099 w 1163540"/>
                    <a:gd name="connsiteY43" fmla="*/ 127569 h 545503"/>
                    <a:gd name="connsiteX44" fmla="*/ 46316 w 1163540"/>
                    <a:gd name="connsiteY44" fmla="*/ 164889 h 545503"/>
                    <a:gd name="connsiteX45" fmla="*/ 46316 w 1163540"/>
                    <a:gd name="connsiteY45" fmla="*/ 164889 h 545503"/>
                    <a:gd name="connsiteX46" fmla="*/ 34641 w 1163540"/>
                    <a:gd name="connsiteY46" fmla="*/ 200167 h 545503"/>
                    <a:gd name="connsiteX47" fmla="*/ 18821 w 1163540"/>
                    <a:gd name="connsiteY47" fmla="*/ 235765 h 545503"/>
                    <a:gd name="connsiteX48" fmla="*/ 18310 w 1163540"/>
                    <a:gd name="connsiteY48" fmla="*/ 236657 h 545503"/>
                    <a:gd name="connsiteX49" fmla="*/ 9762 w 1163540"/>
                    <a:gd name="connsiteY49" fmla="*/ 253626 h 545503"/>
                    <a:gd name="connsiteX50" fmla="*/ 2680 w 1163540"/>
                    <a:gd name="connsiteY50" fmla="*/ 265812 h 545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163540" h="545503">
                      <a:moveTo>
                        <a:pt x="2680" y="265812"/>
                      </a:moveTo>
                      <a:lnTo>
                        <a:pt x="2680" y="543188"/>
                      </a:lnTo>
                      <a:lnTo>
                        <a:pt x="61690" y="543188"/>
                      </a:lnTo>
                      <a:cubicBezTo>
                        <a:pt x="63604" y="536809"/>
                        <a:pt x="65965" y="530429"/>
                        <a:pt x="68453" y="524050"/>
                      </a:cubicBezTo>
                      <a:lnTo>
                        <a:pt x="68453" y="524050"/>
                      </a:lnTo>
                      <a:cubicBezTo>
                        <a:pt x="77319" y="502423"/>
                        <a:pt x="88739" y="481945"/>
                        <a:pt x="102455" y="463062"/>
                      </a:cubicBezTo>
                      <a:cubicBezTo>
                        <a:pt x="138498" y="413430"/>
                        <a:pt x="185707" y="372986"/>
                        <a:pt x="240249" y="344916"/>
                      </a:cubicBezTo>
                      <a:lnTo>
                        <a:pt x="247204" y="341534"/>
                      </a:lnTo>
                      <a:cubicBezTo>
                        <a:pt x="249118" y="340514"/>
                        <a:pt x="250968" y="339620"/>
                        <a:pt x="252881" y="338728"/>
                      </a:cubicBezTo>
                      <a:cubicBezTo>
                        <a:pt x="252881" y="338728"/>
                        <a:pt x="252881" y="338728"/>
                        <a:pt x="252881" y="338728"/>
                      </a:cubicBezTo>
                      <a:cubicBezTo>
                        <a:pt x="324713" y="303322"/>
                        <a:pt x="378237" y="277357"/>
                        <a:pt x="469780" y="297773"/>
                      </a:cubicBezTo>
                      <a:cubicBezTo>
                        <a:pt x="508504" y="307150"/>
                        <a:pt x="546143" y="320610"/>
                        <a:pt x="582059" y="337835"/>
                      </a:cubicBezTo>
                      <a:cubicBezTo>
                        <a:pt x="596604" y="344215"/>
                        <a:pt x="611978" y="351997"/>
                        <a:pt x="628182" y="360353"/>
                      </a:cubicBezTo>
                      <a:cubicBezTo>
                        <a:pt x="637559" y="365202"/>
                        <a:pt x="647320" y="370369"/>
                        <a:pt x="657272" y="375793"/>
                      </a:cubicBezTo>
                      <a:cubicBezTo>
                        <a:pt x="712645" y="405712"/>
                        <a:pt x="772165" y="427211"/>
                        <a:pt x="833854" y="439587"/>
                      </a:cubicBezTo>
                      <a:cubicBezTo>
                        <a:pt x="909067" y="454450"/>
                        <a:pt x="986131" y="457895"/>
                        <a:pt x="1062364" y="449857"/>
                      </a:cubicBezTo>
                      <a:cubicBezTo>
                        <a:pt x="1063193" y="440032"/>
                        <a:pt x="1064470" y="430209"/>
                        <a:pt x="1066127" y="420512"/>
                      </a:cubicBezTo>
                      <a:cubicBezTo>
                        <a:pt x="1067786" y="410815"/>
                        <a:pt x="1069955" y="400608"/>
                        <a:pt x="1072507" y="390911"/>
                      </a:cubicBezTo>
                      <a:cubicBezTo>
                        <a:pt x="1074293" y="383958"/>
                        <a:pt x="1076399" y="377004"/>
                        <a:pt x="1078886" y="370178"/>
                      </a:cubicBezTo>
                      <a:cubicBezTo>
                        <a:pt x="1083990" y="354996"/>
                        <a:pt x="1090242" y="340195"/>
                        <a:pt x="1097643" y="325969"/>
                      </a:cubicBezTo>
                      <a:cubicBezTo>
                        <a:pt x="1100385" y="320610"/>
                        <a:pt x="1103384" y="315316"/>
                        <a:pt x="1106446" y="310084"/>
                      </a:cubicBezTo>
                      <a:cubicBezTo>
                        <a:pt x="1111230" y="301791"/>
                        <a:pt x="1116206" y="293625"/>
                        <a:pt x="1121246" y="285523"/>
                      </a:cubicBezTo>
                      <a:cubicBezTo>
                        <a:pt x="1127179" y="275762"/>
                        <a:pt x="1133175" y="266003"/>
                        <a:pt x="1138662" y="255987"/>
                      </a:cubicBezTo>
                      <a:cubicBezTo>
                        <a:pt x="1144786" y="245270"/>
                        <a:pt x="1150081" y="234042"/>
                        <a:pt x="1154546" y="222559"/>
                      </a:cubicBezTo>
                      <a:cubicBezTo>
                        <a:pt x="1157225" y="215669"/>
                        <a:pt x="1159459" y="208589"/>
                        <a:pt x="1161245" y="201379"/>
                      </a:cubicBezTo>
                      <a:cubicBezTo>
                        <a:pt x="1162585" y="195830"/>
                        <a:pt x="1163669" y="190151"/>
                        <a:pt x="1164371" y="184474"/>
                      </a:cubicBezTo>
                      <a:cubicBezTo>
                        <a:pt x="1165072" y="179690"/>
                        <a:pt x="1165583" y="174841"/>
                        <a:pt x="1165838" y="170057"/>
                      </a:cubicBezTo>
                      <a:lnTo>
                        <a:pt x="1165838" y="170057"/>
                      </a:lnTo>
                      <a:cubicBezTo>
                        <a:pt x="1166349" y="161572"/>
                        <a:pt x="1166349" y="153023"/>
                        <a:pt x="1165838" y="144539"/>
                      </a:cubicBezTo>
                      <a:cubicBezTo>
                        <a:pt x="1163159" y="108494"/>
                        <a:pt x="1151740" y="72579"/>
                        <a:pt x="1138598" y="38257"/>
                      </a:cubicBezTo>
                      <a:lnTo>
                        <a:pt x="1117290" y="12740"/>
                      </a:lnTo>
                      <a:lnTo>
                        <a:pt x="1036911" y="11656"/>
                      </a:lnTo>
                      <a:lnTo>
                        <a:pt x="706010" y="6871"/>
                      </a:lnTo>
                      <a:lnTo>
                        <a:pt x="378237" y="2214"/>
                      </a:lnTo>
                      <a:lnTo>
                        <a:pt x="219325" y="-19"/>
                      </a:lnTo>
                      <a:lnTo>
                        <a:pt x="161018" y="-848"/>
                      </a:lnTo>
                      <a:lnTo>
                        <a:pt x="58947" y="-2315"/>
                      </a:lnTo>
                      <a:lnTo>
                        <a:pt x="35408" y="-2315"/>
                      </a:lnTo>
                      <a:lnTo>
                        <a:pt x="32537" y="-2315"/>
                      </a:lnTo>
                      <a:lnTo>
                        <a:pt x="35471" y="2470"/>
                      </a:lnTo>
                      <a:cubicBezTo>
                        <a:pt x="38661" y="8019"/>
                        <a:pt x="41532" y="13761"/>
                        <a:pt x="44019" y="19630"/>
                      </a:cubicBezTo>
                      <a:cubicBezTo>
                        <a:pt x="52759" y="41894"/>
                        <a:pt x="57097" y="65561"/>
                        <a:pt x="56778" y="89484"/>
                      </a:cubicBezTo>
                      <a:cubicBezTo>
                        <a:pt x="56842" y="100840"/>
                        <a:pt x="56077" y="112131"/>
                        <a:pt x="54610" y="123359"/>
                      </a:cubicBezTo>
                      <a:cubicBezTo>
                        <a:pt x="54610" y="124826"/>
                        <a:pt x="54290" y="126229"/>
                        <a:pt x="54099" y="127569"/>
                      </a:cubicBezTo>
                      <a:cubicBezTo>
                        <a:pt x="52249" y="140138"/>
                        <a:pt x="49697" y="152641"/>
                        <a:pt x="46316" y="164889"/>
                      </a:cubicBezTo>
                      <a:lnTo>
                        <a:pt x="46316" y="164889"/>
                      </a:lnTo>
                      <a:cubicBezTo>
                        <a:pt x="43126" y="176882"/>
                        <a:pt x="39234" y="188620"/>
                        <a:pt x="34641" y="200167"/>
                      </a:cubicBezTo>
                      <a:cubicBezTo>
                        <a:pt x="29857" y="212288"/>
                        <a:pt x="24435" y="224090"/>
                        <a:pt x="18821" y="235765"/>
                      </a:cubicBezTo>
                      <a:cubicBezTo>
                        <a:pt x="18693" y="236083"/>
                        <a:pt x="18501" y="236402"/>
                        <a:pt x="18310" y="236657"/>
                      </a:cubicBezTo>
                      <a:cubicBezTo>
                        <a:pt x="15567" y="242398"/>
                        <a:pt x="12697" y="248077"/>
                        <a:pt x="9762" y="253626"/>
                      </a:cubicBezTo>
                      <a:cubicBezTo>
                        <a:pt x="7401" y="256943"/>
                        <a:pt x="5042" y="261409"/>
                        <a:pt x="2680" y="265812"/>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14" name="ïSḻïdé">
                  <a:extLst>
                    <a:ext uri="{FF2B5EF4-FFF2-40B4-BE49-F238E27FC236}">
                      <a16:creationId xmlns:a16="http://schemas.microsoft.com/office/drawing/2014/main" id="{8FD411B6-C466-8F32-DFC9-D778475B8963}"/>
                    </a:ext>
                  </a:extLst>
                </p:cNvPr>
                <p:cNvSpPr/>
                <p:nvPr/>
              </p:nvSpPr>
              <p:spPr>
                <a:xfrm>
                  <a:off x="-11149" y="5303888"/>
                  <a:ext cx="497849" cy="485599"/>
                </a:xfrm>
                <a:custGeom>
                  <a:avLst/>
                  <a:gdLst>
                    <a:gd name="connsiteX0" fmla="*/ 10002 w 497849"/>
                    <a:gd name="connsiteY0" fmla="*/ 138415 h 485599"/>
                    <a:gd name="connsiteX1" fmla="*/ 10002 w 497849"/>
                    <a:gd name="connsiteY1" fmla="*/ 397228 h 485599"/>
                    <a:gd name="connsiteX2" fmla="*/ 47641 w 497849"/>
                    <a:gd name="connsiteY2" fmla="*/ 409093 h 485599"/>
                    <a:gd name="connsiteX3" fmla="*/ 87448 w 497849"/>
                    <a:gd name="connsiteY3" fmla="*/ 421852 h 485599"/>
                    <a:gd name="connsiteX4" fmla="*/ 194623 w 497849"/>
                    <a:gd name="connsiteY4" fmla="*/ 454579 h 485599"/>
                    <a:gd name="connsiteX5" fmla="*/ 243233 w 497849"/>
                    <a:gd name="connsiteY5" fmla="*/ 467657 h 485599"/>
                    <a:gd name="connsiteX6" fmla="*/ 483035 w 497849"/>
                    <a:gd name="connsiteY6" fmla="*/ 418662 h 485599"/>
                    <a:gd name="connsiteX7" fmla="*/ 487054 w 497849"/>
                    <a:gd name="connsiteY7" fmla="*/ 412283 h 485599"/>
                    <a:gd name="connsiteX8" fmla="*/ 488904 w 497849"/>
                    <a:gd name="connsiteY8" fmla="*/ 409157 h 485599"/>
                    <a:gd name="connsiteX9" fmla="*/ 489351 w 497849"/>
                    <a:gd name="connsiteY9" fmla="*/ 408456 h 485599"/>
                    <a:gd name="connsiteX10" fmla="*/ 490563 w 497849"/>
                    <a:gd name="connsiteY10" fmla="*/ 406095 h 485599"/>
                    <a:gd name="connsiteX11" fmla="*/ 499813 w 497849"/>
                    <a:gd name="connsiteY11" fmla="*/ 360993 h 485599"/>
                    <a:gd name="connsiteX12" fmla="*/ 479399 w 497849"/>
                    <a:gd name="connsiteY12" fmla="*/ 322717 h 485599"/>
                    <a:gd name="connsiteX13" fmla="*/ 454837 w 497849"/>
                    <a:gd name="connsiteY13" fmla="*/ 294902 h 485599"/>
                    <a:gd name="connsiteX14" fmla="*/ 416561 w 497849"/>
                    <a:gd name="connsiteY14" fmla="*/ 174140 h 485599"/>
                    <a:gd name="connsiteX15" fmla="*/ 417008 w 497849"/>
                    <a:gd name="connsiteY15" fmla="*/ 171142 h 485599"/>
                    <a:gd name="connsiteX16" fmla="*/ 246997 w 497849"/>
                    <a:gd name="connsiteY16" fmla="*/ 38450 h 485599"/>
                    <a:gd name="connsiteX17" fmla="*/ 10257 w 497849"/>
                    <a:gd name="connsiteY17" fmla="*/ -2315 h 485599"/>
                    <a:gd name="connsiteX18" fmla="*/ 10257 w 497849"/>
                    <a:gd name="connsiteY18" fmla="*/ 104158 h 485599"/>
                    <a:gd name="connsiteX19" fmla="*/ 8918 w 497849"/>
                    <a:gd name="connsiteY19" fmla="*/ 104158 h 485599"/>
                    <a:gd name="connsiteX20" fmla="*/ 10257 w 497849"/>
                    <a:gd name="connsiteY20" fmla="*/ 110027 h 485599"/>
                    <a:gd name="connsiteX21" fmla="*/ 10257 w 497849"/>
                    <a:gd name="connsiteY21" fmla="*/ 125273 h 485599"/>
                    <a:gd name="connsiteX22" fmla="*/ 6556 w 497849"/>
                    <a:gd name="connsiteY22" fmla="*/ 125592 h 485599"/>
                    <a:gd name="connsiteX23" fmla="*/ 10002 w 497849"/>
                    <a:gd name="connsiteY23" fmla="*/ 138415 h 48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7849" h="485599">
                      <a:moveTo>
                        <a:pt x="10002" y="138415"/>
                      </a:moveTo>
                      <a:lnTo>
                        <a:pt x="10002" y="397228"/>
                      </a:lnTo>
                      <a:cubicBezTo>
                        <a:pt x="22760" y="401119"/>
                        <a:pt x="35328" y="405075"/>
                        <a:pt x="47641" y="409093"/>
                      </a:cubicBezTo>
                      <a:cubicBezTo>
                        <a:pt x="61037" y="413368"/>
                        <a:pt x="74306" y="417578"/>
                        <a:pt x="87448" y="421852"/>
                      </a:cubicBezTo>
                      <a:cubicBezTo>
                        <a:pt x="124639" y="433335"/>
                        <a:pt x="160492" y="444754"/>
                        <a:pt x="194623" y="454579"/>
                      </a:cubicBezTo>
                      <a:cubicBezTo>
                        <a:pt x="211272" y="459363"/>
                        <a:pt x="227476" y="463765"/>
                        <a:pt x="243233" y="467657"/>
                      </a:cubicBezTo>
                      <a:cubicBezTo>
                        <a:pt x="347282" y="493175"/>
                        <a:pt x="431426" y="494195"/>
                        <a:pt x="483035" y="418662"/>
                      </a:cubicBezTo>
                      <a:cubicBezTo>
                        <a:pt x="484503" y="416494"/>
                        <a:pt x="485842" y="414324"/>
                        <a:pt x="487054" y="412283"/>
                      </a:cubicBezTo>
                      <a:lnTo>
                        <a:pt x="488904" y="409157"/>
                      </a:lnTo>
                      <a:lnTo>
                        <a:pt x="489351" y="408456"/>
                      </a:lnTo>
                      <a:cubicBezTo>
                        <a:pt x="489733" y="407690"/>
                        <a:pt x="490243" y="406925"/>
                        <a:pt x="490563" y="406095"/>
                      </a:cubicBezTo>
                      <a:cubicBezTo>
                        <a:pt x="498856" y="392635"/>
                        <a:pt x="502110" y="376623"/>
                        <a:pt x="499813" y="360993"/>
                      </a:cubicBezTo>
                      <a:cubicBezTo>
                        <a:pt x="496431" y="346704"/>
                        <a:pt x="489415" y="333498"/>
                        <a:pt x="479399" y="322717"/>
                      </a:cubicBezTo>
                      <a:cubicBezTo>
                        <a:pt x="471935" y="313721"/>
                        <a:pt x="463323" y="304727"/>
                        <a:pt x="454837" y="294902"/>
                      </a:cubicBezTo>
                      <a:cubicBezTo>
                        <a:pt x="430661" y="267087"/>
                        <a:pt x="407630" y="232831"/>
                        <a:pt x="416561" y="174140"/>
                      </a:cubicBezTo>
                      <a:cubicBezTo>
                        <a:pt x="416561" y="173119"/>
                        <a:pt x="416880" y="172099"/>
                        <a:pt x="417008" y="171142"/>
                      </a:cubicBezTo>
                      <a:cubicBezTo>
                        <a:pt x="402271" y="112961"/>
                        <a:pt x="357743" y="71623"/>
                        <a:pt x="246997" y="38450"/>
                      </a:cubicBezTo>
                      <a:cubicBezTo>
                        <a:pt x="188370" y="21418"/>
                        <a:pt x="110988" y="6553"/>
                        <a:pt x="10257" y="-2315"/>
                      </a:cubicBezTo>
                      <a:lnTo>
                        <a:pt x="10257" y="104158"/>
                      </a:lnTo>
                      <a:lnTo>
                        <a:pt x="8918" y="104158"/>
                      </a:lnTo>
                      <a:cubicBezTo>
                        <a:pt x="113" y="104668"/>
                        <a:pt x="1646" y="106773"/>
                        <a:pt x="10257" y="110027"/>
                      </a:cubicBezTo>
                      <a:lnTo>
                        <a:pt x="10257" y="125273"/>
                      </a:lnTo>
                      <a:cubicBezTo>
                        <a:pt x="9045" y="125273"/>
                        <a:pt x="7770" y="125401"/>
                        <a:pt x="6556" y="125592"/>
                      </a:cubicBezTo>
                      <a:cubicBezTo>
                        <a:pt x="-77" y="126678"/>
                        <a:pt x="2283" y="131335"/>
                        <a:pt x="10002" y="138415"/>
                      </a:cubicBezTo>
                      <a:close/>
                    </a:path>
                  </a:pathLst>
                </a:custGeom>
                <a:solidFill>
                  <a:srgbClr val="FF69AF"/>
                </a:solidFill>
                <a:ln w="6375" cap="flat">
                  <a:noFill/>
                  <a:prstDash val="solid"/>
                  <a:miter/>
                </a:ln>
              </p:spPr>
              <p:txBody>
                <a:bodyPr rtlCol="0" anchor="ctr"/>
                <a:lstStyle/>
                <a:p>
                  <a:endParaRPr lang="zh-CN" altLang="en-US"/>
                </a:p>
              </p:txBody>
            </p:sp>
            <p:sp>
              <p:nvSpPr>
                <p:cNvPr id="515" name="iṣlîďe">
                  <a:extLst>
                    <a:ext uri="{FF2B5EF4-FFF2-40B4-BE49-F238E27FC236}">
                      <a16:creationId xmlns:a16="http://schemas.microsoft.com/office/drawing/2014/main" id="{7F39FF04-D8A6-28E2-9E2F-D9900E682B0C}"/>
                    </a:ext>
                  </a:extLst>
                </p:cNvPr>
                <p:cNvSpPr/>
                <p:nvPr/>
              </p:nvSpPr>
              <p:spPr>
                <a:xfrm>
                  <a:off x="-3828" y="5660178"/>
                  <a:ext cx="490385" cy="129309"/>
                </a:xfrm>
                <a:custGeom>
                  <a:avLst/>
                  <a:gdLst>
                    <a:gd name="connsiteX0" fmla="*/ 2680 w 490385"/>
                    <a:gd name="connsiteY0" fmla="*/ -2315 h 129309"/>
                    <a:gd name="connsiteX1" fmla="*/ 2680 w 490385"/>
                    <a:gd name="connsiteY1" fmla="*/ 40938 h 129309"/>
                    <a:gd name="connsiteX2" fmla="*/ 40320 w 490385"/>
                    <a:gd name="connsiteY2" fmla="*/ 52802 h 129309"/>
                    <a:gd name="connsiteX3" fmla="*/ 80127 w 490385"/>
                    <a:gd name="connsiteY3" fmla="*/ 65561 h 129309"/>
                    <a:gd name="connsiteX4" fmla="*/ 187302 w 490385"/>
                    <a:gd name="connsiteY4" fmla="*/ 98288 h 129309"/>
                    <a:gd name="connsiteX5" fmla="*/ 235912 w 490385"/>
                    <a:gd name="connsiteY5" fmla="*/ 111366 h 129309"/>
                    <a:gd name="connsiteX6" fmla="*/ 475714 w 490385"/>
                    <a:gd name="connsiteY6" fmla="*/ 62372 h 129309"/>
                    <a:gd name="connsiteX7" fmla="*/ 479733 w 490385"/>
                    <a:gd name="connsiteY7" fmla="*/ 55992 h 129309"/>
                    <a:gd name="connsiteX8" fmla="*/ 481583 w 490385"/>
                    <a:gd name="connsiteY8" fmla="*/ 52866 h 129309"/>
                    <a:gd name="connsiteX9" fmla="*/ 481902 w 490385"/>
                    <a:gd name="connsiteY9" fmla="*/ 52165 h 129309"/>
                    <a:gd name="connsiteX10" fmla="*/ 483242 w 490385"/>
                    <a:gd name="connsiteY10" fmla="*/ 49804 h 129309"/>
                    <a:gd name="connsiteX11" fmla="*/ 493066 w 490385"/>
                    <a:gd name="connsiteY11" fmla="*/ 17334 h 129309"/>
                    <a:gd name="connsiteX12" fmla="*/ 489557 w 490385"/>
                    <a:gd name="connsiteY12" fmla="*/ 23139 h 129309"/>
                    <a:gd name="connsiteX13" fmla="*/ 456894 w 490385"/>
                    <a:gd name="connsiteY13" fmla="*/ 57779 h 129309"/>
                    <a:gd name="connsiteX14" fmla="*/ 234381 w 490385"/>
                    <a:gd name="connsiteY14" fmla="*/ 67986 h 129309"/>
                    <a:gd name="connsiteX15" fmla="*/ 232275 w 490385"/>
                    <a:gd name="connsiteY15" fmla="*/ 67475 h 129309"/>
                    <a:gd name="connsiteX16" fmla="*/ 87718 w 490385"/>
                    <a:gd name="connsiteY16" fmla="*/ 24606 h 129309"/>
                    <a:gd name="connsiteX17" fmla="*/ 80255 w 490385"/>
                    <a:gd name="connsiteY17" fmla="*/ 22119 h 129309"/>
                    <a:gd name="connsiteX18" fmla="*/ 2680 w 490385"/>
                    <a:gd name="connsiteY18" fmla="*/ -2315 h 129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0385" h="129309">
                      <a:moveTo>
                        <a:pt x="2680" y="-2315"/>
                      </a:moveTo>
                      <a:lnTo>
                        <a:pt x="2680" y="40938"/>
                      </a:lnTo>
                      <a:cubicBezTo>
                        <a:pt x="15439" y="44828"/>
                        <a:pt x="28007" y="48784"/>
                        <a:pt x="40320" y="52802"/>
                      </a:cubicBezTo>
                      <a:cubicBezTo>
                        <a:pt x="53716" y="57078"/>
                        <a:pt x="66985" y="61288"/>
                        <a:pt x="80127" y="65561"/>
                      </a:cubicBezTo>
                      <a:cubicBezTo>
                        <a:pt x="117318" y="77044"/>
                        <a:pt x="153171" y="88464"/>
                        <a:pt x="187302" y="98288"/>
                      </a:cubicBezTo>
                      <a:cubicBezTo>
                        <a:pt x="203951" y="103073"/>
                        <a:pt x="220155" y="107474"/>
                        <a:pt x="235912" y="111366"/>
                      </a:cubicBezTo>
                      <a:cubicBezTo>
                        <a:pt x="339960" y="136884"/>
                        <a:pt x="424104" y="137904"/>
                        <a:pt x="475714" y="62372"/>
                      </a:cubicBezTo>
                      <a:cubicBezTo>
                        <a:pt x="477182" y="60204"/>
                        <a:pt x="478521" y="58034"/>
                        <a:pt x="479733" y="55992"/>
                      </a:cubicBezTo>
                      <a:lnTo>
                        <a:pt x="481583" y="52866"/>
                      </a:lnTo>
                      <a:cubicBezTo>
                        <a:pt x="481711" y="52676"/>
                        <a:pt x="481838" y="52421"/>
                        <a:pt x="481902" y="52165"/>
                      </a:cubicBezTo>
                      <a:cubicBezTo>
                        <a:pt x="482412" y="51399"/>
                        <a:pt x="482795" y="50634"/>
                        <a:pt x="483242" y="49804"/>
                      </a:cubicBezTo>
                      <a:cubicBezTo>
                        <a:pt x="488855" y="39854"/>
                        <a:pt x="492236" y="28753"/>
                        <a:pt x="493066" y="17334"/>
                      </a:cubicBezTo>
                      <a:cubicBezTo>
                        <a:pt x="491981" y="19247"/>
                        <a:pt x="490833" y="21097"/>
                        <a:pt x="489557" y="23139"/>
                      </a:cubicBezTo>
                      <a:cubicBezTo>
                        <a:pt x="480563" y="36345"/>
                        <a:pt x="469590" y="48082"/>
                        <a:pt x="456894" y="57779"/>
                      </a:cubicBezTo>
                      <a:cubicBezTo>
                        <a:pt x="402543" y="98863"/>
                        <a:pt x="325671" y="91526"/>
                        <a:pt x="234381" y="67986"/>
                      </a:cubicBezTo>
                      <a:lnTo>
                        <a:pt x="232275" y="67475"/>
                      </a:lnTo>
                      <a:cubicBezTo>
                        <a:pt x="187238" y="55738"/>
                        <a:pt x="138690" y="40171"/>
                        <a:pt x="87718" y="24606"/>
                      </a:cubicBezTo>
                      <a:lnTo>
                        <a:pt x="80255" y="22119"/>
                      </a:lnTo>
                      <a:cubicBezTo>
                        <a:pt x="54929" y="13634"/>
                        <a:pt x="28837" y="5659"/>
                        <a:pt x="2680" y="-2315"/>
                      </a:cubicBezTo>
                      <a:close/>
                    </a:path>
                  </a:pathLst>
                </a:custGeom>
                <a:solidFill>
                  <a:srgbClr val="FF9CCC"/>
                </a:solidFill>
                <a:ln w="6375" cap="flat">
                  <a:noFill/>
                  <a:prstDash val="solid"/>
                  <a:miter/>
                </a:ln>
              </p:spPr>
              <p:txBody>
                <a:bodyPr rtlCol="0" anchor="ctr"/>
                <a:lstStyle/>
                <a:p>
                  <a:endParaRPr lang="zh-CN" altLang="en-US"/>
                </a:p>
              </p:txBody>
            </p:sp>
            <p:sp>
              <p:nvSpPr>
                <p:cNvPr id="516" name="îṡlîḋé">
                  <a:extLst>
                    <a:ext uri="{FF2B5EF4-FFF2-40B4-BE49-F238E27FC236}">
                      <a16:creationId xmlns:a16="http://schemas.microsoft.com/office/drawing/2014/main" id="{8F1FE902-455C-17A0-D7A1-F1BE1E9F6A86}"/>
                    </a:ext>
                  </a:extLst>
                </p:cNvPr>
                <p:cNvSpPr/>
                <p:nvPr/>
              </p:nvSpPr>
              <p:spPr>
                <a:xfrm>
                  <a:off x="-11327" y="5304143"/>
                  <a:ext cx="347899" cy="356184"/>
                </a:xfrm>
                <a:custGeom>
                  <a:avLst/>
                  <a:gdLst>
                    <a:gd name="connsiteX0" fmla="*/ 10180 w 347899"/>
                    <a:gd name="connsiteY0" fmla="*/ 138160 h 356184"/>
                    <a:gd name="connsiteX1" fmla="*/ 10180 w 347899"/>
                    <a:gd name="connsiteY1" fmla="*/ 266642 h 356184"/>
                    <a:gd name="connsiteX2" fmla="*/ 38887 w 347899"/>
                    <a:gd name="connsiteY2" fmla="*/ 281185 h 356184"/>
                    <a:gd name="connsiteX3" fmla="*/ 55474 w 347899"/>
                    <a:gd name="connsiteY3" fmla="*/ 290755 h 356184"/>
                    <a:gd name="connsiteX4" fmla="*/ 119268 w 347899"/>
                    <a:gd name="connsiteY4" fmla="*/ 326224 h 356184"/>
                    <a:gd name="connsiteX5" fmla="*/ 231483 w 347899"/>
                    <a:gd name="connsiteY5" fmla="*/ 352636 h 356184"/>
                    <a:gd name="connsiteX6" fmla="*/ 303377 w 347899"/>
                    <a:gd name="connsiteY6" fmla="*/ 337133 h 356184"/>
                    <a:gd name="connsiteX7" fmla="*/ 316136 w 347899"/>
                    <a:gd name="connsiteY7" fmla="*/ 194746 h 356184"/>
                    <a:gd name="connsiteX8" fmla="*/ 324238 w 347899"/>
                    <a:gd name="connsiteY8" fmla="*/ 190343 h 356184"/>
                    <a:gd name="connsiteX9" fmla="*/ 345290 w 347899"/>
                    <a:gd name="connsiteY9" fmla="*/ 173630 h 356184"/>
                    <a:gd name="connsiteX10" fmla="*/ 246665 w 347899"/>
                    <a:gd name="connsiteY10" fmla="*/ 38450 h 356184"/>
                    <a:gd name="connsiteX11" fmla="*/ 9925 w 347899"/>
                    <a:gd name="connsiteY11" fmla="*/ -2315 h 356184"/>
                    <a:gd name="connsiteX12" fmla="*/ 9925 w 347899"/>
                    <a:gd name="connsiteY12" fmla="*/ 104157 h 356184"/>
                    <a:gd name="connsiteX13" fmla="*/ 8585 w 347899"/>
                    <a:gd name="connsiteY13" fmla="*/ 104157 h 356184"/>
                    <a:gd name="connsiteX14" fmla="*/ 9925 w 347899"/>
                    <a:gd name="connsiteY14" fmla="*/ 110027 h 356184"/>
                    <a:gd name="connsiteX15" fmla="*/ 9925 w 347899"/>
                    <a:gd name="connsiteY15" fmla="*/ 125273 h 356184"/>
                    <a:gd name="connsiteX16" fmla="*/ 6226 w 347899"/>
                    <a:gd name="connsiteY16" fmla="*/ 125592 h 356184"/>
                    <a:gd name="connsiteX17" fmla="*/ 10180 w 347899"/>
                    <a:gd name="connsiteY17" fmla="*/ 138160 h 35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7899" h="356184">
                      <a:moveTo>
                        <a:pt x="10180" y="138160"/>
                      </a:moveTo>
                      <a:lnTo>
                        <a:pt x="10180" y="266642"/>
                      </a:lnTo>
                      <a:cubicBezTo>
                        <a:pt x="19685" y="270915"/>
                        <a:pt x="29254" y="275764"/>
                        <a:pt x="38887" y="281185"/>
                      </a:cubicBezTo>
                      <a:lnTo>
                        <a:pt x="55474" y="290755"/>
                      </a:lnTo>
                      <a:cubicBezTo>
                        <a:pt x="80609" y="305236"/>
                        <a:pt x="101278" y="316975"/>
                        <a:pt x="119268" y="326224"/>
                      </a:cubicBezTo>
                      <a:cubicBezTo>
                        <a:pt x="164625" y="349702"/>
                        <a:pt x="192504" y="357101"/>
                        <a:pt x="231483" y="352636"/>
                      </a:cubicBezTo>
                      <a:cubicBezTo>
                        <a:pt x="255787" y="349191"/>
                        <a:pt x="279838" y="344023"/>
                        <a:pt x="303377" y="337133"/>
                      </a:cubicBezTo>
                      <a:cubicBezTo>
                        <a:pt x="416995" y="309575"/>
                        <a:pt x="232311" y="245270"/>
                        <a:pt x="316136" y="194746"/>
                      </a:cubicBezTo>
                      <a:cubicBezTo>
                        <a:pt x="318625" y="193279"/>
                        <a:pt x="321304" y="191811"/>
                        <a:pt x="324238" y="190343"/>
                      </a:cubicBezTo>
                      <a:cubicBezTo>
                        <a:pt x="332659" y="186835"/>
                        <a:pt x="339995" y="181093"/>
                        <a:pt x="345290" y="173630"/>
                      </a:cubicBezTo>
                      <a:cubicBezTo>
                        <a:pt x="369405" y="137523"/>
                        <a:pt x="306631" y="78385"/>
                        <a:pt x="246665" y="38450"/>
                      </a:cubicBezTo>
                      <a:cubicBezTo>
                        <a:pt x="188039" y="21416"/>
                        <a:pt x="110656" y="6553"/>
                        <a:pt x="9925" y="-2315"/>
                      </a:cubicBezTo>
                      <a:lnTo>
                        <a:pt x="9925" y="104157"/>
                      </a:lnTo>
                      <a:lnTo>
                        <a:pt x="8585" y="104157"/>
                      </a:lnTo>
                      <a:cubicBezTo>
                        <a:pt x="-218" y="104668"/>
                        <a:pt x="1313" y="106773"/>
                        <a:pt x="9925" y="110027"/>
                      </a:cubicBezTo>
                      <a:lnTo>
                        <a:pt x="9925" y="125273"/>
                      </a:lnTo>
                      <a:cubicBezTo>
                        <a:pt x="8713" y="125273"/>
                        <a:pt x="7437" y="125401"/>
                        <a:pt x="6226" y="125592"/>
                      </a:cubicBezTo>
                      <a:cubicBezTo>
                        <a:pt x="102" y="126423"/>
                        <a:pt x="2461" y="131079"/>
                        <a:pt x="10180" y="138160"/>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nvGrpSpPr>
                <p:cNvPr id="517" name="图形 25">
                  <a:extLst>
                    <a:ext uri="{FF2B5EF4-FFF2-40B4-BE49-F238E27FC236}">
                      <a16:creationId xmlns:a16="http://schemas.microsoft.com/office/drawing/2014/main" id="{607FA09D-721B-FACB-2C8F-A74D3F79386F}"/>
                    </a:ext>
                  </a:extLst>
                </p:cNvPr>
                <p:cNvGrpSpPr/>
                <p:nvPr/>
              </p:nvGrpSpPr>
              <p:grpSpPr>
                <a:xfrm>
                  <a:off x="-3828" y="5330549"/>
                  <a:ext cx="225483" cy="220815"/>
                  <a:chOff x="-3828" y="5330549"/>
                  <a:chExt cx="225483" cy="220815"/>
                </a:xfrm>
                <a:solidFill>
                  <a:srgbClr val="E0C3D4"/>
                </a:solidFill>
              </p:grpSpPr>
              <p:sp>
                <p:nvSpPr>
                  <p:cNvPr id="535" name="íšlíḋé">
                    <a:extLst>
                      <a:ext uri="{FF2B5EF4-FFF2-40B4-BE49-F238E27FC236}">
                        <a16:creationId xmlns:a16="http://schemas.microsoft.com/office/drawing/2014/main" id="{9FEFE553-9F20-DA86-E9E7-0E28AA68AE6B}"/>
                      </a:ext>
                    </a:extLst>
                  </p:cNvPr>
                  <p:cNvSpPr/>
                  <p:nvPr/>
                </p:nvSpPr>
                <p:spPr>
                  <a:xfrm>
                    <a:off x="-3828" y="5416613"/>
                    <a:ext cx="225483" cy="101926"/>
                  </a:xfrm>
                  <a:custGeom>
                    <a:avLst/>
                    <a:gdLst>
                      <a:gd name="connsiteX0" fmla="*/ 219963 w 225483"/>
                      <a:gd name="connsiteY0" fmla="*/ 76534 h 101926"/>
                      <a:gd name="connsiteX1" fmla="*/ 2680 w 225483"/>
                      <a:gd name="connsiteY1" fmla="*/ -2315 h 101926"/>
                      <a:gd name="connsiteX2" fmla="*/ 2680 w 225483"/>
                      <a:gd name="connsiteY2" fmla="*/ 12931 h 101926"/>
                      <a:gd name="connsiteX3" fmla="*/ 181879 w 225483"/>
                      <a:gd name="connsiteY3" fmla="*/ 90568 h 101926"/>
                      <a:gd name="connsiteX4" fmla="*/ 227618 w 225483"/>
                      <a:gd name="connsiteY4" fmla="*/ 92993 h 101926"/>
                      <a:gd name="connsiteX5" fmla="*/ 219963 w 225483"/>
                      <a:gd name="connsiteY5" fmla="*/ 76534 h 101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483" h="101926">
                        <a:moveTo>
                          <a:pt x="219963" y="76534"/>
                        </a:moveTo>
                        <a:cubicBezTo>
                          <a:pt x="183665" y="45084"/>
                          <a:pt x="36875" y="11209"/>
                          <a:pt x="2680" y="-2315"/>
                        </a:cubicBezTo>
                        <a:lnTo>
                          <a:pt x="2680" y="12931"/>
                        </a:lnTo>
                        <a:cubicBezTo>
                          <a:pt x="35152" y="11975"/>
                          <a:pt x="125931" y="68178"/>
                          <a:pt x="181879" y="90568"/>
                        </a:cubicBezTo>
                        <a:cubicBezTo>
                          <a:pt x="206440" y="100329"/>
                          <a:pt x="224237" y="103710"/>
                          <a:pt x="227618" y="92993"/>
                        </a:cubicBezTo>
                        <a:cubicBezTo>
                          <a:pt x="229469" y="87698"/>
                          <a:pt x="226534" y="82084"/>
                          <a:pt x="219963" y="76534"/>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36" name="ïṧ1íḓè">
                    <a:extLst>
                      <a:ext uri="{FF2B5EF4-FFF2-40B4-BE49-F238E27FC236}">
                        <a16:creationId xmlns:a16="http://schemas.microsoft.com/office/drawing/2014/main" id="{756AC6CB-F7A2-5286-1C2E-8B0AF8594C34}"/>
                      </a:ext>
                    </a:extLst>
                  </p:cNvPr>
                  <p:cNvSpPr/>
                  <p:nvPr/>
                </p:nvSpPr>
                <p:spPr>
                  <a:xfrm>
                    <a:off x="-3828" y="5330549"/>
                    <a:ext cx="25029" cy="28010"/>
                  </a:xfrm>
                  <a:custGeom>
                    <a:avLst/>
                    <a:gdLst>
                      <a:gd name="connsiteX0" fmla="*/ 2680 w 25029"/>
                      <a:gd name="connsiteY0" fmla="*/ -1225 h 28010"/>
                      <a:gd name="connsiteX1" fmla="*/ 2680 w 25029"/>
                      <a:gd name="connsiteY1" fmla="*/ 25696 h 28010"/>
                      <a:gd name="connsiteX2" fmla="*/ 23733 w 25029"/>
                      <a:gd name="connsiteY2" fmla="*/ -269 h 28010"/>
                      <a:gd name="connsiteX3" fmla="*/ 2680 w 25029"/>
                      <a:gd name="connsiteY3" fmla="*/ -1225 h 28010"/>
                    </a:gdLst>
                    <a:ahLst/>
                    <a:cxnLst>
                      <a:cxn ang="0">
                        <a:pos x="connsiteX0" y="connsiteY0"/>
                      </a:cxn>
                      <a:cxn ang="0">
                        <a:pos x="connsiteX1" y="connsiteY1"/>
                      </a:cxn>
                      <a:cxn ang="0">
                        <a:pos x="connsiteX2" y="connsiteY2"/>
                      </a:cxn>
                      <a:cxn ang="0">
                        <a:pos x="connsiteX3" y="connsiteY3"/>
                      </a:cxn>
                    </a:cxnLst>
                    <a:rect l="l" t="t" r="r" b="b"/>
                    <a:pathLst>
                      <a:path w="25029" h="28010">
                        <a:moveTo>
                          <a:pt x="2680" y="-1225"/>
                        </a:moveTo>
                        <a:lnTo>
                          <a:pt x="2680" y="25696"/>
                        </a:lnTo>
                        <a:cubicBezTo>
                          <a:pt x="21819" y="14468"/>
                          <a:pt x="34578" y="4262"/>
                          <a:pt x="23733" y="-269"/>
                        </a:cubicBezTo>
                        <a:cubicBezTo>
                          <a:pt x="16970" y="-2628"/>
                          <a:pt x="9635" y="-2948"/>
                          <a:pt x="2680" y="-1225"/>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37" name="íšļíďê">
                    <a:extLst>
                      <a:ext uri="{FF2B5EF4-FFF2-40B4-BE49-F238E27FC236}">
                        <a16:creationId xmlns:a16="http://schemas.microsoft.com/office/drawing/2014/main" id="{A1EDC171-C786-2588-9938-FAF9DD6896F1}"/>
                      </a:ext>
                    </a:extLst>
                  </p:cNvPr>
                  <p:cNvSpPr/>
                  <p:nvPr/>
                </p:nvSpPr>
                <p:spPr>
                  <a:xfrm>
                    <a:off x="-3828" y="5366613"/>
                    <a:ext cx="204461" cy="77381"/>
                  </a:xfrm>
                  <a:custGeom>
                    <a:avLst/>
                    <a:gdLst>
                      <a:gd name="connsiteX0" fmla="*/ 2680 w 204461"/>
                      <a:gd name="connsiteY0" fmla="*/ 11512 h 77381"/>
                      <a:gd name="connsiteX1" fmla="*/ 2680 w 204461"/>
                      <a:gd name="connsiteY1" fmla="*/ 41687 h 77381"/>
                      <a:gd name="connsiteX2" fmla="*/ 207141 w 204461"/>
                      <a:gd name="connsiteY2" fmla="*/ 65929 h 77381"/>
                      <a:gd name="connsiteX3" fmla="*/ 15058 w 204461"/>
                      <a:gd name="connsiteY3" fmla="*/ 26185 h 77381"/>
                      <a:gd name="connsiteX4" fmla="*/ 96012 w 204461"/>
                      <a:gd name="connsiteY4" fmla="*/ 5005 h 77381"/>
                      <a:gd name="connsiteX5" fmla="*/ 2680 w 204461"/>
                      <a:gd name="connsiteY5" fmla="*/ 11512 h 7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461" h="77381">
                        <a:moveTo>
                          <a:pt x="2680" y="11512"/>
                        </a:moveTo>
                        <a:lnTo>
                          <a:pt x="2680" y="41687"/>
                        </a:lnTo>
                        <a:cubicBezTo>
                          <a:pt x="56396" y="34990"/>
                          <a:pt x="207652" y="97954"/>
                          <a:pt x="207141" y="65929"/>
                        </a:cubicBezTo>
                        <a:cubicBezTo>
                          <a:pt x="207141" y="30461"/>
                          <a:pt x="19012" y="36329"/>
                          <a:pt x="15058" y="26185"/>
                        </a:cubicBezTo>
                        <a:cubicBezTo>
                          <a:pt x="10399" y="13427"/>
                          <a:pt x="141177" y="32565"/>
                          <a:pt x="96012" y="5005"/>
                        </a:cubicBezTo>
                        <a:cubicBezTo>
                          <a:pt x="72726" y="-9284"/>
                          <a:pt x="35663" y="-225"/>
                          <a:pt x="2680" y="11512"/>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38" name="íšḷiďé">
                    <a:extLst>
                      <a:ext uri="{FF2B5EF4-FFF2-40B4-BE49-F238E27FC236}">
                        <a16:creationId xmlns:a16="http://schemas.microsoft.com/office/drawing/2014/main" id="{057AF66B-8098-7FAF-08F4-E2421491F2EB}"/>
                      </a:ext>
                    </a:extLst>
                  </p:cNvPr>
                  <p:cNvSpPr/>
                  <p:nvPr/>
                </p:nvSpPr>
                <p:spPr>
                  <a:xfrm>
                    <a:off x="-3828" y="5444618"/>
                    <a:ext cx="129607" cy="106746"/>
                  </a:xfrm>
                  <a:custGeom>
                    <a:avLst/>
                    <a:gdLst>
                      <a:gd name="connsiteX0" fmla="*/ 2680 w 129607"/>
                      <a:gd name="connsiteY0" fmla="*/ -2315 h 106746"/>
                      <a:gd name="connsiteX1" fmla="*/ 2680 w 129607"/>
                      <a:gd name="connsiteY1" fmla="*/ 44191 h 106746"/>
                      <a:gd name="connsiteX2" fmla="*/ 112789 w 129607"/>
                      <a:gd name="connsiteY2" fmla="*/ 103584 h 106746"/>
                      <a:gd name="connsiteX3" fmla="*/ 2680 w 129607"/>
                      <a:gd name="connsiteY3" fmla="*/ -2315 h 106746"/>
                    </a:gdLst>
                    <a:ahLst/>
                    <a:cxnLst>
                      <a:cxn ang="0">
                        <a:pos x="connsiteX0" y="connsiteY0"/>
                      </a:cxn>
                      <a:cxn ang="0">
                        <a:pos x="connsiteX1" y="connsiteY1"/>
                      </a:cxn>
                      <a:cxn ang="0">
                        <a:pos x="connsiteX2" y="connsiteY2"/>
                      </a:cxn>
                      <a:cxn ang="0">
                        <a:pos x="connsiteX3" y="connsiteY3"/>
                      </a:cxn>
                    </a:cxnLst>
                    <a:rect l="l" t="t" r="r" b="b"/>
                    <a:pathLst>
                      <a:path w="129607" h="106746">
                        <a:moveTo>
                          <a:pt x="2680" y="-2315"/>
                        </a:moveTo>
                        <a:lnTo>
                          <a:pt x="2680" y="44191"/>
                        </a:lnTo>
                        <a:cubicBezTo>
                          <a:pt x="31835" y="70028"/>
                          <a:pt x="64179" y="95929"/>
                          <a:pt x="112789" y="103584"/>
                        </a:cubicBezTo>
                        <a:cubicBezTo>
                          <a:pt x="184494" y="113726"/>
                          <a:pt x="37959" y="30157"/>
                          <a:pt x="2680" y="-2315"/>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518" name="ïşľiḋê">
                  <a:extLst>
                    <a:ext uri="{FF2B5EF4-FFF2-40B4-BE49-F238E27FC236}">
                      <a16:creationId xmlns:a16="http://schemas.microsoft.com/office/drawing/2014/main" id="{F4182AEA-D6BB-BEF7-0B0C-AA21294CB876}"/>
                    </a:ext>
                  </a:extLst>
                </p:cNvPr>
                <p:cNvSpPr/>
                <p:nvPr/>
              </p:nvSpPr>
              <p:spPr>
                <a:xfrm>
                  <a:off x="-9760" y="6573900"/>
                  <a:ext cx="53959" cy="260663"/>
                </a:xfrm>
                <a:custGeom>
                  <a:avLst/>
                  <a:gdLst>
                    <a:gd name="connsiteX0" fmla="*/ 2680 w 53959"/>
                    <a:gd name="connsiteY0" fmla="*/ -2315 h 260663"/>
                    <a:gd name="connsiteX1" fmla="*/ 8613 w 53959"/>
                    <a:gd name="connsiteY1" fmla="*/ 4064 h 260663"/>
                    <a:gd name="connsiteX2" fmla="*/ 8613 w 53959"/>
                    <a:gd name="connsiteY2" fmla="*/ 258348 h 260663"/>
                    <a:gd name="connsiteX3" fmla="*/ 9124 w 53959"/>
                    <a:gd name="connsiteY3" fmla="*/ 257646 h 260663"/>
                    <a:gd name="connsiteX4" fmla="*/ 51802 w 53959"/>
                    <a:gd name="connsiteY4" fmla="*/ 177456 h 260663"/>
                    <a:gd name="connsiteX5" fmla="*/ 49760 w 53959"/>
                    <a:gd name="connsiteY5" fmla="*/ 88145 h 260663"/>
                    <a:gd name="connsiteX6" fmla="*/ 43063 w 53959"/>
                    <a:gd name="connsiteY6" fmla="*/ 65881 h 260663"/>
                    <a:gd name="connsiteX7" fmla="*/ 43063 w 53959"/>
                    <a:gd name="connsiteY7" fmla="*/ 65881 h 260663"/>
                    <a:gd name="connsiteX8" fmla="*/ 25901 w 53959"/>
                    <a:gd name="connsiteY8" fmla="*/ 22374 h 260663"/>
                    <a:gd name="connsiteX9" fmla="*/ 24817 w 53959"/>
                    <a:gd name="connsiteY9" fmla="*/ 19758 h 260663"/>
                    <a:gd name="connsiteX10" fmla="*/ 14928 w 53959"/>
                    <a:gd name="connsiteY10" fmla="*/ -1996 h 260663"/>
                    <a:gd name="connsiteX11" fmla="*/ 8549 w 53959"/>
                    <a:gd name="connsiteY11" fmla="*/ -1996 h 260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959" h="260663">
                      <a:moveTo>
                        <a:pt x="2680" y="-2315"/>
                      </a:moveTo>
                      <a:lnTo>
                        <a:pt x="8613" y="4064"/>
                      </a:lnTo>
                      <a:lnTo>
                        <a:pt x="8613" y="258348"/>
                      </a:lnTo>
                      <a:cubicBezTo>
                        <a:pt x="8804" y="258157"/>
                        <a:pt x="8996" y="257901"/>
                        <a:pt x="9124" y="257646"/>
                      </a:cubicBezTo>
                      <a:cubicBezTo>
                        <a:pt x="26603" y="232128"/>
                        <a:pt x="43955" y="206994"/>
                        <a:pt x="51802" y="177456"/>
                      </a:cubicBezTo>
                      <a:cubicBezTo>
                        <a:pt x="58883" y="147984"/>
                        <a:pt x="58181" y="117235"/>
                        <a:pt x="49760" y="88145"/>
                      </a:cubicBezTo>
                      <a:cubicBezTo>
                        <a:pt x="47783" y="80681"/>
                        <a:pt x="45550" y="73218"/>
                        <a:pt x="43063" y="65881"/>
                      </a:cubicBezTo>
                      <a:lnTo>
                        <a:pt x="43063" y="65881"/>
                      </a:lnTo>
                      <a:cubicBezTo>
                        <a:pt x="38150" y="51145"/>
                        <a:pt x="32216" y="36600"/>
                        <a:pt x="25901" y="22374"/>
                      </a:cubicBezTo>
                      <a:cubicBezTo>
                        <a:pt x="25901" y="21416"/>
                        <a:pt x="25136" y="20588"/>
                        <a:pt x="24817" y="19758"/>
                      </a:cubicBezTo>
                      <a:cubicBezTo>
                        <a:pt x="21627" y="12358"/>
                        <a:pt x="18437" y="5148"/>
                        <a:pt x="14928" y="-1996"/>
                      </a:cubicBezTo>
                      <a:lnTo>
                        <a:pt x="8549" y="-1996"/>
                      </a:lnTo>
                      <a:close/>
                    </a:path>
                  </a:pathLst>
                </a:custGeom>
                <a:solidFill>
                  <a:srgbClr val="BF2E85"/>
                </a:solidFill>
                <a:ln w="6375" cap="flat">
                  <a:noFill/>
                  <a:prstDash val="solid"/>
                  <a:miter/>
                </a:ln>
              </p:spPr>
              <p:txBody>
                <a:bodyPr rtlCol="0" anchor="ctr"/>
                <a:lstStyle/>
                <a:p>
                  <a:endParaRPr lang="zh-CN" altLang="en-US"/>
                </a:p>
              </p:txBody>
            </p:sp>
            <p:sp>
              <p:nvSpPr>
                <p:cNvPr id="519" name="îṣľîḍé">
                  <a:extLst>
                    <a:ext uri="{FF2B5EF4-FFF2-40B4-BE49-F238E27FC236}">
                      <a16:creationId xmlns:a16="http://schemas.microsoft.com/office/drawing/2014/main" id="{A75A00A7-F242-37A6-4E5B-86E704B749C6}"/>
                    </a:ext>
                  </a:extLst>
                </p:cNvPr>
                <p:cNvSpPr/>
                <p:nvPr/>
              </p:nvSpPr>
              <p:spPr>
                <a:xfrm>
                  <a:off x="-3828" y="6580216"/>
                  <a:ext cx="48026" cy="254283"/>
                </a:xfrm>
                <a:custGeom>
                  <a:avLst/>
                  <a:gdLst>
                    <a:gd name="connsiteX0" fmla="*/ 2680 w 48026"/>
                    <a:gd name="connsiteY0" fmla="*/ -2315 h 254283"/>
                    <a:gd name="connsiteX1" fmla="*/ 2680 w 48026"/>
                    <a:gd name="connsiteY1" fmla="*/ 251969 h 254283"/>
                    <a:gd name="connsiteX2" fmla="*/ 3191 w 48026"/>
                    <a:gd name="connsiteY2" fmla="*/ 251266 h 254283"/>
                    <a:gd name="connsiteX3" fmla="*/ 45869 w 48026"/>
                    <a:gd name="connsiteY3" fmla="*/ 171077 h 254283"/>
                    <a:gd name="connsiteX4" fmla="*/ 43827 w 48026"/>
                    <a:gd name="connsiteY4" fmla="*/ 81765 h 254283"/>
                    <a:gd name="connsiteX5" fmla="*/ 37130 w 48026"/>
                    <a:gd name="connsiteY5" fmla="*/ 59501 h 254283"/>
                    <a:gd name="connsiteX6" fmla="*/ 37130 w 48026"/>
                    <a:gd name="connsiteY6" fmla="*/ 59501 h 254283"/>
                    <a:gd name="connsiteX7" fmla="*/ 19968 w 48026"/>
                    <a:gd name="connsiteY7" fmla="*/ 15995 h 254283"/>
                    <a:gd name="connsiteX8" fmla="*/ 18374 w 48026"/>
                    <a:gd name="connsiteY8" fmla="*/ 14272 h 254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026" h="254283">
                      <a:moveTo>
                        <a:pt x="2680" y="-2315"/>
                      </a:moveTo>
                      <a:lnTo>
                        <a:pt x="2680" y="251969"/>
                      </a:lnTo>
                      <a:cubicBezTo>
                        <a:pt x="2872" y="251777"/>
                        <a:pt x="3064" y="251522"/>
                        <a:pt x="3191" y="251266"/>
                      </a:cubicBezTo>
                      <a:cubicBezTo>
                        <a:pt x="20671" y="225749"/>
                        <a:pt x="38023" y="200614"/>
                        <a:pt x="45869" y="171077"/>
                      </a:cubicBezTo>
                      <a:cubicBezTo>
                        <a:pt x="52951" y="141605"/>
                        <a:pt x="52249" y="110856"/>
                        <a:pt x="43827" y="81765"/>
                      </a:cubicBezTo>
                      <a:cubicBezTo>
                        <a:pt x="41851" y="74302"/>
                        <a:pt x="39617" y="66838"/>
                        <a:pt x="37130" y="59501"/>
                      </a:cubicBezTo>
                      <a:lnTo>
                        <a:pt x="37130" y="59501"/>
                      </a:lnTo>
                      <a:cubicBezTo>
                        <a:pt x="32218" y="44766"/>
                        <a:pt x="26284" y="30221"/>
                        <a:pt x="19968" y="15995"/>
                      </a:cubicBezTo>
                      <a:lnTo>
                        <a:pt x="18374" y="14272"/>
                      </a:lnTo>
                      <a:close/>
                    </a:path>
                  </a:pathLst>
                </a:custGeom>
                <a:solidFill>
                  <a:srgbClr val="E0C3D4"/>
                </a:solidFill>
                <a:ln w="6375" cap="flat">
                  <a:noFill/>
                  <a:prstDash val="solid"/>
                  <a:miter/>
                </a:ln>
              </p:spPr>
              <p:txBody>
                <a:bodyPr rtlCol="0" anchor="ctr"/>
                <a:lstStyle/>
                <a:p>
                  <a:endParaRPr lang="zh-CN" altLang="en-US"/>
                </a:p>
              </p:txBody>
            </p:sp>
            <p:sp>
              <p:nvSpPr>
                <p:cNvPr id="520" name="ïṩḷide">
                  <a:extLst>
                    <a:ext uri="{FF2B5EF4-FFF2-40B4-BE49-F238E27FC236}">
                      <a16:creationId xmlns:a16="http://schemas.microsoft.com/office/drawing/2014/main" id="{27D06C2B-BB76-65DF-59FD-1553D03F48BE}"/>
                    </a:ext>
                  </a:extLst>
                </p:cNvPr>
                <p:cNvSpPr/>
                <p:nvPr/>
              </p:nvSpPr>
              <p:spPr>
                <a:xfrm>
                  <a:off x="-9760" y="6355406"/>
                  <a:ext cx="256583" cy="534085"/>
                </a:xfrm>
                <a:custGeom>
                  <a:avLst/>
                  <a:gdLst>
                    <a:gd name="connsiteX0" fmla="*/ 2680 w 256583"/>
                    <a:gd name="connsiteY0" fmla="*/ 216180 h 534085"/>
                    <a:gd name="connsiteX1" fmla="*/ 8613 w 256583"/>
                    <a:gd name="connsiteY1" fmla="*/ 222559 h 534085"/>
                    <a:gd name="connsiteX2" fmla="*/ 8613 w 256583"/>
                    <a:gd name="connsiteY2" fmla="*/ 531769 h 534085"/>
                    <a:gd name="connsiteX3" fmla="*/ 74385 w 256583"/>
                    <a:gd name="connsiteY3" fmla="*/ 527495 h 534085"/>
                    <a:gd name="connsiteX4" fmla="*/ 99903 w 256583"/>
                    <a:gd name="connsiteY4" fmla="*/ 523030 h 534085"/>
                    <a:gd name="connsiteX5" fmla="*/ 128546 w 256583"/>
                    <a:gd name="connsiteY5" fmla="*/ 515501 h 534085"/>
                    <a:gd name="connsiteX6" fmla="*/ 226916 w 256583"/>
                    <a:gd name="connsiteY6" fmla="*/ 445711 h 534085"/>
                    <a:gd name="connsiteX7" fmla="*/ 236231 w 256583"/>
                    <a:gd name="connsiteY7" fmla="*/ 430337 h 534085"/>
                    <a:gd name="connsiteX8" fmla="*/ 251030 w 256583"/>
                    <a:gd name="connsiteY8" fmla="*/ 395058 h 534085"/>
                    <a:gd name="connsiteX9" fmla="*/ 256134 w 256583"/>
                    <a:gd name="connsiteY9" fmla="*/ 375601 h 534085"/>
                    <a:gd name="connsiteX10" fmla="*/ 258112 w 256583"/>
                    <a:gd name="connsiteY10" fmla="*/ 364245 h 534085"/>
                    <a:gd name="connsiteX11" fmla="*/ 259068 w 256583"/>
                    <a:gd name="connsiteY11" fmla="*/ 342109 h 534085"/>
                    <a:gd name="connsiteX12" fmla="*/ 117127 w 256583"/>
                    <a:gd name="connsiteY12" fmla="*/ 162721 h 534085"/>
                    <a:gd name="connsiteX13" fmla="*/ 117127 w 256583"/>
                    <a:gd name="connsiteY13" fmla="*/ 162721 h 534085"/>
                    <a:gd name="connsiteX14" fmla="*/ 112917 w 256583"/>
                    <a:gd name="connsiteY14" fmla="*/ 149196 h 534085"/>
                    <a:gd name="connsiteX15" fmla="*/ 107558 w 256583"/>
                    <a:gd name="connsiteY15" fmla="*/ 121764 h 534085"/>
                    <a:gd name="connsiteX16" fmla="*/ 107558 w 256583"/>
                    <a:gd name="connsiteY16" fmla="*/ 120936 h 534085"/>
                    <a:gd name="connsiteX17" fmla="*/ 105643 w 256583"/>
                    <a:gd name="connsiteY17" fmla="*/ 96374 h 534085"/>
                    <a:gd name="connsiteX18" fmla="*/ 49824 w 256583"/>
                    <a:gd name="connsiteY18" fmla="*/ 22119 h 534085"/>
                    <a:gd name="connsiteX19" fmla="*/ 41849 w 256583"/>
                    <a:gd name="connsiteY19" fmla="*/ 16249 h 534085"/>
                    <a:gd name="connsiteX20" fmla="*/ 8741 w 256583"/>
                    <a:gd name="connsiteY20" fmla="*/ -2315 h 534085"/>
                    <a:gd name="connsiteX21" fmla="*/ 8741 w 256583"/>
                    <a:gd name="connsiteY21" fmla="*/ 216371 h 534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6583" h="534085">
                      <a:moveTo>
                        <a:pt x="2680" y="216180"/>
                      </a:moveTo>
                      <a:lnTo>
                        <a:pt x="8613" y="222559"/>
                      </a:lnTo>
                      <a:lnTo>
                        <a:pt x="8613" y="531769"/>
                      </a:lnTo>
                      <a:cubicBezTo>
                        <a:pt x="30622" y="531833"/>
                        <a:pt x="52568" y="530365"/>
                        <a:pt x="74385" y="527495"/>
                      </a:cubicBezTo>
                      <a:cubicBezTo>
                        <a:pt x="83125" y="526283"/>
                        <a:pt x="91545" y="524816"/>
                        <a:pt x="99903" y="523030"/>
                      </a:cubicBezTo>
                      <a:cubicBezTo>
                        <a:pt x="109599" y="520988"/>
                        <a:pt x="119105" y="518501"/>
                        <a:pt x="128546" y="515501"/>
                      </a:cubicBezTo>
                      <a:cubicBezTo>
                        <a:pt x="169884" y="502233"/>
                        <a:pt x="203568" y="479841"/>
                        <a:pt x="226916" y="445711"/>
                      </a:cubicBezTo>
                      <a:cubicBezTo>
                        <a:pt x="230297" y="440734"/>
                        <a:pt x="233423" y="435631"/>
                        <a:pt x="236231" y="430337"/>
                      </a:cubicBezTo>
                      <a:cubicBezTo>
                        <a:pt x="242355" y="419109"/>
                        <a:pt x="247267" y="407306"/>
                        <a:pt x="251030" y="395058"/>
                      </a:cubicBezTo>
                      <a:cubicBezTo>
                        <a:pt x="253072" y="388679"/>
                        <a:pt x="254795" y="382172"/>
                        <a:pt x="256134" y="375601"/>
                      </a:cubicBezTo>
                      <a:cubicBezTo>
                        <a:pt x="256964" y="371710"/>
                        <a:pt x="257665" y="367882"/>
                        <a:pt x="258112" y="364245"/>
                      </a:cubicBezTo>
                      <a:cubicBezTo>
                        <a:pt x="259196" y="356910"/>
                        <a:pt x="259515" y="349509"/>
                        <a:pt x="259068" y="342109"/>
                      </a:cubicBezTo>
                      <a:cubicBezTo>
                        <a:pt x="254348" y="261729"/>
                        <a:pt x="152150" y="260963"/>
                        <a:pt x="117127" y="162721"/>
                      </a:cubicBezTo>
                      <a:lnTo>
                        <a:pt x="117127" y="162721"/>
                      </a:lnTo>
                      <a:cubicBezTo>
                        <a:pt x="115596" y="158382"/>
                        <a:pt x="114192" y="153917"/>
                        <a:pt x="112917" y="149196"/>
                      </a:cubicBezTo>
                      <a:cubicBezTo>
                        <a:pt x="110492" y="140202"/>
                        <a:pt x="108707" y="131014"/>
                        <a:pt x="107558" y="121764"/>
                      </a:cubicBezTo>
                      <a:cubicBezTo>
                        <a:pt x="107558" y="121764"/>
                        <a:pt x="107558" y="121191"/>
                        <a:pt x="107558" y="120936"/>
                      </a:cubicBezTo>
                      <a:cubicBezTo>
                        <a:pt x="106537" y="113281"/>
                        <a:pt x="105963" y="104987"/>
                        <a:pt x="105643" y="96374"/>
                      </a:cubicBezTo>
                      <a:cubicBezTo>
                        <a:pt x="94034" y="67094"/>
                        <a:pt x="74768" y="41448"/>
                        <a:pt x="49824" y="22119"/>
                      </a:cubicBezTo>
                      <a:cubicBezTo>
                        <a:pt x="47209" y="20077"/>
                        <a:pt x="44530" y="18163"/>
                        <a:pt x="41849" y="16249"/>
                      </a:cubicBezTo>
                      <a:cubicBezTo>
                        <a:pt x="31324" y="9168"/>
                        <a:pt x="20288" y="2917"/>
                        <a:pt x="8741" y="-2315"/>
                      </a:cubicBezTo>
                      <a:lnTo>
                        <a:pt x="8741" y="216371"/>
                      </a:lnTo>
                      <a:close/>
                    </a:path>
                  </a:pathLst>
                </a:custGeom>
                <a:solidFill>
                  <a:srgbClr val="FF69AF"/>
                </a:solidFill>
                <a:ln w="6375" cap="flat">
                  <a:noFill/>
                  <a:prstDash val="solid"/>
                  <a:miter/>
                </a:ln>
              </p:spPr>
              <p:txBody>
                <a:bodyPr rtlCol="0" anchor="ctr"/>
                <a:lstStyle/>
                <a:p>
                  <a:endParaRPr lang="zh-CN" altLang="en-US"/>
                </a:p>
              </p:txBody>
            </p:sp>
            <p:sp>
              <p:nvSpPr>
                <p:cNvPr id="521" name="îšḻïdê">
                  <a:extLst>
                    <a:ext uri="{FF2B5EF4-FFF2-40B4-BE49-F238E27FC236}">
                      <a16:creationId xmlns:a16="http://schemas.microsoft.com/office/drawing/2014/main" id="{EA0903CD-DEB6-6D63-A508-2E0975FFC7EF}"/>
                    </a:ext>
                  </a:extLst>
                </p:cNvPr>
                <p:cNvSpPr/>
                <p:nvPr/>
              </p:nvSpPr>
              <p:spPr>
                <a:xfrm>
                  <a:off x="-3828" y="6688410"/>
                  <a:ext cx="250475" cy="200953"/>
                </a:xfrm>
                <a:custGeom>
                  <a:avLst/>
                  <a:gdLst>
                    <a:gd name="connsiteX0" fmla="*/ 2680 w 250475"/>
                    <a:gd name="connsiteY0" fmla="*/ 143072 h 200953"/>
                    <a:gd name="connsiteX1" fmla="*/ 2680 w 250475"/>
                    <a:gd name="connsiteY1" fmla="*/ 198636 h 200953"/>
                    <a:gd name="connsiteX2" fmla="*/ 68516 w 250475"/>
                    <a:gd name="connsiteY2" fmla="*/ 194363 h 200953"/>
                    <a:gd name="connsiteX3" fmla="*/ 122550 w 250475"/>
                    <a:gd name="connsiteY3" fmla="*/ 182432 h 200953"/>
                    <a:gd name="connsiteX4" fmla="*/ 220920 w 250475"/>
                    <a:gd name="connsiteY4" fmla="*/ 112642 h 200953"/>
                    <a:gd name="connsiteX5" fmla="*/ 230235 w 250475"/>
                    <a:gd name="connsiteY5" fmla="*/ 97268 h 200953"/>
                    <a:gd name="connsiteX6" fmla="*/ 245034 w 250475"/>
                    <a:gd name="connsiteY6" fmla="*/ 61990 h 200953"/>
                    <a:gd name="connsiteX7" fmla="*/ 250138 w 250475"/>
                    <a:gd name="connsiteY7" fmla="*/ 42532 h 200953"/>
                    <a:gd name="connsiteX8" fmla="*/ 252116 w 250475"/>
                    <a:gd name="connsiteY8" fmla="*/ 31177 h 200953"/>
                    <a:gd name="connsiteX9" fmla="*/ 252944 w 250475"/>
                    <a:gd name="connsiteY9" fmla="*/ 9041 h 200953"/>
                    <a:gd name="connsiteX10" fmla="*/ 251541 w 250475"/>
                    <a:gd name="connsiteY10" fmla="*/ -2315 h 200953"/>
                    <a:gd name="connsiteX11" fmla="*/ 249182 w 250475"/>
                    <a:gd name="connsiteY11" fmla="*/ 6362 h 200953"/>
                    <a:gd name="connsiteX12" fmla="*/ 247267 w 250475"/>
                    <a:gd name="connsiteY12" fmla="*/ 11847 h 200953"/>
                    <a:gd name="connsiteX13" fmla="*/ 102519 w 250475"/>
                    <a:gd name="connsiteY13" fmla="*/ 133056 h 200953"/>
                    <a:gd name="connsiteX14" fmla="*/ 3191 w 250475"/>
                    <a:gd name="connsiteY14" fmla="*/ 142753 h 20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0475" h="200953">
                      <a:moveTo>
                        <a:pt x="2680" y="143072"/>
                      </a:moveTo>
                      <a:lnTo>
                        <a:pt x="2680" y="198636"/>
                      </a:lnTo>
                      <a:cubicBezTo>
                        <a:pt x="24689" y="198700"/>
                        <a:pt x="46699" y="197233"/>
                        <a:pt x="68516" y="194363"/>
                      </a:cubicBezTo>
                      <a:cubicBezTo>
                        <a:pt x="86826" y="192001"/>
                        <a:pt x="104943" y="187983"/>
                        <a:pt x="122550" y="182432"/>
                      </a:cubicBezTo>
                      <a:cubicBezTo>
                        <a:pt x="163888" y="169164"/>
                        <a:pt x="197572" y="146772"/>
                        <a:pt x="220920" y="112642"/>
                      </a:cubicBezTo>
                      <a:cubicBezTo>
                        <a:pt x="224301" y="107666"/>
                        <a:pt x="227427" y="102564"/>
                        <a:pt x="230235" y="97268"/>
                      </a:cubicBezTo>
                      <a:cubicBezTo>
                        <a:pt x="236359" y="86040"/>
                        <a:pt x="241271" y="74238"/>
                        <a:pt x="245034" y="61990"/>
                      </a:cubicBezTo>
                      <a:cubicBezTo>
                        <a:pt x="247076" y="55611"/>
                        <a:pt x="248798" y="49103"/>
                        <a:pt x="250138" y="42532"/>
                      </a:cubicBezTo>
                      <a:cubicBezTo>
                        <a:pt x="250968" y="38642"/>
                        <a:pt x="251605" y="34877"/>
                        <a:pt x="252116" y="31177"/>
                      </a:cubicBezTo>
                      <a:cubicBezTo>
                        <a:pt x="253136" y="23841"/>
                        <a:pt x="253391" y="16442"/>
                        <a:pt x="252944" y="9041"/>
                      </a:cubicBezTo>
                      <a:cubicBezTo>
                        <a:pt x="252753" y="5214"/>
                        <a:pt x="252307" y="1449"/>
                        <a:pt x="251541" y="-2315"/>
                      </a:cubicBezTo>
                      <a:cubicBezTo>
                        <a:pt x="250776" y="555"/>
                        <a:pt x="250074" y="3364"/>
                        <a:pt x="249182" y="6362"/>
                      </a:cubicBezTo>
                      <a:cubicBezTo>
                        <a:pt x="248607" y="8212"/>
                        <a:pt x="247968" y="9998"/>
                        <a:pt x="247267" y="11847"/>
                      </a:cubicBezTo>
                      <a:cubicBezTo>
                        <a:pt x="223728" y="80873"/>
                        <a:pt x="172054" y="117682"/>
                        <a:pt x="102519" y="133056"/>
                      </a:cubicBezTo>
                      <a:cubicBezTo>
                        <a:pt x="69920" y="140074"/>
                        <a:pt x="36555" y="143327"/>
                        <a:pt x="3191" y="142753"/>
                      </a:cubicBezTo>
                      <a:close/>
                    </a:path>
                  </a:pathLst>
                </a:custGeom>
                <a:solidFill>
                  <a:srgbClr val="FF9CCC"/>
                </a:solidFill>
                <a:ln w="6375" cap="flat">
                  <a:noFill/>
                  <a:prstDash val="solid"/>
                  <a:miter/>
                </a:ln>
              </p:spPr>
              <p:txBody>
                <a:bodyPr rtlCol="0" anchor="ctr"/>
                <a:lstStyle/>
                <a:p>
                  <a:endParaRPr lang="zh-CN" altLang="en-US"/>
                </a:p>
              </p:txBody>
            </p:sp>
            <p:sp>
              <p:nvSpPr>
                <p:cNvPr id="522" name="îSļídè">
                  <a:extLst>
                    <a:ext uri="{FF2B5EF4-FFF2-40B4-BE49-F238E27FC236}">
                      <a16:creationId xmlns:a16="http://schemas.microsoft.com/office/drawing/2014/main" id="{73BA673A-9731-4207-FC6E-B6D62B77EBBF}"/>
                    </a:ext>
                  </a:extLst>
                </p:cNvPr>
                <p:cNvSpPr/>
                <p:nvPr/>
              </p:nvSpPr>
              <p:spPr>
                <a:xfrm>
                  <a:off x="-3828" y="6414096"/>
                  <a:ext cx="18987" cy="85802"/>
                </a:xfrm>
                <a:custGeom>
                  <a:avLst/>
                  <a:gdLst>
                    <a:gd name="connsiteX0" fmla="*/ 2680 w 18987"/>
                    <a:gd name="connsiteY0" fmla="*/ -2315 h 85802"/>
                    <a:gd name="connsiteX1" fmla="*/ 2680 w 18987"/>
                    <a:gd name="connsiteY1" fmla="*/ 83488 h 85802"/>
                    <a:gd name="connsiteX2" fmla="*/ 8231 w 18987"/>
                    <a:gd name="connsiteY2" fmla="*/ 77555 h 85802"/>
                    <a:gd name="connsiteX3" fmla="*/ 15950 w 18987"/>
                    <a:gd name="connsiteY3" fmla="*/ 66455 h 85802"/>
                    <a:gd name="connsiteX4" fmla="*/ 2680 w 18987"/>
                    <a:gd name="connsiteY4" fmla="*/ -2315 h 8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87" h="85802">
                      <a:moveTo>
                        <a:pt x="2680" y="-2315"/>
                      </a:moveTo>
                      <a:lnTo>
                        <a:pt x="2680" y="83488"/>
                      </a:lnTo>
                      <a:cubicBezTo>
                        <a:pt x="4658" y="81639"/>
                        <a:pt x="6509" y="79661"/>
                        <a:pt x="8231" y="77555"/>
                      </a:cubicBezTo>
                      <a:cubicBezTo>
                        <a:pt x="11229" y="74174"/>
                        <a:pt x="13844" y="70475"/>
                        <a:pt x="15950" y="66455"/>
                      </a:cubicBezTo>
                      <a:cubicBezTo>
                        <a:pt x="27689" y="44383"/>
                        <a:pt x="20415" y="20715"/>
                        <a:pt x="2680" y="-2315"/>
                      </a:cubicBezTo>
                      <a:close/>
                    </a:path>
                  </a:pathLst>
                </a:custGeom>
                <a:solidFill>
                  <a:srgbClr val="E0C3D4"/>
                </a:solidFill>
                <a:ln w="6375" cap="flat">
                  <a:noFill/>
                  <a:prstDash val="solid"/>
                  <a:miter/>
                </a:ln>
              </p:spPr>
              <p:txBody>
                <a:bodyPr rtlCol="0" anchor="ctr"/>
                <a:lstStyle/>
                <a:p>
                  <a:endParaRPr lang="zh-CN" altLang="en-US"/>
                </a:p>
              </p:txBody>
            </p:sp>
            <p:sp>
              <p:nvSpPr>
                <p:cNvPr id="523" name="ïs1ïḋè">
                  <a:extLst>
                    <a:ext uri="{FF2B5EF4-FFF2-40B4-BE49-F238E27FC236}">
                      <a16:creationId xmlns:a16="http://schemas.microsoft.com/office/drawing/2014/main" id="{F58C9CB0-1851-1458-FD61-0882340E051C}"/>
                    </a:ext>
                  </a:extLst>
                </p:cNvPr>
                <p:cNvSpPr/>
                <p:nvPr/>
              </p:nvSpPr>
              <p:spPr>
                <a:xfrm>
                  <a:off x="-3828" y="6607520"/>
                  <a:ext cx="41268" cy="95180"/>
                </a:xfrm>
                <a:custGeom>
                  <a:avLst/>
                  <a:gdLst>
                    <a:gd name="connsiteX0" fmla="*/ 9698 w 41268"/>
                    <a:gd name="connsiteY0" fmla="*/ 4064 h 95180"/>
                    <a:gd name="connsiteX1" fmla="*/ 2680 w 41268"/>
                    <a:gd name="connsiteY1" fmla="*/ -2315 h 95180"/>
                    <a:gd name="connsiteX2" fmla="*/ 2680 w 41268"/>
                    <a:gd name="connsiteY2" fmla="*/ 92865 h 95180"/>
                    <a:gd name="connsiteX3" fmla="*/ 3956 w 41268"/>
                    <a:gd name="connsiteY3" fmla="*/ 92228 h 95180"/>
                    <a:gd name="connsiteX4" fmla="*/ 43827 w 41268"/>
                    <a:gd name="connsiteY4" fmla="*/ 54653 h 95180"/>
                    <a:gd name="connsiteX5" fmla="*/ 37130 w 41268"/>
                    <a:gd name="connsiteY5" fmla="*/ 32389 h 95180"/>
                    <a:gd name="connsiteX6" fmla="*/ 37130 w 41268"/>
                    <a:gd name="connsiteY6" fmla="*/ 32389 h 95180"/>
                    <a:gd name="connsiteX7" fmla="*/ 9698 w 41268"/>
                    <a:gd name="connsiteY7" fmla="*/ 4064 h 95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268" h="95180">
                      <a:moveTo>
                        <a:pt x="9698" y="4064"/>
                      </a:moveTo>
                      <a:lnTo>
                        <a:pt x="2680" y="-2315"/>
                      </a:lnTo>
                      <a:lnTo>
                        <a:pt x="2680" y="92865"/>
                      </a:lnTo>
                      <a:lnTo>
                        <a:pt x="3956" y="92228"/>
                      </a:lnTo>
                      <a:cubicBezTo>
                        <a:pt x="30751" y="78639"/>
                        <a:pt x="42232" y="66711"/>
                        <a:pt x="43827" y="54653"/>
                      </a:cubicBezTo>
                      <a:cubicBezTo>
                        <a:pt x="44530" y="46615"/>
                        <a:pt x="42170" y="38640"/>
                        <a:pt x="37130" y="32389"/>
                      </a:cubicBezTo>
                      <a:lnTo>
                        <a:pt x="37130" y="32389"/>
                      </a:lnTo>
                      <a:cubicBezTo>
                        <a:pt x="29092" y="21927"/>
                        <a:pt x="19842" y="12486"/>
                        <a:pt x="9698" y="4064"/>
                      </a:cubicBezTo>
                      <a:close/>
                    </a:path>
                  </a:pathLst>
                </a:custGeom>
                <a:solidFill>
                  <a:srgbClr val="E0C3D4"/>
                </a:solidFill>
                <a:ln w="6375" cap="flat">
                  <a:noFill/>
                  <a:prstDash val="solid"/>
                  <a:miter/>
                </a:ln>
              </p:spPr>
              <p:txBody>
                <a:bodyPr rtlCol="0" anchor="ctr"/>
                <a:lstStyle/>
                <a:p>
                  <a:endParaRPr lang="zh-CN" altLang="en-US"/>
                </a:p>
              </p:txBody>
            </p:sp>
            <p:sp>
              <p:nvSpPr>
                <p:cNvPr id="524" name="íŝľíḓe">
                  <a:extLst>
                    <a:ext uri="{FF2B5EF4-FFF2-40B4-BE49-F238E27FC236}">
                      <a16:creationId xmlns:a16="http://schemas.microsoft.com/office/drawing/2014/main" id="{C77093E5-9BB6-069F-F9C6-D25CD0DDE60F}"/>
                    </a:ext>
                  </a:extLst>
                </p:cNvPr>
                <p:cNvSpPr/>
                <p:nvPr/>
              </p:nvSpPr>
              <p:spPr>
                <a:xfrm>
                  <a:off x="560557" y="6720243"/>
                  <a:ext cx="1061557" cy="184238"/>
                </a:xfrm>
                <a:custGeom>
                  <a:avLst/>
                  <a:gdLst>
                    <a:gd name="connsiteX0" fmla="*/ 2680 w 1061557"/>
                    <a:gd name="connsiteY0" fmla="*/ 181923 h 184238"/>
                    <a:gd name="connsiteX1" fmla="*/ 1058091 w 1061557"/>
                    <a:gd name="connsiteY1" fmla="*/ 181923 h 184238"/>
                    <a:gd name="connsiteX2" fmla="*/ 1060131 w 1061557"/>
                    <a:gd name="connsiteY2" fmla="*/ 175033 h 184238"/>
                    <a:gd name="connsiteX3" fmla="*/ 1058155 w 1061557"/>
                    <a:gd name="connsiteY3" fmla="*/ 97460 h 184238"/>
                    <a:gd name="connsiteX4" fmla="*/ 1052412 w 1061557"/>
                    <a:gd name="connsiteY4" fmla="*/ 78322 h 184238"/>
                    <a:gd name="connsiteX5" fmla="*/ 1052412 w 1061557"/>
                    <a:gd name="connsiteY5" fmla="*/ 78322 h 184238"/>
                    <a:gd name="connsiteX6" fmla="*/ 1037549 w 1061557"/>
                    <a:gd name="connsiteY6" fmla="*/ 40491 h 184238"/>
                    <a:gd name="connsiteX7" fmla="*/ 1027980 w 1061557"/>
                    <a:gd name="connsiteY7" fmla="*/ 19440 h 184238"/>
                    <a:gd name="connsiteX8" fmla="*/ 1017453 w 1061557"/>
                    <a:gd name="connsiteY8" fmla="*/ 19440 h 184238"/>
                    <a:gd name="connsiteX9" fmla="*/ 997295 w 1061557"/>
                    <a:gd name="connsiteY9" fmla="*/ 19057 h 184238"/>
                    <a:gd name="connsiteX10" fmla="*/ 793918 w 1061557"/>
                    <a:gd name="connsiteY10" fmla="*/ 14719 h 184238"/>
                    <a:gd name="connsiteX11" fmla="*/ 709838 w 1061557"/>
                    <a:gd name="connsiteY11" fmla="*/ 12550 h 184238"/>
                    <a:gd name="connsiteX12" fmla="*/ 667224 w 1061557"/>
                    <a:gd name="connsiteY12" fmla="*/ 11593 h 184238"/>
                    <a:gd name="connsiteX13" fmla="*/ 625886 w 1061557"/>
                    <a:gd name="connsiteY13" fmla="*/ 10699 h 184238"/>
                    <a:gd name="connsiteX14" fmla="*/ 608534 w 1061557"/>
                    <a:gd name="connsiteY14" fmla="*/ 10380 h 184238"/>
                    <a:gd name="connsiteX15" fmla="*/ 556924 w 1061557"/>
                    <a:gd name="connsiteY15" fmla="*/ 9296 h 184238"/>
                    <a:gd name="connsiteX16" fmla="*/ 539636 w 1061557"/>
                    <a:gd name="connsiteY16" fmla="*/ 8913 h 184238"/>
                    <a:gd name="connsiteX17" fmla="*/ 514119 w 1061557"/>
                    <a:gd name="connsiteY17" fmla="*/ 8404 h 184238"/>
                    <a:gd name="connsiteX18" fmla="*/ 496894 w 1061557"/>
                    <a:gd name="connsiteY18" fmla="*/ 8020 h 184238"/>
                    <a:gd name="connsiteX19" fmla="*/ 475076 w 1061557"/>
                    <a:gd name="connsiteY19" fmla="*/ 7573 h 184238"/>
                    <a:gd name="connsiteX20" fmla="*/ 435715 w 1061557"/>
                    <a:gd name="connsiteY20" fmla="*/ 6745 h 184238"/>
                    <a:gd name="connsiteX21" fmla="*/ 374345 w 1061557"/>
                    <a:gd name="connsiteY21" fmla="*/ 5404 h 184238"/>
                    <a:gd name="connsiteX22" fmla="*/ 347743 w 1061557"/>
                    <a:gd name="connsiteY22" fmla="*/ 4831 h 184238"/>
                    <a:gd name="connsiteX23" fmla="*/ 63540 w 1061557"/>
                    <a:gd name="connsiteY23" fmla="*/ -1166 h 184238"/>
                    <a:gd name="connsiteX24" fmla="*/ 6892 w 1061557"/>
                    <a:gd name="connsiteY24" fmla="*/ -2315 h 184238"/>
                    <a:gd name="connsiteX25" fmla="*/ 30304 w 1061557"/>
                    <a:gd name="connsiteY25" fmla="*/ 82915 h 184238"/>
                    <a:gd name="connsiteX26" fmla="*/ 10591 w 1061557"/>
                    <a:gd name="connsiteY26" fmla="*/ 164507 h 184238"/>
                    <a:gd name="connsiteX27" fmla="*/ 8423 w 1061557"/>
                    <a:gd name="connsiteY27" fmla="*/ 169164 h 184238"/>
                    <a:gd name="connsiteX28" fmla="*/ 2680 w 1061557"/>
                    <a:gd name="connsiteY28" fmla="*/ 181923 h 18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61557" h="184238">
                      <a:moveTo>
                        <a:pt x="2680" y="181923"/>
                      </a:moveTo>
                      <a:lnTo>
                        <a:pt x="1058091" y="181923"/>
                      </a:lnTo>
                      <a:cubicBezTo>
                        <a:pt x="1058792" y="179626"/>
                        <a:pt x="1059494" y="177330"/>
                        <a:pt x="1060131" y="175033"/>
                      </a:cubicBezTo>
                      <a:cubicBezTo>
                        <a:pt x="1066193" y="149451"/>
                        <a:pt x="1065554" y="122722"/>
                        <a:pt x="1058155" y="97460"/>
                      </a:cubicBezTo>
                      <a:cubicBezTo>
                        <a:pt x="1056560" y="91080"/>
                        <a:pt x="1054582" y="84701"/>
                        <a:pt x="1052412" y="78322"/>
                      </a:cubicBezTo>
                      <a:lnTo>
                        <a:pt x="1052412" y="78322"/>
                      </a:lnTo>
                      <a:cubicBezTo>
                        <a:pt x="1048138" y="65563"/>
                        <a:pt x="1042971" y="52804"/>
                        <a:pt x="1037549" y="40491"/>
                      </a:cubicBezTo>
                      <a:cubicBezTo>
                        <a:pt x="1034486" y="33346"/>
                        <a:pt x="1031170" y="26328"/>
                        <a:pt x="1027980" y="19440"/>
                      </a:cubicBezTo>
                      <a:lnTo>
                        <a:pt x="1017453" y="19440"/>
                      </a:lnTo>
                      <a:lnTo>
                        <a:pt x="997295" y="19057"/>
                      </a:lnTo>
                      <a:lnTo>
                        <a:pt x="793918" y="14719"/>
                      </a:lnTo>
                      <a:lnTo>
                        <a:pt x="709838" y="12550"/>
                      </a:lnTo>
                      <a:lnTo>
                        <a:pt x="667224" y="11593"/>
                      </a:lnTo>
                      <a:lnTo>
                        <a:pt x="625886" y="10699"/>
                      </a:lnTo>
                      <a:lnTo>
                        <a:pt x="608534" y="10380"/>
                      </a:lnTo>
                      <a:lnTo>
                        <a:pt x="556924" y="9296"/>
                      </a:lnTo>
                      <a:lnTo>
                        <a:pt x="539636" y="8913"/>
                      </a:lnTo>
                      <a:lnTo>
                        <a:pt x="514119" y="8404"/>
                      </a:lnTo>
                      <a:lnTo>
                        <a:pt x="496894" y="8020"/>
                      </a:lnTo>
                      <a:lnTo>
                        <a:pt x="475076" y="7573"/>
                      </a:lnTo>
                      <a:lnTo>
                        <a:pt x="435715" y="6745"/>
                      </a:lnTo>
                      <a:lnTo>
                        <a:pt x="374345" y="5404"/>
                      </a:lnTo>
                      <a:lnTo>
                        <a:pt x="347743" y="4831"/>
                      </a:lnTo>
                      <a:lnTo>
                        <a:pt x="63540" y="-1166"/>
                      </a:lnTo>
                      <a:lnTo>
                        <a:pt x="6892" y="-2315"/>
                      </a:lnTo>
                      <a:cubicBezTo>
                        <a:pt x="24116" y="22630"/>
                        <a:pt x="32346" y="52676"/>
                        <a:pt x="30304" y="82915"/>
                      </a:cubicBezTo>
                      <a:cubicBezTo>
                        <a:pt x="28837" y="111111"/>
                        <a:pt x="22138" y="138734"/>
                        <a:pt x="10591" y="164507"/>
                      </a:cubicBezTo>
                      <a:cubicBezTo>
                        <a:pt x="9890" y="166102"/>
                        <a:pt x="9188" y="167633"/>
                        <a:pt x="8423" y="169164"/>
                      </a:cubicBezTo>
                      <a:cubicBezTo>
                        <a:pt x="6828" y="173502"/>
                        <a:pt x="4850" y="177776"/>
                        <a:pt x="2680" y="181923"/>
                      </a:cubicBezTo>
                      <a:close/>
                    </a:path>
                  </a:pathLst>
                </a:custGeom>
                <a:solidFill>
                  <a:srgbClr val="BF2E85"/>
                </a:solidFill>
                <a:ln w="6375" cap="flat">
                  <a:noFill/>
                  <a:prstDash val="solid"/>
                  <a:miter/>
                </a:ln>
              </p:spPr>
              <p:txBody>
                <a:bodyPr rtlCol="0" anchor="ctr"/>
                <a:lstStyle/>
                <a:p>
                  <a:endParaRPr lang="zh-CN" altLang="en-US"/>
                </a:p>
              </p:txBody>
            </p:sp>
            <p:sp>
              <p:nvSpPr>
                <p:cNvPr id="525" name="ïšľiḑè">
                  <a:extLst>
                    <a:ext uri="{FF2B5EF4-FFF2-40B4-BE49-F238E27FC236}">
                      <a16:creationId xmlns:a16="http://schemas.microsoft.com/office/drawing/2014/main" id="{B5A07B04-A4C0-CCD7-D1F2-18D7F1CAC5A8}"/>
                    </a:ext>
                  </a:extLst>
                </p:cNvPr>
                <p:cNvSpPr/>
                <p:nvPr/>
              </p:nvSpPr>
              <p:spPr>
                <a:xfrm>
                  <a:off x="560557" y="6720243"/>
                  <a:ext cx="1061557" cy="184238"/>
                </a:xfrm>
                <a:custGeom>
                  <a:avLst/>
                  <a:gdLst>
                    <a:gd name="connsiteX0" fmla="*/ 2680 w 1061557"/>
                    <a:gd name="connsiteY0" fmla="*/ 181923 h 184238"/>
                    <a:gd name="connsiteX1" fmla="*/ 1058091 w 1061557"/>
                    <a:gd name="connsiteY1" fmla="*/ 181923 h 184238"/>
                    <a:gd name="connsiteX2" fmla="*/ 1060131 w 1061557"/>
                    <a:gd name="connsiteY2" fmla="*/ 175033 h 184238"/>
                    <a:gd name="connsiteX3" fmla="*/ 1058155 w 1061557"/>
                    <a:gd name="connsiteY3" fmla="*/ 97460 h 184238"/>
                    <a:gd name="connsiteX4" fmla="*/ 1052412 w 1061557"/>
                    <a:gd name="connsiteY4" fmla="*/ 78322 h 184238"/>
                    <a:gd name="connsiteX5" fmla="*/ 1052412 w 1061557"/>
                    <a:gd name="connsiteY5" fmla="*/ 78322 h 184238"/>
                    <a:gd name="connsiteX6" fmla="*/ 1037549 w 1061557"/>
                    <a:gd name="connsiteY6" fmla="*/ 40491 h 184238"/>
                    <a:gd name="connsiteX7" fmla="*/ 1017453 w 1061557"/>
                    <a:gd name="connsiteY7" fmla="*/ 19121 h 184238"/>
                    <a:gd name="connsiteX8" fmla="*/ 997295 w 1061557"/>
                    <a:gd name="connsiteY8" fmla="*/ 18737 h 184238"/>
                    <a:gd name="connsiteX9" fmla="*/ 793918 w 1061557"/>
                    <a:gd name="connsiteY9" fmla="*/ 14400 h 184238"/>
                    <a:gd name="connsiteX10" fmla="*/ 709838 w 1061557"/>
                    <a:gd name="connsiteY10" fmla="*/ 12550 h 184238"/>
                    <a:gd name="connsiteX11" fmla="*/ 667224 w 1061557"/>
                    <a:gd name="connsiteY11" fmla="*/ 11593 h 184238"/>
                    <a:gd name="connsiteX12" fmla="*/ 625886 w 1061557"/>
                    <a:gd name="connsiteY12" fmla="*/ 10699 h 184238"/>
                    <a:gd name="connsiteX13" fmla="*/ 608534 w 1061557"/>
                    <a:gd name="connsiteY13" fmla="*/ 10380 h 184238"/>
                    <a:gd name="connsiteX14" fmla="*/ 556924 w 1061557"/>
                    <a:gd name="connsiteY14" fmla="*/ 9296 h 184238"/>
                    <a:gd name="connsiteX15" fmla="*/ 539636 w 1061557"/>
                    <a:gd name="connsiteY15" fmla="*/ 8913 h 184238"/>
                    <a:gd name="connsiteX16" fmla="*/ 514119 w 1061557"/>
                    <a:gd name="connsiteY16" fmla="*/ 8404 h 184238"/>
                    <a:gd name="connsiteX17" fmla="*/ 496894 w 1061557"/>
                    <a:gd name="connsiteY17" fmla="*/ 8020 h 184238"/>
                    <a:gd name="connsiteX18" fmla="*/ 475076 w 1061557"/>
                    <a:gd name="connsiteY18" fmla="*/ 7573 h 184238"/>
                    <a:gd name="connsiteX19" fmla="*/ 435715 w 1061557"/>
                    <a:gd name="connsiteY19" fmla="*/ 6745 h 184238"/>
                    <a:gd name="connsiteX20" fmla="*/ 374345 w 1061557"/>
                    <a:gd name="connsiteY20" fmla="*/ 5404 h 184238"/>
                    <a:gd name="connsiteX21" fmla="*/ 347743 w 1061557"/>
                    <a:gd name="connsiteY21" fmla="*/ 4831 h 184238"/>
                    <a:gd name="connsiteX22" fmla="*/ 63540 w 1061557"/>
                    <a:gd name="connsiteY22" fmla="*/ -1166 h 184238"/>
                    <a:gd name="connsiteX23" fmla="*/ 6892 w 1061557"/>
                    <a:gd name="connsiteY23" fmla="*/ -2315 h 184238"/>
                    <a:gd name="connsiteX24" fmla="*/ 30304 w 1061557"/>
                    <a:gd name="connsiteY24" fmla="*/ 82915 h 184238"/>
                    <a:gd name="connsiteX25" fmla="*/ 10591 w 1061557"/>
                    <a:gd name="connsiteY25" fmla="*/ 164507 h 184238"/>
                    <a:gd name="connsiteX26" fmla="*/ 8423 w 1061557"/>
                    <a:gd name="connsiteY26" fmla="*/ 169164 h 184238"/>
                    <a:gd name="connsiteX27" fmla="*/ 2680 w 1061557"/>
                    <a:gd name="connsiteY27" fmla="*/ 181923 h 184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61557" h="184238">
                      <a:moveTo>
                        <a:pt x="2680" y="181923"/>
                      </a:moveTo>
                      <a:lnTo>
                        <a:pt x="1058091" y="181923"/>
                      </a:lnTo>
                      <a:cubicBezTo>
                        <a:pt x="1058792" y="179626"/>
                        <a:pt x="1059494" y="177330"/>
                        <a:pt x="1060131" y="175033"/>
                      </a:cubicBezTo>
                      <a:cubicBezTo>
                        <a:pt x="1066193" y="149451"/>
                        <a:pt x="1065554" y="122722"/>
                        <a:pt x="1058155" y="97460"/>
                      </a:cubicBezTo>
                      <a:cubicBezTo>
                        <a:pt x="1056560" y="91080"/>
                        <a:pt x="1054582" y="84701"/>
                        <a:pt x="1052412" y="78322"/>
                      </a:cubicBezTo>
                      <a:lnTo>
                        <a:pt x="1052412" y="78322"/>
                      </a:lnTo>
                      <a:cubicBezTo>
                        <a:pt x="1048138" y="65563"/>
                        <a:pt x="1042971" y="52804"/>
                        <a:pt x="1037549" y="40491"/>
                      </a:cubicBezTo>
                      <a:lnTo>
                        <a:pt x="1017453" y="19121"/>
                      </a:lnTo>
                      <a:lnTo>
                        <a:pt x="997295" y="18737"/>
                      </a:lnTo>
                      <a:lnTo>
                        <a:pt x="793918" y="14400"/>
                      </a:lnTo>
                      <a:lnTo>
                        <a:pt x="709838" y="12550"/>
                      </a:lnTo>
                      <a:lnTo>
                        <a:pt x="667224" y="11593"/>
                      </a:lnTo>
                      <a:lnTo>
                        <a:pt x="625886" y="10699"/>
                      </a:lnTo>
                      <a:lnTo>
                        <a:pt x="608534" y="10380"/>
                      </a:lnTo>
                      <a:lnTo>
                        <a:pt x="556924" y="9296"/>
                      </a:lnTo>
                      <a:lnTo>
                        <a:pt x="539636" y="8913"/>
                      </a:lnTo>
                      <a:lnTo>
                        <a:pt x="514119" y="8404"/>
                      </a:lnTo>
                      <a:lnTo>
                        <a:pt x="496894" y="8020"/>
                      </a:lnTo>
                      <a:lnTo>
                        <a:pt x="475076" y="7573"/>
                      </a:lnTo>
                      <a:lnTo>
                        <a:pt x="435715" y="6745"/>
                      </a:lnTo>
                      <a:lnTo>
                        <a:pt x="374345" y="5404"/>
                      </a:lnTo>
                      <a:lnTo>
                        <a:pt x="347743" y="4831"/>
                      </a:lnTo>
                      <a:lnTo>
                        <a:pt x="63540" y="-1166"/>
                      </a:lnTo>
                      <a:lnTo>
                        <a:pt x="6892" y="-2315"/>
                      </a:lnTo>
                      <a:cubicBezTo>
                        <a:pt x="24116" y="22630"/>
                        <a:pt x="32346" y="52676"/>
                        <a:pt x="30304" y="82915"/>
                      </a:cubicBezTo>
                      <a:cubicBezTo>
                        <a:pt x="28837" y="111111"/>
                        <a:pt x="22138" y="138734"/>
                        <a:pt x="10591" y="164507"/>
                      </a:cubicBezTo>
                      <a:cubicBezTo>
                        <a:pt x="9890" y="166102"/>
                        <a:pt x="9188" y="167633"/>
                        <a:pt x="8423" y="169164"/>
                      </a:cubicBezTo>
                      <a:cubicBezTo>
                        <a:pt x="6828" y="173502"/>
                        <a:pt x="4850" y="177776"/>
                        <a:pt x="2680" y="181923"/>
                      </a:cubicBezTo>
                      <a:close/>
                    </a:path>
                  </a:pathLst>
                </a:custGeom>
                <a:solidFill>
                  <a:srgbClr val="E0C3D4"/>
                </a:solidFill>
                <a:ln w="6375" cap="flat">
                  <a:noFill/>
                  <a:prstDash val="solid"/>
                  <a:miter/>
                </a:ln>
              </p:spPr>
              <p:txBody>
                <a:bodyPr rtlCol="0" anchor="ctr"/>
                <a:lstStyle/>
                <a:p>
                  <a:endParaRPr lang="zh-CN" altLang="en-US"/>
                </a:p>
              </p:txBody>
            </p:sp>
            <p:sp>
              <p:nvSpPr>
                <p:cNvPr id="526" name="iṡḷíḓê">
                  <a:extLst>
                    <a:ext uri="{FF2B5EF4-FFF2-40B4-BE49-F238E27FC236}">
                      <a16:creationId xmlns:a16="http://schemas.microsoft.com/office/drawing/2014/main" id="{160DD82F-E7E5-121D-30BB-F48787DEB9B8}"/>
                    </a:ext>
                  </a:extLst>
                </p:cNvPr>
                <p:cNvSpPr/>
                <p:nvPr/>
              </p:nvSpPr>
              <p:spPr>
                <a:xfrm>
                  <a:off x="332532" y="6483584"/>
                  <a:ext cx="1465440" cy="420897"/>
                </a:xfrm>
                <a:custGeom>
                  <a:avLst/>
                  <a:gdLst>
                    <a:gd name="connsiteX0" fmla="*/ 55208 w 1465440"/>
                    <a:gd name="connsiteY0" fmla="*/ 406716 h 420897"/>
                    <a:gd name="connsiteX1" fmla="*/ 55208 w 1465440"/>
                    <a:gd name="connsiteY1" fmla="*/ 406716 h 420897"/>
                    <a:gd name="connsiteX2" fmla="*/ 73518 w 1465440"/>
                    <a:gd name="connsiteY2" fmla="*/ 418583 h 420897"/>
                    <a:gd name="connsiteX3" fmla="*/ 488179 w 1465440"/>
                    <a:gd name="connsiteY3" fmla="*/ 418583 h 420897"/>
                    <a:gd name="connsiteX4" fmla="*/ 522500 w 1465440"/>
                    <a:gd name="connsiteY4" fmla="*/ 413990 h 420897"/>
                    <a:gd name="connsiteX5" fmla="*/ 522500 w 1465440"/>
                    <a:gd name="connsiteY5" fmla="*/ 413990 h 420897"/>
                    <a:gd name="connsiteX6" fmla="*/ 541638 w 1465440"/>
                    <a:gd name="connsiteY6" fmla="*/ 413096 h 420897"/>
                    <a:gd name="connsiteX7" fmla="*/ 631780 w 1465440"/>
                    <a:gd name="connsiteY7" fmla="*/ 418583 h 420897"/>
                    <a:gd name="connsiteX8" fmla="*/ 1458424 w 1465440"/>
                    <a:gd name="connsiteY8" fmla="*/ 418583 h 420897"/>
                    <a:gd name="connsiteX9" fmla="*/ 1461103 w 1465440"/>
                    <a:gd name="connsiteY9" fmla="*/ 410864 h 420897"/>
                    <a:gd name="connsiteX10" fmla="*/ 1464993 w 1465440"/>
                    <a:gd name="connsiteY10" fmla="*/ 396127 h 420897"/>
                    <a:gd name="connsiteX11" fmla="*/ 1467738 w 1465440"/>
                    <a:gd name="connsiteY11" fmla="*/ 379412 h 420897"/>
                    <a:gd name="connsiteX12" fmla="*/ 1468121 w 1465440"/>
                    <a:gd name="connsiteY12" fmla="*/ 371693 h 420897"/>
                    <a:gd name="connsiteX13" fmla="*/ 1468121 w 1465440"/>
                    <a:gd name="connsiteY13" fmla="*/ 368504 h 420897"/>
                    <a:gd name="connsiteX14" fmla="*/ 1468121 w 1465440"/>
                    <a:gd name="connsiteY14" fmla="*/ 364741 h 420897"/>
                    <a:gd name="connsiteX15" fmla="*/ 1467801 w 1465440"/>
                    <a:gd name="connsiteY15" fmla="*/ 360785 h 420897"/>
                    <a:gd name="connsiteX16" fmla="*/ 1467801 w 1465440"/>
                    <a:gd name="connsiteY16" fmla="*/ 360785 h 420897"/>
                    <a:gd name="connsiteX17" fmla="*/ 1335046 w 1465440"/>
                    <a:gd name="connsiteY17" fmla="*/ 151668 h 420897"/>
                    <a:gd name="connsiteX18" fmla="*/ 1147364 w 1465440"/>
                    <a:gd name="connsiteY18" fmla="*/ 37541 h 420897"/>
                    <a:gd name="connsiteX19" fmla="*/ 1035405 w 1465440"/>
                    <a:gd name="connsiteY19" fmla="*/ 25738 h 420897"/>
                    <a:gd name="connsiteX20" fmla="*/ 890401 w 1465440"/>
                    <a:gd name="connsiteY20" fmla="*/ 20253 h 420897"/>
                    <a:gd name="connsiteX21" fmla="*/ 890401 w 1465440"/>
                    <a:gd name="connsiteY21" fmla="*/ 20253 h 420897"/>
                    <a:gd name="connsiteX22" fmla="*/ 881405 w 1465440"/>
                    <a:gd name="connsiteY22" fmla="*/ 20253 h 420897"/>
                    <a:gd name="connsiteX23" fmla="*/ 829669 w 1465440"/>
                    <a:gd name="connsiteY23" fmla="*/ 19614 h 420897"/>
                    <a:gd name="connsiteX24" fmla="*/ 707249 w 1465440"/>
                    <a:gd name="connsiteY24" fmla="*/ 19231 h 420897"/>
                    <a:gd name="connsiteX25" fmla="*/ 455262 w 1465440"/>
                    <a:gd name="connsiteY25" fmla="*/ -1119 h 420897"/>
                    <a:gd name="connsiteX26" fmla="*/ 455262 w 1465440"/>
                    <a:gd name="connsiteY26" fmla="*/ -1119 h 420897"/>
                    <a:gd name="connsiteX27" fmla="*/ 359060 w 1465440"/>
                    <a:gd name="connsiteY27" fmla="*/ -1119 h 420897"/>
                    <a:gd name="connsiteX28" fmla="*/ 321612 w 1465440"/>
                    <a:gd name="connsiteY28" fmla="*/ 2326 h 420897"/>
                    <a:gd name="connsiteX29" fmla="*/ 321612 w 1465440"/>
                    <a:gd name="connsiteY29" fmla="*/ 2326 h 420897"/>
                    <a:gd name="connsiteX30" fmla="*/ 196130 w 1465440"/>
                    <a:gd name="connsiteY30" fmla="*/ 103694 h 420897"/>
                    <a:gd name="connsiteX31" fmla="*/ 176099 w 1465440"/>
                    <a:gd name="connsiteY31" fmla="*/ 141971 h 420897"/>
                    <a:gd name="connsiteX32" fmla="*/ 134186 w 1465440"/>
                    <a:gd name="connsiteY32" fmla="*/ 173295 h 420897"/>
                    <a:gd name="connsiteX33" fmla="*/ 8894 w 1465440"/>
                    <a:gd name="connsiteY33" fmla="*/ 262606 h 420897"/>
                    <a:gd name="connsiteX34" fmla="*/ 55208 w 1465440"/>
                    <a:gd name="connsiteY34" fmla="*/ 406716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465440" h="420897">
                      <a:moveTo>
                        <a:pt x="55208" y="406716"/>
                      </a:moveTo>
                      <a:lnTo>
                        <a:pt x="55208" y="406716"/>
                      </a:lnTo>
                      <a:cubicBezTo>
                        <a:pt x="61015" y="411118"/>
                        <a:pt x="67139" y="415074"/>
                        <a:pt x="73518" y="418583"/>
                      </a:cubicBezTo>
                      <a:lnTo>
                        <a:pt x="488179" y="418583"/>
                      </a:lnTo>
                      <a:cubicBezTo>
                        <a:pt x="499471" y="416285"/>
                        <a:pt x="510954" y="414754"/>
                        <a:pt x="522500" y="413990"/>
                      </a:cubicBezTo>
                      <a:lnTo>
                        <a:pt x="522500" y="413990"/>
                      </a:lnTo>
                      <a:cubicBezTo>
                        <a:pt x="528879" y="413479"/>
                        <a:pt x="535259" y="413223"/>
                        <a:pt x="541638" y="413096"/>
                      </a:cubicBezTo>
                      <a:cubicBezTo>
                        <a:pt x="571750" y="412712"/>
                        <a:pt x="601925" y="414563"/>
                        <a:pt x="631780" y="418583"/>
                      </a:cubicBezTo>
                      <a:lnTo>
                        <a:pt x="1458424" y="418583"/>
                      </a:lnTo>
                      <a:cubicBezTo>
                        <a:pt x="1459380" y="416094"/>
                        <a:pt x="1460273" y="413479"/>
                        <a:pt x="1461103" y="410864"/>
                      </a:cubicBezTo>
                      <a:cubicBezTo>
                        <a:pt x="1462698" y="405696"/>
                        <a:pt x="1464037" y="400784"/>
                        <a:pt x="1464993" y="396127"/>
                      </a:cubicBezTo>
                      <a:cubicBezTo>
                        <a:pt x="1466270" y="390640"/>
                        <a:pt x="1467227" y="385027"/>
                        <a:pt x="1467738" y="379412"/>
                      </a:cubicBezTo>
                      <a:cubicBezTo>
                        <a:pt x="1467738" y="376733"/>
                        <a:pt x="1468057" y="374182"/>
                        <a:pt x="1468121" y="371693"/>
                      </a:cubicBezTo>
                      <a:cubicBezTo>
                        <a:pt x="1468121" y="370609"/>
                        <a:pt x="1468121" y="369525"/>
                        <a:pt x="1468121" y="368504"/>
                      </a:cubicBezTo>
                      <a:cubicBezTo>
                        <a:pt x="1468121" y="367483"/>
                        <a:pt x="1468121" y="366016"/>
                        <a:pt x="1468121" y="364741"/>
                      </a:cubicBezTo>
                      <a:cubicBezTo>
                        <a:pt x="1468121" y="363464"/>
                        <a:pt x="1468121" y="362060"/>
                        <a:pt x="1467801" y="360785"/>
                      </a:cubicBezTo>
                      <a:lnTo>
                        <a:pt x="1467801" y="360785"/>
                      </a:lnTo>
                      <a:cubicBezTo>
                        <a:pt x="1458869" y="282765"/>
                        <a:pt x="1339319" y="294248"/>
                        <a:pt x="1335046" y="151668"/>
                      </a:cubicBezTo>
                      <a:cubicBezTo>
                        <a:pt x="1308762" y="89405"/>
                        <a:pt x="1258493" y="55403"/>
                        <a:pt x="1147364" y="37541"/>
                      </a:cubicBezTo>
                      <a:cubicBezTo>
                        <a:pt x="1115467" y="32373"/>
                        <a:pt x="1078402" y="28481"/>
                        <a:pt x="1035405" y="25738"/>
                      </a:cubicBezTo>
                      <a:cubicBezTo>
                        <a:pt x="992408" y="22996"/>
                        <a:pt x="945009" y="21273"/>
                        <a:pt x="890401" y="20253"/>
                      </a:cubicBezTo>
                      <a:cubicBezTo>
                        <a:pt x="890401" y="20253"/>
                        <a:pt x="890401" y="20253"/>
                        <a:pt x="890401" y="20253"/>
                      </a:cubicBezTo>
                      <a:lnTo>
                        <a:pt x="881405" y="20253"/>
                      </a:lnTo>
                      <a:cubicBezTo>
                        <a:pt x="864756" y="20253"/>
                        <a:pt x="847532" y="19742"/>
                        <a:pt x="829669" y="19614"/>
                      </a:cubicBezTo>
                      <a:cubicBezTo>
                        <a:pt x="791712" y="19231"/>
                        <a:pt x="751011" y="19167"/>
                        <a:pt x="707249" y="19231"/>
                      </a:cubicBezTo>
                      <a:cubicBezTo>
                        <a:pt x="659913" y="19231"/>
                        <a:pt x="556694" y="3538"/>
                        <a:pt x="455262" y="-1119"/>
                      </a:cubicBezTo>
                      <a:lnTo>
                        <a:pt x="455262" y="-1119"/>
                      </a:lnTo>
                      <a:cubicBezTo>
                        <a:pt x="423238" y="-2714"/>
                        <a:pt x="391085" y="-2714"/>
                        <a:pt x="359060" y="-1119"/>
                      </a:cubicBezTo>
                      <a:cubicBezTo>
                        <a:pt x="346302" y="-354"/>
                        <a:pt x="333543" y="668"/>
                        <a:pt x="321612" y="2326"/>
                      </a:cubicBezTo>
                      <a:lnTo>
                        <a:pt x="321612" y="2326"/>
                      </a:lnTo>
                      <a:cubicBezTo>
                        <a:pt x="245060" y="12151"/>
                        <a:pt x="190517" y="39964"/>
                        <a:pt x="196130" y="103694"/>
                      </a:cubicBezTo>
                      <a:cubicBezTo>
                        <a:pt x="192749" y="117920"/>
                        <a:pt x="185860" y="131126"/>
                        <a:pt x="176099" y="141971"/>
                      </a:cubicBezTo>
                      <a:cubicBezTo>
                        <a:pt x="163978" y="154666"/>
                        <a:pt x="149816" y="165257"/>
                        <a:pt x="134186" y="173295"/>
                      </a:cubicBezTo>
                      <a:cubicBezTo>
                        <a:pt x="87744" y="198812"/>
                        <a:pt x="29818" y="214825"/>
                        <a:pt x="8894" y="262606"/>
                      </a:cubicBezTo>
                      <a:cubicBezTo>
                        <a:pt x="-7309" y="320403"/>
                        <a:pt x="8193" y="371821"/>
                        <a:pt x="55208" y="406716"/>
                      </a:cubicBezTo>
                      <a:close/>
                    </a:path>
                  </a:pathLst>
                </a:custGeom>
                <a:solidFill>
                  <a:srgbClr val="FF69AF"/>
                </a:solidFill>
                <a:ln w="6375" cap="flat">
                  <a:noFill/>
                  <a:prstDash val="solid"/>
                  <a:miter/>
                </a:ln>
              </p:spPr>
              <p:txBody>
                <a:bodyPr rtlCol="0" anchor="ctr"/>
                <a:lstStyle/>
                <a:p>
                  <a:endParaRPr lang="zh-CN" altLang="en-US"/>
                </a:p>
              </p:txBody>
            </p:sp>
            <p:sp>
              <p:nvSpPr>
                <p:cNvPr id="527" name="îSḷíḍe">
                  <a:extLst>
                    <a:ext uri="{FF2B5EF4-FFF2-40B4-BE49-F238E27FC236}">
                      <a16:creationId xmlns:a16="http://schemas.microsoft.com/office/drawing/2014/main" id="{36FAE055-FC2F-E6C5-36E6-3B9B6A47AFB8}"/>
                    </a:ext>
                  </a:extLst>
                </p:cNvPr>
                <p:cNvSpPr/>
                <p:nvPr/>
              </p:nvSpPr>
              <p:spPr>
                <a:xfrm>
                  <a:off x="1764352" y="6841071"/>
                  <a:ext cx="33539" cy="63410"/>
                </a:xfrm>
                <a:custGeom>
                  <a:avLst/>
                  <a:gdLst>
                    <a:gd name="connsiteX0" fmla="*/ 32727 w 33539"/>
                    <a:gd name="connsiteY0" fmla="*/ 5148 h 63410"/>
                    <a:gd name="connsiteX1" fmla="*/ 2680 w 33539"/>
                    <a:gd name="connsiteY1" fmla="*/ 61096 h 63410"/>
                    <a:gd name="connsiteX2" fmla="*/ 26476 w 33539"/>
                    <a:gd name="connsiteY2" fmla="*/ 61096 h 63410"/>
                    <a:gd name="connsiteX3" fmla="*/ 29154 w 33539"/>
                    <a:gd name="connsiteY3" fmla="*/ 53377 h 63410"/>
                    <a:gd name="connsiteX4" fmla="*/ 33047 w 33539"/>
                    <a:gd name="connsiteY4" fmla="*/ 38640 h 63410"/>
                    <a:gd name="connsiteX5" fmla="*/ 35789 w 33539"/>
                    <a:gd name="connsiteY5" fmla="*/ 21926 h 63410"/>
                    <a:gd name="connsiteX6" fmla="*/ 34768 w 33539"/>
                    <a:gd name="connsiteY6" fmla="*/ -2315 h 63410"/>
                    <a:gd name="connsiteX7" fmla="*/ 32727 w 33539"/>
                    <a:gd name="connsiteY7" fmla="*/ 5148 h 6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39" h="63410">
                      <a:moveTo>
                        <a:pt x="32727" y="5148"/>
                      </a:moveTo>
                      <a:cubicBezTo>
                        <a:pt x="26603" y="25626"/>
                        <a:pt x="16396" y="44637"/>
                        <a:pt x="2680" y="61096"/>
                      </a:cubicBezTo>
                      <a:lnTo>
                        <a:pt x="26476" y="61096"/>
                      </a:lnTo>
                      <a:cubicBezTo>
                        <a:pt x="27432" y="58607"/>
                        <a:pt x="28326" y="55992"/>
                        <a:pt x="29154" y="53377"/>
                      </a:cubicBezTo>
                      <a:cubicBezTo>
                        <a:pt x="30749" y="48209"/>
                        <a:pt x="32089" y="43297"/>
                        <a:pt x="33047" y="38640"/>
                      </a:cubicBezTo>
                      <a:cubicBezTo>
                        <a:pt x="34322" y="33153"/>
                        <a:pt x="35278" y="27540"/>
                        <a:pt x="35789" y="21926"/>
                      </a:cubicBezTo>
                      <a:cubicBezTo>
                        <a:pt x="36618" y="13824"/>
                        <a:pt x="36236" y="5659"/>
                        <a:pt x="34768" y="-2315"/>
                      </a:cubicBezTo>
                      <a:cubicBezTo>
                        <a:pt x="34067" y="172"/>
                        <a:pt x="33556" y="2596"/>
                        <a:pt x="32727" y="5148"/>
                      </a:cubicBezTo>
                      <a:close/>
                    </a:path>
                  </a:pathLst>
                </a:custGeom>
                <a:solidFill>
                  <a:srgbClr val="FF9CCC"/>
                </a:solidFill>
                <a:ln w="6375" cap="flat">
                  <a:noFill/>
                  <a:prstDash val="solid"/>
                  <a:miter/>
                </a:ln>
              </p:spPr>
              <p:txBody>
                <a:bodyPr rtlCol="0" anchor="ctr"/>
                <a:lstStyle/>
                <a:p>
                  <a:endParaRPr lang="zh-CN" altLang="en-US"/>
                </a:p>
              </p:txBody>
            </p:sp>
            <p:sp>
              <p:nvSpPr>
                <p:cNvPr id="528" name="iśľiḓè">
                  <a:extLst>
                    <a:ext uri="{FF2B5EF4-FFF2-40B4-BE49-F238E27FC236}">
                      <a16:creationId xmlns:a16="http://schemas.microsoft.com/office/drawing/2014/main" id="{C71CAB7F-82ED-F854-0860-FD2FCC119988}"/>
                    </a:ext>
                  </a:extLst>
                </p:cNvPr>
                <p:cNvSpPr/>
                <p:nvPr/>
              </p:nvSpPr>
              <p:spPr>
                <a:xfrm>
                  <a:off x="332320" y="6754949"/>
                  <a:ext cx="874726" cy="149532"/>
                </a:xfrm>
                <a:custGeom>
                  <a:avLst/>
                  <a:gdLst>
                    <a:gd name="connsiteX0" fmla="*/ 55420 w 874726"/>
                    <a:gd name="connsiteY0" fmla="*/ 135352 h 149532"/>
                    <a:gd name="connsiteX1" fmla="*/ 55420 w 874726"/>
                    <a:gd name="connsiteY1" fmla="*/ 135352 h 149532"/>
                    <a:gd name="connsiteX2" fmla="*/ 73857 w 874726"/>
                    <a:gd name="connsiteY2" fmla="*/ 147218 h 149532"/>
                    <a:gd name="connsiteX3" fmla="*/ 488519 w 874726"/>
                    <a:gd name="connsiteY3" fmla="*/ 147218 h 149532"/>
                    <a:gd name="connsiteX4" fmla="*/ 522458 w 874726"/>
                    <a:gd name="connsiteY4" fmla="*/ 142625 h 149532"/>
                    <a:gd name="connsiteX5" fmla="*/ 522458 w 874726"/>
                    <a:gd name="connsiteY5" fmla="*/ 142625 h 149532"/>
                    <a:gd name="connsiteX6" fmla="*/ 541596 w 874726"/>
                    <a:gd name="connsiteY6" fmla="*/ 141731 h 149532"/>
                    <a:gd name="connsiteX7" fmla="*/ 631736 w 874726"/>
                    <a:gd name="connsiteY7" fmla="*/ 147218 h 149532"/>
                    <a:gd name="connsiteX8" fmla="*/ 877407 w 874726"/>
                    <a:gd name="connsiteY8" fmla="*/ 147218 h 149532"/>
                    <a:gd name="connsiteX9" fmla="*/ 726215 w 874726"/>
                    <a:gd name="connsiteY9" fmla="*/ 113981 h 149532"/>
                    <a:gd name="connsiteX10" fmla="*/ 482968 w 874726"/>
                    <a:gd name="connsiteY10" fmla="*/ 101223 h 149532"/>
                    <a:gd name="connsiteX11" fmla="*/ 236915 w 874726"/>
                    <a:gd name="connsiteY11" fmla="*/ 134587 h 149532"/>
                    <a:gd name="connsiteX12" fmla="*/ 6746 w 874726"/>
                    <a:gd name="connsiteY12" fmla="*/ -2315 h 149532"/>
                    <a:gd name="connsiteX13" fmla="*/ 55420 w 874726"/>
                    <a:gd name="connsiteY13" fmla="*/ 135352 h 14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74726" h="149532">
                      <a:moveTo>
                        <a:pt x="55420" y="135352"/>
                      </a:moveTo>
                      <a:lnTo>
                        <a:pt x="55420" y="135352"/>
                      </a:lnTo>
                      <a:cubicBezTo>
                        <a:pt x="61290" y="139691"/>
                        <a:pt x="67478" y="143709"/>
                        <a:pt x="73857" y="147218"/>
                      </a:cubicBezTo>
                      <a:lnTo>
                        <a:pt x="488519" y="147218"/>
                      </a:lnTo>
                      <a:cubicBezTo>
                        <a:pt x="499746" y="144921"/>
                        <a:pt x="511038" y="143390"/>
                        <a:pt x="522458" y="142625"/>
                      </a:cubicBezTo>
                      <a:lnTo>
                        <a:pt x="522458" y="142625"/>
                      </a:lnTo>
                      <a:cubicBezTo>
                        <a:pt x="528837" y="142114"/>
                        <a:pt x="535216" y="141859"/>
                        <a:pt x="541596" y="141731"/>
                      </a:cubicBezTo>
                      <a:cubicBezTo>
                        <a:pt x="571706" y="141348"/>
                        <a:pt x="601881" y="143198"/>
                        <a:pt x="631736" y="147218"/>
                      </a:cubicBezTo>
                      <a:lnTo>
                        <a:pt x="877407" y="147218"/>
                      </a:lnTo>
                      <a:cubicBezTo>
                        <a:pt x="825733" y="135160"/>
                        <a:pt x="774698" y="123423"/>
                        <a:pt x="726215" y="113981"/>
                      </a:cubicBezTo>
                      <a:cubicBezTo>
                        <a:pt x="630524" y="95225"/>
                        <a:pt x="544402" y="85656"/>
                        <a:pt x="482968" y="101223"/>
                      </a:cubicBezTo>
                      <a:cubicBezTo>
                        <a:pt x="386065" y="125591"/>
                        <a:pt x="304344" y="135671"/>
                        <a:pt x="236915" y="134587"/>
                      </a:cubicBezTo>
                      <a:cubicBezTo>
                        <a:pt x="90189" y="132098"/>
                        <a:pt x="14209" y="76150"/>
                        <a:pt x="6746" y="-2315"/>
                      </a:cubicBezTo>
                      <a:cubicBezTo>
                        <a:pt x="-5694" y="53122"/>
                        <a:pt x="10382" y="101796"/>
                        <a:pt x="55420" y="135352"/>
                      </a:cubicBezTo>
                      <a:close/>
                    </a:path>
                  </a:pathLst>
                </a:custGeom>
                <a:solidFill>
                  <a:srgbClr val="FF9CCC"/>
                </a:solidFill>
                <a:ln w="6375" cap="flat">
                  <a:noFill/>
                  <a:prstDash val="solid"/>
                  <a:miter/>
                </a:ln>
              </p:spPr>
              <p:txBody>
                <a:bodyPr rtlCol="0" anchor="ctr"/>
                <a:lstStyle/>
                <a:p>
                  <a:endParaRPr lang="zh-CN" altLang="en-US"/>
                </a:p>
              </p:txBody>
            </p:sp>
            <p:sp>
              <p:nvSpPr>
                <p:cNvPr id="529" name="îSlíḓè">
                  <a:extLst>
                    <a:ext uri="{FF2B5EF4-FFF2-40B4-BE49-F238E27FC236}">
                      <a16:creationId xmlns:a16="http://schemas.microsoft.com/office/drawing/2014/main" id="{DD10A228-B038-9585-D93A-F0551B657575}"/>
                    </a:ext>
                  </a:extLst>
                </p:cNvPr>
                <p:cNvSpPr/>
                <p:nvPr/>
              </p:nvSpPr>
              <p:spPr>
                <a:xfrm>
                  <a:off x="516345" y="6483170"/>
                  <a:ext cx="1099875" cy="409387"/>
                </a:xfrm>
                <a:custGeom>
                  <a:avLst/>
                  <a:gdLst>
                    <a:gd name="connsiteX0" fmla="*/ 345768 w 1099875"/>
                    <a:gd name="connsiteY0" fmla="*/ 312141 h 409387"/>
                    <a:gd name="connsiteX1" fmla="*/ 775867 w 1099875"/>
                    <a:gd name="connsiteY1" fmla="*/ 345697 h 409387"/>
                    <a:gd name="connsiteX2" fmla="*/ 1067725 w 1099875"/>
                    <a:gd name="connsiteY2" fmla="*/ 367259 h 409387"/>
                    <a:gd name="connsiteX3" fmla="*/ 1062367 w 1099875"/>
                    <a:gd name="connsiteY3" fmla="*/ 195717 h 409387"/>
                    <a:gd name="connsiteX4" fmla="*/ 963103 w 1099875"/>
                    <a:gd name="connsiteY4" fmla="*/ 37763 h 409387"/>
                    <a:gd name="connsiteX5" fmla="*/ 522924 w 1099875"/>
                    <a:gd name="connsiteY5" fmla="*/ 19326 h 409387"/>
                    <a:gd name="connsiteX6" fmla="*/ 174608 w 1099875"/>
                    <a:gd name="connsiteY6" fmla="*/ -1152 h 409387"/>
                    <a:gd name="connsiteX7" fmla="*/ 173588 w 1099875"/>
                    <a:gd name="connsiteY7" fmla="*/ 16902 h 409387"/>
                    <a:gd name="connsiteX8" fmla="*/ 20482 w 1099875"/>
                    <a:gd name="connsiteY8" fmla="*/ 249240 h 409387"/>
                    <a:gd name="connsiteX9" fmla="*/ 345768 w 1099875"/>
                    <a:gd name="connsiteY9" fmla="*/ 312141 h 40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9875" h="409387">
                      <a:moveTo>
                        <a:pt x="345768" y="312141"/>
                      </a:moveTo>
                      <a:cubicBezTo>
                        <a:pt x="498874" y="298744"/>
                        <a:pt x="620721" y="270675"/>
                        <a:pt x="775867" y="345697"/>
                      </a:cubicBezTo>
                      <a:cubicBezTo>
                        <a:pt x="931015" y="420719"/>
                        <a:pt x="951748" y="425823"/>
                        <a:pt x="1067725" y="367259"/>
                      </a:cubicBezTo>
                      <a:cubicBezTo>
                        <a:pt x="1183704" y="308696"/>
                        <a:pt x="964570" y="276735"/>
                        <a:pt x="1062367" y="195717"/>
                      </a:cubicBezTo>
                      <a:cubicBezTo>
                        <a:pt x="1123736" y="144682"/>
                        <a:pt x="1036466" y="79421"/>
                        <a:pt x="963103" y="37763"/>
                      </a:cubicBezTo>
                      <a:cubicBezTo>
                        <a:pt x="868432" y="22452"/>
                        <a:pt x="729299" y="18625"/>
                        <a:pt x="522924" y="19326"/>
                      </a:cubicBezTo>
                      <a:cubicBezTo>
                        <a:pt x="460214" y="19326"/>
                        <a:pt x="299645" y="-8232"/>
                        <a:pt x="174608" y="-1152"/>
                      </a:cubicBezTo>
                      <a:cubicBezTo>
                        <a:pt x="172696" y="4591"/>
                        <a:pt x="168931" y="12373"/>
                        <a:pt x="173588" y="16902"/>
                      </a:cubicBezTo>
                      <a:cubicBezTo>
                        <a:pt x="297094" y="137281"/>
                        <a:pt x="108774" y="153421"/>
                        <a:pt x="20482" y="249240"/>
                      </a:cubicBezTo>
                      <a:cubicBezTo>
                        <a:pt x="-67809" y="345059"/>
                        <a:pt x="193173" y="325601"/>
                        <a:pt x="345768" y="312141"/>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30" name="ï$1îde">
                  <a:extLst>
                    <a:ext uri="{FF2B5EF4-FFF2-40B4-BE49-F238E27FC236}">
                      <a16:creationId xmlns:a16="http://schemas.microsoft.com/office/drawing/2014/main" id="{49E44588-32DB-C1AE-5626-46642EE5731B}"/>
                    </a:ext>
                  </a:extLst>
                </p:cNvPr>
                <p:cNvSpPr/>
                <p:nvPr/>
              </p:nvSpPr>
              <p:spPr>
                <a:xfrm>
                  <a:off x="683293" y="6523346"/>
                  <a:ext cx="804414" cy="255517"/>
                </a:xfrm>
                <a:custGeom>
                  <a:avLst/>
                  <a:gdLst>
                    <a:gd name="connsiteX0" fmla="*/ 350618 w 804414"/>
                    <a:gd name="connsiteY0" fmla="*/ 120582 h 255517"/>
                    <a:gd name="connsiteX1" fmla="*/ 223030 w 804414"/>
                    <a:gd name="connsiteY1" fmla="*/ 200452 h 255517"/>
                    <a:gd name="connsiteX2" fmla="*/ 282805 w 804414"/>
                    <a:gd name="connsiteY2" fmla="*/ 130279 h 255517"/>
                    <a:gd name="connsiteX3" fmla="*/ 147690 w 804414"/>
                    <a:gd name="connsiteY3" fmla="*/ 177103 h 255517"/>
                    <a:gd name="connsiteX4" fmla="*/ 287398 w 804414"/>
                    <a:gd name="connsiteY4" fmla="*/ 101508 h 255517"/>
                    <a:gd name="connsiteX5" fmla="*/ 2876 w 804414"/>
                    <a:gd name="connsiteY5" fmla="*/ 130788 h 255517"/>
                    <a:gd name="connsiteX6" fmla="*/ 235661 w 804414"/>
                    <a:gd name="connsiteY6" fmla="*/ 86132 h 255517"/>
                    <a:gd name="connsiteX7" fmla="*/ 90849 w 804414"/>
                    <a:gd name="connsiteY7" fmla="*/ 50025 h 255517"/>
                    <a:gd name="connsiteX8" fmla="*/ 359614 w 804414"/>
                    <a:gd name="connsiteY8" fmla="*/ 88877 h 255517"/>
                    <a:gd name="connsiteX9" fmla="*/ 219267 w 804414"/>
                    <a:gd name="connsiteY9" fmla="*/ 22977 h 255517"/>
                    <a:gd name="connsiteX10" fmla="*/ 376838 w 804414"/>
                    <a:gd name="connsiteY10" fmla="*/ 62784 h 255517"/>
                    <a:gd name="connsiteX11" fmla="*/ 324972 w 804414"/>
                    <a:gd name="connsiteY11" fmla="*/ 8304 h 255517"/>
                    <a:gd name="connsiteX12" fmla="*/ 390744 w 804414"/>
                    <a:gd name="connsiteY12" fmla="*/ 39308 h 255517"/>
                    <a:gd name="connsiteX13" fmla="*/ 430552 w 804414"/>
                    <a:gd name="connsiteY13" fmla="*/ 1032 h 255517"/>
                    <a:gd name="connsiteX14" fmla="*/ 429915 w 804414"/>
                    <a:gd name="connsiteY14" fmla="*/ 88366 h 255517"/>
                    <a:gd name="connsiteX15" fmla="*/ 489817 w 804414"/>
                    <a:gd name="connsiteY15" fmla="*/ 2116 h 255517"/>
                    <a:gd name="connsiteX16" fmla="*/ 479419 w 804414"/>
                    <a:gd name="connsiteY16" fmla="*/ 61828 h 255517"/>
                    <a:gd name="connsiteX17" fmla="*/ 584169 w 804414"/>
                    <a:gd name="connsiteY17" fmla="*/ 11685 h 255517"/>
                    <a:gd name="connsiteX18" fmla="*/ 497536 w 804414"/>
                    <a:gd name="connsiteY18" fmla="*/ 99019 h 255517"/>
                    <a:gd name="connsiteX19" fmla="*/ 658488 w 804414"/>
                    <a:gd name="connsiteY19" fmla="*/ 52195 h 255517"/>
                    <a:gd name="connsiteX20" fmla="*/ 578745 w 804414"/>
                    <a:gd name="connsiteY20" fmla="*/ 84857 h 255517"/>
                    <a:gd name="connsiteX21" fmla="*/ 775678 w 804414"/>
                    <a:gd name="connsiteY21" fmla="*/ 106101 h 255517"/>
                    <a:gd name="connsiteX22" fmla="*/ 565795 w 804414"/>
                    <a:gd name="connsiteY22" fmla="*/ 104059 h 255517"/>
                    <a:gd name="connsiteX23" fmla="*/ 806937 w 804414"/>
                    <a:gd name="connsiteY23" fmla="*/ 190755 h 255517"/>
                    <a:gd name="connsiteX24" fmla="*/ 564519 w 804414"/>
                    <a:gd name="connsiteY24" fmla="*/ 129002 h 255517"/>
                    <a:gd name="connsiteX25" fmla="*/ 692108 w 804414"/>
                    <a:gd name="connsiteY25" fmla="*/ 253082 h 255517"/>
                    <a:gd name="connsiteX26" fmla="*/ 501236 w 804414"/>
                    <a:gd name="connsiteY26" fmla="*/ 143739 h 255517"/>
                    <a:gd name="connsiteX27" fmla="*/ 531028 w 804414"/>
                    <a:gd name="connsiteY27" fmla="*/ 228904 h 255517"/>
                    <a:gd name="connsiteX28" fmla="*/ 473613 w 804414"/>
                    <a:gd name="connsiteY28" fmla="*/ 157264 h 255517"/>
                    <a:gd name="connsiteX29" fmla="*/ 466022 w 804414"/>
                    <a:gd name="connsiteY29" fmla="*/ 230116 h 255517"/>
                    <a:gd name="connsiteX30" fmla="*/ 428128 w 804414"/>
                    <a:gd name="connsiteY30" fmla="*/ 119051 h 255517"/>
                    <a:gd name="connsiteX31" fmla="*/ 386790 w 804414"/>
                    <a:gd name="connsiteY31" fmla="*/ 226543 h 255517"/>
                    <a:gd name="connsiteX32" fmla="*/ 387810 w 804414"/>
                    <a:gd name="connsiteY32" fmla="*/ 152607 h 255517"/>
                    <a:gd name="connsiteX33" fmla="*/ 314383 w 804414"/>
                    <a:gd name="connsiteY33" fmla="*/ 220675 h 255517"/>
                    <a:gd name="connsiteX34" fmla="*/ 350618 w 804414"/>
                    <a:gd name="connsiteY34" fmla="*/ 120582 h 255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04414" h="255517">
                      <a:moveTo>
                        <a:pt x="350618" y="120582"/>
                      </a:moveTo>
                      <a:cubicBezTo>
                        <a:pt x="313491" y="103803"/>
                        <a:pt x="270047" y="232603"/>
                        <a:pt x="223030" y="200452"/>
                      </a:cubicBezTo>
                      <a:cubicBezTo>
                        <a:pt x="176014" y="168300"/>
                        <a:pt x="278212" y="158795"/>
                        <a:pt x="282805" y="130279"/>
                      </a:cubicBezTo>
                      <a:cubicBezTo>
                        <a:pt x="287398" y="101763"/>
                        <a:pt x="178757" y="210213"/>
                        <a:pt x="147690" y="177103"/>
                      </a:cubicBezTo>
                      <a:cubicBezTo>
                        <a:pt x="116622" y="143994"/>
                        <a:pt x="290652" y="109927"/>
                        <a:pt x="287398" y="101508"/>
                      </a:cubicBezTo>
                      <a:cubicBezTo>
                        <a:pt x="284145" y="93086"/>
                        <a:pt x="18315" y="181123"/>
                        <a:pt x="2876" y="130788"/>
                      </a:cubicBezTo>
                      <a:cubicBezTo>
                        <a:pt x="-5098" y="104889"/>
                        <a:pt x="233173" y="93915"/>
                        <a:pt x="235661" y="86132"/>
                      </a:cubicBezTo>
                      <a:cubicBezTo>
                        <a:pt x="238150" y="78350"/>
                        <a:pt x="54039" y="64954"/>
                        <a:pt x="90849" y="50025"/>
                      </a:cubicBezTo>
                      <a:cubicBezTo>
                        <a:pt x="127658" y="35097"/>
                        <a:pt x="358210" y="102400"/>
                        <a:pt x="359614" y="88877"/>
                      </a:cubicBezTo>
                      <a:cubicBezTo>
                        <a:pt x="361017" y="75351"/>
                        <a:pt x="204147" y="49451"/>
                        <a:pt x="219267" y="22977"/>
                      </a:cubicBezTo>
                      <a:cubicBezTo>
                        <a:pt x="234385" y="-3497"/>
                        <a:pt x="374413" y="69992"/>
                        <a:pt x="376838" y="62784"/>
                      </a:cubicBezTo>
                      <a:cubicBezTo>
                        <a:pt x="379261" y="55575"/>
                        <a:pt x="294353" y="18831"/>
                        <a:pt x="324972" y="8304"/>
                      </a:cubicBezTo>
                      <a:cubicBezTo>
                        <a:pt x="355594" y="-2222"/>
                        <a:pt x="382770" y="44730"/>
                        <a:pt x="390744" y="39308"/>
                      </a:cubicBezTo>
                      <a:cubicBezTo>
                        <a:pt x="398719" y="33885"/>
                        <a:pt x="396168" y="-15427"/>
                        <a:pt x="430552" y="1032"/>
                      </a:cubicBezTo>
                      <a:cubicBezTo>
                        <a:pt x="464938" y="17490"/>
                        <a:pt x="408479" y="81156"/>
                        <a:pt x="429915" y="88366"/>
                      </a:cubicBezTo>
                      <a:cubicBezTo>
                        <a:pt x="451349" y="95574"/>
                        <a:pt x="466405" y="-9623"/>
                        <a:pt x="489817" y="2116"/>
                      </a:cubicBezTo>
                      <a:cubicBezTo>
                        <a:pt x="513229" y="13855"/>
                        <a:pt x="471445" y="59531"/>
                        <a:pt x="479419" y="61828"/>
                      </a:cubicBezTo>
                      <a:cubicBezTo>
                        <a:pt x="487393" y="64124"/>
                        <a:pt x="554186" y="-117"/>
                        <a:pt x="584169" y="11685"/>
                      </a:cubicBezTo>
                      <a:cubicBezTo>
                        <a:pt x="614151" y="23488"/>
                        <a:pt x="482098" y="91172"/>
                        <a:pt x="497536" y="99019"/>
                      </a:cubicBezTo>
                      <a:cubicBezTo>
                        <a:pt x="512973" y="106865"/>
                        <a:pt x="611153" y="25528"/>
                        <a:pt x="658488" y="52195"/>
                      </a:cubicBezTo>
                      <a:cubicBezTo>
                        <a:pt x="705824" y="78860"/>
                        <a:pt x="573578" y="71333"/>
                        <a:pt x="578745" y="84857"/>
                      </a:cubicBezTo>
                      <a:cubicBezTo>
                        <a:pt x="583913" y="98382"/>
                        <a:pt x="771403" y="67697"/>
                        <a:pt x="775678" y="106101"/>
                      </a:cubicBezTo>
                      <a:cubicBezTo>
                        <a:pt x="779952" y="144505"/>
                        <a:pt x="617852" y="92639"/>
                        <a:pt x="565795" y="104059"/>
                      </a:cubicBezTo>
                      <a:cubicBezTo>
                        <a:pt x="513740" y="115478"/>
                        <a:pt x="814975" y="144886"/>
                        <a:pt x="806937" y="190755"/>
                      </a:cubicBezTo>
                      <a:cubicBezTo>
                        <a:pt x="798899" y="236623"/>
                        <a:pt x="603243" y="118668"/>
                        <a:pt x="564519" y="129002"/>
                      </a:cubicBezTo>
                      <a:cubicBezTo>
                        <a:pt x="525796" y="139337"/>
                        <a:pt x="783780" y="257484"/>
                        <a:pt x="692108" y="253082"/>
                      </a:cubicBezTo>
                      <a:cubicBezTo>
                        <a:pt x="600436" y="248679"/>
                        <a:pt x="559098" y="171426"/>
                        <a:pt x="501236" y="143739"/>
                      </a:cubicBezTo>
                      <a:cubicBezTo>
                        <a:pt x="443375" y="116053"/>
                        <a:pt x="602860" y="239430"/>
                        <a:pt x="531028" y="228904"/>
                      </a:cubicBezTo>
                      <a:cubicBezTo>
                        <a:pt x="478525" y="221058"/>
                        <a:pt x="524137" y="176402"/>
                        <a:pt x="473613" y="157264"/>
                      </a:cubicBezTo>
                      <a:cubicBezTo>
                        <a:pt x="443502" y="145908"/>
                        <a:pt x="522225" y="233306"/>
                        <a:pt x="466022" y="230116"/>
                      </a:cubicBezTo>
                      <a:cubicBezTo>
                        <a:pt x="391000" y="225778"/>
                        <a:pt x="476803" y="128045"/>
                        <a:pt x="428128" y="119051"/>
                      </a:cubicBezTo>
                      <a:cubicBezTo>
                        <a:pt x="403631" y="114648"/>
                        <a:pt x="442163" y="244980"/>
                        <a:pt x="386790" y="226543"/>
                      </a:cubicBezTo>
                      <a:cubicBezTo>
                        <a:pt x="354254" y="215762"/>
                        <a:pt x="391064" y="185332"/>
                        <a:pt x="387810" y="152607"/>
                      </a:cubicBezTo>
                      <a:cubicBezTo>
                        <a:pt x="384557" y="119880"/>
                        <a:pt x="361782" y="236176"/>
                        <a:pt x="314383" y="220675"/>
                      </a:cubicBezTo>
                      <a:cubicBezTo>
                        <a:pt x="288674" y="212126"/>
                        <a:pt x="380601" y="134042"/>
                        <a:pt x="350618" y="120582"/>
                      </a:cubicBezTo>
                      <a:close/>
                    </a:path>
                  </a:pathLst>
                </a:custGeom>
                <a:solidFill>
                  <a:srgbClr val="C53D79"/>
                </a:solidFill>
                <a:ln w="6375" cap="flat">
                  <a:noFill/>
                  <a:prstDash val="solid"/>
                  <a:miter/>
                </a:ln>
              </p:spPr>
              <p:txBody>
                <a:bodyPr rtlCol="0" anchor="ctr"/>
                <a:lstStyle/>
                <a:p>
                  <a:endParaRPr lang="zh-CN" altLang="en-US"/>
                </a:p>
              </p:txBody>
            </p:sp>
            <p:sp>
              <p:nvSpPr>
                <p:cNvPr id="531" name="íṣľidé">
                  <a:extLst>
                    <a:ext uri="{FF2B5EF4-FFF2-40B4-BE49-F238E27FC236}">
                      <a16:creationId xmlns:a16="http://schemas.microsoft.com/office/drawing/2014/main" id="{0BADE5A8-A8B7-F128-2E4C-FB7F93BE11E0}"/>
                    </a:ext>
                  </a:extLst>
                </p:cNvPr>
                <p:cNvSpPr/>
                <p:nvPr/>
              </p:nvSpPr>
              <p:spPr>
                <a:xfrm>
                  <a:off x="-3828" y="6098944"/>
                  <a:ext cx="1228278" cy="499287"/>
                </a:xfrm>
                <a:custGeom>
                  <a:avLst/>
                  <a:gdLst>
                    <a:gd name="connsiteX0" fmla="*/ 2680 w 1228278"/>
                    <a:gd name="connsiteY0" fmla="*/ 180911 h 499287"/>
                    <a:gd name="connsiteX1" fmla="*/ 2680 w 1228278"/>
                    <a:gd name="connsiteY1" fmla="*/ 420841 h 499287"/>
                    <a:gd name="connsiteX2" fmla="*/ 28198 w 1228278"/>
                    <a:gd name="connsiteY2" fmla="*/ 423392 h 499287"/>
                    <a:gd name="connsiteX3" fmla="*/ 46508 w 1228278"/>
                    <a:gd name="connsiteY3" fmla="*/ 423903 h 499287"/>
                    <a:gd name="connsiteX4" fmla="*/ 105006 w 1228278"/>
                    <a:gd name="connsiteY4" fmla="*/ 420075 h 499287"/>
                    <a:gd name="connsiteX5" fmla="*/ 111386 w 1228278"/>
                    <a:gd name="connsiteY5" fmla="*/ 419246 h 499287"/>
                    <a:gd name="connsiteX6" fmla="*/ 124145 w 1228278"/>
                    <a:gd name="connsiteY6" fmla="*/ 417396 h 499287"/>
                    <a:gd name="connsiteX7" fmla="*/ 136329 w 1228278"/>
                    <a:gd name="connsiteY7" fmla="*/ 415418 h 499287"/>
                    <a:gd name="connsiteX8" fmla="*/ 147876 w 1228278"/>
                    <a:gd name="connsiteY8" fmla="*/ 413376 h 499287"/>
                    <a:gd name="connsiteX9" fmla="*/ 179773 w 1228278"/>
                    <a:gd name="connsiteY9" fmla="*/ 406997 h 499287"/>
                    <a:gd name="connsiteX10" fmla="*/ 198911 w 1228278"/>
                    <a:gd name="connsiteY10" fmla="*/ 402340 h 499287"/>
                    <a:gd name="connsiteX11" fmla="*/ 212436 w 1228278"/>
                    <a:gd name="connsiteY11" fmla="*/ 398895 h 499287"/>
                    <a:gd name="connsiteX12" fmla="*/ 226598 w 1228278"/>
                    <a:gd name="connsiteY12" fmla="*/ 395132 h 499287"/>
                    <a:gd name="connsiteX13" fmla="*/ 232148 w 1228278"/>
                    <a:gd name="connsiteY13" fmla="*/ 393473 h 499287"/>
                    <a:gd name="connsiteX14" fmla="*/ 256453 w 1228278"/>
                    <a:gd name="connsiteY14" fmla="*/ 386392 h 499287"/>
                    <a:gd name="connsiteX15" fmla="*/ 283885 w 1228278"/>
                    <a:gd name="connsiteY15" fmla="*/ 377780 h 499287"/>
                    <a:gd name="connsiteX16" fmla="*/ 324012 w 1228278"/>
                    <a:gd name="connsiteY16" fmla="*/ 364255 h 499287"/>
                    <a:gd name="connsiteX17" fmla="*/ 324012 w 1228278"/>
                    <a:gd name="connsiteY17" fmla="*/ 364255 h 499287"/>
                    <a:gd name="connsiteX18" fmla="*/ 335240 w 1228278"/>
                    <a:gd name="connsiteY18" fmla="*/ 360173 h 499287"/>
                    <a:gd name="connsiteX19" fmla="*/ 365031 w 1228278"/>
                    <a:gd name="connsiteY19" fmla="*/ 352389 h 499287"/>
                    <a:gd name="connsiteX20" fmla="*/ 387040 w 1228278"/>
                    <a:gd name="connsiteY20" fmla="*/ 349263 h 499287"/>
                    <a:gd name="connsiteX21" fmla="*/ 410262 w 1228278"/>
                    <a:gd name="connsiteY21" fmla="*/ 347796 h 499287"/>
                    <a:gd name="connsiteX22" fmla="*/ 658164 w 1228278"/>
                    <a:gd name="connsiteY22" fmla="*/ 387030 h 499287"/>
                    <a:gd name="connsiteX23" fmla="*/ 658164 w 1228278"/>
                    <a:gd name="connsiteY23" fmla="*/ 387030 h 499287"/>
                    <a:gd name="connsiteX24" fmla="*/ 692359 w 1228278"/>
                    <a:gd name="connsiteY24" fmla="*/ 396535 h 499287"/>
                    <a:gd name="connsiteX25" fmla="*/ 817713 w 1228278"/>
                    <a:gd name="connsiteY25" fmla="*/ 435576 h 499287"/>
                    <a:gd name="connsiteX26" fmla="*/ 926738 w 1228278"/>
                    <a:gd name="connsiteY26" fmla="*/ 468813 h 499287"/>
                    <a:gd name="connsiteX27" fmla="*/ 926738 w 1228278"/>
                    <a:gd name="connsiteY27" fmla="*/ 468813 h 499287"/>
                    <a:gd name="connsiteX28" fmla="*/ 934202 w 1228278"/>
                    <a:gd name="connsiteY28" fmla="*/ 470855 h 499287"/>
                    <a:gd name="connsiteX29" fmla="*/ 1115058 w 1228278"/>
                    <a:gd name="connsiteY29" fmla="*/ 494331 h 499287"/>
                    <a:gd name="connsiteX30" fmla="*/ 1138917 w 1228278"/>
                    <a:gd name="connsiteY30" fmla="*/ 488654 h 499287"/>
                    <a:gd name="connsiteX31" fmla="*/ 1155249 w 1228278"/>
                    <a:gd name="connsiteY31" fmla="*/ 482274 h 499287"/>
                    <a:gd name="connsiteX32" fmla="*/ 1171134 w 1228278"/>
                    <a:gd name="connsiteY32" fmla="*/ 473535 h 499287"/>
                    <a:gd name="connsiteX33" fmla="*/ 1213173 w 1228278"/>
                    <a:gd name="connsiteY33" fmla="*/ 432069 h 499287"/>
                    <a:gd name="connsiteX34" fmla="*/ 1217257 w 1228278"/>
                    <a:gd name="connsiteY34" fmla="*/ 425690 h 499287"/>
                    <a:gd name="connsiteX35" fmla="*/ 1219043 w 1228278"/>
                    <a:gd name="connsiteY35" fmla="*/ 422562 h 499287"/>
                    <a:gd name="connsiteX36" fmla="*/ 1220702 w 1228278"/>
                    <a:gd name="connsiteY36" fmla="*/ 419500 h 499287"/>
                    <a:gd name="connsiteX37" fmla="*/ 1223636 w 1228278"/>
                    <a:gd name="connsiteY37" fmla="*/ 413632 h 499287"/>
                    <a:gd name="connsiteX38" fmla="*/ 1224912 w 1228278"/>
                    <a:gd name="connsiteY38" fmla="*/ 410697 h 499287"/>
                    <a:gd name="connsiteX39" fmla="*/ 1226059 w 1228278"/>
                    <a:gd name="connsiteY39" fmla="*/ 407891 h 499287"/>
                    <a:gd name="connsiteX40" fmla="*/ 1227145 w 1228278"/>
                    <a:gd name="connsiteY40" fmla="*/ 405019 h 499287"/>
                    <a:gd name="connsiteX41" fmla="*/ 1144658 w 1228278"/>
                    <a:gd name="connsiteY41" fmla="*/ 207832 h 499287"/>
                    <a:gd name="connsiteX42" fmla="*/ 1147019 w 1228278"/>
                    <a:gd name="connsiteY42" fmla="*/ 184739 h 499287"/>
                    <a:gd name="connsiteX43" fmla="*/ 976943 w 1228278"/>
                    <a:gd name="connsiteY43" fmla="*/ 52047 h 499287"/>
                    <a:gd name="connsiteX44" fmla="*/ 529939 w 1228278"/>
                    <a:gd name="connsiteY44" fmla="*/ 3499 h 499287"/>
                    <a:gd name="connsiteX45" fmla="*/ 174861 w 1228278"/>
                    <a:gd name="connsiteY45" fmla="*/ 11028 h 499287"/>
                    <a:gd name="connsiteX46" fmla="*/ 144431 w 1228278"/>
                    <a:gd name="connsiteY46" fmla="*/ 17408 h 499287"/>
                    <a:gd name="connsiteX47" fmla="*/ 115851 w 1228278"/>
                    <a:gd name="connsiteY47" fmla="*/ 25444 h 499287"/>
                    <a:gd name="connsiteX48" fmla="*/ 63029 w 1228278"/>
                    <a:gd name="connsiteY48" fmla="*/ 49878 h 499287"/>
                    <a:gd name="connsiteX49" fmla="*/ 30623 w 1228278"/>
                    <a:gd name="connsiteY49" fmla="*/ 126431 h 499287"/>
                    <a:gd name="connsiteX50" fmla="*/ 2680 w 1228278"/>
                    <a:gd name="connsiteY50" fmla="*/ 180911 h 49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228278" h="499287">
                      <a:moveTo>
                        <a:pt x="2680" y="180911"/>
                      </a:moveTo>
                      <a:lnTo>
                        <a:pt x="2680" y="420841"/>
                      </a:lnTo>
                      <a:cubicBezTo>
                        <a:pt x="10655" y="421989"/>
                        <a:pt x="19140" y="422882"/>
                        <a:pt x="28198" y="423392"/>
                      </a:cubicBezTo>
                      <a:cubicBezTo>
                        <a:pt x="34068" y="423712"/>
                        <a:pt x="40256" y="423903"/>
                        <a:pt x="46508" y="423903"/>
                      </a:cubicBezTo>
                      <a:cubicBezTo>
                        <a:pt x="66093" y="423839"/>
                        <a:pt x="85613" y="422562"/>
                        <a:pt x="105006" y="420075"/>
                      </a:cubicBezTo>
                      <a:lnTo>
                        <a:pt x="111386" y="419246"/>
                      </a:lnTo>
                      <a:lnTo>
                        <a:pt x="124145" y="417396"/>
                      </a:lnTo>
                      <a:lnTo>
                        <a:pt x="136329" y="415418"/>
                      </a:lnTo>
                      <a:lnTo>
                        <a:pt x="147876" y="413376"/>
                      </a:lnTo>
                      <a:cubicBezTo>
                        <a:pt x="158083" y="411398"/>
                        <a:pt x="168609" y="409166"/>
                        <a:pt x="179773" y="406997"/>
                      </a:cubicBezTo>
                      <a:cubicBezTo>
                        <a:pt x="186152" y="405530"/>
                        <a:pt x="192532" y="404063"/>
                        <a:pt x="198911" y="402340"/>
                      </a:cubicBezTo>
                      <a:lnTo>
                        <a:pt x="212436" y="398895"/>
                      </a:lnTo>
                      <a:lnTo>
                        <a:pt x="226598" y="395132"/>
                      </a:lnTo>
                      <a:lnTo>
                        <a:pt x="232148" y="393473"/>
                      </a:lnTo>
                      <a:cubicBezTo>
                        <a:pt x="240058" y="391240"/>
                        <a:pt x="248160" y="388880"/>
                        <a:pt x="256453" y="386392"/>
                      </a:cubicBezTo>
                      <a:cubicBezTo>
                        <a:pt x="265449" y="383713"/>
                        <a:pt x="274572" y="380842"/>
                        <a:pt x="283885" y="377780"/>
                      </a:cubicBezTo>
                      <a:cubicBezTo>
                        <a:pt x="296644" y="373505"/>
                        <a:pt x="310231" y="368976"/>
                        <a:pt x="324012" y="364255"/>
                      </a:cubicBezTo>
                      <a:lnTo>
                        <a:pt x="324012" y="364255"/>
                      </a:lnTo>
                      <a:lnTo>
                        <a:pt x="335240" y="360173"/>
                      </a:lnTo>
                      <a:cubicBezTo>
                        <a:pt x="344937" y="356792"/>
                        <a:pt x="354887" y="354175"/>
                        <a:pt x="365031" y="352389"/>
                      </a:cubicBezTo>
                      <a:cubicBezTo>
                        <a:pt x="372049" y="351113"/>
                        <a:pt x="379385" y="350029"/>
                        <a:pt x="387040" y="349263"/>
                      </a:cubicBezTo>
                      <a:cubicBezTo>
                        <a:pt x="394695" y="348498"/>
                        <a:pt x="402287" y="348051"/>
                        <a:pt x="410262" y="347796"/>
                      </a:cubicBezTo>
                      <a:cubicBezTo>
                        <a:pt x="480944" y="345628"/>
                        <a:pt x="568725" y="362788"/>
                        <a:pt x="658164" y="387030"/>
                      </a:cubicBezTo>
                      <a:cubicBezTo>
                        <a:pt x="658164" y="387030"/>
                        <a:pt x="658164" y="387030"/>
                        <a:pt x="658164" y="387030"/>
                      </a:cubicBezTo>
                      <a:cubicBezTo>
                        <a:pt x="669584" y="390092"/>
                        <a:pt x="681003" y="393409"/>
                        <a:pt x="692359" y="396535"/>
                      </a:cubicBezTo>
                      <a:cubicBezTo>
                        <a:pt x="734781" y="408719"/>
                        <a:pt x="777077" y="422053"/>
                        <a:pt x="817713" y="435576"/>
                      </a:cubicBezTo>
                      <a:cubicBezTo>
                        <a:pt x="855607" y="447251"/>
                        <a:pt x="892098" y="458926"/>
                        <a:pt x="926738" y="468813"/>
                      </a:cubicBezTo>
                      <a:cubicBezTo>
                        <a:pt x="926738" y="468813"/>
                        <a:pt x="926738" y="468813"/>
                        <a:pt x="926738" y="468813"/>
                      </a:cubicBezTo>
                      <a:lnTo>
                        <a:pt x="934202" y="470855"/>
                      </a:lnTo>
                      <a:cubicBezTo>
                        <a:pt x="1002844" y="489993"/>
                        <a:pt x="1064215" y="502752"/>
                        <a:pt x="1115058" y="494331"/>
                      </a:cubicBezTo>
                      <a:cubicBezTo>
                        <a:pt x="1123160" y="493055"/>
                        <a:pt x="1131135" y="491141"/>
                        <a:pt x="1138917" y="488654"/>
                      </a:cubicBezTo>
                      <a:cubicBezTo>
                        <a:pt x="1144467" y="486867"/>
                        <a:pt x="1149953" y="484699"/>
                        <a:pt x="1155249" y="482274"/>
                      </a:cubicBezTo>
                      <a:cubicBezTo>
                        <a:pt x="1160734" y="479723"/>
                        <a:pt x="1166030" y="476787"/>
                        <a:pt x="1171134" y="473535"/>
                      </a:cubicBezTo>
                      <a:cubicBezTo>
                        <a:pt x="1187847" y="462753"/>
                        <a:pt x="1202200" y="448655"/>
                        <a:pt x="1213173" y="432069"/>
                      </a:cubicBezTo>
                      <a:cubicBezTo>
                        <a:pt x="1214640" y="429836"/>
                        <a:pt x="1215981" y="427730"/>
                        <a:pt x="1217257" y="425690"/>
                      </a:cubicBezTo>
                      <a:cubicBezTo>
                        <a:pt x="1217894" y="424668"/>
                        <a:pt x="1218468" y="423584"/>
                        <a:pt x="1219043" y="422562"/>
                      </a:cubicBezTo>
                      <a:cubicBezTo>
                        <a:pt x="1219616" y="421542"/>
                        <a:pt x="1220191" y="420522"/>
                        <a:pt x="1220702" y="419500"/>
                      </a:cubicBezTo>
                      <a:cubicBezTo>
                        <a:pt x="1221786" y="417460"/>
                        <a:pt x="1222742" y="415482"/>
                        <a:pt x="1223636" y="413632"/>
                      </a:cubicBezTo>
                      <a:cubicBezTo>
                        <a:pt x="1224528" y="411781"/>
                        <a:pt x="1224528" y="411654"/>
                        <a:pt x="1224912" y="410697"/>
                      </a:cubicBezTo>
                      <a:lnTo>
                        <a:pt x="1226059" y="407891"/>
                      </a:lnTo>
                      <a:cubicBezTo>
                        <a:pt x="1226443" y="406933"/>
                        <a:pt x="1226826" y="406041"/>
                        <a:pt x="1227145" y="405019"/>
                      </a:cubicBezTo>
                      <a:cubicBezTo>
                        <a:pt x="1252663" y="331274"/>
                        <a:pt x="1141660" y="314751"/>
                        <a:pt x="1144658" y="207832"/>
                      </a:cubicBezTo>
                      <a:cubicBezTo>
                        <a:pt x="1144977" y="200113"/>
                        <a:pt x="1145744" y="192394"/>
                        <a:pt x="1147019" y="184739"/>
                      </a:cubicBezTo>
                      <a:cubicBezTo>
                        <a:pt x="1132282" y="126558"/>
                        <a:pt x="1087690" y="85220"/>
                        <a:pt x="976943" y="52047"/>
                      </a:cubicBezTo>
                      <a:cubicBezTo>
                        <a:pt x="882847" y="24807"/>
                        <a:pt x="740204" y="2288"/>
                        <a:pt x="529939" y="3499"/>
                      </a:cubicBezTo>
                      <a:cubicBezTo>
                        <a:pt x="466655" y="3116"/>
                        <a:pt x="300281" y="-13405"/>
                        <a:pt x="174861" y="11028"/>
                      </a:cubicBezTo>
                      <a:cubicBezTo>
                        <a:pt x="164399" y="13005"/>
                        <a:pt x="154191" y="15174"/>
                        <a:pt x="144431" y="17408"/>
                      </a:cubicBezTo>
                      <a:cubicBezTo>
                        <a:pt x="134672" y="19640"/>
                        <a:pt x="124911" y="22510"/>
                        <a:pt x="115851" y="25444"/>
                      </a:cubicBezTo>
                      <a:cubicBezTo>
                        <a:pt x="97224" y="31251"/>
                        <a:pt x="79489" y="39416"/>
                        <a:pt x="63029" y="49878"/>
                      </a:cubicBezTo>
                      <a:cubicBezTo>
                        <a:pt x="33813" y="69335"/>
                        <a:pt x="20096" y="94534"/>
                        <a:pt x="30623" y="126431"/>
                      </a:cubicBezTo>
                      <a:cubicBezTo>
                        <a:pt x="28645" y="147930"/>
                        <a:pt x="17800" y="165346"/>
                        <a:pt x="2680" y="180911"/>
                      </a:cubicBezTo>
                      <a:close/>
                    </a:path>
                  </a:pathLst>
                </a:custGeom>
                <a:solidFill>
                  <a:srgbClr val="FF69AF"/>
                </a:solidFill>
                <a:ln w="6375" cap="flat">
                  <a:noFill/>
                  <a:prstDash val="solid"/>
                  <a:miter/>
                </a:ln>
              </p:spPr>
              <p:txBody>
                <a:bodyPr rtlCol="0" anchor="ctr"/>
                <a:lstStyle/>
                <a:p>
                  <a:endParaRPr lang="zh-CN" altLang="en-US"/>
                </a:p>
              </p:txBody>
            </p:sp>
            <p:sp>
              <p:nvSpPr>
                <p:cNvPr id="532" name="îṩľidè">
                  <a:extLst>
                    <a:ext uri="{FF2B5EF4-FFF2-40B4-BE49-F238E27FC236}">
                      <a16:creationId xmlns:a16="http://schemas.microsoft.com/office/drawing/2014/main" id="{9A035582-1A1A-6AEE-B090-136D7027038F}"/>
                    </a:ext>
                  </a:extLst>
                </p:cNvPr>
                <p:cNvSpPr/>
                <p:nvPr/>
              </p:nvSpPr>
              <p:spPr>
                <a:xfrm>
                  <a:off x="-3828" y="6406525"/>
                  <a:ext cx="1228227" cy="191515"/>
                </a:xfrm>
                <a:custGeom>
                  <a:avLst/>
                  <a:gdLst>
                    <a:gd name="connsiteX0" fmla="*/ 2680 w 1228227"/>
                    <a:gd name="connsiteY0" fmla="*/ 72750 h 191515"/>
                    <a:gd name="connsiteX1" fmla="*/ 2680 w 1228227"/>
                    <a:gd name="connsiteY1" fmla="*/ 113068 h 191515"/>
                    <a:gd name="connsiteX2" fmla="*/ 28198 w 1228227"/>
                    <a:gd name="connsiteY2" fmla="*/ 115619 h 191515"/>
                    <a:gd name="connsiteX3" fmla="*/ 41915 w 1228227"/>
                    <a:gd name="connsiteY3" fmla="*/ 116066 h 191515"/>
                    <a:gd name="connsiteX4" fmla="*/ 46444 w 1228227"/>
                    <a:gd name="connsiteY4" fmla="*/ 116066 h 191515"/>
                    <a:gd name="connsiteX5" fmla="*/ 86124 w 1228227"/>
                    <a:gd name="connsiteY5" fmla="*/ 114152 h 191515"/>
                    <a:gd name="connsiteX6" fmla="*/ 105262 w 1228227"/>
                    <a:gd name="connsiteY6" fmla="*/ 112174 h 191515"/>
                    <a:gd name="connsiteX7" fmla="*/ 111641 w 1228227"/>
                    <a:gd name="connsiteY7" fmla="*/ 111410 h 191515"/>
                    <a:gd name="connsiteX8" fmla="*/ 124400 w 1228227"/>
                    <a:gd name="connsiteY8" fmla="*/ 109559 h 191515"/>
                    <a:gd name="connsiteX9" fmla="*/ 136520 w 1228227"/>
                    <a:gd name="connsiteY9" fmla="*/ 107517 h 191515"/>
                    <a:gd name="connsiteX10" fmla="*/ 148067 w 1228227"/>
                    <a:gd name="connsiteY10" fmla="*/ 105476 h 191515"/>
                    <a:gd name="connsiteX11" fmla="*/ 179964 w 1228227"/>
                    <a:gd name="connsiteY11" fmla="*/ 99096 h 191515"/>
                    <a:gd name="connsiteX12" fmla="*/ 199103 w 1228227"/>
                    <a:gd name="connsiteY12" fmla="*/ 94439 h 191515"/>
                    <a:gd name="connsiteX13" fmla="*/ 212628 w 1228227"/>
                    <a:gd name="connsiteY13" fmla="*/ 90996 h 191515"/>
                    <a:gd name="connsiteX14" fmla="*/ 226790 w 1228227"/>
                    <a:gd name="connsiteY14" fmla="*/ 87231 h 191515"/>
                    <a:gd name="connsiteX15" fmla="*/ 232339 w 1228227"/>
                    <a:gd name="connsiteY15" fmla="*/ 85573 h 191515"/>
                    <a:gd name="connsiteX16" fmla="*/ 256645 w 1228227"/>
                    <a:gd name="connsiteY16" fmla="*/ 78491 h 191515"/>
                    <a:gd name="connsiteX17" fmla="*/ 284077 w 1228227"/>
                    <a:gd name="connsiteY17" fmla="*/ 69880 h 191515"/>
                    <a:gd name="connsiteX18" fmla="*/ 324203 w 1228227"/>
                    <a:gd name="connsiteY18" fmla="*/ 56355 h 191515"/>
                    <a:gd name="connsiteX19" fmla="*/ 324203 w 1228227"/>
                    <a:gd name="connsiteY19" fmla="*/ 56355 h 191515"/>
                    <a:gd name="connsiteX20" fmla="*/ 335431 w 1228227"/>
                    <a:gd name="connsiteY20" fmla="*/ 52336 h 191515"/>
                    <a:gd name="connsiteX21" fmla="*/ 365223 w 1228227"/>
                    <a:gd name="connsiteY21" fmla="*/ 44490 h 191515"/>
                    <a:gd name="connsiteX22" fmla="*/ 387231 w 1228227"/>
                    <a:gd name="connsiteY22" fmla="*/ 41364 h 191515"/>
                    <a:gd name="connsiteX23" fmla="*/ 410453 w 1228227"/>
                    <a:gd name="connsiteY23" fmla="*/ 39897 h 191515"/>
                    <a:gd name="connsiteX24" fmla="*/ 658356 w 1228227"/>
                    <a:gd name="connsiteY24" fmla="*/ 79129 h 191515"/>
                    <a:gd name="connsiteX25" fmla="*/ 658356 w 1228227"/>
                    <a:gd name="connsiteY25" fmla="*/ 79129 h 191515"/>
                    <a:gd name="connsiteX26" fmla="*/ 692550 w 1228227"/>
                    <a:gd name="connsiteY26" fmla="*/ 88635 h 191515"/>
                    <a:gd name="connsiteX27" fmla="*/ 817905 w 1228227"/>
                    <a:gd name="connsiteY27" fmla="*/ 127677 h 191515"/>
                    <a:gd name="connsiteX28" fmla="*/ 926930 w 1228227"/>
                    <a:gd name="connsiteY28" fmla="*/ 160914 h 191515"/>
                    <a:gd name="connsiteX29" fmla="*/ 934457 w 1228227"/>
                    <a:gd name="connsiteY29" fmla="*/ 163082 h 191515"/>
                    <a:gd name="connsiteX30" fmla="*/ 1115314 w 1228227"/>
                    <a:gd name="connsiteY30" fmla="*/ 186559 h 191515"/>
                    <a:gd name="connsiteX31" fmla="*/ 1139173 w 1228227"/>
                    <a:gd name="connsiteY31" fmla="*/ 180881 h 191515"/>
                    <a:gd name="connsiteX32" fmla="*/ 1155503 w 1228227"/>
                    <a:gd name="connsiteY32" fmla="*/ 174501 h 191515"/>
                    <a:gd name="connsiteX33" fmla="*/ 1171387 w 1228227"/>
                    <a:gd name="connsiteY33" fmla="*/ 165762 h 191515"/>
                    <a:gd name="connsiteX34" fmla="*/ 1213428 w 1228227"/>
                    <a:gd name="connsiteY34" fmla="*/ 124296 h 191515"/>
                    <a:gd name="connsiteX35" fmla="*/ 1217512 w 1228227"/>
                    <a:gd name="connsiteY35" fmla="*/ 117917 h 191515"/>
                    <a:gd name="connsiteX36" fmla="*/ 1219297 w 1228227"/>
                    <a:gd name="connsiteY36" fmla="*/ 114791 h 191515"/>
                    <a:gd name="connsiteX37" fmla="*/ 1220956 w 1228227"/>
                    <a:gd name="connsiteY37" fmla="*/ 111729 h 191515"/>
                    <a:gd name="connsiteX38" fmla="*/ 1223891 w 1228227"/>
                    <a:gd name="connsiteY38" fmla="*/ 105859 h 191515"/>
                    <a:gd name="connsiteX39" fmla="*/ 1225167 w 1228227"/>
                    <a:gd name="connsiteY39" fmla="*/ 102925 h 191515"/>
                    <a:gd name="connsiteX40" fmla="*/ 1226315 w 1228227"/>
                    <a:gd name="connsiteY40" fmla="*/ 100118 h 191515"/>
                    <a:gd name="connsiteX41" fmla="*/ 1227271 w 1228227"/>
                    <a:gd name="connsiteY41" fmla="*/ 97248 h 191515"/>
                    <a:gd name="connsiteX42" fmla="*/ 1230908 w 1228227"/>
                    <a:gd name="connsiteY42" fmla="*/ 79321 h 191515"/>
                    <a:gd name="connsiteX43" fmla="*/ 1227335 w 1228227"/>
                    <a:gd name="connsiteY43" fmla="*/ 85062 h 191515"/>
                    <a:gd name="connsiteX44" fmla="*/ 1218277 w 1228227"/>
                    <a:gd name="connsiteY44" fmla="*/ 97056 h 191515"/>
                    <a:gd name="connsiteX45" fmla="*/ 1184593 w 1228227"/>
                    <a:gd name="connsiteY45" fmla="*/ 126592 h 191515"/>
                    <a:gd name="connsiteX46" fmla="*/ 1165455 w 1228227"/>
                    <a:gd name="connsiteY46" fmla="*/ 136480 h 191515"/>
                    <a:gd name="connsiteX47" fmla="*/ 1155950 w 1228227"/>
                    <a:gd name="connsiteY47" fmla="*/ 139989 h 191515"/>
                    <a:gd name="connsiteX48" fmla="*/ 1129157 w 1228227"/>
                    <a:gd name="connsiteY48" fmla="*/ 146369 h 191515"/>
                    <a:gd name="connsiteX49" fmla="*/ 1082778 w 1228227"/>
                    <a:gd name="connsiteY49" fmla="*/ 148600 h 191515"/>
                    <a:gd name="connsiteX50" fmla="*/ 1064916 w 1228227"/>
                    <a:gd name="connsiteY50" fmla="*/ 147325 h 191515"/>
                    <a:gd name="connsiteX51" fmla="*/ 1010627 w 1228227"/>
                    <a:gd name="connsiteY51" fmla="*/ 138841 h 191515"/>
                    <a:gd name="connsiteX52" fmla="*/ 825624 w 1228227"/>
                    <a:gd name="connsiteY52" fmla="*/ 86401 h 191515"/>
                    <a:gd name="connsiteX53" fmla="*/ 792068 w 1228227"/>
                    <a:gd name="connsiteY53" fmla="*/ 75493 h 191515"/>
                    <a:gd name="connsiteX54" fmla="*/ 334793 w 1228227"/>
                    <a:gd name="connsiteY54" fmla="*/ 10295 h 191515"/>
                    <a:gd name="connsiteX55" fmla="*/ 193743 w 1228227"/>
                    <a:gd name="connsiteY55" fmla="*/ 52782 h 191515"/>
                    <a:gd name="connsiteX56" fmla="*/ 102583 w 1228227"/>
                    <a:gd name="connsiteY56" fmla="*/ 70389 h 191515"/>
                    <a:gd name="connsiteX57" fmla="*/ 92375 w 1228227"/>
                    <a:gd name="connsiteY57" fmla="*/ 71666 h 191515"/>
                    <a:gd name="connsiteX58" fmla="*/ 80637 w 1228227"/>
                    <a:gd name="connsiteY58" fmla="*/ 72750 h 191515"/>
                    <a:gd name="connsiteX59" fmla="*/ 55630 w 1228227"/>
                    <a:gd name="connsiteY59" fmla="*/ 74473 h 191515"/>
                    <a:gd name="connsiteX60" fmla="*/ 16970 w 1228227"/>
                    <a:gd name="connsiteY60" fmla="*/ 73898 h 191515"/>
                    <a:gd name="connsiteX61" fmla="*/ 2680 w 1228227"/>
                    <a:gd name="connsiteY61" fmla="*/ 72750 h 191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228227" h="191515">
                      <a:moveTo>
                        <a:pt x="2680" y="72750"/>
                      </a:moveTo>
                      <a:lnTo>
                        <a:pt x="2680" y="113068"/>
                      </a:lnTo>
                      <a:cubicBezTo>
                        <a:pt x="10719" y="114280"/>
                        <a:pt x="19140" y="115172"/>
                        <a:pt x="28198" y="115619"/>
                      </a:cubicBezTo>
                      <a:cubicBezTo>
                        <a:pt x="32601" y="115619"/>
                        <a:pt x="37258" y="116003"/>
                        <a:pt x="41915" y="116066"/>
                      </a:cubicBezTo>
                      <a:lnTo>
                        <a:pt x="46444" y="116066"/>
                      </a:lnTo>
                      <a:cubicBezTo>
                        <a:pt x="58883" y="116066"/>
                        <a:pt x="71962" y="115428"/>
                        <a:pt x="86124" y="114152"/>
                      </a:cubicBezTo>
                      <a:cubicBezTo>
                        <a:pt x="92503" y="113578"/>
                        <a:pt x="98563" y="112941"/>
                        <a:pt x="105262" y="112174"/>
                      </a:cubicBezTo>
                      <a:lnTo>
                        <a:pt x="111641" y="111410"/>
                      </a:lnTo>
                      <a:lnTo>
                        <a:pt x="124400" y="109559"/>
                      </a:lnTo>
                      <a:lnTo>
                        <a:pt x="136520" y="107517"/>
                      </a:lnTo>
                      <a:lnTo>
                        <a:pt x="148067" y="105476"/>
                      </a:lnTo>
                      <a:cubicBezTo>
                        <a:pt x="158275" y="103499"/>
                        <a:pt x="168800" y="101330"/>
                        <a:pt x="179964" y="99096"/>
                      </a:cubicBezTo>
                      <a:cubicBezTo>
                        <a:pt x="186344" y="97629"/>
                        <a:pt x="192723" y="96162"/>
                        <a:pt x="199103" y="94439"/>
                      </a:cubicBezTo>
                      <a:lnTo>
                        <a:pt x="212628" y="90996"/>
                      </a:lnTo>
                      <a:lnTo>
                        <a:pt x="226790" y="87231"/>
                      </a:lnTo>
                      <a:lnTo>
                        <a:pt x="232339" y="85573"/>
                      </a:lnTo>
                      <a:cubicBezTo>
                        <a:pt x="240249" y="83403"/>
                        <a:pt x="248351" y="81044"/>
                        <a:pt x="256645" y="78491"/>
                      </a:cubicBezTo>
                      <a:cubicBezTo>
                        <a:pt x="265639" y="75812"/>
                        <a:pt x="274763" y="72942"/>
                        <a:pt x="284077" y="69880"/>
                      </a:cubicBezTo>
                      <a:cubicBezTo>
                        <a:pt x="296836" y="65668"/>
                        <a:pt x="310551" y="61139"/>
                        <a:pt x="324203" y="56355"/>
                      </a:cubicBezTo>
                      <a:lnTo>
                        <a:pt x="324203" y="56355"/>
                      </a:lnTo>
                      <a:lnTo>
                        <a:pt x="335431" y="52336"/>
                      </a:lnTo>
                      <a:cubicBezTo>
                        <a:pt x="345128" y="48955"/>
                        <a:pt x="355079" y="46340"/>
                        <a:pt x="365223" y="44490"/>
                      </a:cubicBezTo>
                      <a:cubicBezTo>
                        <a:pt x="372241" y="43213"/>
                        <a:pt x="379576" y="42129"/>
                        <a:pt x="387231" y="41364"/>
                      </a:cubicBezTo>
                      <a:cubicBezTo>
                        <a:pt x="394886" y="40598"/>
                        <a:pt x="402479" y="40151"/>
                        <a:pt x="410453" y="39897"/>
                      </a:cubicBezTo>
                      <a:cubicBezTo>
                        <a:pt x="481136" y="37727"/>
                        <a:pt x="568917" y="54887"/>
                        <a:pt x="658356" y="79129"/>
                      </a:cubicBezTo>
                      <a:cubicBezTo>
                        <a:pt x="658356" y="79129"/>
                        <a:pt x="658356" y="79129"/>
                        <a:pt x="658356" y="79129"/>
                      </a:cubicBezTo>
                      <a:cubicBezTo>
                        <a:pt x="669775" y="82191"/>
                        <a:pt x="681195" y="85509"/>
                        <a:pt x="692550" y="88635"/>
                      </a:cubicBezTo>
                      <a:cubicBezTo>
                        <a:pt x="734973" y="100819"/>
                        <a:pt x="777269" y="114152"/>
                        <a:pt x="817905" y="127677"/>
                      </a:cubicBezTo>
                      <a:cubicBezTo>
                        <a:pt x="855798" y="139351"/>
                        <a:pt x="892288" y="151025"/>
                        <a:pt x="926930" y="160914"/>
                      </a:cubicBezTo>
                      <a:lnTo>
                        <a:pt x="934457" y="163082"/>
                      </a:lnTo>
                      <a:cubicBezTo>
                        <a:pt x="1003099" y="182220"/>
                        <a:pt x="1064470" y="194979"/>
                        <a:pt x="1115314" y="186559"/>
                      </a:cubicBezTo>
                      <a:cubicBezTo>
                        <a:pt x="1123416" y="185282"/>
                        <a:pt x="1131390" y="183369"/>
                        <a:pt x="1139173" y="180881"/>
                      </a:cubicBezTo>
                      <a:cubicBezTo>
                        <a:pt x="1144722" y="179094"/>
                        <a:pt x="1150209" y="176926"/>
                        <a:pt x="1155503" y="174501"/>
                      </a:cubicBezTo>
                      <a:cubicBezTo>
                        <a:pt x="1160990" y="171950"/>
                        <a:pt x="1166285" y="169016"/>
                        <a:pt x="1171387" y="165762"/>
                      </a:cubicBezTo>
                      <a:cubicBezTo>
                        <a:pt x="1188102" y="154980"/>
                        <a:pt x="1202456" y="140882"/>
                        <a:pt x="1213428" y="124296"/>
                      </a:cubicBezTo>
                      <a:cubicBezTo>
                        <a:pt x="1214895" y="122063"/>
                        <a:pt x="1216235" y="119957"/>
                        <a:pt x="1217512" y="117917"/>
                      </a:cubicBezTo>
                      <a:cubicBezTo>
                        <a:pt x="1218149" y="116895"/>
                        <a:pt x="1218724" y="115811"/>
                        <a:pt x="1219297" y="114791"/>
                      </a:cubicBezTo>
                      <a:cubicBezTo>
                        <a:pt x="1219872" y="113769"/>
                        <a:pt x="1220446" y="112749"/>
                        <a:pt x="1220956" y="111729"/>
                      </a:cubicBezTo>
                      <a:cubicBezTo>
                        <a:pt x="1222041" y="109687"/>
                        <a:pt x="1222997" y="107709"/>
                        <a:pt x="1223891" y="105859"/>
                      </a:cubicBezTo>
                      <a:cubicBezTo>
                        <a:pt x="1224784" y="104009"/>
                        <a:pt x="1224784" y="103881"/>
                        <a:pt x="1225167" y="102925"/>
                      </a:cubicBezTo>
                      <a:lnTo>
                        <a:pt x="1226315" y="100118"/>
                      </a:lnTo>
                      <a:cubicBezTo>
                        <a:pt x="1226315" y="99160"/>
                        <a:pt x="1227017" y="98204"/>
                        <a:pt x="1227271" y="97248"/>
                      </a:cubicBezTo>
                      <a:cubicBezTo>
                        <a:pt x="1229313" y="91505"/>
                        <a:pt x="1230588" y="85445"/>
                        <a:pt x="1230908" y="79321"/>
                      </a:cubicBezTo>
                      <a:cubicBezTo>
                        <a:pt x="1229760" y="81235"/>
                        <a:pt x="1228676" y="83084"/>
                        <a:pt x="1227335" y="85062"/>
                      </a:cubicBezTo>
                      <a:cubicBezTo>
                        <a:pt x="1224401" y="89337"/>
                        <a:pt x="1221403" y="93292"/>
                        <a:pt x="1218277" y="97056"/>
                      </a:cubicBezTo>
                      <a:cubicBezTo>
                        <a:pt x="1208771" y="108665"/>
                        <a:pt x="1197352" y="118681"/>
                        <a:pt x="1184593" y="126592"/>
                      </a:cubicBezTo>
                      <a:cubicBezTo>
                        <a:pt x="1178533" y="130420"/>
                        <a:pt x="1172090" y="133738"/>
                        <a:pt x="1165455" y="136480"/>
                      </a:cubicBezTo>
                      <a:cubicBezTo>
                        <a:pt x="1162329" y="137756"/>
                        <a:pt x="1159076" y="138968"/>
                        <a:pt x="1155950" y="139989"/>
                      </a:cubicBezTo>
                      <a:cubicBezTo>
                        <a:pt x="1147211" y="142860"/>
                        <a:pt x="1138279" y="145029"/>
                        <a:pt x="1129157" y="146369"/>
                      </a:cubicBezTo>
                      <a:cubicBezTo>
                        <a:pt x="1113783" y="148664"/>
                        <a:pt x="1098280" y="149367"/>
                        <a:pt x="1082778" y="148600"/>
                      </a:cubicBezTo>
                      <a:cubicBezTo>
                        <a:pt x="1076910" y="148600"/>
                        <a:pt x="1070976" y="147963"/>
                        <a:pt x="1064916" y="147325"/>
                      </a:cubicBezTo>
                      <a:cubicBezTo>
                        <a:pt x="1046671" y="145475"/>
                        <a:pt x="1028553" y="142668"/>
                        <a:pt x="1010627" y="138841"/>
                      </a:cubicBezTo>
                      <a:cubicBezTo>
                        <a:pt x="954743" y="127103"/>
                        <a:pt x="892352" y="106944"/>
                        <a:pt x="825624" y="86401"/>
                      </a:cubicBezTo>
                      <a:lnTo>
                        <a:pt x="792068" y="75493"/>
                      </a:lnTo>
                      <a:cubicBezTo>
                        <a:pt x="625247" y="22162"/>
                        <a:pt x="438458" y="-25939"/>
                        <a:pt x="334793" y="10295"/>
                      </a:cubicBezTo>
                      <a:cubicBezTo>
                        <a:pt x="282993" y="28286"/>
                        <a:pt x="236104" y="42192"/>
                        <a:pt x="193743" y="52782"/>
                      </a:cubicBezTo>
                      <a:cubicBezTo>
                        <a:pt x="163697" y="60311"/>
                        <a:pt x="133267" y="66179"/>
                        <a:pt x="102583" y="70389"/>
                      </a:cubicBezTo>
                      <a:lnTo>
                        <a:pt x="92375" y="71666"/>
                      </a:lnTo>
                      <a:cubicBezTo>
                        <a:pt x="88421" y="72048"/>
                        <a:pt x="84465" y="72495"/>
                        <a:pt x="80637" y="72750"/>
                      </a:cubicBezTo>
                      <a:cubicBezTo>
                        <a:pt x="71962" y="73642"/>
                        <a:pt x="63668" y="74153"/>
                        <a:pt x="55630" y="74473"/>
                      </a:cubicBezTo>
                      <a:cubicBezTo>
                        <a:pt x="42743" y="74920"/>
                        <a:pt x="29857" y="74728"/>
                        <a:pt x="16970" y="73898"/>
                      </a:cubicBezTo>
                      <a:cubicBezTo>
                        <a:pt x="11421" y="73770"/>
                        <a:pt x="6956" y="73325"/>
                        <a:pt x="2680" y="72750"/>
                      </a:cubicBezTo>
                      <a:close/>
                    </a:path>
                  </a:pathLst>
                </a:custGeom>
                <a:solidFill>
                  <a:srgbClr val="FF9CCC"/>
                </a:solidFill>
                <a:ln w="6375" cap="flat">
                  <a:noFill/>
                  <a:prstDash val="solid"/>
                  <a:miter/>
                </a:ln>
              </p:spPr>
              <p:txBody>
                <a:bodyPr rtlCol="0" anchor="ctr"/>
                <a:lstStyle/>
                <a:p>
                  <a:endParaRPr lang="zh-CN" altLang="en-US"/>
                </a:p>
              </p:txBody>
            </p:sp>
            <p:sp>
              <p:nvSpPr>
                <p:cNvPr id="533" name="îšlidè">
                  <a:extLst>
                    <a:ext uri="{FF2B5EF4-FFF2-40B4-BE49-F238E27FC236}">
                      <a16:creationId xmlns:a16="http://schemas.microsoft.com/office/drawing/2014/main" id="{85DB4A98-9397-5112-106B-C423F71E07A7}"/>
                    </a:ext>
                  </a:extLst>
                </p:cNvPr>
                <p:cNvSpPr/>
                <p:nvPr/>
              </p:nvSpPr>
              <p:spPr>
                <a:xfrm>
                  <a:off x="46885" y="6098559"/>
                  <a:ext cx="1026829" cy="369726"/>
                </a:xfrm>
                <a:custGeom>
                  <a:avLst/>
                  <a:gdLst>
                    <a:gd name="connsiteX0" fmla="*/ 321080 w 1026829"/>
                    <a:gd name="connsiteY0" fmla="*/ 262825 h 369726"/>
                    <a:gd name="connsiteX1" fmla="*/ 717495 w 1026829"/>
                    <a:gd name="connsiteY1" fmla="*/ 294723 h 369726"/>
                    <a:gd name="connsiteX2" fmla="*/ 982049 w 1026829"/>
                    <a:gd name="connsiteY2" fmla="*/ 350670 h 369726"/>
                    <a:gd name="connsiteX3" fmla="*/ 1003101 w 1026829"/>
                    <a:gd name="connsiteY3" fmla="*/ 203944 h 369726"/>
                    <a:gd name="connsiteX4" fmla="*/ 925528 w 1026829"/>
                    <a:gd name="connsiteY4" fmla="*/ 52050 h 369726"/>
                    <a:gd name="connsiteX5" fmla="*/ 478523 w 1026829"/>
                    <a:gd name="connsiteY5" fmla="*/ 3566 h 369726"/>
                    <a:gd name="connsiteX6" fmla="*/ 123446 w 1026829"/>
                    <a:gd name="connsiteY6" fmla="*/ 11094 h 369726"/>
                    <a:gd name="connsiteX7" fmla="*/ 124849 w 1026829"/>
                    <a:gd name="connsiteY7" fmla="*/ 26660 h 369726"/>
                    <a:gd name="connsiteX8" fmla="*/ 13337 w 1026829"/>
                    <a:gd name="connsiteY8" fmla="*/ 248025 h 369726"/>
                    <a:gd name="connsiteX9" fmla="*/ 321080 w 1026829"/>
                    <a:gd name="connsiteY9" fmla="*/ 262825 h 369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6829" h="369726">
                      <a:moveTo>
                        <a:pt x="321080" y="262825"/>
                      </a:moveTo>
                      <a:cubicBezTo>
                        <a:pt x="459832" y="241965"/>
                        <a:pt x="578424" y="218553"/>
                        <a:pt x="717495" y="294723"/>
                      </a:cubicBezTo>
                      <a:cubicBezTo>
                        <a:pt x="854143" y="373571"/>
                        <a:pt x="867347" y="381481"/>
                        <a:pt x="982049" y="350670"/>
                      </a:cubicBezTo>
                      <a:cubicBezTo>
                        <a:pt x="1098984" y="322346"/>
                        <a:pt x="899947" y="254979"/>
                        <a:pt x="1003101" y="203944"/>
                      </a:cubicBezTo>
                      <a:cubicBezTo>
                        <a:pt x="1070404" y="172556"/>
                        <a:pt x="996021" y="99067"/>
                        <a:pt x="925528" y="52050"/>
                      </a:cubicBezTo>
                      <a:cubicBezTo>
                        <a:pt x="831432" y="24809"/>
                        <a:pt x="688852" y="2290"/>
                        <a:pt x="478523" y="3566"/>
                      </a:cubicBezTo>
                      <a:cubicBezTo>
                        <a:pt x="415240" y="3056"/>
                        <a:pt x="248864" y="-13403"/>
                        <a:pt x="123446" y="11094"/>
                      </a:cubicBezTo>
                      <a:cubicBezTo>
                        <a:pt x="122296" y="16261"/>
                        <a:pt x="119617" y="23406"/>
                        <a:pt x="124849" y="26660"/>
                      </a:cubicBezTo>
                      <a:cubicBezTo>
                        <a:pt x="262707" y="114057"/>
                        <a:pt x="76556" y="149910"/>
                        <a:pt x="13337" y="248025"/>
                      </a:cubicBezTo>
                      <a:cubicBezTo>
                        <a:pt x="-49565" y="344099"/>
                        <a:pt x="180605" y="280624"/>
                        <a:pt x="321080" y="262825"/>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534" name="îṧliḑé">
                  <a:extLst>
                    <a:ext uri="{FF2B5EF4-FFF2-40B4-BE49-F238E27FC236}">
                      <a16:creationId xmlns:a16="http://schemas.microsoft.com/office/drawing/2014/main" id="{CDA5BD8E-D422-FC4A-AB41-6B49C15F42AB}"/>
                    </a:ext>
                  </a:extLst>
                </p:cNvPr>
                <p:cNvSpPr/>
                <p:nvPr/>
              </p:nvSpPr>
              <p:spPr>
                <a:xfrm>
                  <a:off x="185958" y="6120870"/>
                  <a:ext cx="772782" cy="238537"/>
                </a:xfrm>
                <a:custGeom>
                  <a:avLst/>
                  <a:gdLst>
                    <a:gd name="connsiteX0" fmla="*/ 338047 w 772782"/>
                    <a:gd name="connsiteY0" fmla="*/ 103548 h 238537"/>
                    <a:gd name="connsiteX1" fmla="*/ 219135 w 772782"/>
                    <a:gd name="connsiteY1" fmla="*/ 176273 h 238537"/>
                    <a:gd name="connsiteX2" fmla="*/ 272722 w 772782"/>
                    <a:gd name="connsiteY2" fmla="*/ 113054 h 238537"/>
                    <a:gd name="connsiteX3" fmla="*/ 146090 w 772782"/>
                    <a:gd name="connsiteY3" fmla="*/ 160899 h 238537"/>
                    <a:gd name="connsiteX4" fmla="*/ 275911 w 772782"/>
                    <a:gd name="connsiteY4" fmla="*/ 88109 h 238537"/>
                    <a:gd name="connsiteX5" fmla="*/ 3128 w 772782"/>
                    <a:gd name="connsiteY5" fmla="*/ 136210 h 238537"/>
                    <a:gd name="connsiteX6" fmla="*/ 224429 w 772782"/>
                    <a:gd name="connsiteY6" fmla="*/ 76881 h 238537"/>
                    <a:gd name="connsiteX7" fmla="*/ 79042 w 772782"/>
                    <a:gd name="connsiteY7" fmla="*/ 56851 h 238537"/>
                    <a:gd name="connsiteX8" fmla="*/ 346340 w 772782"/>
                    <a:gd name="connsiteY8" fmla="*/ 75989 h 238537"/>
                    <a:gd name="connsiteX9" fmla="*/ 204079 w 772782"/>
                    <a:gd name="connsiteY9" fmla="*/ 23486 h 238537"/>
                    <a:gd name="connsiteX10" fmla="*/ 362736 w 772782"/>
                    <a:gd name="connsiteY10" fmla="*/ 53405 h 238537"/>
                    <a:gd name="connsiteX11" fmla="*/ 309403 w 772782"/>
                    <a:gd name="connsiteY11" fmla="*/ 6835 h 238537"/>
                    <a:gd name="connsiteX12" fmla="*/ 376195 w 772782"/>
                    <a:gd name="connsiteY12" fmla="*/ 33183 h 238537"/>
                    <a:gd name="connsiteX13" fmla="*/ 415939 w 772782"/>
                    <a:gd name="connsiteY13" fmla="*/ 903 h 238537"/>
                    <a:gd name="connsiteX14" fmla="*/ 415428 w 772782"/>
                    <a:gd name="connsiteY14" fmla="*/ 76308 h 238537"/>
                    <a:gd name="connsiteX15" fmla="*/ 475970 w 772782"/>
                    <a:gd name="connsiteY15" fmla="*/ 3646 h 238537"/>
                    <a:gd name="connsiteX16" fmla="*/ 464679 w 772782"/>
                    <a:gd name="connsiteY16" fmla="*/ 54681 h 238537"/>
                    <a:gd name="connsiteX17" fmla="*/ 571087 w 772782"/>
                    <a:gd name="connsiteY17" fmla="*/ 17362 h 238537"/>
                    <a:gd name="connsiteX18" fmla="*/ 481775 w 772782"/>
                    <a:gd name="connsiteY18" fmla="*/ 87536 h 238537"/>
                    <a:gd name="connsiteX19" fmla="*/ 643366 w 772782"/>
                    <a:gd name="connsiteY19" fmla="*/ 58956 h 238537"/>
                    <a:gd name="connsiteX20" fmla="*/ 562282 w 772782"/>
                    <a:gd name="connsiteY20" fmla="*/ 80071 h 238537"/>
                    <a:gd name="connsiteX21" fmla="*/ 754431 w 772782"/>
                    <a:gd name="connsiteY21" fmla="*/ 119816 h 238537"/>
                    <a:gd name="connsiteX22" fmla="*/ 548695 w 772782"/>
                    <a:gd name="connsiteY22" fmla="*/ 95766 h 238537"/>
                    <a:gd name="connsiteX23" fmla="*/ 774908 w 772782"/>
                    <a:gd name="connsiteY23" fmla="*/ 196878 h 238537"/>
                    <a:gd name="connsiteX24" fmla="*/ 546270 w 772782"/>
                    <a:gd name="connsiteY24" fmla="*/ 117199 h 238537"/>
                    <a:gd name="connsiteX25" fmla="*/ 660079 w 772782"/>
                    <a:gd name="connsiteY25" fmla="*/ 235346 h 238537"/>
                    <a:gd name="connsiteX26" fmla="*/ 484518 w 772782"/>
                    <a:gd name="connsiteY26" fmla="*/ 126322 h 238537"/>
                    <a:gd name="connsiteX27" fmla="*/ 510035 w 772782"/>
                    <a:gd name="connsiteY27" fmla="*/ 201343 h 238537"/>
                    <a:gd name="connsiteX28" fmla="*/ 457341 w 772782"/>
                    <a:gd name="connsiteY28" fmla="*/ 136912 h 238537"/>
                    <a:gd name="connsiteX29" fmla="*/ 448858 w 772782"/>
                    <a:gd name="connsiteY29" fmla="*/ 199559 h 238537"/>
                    <a:gd name="connsiteX30" fmla="*/ 413579 w 772782"/>
                    <a:gd name="connsiteY30" fmla="*/ 102654 h 238537"/>
                    <a:gd name="connsiteX31" fmla="*/ 374281 w 772782"/>
                    <a:gd name="connsiteY31" fmla="*/ 195028 h 238537"/>
                    <a:gd name="connsiteX32" fmla="*/ 374664 w 772782"/>
                    <a:gd name="connsiteY32" fmla="*/ 131234 h 238537"/>
                    <a:gd name="connsiteX33" fmla="*/ 305958 w 772782"/>
                    <a:gd name="connsiteY33" fmla="*/ 190563 h 238537"/>
                    <a:gd name="connsiteX34" fmla="*/ 338047 w 772782"/>
                    <a:gd name="connsiteY34" fmla="*/ 103548 h 238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772782" h="238537">
                      <a:moveTo>
                        <a:pt x="338047" y="103548"/>
                      </a:moveTo>
                      <a:cubicBezTo>
                        <a:pt x="300727" y="89450"/>
                        <a:pt x="264300" y="201663"/>
                        <a:pt x="219135" y="176273"/>
                      </a:cubicBezTo>
                      <a:cubicBezTo>
                        <a:pt x="172629" y="150755"/>
                        <a:pt x="269149" y="137549"/>
                        <a:pt x="272722" y="113054"/>
                      </a:cubicBezTo>
                      <a:cubicBezTo>
                        <a:pt x="274955" y="87536"/>
                        <a:pt x="177031" y="186225"/>
                        <a:pt x="146090" y="160899"/>
                      </a:cubicBezTo>
                      <a:cubicBezTo>
                        <a:pt x="112789" y="133787"/>
                        <a:pt x="278654" y="93788"/>
                        <a:pt x="275911" y="88109"/>
                      </a:cubicBezTo>
                      <a:cubicBezTo>
                        <a:pt x="269851" y="77456"/>
                        <a:pt x="22266" y="173530"/>
                        <a:pt x="3128" y="136210"/>
                      </a:cubicBezTo>
                      <a:cubicBezTo>
                        <a:pt x="-8802" y="112351"/>
                        <a:pt x="221814" y="80773"/>
                        <a:pt x="224429" y="76881"/>
                      </a:cubicBezTo>
                      <a:cubicBezTo>
                        <a:pt x="226535" y="68270"/>
                        <a:pt x="44594" y="72034"/>
                        <a:pt x="79042" y="56851"/>
                      </a:cubicBezTo>
                      <a:cubicBezTo>
                        <a:pt x="114895" y="36948"/>
                        <a:pt x="346404" y="84729"/>
                        <a:pt x="346340" y="75989"/>
                      </a:cubicBezTo>
                      <a:cubicBezTo>
                        <a:pt x="347807" y="63230"/>
                        <a:pt x="191320" y="45942"/>
                        <a:pt x="204079" y="23486"/>
                      </a:cubicBezTo>
                      <a:cubicBezTo>
                        <a:pt x="218050" y="-1393"/>
                        <a:pt x="361395" y="58573"/>
                        <a:pt x="362736" y="53405"/>
                      </a:cubicBezTo>
                      <a:cubicBezTo>
                        <a:pt x="365287" y="47026"/>
                        <a:pt x="279229" y="16341"/>
                        <a:pt x="309403" y="6835"/>
                      </a:cubicBezTo>
                      <a:cubicBezTo>
                        <a:pt x="339578" y="-2670"/>
                        <a:pt x="368477" y="37776"/>
                        <a:pt x="376195" y="33183"/>
                      </a:cubicBezTo>
                      <a:cubicBezTo>
                        <a:pt x="383914" y="28590"/>
                        <a:pt x="380980" y="-14215"/>
                        <a:pt x="415939" y="903"/>
                      </a:cubicBezTo>
                      <a:cubicBezTo>
                        <a:pt x="450898" y="16023"/>
                        <a:pt x="394058" y="69673"/>
                        <a:pt x="415428" y="76308"/>
                      </a:cubicBezTo>
                      <a:cubicBezTo>
                        <a:pt x="436800" y="82943"/>
                        <a:pt x="452174" y="-7454"/>
                        <a:pt x="475970" y="3646"/>
                      </a:cubicBezTo>
                      <a:cubicBezTo>
                        <a:pt x="499765" y="14746"/>
                        <a:pt x="456832" y="52641"/>
                        <a:pt x="464679" y="54681"/>
                      </a:cubicBezTo>
                      <a:cubicBezTo>
                        <a:pt x="472525" y="56723"/>
                        <a:pt x="540848" y="4540"/>
                        <a:pt x="571087" y="17362"/>
                      </a:cubicBezTo>
                      <a:cubicBezTo>
                        <a:pt x="600049" y="29100"/>
                        <a:pt x="465826" y="79306"/>
                        <a:pt x="481775" y="87536"/>
                      </a:cubicBezTo>
                      <a:cubicBezTo>
                        <a:pt x="496129" y="94488"/>
                        <a:pt x="597051" y="30121"/>
                        <a:pt x="643366" y="58956"/>
                      </a:cubicBezTo>
                      <a:cubicBezTo>
                        <a:pt x="688467" y="86388"/>
                        <a:pt x="557753" y="67122"/>
                        <a:pt x="562282" y="80071"/>
                      </a:cubicBezTo>
                      <a:cubicBezTo>
                        <a:pt x="566366" y="90215"/>
                        <a:pt x="754303" y="84346"/>
                        <a:pt x="754431" y="119816"/>
                      </a:cubicBezTo>
                      <a:cubicBezTo>
                        <a:pt x="754942" y="152159"/>
                        <a:pt x="601325" y="87919"/>
                        <a:pt x="548695" y="95766"/>
                      </a:cubicBezTo>
                      <a:cubicBezTo>
                        <a:pt x="498043" y="98508"/>
                        <a:pt x="789837" y="154456"/>
                        <a:pt x="774908" y="196878"/>
                      </a:cubicBezTo>
                      <a:cubicBezTo>
                        <a:pt x="763617" y="233114"/>
                        <a:pt x="586971" y="108778"/>
                        <a:pt x="546270" y="117199"/>
                      </a:cubicBezTo>
                      <a:cubicBezTo>
                        <a:pt x="510865" y="121155"/>
                        <a:pt x="747477" y="247913"/>
                        <a:pt x="660079" y="235346"/>
                      </a:cubicBezTo>
                      <a:cubicBezTo>
                        <a:pt x="575488" y="222013"/>
                        <a:pt x="540274" y="153244"/>
                        <a:pt x="484518" y="126322"/>
                      </a:cubicBezTo>
                      <a:cubicBezTo>
                        <a:pt x="430165" y="99465"/>
                        <a:pt x="578805" y="214422"/>
                        <a:pt x="510035" y="201343"/>
                      </a:cubicBezTo>
                      <a:cubicBezTo>
                        <a:pt x="460659" y="191966"/>
                        <a:pt x="505442" y="155476"/>
                        <a:pt x="457341" y="136912"/>
                      </a:cubicBezTo>
                      <a:cubicBezTo>
                        <a:pt x="428953" y="126004"/>
                        <a:pt x="501997" y="204343"/>
                        <a:pt x="448858" y="199559"/>
                      </a:cubicBezTo>
                      <a:cubicBezTo>
                        <a:pt x="377854" y="193816"/>
                        <a:pt x="460467" y="111331"/>
                        <a:pt x="413579" y="102654"/>
                      </a:cubicBezTo>
                      <a:cubicBezTo>
                        <a:pt x="390038" y="98508"/>
                        <a:pt x="426338" y="211487"/>
                        <a:pt x="374281" y="195028"/>
                      </a:cubicBezTo>
                      <a:cubicBezTo>
                        <a:pt x="343470" y="185587"/>
                        <a:pt x="377854" y="159432"/>
                        <a:pt x="374664" y="131234"/>
                      </a:cubicBezTo>
                      <a:cubicBezTo>
                        <a:pt x="371475" y="103037"/>
                        <a:pt x="350550" y="203130"/>
                        <a:pt x="305958" y="190563"/>
                      </a:cubicBezTo>
                      <a:cubicBezTo>
                        <a:pt x="280632" y="183419"/>
                        <a:pt x="366562" y="114776"/>
                        <a:pt x="338047" y="103548"/>
                      </a:cubicBezTo>
                      <a:close/>
                    </a:path>
                  </a:pathLst>
                </a:custGeom>
                <a:solidFill>
                  <a:srgbClr val="C53D79"/>
                </a:solidFill>
                <a:ln w="637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grpSp>
            <p:nvGrpSpPr>
              <p:cNvPr id="11" name="图形 420">
                <a:extLst>
                  <a:ext uri="{FF2B5EF4-FFF2-40B4-BE49-F238E27FC236}">
                    <a16:creationId xmlns:a16="http://schemas.microsoft.com/office/drawing/2014/main" id="{B937FA95-5CA6-6264-2A8C-D300E40D709D}"/>
                  </a:ext>
                </a:extLst>
              </p:cNvPr>
              <p:cNvGrpSpPr/>
              <p:nvPr/>
            </p:nvGrpSpPr>
            <p:grpSpPr>
              <a:xfrm>
                <a:off x="7923323" y="2977841"/>
                <a:ext cx="4313337" cy="3885731"/>
                <a:chOff x="7923323" y="2965141"/>
                <a:chExt cx="4313337" cy="3885731"/>
              </a:xfrm>
            </p:grpSpPr>
            <p:sp>
              <p:nvSpPr>
                <p:cNvPr id="12" name="iŝļíḑè">
                  <a:extLst>
                    <a:ext uri="{FF2B5EF4-FFF2-40B4-BE49-F238E27FC236}">
                      <a16:creationId xmlns:a16="http://schemas.microsoft.com/office/drawing/2014/main" id="{1CBC5880-07C0-9317-A9AD-9E9EBE9DDC79}"/>
                    </a:ext>
                  </a:extLst>
                </p:cNvPr>
                <p:cNvSpPr/>
                <p:nvPr/>
              </p:nvSpPr>
              <p:spPr>
                <a:xfrm>
                  <a:off x="9487190" y="4141640"/>
                  <a:ext cx="1368885" cy="1523660"/>
                </a:xfrm>
                <a:custGeom>
                  <a:avLst/>
                  <a:gdLst>
                    <a:gd name="connsiteX0" fmla="*/ 68244 w 1368885"/>
                    <a:gd name="connsiteY0" fmla="*/ 1165200 h 1523660"/>
                    <a:gd name="connsiteX1" fmla="*/ 177839 w 1368885"/>
                    <a:gd name="connsiteY1" fmla="*/ 1232098 h 1523660"/>
                    <a:gd name="connsiteX2" fmla="*/ 112710 w 1368885"/>
                    <a:gd name="connsiteY2" fmla="*/ 1259837 h 1523660"/>
                    <a:gd name="connsiteX3" fmla="*/ 122278 w 1368885"/>
                    <a:gd name="connsiteY3" fmla="*/ 1296019 h 1523660"/>
                    <a:gd name="connsiteX4" fmla="*/ 221257 w 1368885"/>
                    <a:gd name="connsiteY4" fmla="*/ 1253646 h 1523660"/>
                    <a:gd name="connsiteX5" fmla="*/ 299570 w 1368885"/>
                    <a:gd name="connsiteY5" fmla="*/ 1288783 h 1523660"/>
                    <a:gd name="connsiteX6" fmla="*/ 309542 w 1368885"/>
                    <a:gd name="connsiteY6" fmla="*/ 1293045 h 1523660"/>
                    <a:gd name="connsiteX7" fmla="*/ 313079 w 1368885"/>
                    <a:gd name="connsiteY7" fmla="*/ 1294492 h 1523660"/>
                    <a:gd name="connsiteX8" fmla="*/ 425002 w 1368885"/>
                    <a:gd name="connsiteY8" fmla="*/ 1337991 h 1523660"/>
                    <a:gd name="connsiteX9" fmla="*/ 361244 w 1368885"/>
                    <a:gd name="connsiteY9" fmla="*/ 1364605 h 1523660"/>
                    <a:gd name="connsiteX10" fmla="*/ 371051 w 1368885"/>
                    <a:gd name="connsiteY10" fmla="*/ 1400626 h 1523660"/>
                    <a:gd name="connsiteX11" fmla="*/ 473084 w 1368885"/>
                    <a:gd name="connsiteY11" fmla="*/ 1354956 h 1523660"/>
                    <a:gd name="connsiteX12" fmla="*/ 597551 w 1368885"/>
                    <a:gd name="connsiteY12" fmla="*/ 1393953 h 1523660"/>
                    <a:gd name="connsiteX13" fmla="*/ 605591 w 1368885"/>
                    <a:gd name="connsiteY13" fmla="*/ 1396284 h 1523660"/>
                    <a:gd name="connsiteX14" fmla="*/ 605591 w 1368885"/>
                    <a:gd name="connsiteY14" fmla="*/ 1396284 h 1523660"/>
                    <a:gd name="connsiteX15" fmla="*/ 613632 w 1368885"/>
                    <a:gd name="connsiteY15" fmla="*/ 1398294 h 1523660"/>
                    <a:gd name="connsiteX16" fmla="*/ 703927 w 1368885"/>
                    <a:gd name="connsiteY16" fmla="*/ 1463101 h 1523660"/>
                    <a:gd name="connsiteX17" fmla="*/ 709152 w 1368885"/>
                    <a:gd name="connsiteY17" fmla="*/ 1479825 h 1523660"/>
                    <a:gd name="connsiteX18" fmla="*/ 715104 w 1368885"/>
                    <a:gd name="connsiteY18" fmla="*/ 1521957 h 1523660"/>
                    <a:gd name="connsiteX19" fmla="*/ 847211 w 1368885"/>
                    <a:gd name="connsiteY19" fmla="*/ 1519707 h 1523660"/>
                    <a:gd name="connsiteX20" fmla="*/ 848334 w 1368885"/>
                    <a:gd name="connsiteY20" fmla="*/ 1419441 h 1523660"/>
                    <a:gd name="connsiteX21" fmla="*/ 873099 w 1368885"/>
                    <a:gd name="connsiteY21" fmla="*/ 1401269 h 1523660"/>
                    <a:gd name="connsiteX22" fmla="*/ 889180 w 1368885"/>
                    <a:gd name="connsiteY22" fmla="*/ 1395802 h 1523660"/>
                    <a:gd name="connsiteX23" fmla="*/ 1020242 w 1368885"/>
                    <a:gd name="connsiteY23" fmla="*/ 1339519 h 1523660"/>
                    <a:gd name="connsiteX24" fmla="*/ 1020242 w 1368885"/>
                    <a:gd name="connsiteY24" fmla="*/ 1339519 h 1523660"/>
                    <a:gd name="connsiteX25" fmla="*/ 1026029 w 1368885"/>
                    <a:gd name="connsiteY25" fmla="*/ 1336383 h 1523660"/>
                    <a:gd name="connsiteX26" fmla="*/ 1029084 w 1368885"/>
                    <a:gd name="connsiteY26" fmla="*/ 1334695 h 1523660"/>
                    <a:gd name="connsiteX27" fmla="*/ 1034392 w 1368885"/>
                    <a:gd name="connsiteY27" fmla="*/ 1331720 h 1523660"/>
                    <a:gd name="connsiteX28" fmla="*/ 1092446 w 1368885"/>
                    <a:gd name="connsiteY28" fmla="*/ 1294974 h 1523660"/>
                    <a:gd name="connsiteX29" fmla="*/ 1223426 w 1368885"/>
                    <a:gd name="connsiteY29" fmla="*/ 1292160 h 1523660"/>
                    <a:gd name="connsiteX30" fmla="*/ 1223426 w 1368885"/>
                    <a:gd name="connsiteY30" fmla="*/ 1292160 h 1523660"/>
                    <a:gd name="connsiteX31" fmla="*/ 1212488 w 1368885"/>
                    <a:gd name="connsiteY31" fmla="*/ 1257104 h 1523660"/>
                    <a:gd name="connsiteX32" fmla="*/ 1137309 w 1368885"/>
                    <a:gd name="connsiteY32" fmla="*/ 1261445 h 1523660"/>
                    <a:gd name="connsiteX33" fmla="*/ 1364614 w 1368885"/>
                    <a:gd name="connsiteY33" fmla="*/ 975767 h 1523660"/>
                    <a:gd name="connsiteX34" fmla="*/ 1269737 w 1368885"/>
                    <a:gd name="connsiteY34" fmla="*/ 966037 h 1523660"/>
                    <a:gd name="connsiteX35" fmla="*/ 1196490 w 1368885"/>
                    <a:gd name="connsiteY35" fmla="*/ 1119932 h 1523660"/>
                    <a:gd name="connsiteX36" fmla="*/ 1188449 w 1368885"/>
                    <a:gd name="connsiteY36" fmla="*/ 1043227 h 1523660"/>
                    <a:gd name="connsiteX37" fmla="*/ 1187805 w 1368885"/>
                    <a:gd name="connsiteY37" fmla="*/ 1043227 h 1523660"/>
                    <a:gd name="connsiteX38" fmla="*/ 1153551 w 1368885"/>
                    <a:gd name="connsiteY38" fmla="*/ 1035668 h 1523660"/>
                    <a:gd name="connsiteX39" fmla="*/ 1161591 w 1368885"/>
                    <a:gd name="connsiteY39" fmla="*/ 1156276 h 1523660"/>
                    <a:gd name="connsiteX40" fmla="*/ 1139884 w 1368885"/>
                    <a:gd name="connsiteY40" fmla="*/ 1174769 h 1523660"/>
                    <a:gd name="connsiteX41" fmla="*/ 1129429 w 1368885"/>
                    <a:gd name="connsiteY41" fmla="*/ 1182810 h 1523660"/>
                    <a:gd name="connsiteX42" fmla="*/ 966291 w 1368885"/>
                    <a:gd name="connsiteY42" fmla="*/ 1274873 h 1523660"/>
                    <a:gd name="connsiteX43" fmla="*/ 953425 w 1368885"/>
                    <a:gd name="connsiteY43" fmla="*/ 1184739 h 1523660"/>
                    <a:gd name="connsiteX44" fmla="*/ 917243 w 1368885"/>
                    <a:gd name="connsiteY44" fmla="*/ 1179835 h 1523660"/>
                    <a:gd name="connsiteX45" fmla="*/ 921585 w 1368885"/>
                    <a:gd name="connsiteY45" fmla="*/ 1294733 h 1523660"/>
                    <a:gd name="connsiteX46" fmla="*/ 799690 w 1368885"/>
                    <a:gd name="connsiteY46" fmla="*/ 1110927 h 1523660"/>
                    <a:gd name="connsiteX47" fmla="*/ 953665 w 1368885"/>
                    <a:gd name="connsiteY47" fmla="*/ 835781 h 1523660"/>
                    <a:gd name="connsiteX48" fmla="*/ 1065427 w 1368885"/>
                    <a:gd name="connsiteY48" fmla="*/ 760281 h 1523660"/>
                    <a:gd name="connsiteX49" fmla="*/ 1037690 w 1368885"/>
                    <a:gd name="connsiteY49" fmla="*/ 724742 h 1523660"/>
                    <a:gd name="connsiteX50" fmla="*/ 967253 w 1368885"/>
                    <a:gd name="connsiteY50" fmla="*/ 776603 h 1523660"/>
                    <a:gd name="connsiteX51" fmla="*/ 972722 w 1368885"/>
                    <a:gd name="connsiteY51" fmla="*/ 744441 h 1523660"/>
                    <a:gd name="connsiteX52" fmla="*/ 974811 w 1368885"/>
                    <a:gd name="connsiteY52" fmla="*/ 729486 h 1523660"/>
                    <a:gd name="connsiteX53" fmla="*/ 974811 w 1368885"/>
                    <a:gd name="connsiteY53" fmla="*/ 729486 h 1523660"/>
                    <a:gd name="connsiteX54" fmla="*/ 980279 w 1368885"/>
                    <a:gd name="connsiteY54" fmla="*/ 519388 h 1523660"/>
                    <a:gd name="connsiteX55" fmla="*/ 1040666 w 1368885"/>
                    <a:gd name="connsiteY55" fmla="*/ 413736 h 1523660"/>
                    <a:gd name="connsiteX56" fmla="*/ 1007133 w 1368885"/>
                    <a:gd name="connsiteY56" fmla="*/ 405212 h 1523660"/>
                    <a:gd name="connsiteX57" fmla="*/ 1007133 w 1368885"/>
                    <a:gd name="connsiteY57" fmla="*/ 405212 h 1523660"/>
                    <a:gd name="connsiteX58" fmla="*/ 975776 w 1368885"/>
                    <a:gd name="connsiteY58" fmla="*/ 464471 h 1523660"/>
                    <a:gd name="connsiteX59" fmla="*/ 949484 w 1368885"/>
                    <a:gd name="connsiteY59" fmla="*/ 304867 h 1523660"/>
                    <a:gd name="connsiteX60" fmla="*/ 945946 w 1368885"/>
                    <a:gd name="connsiteY60" fmla="*/ 288786 h 1523660"/>
                    <a:gd name="connsiteX61" fmla="*/ 913223 w 1368885"/>
                    <a:gd name="connsiteY61" fmla="*/ 165606 h 1523660"/>
                    <a:gd name="connsiteX62" fmla="*/ 938950 w 1368885"/>
                    <a:gd name="connsiteY62" fmla="*/ 59471 h 1523660"/>
                    <a:gd name="connsiteX63" fmla="*/ 914829 w 1368885"/>
                    <a:gd name="connsiteY63" fmla="*/ 75552 h 1523660"/>
                    <a:gd name="connsiteX64" fmla="*/ 896738 w 1368885"/>
                    <a:gd name="connsiteY64" fmla="*/ 113504 h 1523660"/>
                    <a:gd name="connsiteX65" fmla="*/ 859994 w 1368885"/>
                    <a:gd name="connsiteY65" fmla="*/ 15811 h 1523660"/>
                    <a:gd name="connsiteX66" fmla="*/ 859994 w 1368885"/>
                    <a:gd name="connsiteY66" fmla="*/ 15811 h 1523660"/>
                    <a:gd name="connsiteX67" fmla="*/ 748793 w 1368885"/>
                    <a:gd name="connsiteY67" fmla="*/ 54084 h 1523660"/>
                    <a:gd name="connsiteX68" fmla="*/ 780955 w 1368885"/>
                    <a:gd name="connsiteY68" fmla="*/ 91473 h 1523660"/>
                    <a:gd name="connsiteX69" fmla="*/ 790684 w 1368885"/>
                    <a:gd name="connsiteY69" fmla="*/ 106428 h 1523660"/>
                    <a:gd name="connsiteX70" fmla="*/ 851310 w 1368885"/>
                    <a:gd name="connsiteY70" fmla="*/ 307440 h 1523660"/>
                    <a:gd name="connsiteX71" fmla="*/ 800173 w 1368885"/>
                    <a:gd name="connsiteY71" fmla="*/ 271579 h 1523660"/>
                    <a:gd name="connsiteX72" fmla="*/ 768894 w 1368885"/>
                    <a:gd name="connsiteY72" fmla="*/ 293932 h 1523660"/>
                    <a:gd name="connsiteX73" fmla="*/ 858223 w 1368885"/>
                    <a:gd name="connsiteY73" fmla="*/ 359944 h 1523660"/>
                    <a:gd name="connsiteX74" fmla="*/ 866264 w 1368885"/>
                    <a:gd name="connsiteY74" fmla="*/ 510302 h 1523660"/>
                    <a:gd name="connsiteX75" fmla="*/ 866264 w 1368885"/>
                    <a:gd name="connsiteY75" fmla="*/ 510302 h 1523660"/>
                    <a:gd name="connsiteX76" fmla="*/ 866264 w 1368885"/>
                    <a:gd name="connsiteY76" fmla="*/ 526946 h 1523660"/>
                    <a:gd name="connsiteX77" fmla="*/ 863853 w 1368885"/>
                    <a:gd name="connsiteY77" fmla="*/ 604376 h 1523660"/>
                    <a:gd name="connsiteX78" fmla="*/ 765196 w 1368885"/>
                    <a:gd name="connsiteY78" fmla="*/ 551550 h 1523660"/>
                    <a:gd name="connsiteX79" fmla="*/ 763669 w 1368885"/>
                    <a:gd name="connsiteY79" fmla="*/ 548334 h 1523660"/>
                    <a:gd name="connsiteX80" fmla="*/ 726360 w 1368885"/>
                    <a:gd name="connsiteY80" fmla="*/ 573742 h 1523660"/>
                    <a:gd name="connsiteX81" fmla="*/ 858789 w 1368885"/>
                    <a:gd name="connsiteY81" fmla="*/ 668218 h 1523660"/>
                    <a:gd name="connsiteX82" fmla="*/ 807087 w 1368885"/>
                    <a:gd name="connsiteY82" fmla="*/ 899703 h 1523660"/>
                    <a:gd name="connsiteX83" fmla="*/ 760693 w 1368885"/>
                    <a:gd name="connsiteY83" fmla="*/ 836184 h 1523660"/>
                    <a:gd name="connsiteX84" fmla="*/ 719046 w 1368885"/>
                    <a:gd name="connsiteY84" fmla="*/ 843580 h 1523660"/>
                    <a:gd name="connsiteX85" fmla="*/ 782404 w 1368885"/>
                    <a:gd name="connsiteY85" fmla="*/ 948107 h 1523660"/>
                    <a:gd name="connsiteX86" fmla="*/ 682459 w 1368885"/>
                    <a:gd name="connsiteY86" fmla="*/ 1007125 h 1523660"/>
                    <a:gd name="connsiteX87" fmla="*/ 662762 w 1368885"/>
                    <a:gd name="connsiteY87" fmla="*/ 1001415 h 1523660"/>
                    <a:gd name="connsiteX88" fmla="*/ 656488 w 1368885"/>
                    <a:gd name="connsiteY88" fmla="*/ 998601 h 1523660"/>
                    <a:gd name="connsiteX89" fmla="*/ 585168 w 1368885"/>
                    <a:gd name="connsiteY89" fmla="*/ 919564 h 1523660"/>
                    <a:gd name="connsiteX90" fmla="*/ 579542 w 1368885"/>
                    <a:gd name="connsiteY90" fmla="*/ 907583 h 1523660"/>
                    <a:gd name="connsiteX91" fmla="*/ 545127 w 1368885"/>
                    <a:gd name="connsiteY91" fmla="*/ 798795 h 1523660"/>
                    <a:gd name="connsiteX92" fmla="*/ 649253 w 1368885"/>
                    <a:gd name="connsiteY92" fmla="*/ 710350 h 1523660"/>
                    <a:gd name="connsiteX93" fmla="*/ 610656 w 1368885"/>
                    <a:gd name="connsiteY93" fmla="*/ 686791 h 1523660"/>
                    <a:gd name="connsiteX94" fmla="*/ 534032 w 1368885"/>
                    <a:gd name="connsiteY94" fmla="*/ 740823 h 1523660"/>
                    <a:gd name="connsiteX95" fmla="*/ 514653 w 1368885"/>
                    <a:gd name="connsiteY95" fmla="*/ 536353 h 1523660"/>
                    <a:gd name="connsiteX96" fmla="*/ 514653 w 1368885"/>
                    <a:gd name="connsiteY96" fmla="*/ 527106 h 1523660"/>
                    <a:gd name="connsiteX97" fmla="*/ 514653 w 1368885"/>
                    <a:gd name="connsiteY97" fmla="*/ 522363 h 1523660"/>
                    <a:gd name="connsiteX98" fmla="*/ 513369 w 1368885"/>
                    <a:gd name="connsiteY98" fmla="*/ 477738 h 1523660"/>
                    <a:gd name="connsiteX99" fmla="*/ 619906 w 1368885"/>
                    <a:gd name="connsiteY99" fmla="*/ 383101 h 1523660"/>
                    <a:gd name="connsiteX100" fmla="*/ 581391 w 1368885"/>
                    <a:gd name="connsiteY100" fmla="*/ 358979 h 1523660"/>
                    <a:gd name="connsiteX101" fmla="*/ 512804 w 1368885"/>
                    <a:gd name="connsiteY101" fmla="*/ 417353 h 1523660"/>
                    <a:gd name="connsiteX102" fmla="*/ 516907 w 1368885"/>
                    <a:gd name="connsiteY102" fmla="*/ 248503 h 1523660"/>
                    <a:gd name="connsiteX103" fmla="*/ 517468 w 1368885"/>
                    <a:gd name="connsiteY103" fmla="*/ 237568 h 1523660"/>
                    <a:gd name="connsiteX104" fmla="*/ 517468 w 1368885"/>
                    <a:gd name="connsiteY104" fmla="*/ 234111 h 1523660"/>
                    <a:gd name="connsiteX105" fmla="*/ 521410 w 1368885"/>
                    <a:gd name="connsiteY105" fmla="*/ 172843 h 1523660"/>
                    <a:gd name="connsiteX106" fmla="*/ 520605 w 1368885"/>
                    <a:gd name="connsiteY106" fmla="*/ 172843 h 1523660"/>
                    <a:gd name="connsiteX107" fmla="*/ 406833 w 1368885"/>
                    <a:gd name="connsiteY107" fmla="*/ 145102 h 1523660"/>
                    <a:gd name="connsiteX108" fmla="*/ 406833 w 1368885"/>
                    <a:gd name="connsiteY108" fmla="*/ 145102 h 1523660"/>
                    <a:gd name="connsiteX109" fmla="*/ 390752 w 1368885"/>
                    <a:gd name="connsiteY109" fmla="*/ 249629 h 1523660"/>
                    <a:gd name="connsiteX110" fmla="*/ 343152 w 1368885"/>
                    <a:gd name="connsiteY110" fmla="*/ 204522 h 1523660"/>
                    <a:gd name="connsiteX111" fmla="*/ 307449 w 1368885"/>
                    <a:gd name="connsiteY111" fmla="*/ 230091 h 1523660"/>
                    <a:gd name="connsiteX112" fmla="*/ 307049 w 1368885"/>
                    <a:gd name="connsiteY112" fmla="*/ 230091 h 1523660"/>
                    <a:gd name="connsiteX113" fmla="*/ 385283 w 1368885"/>
                    <a:gd name="connsiteY113" fmla="*/ 307521 h 1523660"/>
                    <a:gd name="connsiteX114" fmla="*/ 391552 w 1368885"/>
                    <a:gd name="connsiteY114" fmla="*/ 603652 h 1523660"/>
                    <a:gd name="connsiteX115" fmla="*/ 324013 w 1368885"/>
                    <a:gd name="connsiteY115" fmla="*/ 552112 h 1523660"/>
                    <a:gd name="connsiteX116" fmla="*/ 323613 w 1368885"/>
                    <a:gd name="connsiteY116" fmla="*/ 552112 h 1523660"/>
                    <a:gd name="connsiteX117" fmla="*/ 286947 w 1368885"/>
                    <a:gd name="connsiteY117" fmla="*/ 575269 h 1523660"/>
                    <a:gd name="connsiteX118" fmla="*/ 399514 w 1368885"/>
                    <a:gd name="connsiteY118" fmla="*/ 666127 h 1523660"/>
                    <a:gd name="connsiteX119" fmla="*/ 475499 w 1368885"/>
                    <a:gd name="connsiteY119" fmla="*/ 972470 h 1523660"/>
                    <a:gd name="connsiteX120" fmla="*/ 362932 w 1368885"/>
                    <a:gd name="connsiteY120" fmla="*/ 922619 h 1523660"/>
                    <a:gd name="connsiteX121" fmla="*/ 361401 w 1368885"/>
                    <a:gd name="connsiteY121" fmla="*/ 921493 h 1523660"/>
                    <a:gd name="connsiteX122" fmla="*/ 350066 w 1368885"/>
                    <a:gd name="connsiteY122" fmla="*/ 913453 h 1523660"/>
                    <a:gd name="connsiteX123" fmla="*/ 308175 w 1368885"/>
                    <a:gd name="connsiteY123" fmla="*/ 879682 h 1523660"/>
                    <a:gd name="connsiteX124" fmla="*/ 273760 w 1368885"/>
                    <a:gd name="connsiteY124" fmla="*/ 762693 h 1523660"/>
                    <a:gd name="connsiteX125" fmla="*/ 245779 w 1368885"/>
                    <a:gd name="connsiteY125" fmla="*/ 786171 h 1523660"/>
                    <a:gd name="connsiteX126" fmla="*/ 263709 w 1368885"/>
                    <a:gd name="connsiteY126" fmla="*/ 841329 h 1523660"/>
                    <a:gd name="connsiteX127" fmla="*/ 48708 w 1368885"/>
                    <a:gd name="connsiteY127" fmla="*/ 633563 h 1523660"/>
                    <a:gd name="connsiteX128" fmla="*/ 16546 w 1368885"/>
                    <a:gd name="connsiteY128" fmla="*/ 722008 h 1523660"/>
                    <a:gd name="connsiteX129" fmla="*/ 16546 w 1368885"/>
                    <a:gd name="connsiteY129" fmla="*/ 722491 h 1523660"/>
                    <a:gd name="connsiteX130" fmla="*/ 92448 w 1368885"/>
                    <a:gd name="connsiteY130" fmla="*/ 793408 h 1523660"/>
                    <a:gd name="connsiteX131" fmla="*/ 29330 w 1368885"/>
                    <a:gd name="connsiteY131" fmla="*/ 793408 h 1523660"/>
                    <a:gd name="connsiteX132" fmla="*/ 14858 w 1368885"/>
                    <a:gd name="connsiteY132" fmla="*/ 827098 h 1523660"/>
                    <a:gd name="connsiteX133" fmla="*/ 133051 w 1368885"/>
                    <a:gd name="connsiteY133" fmla="*/ 828063 h 1523660"/>
                    <a:gd name="connsiteX134" fmla="*/ 181294 w 1368885"/>
                    <a:gd name="connsiteY134" fmla="*/ 867621 h 1523660"/>
                    <a:gd name="connsiteX135" fmla="*/ 192794 w 1368885"/>
                    <a:gd name="connsiteY135" fmla="*/ 876868 h 1523660"/>
                    <a:gd name="connsiteX136" fmla="*/ 318870 w 1368885"/>
                    <a:gd name="connsiteY136" fmla="*/ 974399 h 1523660"/>
                    <a:gd name="connsiteX137" fmla="*/ 280112 w 1368885"/>
                    <a:gd name="connsiteY137" fmla="*/ 974882 h 1523660"/>
                    <a:gd name="connsiteX138" fmla="*/ 268134 w 1368885"/>
                    <a:gd name="connsiteY138" fmla="*/ 1009697 h 1523660"/>
                    <a:gd name="connsiteX139" fmla="*/ 363010 w 1368885"/>
                    <a:gd name="connsiteY139" fmla="*/ 1007044 h 1523660"/>
                    <a:gd name="connsiteX140" fmla="*/ 430067 w 1368885"/>
                    <a:gd name="connsiteY140" fmla="*/ 1054242 h 1523660"/>
                    <a:gd name="connsiteX141" fmla="*/ 431194 w 1368885"/>
                    <a:gd name="connsiteY141" fmla="*/ 1055046 h 1523660"/>
                    <a:gd name="connsiteX142" fmla="*/ 431194 w 1368885"/>
                    <a:gd name="connsiteY142" fmla="*/ 1055046 h 1523660"/>
                    <a:gd name="connsiteX143" fmla="*/ 443498 w 1368885"/>
                    <a:gd name="connsiteY143" fmla="*/ 1064855 h 1523660"/>
                    <a:gd name="connsiteX144" fmla="*/ 563701 w 1368885"/>
                    <a:gd name="connsiteY144" fmla="*/ 1150809 h 1523660"/>
                    <a:gd name="connsiteX145" fmla="*/ 563701 w 1368885"/>
                    <a:gd name="connsiteY145" fmla="*/ 1150809 h 1523660"/>
                    <a:gd name="connsiteX146" fmla="*/ 702160 w 1368885"/>
                    <a:gd name="connsiteY146" fmla="*/ 1292482 h 1523660"/>
                    <a:gd name="connsiteX147" fmla="*/ 704249 w 1368885"/>
                    <a:gd name="connsiteY147" fmla="*/ 1298753 h 1523660"/>
                    <a:gd name="connsiteX148" fmla="*/ 704249 w 1368885"/>
                    <a:gd name="connsiteY148" fmla="*/ 1299316 h 1523660"/>
                    <a:gd name="connsiteX149" fmla="*/ 705536 w 1368885"/>
                    <a:gd name="connsiteY149" fmla="*/ 1303337 h 1523660"/>
                    <a:gd name="connsiteX150" fmla="*/ 705536 w 1368885"/>
                    <a:gd name="connsiteY150" fmla="*/ 1303899 h 1523660"/>
                    <a:gd name="connsiteX151" fmla="*/ 709074 w 1368885"/>
                    <a:gd name="connsiteY151" fmla="*/ 1315799 h 1523660"/>
                    <a:gd name="connsiteX152" fmla="*/ 597712 w 1368885"/>
                    <a:gd name="connsiteY152" fmla="*/ 1317086 h 1523660"/>
                    <a:gd name="connsiteX153" fmla="*/ 553089 w 1368885"/>
                    <a:gd name="connsiteY153" fmla="*/ 1224298 h 1523660"/>
                    <a:gd name="connsiteX154" fmla="*/ 520927 w 1368885"/>
                    <a:gd name="connsiteY154" fmla="*/ 1244882 h 1523660"/>
                    <a:gd name="connsiteX155" fmla="*/ 551640 w 1368885"/>
                    <a:gd name="connsiteY155" fmla="*/ 1306793 h 1523660"/>
                    <a:gd name="connsiteX156" fmla="*/ 479276 w 1368885"/>
                    <a:gd name="connsiteY156" fmla="*/ 1284200 h 1523660"/>
                    <a:gd name="connsiteX157" fmla="*/ 469947 w 1368885"/>
                    <a:gd name="connsiteY157" fmla="*/ 1280823 h 1523660"/>
                    <a:gd name="connsiteX158" fmla="*/ 463599 w 1368885"/>
                    <a:gd name="connsiteY158" fmla="*/ 1278492 h 1523660"/>
                    <a:gd name="connsiteX159" fmla="*/ 463599 w 1368885"/>
                    <a:gd name="connsiteY159" fmla="*/ 1278492 h 1523660"/>
                    <a:gd name="connsiteX160" fmla="*/ 356980 w 1368885"/>
                    <a:gd name="connsiteY160" fmla="*/ 1233464 h 1523660"/>
                    <a:gd name="connsiteX161" fmla="*/ 312113 w 1368885"/>
                    <a:gd name="connsiteY161" fmla="*/ 1128536 h 1523660"/>
                    <a:gd name="connsiteX162" fmla="*/ 287026 w 1368885"/>
                    <a:gd name="connsiteY162" fmla="*/ 1154908 h 1523660"/>
                    <a:gd name="connsiteX163" fmla="*/ 309703 w 1368885"/>
                    <a:gd name="connsiteY163" fmla="*/ 1210710 h 1523660"/>
                    <a:gd name="connsiteX164" fmla="*/ 193437 w 1368885"/>
                    <a:gd name="connsiteY164" fmla="*/ 1148958 h 1523660"/>
                    <a:gd name="connsiteX165" fmla="*/ 186119 w 1368885"/>
                    <a:gd name="connsiteY165" fmla="*/ 1144858 h 1523660"/>
                    <a:gd name="connsiteX166" fmla="*/ 99523 w 1368885"/>
                    <a:gd name="connsiteY166" fmla="*/ 1093480 h 1523660"/>
                    <a:gd name="connsiteX167" fmla="*/ 53852 w 1368885"/>
                    <a:gd name="connsiteY167" fmla="*/ 1116556 h 1523660"/>
                    <a:gd name="connsiteX168" fmla="*/ 68244 w 1368885"/>
                    <a:gd name="connsiteY168" fmla="*/ 1165200 h 1523660"/>
                    <a:gd name="connsiteX169" fmla="*/ 858223 w 1368885"/>
                    <a:gd name="connsiteY169" fmla="*/ 668137 h 1523660"/>
                    <a:gd name="connsiteX170" fmla="*/ 863292 w 1368885"/>
                    <a:gd name="connsiteY170" fmla="*/ 604697 h 1523660"/>
                    <a:gd name="connsiteX171" fmla="*/ 858223 w 1368885"/>
                    <a:gd name="connsiteY171" fmla="*/ 668137 h 152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1368885" h="1523660">
                      <a:moveTo>
                        <a:pt x="68244" y="1165200"/>
                      </a:moveTo>
                      <a:cubicBezTo>
                        <a:pt x="102899" y="1190367"/>
                        <a:pt x="139565" y="1212800"/>
                        <a:pt x="177839" y="1232098"/>
                      </a:cubicBezTo>
                      <a:cubicBezTo>
                        <a:pt x="160231" y="1248983"/>
                        <a:pt x="137071" y="1258872"/>
                        <a:pt x="112710" y="1259837"/>
                      </a:cubicBezTo>
                      <a:cubicBezTo>
                        <a:pt x="89877" y="1262973"/>
                        <a:pt x="100167" y="1306553"/>
                        <a:pt x="122278" y="1296019"/>
                      </a:cubicBezTo>
                      <a:cubicBezTo>
                        <a:pt x="165052" y="1299637"/>
                        <a:pt x="201556" y="1272381"/>
                        <a:pt x="221257" y="1253646"/>
                      </a:cubicBezTo>
                      <a:cubicBezTo>
                        <a:pt x="246505" y="1265787"/>
                        <a:pt x="272877" y="1277767"/>
                        <a:pt x="299570" y="1288783"/>
                      </a:cubicBezTo>
                      <a:lnTo>
                        <a:pt x="309542" y="1293045"/>
                      </a:lnTo>
                      <a:lnTo>
                        <a:pt x="313079" y="1294492"/>
                      </a:lnTo>
                      <a:cubicBezTo>
                        <a:pt x="350628" y="1310090"/>
                        <a:pt x="388580" y="1324725"/>
                        <a:pt x="425002" y="1337991"/>
                      </a:cubicBezTo>
                      <a:cubicBezTo>
                        <a:pt x="407555" y="1354072"/>
                        <a:pt x="384961" y="1363479"/>
                        <a:pt x="361244" y="1364605"/>
                      </a:cubicBezTo>
                      <a:cubicBezTo>
                        <a:pt x="338166" y="1367822"/>
                        <a:pt x="348861" y="1411803"/>
                        <a:pt x="371051" y="1400626"/>
                      </a:cubicBezTo>
                      <a:cubicBezTo>
                        <a:pt x="416239" y="1404325"/>
                        <a:pt x="454432" y="1373610"/>
                        <a:pt x="473084" y="1354956"/>
                      </a:cubicBezTo>
                      <a:cubicBezTo>
                        <a:pt x="523420" y="1372163"/>
                        <a:pt x="560246" y="1383742"/>
                        <a:pt x="597551" y="1393953"/>
                      </a:cubicBezTo>
                      <a:lnTo>
                        <a:pt x="605591" y="1396284"/>
                      </a:lnTo>
                      <a:lnTo>
                        <a:pt x="605591" y="1396284"/>
                      </a:lnTo>
                      <a:lnTo>
                        <a:pt x="613632" y="1398294"/>
                      </a:lnTo>
                      <a:cubicBezTo>
                        <a:pt x="664046" y="1402476"/>
                        <a:pt x="690661" y="1428607"/>
                        <a:pt x="703927" y="1463101"/>
                      </a:cubicBezTo>
                      <a:cubicBezTo>
                        <a:pt x="706019" y="1468568"/>
                        <a:pt x="707707" y="1474197"/>
                        <a:pt x="709152" y="1479825"/>
                      </a:cubicBezTo>
                      <a:cubicBezTo>
                        <a:pt x="712450" y="1493655"/>
                        <a:pt x="714460" y="1507725"/>
                        <a:pt x="715104" y="1521957"/>
                      </a:cubicBezTo>
                      <a:lnTo>
                        <a:pt x="847211" y="1519707"/>
                      </a:lnTo>
                      <a:cubicBezTo>
                        <a:pt x="834828" y="1503062"/>
                        <a:pt x="820675" y="1451764"/>
                        <a:pt x="848334" y="1419441"/>
                      </a:cubicBezTo>
                      <a:cubicBezTo>
                        <a:pt x="855090" y="1411561"/>
                        <a:pt x="863614" y="1405370"/>
                        <a:pt x="873099" y="1401269"/>
                      </a:cubicBezTo>
                      <a:cubicBezTo>
                        <a:pt x="878325" y="1399019"/>
                        <a:pt x="883715" y="1397169"/>
                        <a:pt x="889180" y="1395802"/>
                      </a:cubicBezTo>
                      <a:cubicBezTo>
                        <a:pt x="934530" y="1381249"/>
                        <a:pt x="978430" y="1362354"/>
                        <a:pt x="1020242" y="1339519"/>
                      </a:cubicBezTo>
                      <a:lnTo>
                        <a:pt x="1020242" y="1339519"/>
                      </a:lnTo>
                      <a:lnTo>
                        <a:pt x="1026029" y="1336383"/>
                      </a:lnTo>
                      <a:lnTo>
                        <a:pt x="1029084" y="1334695"/>
                      </a:lnTo>
                      <a:lnTo>
                        <a:pt x="1034392" y="1331720"/>
                      </a:lnTo>
                      <a:cubicBezTo>
                        <a:pt x="1054010" y="1320382"/>
                        <a:pt x="1073307" y="1308241"/>
                        <a:pt x="1092446" y="1294974"/>
                      </a:cubicBezTo>
                      <a:cubicBezTo>
                        <a:pt x="1099682" y="1298110"/>
                        <a:pt x="1171481" y="1327779"/>
                        <a:pt x="1223426" y="1292160"/>
                      </a:cubicBezTo>
                      <a:lnTo>
                        <a:pt x="1223426" y="1292160"/>
                      </a:lnTo>
                      <a:cubicBezTo>
                        <a:pt x="1246338" y="1288220"/>
                        <a:pt x="1233233" y="1248419"/>
                        <a:pt x="1212488" y="1257104"/>
                      </a:cubicBezTo>
                      <a:cubicBezTo>
                        <a:pt x="1189011" y="1268682"/>
                        <a:pt x="1161913" y="1270210"/>
                        <a:pt x="1137309" y="1261445"/>
                      </a:cubicBezTo>
                      <a:cubicBezTo>
                        <a:pt x="1241034" y="1177261"/>
                        <a:pt x="1321035" y="1071528"/>
                        <a:pt x="1364614" y="975767"/>
                      </a:cubicBezTo>
                      <a:cubicBezTo>
                        <a:pt x="1369922" y="934599"/>
                        <a:pt x="1272792" y="924710"/>
                        <a:pt x="1269737" y="966037"/>
                      </a:cubicBezTo>
                      <a:cubicBezTo>
                        <a:pt x="1258721" y="1022723"/>
                        <a:pt x="1233555" y="1075629"/>
                        <a:pt x="1196490" y="1119932"/>
                      </a:cubicBezTo>
                      <a:cubicBezTo>
                        <a:pt x="1188449" y="1105942"/>
                        <a:pt x="1179604" y="1080856"/>
                        <a:pt x="1188449" y="1043227"/>
                      </a:cubicBezTo>
                      <a:lnTo>
                        <a:pt x="1187805" y="1043227"/>
                      </a:lnTo>
                      <a:cubicBezTo>
                        <a:pt x="1201876" y="1019105"/>
                        <a:pt x="1150740" y="1007526"/>
                        <a:pt x="1153551" y="1035668"/>
                      </a:cubicBezTo>
                      <a:cubicBezTo>
                        <a:pt x="1130234" y="1082062"/>
                        <a:pt x="1152267" y="1136817"/>
                        <a:pt x="1161591" y="1156276"/>
                      </a:cubicBezTo>
                      <a:cubicBezTo>
                        <a:pt x="1154516" y="1162708"/>
                        <a:pt x="1147281" y="1168900"/>
                        <a:pt x="1139884" y="1174769"/>
                      </a:cubicBezTo>
                      <a:cubicBezTo>
                        <a:pt x="1136425" y="1177583"/>
                        <a:pt x="1132970" y="1180236"/>
                        <a:pt x="1129429" y="1182810"/>
                      </a:cubicBezTo>
                      <a:cubicBezTo>
                        <a:pt x="1080142" y="1219957"/>
                        <a:pt x="1024903" y="1247134"/>
                        <a:pt x="966291" y="1274873"/>
                      </a:cubicBezTo>
                      <a:cubicBezTo>
                        <a:pt x="958251" y="1266832"/>
                        <a:pt x="937827" y="1228399"/>
                        <a:pt x="953425" y="1184739"/>
                      </a:cubicBezTo>
                      <a:cubicBezTo>
                        <a:pt x="959134" y="1162467"/>
                        <a:pt x="916517" y="1155794"/>
                        <a:pt x="917243" y="1179835"/>
                      </a:cubicBezTo>
                      <a:cubicBezTo>
                        <a:pt x="895293" y="1221645"/>
                        <a:pt x="911052" y="1270692"/>
                        <a:pt x="921585" y="1294733"/>
                      </a:cubicBezTo>
                      <a:cubicBezTo>
                        <a:pt x="812312" y="1334935"/>
                        <a:pt x="797759" y="1170427"/>
                        <a:pt x="799690" y="1110927"/>
                      </a:cubicBezTo>
                      <a:cubicBezTo>
                        <a:pt x="873904" y="1034060"/>
                        <a:pt x="926972" y="939263"/>
                        <a:pt x="953665" y="835781"/>
                      </a:cubicBezTo>
                      <a:cubicBezTo>
                        <a:pt x="983094" y="829268"/>
                        <a:pt x="1039861" y="808846"/>
                        <a:pt x="1065427" y="760281"/>
                      </a:cubicBezTo>
                      <a:cubicBezTo>
                        <a:pt x="1082073" y="747979"/>
                        <a:pt x="1053688" y="711637"/>
                        <a:pt x="1037690" y="724742"/>
                      </a:cubicBezTo>
                      <a:cubicBezTo>
                        <a:pt x="1021287" y="749989"/>
                        <a:pt x="996282" y="768402"/>
                        <a:pt x="967253" y="776603"/>
                      </a:cubicBezTo>
                      <a:cubicBezTo>
                        <a:pt x="969263" y="765910"/>
                        <a:pt x="971112" y="755135"/>
                        <a:pt x="972722" y="744441"/>
                      </a:cubicBezTo>
                      <a:cubicBezTo>
                        <a:pt x="973444" y="739456"/>
                        <a:pt x="974088" y="734471"/>
                        <a:pt x="974811" y="729486"/>
                      </a:cubicBezTo>
                      <a:lnTo>
                        <a:pt x="974811" y="729486"/>
                      </a:lnTo>
                      <a:cubicBezTo>
                        <a:pt x="983577" y="659775"/>
                        <a:pt x="985427" y="589420"/>
                        <a:pt x="980279" y="519388"/>
                      </a:cubicBezTo>
                      <a:cubicBezTo>
                        <a:pt x="989525" y="512393"/>
                        <a:pt x="1042193" y="469939"/>
                        <a:pt x="1040666" y="413736"/>
                      </a:cubicBezTo>
                      <a:cubicBezTo>
                        <a:pt x="1057469" y="389614"/>
                        <a:pt x="1005767" y="377151"/>
                        <a:pt x="1007133" y="405212"/>
                      </a:cubicBezTo>
                      <a:lnTo>
                        <a:pt x="1007133" y="405212"/>
                      </a:lnTo>
                      <a:cubicBezTo>
                        <a:pt x="1003518" y="427887"/>
                        <a:pt x="992501" y="448712"/>
                        <a:pt x="975776" y="464471"/>
                      </a:cubicBezTo>
                      <a:cubicBezTo>
                        <a:pt x="969828" y="410841"/>
                        <a:pt x="961062" y="357533"/>
                        <a:pt x="949484" y="304867"/>
                      </a:cubicBezTo>
                      <a:lnTo>
                        <a:pt x="945946" y="288786"/>
                      </a:lnTo>
                      <a:cubicBezTo>
                        <a:pt x="936296" y="246412"/>
                        <a:pt x="925201" y="205085"/>
                        <a:pt x="913223" y="165606"/>
                      </a:cubicBezTo>
                      <a:cubicBezTo>
                        <a:pt x="929304" y="151535"/>
                        <a:pt x="979235" y="72899"/>
                        <a:pt x="938950" y="59471"/>
                      </a:cubicBezTo>
                      <a:cubicBezTo>
                        <a:pt x="925845" y="55772"/>
                        <a:pt x="912497" y="62929"/>
                        <a:pt x="914829" y="75552"/>
                      </a:cubicBezTo>
                      <a:cubicBezTo>
                        <a:pt x="910891" y="89060"/>
                        <a:pt x="904778" y="101925"/>
                        <a:pt x="896738" y="113504"/>
                      </a:cubicBezTo>
                      <a:cubicBezTo>
                        <a:pt x="876153" y="52395"/>
                        <a:pt x="859994" y="15811"/>
                        <a:pt x="859994" y="15811"/>
                      </a:cubicBezTo>
                      <a:lnTo>
                        <a:pt x="859994" y="15811"/>
                      </a:lnTo>
                      <a:cubicBezTo>
                        <a:pt x="849543" y="-26240"/>
                        <a:pt x="733195" y="15811"/>
                        <a:pt x="748793" y="54084"/>
                      </a:cubicBezTo>
                      <a:cubicBezTo>
                        <a:pt x="760693" y="65501"/>
                        <a:pt x="771466" y="78045"/>
                        <a:pt x="780955" y="91473"/>
                      </a:cubicBezTo>
                      <a:cubicBezTo>
                        <a:pt x="784414" y="96297"/>
                        <a:pt x="787629" y="101282"/>
                        <a:pt x="790684" y="106428"/>
                      </a:cubicBezTo>
                      <a:cubicBezTo>
                        <a:pt x="823890" y="161103"/>
                        <a:pt x="836434" y="226472"/>
                        <a:pt x="851310" y="307440"/>
                      </a:cubicBezTo>
                      <a:cubicBezTo>
                        <a:pt x="831369" y="300204"/>
                        <a:pt x="813761" y="287821"/>
                        <a:pt x="800173" y="271579"/>
                      </a:cubicBezTo>
                      <a:cubicBezTo>
                        <a:pt x="792694" y="242795"/>
                        <a:pt x="743324" y="277851"/>
                        <a:pt x="768894" y="293932"/>
                      </a:cubicBezTo>
                      <a:cubicBezTo>
                        <a:pt x="788191" y="333009"/>
                        <a:pt x="829603" y="351583"/>
                        <a:pt x="858223" y="359944"/>
                      </a:cubicBezTo>
                      <a:cubicBezTo>
                        <a:pt x="863453" y="409876"/>
                        <a:pt x="866185" y="460049"/>
                        <a:pt x="866264" y="510302"/>
                      </a:cubicBezTo>
                      <a:lnTo>
                        <a:pt x="866264" y="510302"/>
                      </a:lnTo>
                      <a:cubicBezTo>
                        <a:pt x="866264" y="515850"/>
                        <a:pt x="866264" y="521398"/>
                        <a:pt x="866264" y="526946"/>
                      </a:cubicBezTo>
                      <a:cubicBezTo>
                        <a:pt x="866264" y="552916"/>
                        <a:pt x="865302" y="578888"/>
                        <a:pt x="863853" y="604376"/>
                      </a:cubicBezTo>
                      <a:cubicBezTo>
                        <a:pt x="863853" y="604376"/>
                        <a:pt x="811990" y="612416"/>
                        <a:pt x="765196" y="551550"/>
                      </a:cubicBezTo>
                      <a:cubicBezTo>
                        <a:pt x="764874" y="550424"/>
                        <a:pt x="764313" y="549298"/>
                        <a:pt x="763669" y="548334"/>
                      </a:cubicBezTo>
                      <a:cubicBezTo>
                        <a:pt x="752413" y="530966"/>
                        <a:pt x="714382" y="556374"/>
                        <a:pt x="726360" y="573742"/>
                      </a:cubicBezTo>
                      <a:cubicBezTo>
                        <a:pt x="756433" y="648116"/>
                        <a:pt x="857662" y="668458"/>
                        <a:pt x="858789" y="668218"/>
                      </a:cubicBezTo>
                      <a:cubicBezTo>
                        <a:pt x="849060" y="756663"/>
                        <a:pt x="836033" y="826937"/>
                        <a:pt x="807087" y="899703"/>
                      </a:cubicBezTo>
                      <a:cubicBezTo>
                        <a:pt x="785058" y="884185"/>
                        <a:pt x="768816" y="861832"/>
                        <a:pt x="760693" y="836184"/>
                      </a:cubicBezTo>
                      <a:cubicBezTo>
                        <a:pt x="766806" y="806997"/>
                        <a:pt x="701916" y="818173"/>
                        <a:pt x="719046" y="843580"/>
                      </a:cubicBezTo>
                      <a:cubicBezTo>
                        <a:pt x="722100" y="891823"/>
                        <a:pt x="756916" y="928086"/>
                        <a:pt x="782404" y="948107"/>
                      </a:cubicBezTo>
                      <a:cubicBezTo>
                        <a:pt x="755868" y="991204"/>
                        <a:pt x="721056" y="1013557"/>
                        <a:pt x="682459" y="1007125"/>
                      </a:cubicBezTo>
                      <a:cubicBezTo>
                        <a:pt x="675706" y="1005999"/>
                        <a:pt x="669111" y="1004069"/>
                        <a:pt x="662762" y="1001415"/>
                      </a:cubicBezTo>
                      <a:cubicBezTo>
                        <a:pt x="660670" y="1000531"/>
                        <a:pt x="658499" y="999647"/>
                        <a:pt x="656488" y="998601"/>
                      </a:cubicBezTo>
                      <a:cubicBezTo>
                        <a:pt x="624326" y="982038"/>
                        <a:pt x="602137" y="953253"/>
                        <a:pt x="585168" y="919564"/>
                      </a:cubicBezTo>
                      <a:cubicBezTo>
                        <a:pt x="583241" y="915703"/>
                        <a:pt x="581309" y="911523"/>
                        <a:pt x="579542" y="907583"/>
                      </a:cubicBezTo>
                      <a:cubicBezTo>
                        <a:pt x="564745" y="872446"/>
                        <a:pt x="553167" y="836023"/>
                        <a:pt x="545127" y="798795"/>
                      </a:cubicBezTo>
                      <a:cubicBezTo>
                        <a:pt x="575762" y="787619"/>
                        <a:pt x="628991" y="761487"/>
                        <a:pt x="649253" y="710350"/>
                      </a:cubicBezTo>
                      <a:cubicBezTo>
                        <a:pt x="680771" y="694269"/>
                        <a:pt x="609533" y="650528"/>
                        <a:pt x="610656" y="686791"/>
                      </a:cubicBezTo>
                      <a:cubicBezTo>
                        <a:pt x="583241" y="724983"/>
                        <a:pt x="553006" y="737124"/>
                        <a:pt x="534032" y="740823"/>
                      </a:cubicBezTo>
                      <a:cubicBezTo>
                        <a:pt x="523581" y="673122"/>
                        <a:pt x="517146" y="604858"/>
                        <a:pt x="514653" y="536353"/>
                      </a:cubicBezTo>
                      <a:cubicBezTo>
                        <a:pt x="514653" y="533298"/>
                        <a:pt x="514653" y="530242"/>
                        <a:pt x="514653" y="527106"/>
                      </a:cubicBezTo>
                      <a:cubicBezTo>
                        <a:pt x="514653" y="525499"/>
                        <a:pt x="514653" y="523890"/>
                        <a:pt x="514653" y="522363"/>
                      </a:cubicBezTo>
                      <a:cubicBezTo>
                        <a:pt x="514092" y="507327"/>
                        <a:pt x="513691" y="492452"/>
                        <a:pt x="513369" y="477738"/>
                      </a:cubicBezTo>
                      <a:cubicBezTo>
                        <a:pt x="546014" y="466321"/>
                        <a:pt x="600527" y="436973"/>
                        <a:pt x="619906" y="383101"/>
                      </a:cubicBezTo>
                      <a:cubicBezTo>
                        <a:pt x="631484" y="365975"/>
                        <a:pt x="592004" y="340888"/>
                        <a:pt x="581391" y="358979"/>
                      </a:cubicBezTo>
                      <a:cubicBezTo>
                        <a:pt x="566755" y="386398"/>
                        <a:pt x="542233" y="407222"/>
                        <a:pt x="512804" y="417353"/>
                      </a:cubicBezTo>
                      <a:cubicBezTo>
                        <a:pt x="512804" y="360508"/>
                        <a:pt x="514413" y="300365"/>
                        <a:pt x="516907" y="248503"/>
                      </a:cubicBezTo>
                      <a:cubicBezTo>
                        <a:pt x="516907" y="244724"/>
                        <a:pt x="517307" y="241106"/>
                        <a:pt x="517468" y="237568"/>
                      </a:cubicBezTo>
                      <a:cubicBezTo>
                        <a:pt x="517468" y="236442"/>
                        <a:pt x="517468" y="235237"/>
                        <a:pt x="517468" y="234111"/>
                      </a:cubicBezTo>
                      <a:cubicBezTo>
                        <a:pt x="518673" y="211597"/>
                        <a:pt x="520043" y="190853"/>
                        <a:pt x="521410" y="172843"/>
                      </a:cubicBezTo>
                      <a:lnTo>
                        <a:pt x="520605" y="172843"/>
                      </a:lnTo>
                      <a:cubicBezTo>
                        <a:pt x="539418" y="129745"/>
                        <a:pt x="411575" y="100478"/>
                        <a:pt x="406833" y="145102"/>
                      </a:cubicBezTo>
                      <a:lnTo>
                        <a:pt x="406833" y="145102"/>
                      </a:lnTo>
                      <a:cubicBezTo>
                        <a:pt x="400158" y="180481"/>
                        <a:pt x="394933" y="215537"/>
                        <a:pt x="390752" y="249629"/>
                      </a:cubicBezTo>
                      <a:cubicBezTo>
                        <a:pt x="371451" y="238694"/>
                        <a:pt x="355052" y="223256"/>
                        <a:pt x="343152" y="204522"/>
                      </a:cubicBezTo>
                      <a:cubicBezTo>
                        <a:pt x="331410" y="188441"/>
                        <a:pt x="297399" y="213607"/>
                        <a:pt x="307449" y="230091"/>
                      </a:cubicBezTo>
                      <a:lnTo>
                        <a:pt x="307049" y="230091"/>
                      </a:lnTo>
                      <a:cubicBezTo>
                        <a:pt x="321763" y="269168"/>
                        <a:pt x="355292" y="293209"/>
                        <a:pt x="385283" y="307521"/>
                      </a:cubicBezTo>
                      <a:cubicBezTo>
                        <a:pt x="378369" y="406177"/>
                        <a:pt x="380458" y="505317"/>
                        <a:pt x="391552" y="603652"/>
                      </a:cubicBezTo>
                      <a:cubicBezTo>
                        <a:pt x="364055" y="594244"/>
                        <a:pt x="340337" y="576153"/>
                        <a:pt x="324013" y="552112"/>
                      </a:cubicBezTo>
                      <a:lnTo>
                        <a:pt x="323613" y="552112"/>
                      </a:lnTo>
                      <a:cubicBezTo>
                        <a:pt x="315572" y="527991"/>
                        <a:pt x="272394" y="557580"/>
                        <a:pt x="286947" y="575269"/>
                      </a:cubicBezTo>
                      <a:cubicBezTo>
                        <a:pt x="308093" y="631071"/>
                        <a:pt x="368157" y="656397"/>
                        <a:pt x="399514" y="666127"/>
                      </a:cubicBezTo>
                      <a:cubicBezTo>
                        <a:pt x="411336" y="773146"/>
                        <a:pt x="469225" y="961293"/>
                        <a:pt x="475499" y="972470"/>
                      </a:cubicBezTo>
                      <a:cubicBezTo>
                        <a:pt x="455154" y="983807"/>
                        <a:pt x="405545" y="953976"/>
                        <a:pt x="362932" y="922619"/>
                      </a:cubicBezTo>
                      <a:lnTo>
                        <a:pt x="361401" y="921493"/>
                      </a:lnTo>
                      <a:lnTo>
                        <a:pt x="350066" y="913453"/>
                      </a:lnTo>
                      <a:cubicBezTo>
                        <a:pt x="333985" y="900909"/>
                        <a:pt x="318870" y="888848"/>
                        <a:pt x="308175" y="879682"/>
                      </a:cubicBezTo>
                      <a:cubicBezTo>
                        <a:pt x="310103" y="860144"/>
                        <a:pt x="312435" y="799277"/>
                        <a:pt x="273760" y="762693"/>
                      </a:cubicBezTo>
                      <a:cubicBezTo>
                        <a:pt x="265719" y="730531"/>
                        <a:pt x="214100" y="773709"/>
                        <a:pt x="245779" y="786171"/>
                      </a:cubicBezTo>
                      <a:cubicBezTo>
                        <a:pt x="256635" y="802574"/>
                        <a:pt x="262826" y="821630"/>
                        <a:pt x="263709" y="841329"/>
                      </a:cubicBezTo>
                      <a:cubicBezTo>
                        <a:pt x="186280" y="773870"/>
                        <a:pt x="112550" y="696118"/>
                        <a:pt x="48708" y="633563"/>
                      </a:cubicBezTo>
                      <a:cubicBezTo>
                        <a:pt x="9389" y="615793"/>
                        <a:pt x="-28882" y="712118"/>
                        <a:pt x="16546" y="722008"/>
                      </a:cubicBezTo>
                      <a:lnTo>
                        <a:pt x="16546" y="722491"/>
                      </a:lnTo>
                      <a:cubicBezTo>
                        <a:pt x="38253" y="744602"/>
                        <a:pt x="64224" y="768724"/>
                        <a:pt x="92448" y="793408"/>
                      </a:cubicBezTo>
                      <a:cubicBezTo>
                        <a:pt x="71943" y="799921"/>
                        <a:pt x="49831" y="799921"/>
                        <a:pt x="29330" y="793408"/>
                      </a:cubicBezTo>
                      <a:cubicBezTo>
                        <a:pt x="8184" y="767759"/>
                        <a:pt x="-18191" y="829189"/>
                        <a:pt x="14858" y="827098"/>
                      </a:cubicBezTo>
                      <a:cubicBezTo>
                        <a:pt x="58194" y="852104"/>
                        <a:pt x="112306" y="835862"/>
                        <a:pt x="133051" y="828063"/>
                      </a:cubicBezTo>
                      <a:cubicBezTo>
                        <a:pt x="148410" y="840927"/>
                        <a:pt x="164569" y="854275"/>
                        <a:pt x="181294" y="867621"/>
                      </a:cubicBezTo>
                      <a:lnTo>
                        <a:pt x="192794" y="876868"/>
                      </a:lnTo>
                      <a:cubicBezTo>
                        <a:pt x="235811" y="911362"/>
                        <a:pt x="280595" y="945776"/>
                        <a:pt x="318870" y="974399"/>
                      </a:cubicBezTo>
                      <a:cubicBezTo>
                        <a:pt x="306083" y="976732"/>
                        <a:pt x="292978" y="976893"/>
                        <a:pt x="280112" y="974882"/>
                      </a:cubicBezTo>
                      <a:cubicBezTo>
                        <a:pt x="256957" y="952610"/>
                        <a:pt x="234924" y="1015085"/>
                        <a:pt x="268134" y="1009697"/>
                      </a:cubicBezTo>
                      <a:cubicBezTo>
                        <a:pt x="301501" y="1024171"/>
                        <a:pt x="337923" y="1016371"/>
                        <a:pt x="363010" y="1007044"/>
                      </a:cubicBezTo>
                      <a:cubicBezTo>
                        <a:pt x="397583" y="1033336"/>
                        <a:pt x="413102" y="1041698"/>
                        <a:pt x="430067" y="1054242"/>
                      </a:cubicBezTo>
                      <a:lnTo>
                        <a:pt x="431194" y="1055046"/>
                      </a:lnTo>
                      <a:lnTo>
                        <a:pt x="431194" y="1055046"/>
                      </a:lnTo>
                      <a:cubicBezTo>
                        <a:pt x="435053" y="1058021"/>
                        <a:pt x="439234" y="1061157"/>
                        <a:pt x="443498" y="1064855"/>
                      </a:cubicBezTo>
                      <a:cubicBezTo>
                        <a:pt x="459579" y="1085037"/>
                        <a:pt x="512725" y="1142285"/>
                        <a:pt x="563701" y="1150809"/>
                      </a:cubicBezTo>
                      <a:lnTo>
                        <a:pt x="563701" y="1150809"/>
                      </a:lnTo>
                      <a:cubicBezTo>
                        <a:pt x="639120" y="1151371"/>
                        <a:pt x="681332" y="1231214"/>
                        <a:pt x="702160" y="1292482"/>
                      </a:cubicBezTo>
                      <a:cubicBezTo>
                        <a:pt x="702882" y="1294652"/>
                        <a:pt x="703605" y="1296662"/>
                        <a:pt x="704249" y="1298753"/>
                      </a:cubicBezTo>
                      <a:cubicBezTo>
                        <a:pt x="704249" y="1298914"/>
                        <a:pt x="704249" y="1299155"/>
                        <a:pt x="704249" y="1299316"/>
                      </a:cubicBezTo>
                      <a:cubicBezTo>
                        <a:pt x="704731" y="1300683"/>
                        <a:pt x="705132" y="1302050"/>
                        <a:pt x="705536" y="1303337"/>
                      </a:cubicBezTo>
                      <a:cubicBezTo>
                        <a:pt x="705615" y="1303498"/>
                        <a:pt x="705615" y="1303738"/>
                        <a:pt x="705536" y="1303899"/>
                      </a:cubicBezTo>
                      <a:cubicBezTo>
                        <a:pt x="706824" y="1308000"/>
                        <a:pt x="708029" y="1311939"/>
                        <a:pt x="709074" y="1315799"/>
                      </a:cubicBezTo>
                      <a:cubicBezTo>
                        <a:pt x="678600" y="1325207"/>
                        <a:pt x="640247" y="1324483"/>
                        <a:pt x="597712" y="1317086"/>
                      </a:cubicBezTo>
                      <a:cubicBezTo>
                        <a:pt x="595462" y="1288944"/>
                        <a:pt x="583241" y="1249545"/>
                        <a:pt x="553089" y="1224298"/>
                      </a:cubicBezTo>
                      <a:cubicBezTo>
                        <a:pt x="542312" y="1206609"/>
                        <a:pt x="509188" y="1227595"/>
                        <a:pt x="520927" y="1244882"/>
                      </a:cubicBezTo>
                      <a:cubicBezTo>
                        <a:pt x="538213" y="1261204"/>
                        <a:pt x="549147" y="1283155"/>
                        <a:pt x="551640" y="1306793"/>
                      </a:cubicBezTo>
                      <a:cubicBezTo>
                        <a:pt x="527519" y="1300442"/>
                        <a:pt x="503397" y="1292803"/>
                        <a:pt x="479276" y="1284200"/>
                      </a:cubicBezTo>
                      <a:lnTo>
                        <a:pt x="469947" y="1280823"/>
                      </a:lnTo>
                      <a:lnTo>
                        <a:pt x="463599" y="1278492"/>
                      </a:lnTo>
                      <a:lnTo>
                        <a:pt x="463599" y="1278492"/>
                      </a:lnTo>
                      <a:cubicBezTo>
                        <a:pt x="427334" y="1264903"/>
                        <a:pt x="391234" y="1249465"/>
                        <a:pt x="356980" y="1233464"/>
                      </a:cubicBezTo>
                      <a:cubicBezTo>
                        <a:pt x="355936" y="1208057"/>
                        <a:pt x="348939" y="1157240"/>
                        <a:pt x="312113" y="1128536"/>
                      </a:cubicBezTo>
                      <a:cubicBezTo>
                        <a:pt x="300457" y="1097660"/>
                        <a:pt x="253659" y="1146305"/>
                        <a:pt x="287026" y="1154908"/>
                      </a:cubicBezTo>
                      <a:cubicBezTo>
                        <a:pt x="299813" y="1170910"/>
                        <a:pt x="307693" y="1190287"/>
                        <a:pt x="309703" y="1210710"/>
                      </a:cubicBezTo>
                      <a:cubicBezTo>
                        <a:pt x="266041" y="1188920"/>
                        <a:pt x="229859" y="1169462"/>
                        <a:pt x="193437" y="1148958"/>
                      </a:cubicBezTo>
                      <a:lnTo>
                        <a:pt x="186119" y="1144858"/>
                      </a:lnTo>
                      <a:cubicBezTo>
                        <a:pt x="137876" y="1117360"/>
                        <a:pt x="104909" y="1096615"/>
                        <a:pt x="99523" y="1093480"/>
                      </a:cubicBezTo>
                      <a:cubicBezTo>
                        <a:pt x="85452" y="1077399"/>
                        <a:pt x="64146" y="1092997"/>
                        <a:pt x="53852" y="1116556"/>
                      </a:cubicBezTo>
                      <a:cubicBezTo>
                        <a:pt x="43561" y="1140114"/>
                        <a:pt x="47743" y="1165442"/>
                        <a:pt x="68244" y="1165200"/>
                      </a:cubicBezTo>
                      <a:close/>
                      <a:moveTo>
                        <a:pt x="858223" y="668137"/>
                      </a:moveTo>
                      <a:lnTo>
                        <a:pt x="863292" y="604697"/>
                      </a:lnTo>
                      <a:cubicBezTo>
                        <a:pt x="862004" y="626166"/>
                        <a:pt x="860394" y="647313"/>
                        <a:pt x="858223" y="668137"/>
                      </a:cubicBezTo>
                      <a:close/>
                    </a:path>
                  </a:pathLst>
                </a:custGeom>
                <a:solidFill>
                  <a:srgbClr val="FF82BC"/>
                </a:solidFill>
                <a:ln w="8032" cap="flat">
                  <a:noFill/>
                  <a:prstDash val="solid"/>
                  <a:miter/>
                </a:ln>
              </p:spPr>
              <p:txBody>
                <a:bodyPr rtlCol="0" anchor="ctr"/>
                <a:lstStyle/>
                <a:p>
                  <a:endParaRPr lang="zh-CN" altLang="en-US"/>
                </a:p>
              </p:txBody>
            </p:sp>
            <p:grpSp>
              <p:nvGrpSpPr>
                <p:cNvPr id="13" name="图形 420">
                  <a:extLst>
                    <a:ext uri="{FF2B5EF4-FFF2-40B4-BE49-F238E27FC236}">
                      <a16:creationId xmlns:a16="http://schemas.microsoft.com/office/drawing/2014/main" id="{8B4A2BDF-4622-96F2-42E6-028E78D14C49}"/>
                    </a:ext>
                  </a:extLst>
                </p:cNvPr>
                <p:cNvGrpSpPr/>
                <p:nvPr/>
              </p:nvGrpSpPr>
              <p:grpSpPr>
                <a:xfrm>
                  <a:off x="9486625" y="4141752"/>
                  <a:ext cx="1344235" cy="1523628"/>
                  <a:chOff x="9486625" y="4141752"/>
                  <a:chExt cx="1344235" cy="1523628"/>
                </a:xfrm>
                <a:solidFill>
                  <a:srgbClr val="E0C3D4"/>
                </a:solidFill>
              </p:grpSpPr>
              <p:sp>
                <p:nvSpPr>
                  <p:cNvPr id="407" name="ïşḻîďê">
                    <a:extLst>
                      <a:ext uri="{FF2B5EF4-FFF2-40B4-BE49-F238E27FC236}">
                        <a16:creationId xmlns:a16="http://schemas.microsoft.com/office/drawing/2014/main" id="{ACAEEBC0-4148-8C70-3DF3-BFF8F462E24A}"/>
                      </a:ext>
                    </a:extLst>
                  </p:cNvPr>
                  <p:cNvSpPr/>
                  <p:nvPr/>
                </p:nvSpPr>
                <p:spPr>
                  <a:xfrm>
                    <a:off x="9636285" y="4975747"/>
                    <a:ext cx="204710" cy="148295"/>
                  </a:xfrm>
                  <a:custGeom>
                    <a:avLst/>
                    <a:gdLst>
                      <a:gd name="connsiteX0" fmla="*/ 161734 w 204710"/>
                      <a:gd name="connsiteY0" fmla="*/ 145197 h 148295"/>
                      <a:gd name="connsiteX1" fmla="*/ 156587 w 204710"/>
                      <a:gd name="connsiteY1" fmla="*/ 141579 h 148295"/>
                      <a:gd name="connsiteX2" fmla="*/ 168726 w 204710"/>
                      <a:gd name="connsiteY2" fmla="*/ 140051 h 148295"/>
                      <a:gd name="connsiteX3" fmla="*/ 42654 w 204710"/>
                      <a:gd name="connsiteY3" fmla="*/ 42519 h 148295"/>
                      <a:gd name="connsiteX4" fmla="*/ 31155 w 204710"/>
                      <a:gd name="connsiteY4" fmla="*/ 33274 h 148295"/>
                      <a:gd name="connsiteX5" fmla="*/ -4062 w 204710"/>
                      <a:gd name="connsiteY5" fmla="*/ 4408 h 148295"/>
                      <a:gd name="connsiteX6" fmla="*/ 14834 w 204710"/>
                      <a:gd name="connsiteY6" fmla="*/ -1703 h 148295"/>
                      <a:gd name="connsiteX7" fmla="*/ 63077 w 204710"/>
                      <a:gd name="connsiteY7" fmla="*/ 37937 h 148295"/>
                      <a:gd name="connsiteX8" fmla="*/ 74573 w 204710"/>
                      <a:gd name="connsiteY8" fmla="*/ 47184 h 148295"/>
                      <a:gd name="connsiteX9" fmla="*/ 200649 w 204710"/>
                      <a:gd name="connsiteY9" fmla="*/ 144715 h 148295"/>
                      <a:gd name="connsiteX10" fmla="*/ 161734 w 204710"/>
                      <a:gd name="connsiteY10" fmla="*/ 145197 h 14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710" h="148295">
                        <a:moveTo>
                          <a:pt x="161734" y="145197"/>
                        </a:moveTo>
                        <a:cubicBezTo>
                          <a:pt x="160203" y="143670"/>
                          <a:pt x="158515" y="142463"/>
                          <a:pt x="156587" y="141579"/>
                        </a:cubicBezTo>
                        <a:cubicBezTo>
                          <a:pt x="160686" y="141338"/>
                          <a:pt x="164706" y="140856"/>
                          <a:pt x="168726" y="140051"/>
                        </a:cubicBezTo>
                        <a:cubicBezTo>
                          <a:pt x="130456" y="111427"/>
                          <a:pt x="85667" y="77014"/>
                          <a:pt x="42654" y="42519"/>
                        </a:cubicBezTo>
                        <a:lnTo>
                          <a:pt x="31155" y="33274"/>
                        </a:lnTo>
                        <a:cubicBezTo>
                          <a:pt x="19176" y="23544"/>
                          <a:pt x="7033" y="13896"/>
                          <a:pt x="-4062" y="4408"/>
                        </a:cubicBezTo>
                        <a:cubicBezTo>
                          <a:pt x="2369" y="2719"/>
                          <a:pt x="8643" y="629"/>
                          <a:pt x="14834" y="-1703"/>
                        </a:cubicBezTo>
                        <a:cubicBezTo>
                          <a:pt x="30189" y="11242"/>
                          <a:pt x="46352" y="24509"/>
                          <a:pt x="63077" y="37937"/>
                        </a:cubicBezTo>
                        <a:lnTo>
                          <a:pt x="74573" y="47184"/>
                        </a:lnTo>
                        <a:cubicBezTo>
                          <a:pt x="117590" y="81677"/>
                          <a:pt x="162374" y="116090"/>
                          <a:pt x="200649" y="144715"/>
                        </a:cubicBezTo>
                        <a:cubicBezTo>
                          <a:pt x="187783" y="147046"/>
                          <a:pt x="174678" y="147207"/>
                          <a:pt x="161734" y="14519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08" name="ïş1ïḑè">
                    <a:extLst>
                      <a:ext uri="{FF2B5EF4-FFF2-40B4-BE49-F238E27FC236}">
                        <a16:creationId xmlns:a16="http://schemas.microsoft.com/office/drawing/2014/main" id="{0CAF472E-7973-657E-A26C-99273AA62BAA}"/>
                      </a:ext>
                    </a:extLst>
                  </p:cNvPr>
                  <p:cNvSpPr/>
                  <p:nvPr/>
                </p:nvSpPr>
                <p:spPr>
                  <a:xfrm>
                    <a:off x="9486625" y="4774075"/>
                    <a:ext cx="128270" cy="171742"/>
                  </a:xfrm>
                  <a:custGeom>
                    <a:avLst/>
                    <a:gdLst>
                      <a:gd name="connsiteX0" fmla="*/ 48307 w 128270"/>
                      <a:gd name="connsiteY0" fmla="*/ 93755 h 171742"/>
                      <a:gd name="connsiteX1" fmla="*/ 48307 w 128270"/>
                      <a:gd name="connsiteY1" fmla="*/ 94238 h 171742"/>
                      <a:gd name="connsiteX2" fmla="*/ 124209 w 128270"/>
                      <a:gd name="connsiteY2" fmla="*/ 165154 h 171742"/>
                      <a:gd name="connsiteX3" fmla="*/ 61090 w 128270"/>
                      <a:gd name="connsiteY3" fmla="*/ 165154 h 171742"/>
                      <a:gd name="connsiteX4" fmla="*/ 92451 w 128270"/>
                      <a:gd name="connsiteY4" fmla="*/ 160250 h 171742"/>
                      <a:gd name="connsiteX5" fmla="*/ 16546 w 128270"/>
                      <a:gd name="connsiteY5" fmla="*/ 89332 h 171742"/>
                      <a:gd name="connsiteX6" fmla="*/ 16546 w 128270"/>
                      <a:gd name="connsiteY6" fmla="*/ 88850 h 171742"/>
                      <a:gd name="connsiteX7" fmla="*/ 48708 w 128270"/>
                      <a:gd name="connsiteY7" fmla="*/ 405 h 171742"/>
                      <a:gd name="connsiteX8" fmla="*/ 55947 w 128270"/>
                      <a:gd name="connsiteY8" fmla="*/ 7480 h 171742"/>
                      <a:gd name="connsiteX9" fmla="*/ 48307 w 128270"/>
                      <a:gd name="connsiteY9" fmla="*/ 93755 h 171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270" h="171742">
                        <a:moveTo>
                          <a:pt x="48307" y="93755"/>
                        </a:moveTo>
                        <a:lnTo>
                          <a:pt x="48307" y="94238"/>
                        </a:lnTo>
                        <a:cubicBezTo>
                          <a:pt x="70018" y="116349"/>
                          <a:pt x="95989" y="140390"/>
                          <a:pt x="124209" y="165154"/>
                        </a:cubicBezTo>
                        <a:cubicBezTo>
                          <a:pt x="103707" y="171668"/>
                          <a:pt x="81596" y="171668"/>
                          <a:pt x="61090" y="165154"/>
                        </a:cubicBezTo>
                        <a:cubicBezTo>
                          <a:pt x="71785" y="165315"/>
                          <a:pt x="82318" y="163707"/>
                          <a:pt x="92451" y="160250"/>
                        </a:cubicBezTo>
                        <a:cubicBezTo>
                          <a:pt x="64227" y="135565"/>
                          <a:pt x="38257" y="111443"/>
                          <a:pt x="16546" y="89332"/>
                        </a:cubicBezTo>
                        <a:lnTo>
                          <a:pt x="16546" y="88850"/>
                        </a:lnTo>
                        <a:cubicBezTo>
                          <a:pt x="-28882" y="79281"/>
                          <a:pt x="9392" y="-17044"/>
                          <a:pt x="48708" y="405"/>
                        </a:cubicBezTo>
                        <a:lnTo>
                          <a:pt x="55947" y="7480"/>
                        </a:lnTo>
                        <a:cubicBezTo>
                          <a:pt x="28367" y="25491"/>
                          <a:pt x="12525" y="86197"/>
                          <a:pt x="48307" y="9375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09" name="ïṩ1ïďê">
                    <a:extLst>
                      <a:ext uri="{FF2B5EF4-FFF2-40B4-BE49-F238E27FC236}">
                        <a16:creationId xmlns:a16="http://schemas.microsoft.com/office/drawing/2014/main" id="{868BDD43-52A0-0698-50BD-247C55E1A9F4}"/>
                      </a:ext>
                    </a:extLst>
                  </p:cNvPr>
                  <p:cNvSpPr/>
                  <p:nvPr/>
                </p:nvSpPr>
                <p:spPr>
                  <a:xfrm>
                    <a:off x="10609668" y="5443222"/>
                    <a:ext cx="35938" cy="9649"/>
                  </a:xfrm>
                  <a:custGeom>
                    <a:avLst/>
                    <a:gdLst>
                      <a:gd name="connsiteX0" fmla="*/ 1808 w 35938"/>
                      <a:gd name="connsiteY0" fmla="*/ -1703 h 9649"/>
                      <a:gd name="connsiteX1" fmla="*/ 31877 w 35938"/>
                      <a:gd name="connsiteY1" fmla="*/ 7946 h 9649"/>
                      <a:gd name="connsiteX2" fmla="*/ -4062 w 35938"/>
                      <a:gd name="connsiteY2" fmla="*/ 2317 h 9649"/>
                    </a:gdLst>
                    <a:ahLst/>
                    <a:cxnLst>
                      <a:cxn ang="0">
                        <a:pos x="connsiteX0" y="connsiteY0"/>
                      </a:cxn>
                      <a:cxn ang="0">
                        <a:pos x="connsiteX1" y="connsiteY1"/>
                      </a:cxn>
                      <a:cxn ang="0">
                        <a:pos x="connsiteX2" y="connsiteY2"/>
                      </a:cxn>
                    </a:cxnLst>
                    <a:rect l="l" t="t" r="r" b="b"/>
                    <a:pathLst>
                      <a:path w="35938" h="9649">
                        <a:moveTo>
                          <a:pt x="1808" y="-1703"/>
                        </a:moveTo>
                        <a:cubicBezTo>
                          <a:pt x="11536" y="2397"/>
                          <a:pt x="21587" y="5614"/>
                          <a:pt x="31877" y="7946"/>
                        </a:cubicBezTo>
                        <a:cubicBezTo>
                          <a:pt x="19738" y="7222"/>
                          <a:pt x="7677" y="5372"/>
                          <a:pt x="-4062" y="2317"/>
                        </a:cubicBezTo>
                        <a:close/>
                      </a:path>
                    </a:pathLst>
                  </a:custGeom>
                  <a:solidFill>
                    <a:srgbClr val="E0C3D4"/>
                  </a:solidFill>
                  <a:ln w="8032" cap="flat">
                    <a:noFill/>
                    <a:prstDash val="solid"/>
                    <a:miter/>
                  </a:ln>
                </p:spPr>
                <p:txBody>
                  <a:bodyPr rtlCol="0" anchor="ctr"/>
                  <a:lstStyle/>
                  <a:p>
                    <a:endParaRPr lang="zh-CN" altLang="en-US"/>
                  </a:p>
                </p:txBody>
              </p:sp>
              <p:sp>
                <p:nvSpPr>
                  <p:cNvPr id="410" name="iṥ1îde">
                    <a:extLst>
                      <a:ext uri="{FF2B5EF4-FFF2-40B4-BE49-F238E27FC236}">
                        <a16:creationId xmlns:a16="http://schemas.microsoft.com/office/drawing/2014/main" id="{A03B244B-97D8-9CF0-16E8-E77214423CED}"/>
                      </a:ext>
                    </a:extLst>
                  </p:cNvPr>
                  <p:cNvSpPr/>
                  <p:nvPr/>
                </p:nvSpPr>
                <p:spPr>
                  <a:xfrm>
                    <a:off x="9741504" y="5113058"/>
                    <a:ext cx="57923" cy="47555"/>
                  </a:xfrm>
                  <a:custGeom>
                    <a:avLst/>
                    <a:gdLst>
                      <a:gd name="connsiteX0" fmla="*/ 24754 w 57923"/>
                      <a:gd name="connsiteY0" fmla="*/ 3062 h 47555"/>
                      <a:gd name="connsiteX1" fmla="*/ 40835 w 57923"/>
                      <a:gd name="connsiteY1" fmla="*/ 4430 h 47555"/>
                      <a:gd name="connsiteX2" fmla="*/ 44855 w 57923"/>
                      <a:gd name="connsiteY2" fmla="*/ 42541 h 47555"/>
                      <a:gd name="connsiteX3" fmla="*/ 53861 w 57923"/>
                      <a:gd name="connsiteY3" fmla="*/ 45837 h 47555"/>
                      <a:gd name="connsiteX4" fmla="*/ 13093 w 57923"/>
                      <a:gd name="connsiteY4" fmla="*/ 37797 h 47555"/>
                      <a:gd name="connsiteX5" fmla="*/ 24754 w 57923"/>
                      <a:gd name="connsiteY5" fmla="*/ 3062 h 4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923" h="47555">
                        <a:moveTo>
                          <a:pt x="24754" y="3062"/>
                        </a:moveTo>
                        <a:cubicBezTo>
                          <a:pt x="30062" y="3786"/>
                          <a:pt x="35448" y="4269"/>
                          <a:pt x="40835" y="4430"/>
                        </a:cubicBezTo>
                        <a:cubicBezTo>
                          <a:pt x="26202" y="11987"/>
                          <a:pt x="19850" y="46481"/>
                          <a:pt x="44855" y="42541"/>
                        </a:cubicBezTo>
                        <a:cubicBezTo>
                          <a:pt x="47831" y="43827"/>
                          <a:pt x="50885" y="44873"/>
                          <a:pt x="53861" y="45837"/>
                        </a:cubicBezTo>
                        <a:cubicBezTo>
                          <a:pt x="39869" y="46079"/>
                          <a:pt x="25959" y="43345"/>
                          <a:pt x="13093" y="37797"/>
                        </a:cubicBezTo>
                        <a:cubicBezTo>
                          <a:pt x="-20435" y="43265"/>
                          <a:pt x="1598" y="-19049"/>
                          <a:pt x="24754" y="306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1" name="iś1ïdè">
                    <a:extLst>
                      <a:ext uri="{FF2B5EF4-FFF2-40B4-BE49-F238E27FC236}">
                        <a16:creationId xmlns:a16="http://schemas.microsoft.com/office/drawing/2014/main" id="{9D7D9D84-6AC0-4722-D452-248AF55F5D2C}"/>
                      </a:ext>
                    </a:extLst>
                  </p:cNvPr>
                  <p:cNvSpPr/>
                  <p:nvPr/>
                </p:nvSpPr>
                <p:spPr>
                  <a:xfrm>
                    <a:off x="10009090" y="5360696"/>
                    <a:ext cx="64675" cy="93863"/>
                  </a:xfrm>
                  <a:custGeom>
                    <a:avLst/>
                    <a:gdLst>
                      <a:gd name="connsiteX0" fmla="*/ 60614 w 64675"/>
                      <a:gd name="connsiteY0" fmla="*/ 92160 h 93863"/>
                      <a:gd name="connsiteX1" fmla="*/ 28452 w 64675"/>
                      <a:gd name="connsiteY1" fmla="*/ 82833 h 93863"/>
                      <a:gd name="connsiteX2" fmla="*/ -1700 w 64675"/>
                      <a:gd name="connsiteY2" fmla="*/ 25585 h 93863"/>
                      <a:gd name="connsiteX3" fmla="*/ 30462 w 64675"/>
                      <a:gd name="connsiteY3" fmla="*/ 5001 h 93863"/>
                      <a:gd name="connsiteX4" fmla="*/ 34804 w 64675"/>
                      <a:gd name="connsiteY4" fmla="*/ 8941 h 93863"/>
                      <a:gd name="connsiteX5" fmla="*/ 29740 w 64675"/>
                      <a:gd name="connsiteY5" fmla="*/ 30249 h 93863"/>
                      <a:gd name="connsiteX6" fmla="*/ 60614 w 64675"/>
                      <a:gd name="connsiteY6" fmla="*/ 92160 h 9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675" h="93863">
                        <a:moveTo>
                          <a:pt x="60614" y="92160"/>
                        </a:moveTo>
                        <a:cubicBezTo>
                          <a:pt x="49841" y="89346"/>
                          <a:pt x="39068" y="86210"/>
                          <a:pt x="28452" y="82833"/>
                        </a:cubicBezTo>
                        <a:cubicBezTo>
                          <a:pt x="25075" y="60883"/>
                          <a:pt x="14463" y="40781"/>
                          <a:pt x="-1700" y="25585"/>
                        </a:cubicBezTo>
                        <a:cubicBezTo>
                          <a:pt x="-13117" y="8297"/>
                          <a:pt x="20011" y="-12688"/>
                          <a:pt x="30462" y="5001"/>
                        </a:cubicBezTo>
                        <a:lnTo>
                          <a:pt x="34804" y="8941"/>
                        </a:lnTo>
                        <a:cubicBezTo>
                          <a:pt x="27812" y="13604"/>
                          <a:pt x="25558" y="22932"/>
                          <a:pt x="29740" y="30249"/>
                        </a:cubicBezTo>
                        <a:cubicBezTo>
                          <a:pt x="47026" y="46570"/>
                          <a:pt x="58042" y="68521"/>
                          <a:pt x="60614" y="9216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2" name="isḷïḋe">
                    <a:extLst>
                      <a:ext uri="{FF2B5EF4-FFF2-40B4-BE49-F238E27FC236}">
                        <a16:creationId xmlns:a16="http://schemas.microsoft.com/office/drawing/2014/main" id="{4994E3E3-6677-9938-48E3-05C5FD63EB96}"/>
                      </a:ext>
                    </a:extLst>
                  </p:cNvPr>
                  <p:cNvSpPr/>
                  <p:nvPr/>
                </p:nvSpPr>
                <p:spPr>
                  <a:xfrm>
                    <a:off x="9765916" y="5261574"/>
                    <a:ext cx="66234" cy="96981"/>
                  </a:xfrm>
                  <a:custGeom>
                    <a:avLst/>
                    <a:gdLst>
                      <a:gd name="connsiteX0" fmla="*/ 39500 w 66234"/>
                      <a:gd name="connsiteY0" fmla="*/ 39477 h 96981"/>
                      <a:gd name="connsiteX1" fmla="*/ 62173 w 66234"/>
                      <a:gd name="connsiteY1" fmla="*/ 95278 h 96981"/>
                      <a:gd name="connsiteX2" fmla="*/ 28484 w 66234"/>
                      <a:gd name="connsiteY2" fmla="*/ 78153 h 96981"/>
                      <a:gd name="connsiteX3" fmla="*/ 7738 w 66234"/>
                      <a:gd name="connsiteY3" fmla="*/ 34814 h 96981"/>
                      <a:gd name="connsiteX4" fmla="*/ 32826 w 66234"/>
                      <a:gd name="connsiteY4" fmla="*/ 8441 h 96981"/>
                      <a:gd name="connsiteX5" fmla="*/ 35719 w 66234"/>
                      <a:gd name="connsiteY5" fmla="*/ 10933 h 96981"/>
                      <a:gd name="connsiteX6" fmla="*/ 39500 w 66234"/>
                      <a:gd name="connsiteY6" fmla="*/ 39477 h 96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234" h="96981">
                        <a:moveTo>
                          <a:pt x="39500" y="39477"/>
                        </a:moveTo>
                        <a:cubicBezTo>
                          <a:pt x="52283" y="55478"/>
                          <a:pt x="60163" y="74856"/>
                          <a:pt x="62173" y="95278"/>
                        </a:cubicBezTo>
                        <a:cubicBezTo>
                          <a:pt x="50434" y="89409"/>
                          <a:pt x="39339" y="83781"/>
                          <a:pt x="28484" y="78153"/>
                        </a:cubicBezTo>
                        <a:cubicBezTo>
                          <a:pt x="24703" y="62393"/>
                          <a:pt x="17628" y="47598"/>
                          <a:pt x="7738" y="34814"/>
                        </a:cubicBezTo>
                        <a:cubicBezTo>
                          <a:pt x="-25629" y="26210"/>
                          <a:pt x="21165" y="-22434"/>
                          <a:pt x="32826" y="8441"/>
                        </a:cubicBezTo>
                        <a:cubicBezTo>
                          <a:pt x="33870" y="9245"/>
                          <a:pt x="34753" y="10049"/>
                          <a:pt x="35719" y="10933"/>
                        </a:cubicBezTo>
                        <a:cubicBezTo>
                          <a:pt x="26312" y="20099"/>
                          <a:pt x="22453" y="34895"/>
                          <a:pt x="39500" y="39477"/>
                        </a:cubicBezTo>
                        <a:close/>
                      </a:path>
                    </a:pathLst>
                  </a:custGeom>
                  <a:solidFill>
                    <a:srgbClr val="E0C3D4"/>
                  </a:solidFill>
                  <a:ln w="8032" cap="flat">
                    <a:noFill/>
                    <a:prstDash val="solid"/>
                    <a:miter/>
                  </a:ln>
                </p:spPr>
                <p:txBody>
                  <a:bodyPr rtlCol="0" anchor="ctr"/>
                  <a:lstStyle/>
                  <a:p>
                    <a:endParaRPr lang="zh-CN" altLang="en-US"/>
                  </a:p>
                </p:txBody>
              </p:sp>
              <p:sp>
                <p:nvSpPr>
                  <p:cNvPr id="413" name="íşḻíḍe">
                    <a:extLst>
                      <a:ext uri="{FF2B5EF4-FFF2-40B4-BE49-F238E27FC236}">
                        <a16:creationId xmlns:a16="http://schemas.microsoft.com/office/drawing/2014/main" id="{5B526EC1-A79D-AC58-7C24-E4B9E54F2CD5}"/>
                      </a:ext>
                    </a:extLst>
                  </p:cNvPr>
                  <p:cNvSpPr/>
                  <p:nvPr/>
                </p:nvSpPr>
                <p:spPr>
                  <a:xfrm>
                    <a:off x="10381236" y="4752704"/>
                    <a:ext cx="5064" cy="63359"/>
                  </a:xfrm>
                  <a:custGeom>
                    <a:avLst/>
                    <a:gdLst>
                      <a:gd name="connsiteX0" fmla="*/ -4062 w 5064"/>
                      <a:gd name="connsiteY0" fmla="*/ 61656 h 63359"/>
                      <a:gd name="connsiteX1" fmla="*/ 1003 w 5064"/>
                      <a:gd name="connsiteY1" fmla="*/ -1703 h 63359"/>
                      <a:gd name="connsiteX2" fmla="*/ -4062 w 5064"/>
                      <a:gd name="connsiteY2" fmla="*/ 61656 h 63359"/>
                    </a:gdLst>
                    <a:ahLst/>
                    <a:cxnLst>
                      <a:cxn ang="0">
                        <a:pos x="connsiteX0" y="connsiteY0"/>
                      </a:cxn>
                      <a:cxn ang="0">
                        <a:pos x="connsiteX1" y="connsiteY1"/>
                      </a:cxn>
                      <a:cxn ang="0">
                        <a:pos x="connsiteX2" y="connsiteY2"/>
                      </a:cxn>
                    </a:cxnLst>
                    <a:rect l="l" t="t" r="r" b="b"/>
                    <a:pathLst>
                      <a:path w="5064" h="63359">
                        <a:moveTo>
                          <a:pt x="-4062" y="61656"/>
                        </a:moveTo>
                        <a:lnTo>
                          <a:pt x="1003" y="-1703"/>
                        </a:lnTo>
                        <a:cubicBezTo>
                          <a:pt x="-281" y="19685"/>
                          <a:pt x="-2052" y="40912"/>
                          <a:pt x="-4062" y="61656"/>
                        </a:cubicBezTo>
                        <a:close/>
                      </a:path>
                    </a:pathLst>
                  </a:custGeom>
                  <a:solidFill>
                    <a:srgbClr val="E0C3D4"/>
                  </a:solidFill>
                  <a:ln w="8032" cap="flat">
                    <a:noFill/>
                    <a:prstDash val="solid"/>
                    <a:miter/>
                  </a:ln>
                </p:spPr>
                <p:txBody>
                  <a:bodyPr rtlCol="0" anchor="ctr"/>
                  <a:lstStyle/>
                  <a:p>
                    <a:endParaRPr lang="zh-CN" altLang="en-US"/>
                  </a:p>
                </p:txBody>
              </p:sp>
              <p:sp>
                <p:nvSpPr>
                  <p:cNvPr id="414" name="íšlïḋe">
                    <a:extLst>
                      <a:ext uri="{FF2B5EF4-FFF2-40B4-BE49-F238E27FC236}">
                        <a16:creationId xmlns:a16="http://schemas.microsoft.com/office/drawing/2014/main" id="{EDA50973-A800-C310-039B-302C00FD071C}"/>
                      </a:ext>
                    </a:extLst>
                  </p:cNvPr>
                  <p:cNvSpPr/>
                  <p:nvPr/>
                </p:nvSpPr>
                <p:spPr>
                  <a:xfrm>
                    <a:off x="10387828" y="5308426"/>
                    <a:ext cx="56766" cy="140987"/>
                  </a:xfrm>
                  <a:custGeom>
                    <a:avLst/>
                    <a:gdLst>
                      <a:gd name="connsiteX0" fmla="*/ -4062 w 56766"/>
                      <a:gd name="connsiteY0" fmla="*/ 134299 h 140987"/>
                      <a:gd name="connsiteX1" fmla="*/ 20947 w 56766"/>
                      <a:gd name="connsiteY1" fmla="*/ 128349 h 140987"/>
                      <a:gd name="connsiteX2" fmla="*/ 16605 w 56766"/>
                      <a:gd name="connsiteY2" fmla="*/ 13450 h 140987"/>
                      <a:gd name="connsiteX3" fmla="*/ 51660 w 56766"/>
                      <a:gd name="connsiteY3" fmla="*/ 7983 h 140987"/>
                      <a:gd name="connsiteX4" fmla="*/ 48284 w 56766"/>
                      <a:gd name="connsiteY4" fmla="*/ 18115 h 140987"/>
                      <a:gd name="connsiteX5" fmla="*/ 52705 w 56766"/>
                      <a:gd name="connsiteY5" fmla="*/ 133013 h 140987"/>
                      <a:gd name="connsiteX6" fmla="*/ -4062 w 56766"/>
                      <a:gd name="connsiteY6" fmla="*/ 134299 h 14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766" h="140987">
                        <a:moveTo>
                          <a:pt x="-4062" y="134299"/>
                        </a:moveTo>
                        <a:cubicBezTo>
                          <a:pt x="4462" y="133415"/>
                          <a:pt x="12906" y="131405"/>
                          <a:pt x="20947" y="128349"/>
                        </a:cubicBezTo>
                        <a:cubicBezTo>
                          <a:pt x="10413" y="104228"/>
                          <a:pt x="-5346" y="55262"/>
                          <a:pt x="16605" y="13450"/>
                        </a:cubicBezTo>
                        <a:cubicBezTo>
                          <a:pt x="15961" y="-6248"/>
                          <a:pt x="44586" y="-5284"/>
                          <a:pt x="51660" y="7983"/>
                        </a:cubicBezTo>
                        <a:cubicBezTo>
                          <a:pt x="49250" y="10797"/>
                          <a:pt x="48040" y="14415"/>
                          <a:pt x="48284" y="18115"/>
                        </a:cubicBezTo>
                        <a:cubicBezTo>
                          <a:pt x="26412" y="59925"/>
                          <a:pt x="42171" y="108891"/>
                          <a:pt x="52705" y="133013"/>
                        </a:cubicBezTo>
                        <a:cubicBezTo>
                          <a:pt x="34696" y="140892"/>
                          <a:pt x="14273" y="141375"/>
                          <a:pt x="-4062" y="13429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5" name="îśḷîḋe">
                    <a:extLst>
                      <a:ext uri="{FF2B5EF4-FFF2-40B4-BE49-F238E27FC236}">
                        <a16:creationId xmlns:a16="http://schemas.microsoft.com/office/drawing/2014/main" id="{0CB08B5E-06EE-4839-B8F3-E0EC5CB858E6}"/>
                      </a:ext>
                    </a:extLst>
                  </p:cNvPr>
                  <p:cNvSpPr/>
                  <p:nvPr/>
                </p:nvSpPr>
                <p:spPr>
                  <a:xfrm>
                    <a:off x="9489637" y="4930237"/>
                    <a:ext cx="68009" cy="53311"/>
                  </a:xfrm>
                  <a:custGeom>
                    <a:avLst/>
                    <a:gdLst>
                      <a:gd name="connsiteX0" fmla="*/ 25999 w 68009"/>
                      <a:gd name="connsiteY0" fmla="*/ 4570 h 53311"/>
                      <a:gd name="connsiteX1" fmla="*/ 37176 w 68009"/>
                      <a:gd name="connsiteY1" fmla="*/ 7143 h 53311"/>
                      <a:gd name="connsiteX2" fmla="*/ 43285 w 68009"/>
                      <a:gd name="connsiteY2" fmla="*/ 42923 h 53311"/>
                      <a:gd name="connsiteX3" fmla="*/ 63948 w 68009"/>
                      <a:gd name="connsiteY3" fmla="*/ 51607 h 53311"/>
                      <a:gd name="connsiteX4" fmla="*/ 11524 w 68009"/>
                      <a:gd name="connsiteY4" fmla="*/ 38260 h 53311"/>
                      <a:gd name="connsiteX5" fmla="*/ 25999 w 68009"/>
                      <a:gd name="connsiteY5" fmla="*/ 4570 h 5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009" h="53311">
                        <a:moveTo>
                          <a:pt x="25999" y="4570"/>
                        </a:moveTo>
                        <a:cubicBezTo>
                          <a:pt x="29858" y="5615"/>
                          <a:pt x="33556" y="6499"/>
                          <a:pt x="37176" y="7143"/>
                        </a:cubicBezTo>
                        <a:cubicBezTo>
                          <a:pt x="25595" y="17676"/>
                          <a:pt x="21095" y="44290"/>
                          <a:pt x="43285" y="42923"/>
                        </a:cubicBezTo>
                        <a:cubicBezTo>
                          <a:pt x="49798" y="46622"/>
                          <a:pt x="56712" y="49517"/>
                          <a:pt x="63948" y="51607"/>
                        </a:cubicBezTo>
                        <a:cubicBezTo>
                          <a:pt x="45617" y="51688"/>
                          <a:pt x="27526" y="47104"/>
                          <a:pt x="11524" y="38260"/>
                        </a:cubicBezTo>
                        <a:cubicBezTo>
                          <a:pt x="-21522" y="40350"/>
                          <a:pt x="5093" y="-21079"/>
                          <a:pt x="25999" y="457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6" name="ísḻïḍé">
                    <a:extLst>
                      <a:ext uri="{FF2B5EF4-FFF2-40B4-BE49-F238E27FC236}">
                        <a16:creationId xmlns:a16="http://schemas.microsoft.com/office/drawing/2014/main" id="{9D156772-D6C0-EB69-60DD-185E6383BDFA}"/>
                      </a:ext>
                    </a:extLst>
                  </p:cNvPr>
                  <p:cNvSpPr/>
                  <p:nvPr/>
                </p:nvSpPr>
                <p:spPr>
                  <a:xfrm>
                    <a:off x="10479732" y="5162933"/>
                    <a:ext cx="204793" cy="260348"/>
                  </a:xfrm>
                  <a:custGeom>
                    <a:avLst/>
                    <a:gdLst>
                      <a:gd name="connsiteX0" fmla="*/ -4062 w 204793"/>
                      <a:gd name="connsiteY0" fmla="*/ 243368 h 260348"/>
                      <a:gd name="connsiteX1" fmla="*/ 136808 w 204793"/>
                      <a:gd name="connsiteY1" fmla="*/ 161918 h 260348"/>
                      <a:gd name="connsiteX2" fmla="*/ 147259 w 204793"/>
                      <a:gd name="connsiteY2" fmla="*/ 153877 h 260348"/>
                      <a:gd name="connsiteX3" fmla="*/ 168970 w 204793"/>
                      <a:gd name="connsiteY3" fmla="*/ 135385 h 260348"/>
                      <a:gd name="connsiteX4" fmla="*/ 160929 w 204793"/>
                      <a:gd name="connsiteY4" fmla="*/ 14777 h 260348"/>
                      <a:gd name="connsiteX5" fmla="*/ 195906 w 204793"/>
                      <a:gd name="connsiteY5" fmla="*/ 7782 h 260348"/>
                      <a:gd name="connsiteX6" fmla="*/ 192691 w 204793"/>
                      <a:gd name="connsiteY6" fmla="*/ 19440 h 260348"/>
                      <a:gd name="connsiteX7" fmla="*/ 200731 w 204793"/>
                      <a:gd name="connsiteY7" fmla="*/ 140048 h 260348"/>
                      <a:gd name="connsiteX8" fmla="*/ 179020 w 204793"/>
                      <a:gd name="connsiteY8" fmla="*/ 158541 h 260348"/>
                      <a:gd name="connsiteX9" fmla="*/ 168569 w 204793"/>
                      <a:gd name="connsiteY9" fmla="*/ 166582 h 260348"/>
                      <a:gd name="connsiteX10" fmla="*/ 5427 w 204793"/>
                      <a:gd name="connsiteY10" fmla="*/ 258645 h 260348"/>
                      <a:gd name="connsiteX11" fmla="*/ -4062 w 204793"/>
                      <a:gd name="connsiteY11" fmla="*/ 243368 h 26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793" h="260348">
                        <a:moveTo>
                          <a:pt x="-4062" y="243368"/>
                        </a:moveTo>
                        <a:cubicBezTo>
                          <a:pt x="45469" y="220936"/>
                          <a:pt x="92664" y="193678"/>
                          <a:pt x="136808" y="161918"/>
                        </a:cubicBezTo>
                        <a:cubicBezTo>
                          <a:pt x="140345" y="159265"/>
                          <a:pt x="143804" y="156612"/>
                          <a:pt x="147259" y="153877"/>
                        </a:cubicBezTo>
                        <a:cubicBezTo>
                          <a:pt x="154659" y="148008"/>
                          <a:pt x="161895" y="141817"/>
                          <a:pt x="168970" y="135385"/>
                        </a:cubicBezTo>
                        <a:cubicBezTo>
                          <a:pt x="159320" y="115604"/>
                          <a:pt x="137291" y="60849"/>
                          <a:pt x="160929" y="14777"/>
                        </a:cubicBezTo>
                        <a:cubicBezTo>
                          <a:pt x="158758" y="-6772"/>
                          <a:pt x="188266" y="-5084"/>
                          <a:pt x="195906" y="7782"/>
                        </a:cubicBezTo>
                        <a:cubicBezTo>
                          <a:pt x="193252" y="10997"/>
                          <a:pt x="192047" y="15259"/>
                          <a:pt x="192691" y="19440"/>
                        </a:cubicBezTo>
                        <a:cubicBezTo>
                          <a:pt x="169370" y="65834"/>
                          <a:pt x="191403" y="120589"/>
                          <a:pt x="200731" y="140048"/>
                        </a:cubicBezTo>
                        <a:cubicBezTo>
                          <a:pt x="193653" y="146481"/>
                          <a:pt x="186417" y="152672"/>
                          <a:pt x="179020" y="158541"/>
                        </a:cubicBezTo>
                        <a:cubicBezTo>
                          <a:pt x="175562" y="161355"/>
                          <a:pt x="172107" y="164008"/>
                          <a:pt x="168569" y="166582"/>
                        </a:cubicBezTo>
                        <a:cubicBezTo>
                          <a:pt x="119278" y="203729"/>
                          <a:pt x="64043" y="230906"/>
                          <a:pt x="5427" y="258645"/>
                        </a:cubicBezTo>
                        <a:cubicBezTo>
                          <a:pt x="1486" y="254063"/>
                          <a:pt x="-1730" y="248917"/>
                          <a:pt x="-4062" y="24336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7" name="ïšḻîḑè">
                    <a:extLst>
                      <a:ext uri="{FF2B5EF4-FFF2-40B4-BE49-F238E27FC236}">
                        <a16:creationId xmlns:a16="http://schemas.microsoft.com/office/drawing/2014/main" id="{21D0F66C-816C-1439-2C92-94D6A1526AC3}"/>
                      </a:ext>
                    </a:extLst>
                  </p:cNvPr>
                  <p:cNvSpPr/>
                  <p:nvPr/>
                </p:nvSpPr>
                <p:spPr>
                  <a:xfrm>
                    <a:off x="9867528" y="5154809"/>
                    <a:ext cx="364075" cy="315702"/>
                  </a:xfrm>
                  <a:custGeom>
                    <a:avLst/>
                    <a:gdLst>
                      <a:gd name="connsiteX0" fmla="*/ 328174 w 364075"/>
                      <a:gd name="connsiteY0" fmla="*/ 302389 h 315702"/>
                      <a:gd name="connsiteX1" fmla="*/ 324637 w 364075"/>
                      <a:gd name="connsiteY1" fmla="*/ 290488 h 315702"/>
                      <a:gd name="connsiteX2" fmla="*/ 324637 w 364075"/>
                      <a:gd name="connsiteY2" fmla="*/ 289926 h 315702"/>
                      <a:gd name="connsiteX3" fmla="*/ 323349 w 364075"/>
                      <a:gd name="connsiteY3" fmla="*/ 285906 h 315702"/>
                      <a:gd name="connsiteX4" fmla="*/ 323349 w 364075"/>
                      <a:gd name="connsiteY4" fmla="*/ 285343 h 315702"/>
                      <a:gd name="connsiteX5" fmla="*/ 321256 w 364075"/>
                      <a:gd name="connsiteY5" fmla="*/ 279071 h 315702"/>
                      <a:gd name="connsiteX6" fmla="*/ 182801 w 364075"/>
                      <a:gd name="connsiteY6" fmla="*/ 137398 h 315702"/>
                      <a:gd name="connsiteX7" fmla="*/ 182801 w 364075"/>
                      <a:gd name="connsiteY7" fmla="*/ 137398 h 315702"/>
                      <a:gd name="connsiteX8" fmla="*/ 62594 w 364075"/>
                      <a:gd name="connsiteY8" fmla="*/ 51444 h 315702"/>
                      <a:gd name="connsiteX9" fmla="*/ 50294 w 364075"/>
                      <a:gd name="connsiteY9" fmla="*/ 41635 h 315702"/>
                      <a:gd name="connsiteX10" fmla="*/ 50294 w 364075"/>
                      <a:gd name="connsiteY10" fmla="*/ 41635 h 315702"/>
                      <a:gd name="connsiteX11" fmla="*/ 49167 w 364075"/>
                      <a:gd name="connsiteY11" fmla="*/ 40831 h 315702"/>
                      <a:gd name="connsiteX12" fmla="*/ -4062 w 364075"/>
                      <a:gd name="connsiteY12" fmla="*/ 3926 h 315702"/>
                      <a:gd name="connsiteX13" fmla="*/ 13868 w 364075"/>
                      <a:gd name="connsiteY13" fmla="*/ -1703 h 315702"/>
                      <a:gd name="connsiteX14" fmla="*/ 80929 w 364075"/>
                      <a:gd name="connsiteY14" fmla="*/ 45494 h 315702"/>
                      <a:gd name="connsiteX15" fmla="*/ 82052 w 364075"/>
                      <a:gd name="connsiteY15" fmla="*/ 46298 h 315702"/>
                      <a:gd name="connsiteX16" fmla="*/ 82052 w 364075"/>
                      <a:gd name="connsiteY16" fmla="*/ 46298 h 315702"/>
                      <a:gd name="connsiteX17" fmla="*/ 94434 w 364075"/>
                      <a:gd name="connsiteY17" fmla="*/ 56108 h 315702"/>
                      <a:gd name="connsiteX18" fmla="*/ 214641 w 364075"/>
                      <a:gd name="connsiteY18" fmla="*/ 142061 h 315702"/>
                      <a:gd name="connsiteX19" fmla="*/ 214641 w 364075"/>
                      <a:gd name="connsiteY19" fmla="*/ 142061 h 315702"/>
                      <a:gd name="connsiteX20" fmla="*/ 353096 w 364075"/>
                      <a:gd name="connsiteY20" fmla="*/ 283734 h 315702"/>
                      <a:gd name="connsiteX21" fmla="*/ 355189 w 364075"/>
                      <a:gd name="connsiteY21" fmla="*/ 290006 h 315702"/>
                      <a:gd name="connsiteX22" fmla="*/ 355189 w 364075"/>
                      <a:gd name="connsiteY22" fmla="*/ 290569 h 315702"/>
                      <a:gd name="connsiteX23" fmla="*/ 356477 w 364075"/>
                      <a:gd name="connsiteY23" fmla="*/ 294589 h 315702"/>
                      <a:gd name="connsiteX24" fmla="*/ 356477 w 364075"/>
                      <a:gd name="connsiteY24" fmla="*/ 295072 h 315702"/>
                      <a:gd name="connsiteX25" fmla="*/ 360014 w 364075"/>
                      <a:gd name="connsiteY25" fmla="*/ 307052 h 315702"/>
                      <a:gd name="connsiteX26" fmla="*/ 248652 w 364075"/>
                      <a:gd name="connsiteY26" fmla="*/ 308339 h 315702"/>
                      <a:gd name="connsiteX27" fmla="*/ 248652 w 364075"/>
                      <a:gd name="connsiteY27" fmla="*/ 308339 h 315702"/>
                      <a:gd name="connsiteX28" fmla="*/ 328174 w 364075"/>
                      <a:gd name="connsiteY28" fmla="*/ 302389 h 31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64075" h="315702">
                        <a:moveTo>
                          <a:pt x="328174" y="302389"/>
                        </a:moveTo>
                        <a:cubicBezTo>
                          <a:pt x="327126" y="298529"/>
                          <a:pt x="325921" y="294348"/>
                          <a:pt x="324637" y="290488"/>
                        </a:cubicBezTo>
                        <a:cubicBezTo>
                          <a:pt x="324715" y="290328"/>
                          <a:pt x="324715" y="290087"/>
                          <a:pt x="324637" y="289926"/>
                        </a:cubicBezTo>
                        <a:cubicBezTo>
                          <a:pt x="324232" y="288639"/>
                          <a:pt x="323832" y="287273"/>
                          <a:pt x="323349" y="285906"/>
                        </a:cubicBezTo>
                        <a:cubicBezTo>
                          <a:pt x="323349" y="285745"/>
                          <a:pt x="323349" y="285503"/>
                          <a:pt x="323349" y="285343"/>
                        </a:cubicBezTo>
                        <a:cubicBezTo>
                          <a:pt x="322705" y="283253"/>
                          <a:pt x="321983" y="281242"/>
                          <a:pt x="321256" y="279071"/>
                        </a:cubicBezTo>
                        <a:cubicBezTo>
                          <a:pt x="300433" y="218204"/>
                          <a:pt x="258220" y="137960"/>
                          <a:pt x="182801" y="137398"/>
                        </a:cubicBezTo>
                        <a:lnTo>
                          <a:pt x="182801" y="137398"/>
                        </a:lnTo>
                        <a:cubicBezTo>
                          <a:pt x="131822" y="128874"/>
                          <a:pt x="79080" y="71626"/>
                          <a:pt x="62594" y="51444"/>
                        </a:cubicBezTo>
                        <a:cubicBezTo>
                          <a:pt x="58174" y="47746"/>
                          <a:pt x="54153" y="44610"/>
                          <a:pt x="50294" y="41635"/>
                        </a:cubicBezTo>
                        <a:lnTo>
                          <a:pt x="50294" y="41635"/>
                        </a:lnTo>
                        <a:lnTo>
                          <a:pt x="49167" y="40831"/>
                        </a:lnTo>
                        <a:cubicBezTo>
                          <a:pt x="34613" y="30138"/>
                          <a:pt x="21186" y="22418"/>
                          <a:pt x="-4062" y="3926"/>
                        </a:cubicBezTo>
                        <a:cubicBezTo>
                          <a:pt x="2373" y="2236"/>
                          <a:pt x="8403" y="307"/>
                          <a:pt x="13868" y="-1703"/>
                        </a:cubicBezTo>
                        <a:cubicBezTo>
                          <a:pt x="48445" y="24589"/>
                          <a:pt x="63960" y="32952"/>
                          <a:pt x="80929" y="45494"/>
                        </a:cubicBezTo>
                        <a:lnTo>
                          <a:pt x="82052" y="46298"/>
                        </a:lnTo>
                        <a:lnTo>
                          <a:pt x="82052" y="46298"/>
                        </a:lnTo>
                        <a:cubicBezTo>
                          <a:pt x="85993" y="49273"/>
                          <a:pt x="90092" y="52409"/>
                          <a:pt x="94434" y="56108"/>
                        </a:cubicBezTo>
                        <a:cubicBezTo>
                          <a:pt x="110920" y="76210"/>
                          <a:pt x="163666" y="133538"/>
                          <a:pt x="214641" y="142061"/>
                        </a:cubicBezTo>
                        <a:lnTo>
                          <a:pt x="214641" y="142061"/>
                        </a:lnTo>
                        <a:cubicBezTo>
                          <a:pt x="290060" y="142624"/>
                          <a:pt x="332273" y="222466"/>
                          <a:pt x="353096" y="283734"/>
                        </a:cubicBezTo>
                        <a:cubicBezTo>
                          <a:pt x="353823" y="285825"/>
                          <a:pt x="354545" y="287916"/>
                          <a:pt x="355189" y="290006"/>
                        </a:cubicBezTo>
                        <a:cubicBezTo>
                          <a:pt x="355189" y="290006"/>
                          <a:pt x="355189" y="290006"/>
                          <a:pt x="355189" y="290569"/>
                        </a:cubicBezTo>
                        <a:cubicBezTo>
                          <a:pt x="355189" y="291132"/>
                          <a:pt x="356072" y="293303"/>
                          <a:pt x="356477" y="294589"/>
                        </a:cubicBezTo>
                        <a:cubicBezTo>
                          <a:pt x="356477" y="294750"/>
                          <a:pt x="356477" y="294911"/>
                          <a:pt x="356477" y="295072"/>
                        </a:cubicBezTo>
                        <a:cubicBezTo>
                          <a:pt x="357761" y="299253"/>
                          <a:pt x="358966" y="303112"/>
                          <a:pt x="360014" y="307052"/>
                        </a:cubicBezTo>
                        <a:cubicBezTo>
                          <a:pt x="329540" y="316460"/>
                          <a:pt x="291187" y="315735"/>
                          <a:pt x="248652" y="308339"/>
                        </a:cubicBezTo>
                        <a:lnTo>
                          <a:pt x="248652" y="308339"/>
                        </a:lnTo>
                        <a:cubicBezTo>
                          <a:pt x="275267" y="311475"/>
                          <a:pt x="302282" y="309465"/>
                          <a:pt x="328174" y="30238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8" name="íšlïḑê">
                    <a:extLst>
                      <a:ext uri="{FF2B5EF4-FFF2-40B4-BE49-F238E27FC236}">
                        <a16:creationId xmlns:a16="http://schemas.microsoft.com/office/drawing/2014/main" id="{7D890E67-784F-016A-5AA7-AA3F1A0DE867}"/>
                      </a:ext>
                    </a:extLst>
                  </p:cNvPr>
                  <p:cNvSpPr/>
                  <p:nvPr/>
                </p:nvSpPr>
                <p:spPr>
                  <a:xfrm>
                    <a:off x="10251928" y="4403856"/>
                    <a:ext cx="136704" cy="348569"/>
                  </a:xfrm>
                  <a:custGeom>
                    <a:avLst/>
                    <a:gdLst>
                      <a:gd name="connsiteX0" fmla="*/ 35835 w 136704"/>
                      <a:gd name="connsiteY0" fmla="*/ 10168 h 348569"/>
                      <a:gd name="connsiteX1" fmla="*/ 35274 w 136704"/>
                      <a:gd name="connsiteY1" fmla="*/ 36058 h 348569"/>
                      <a:gd name="connsiteX2" fmla="*/ 124602 w 136704"/>
                      <a:gd name="connsiteY2" fmla="*/ 102070 h 348569"/>
                      <a:gd name="connsiteX3" fmla="*/ 132643 w 136704"/>
                      <a:gd name="connsiteY3" fmla="*/ 252428 h 348569"/>
                      <a:gd name="connsiteX4" fmla="*/ 132643 w 136704"/>
                      <a:gd name="connsiteY4" fmla="*/ 252428 h 348569"/>
                      <a:gd name="connsiteX5" fmla="*/ 132643 w 136704"/>
                      <a:gd name="connsiteY5" fmla="*/ 269072 h 348569"/>
                      <a:gd name="connsiteX6" fmla="*/ 130232 w 136704"/>
                      <a:gd name="connsiteY6" fmla="*/ 346502 h 348569"/>
                      <a:gd name="connsiteX7" fmla="*/ 98070 w 136704"/>
                      <a:gd name="connsiteY7" fmla="*/ 342963 h 348569"/>
                      <a:gd name="connsiteX8" fmla="*/ 98070 w 136704"/>
                      <a:gd name="connsiteY8" fmla="*/ 342079 h 348569"/>
                      <a:gd name="connsiteX9" fmla="*/ 98070 w 136704"/>
                      <a:gd name="connsiteY9" fmla="*/ 342963 h 348569"/>
                      <a:gd name="connsiteX10" fmla="*/ 95255 w 136704"/>
                      <a:gd name="connsiteY10" fmla="*/ 342079 h 348569"/>
                      <a:gd name="connsiteX11" fmla="*/ 98149 w 136704"/>
                      <a:gd name="connsiteY11" fmla="*/ 342079 h 348569"/>
                      <a:gd name="connsiteX12" fmla="*/ 100563 w 136704"/>
                      <a:gd name="connsiteY12" fmla="*/ 264649 h 348569"/>
                      <a:gd name="connsiteX13" fmla="*/ 100563 w 136704"/>
                      <a:gd name="connsiteY13" fmla="*/ 248005 h 348569"/>
                      <a:gd name="connsiteX14" fmla="*/ 100563 w 136704"/>
                      <a:gd name="connsiteY14" fmla="*/ 248005 h 348569"/>
                      <a:gd name="connsiteX15" fmla="*/ 92523 w 136704"/>
                      <a:gd name="connsiteY15" fmla="*/ 97648 h 348569"/>
                      <a:gd name="connsiteX16" fmla="*/ 3190 w 136704"/>
                      <a:gd name="connsiteY16" fmla="*/ 31635 h 348569"/>
                      <a:gd name="connsiteX17" fmla="*/ 34469 w 136704"/>
                      <a:gd name="connsiteY17" fmla="*/ 9283 h 348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704" h="348569">
                        <a:moveTo>
                          <a:pt x="35835" y="10168"/>
                        </a:moveTo>
                        <a:cubicBezTo>
                          <a:pt x="27795" y="17564"/>
                          <a:pt x="23696" y="28741"/>
                          <a:pt x="35274" y="36058"/>
                        </a:cubicBezTo>
                        <a:cubicBezTo>
                          <a:pt x="54492" y="75135"/>
                          <a:pt x="95978" y="93708"/>
                          <a:pt x="124602" y="102070"/>
                        </a:cubicBezTo>
                        <a:cubicBezTo>
                          <a:pt x="129828" y="152001"/>
                          <a:pt x="132564" y="202175"/>
                          <a:pt x="132643" y="252428"/>
                        </a:cubicBezTo>
                        <a:lnTo>
                          <a:pt x="132643" y="252428"/>
                        </a:lnTo>
                        <a:cubicBezTo>
                          <a:pt x="132643" y="257976"/>
                          <a:pt x="132643" y="263523"/>
                          <a:pt x="132643" y="269072"/>
                        </a:cubicBezTo>
                        <a:cubicBezTo>
                          <a:pt x="132643" y="295042"/>
                          <a:pt x="131677" y="321013"/>
                          <a:pt x="130232" y="346502"/>
                        </a:cubicBezTo>
                        <a:cubicBezTo>
                          <a:pt x="119377" y="347547"/>
                          <a:pt x="108443" y="346341"/>
                          <a:pt x="98070" y="342963"/>
                        </a:cubicBezTo>
                        <a:cubicBezTo>
                          <a:pt x="98070" y="342963"/>
                          <a:pt x="98070" y="342401"/>
                          <a:pt x="98070" y="342079"/>
                        </a:cubicBezTo>
                        <a:lnTo>
                          <a:pt x="98070" y="342963"/>
                        </a:lnTo>
                        <a:lnTo>
                          <a:pt x="95255" y="342079"/>
                        </a:lnTo>
                        <a:lnTo>
                          <a:pt x="98149" y="342079"/>
                        </a:lnTo>
                        <a:cubicBezTo>
                          <a:pt x="99598" y="316591"/>
                          <a:pt x="100402" y="290620"/>
                          <a:pt x="100563" y="264649"/>
                        </a:cubicBezTo>
                        <a:cubicBezTo>
                          <a:pt x="100563" y="259101"/>
                          <a:pt x="100563" y="253553"/>
                          <a:pt x="100563" y="248005"/>
                        </a:cubicBezTo>
                        <a:lnTo>
                          <a:pt x="100563" y="248005"/>
                        </a:lnTo>
                        <a:cubicBezTo>
                          <a:pt x="100481" y="197752"/>
                          <a:pt x="97748" y="147580"/>
                          <a:pt x="92523" y="97648"/>
                        </a:cubicBezTo>
                        <a:cubicBezTo>
                          <a:pt x="63898" y="89608"/>
                          <a:pt x="22491" y="70712"/>
                          <a:pt x="3190" y="31635"/>
                        </a:cubicBezTo>
                        <a:cubicBezTo>
                          <a:pt x="-22376" y="15554"/>
                          <a:pt x="27312" y="-19502"/>
                          <a:pt x="34469" y="928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19" name="ïŝ1iḍe">
                    <a:extLst>
                      <a:ext uri="{FF2B5EF4-FFF2-40B4-BE49-F238E27FC236}">
                        <a16:creationId xmlns:a16="http://schemas.microsoft.com/office/drawing/2014/main" id="{DF05F835-2E24-4F5D-5063-86C6BBD09E32}"/>
                      </a:ext>
                    </a:extLst>
                  </p:cNvPr>
                  <p:cNvSpPr/>
                  <p:nvPr/>
                </p:nvSpPr>
                <p:spPr>
                  <a:xfrm>
                    <a:off x="10237877" y="4141752"/>
                    <a:ext cx="135719" cy="313534"/>
                  </a:xfrm>
                  <a:custGeom>
                    <a:avLst/>
                    <a:gdLst>
                      <a:gd name="connsiteX0" fmla="*/ 29141 w 135719"/>
                      <a:gd name="connsiteY0" fmla="*/ 58475 h 313534"/>
                      <a:gd name="connsiteX1" fmla="*/ 61303 w 135719"/>
                      <a:gd name="connsiteY1" fmla="*/ 95944 h 313534"/>
                      <a:gd name="connsiteX2" fmla="*/ 71032 w 135719"/>
                      <a:gd name="connsiteY2" fmla="*/ 110818 h 313534"/>
                      <a:gd name="connsiteX3" fmla="*/ 131657 w 135719"/>
                      <a:gd name="connsiteY3" fmla="*/ 311831 h 313534"/>
                      <a:gd name="connsiteX4" fmla="*/ 97085 w 135719"/>
                      <a:gd name="connsiteY4" fmla="*/ 292052 h 313534"/>
                      <a:gd name="connsiteX5" fmla="*/ 39274 w 135719"/>
                      <a:gd name="connsiteY5" fmla="*/ 106477 h 313534"/>
                      <a:gd name="connsiteX6" fmla="*/ 29545 w 135719"/>
                      <a:gd name="connsiteY6" fmla="*/ 91521 h 313534"/>
                      <a:gd name="connsiteX7" fmla="*/ -2617 w 135719"/>
                      <a:gd name="connsiteY7" fmla="*/ 54134 h 313534"/>
                      <a:gd name="connsiteX8" fmla="*/ 99656 w 135719"/>
                      <a:gd name="connsiteY8" fmla="*/ 3558 h 313534"/>
                      <a:gd name="connsiteX9" fmla="*/ 29141 w 135719"/>
                      <a:gd name="connsiteY9" fmla="*/ 58475 h 31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719" h="313534">
                        <a:moveTo>
                          <a:pt x="29141" y="58475"/>
                        </a:moveTo>
                        <a:cubicBezTo>
                          <a:pt x="41041" y="69893"/>
                          <a:pt x="51818" y="82435"/>
                          <a:pt x="61303" y="95944"/>
                        </a:cubicBezTo>
                        <a:cubicBezTo>
                          <a:pt x="64762" y="100768"/>
                          <a:pt x="67977" y="105753"/>
                          <a:pt x="71032" y="110818"/>
                        </a:cubicBezTo>
                        <a:cubicBezTo>
                          <a:pt x="104242" y="165575"/>
                          <a:pt x="116785" y="230944"/>
                          <a:pt x="131657" y="311831"/>
                        </a:cubicBezTo>
                        <a:cubicBezTo>
                          <a:pt x="119035" y="307490"/>
                          <a:pt x="107296" y="300735"/>
                          <a:pt x="97085" y="292052"/>
                        </a:cubicBezTo>
                        <a:cubicBezTo>
                          <a:pt x="83336" y="218320"/>
                          <a:pt x="70392" y="157695"/>
                          <a:pt x="39274" y="106477"/>
                        </a:cubicBezTo>
                        <a:cubicBezTo>
                          <a:pt x="36219" y="101331"/>
                          <a:pt x="33000" y="96346"/>
                          <a:pt x="29545" y="91521"/>
                        </a:cubicBezTo>
                        <a:cubicBezTo>
                          <a:pt x="20056" y="78094"/>
                          <a:pt x="9283" y="65550"/>
                          <a:pt x="-2617" y="54134"/>
                        </a:cubicBezTo>
                        <a:cubicBezTo>
                          <a:pt x="-16205" y="20524"/>
                          <a:pt x="69748" y="-15417"/>
                          <a:pt x="99656" y="3558"/>
                        </a:cubicBezTo>
                        <a:cubicBezTo>
                          <a:pt x="63796" y="7498"/>
                          <a:pt x="19090" y="33630"/>
                          <a:pt x="29141" y="5847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20" name="ïsḻïḍé">
                    <a:extLst>
                      <a:ext uri="{FF2B5EF4-FFF2-40B4-BE49-F238E27FC236}">
                        <a16:creationId xmlns:a16="http://schemas.microsoft.com/office/drawing/2014/main" id="{7481AABC-5982-6EFB-7F35-95C256053D0D}"/>
                      </a:ext>
                    </a:extLst>
                  </p:cNvPr>
                  <p:cNvSpPr/>
                  <p:nvPr/>
                </p:nvSpPr>
                <p:spPr>
                  <a:xfrm>
                    <a:off x="10708565" y="5083164"/>
                    <a:ext cx="122295" cy="185015"/>
                  </a:xfrm>
                  <a:custGeom>
                    <a:avLst/>
                    <a:gdLst>
                      <a:gd name="connsiteX0" fmla="*/ 80124 w 122295"/>
                      <a:gd name="connsiteY0" fmla="*/ 29418 h 185015"/>
                      <a:gd name="connsiteX1" fmla="*/ 6872 w 122295"/>
                      <a:gd name="connsiteY1" fmla="*/ 183313 h 185015"/>
                      <a:gd name="connsiteX2" fmla="*/ -4062 w 122295"/>
                      <a:gd name="connsiteY2" fmla="*/ 150669 h 185015"/>
                      <a:gd name="connsiteX3" fmla="*/ 48523 w 122295"/>
                      <a:gd name="connsiteY3" fmla="*/ 24915 h 185015"/>
                      <a:gd name="connsiteX4" fmla="*/ 118234 w 122295"/>
                      <a:gd name="connsiteY4" fmla="*/ 3206 h 185015"/>
                      <a:gd name="connsiteX5" fmla="*/ 80124 w 122295"/>
                      <a:gd name="connsiteY5" fmla="*/ 29418 h 18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295" h="185015">
                        <a:moveTo>
                          <a:pt x="80124" y="29418"/>
                        </a:moveTo>
                        <a:cubicBezTo>
                          <a:pt x="69107" y="86103"/>
                          <a:pt x="43942" y="139009"/>
                          <a:pt x="6872" y="183313"/>
                        </a:cubicBezTo>
                        <a:cubicBezTo>
                          <a:pt x="1085" y="173262"/>
                          <a:pt x="-2613" y="162166"/>
                          <a:pt x="-4062" y="150669"/>
                        </a:cubicBezTo>
                        <a:cubicBezTo>
                          <a:pt x="21909" y="112798"/>
                          <a:pt x="39760" y="70022"/>
                          <a:pt x="48523" y="24915"/>
                        </a:cubicBezTo>
                        <a:cubicBezTo>
                          <a:pt x="50455" y="-1458"/>
                          <a:pt x="90657" y="-7247"/>
                          <a:pt x="118234" y="3206"/>
                        </a:cubicBezTo>
                        <a:cubicBezTo>
                          <a:pt x="98615" y="4091"/>
                          <a:pt x="81329" y="12452"/>
                          <a:pt x="80124" y="2941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dirty="0"/>
                  </a:p>
                </p:txBody>
              </p:sp>
              <p:sp>
                <p:nvSpPr>
                  <p:cNvPr id="421" name="îṩḷîḓe">
                    <a:extLst>
                      <a:ext uri="{FF2B5EF4-FFF2-40B4-BE49-F238E27FC236}">
                        <a16:creationId xmlns:a16="http://schemas.microsoft.com/office/drawing/2014/main" id="{790D25C1-E628-22D0-9A86-5F704BBA191A}"/>
                      </a:ext>
                    </a:extLst>
                  </p:cNvPr>
                  <p:cNvSpPr/>
                  <p:nvPr/>
                </p:nvSpPr>
                <p:spPr>
                  <a:xfrm>
                    <a:off x="9539618" y="5230063"/>
                    <a:ext cx="161230" cy="210938"/>
                  </a:xfrm>
                  <a:custGeom>
                    <a:avLst/>
                    <a:gdLst>
                      <a:gd name="connsiteX0" fmla="*/ 862 w 161230"/>
                      <a:gd name="connsiteY0" fmla="*/ 27811 h 210938"/>
                      <a:gd name="connsiteX1" fmla="*/ 46533 w 161230"/>
                      <a:gd name="connsiteY1" fmla="*/ 4735 h 210938"/>
                      <a:gd name="connsiteX2" fmla="*/ 51519 w 161230"/>
                      <a:gd name="connsiteY2" fmla="*/ 7791 h 210938"/>
                      <a:gd name="connsiteX3" fmla="*/ 32623 w 161230"/>
                      <a:gd name="connsiteY3" fmla="*/ 32474 h 210938"/>
                      <a:gd name="connsiteX4" fmla="*/ 47577 w 161230"/>
                      <a:gd name="connsiteY4" fmla="*/ 81361 h 210938"/>
                      <a:gd name="connsiteX5" fmla="*/ 157169 w 161230"/>
                      <a:gd name="connsiteY5" fmla="*/ 148338 h 210938"/>
                      <a:gd name="connsiteX6" fmla="*/ 92040 w 161230"/>
                      <a:gd name="connsiteY6" fmla="*/ 176078 h 210938"/>
                      <a:gd name="connsiteX7" fmla="*/ 83999 w 161230"/>
                      <a:gd name="connsiteY7" fmla="*/ 207597 h 210938"/>
                      <a:gd name="connsiteX8" fmla="*/ 70089 w 161230"/>
                      <a:gd name="connsiteY8" fmla="*/ 207597 h 210938"/>
                      <a:gd name="connsiteX9" fmla="*/ 60522 w 161230"/>
                      <a:gd name="connsiteY9" fmla="*/ 171415 h 210938"/>
                      <a:gd name="connsiteX10" fmla="*/ 125650 w 161230"/>
                      <a:gd name="connsiteY10" fmla="*/ 143675 h 210938"/>
                      <a:gd name="connsiteX11" fmla="*/ 16059 w 161230"/>
                      <a:gd name="connsiteY11" fmla="*/ 76778 h 210938"/>
                      <a:gd name="connsiteX12" fmla="*/ 862 w 161230"/>
                      <a:gd name="connsiteY12" fmla="*/ 27811 h 210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1230" h="210938">
                        <a:moveTo>
                          <a:pt x="862" y="27811"/>
                        </a:moveTo>
                        <a:cubicBezTo>
                          <a:pt x="11156" y="4252"/>
                          <a:pt x="32462" y="-11024"/>
                          <a:pt x="46533" y="4735"/>
                        </a:cubicBezTo>
                        <a:lnTo>
                          <a:pt x="51519" y="7791"/>
                        </a:lnTo>
                        <a:cubicBezTo>
                          <a:pt x="43157" y="14222"/>
                          <a:pt x="36643" y="22746"/>
                          <a:pt x="32623" y="32474"/>
                        </a:cubicBezTo>
                        <a:cubicBezTo>
                          <a:pt x="23056" y="56596"/>
                          <a:pt x="26832" y="81682"/>
                          <a:pt x="47577" y="81361"/>
                        </a:cubicBezTo>
                        <a:cubicBezTo>
                          <a:pt x="82232" y="106609"/>
                          <a:pt x="118898" y="129041"/>
                          <a:pt x="157169" y="148338"/>
                        </a:cubicBezTo>
                        <a:cubicBezTo>
                          <a:pt x="139560" y="165223"/>
                          <a:pt x="116405" y="175113"/>
                          <a:pt x="92040" y="176078"/>
                        </a:cubicBezTo>
                        <a:cubicBezTo>
                          <a:pt x="77085" y="178088"/>
                          <a:pt x="76363" y="197466"/>
                          <a:pt x="83999" y="207597"/>
                        </a:cubicBezTo>
                        <a:cubicBezTo>
                          <a:pt x="79339" y="207999"/>
                          <a:pt x="74753" y="207999"/>
                          <a:pt x="70089" y="207597"/>
                        </a:cubicBezTo>
                        <a:cubicBezTo>
                          <a:pt x="47978" y="218130"/>
                          <a:pt x="37927" y="174550"/>
                          <a:pt x="60522" y="171415"/>
                        </a:cubicBezTo>
                        <a:cubicBezTo>
                          <a:pt x="84886" y="170450"/>
                          <a:pt x="108042" y="160560"/>
                          <a:pt x="125650" y="143675"/>
                        </a:cubicBezTo>
                        <a:cubicBezTo>
                          <a:pt x="87380" y="124378"/>
                          <a:pt x="50714" y="101944"/>
                          <a:pt x="16059" y="76778"/>
                        </a:cubicBezTo>
                        <a:cubicBezTo>
                          <a:pt x="-4686" y="77019"/>
                          <a:pt x="-8706" y="51611"/>
                          <a:pt x="862" y="2781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22" name="iṥļíḑé">
                    <a:extLst>
                      <a:ext uri="{FF2B5EF4-FFF2-40B4-BE49-F238E27FC236}">
                        <a16:creationId xmlns:a16="http://schemas.microsoft.com/office/drawing/2014/main" id="{2BBA0C98-8E3E-09B2-0C2F-CA1E650C527A}"/>
                      </a:ext>
                    </a:extLst>
                  </p:cNvPr>
                  <p:cNvSpPr/>
                  <p:nvPr/>
                </p:nvSpPr>
                <p:spPr>
                  <a:xfrm>
                    <a:off x="9991351" y="5502963"/>
                    <a:ext cx="246283" cy="162417"/>
                  </a:xfrm>
                  <a:custGeom>
                    <a:avLst/>
                    <a:gdLst>
                      <a:gd name="connsiteX0" fmla="*/ 685 w 246283"/>
                      <a:gd name="connsiteY0" fmla="*/ -1703 h 162417"/>
                      <a:gd name="connsiteX1" fmla="*/ 125069 w 246283"/>
                      <a:gd name="connsiteY1" fmla="*/ 37293 h 162417"/>
                      <a:gd name="connsiteX2" fmla="*/ 133110 w 246283"/>
                      <a:gd name="connsiteY2" fmla="*/ 39625 h 162417"/>
                      <a:gd name="connsiteX3" fmla="*/ 133110 w 246283"/>
                      <a:gd name="connsiteY3" fmla="*/ 39625 h 162417"/>
                      <a:gd name="connsiteX4" fmla="*/ 141150 w 246283"/>
                      <a:gd name="connsiteY4" fmla="*/ 41716 h 162417"/>
                      <a:gd name="connsiteX5" fmla="*/ 231366 w 246283"/>
                      <a:gd name="connsiteY5" fmla="*/ 106522 h 162417"/>
                      <a:gd name="connsiteX6" fmla="*/ 236674 w 246283"/>
                      <a:gd name="connsiteY6" fmla="*/ 123245 h 162417"/>
                      <a:gd name="connsiteX7" fmla="*/ 242222 w 246283"/>
                      <a:gd name="connsiteY7" fmla="*/ 160233 h 162417"/>
                      <a:gd name="connsiteX8" fmla="*/ 210864 w 246283"/>
                      <a:gd name="connsiteY8" fmla="*/ 160714 h 162417"/>
                      <a:gd name="connsiteX9" fmla="*/ 204913 w 246283"/>
                      <a:gd name="connsiteY9" fmla="*/ 118582 h 162417"/>
                      <a:gd name="connsiteX10" fmla="*/ 199687 w 246283"/>
                      <a:gd name="connsiteY10" fmla="*/ 101858 h 162417"/>
                      <a:gd name="connsiteX11" fmla="*/ 109392 w 246283"/>
                      <a:gd name="connsiteY11" fmla="*/ 37052 h 162417"/>
                      <a:gd name="connsiteX12" fmla="*/ 101352 w 246283"/>
                      <a:gd name="connsiteY12" fmla="*/ 35041 h 162417"/>
                      <a:gd name="connsiteX13" fmla="*/ 101352 w 246283"/>
                      <a:gd name="connsiteY13" fmla="*/ 35041 h 162417"/>
                      <a:gd name="connsiteX14" fmla="*/ 93311 w 246283"/>
                      <a:gd name="connsiteY14" fmla="*/ 32710 h 162417"/>
                      <a:gd name="connsiteX15" fmla="*/ -4062 w 246283"/>
                      <a:gd name="connsiteY15" fmla="*/ 2879 h 162417"/>
                      <a:gd name="connsiteX16" fmla="*/ 685 w 246283"/>
                      <a:gd name="connsiteY16" fmla="*/ -1703 h 1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6283" h="162417">
                        <a:moveTo>
                          <a:pt x="685" y="-1703"/>
                        </a:moveTo>
                        <a:cubicBezTo>
                          <a:pt x="51016" y="15423"/>
                          <a:pt x="87842" y="27081"/>
                          <a:pt x="125069" y="37293"/>
                        </a:cubicBezTo>
                        <a:lnTo>
                          <a:pt x="133110" y="39625"/>
                        </a:lnTo>
                        <a:lnTo>
                          <a:pt x="133110" y="39625"/>
                        </a:lnTo>
                        <a:lnTo>
                          <a:pt x="141150" y="41716"/>
                        </a:lnTo>
                        <a:cubicBezTo>
                          <a:pt x="191564" y="45896"/>
                          <a:pt x="218179" y="72027"/>
                          <a:pt x="231366" y="106522"/>
                        </a:cubicBezTo>
                        <a:cubicBezTo>
                          <a:pt x="233455" y="111990"/>
                          <a:pt x="235225" y="117537"/>
                          <a:pt x="236674" y="123245"/>
                        </a:cubicBezTo>
                        <a:cubicBezTo>
                          <a:pt x="239568" y="135387"/>
                          <a:pt x="241495" y="147769"/>
                          <a:pt x="242222" y="160233"/>
                        </a:cubicBezTo>
                        <a:lnTo>
                          <a:pt x="210864" y="160714"/>
                        </a:lnTo>
                        <a:cubicBezTo>
                          <a:pt x="210221" y="146483"/>
                          <a:pt x="208210" y="132412"/>
                          <a:pt x="204913" y="118582"/>
                        </a:cubicBezTo>
                        <a:cubicBezTo>
                          <a:pt x="203464" y="112954"/>
                          <a:pt x="201776" y="107325"/>
                          <a:pt x="199687" y="101858"/>
                        </a:cubicBezTo>
                        <a:cubicBezTo>
                          <a:pt x="186421" y="67364"/>
                          <a:pt x="159485" y="41233"/>
                          <a:pt x="109392" y="37052"/>
                        </a:cubicBezTo>
                        <a:lnTo>
                          <a:pt x="101352" y="35041"/>
                        </a:lnTo>
                        <a:lnTo>
                          <a:pt x="101352" y="35041"/>
                        </a:lnTo>
                        <a:lnTo>
                          <a:pt x="93311" y="32710"/>
                        </a:lnTo>
                        <a:cubicBezTo>
                          <a:pt x="63077" y="24670"/>
                          <a:pt x="33086" y="15182"/>
                          <a:pt x="-4062" y="2879"/>
                        </a:cubicBezTo>
                        <a:cubicBezTo>
                          <a:pt x="-2291" y="1272"/>
                          <a:pt x="-764" y="-257"/>
                          <a:pt x="685" y="-1703"/>
                        </a:cubicBezTo>
                        <a:close/>
                      </a:path>
                    </a:pathLst>
                  </a:custGeom>
                  <a:solidFill>
                    <a:srgbClr val="E0C3D4"/>
                  </a:solidFill>
                  <a:ln w="8032" cap="flat">
                    <a:noFill/>
                    <a:prstDash val="solid"/>
                    <a:miter/>
                  </a:ln>
                </p:spPr>
                <p:txBody>
                  <a:bodyPr rtlCol="0" anchor="ctr"/>
                  <a:lstStyle/>
                  <a:p>
                    <a:endParaRPr lang="zh-CN" altLang="en-US"/>
                  </a:p>
                </p:txBody>
              </p:sp>
              <p:sp>
                <p:nvSpPr>
                  <p:cNvPr id="423" name="iṣlïḍè">
                    <a:extLst>
                      <a:ext uri="{FF2B5EF4-FFF2-40B4-BE49-F238E27FC236}">
                        <a16:creationId xmlns:a16="http://schemas.microsoft.com/office/drawing/2014/main" id="{84E64B6F-741B-2147-97EA-080265ACF2D4}"/>
                      </a:ext>
                    </a:extLst>
                  </p:cNvPr>
                  <p:cNvSpPr/>
                  <p:nvPr/>
                </p:nvSpPr>
                <p:spPr>
                  <a:xfrm>
                    <a:off x="9737192" y="5401653"/>
                    <a:ext cx="210823" cy="144130"/>
                  </a:xfrm>
                  <a:custGeom>
                    <a:avLst/>
                    <a:gdLst>
                      <a:gd name="connsiteX0" fmla="*/ 3013 w 210823"/>
                      <a:gd name="connsiteY0" fmla="*/ -1703 h 144130"/>
                      <a:gd name="connsiteX1" fmla="*/ 81329 w 210823"/>
                      <a:gd name="connsiteY1" fmla="*/ 33434 h 144130"/>
                      <a:gd name="connsiteX2" fmla="*/ 91297 w 210823"/>
                      <a:gd name="connsiteY2" fmla="*/ 37614 h 144130"/>
                      <a:gd name="connsiteX3" fmla="*/ 94839 w 210823"/>
                      <a:gd name="connsiteY3" fmla="*/ 39142 h 144130"/>
                      <a:gd name="connsiteX4" fmla="*/ 206762 w 210823"/>
                      <a:gd name="connsiteY4" fmla="*/ 82641 h 144130"/>
                      <a:gd name="connsiteX5" fmla="*/ 142999 w 210823"/>
                      <a:gd name="connsiteY5" fmla="*/ 109255 h 144130"/>
                      <a:gd name="connsiteX6" fmla="*/ 134959 w 210823"/>
                      <a:gd name="connsiteY6" fmla="*/ 140613 h 144130"/>
                      <a:gd name="connsiteX7" fmla="*/ 121449 w 210823"/>
                      <a:gd name="connsiteY7" fmla="*/ 140613 h 144130"/>
                      <a:gd name="connsiteX8" fmla="*/ 111642 w 210823"/>
                      <a:gd name="connsiteY8" fmla="*/ 104592 h 144130"/>
                      <a:gd name="connsiteX9" fmla="*/ 175405 w 210823"/>
                      <a:gd name="connsiteY9" fmla="*/ 77977 h 144130"/>
                      <a:gd name="connsiteX10" fmla="*/ 63478 w 210823"/>
                      <a:gd name="connsiteY10" fmla="*/ 34479 h 144130"/>
                      <a:gd name="connsiteX11" fmla="*/ 59940 w 210823"/>
                      <a:gd name="connsiteY11" fmla="*/ 33031 h 144130"/>
                      <a:gd name="connsiteX12" fmla="*/ 49972 w 210823"/>
                      <a:gd name="connsiteY12" fmla="*/ 28770 h 144130"/>
                      <a:gd name="connsiteX13" fmla="*/ -4062 w 210823"/>
                      <a:gd name="connsiteY13" fmla="*/ 5050 h 144130"/>
                      <a:gd name="connsiteX14" fmla="*/ 3013 w 210823"/>
                      <a:gd name="connsiteY14" fmla="*/ -1703 h 14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0823" h="144130">
                        <a:moveTo>
                          <a:pt x="3013" y="-1703"/>
                        </a:moveTo>
                        <a:cubicBezTo>
                          <a:pt x="28261" y="10357"/>
                          <a:pt x="54636" y="22418"/>
                          <a:pt x="81329" y="33434"/>
                        </a:cubicBezTo>
                        <a:lnTo>
                          <a:pt x="91297" y="37614"/>
                        </a:lnTo>
                        <a:lnTo>
                          <a:pt x="94839" y="39142"/>
                        </a:lnTo>
                        <a:cubicBezTo>
                          <a:pt x="132387" y="54740"/>
                          <a:pt x="170336" y="69374"/>
                          <a:pt x="206762" y="82641"/>
                        </a:cubicBezTo>
                        <a:cubicBezTo>
                          <a:pt x="189315" y="98722"/>
                          <a:pt x="166720" y="108129"/>
                          <a:pt x="142999" y="109255"/>
                        </a:cubicBezTo>
                        <a:cubicBezTo>
                          <a:pt x="128045" y="111346"/>
                          <a:pt x="126918" y="130402"/>
                          <a:pt x="134959" y="140613"/>
                        </a:cubicBezTo>
                        <a:cubicBezTo>
                          <a:pt x="130456" y="141016"/>
                          <a:pt x="125952" y="141016"/>
                          <a:pt x="121449" y="140613"/>
                        </a:cubicBezTo>
                        <a:cubicBezTo>
                          <a:pt x="99259" y="151790"/>
                          <a:pt x="88565" y="107808"/>
                          <a:pt x="111642" y="104592"/>
                        </a:cubicBezTo>
                        <a:cubicBezTo>
                          <a:pt x="135363" y="103466"/>
                          <a:pt x="157953" y="94058"/>
                          <a:pt x="175405" y="77977"/>
                        </a:cubicBezTo>
                        <a:cubicBezTo>
                          <a:pt x="138979" y="64711"/>
                          <a:pt x="101030" y="50077"/>
                          <a:pt x="63478" y="34479"/>
                        </a:cubicBezTo>
                        <a:lnTo>
                          <a:pt x="59940" y="33031"/>
                        </a:lnTo>
                        <a:lnTo>
                          <a:pt x="49972" y="28770"/>
                        </a:lnTo>
                        <a:cubicBezTo>
                          <a:pt x="31720" y="20729"/>
                          <a:pt x="13707" y="13091"/>
                          <a:pt x="-4062" y="5050"/>
                        </a:cubicBezTo>
                        <a:cubicBezTo>
                          <a:pt x="-1569" y="2718"/>
                          <a:pt x="763" y="467"/>
                          <a:pt x="3013" y="-1703"/>
                        </a:cubicBezTo>
                        <a:close/>
                      </a:path>
                    </a:pathLst>
                  </a:custGeom>
                  <a:solidFill>
                    <a:srgbClr val="E0C3D4"/>
                  </a:solidFill>
                  <a:ln w="8032" cap="flat">
                    <a:noFill/>
                    <a:prstDash val="solid"/>
                    <a:miter/>
                  </a:ln>
                </p:spPr>
                <p:txBody>
                  <a:bodyPr rtlCol="0" anchor="ctr"/>
                  <a:lstStyle/>
                  <a:p>
                    <a:endParaRPr lang="zh-CN" altLang="en-US"/>
                  </a:p>
                </p:txBody>
              </p:sp>
              <p:sp>
                <p:nvSpPr>
                  <p:cNvPr id="424" name="ïṣḷïḓé">
                    <a:extLst>
                      <a:ext uri="{FF2B5EF4-FFF2-40B4-BE49-F238E27FC236}">
                        <a16:creationId xmlns:a16="http://schemas.microsoft.com/office/drawing/2014/main" id="{49243655-6BEB-5A8E-173D-3F58CC2C88BC}"/>
                      </a:ext>
                    </a:extLst>
                  </p:cNvPr>
                  <p:cNvSpPr/>
                  <p:nvPr/>
                </p:nvSpPr>
                <p:spPr>
                  <a:xfrm>
                    <a:off x="9796073" y="4342771"/>
                    <a:ext cx="117687" cy="408887"/>
                  </a:xfrm>
                  <a:custGeom>
                    <a:avLst/>
                    <a:gdLst>
                      <a:gd name="connsiteX0" fmla="*/ 29522 w 117687"/>
                      <a:gd name="connsiteY0" fmla="*/ 33623 h 408887"/>
                      <a:gd name="connsiteX1" fmla="*/ 29039 w 117687"/>
                      <a:gd name="connsiteY1" fmla="*/ 33623 h 408887"/>
                      <a:gd name="connsiteX2" fmla="*/ 107356 w 117687"/>
                      <a:gd name="connsiteY2" fmla="*/ 111053 h 408887"/>
                      <a:gd name="connsiteX3" fmla="*/ 113626 w 117687"/>
                      <a:gd name="connsiteY3" fmla="*/ 407184 h 408887"/>
                      <a:gd name="connsiteX4" fmla="*/ 80502 w 117687"/>
                      <a:gd name="connsiteY4" fmla="*/ 390380 h 408887"/>
                      <a:gd name="connsiteX5" fmla="*/ 75594 w 117687"/>
                      <a:gd name="connsiteY5" fmla="*/ 106390 h 408887"/>
                      <a:gd name="connsiteX6" fmla="*/ -2640 w 117687"/>
                      <a:gd name="connsiteY6" fmla="*/ 28960 h 408887"/>
                      <a:gd name="connsiteX7" fmla="*/ -2235 w 117687"/>
                      <a:gd name="connsiteY7" fmla="*/ 28960 h 408887"/>
                      <a:gd name="connsiteX8" fmla="*/ 33464 w 117687"/>
                      <a:gd name="connsiteY8" fmla="*/ 3390 h 408887"/>
                      <a:gd name="connsiteX9" fmla="*/ 37724 w 117687"/>
                      <a:gd name="connsiteY9" fmla="*/ 9823 h 408887"/>
                      <a:gd name="connsiteX10" fmla="*/ 29522 w 117687"/>
                      <a:gd name="connsiteY10" fmla="*/ 33623 h 4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7687" h="408887">
                        <a:moveTo>
                          <a:pt x="29522" y="33623"/>
                        </a:moveTo>
                        <a:lnTo>
                          <a:pt x="29039" y="33623"/>
                        </a:lnTo>
                        <a:cubicBezTo>
                          <a:pt x="43837" y="72619"/>
                          <a:pt x="77282" y="96740"/>
                          <a:pt x="107356" y="111053"/>
                        </a:cubicBezTo>
                        <a:cubicBezTo>
                          <a:pt x="100442" y="209710"/>
                          <a:pt x="102531" y="308849"/>
                          <a:pt x="113626" y="407184"/>
                        </a:cubicBezTo>
                        <a:cubicBezTo>
                          <a:pt x="101726" y="403405"/>
                          <a:pt x="90552" y="397777"/>
                          <a:pt x="80502" y="390380"/>
                        </a:cubicBezTo>
                        <a:cubicBezTo>
                          <a:pt x="70608" y="296065"/>
                          <a:pt x="68920" y="201026"/>
                          <a:pt x="75594" y="106390"/>
                        </a:cubicBezTo>
                        <a:cubicBezTo>
                          <a:pt x="45847" y="92077"/>
                          <a:pt x="12075" y="68036"/>
                          <a:pt x="-2640" y="28960"/>
                        </a:cubicBezTo>
                        <a:lnTo>
                          <a:pt x="-2235" y="28960"/>
                        </a:lnTo>
                        <a:cubicBezTo>
                          <a:pt x="-12286" y="12476"/>
                          <a:pt x="21886" y="-12530"/>
                          <a:pt x="33464" y="3390"/>
                        </a:cubicBezTo>
                        <a:cubicBezTo>
                          <a:pt x="34830" y="5642"/>
                          <a:pt x="36279" y="7733"/>
                          <a:pt x="37724" y="9823"/>
                        </a:cubicBezTo>
                        <a:cubicBezTo>
                          <a:pt x="29844" y="16015"/>
                          <a:pt x="24780" y="25582"/>
                          <a:pt x="29522" y="3362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25" name="ï$ļïďè">
                    <a:extLst>
                      <a:ext uri="{FF2B5EF4-FFF2-40B4-BE49-F238E27FC236}">
                        <a16:creationId xmlns:a16="http://schemas.microsoft.com/office/drawing/2014/main" id="{BE05CA5C-28A7-8069-7D12-6CCDD7C65C46}"/>
                      </a:ext>
                    </a:extLst>
                  </p:cNvPr>
                  <p:cNvSpPr/>
                  <p:nvPr/>
                </p:nvSpPr>
                <p:spPr>
                  <a:xfrm>
                    <a:off x="10215064" y="4685991"/>
                    <a:ext cx="166493" cy="361799"/>
                  </a:xfrm>
                  <a:custGeom>
                    <a:avLst/>
                    <a:gdLst>
                      <a:gd name="connsiteX0" fmla="*/ 29681 w 166493"/>
                      <a:gd name="connsiteY0" fmla="*/ 34054 h 361799"/>
                      <a:gd name="connsiteX1" fmla="*/ 130670 w 166493"/>
                      <a:gd name="connsiteY1" fmla="*/ 119605 h 361799"/>
                      <a:gd name="connsiteX2" fmla="*/ 130670 w 166493"/>
                      <a:gd name="connsiteY2" fmla="*/ 123786 h 361799"/>
                      <a:gd name="connsiteX3" fmla="*/ 131075 w 166493"/>
                      <a:gd name="connsiteY3" fmla="*/ 119605 h 361799"/>
                      <a:gd name="connsiteX4" fmla="*/ 162432 w 166493"/>
                      <a:gd name="connsiteY4" fmla="*/ 128610 h 361799"/>
                      <a:gd name="connsiteX5" fmla="*/ 110730 w 166493"/>
                      <a:gd name="connsiteY5" fmla="*/ 360096 h 361799"/>
                      <a:gd name="connsiteX6" fmla="*/ 85965 w 166493"/>
                      <a:gd name="connsiteY6" fmla="*/ 336859 h 361799"/>
                      <a:gd name="connsiteX7" fmla="*/ 130670 w 166493"/>
                      <a:gd name="connsiteY7" fmla="*/ 123947 h 361799"/>
                      <a:gd name="connsiteX8" fmla="*/ -1754 w 166493"/>
                      <a:gd name="connsiteY8" fmla="*/ 29471 h 361799"/>
                      <a:gd name="connsiteX9" fmla="*/ 35551 w 166493"/>
                      <a:gd name="connsiteY9" fmla="*/ 4063 h 361799"/>
                      <a:gd name="connsiteX10" fmla="*/ 37082 w 166493"/>
                      <a:gd name="connsiteY10" fmla="*/ 7279 h 361799"/>
                      <a:gd name="connsiteX11" fmla="*/ 38770 w 166493"/>
                      <a:gd name="connsiteY11" fmla="*/ 9450 h 361799"/>
                      <a:gd name="connsiteX12" fmla="*/ 29681 w 166493"/>
                      <a:gd name="connsiteY12" fmla="*/ 34054 h 36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93" h="361799">
                        <a:moveTo>
                          <a:pt x="29681" y="34054"/>
                        </a:moveTo>
                        <a:cubicBezTo>
                          <a:pt x="49060" y="82297"/>
                          <a:pt x="98026" y="107544"/>
                          <a:pt x="130670" y="119605"/>
                        </a:cubicBezTo>
                        <a:lnTo>
                          <a:pt x="130670" y="123786"/>
                        </a:lnTo>
                        <a:cubicBezTo>
                          <a:pt x="130670" y="122419"/>
                          <a:pt x="130670" y="120972"/>
                          <a:pt x="131075" y="119605"/>
                        </a:cubicBezTo>
                        <a:cubicBezTo>
                          <a:pt x="141204" y="123544"/>
                          <a:pt x="151738" y="126519"/>
                          <a:pt x="162432" y="128610"/>
                        </a:cubicBezTo>
                        <a:cubicBezTo>
                          <a:pt x="152621" y="217055"/>
                          <a:pt x="139677" y="287329"/>
                          <a:pt x="110730" y="360096"/>
                        </a:cubicBezTo>
                        <a:cubicBezTo>
                          <a:pt x="101245" y="353744"/>
                          <a:pt x="92883" y="345864"/>
                          <a:pt x="85965" y="336859"/>
                        </a:cubicBezTo>
                        <a:cubicBezTo>
                          <a:pt x="110086" y="270525"/>
                          <a:pt x="121747" y="204673"/>
                          <a:pt x="130670" y="123947"/>
                        </a:cubicBezTo>
                        <a:cubicBezTo>
                          <a:pt x="129548" y="123947"/>
                          <a:pt x="28315" y="103846"/>
                          <a:pt x="-1754" y="29471"/>
                        </a:cubicBezTo>
                        <a:cubicBezTo>
                          <a:pt x="-13737" y="12506"/>
                          <a:pt x="24295" y="-13305"/>
                          <a:pt x="35551" y="4063"/>
                        </a:cubicBezTo>
                        <a:cubicBezTo>
                          <a:pt x="36277" y="5027"/>
                          <a:pt x="36760" y="6153"/>
                          <a:pt x="37082" y="7279"/>
                        </a:cubicBezTo>
                        <a:cubicBezTo>
                          <a:pt x="37643" y="8083"/>
                          <a:pt x="38205" y="8726"/>
                          <a:pt x="38770" y="9450"/>
                        </a:cubicBezTo>
                        <a:cubicBezTo>
                          <a:pt x="29681" y="15882"/>
                          <a:pt x="23894" y="26013"/>
                          <a:pt x="29681" y="34054"/>
                        </a:cubicBezTo>
                        <a:close/>
                      </a:path>
                    </a:pathLst>
                  </a:custGeom>
                  <a:solidFill>
                    <a:srgbClr val="FF9BC9"/>
                  </a:solidFill>
                  <a:ln w="8032" cap="flat">
                    <a:noFill/>
                    <a:prstDash val="solid"/>
                    <a:miter/>
                  </a:ln>
                </p:spPr>
                <p:txBody>
                  <a:bodyPr rtlCol="0" anchor="ctr"/>
                  <a:lstStyle/>
                  <a:p>
                    <a:endParaRPr lang="zh-CN" altLang="en-US"/>
                  </a:p>
                </p:txBody>
              </p:sp>
              <p:sp>
                <p:nvSpPr>
                  <p:cNvPr id="426" name="îṧļíde">
                    <a:extLst>
                      <a:ext uri="{FF2B5EF4-FFF2-40B4-BE49-F238E27FC236}">
                        <a16:creationId xmlns:a16="http://schemas.microsoft.com/office/drawing/2014/main" id="{DD63E11A-02FA-9A2C-7F6B-F92F3AAEFDF1}"/>
                      </a:ext>
                    </a:extLst>
                  </p:cNvPr>
                  <p:cNvSpPr/>
                  <p:nvPr/>
                </p:nvSpPr>
                <p:spPr>
                  <a:xfrm>
                    <a:off x="9774412" y="4686866"/>
                    <a:ext cx="223290" cy="436625"/>
                  </a:xfrm>
                  <a:custGeom>
                    <a:avLst/>
                    <a:gdLst>
                      <a:gd name="connsiteX0" fmla="*/ 30682 w 223290"/>
                      <a:gd name="connsiteY0" fmla="*/ 35270 h 436625"/>
                      <a:gd name="connsiteX1" fmla="*/ 143249 w 223290"/>
                      <a:gd name="connsiteY1" fmla="*/ 126128 h 436625"/>
                      <a:gd name="connsiteX2" fmla="*/ 219229 w 223290"/>
                      <a:gd name="connsiteY2" fmla="*/ 432470 h 436625"/>
                      <a:gd name="connsiteX3" fmla="*/ 184095 w 223290"/>
                      <a:gd name="connsiteY3" fmla="*/ 429254 h 436625"/>
                      <a:gd name="connsiteX4" fmla="*/ 187471 w 223290"/>
                      <a:gd name="connsiteY4" fmla="*/ 427806 h 436625"/>
                      <a:gd name="connsiteX5" fmla="*/ 111487 w 223290"/>
                      <a:gd name="connsiteY5" fmla="*/ 121463 h 436625"/>
                      <a:gd name="connsiteX6" fmla="*/ -1080 w 223290"/>
                      <a:gd name="connsiteY6" fmla="*/ 30606 h 436625"/>
                      <a:gd name="connsiteX7" fmla="*/ 35585 w 223290"/>
                      <a:gd name="connsiteY7" fmla="*/ 7450 h 436625"/>
                      <a:gd name="connsiteX8" fmla="*/ 35986 w 223290"/>
                      <a:gd name="connsiteY8" fmla="*/ 7450 h 436625"/>
                      <a:gd name="connsiteX9" fmla="*/ 37917 w 223290"/>
                      <a:gd name="connsiteY9" fmla="*/ 10022 h 436625"/>
                      <a:gd name="connsiteX10" fmla="*/ 30682 w 223290"/>
                      <a:gd name="connsiteY10" fmla="*/ 35270 h 43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290" h="436625">
                        <a:moveTo>
                          <a:pt x="30682" y="35270"/>
                        </a:moveTo>
                        <a:cubicBezTo>
                          <a:pt x="51827" y="91070"/>
                          <a:pt x="111891" y="116398"/>
                          <a:pt x="143249" y="126128"/>
                        </a:cubicBezTo>
                        <a:cubicBezTo>
                          <a:pt x="155066" y="233146"/>
                          <a:pt x="212959" y="421214"/>
                          <a:pt x="219229" y="432470"/>
                        </a:cubicBezTo>
                        <a:cubicBezTo>
                          <a:pt x="211188" y="436892"/>
                          <a:pt x="198806" y="435043"/>
                          <a:pt x="184095" y="429254"/>
                        </a:cubicBezTo>
                        <a:cubicBezTo>
                          <a:pt x="185300" y="428852"/>
                          <a:pt x="186427" y="428370"/>
                          <a:pt x="187471" y="427806"/>
                        </a:cubicBezTo>
                        <a:cubicBezTo>
                          <a:pt x="181198" y="416631"/>
                          <a:pt x="123147" y="228483"/>
                          <a:pt x="111487" y="121463"/>
                        </a:cubicBezTo>
                        <a:cubicBezTo>
                          <a:pt x="79969" y="111735"/>
                          <a:pt x="19905" y="86407"/>
                          <a:pt x="-1080" y="30606"/>
                        </a:cubicBezTo>
                        <a:cubicBezTo>
                          <a:pt x="-15634" y="12917"/>
                          <a:pt x="27384" y="-16833"/>
                          <a:pt x="35585" y="7450"/>
                        </a:cubicBezTo>
                        <a:lnTo>
                          <a:pt x="35986" y="7450"/>
                        </a:lnTo>
                        <a:lnTo>
                          <a:pt x="37917" y="10022"/>
                        </a:lnTo>
                        <a:cubicBezTo>
                          <a:pt x="29394" y="16294"/>
                          <a:pt x="24086" y="27229"/>
                          <a:pt x="30682" y="35270"/>
                        </a:cubicBezTo>
                        <a:close/>
                      </a:path>
                    </a:pathLst>
                  </a:custGeom>
                  <a:solidFill>
                    <a:srgbClr val="BC2288">
                      <a:alpha val="40000"/>
                    </a:srgbClr>
                  </a:solidFill>
                  <a:ln w="8032" cap="flat">
                    <a:noFill/>
                    <a:prstDash val="solid"/>
                    <a:miter/>
                  </a:ln>
                </p:spPr>
                <p:txBody>
                  <a:bodyPr rtlCol="0" anchor="ctr"/>
                  <a:lstStyle/>
                  <a:p>
                    <a:endParaRPr lang="zh-CN" altLang="en-US"/>
                  </a:p>
                </p:txBody>
              </p:sp>
              <p:sp>
                <p:nvSpPr>
                  <p:cNvPr id="427" name="îŝliďe">
                    <a:extLst>
                      <a:ext uri="{FF2B5EF4-FFF2-40B4-BE49-F238E27FC236}">
                        <a16:creationId xmlns:a16="http://schemas.microsoft.com/office/drawing/2014/main" id="{4F36C3D0-3254-FD75-4D9A-E19898DA2A9C}"/>
                      </a:ext>
                    </a:extLst>
                  </p:cNvPr>
                  <p:cNvSpPr/>
                  <p:nvPr/>
                </p:nvSpPr>
                <p:spPr>
                  <a:xfrm>
                    <a:off x="9883287" y="4265399"/>
                    <a:ext cx="84908" cy="131674"/>
                  </a:xfrm>
                  <a:custGeom>
                    <a:avLst/>
                    <a:gdLst>
                      <a:gd name="connsiteX0" fmla="*/ 41531 w 84908"/>
                      <a:gd name="connsiteY0" fmla="*/ 25444 h 131674"/>
                      <a:gd name="connsiteX1" fmla="*/ 41531 w 84908"/>
                      <a:gd name="connsiteY1" fmla="*/ 25444 h 131674"/>
                      <a:gd name="connsiteX2" fmla="*/ 25450 w 84908"/>
                      <a:gd name="connsiteY2" fmla="*/ 129971 h 131674"/>
                      <a:gd name="connsiteX3" fmla="*/ -4062 w 84908"/>
                      <a:gd name="connsiteY3" fmla="*/ 107538 h 131674"/>
                      <a:gd name="connsiteX4" fmla="*/ 9526 w 84908"/>
                      <a:gd name="connsiteY4" fmla="*/ 20459 h 131674"/>
                      <a:gd name="connsiteX5" fmla="*/ 9526 w 84908"/>
                      <a:gd name="connsiteY5" fmla="*/ 20459 h 131674"/>
                      <a:gd name="connsiteX6" fmla="*/ 80846 w 84908"/>
                      <a:gd name="connsiteY6" fmla="*/ 3011 h 131674"/>
                      <a:gd name="connsiteX7" fmla="*/ 41531 w 84908"/>
                      <a:gd name="connsiteY7" fmla="*/ 25444 h 131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08" h="131674">
                        <a:moveTo>
                          <a:pt x="41531" y="25444"/>
                        </a:moveTo>
                        <a:lnTo>
                          <a:pt x="41531" y="25444"/>
                        </a:lnTo>
                        <a:cubicBezTo>
                          <a:pt x="34857" y="60823"/>
                          <a:pt x="29627" y="95879"/>
                          <a:pt x="25450" y="129971"/>
                        </a:cubicBezTo>
                        <a:cubicBezTo>
                          <a:pt x="14673" y="123780"/>
                          <a:pt x="4784" y="116222"/>
                          <a:pt x="-4062" y="107538"/>
                        </a:cubicBezTo>
                        <a:cubicBezTo>
                          <a:pt x="-524" y="78833"/>
                          <a:pt x="3979" y="49727"/>
                          <a:pt x="9526" y="20459"/>
                        </a:cubicBezTo>
                        <a:lnTo>
                          <a:pt x="9526" y="20459"/>
                        </a:lnTo>
                        <a:cubicBezTo>
                          <a:pt x="12102" y="-3099"/>
                          <a:pt x="49328" y="-5994"/>
                          <a:pt x="80846" y="3011"/>
                        </a:cubicBezTo>
                        <a:cubicBezTo>
                          <a:pt x="60423" y="3253"/>
                          <a:pt x="43219" y="9685"/>
                          <a:pt x="41531" y="2544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428" name="íŝ1îďê">
                    <a:extLst>
                      <a:ext uri="{FF2B5EF4-FFF2-40B4-BE49-F238E27FC236}">
                        <a16:creationId xmlns:a16="http://schemas.microsoft.com/office/drawing/2014/main" id="{B394832B-D2F7-C55A-802C-A73AFDBD12B8}"/>
                      </a:ext>
                    </a:extLst>
                  </p:cNvPr>
                  <p:cNvSpPr/>
                  <p:nvPr/>
                </p:nvSpPr>
                <p:spPr>
                  <a:xfrm>
                    <a:off x="10190274" y="4962283"/>
                    <a:ext cx="114577" cy="194015"/>
                  </a:xfrm>
                  <a:custGeom>
                    <a:avLst/>
                    <a:gdLst>
                      <a:gd name="connsiteX0" fmla="*/ 47157 w 114577"/>
                      <a:gd name="connsiteY0" fmla="*/ 27682 h 194015"/>
                      <a:gd name="connsiteX1" fmla="*/ 110515 w 114577"/>
                      <a:gd name="connsiteY1" fmla="*/ 132209 h 194015"/>
                      <a:gd name="connsiteX2" fmla="*/ 10492 w 114577"/>
                      <a:gd name="connsiteY2" fmla="*/ 191226 h 194015"/>
                      <a:gd name="connsiteX3" fmla="*/ -4062 w 114577"/>
                      <a:gd name="connsiteY3" fmla="*/ 187447 h 194015"/>
                      <a:gd name="connsiteX4" fmla="*/ 78754 w 114577"/>
                      <a:gd name="connsiteY4" fmla="*/ 127545 h 194015"/>
                      <a:gd name="connsiteX5" fmla="*/ 15396 w 114577"/>
                      <a:gd name="connsiteY5" fmla="*/ 23018 h 194015"/>
                      <a:gd name="connsiteX6" fmla="*/ 55598 w 114577"/>
                      <a:gd name="connsiteY6" fmla="*/ 5811 h 194015"/>
                      <a:gd name="connsiteX7" fmla="*/ 47157 w 114577"/>
                      <a:gd name="connsiteY7" fmla="*/ 27682 h 19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577" h="194015">
                        <a:moveTo>
                          <a:pt x="47157" y="27682"/>
                        </a:moveTo>
                        <a:cubicBezTo>
                          <a:pt x="50212" y="75925"/>
                          <a:pt x="85028" y="112108"/>
                          <a:pt x="110515" y="132209"/>
                        </a:cubicBezTo>
                        <a:cubicBezTo>
                          <a:pt x="83983" y="175225"/>
                          <a:pt x="49085" y="197658"/>
                          <a:pt x="10492" y="191226"/>
                        </a:cubicBezTo>
                        <a:cubicBezTo>
                          <a:pt x="5506" y="190341"/>
                          <a:pt x="681" y="189135"/>
                          <a:pt x="-4062" y="187447"/>
                        </a:cubicBezTo>
                        <a:cubicBezTo>
                          <a:pt x="27700" y="185677"/>
                          <a:pt x="56242" y="164129"/>
                          <a:pt x="78754" y="127545"/>
                        </a:cubicBezTo>
                        <a:cubicBezTo>
                          <a:pt x="53266" y="107202"/>
                          <a:pt x="18450" y="71261"/>
                          <a:pt x="15396" y="23018"/>
                        </a:cubicBezTo>
                        <a:cubicBezTo>
                          <a:pt x="681" y="1148"/>
                          <a:pt x="46914" y="-10189"/>
                          <a:pt x="55598" y="5811"/>
                        </a:cubicBezTo>
                        <a:cubicBezTo>
                          <a:pt x="46513" y="9832"/>
                          <a:pt x="40400" y="17632"/>
                          <a:pt x="47157" y="2768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grpSp>
            <p:sp>
              <p:nvSpPr>
                <p:cNvPr id="14" name="ïSļîḋé">
                  <a:extLst>
                    <a:ext uri="{FF2B5EF4-FFF2-40B4-BE49-F238E27FC236}">
                      <a16:creationId xmlns:a16="http://schemas.microsoft.com/office/drawing/2014/main" id="{4C7D3535-A883-2A55-165C-5B9C77B243FC}"/>
                    </a:ext>
                  </a:extLst>
                </p:cNvPr>
                <p:cNvSpPr/>
                <p:nvPr/>
              </p:nvSpPr>
              <p:spPr>
                <a:xfrm>
                  <a:off x="10254187" y="4154303"/>
                  <a:ext cx="69406" cy="44960"/>
                </a:xfrm>
                <a:custGeom>
                  <a:avLst/>
                  <a:gdLst>
                    <a:gd name="connsiteX0" fmla="*/ -3007 w 69406"/>
                    <a:gd name="connsiteY0" fmla="*/ 37722 h 44960"/>
                    <a:gd name="connsiteX1" fmla="*/ 64293 w 69406"/>
                    <a:gd name="connsiteY1" fmla="*/ 3872 h 44960"/>
                    <a:gd name="connsiteX2" fmla="*/ -3007 w 69406"/>
                    <a:gd name="connsiteY2" fmla="*/ 37722 h 44960"/>
                  </a:gdLst>
                  <a:ahLst/>
                  <a:cxnLst>
                    <a:cxn ang="0">
                      <a:pos x="connsiteX0" y="connsiteY0"/>
                    </a:cxn>
                    <a:cxn ang="0">
                      <a:pos x="connsiteX1" y="connsiteY1"/>
                    </a:cxn>
                    <a:cxn ang="0">
                      <a:pos x="connsiteX2" y="connsiteY2"/>
                    </a:cxn>
                  </a:cxnLst>
                  <a:rect l="l" t="t" r="r" b="b"/>
                  <a:pathLst>
                    <a:path w="69406" h="44960">
                      <a:moveTo>
                        <a:pt x="-3007" y="37722"/>
                      </a:moveTo>
                      <a:cubicBezTo>
                        <a:pt x="5034" y="56858"/>
                        <a:pt x="74666" y="21641"/>
                        <a:pt x="64293" y="3872"/>
                      </a:cubicBezTo>
                      <a:cubicBezTo>
                        <a:pt x="55931" y="-15265"/>
                        <a:pt x="-13379" y="19551"/>
                        <a:pt x="-3007" y="37722"/>
                      </a:cubicBezTo>
                      <a:close/>
                    </a:path>
                  </a:pathLst>
                </a:custGeom>
                <a:solidFill>
                  <a:srgbClr val="B32969"/>
                </a:solidFill>
                <a:ln w="8032" cap="flat">
                  <a:noFill/>
                  <a:prstDash val="solid"/>
                  <a:miter/>
                </a:ln>
              </p:spPr>
              <p:txBody>
                <a:bodyPr rtlCol="0" anchor="ctr"/>
                <a:lstStyle/>
                <a:p>
                  <a:endParaRPr lang="zh-CN" altLang="en-US"/>
                </a:p>
              </p:txBody>
            </p:sp>
            <p:sp>
              <p:nvSpPr>
                <p:cNvPr id="15" name="ïṧḷiďè">
                  <a:extLst>
                    <a:ext uri="{FF2B5EF4-FFF2-40B4-BE49-F238E27FC236}">
                      <a16:creationId xmlns:a16="http://schemas.microsoft.com/office/drawing/2014/main" id="{DAB31F15-408D-C21F-0ACE-2B745C8F9C74}"/>
                    </a:ext>
                  </a:extLst>
                </p:cNvPr>
                <p:cNvSpPr/>
                <p:nvPr/>
              </p:nvSpPr>
              <p:spPr>
                <a:xfrm>
                  <a:off x="10416282" y="4206247"/>
                  <a:ext cx="24704" cy="15604"/>
                </a:xfrm>
                <a:custGeom>
                  <a:avLst/>
                  <a:gdLst>
                    <a:gd name="connsiteX0" fmla="*/ -3730 w 24704"/>
                    <a:gd name="connsiteY0" fmla="*/ 1297 h 15604"/>
                    <a:gd name="connsiteX1" fmla="*/ 20391 w 24704"/>
                    <a:gd name="connsiteY1" fmla="*/ 10945 h 15604"/>
                    <a:gd name="connsiteX2" fmla="*/ -3730 w 24704"/>
                    <a:gd name="connsiteY2" fmla="*/ 1297 h 15604"/>
                  </a:gdLst>
                  <a:ahLst/>
                  <a:cxnLst>
                    <a:cxn ang="0">
                      <a:pos x="connsiteX0" y="connsiteY0"/>
                    </a:cxn>
                    <a:cxn ang="0">
                      <a:pos x="connsiteX1" y="connsiteY1"/>
                    </a:cxn>
                    <a:cxn ang="0">
                      <a:pos x="connsiteX2" y="connsiteY2"/>
                    </a:cxn>
                  </a:cxnLst>
                  <a:rect l="l" t="t" r="r" b="b"/>
                  <a:pathLst>
                    <a:path w="24704" h="15604">
                      <a:moveTo>
                        <a:pt x="-3730" y="1297"/>
                      </a:moveTo>
                      <a:cubicBezTo>
                        <a:pt x="-7185" y="9337"/>
                        <a:pt x="17415" y="18825"/>
                        <a:pt x="20391" y="10945"/>
                      </a:cubicBezTo>
                      <a:cubicBezTo>
                        <a:pt x="23367" y="3065"/>
                        <a:pt x="-994" y="-6744"/>
                        <a:pt x="-3730" y="1297"/>
                      </a:cubicBezTo>
                      <a:close/>
                    </a:path>
                  </a:pathLst>
                </a:custGeom>
                <a:solidFill>
                  <a:srgbClr val="B32969"/>
                </a:solidFill>
                <a:ln w="8032" cap="flat">
                  <a:noFill/>
                  <a:prstDash val="solid"/>
                  <a:miter/>
                </a:ln>
              </p:spPr>
              <p:txBody>
                <a:bodyPr rtlCol="0" anchor="ctr"/>
                <a:lstStyle/>
                <a:p>
                  <a:endParaRPr lang="zh-CN" altLang="en-US"/>
                </a:p>
              </p:txBody>
            </p:sp>
            <p:sp>
              <p:nvSpPr>
                <p:cNvPr id="16" name="í$ļiḑê">
                  <a:extLst>
                    <a:ext uri="{FF2B5EF4-FFF2-40B4-BE49-F238E27FC236}">
                      <a16:creationId xmlns:a16="http://schemas.microsoft.com/office/drawing/2014/main" id="{27B24E66-1786-66DD-2C8D-574F63F0752C}"/>
                    </a:ext>
                  </a:extLst>
                </p:cNvPr>
                <p:cNvSpPr/>
                <p:nvPr/>
              </p:nvSpPr>
              <p:spPr>
                <a:xfrm>
                  <a:off x="10257457" y="4408741"/>
                  <a:ext cx="22142" cy="19233"/>
                </a:xfrm>
                <a:custGeom>
                  <a:avLst/>
                  <a:gdLst>
                    <a:gd name="connsiteX0" fmla="*/ -3140 w 22142"/>
                    <a:gd name="connsiteY0" fmla="*/ 15896 h 19233"/>
                    <a:gd name="connsiteX1" fmla="*/ 17201 w 22142"/>
                    <a:gd name="connsiteY1" fmla="*/ -185 h 19233"/>
                    <a:gd name="connsiteX2" fmla="*/ -3140 w 22142"/>
                    <a:gd name="connsiteY2" fmla="*/ 15896 h 19233"/>
                  </a:gdLst>
                  <a:ahLst/>
                  <a:cxnLst>
                    <a:cxn ang="0">
                      <a:pos x="connsiteX0" y="connsiteY0"/>
                    </a:cxn>
                    <a:cxn ang="0">
                      <a:pos x="connsiteX1" y="connsiteY1"/>
                    </a:cxn>
                    <a:cxn ang="0">
                      <a:pos x="connsiteX2" y="connsiteY2"/>
                    </a:cxn>
                  </a:cxnLst>
                  <a:rect l="l" t="t" r="r" b="b"/>
                  <a:pathLst>
                    <a:path w="22142" h="19233">
                      <a:moveTo>
                        <a:pt x="-3140" y="15896"/>
                      </a:moveTo>
                      <a:cubicBezTo>
                        <a:pt x="1681" y="22730"/>
                        <a:pt x="22587" y="6328"/>
                        <a:pt x="17201" y="-185"/>
                      </a:cubicBezTo>
                      <a:cubicBezTo>
                        <a:pt x="11814" y="-6699"/>
                        <a:pt x="-8609" y="9463"/>
                        <a:pt x="-3140" y="15896"/>
                      </a:cubicBezTo>
                      <a:close/>
                    </a:path>
                  </a:pathLst>
                </a:custGeom>
                <a:solidFill>
                  <a:srgbClr val="B32969"/>
                </a:solidFill>
                <a:ln w="8032" cap="flat">
                  <a:noFill/>
                  <a:prstDash val="solid"/>
                  <a:miter/>
                </a:ln>
              </p:spPr>
              <p:txBody>
                <a:bodyPr rtlCol="0" anchor="ctr"/>
                <a:lstStyle/>
                <a:p>
                  <a:endParaRPr lang="zh-CN" altLang="en-US"/>
                </a:p>
              </p:txBody>
            </p:sp>
            <p:sp>
              <p:nvSpPr>
                <p:cNvPr id="17" name="ïšļiḋé">
                  <a:extLst>
                    <a:ext uri="{FF2B5EF4-FFF2-40B4-BE49-F238E27FC236}">
                      <a16:creationId xmlns:a16="http://schemas.microsoft.com/office/drawing/2014/main" id="{DF2B1EEC-8B82-5AC1-F9AD-141E2185BB06}"/>
                    </a:ext>
                  </a:extLst>
                </p:cNvPr>
                <p:cNvSpPr/>
                <p:nvPr/>
              </p:nvSpPr>
              <p:spPr>
                <a:xfrm>
                  <a:off x="10220470" y="4694104"/>
                  <a:ext cx="22142" cy="19199"/>
                </a:xfrm>
                <a:custGeom>
                  <a:avLst/>
                  <a:gdLst>
                    <a:gd name="connsiteX0" fmla="*/ -3140 w 22142"/>
                    <a:gd name="connsiteY0" fmla="*/ 15890 h 19199"/>
                    <a:gd name="connsiteX1" fmla="*/ 17201 w 22142"/>
                    <a:gd name="connsiteY1" fmla="*/ -191 h 19199"/>
                    <a:gd name="connsiteX2" fmla="*/ -3140 w 22142"/>
                    <a:gd name="connsiteY2" fmla="*/ 15890 h 19199"/>
                  </a:gdLst>
                  <a:ahLst/>
                  <a:cxnLst>
                    <a:cxn ang="0">
                      <a:pos x="connsiteX0" y="connsiteY0"/>
                    </a:cxn>
                    <a:cxn ang="0">
                      <a:pos x="connsiteX1" y="connsiteY1"/>
                    </a:cxn>
                    <a:cxn ang="0">
                      <a:pos x="connsiteX2" y="connsiteY2"/>
                    </a:cxn>
                  </a:cxnLst>
                  <a:rect l="l" t="t" r="r" b="b"/>
                  <a:pathLst>
                    <a:path w="22142" h="19199">
                      <a:moveTo>
                        <a:pt x="-3140" y="15890"/>
                      </a:moveTo>
                      <a:cubicBezTo>
                        <a:pt x="1685" y="22644"/>
                        <a:pt x="22587" y="6322"/>
                        <a:pt x="17201" y="-191"/>
                      </a:cubicBezTo>
                      <a:cubicBezTo>
                        <a:pt x="11814" y="-6703"/>
                        <a:pt x="-8609" y="9538"/>
                        <a:pt x="-3140" y="15890"/>
                      </a:cubicBezTo>
                      <a:close/>
                    </a:path>
                  </a:pathLst>
                </a:custGeom>
                <a:solidFill>
                  <a:srgbClr val="B32969"/>
                </a:solidFill>
                <a:ln w="8032" cap="flat">
                  <a:noFill/>
                  <a:prstDash val="solid"/>
                  <a:miter/>
                </a:ln>
              </p:spPr>
              <p:txBody>
                <a:bodyPr rtlCol="0" anchor="ctr"/>
                <a:lstStyle/>
                <a:p>
                  <a:endParaRPr lang="zh-CN" altLang="en-US"/>
                </a:p>
              </p:txBody>
            </p:sp>
            <p:sp>
              <p:nvSpPr>
                <p:cNvPr id="18" name="íṥḷîḍê">
                  <a:extLst>
                    <a:ext uri="{FF2B5EF4-FFF2-40B4-BE49-F238E27FC236}">
                      <a16:creationId xmlns:a16="http://schemas.microsoft.com/office/drawing/2014/main" id="{CF1B85A0-7BF2-EB32-66C8-5CC95C32D5C6}"/>
                    </a:ext>
                  </a:extLst>
                </p:cNvPr>
                <p:cNvSpPr/>
                <p:nvPr/>
              </p:nvSpPr>
              <p:spPr>
                <a:xfrm>
                  <a:off x="10217363" y="4967371"/>
                  <a:ext cx="25830" cy="12446"/>
                </a:xfrm>
                <a:custGeom>
                  <a:avLst/>
                  <a:gdLst>
                    <a:gd name="connsiteX0" fmla="*/ -4053 w 25830"/>
                    <a:gd name="connsiteY0" fmla="*/ 4985 h 12446"/>
                    <a:gd name="connsiteX1" fmla="*/ 21757 w 25830"/>
                    <a:gd name="connsiteY1" fmla="*/ 4181 h 12446"/>
                    <a:gd name="connsiteX2" fmla="*/ -4053 w 25830"/>
                    <a:gd name="connsiteY2" fmla="*/ 4985 h 12446"/>
                  </a:gdLst>
                  <a:ahLst/>
                  <a:cxnLst>
                    <a:cxn ang="0">
                      <a:pos x="connsiteX0" y="connsiteY0"/>
                    </a:cxn>
                    <a:cxn ang="0">
                      <a:pos x="connsiteX1" y="connsiteY1"/>
                    </a:cxn>
                    <a:cxn ang="0">
                      <a:pos x="connsiteX2" y="connsiteY2"/>
                    </a:cxn>
                  </a:cxnLst>
                  <a:rect l="l" t="t" r="r" b="b"/>
                  <a:pathLst>
                    <a:path w="25830" h="12446">
                      <a:moveTo>
                        <a:pt x="-4053" y="4985"/>
                      </a:moveTo>
                      <a:cubicBezTo>
                        <a:pt x="-4053" y="13025"/>
                        <a:pt x="22401" y="12544"/>
                        <a:pt x="21757" y="4181"/>
                      </a:cubicBezTo>
                      <a:cubicBezTo>
                        <a:pt x="21113" y="-4181"/>
                        <a:pt x="-4618" y="-3377"/>
                        <a:pt x="-4053" y="4985"/>
                      </a:cubicBezTo>
                      <a:close/>
                    </a:path>
                  </a:pathLst>
                </a:custGeom>
                <a:solidFill>
                  <a:srgbClr val="B32969"/>
                </a:solidFill>
                <a:ln w="8032" cap="flat">
                  <a:noFill/>
                  <a:prstDash val="solid"/>
                  <a:miter/>
                </a:ln>
              </p:spPr>
              <p:txBody>
                <a:bodyPr rtlCol="0" anchor="ctr"/>
                <a:lstStyle/>
                <a:p>
                  <a:endParaRPr lang="zh-CN" altLang="en-US"/>
                </a:p>
              </p:txBody>
            </p:sp>
            <p:sp>
              <p:nvSpPr>
                <p:cNvPr id="19" name="í$lïdê">
                  <a:extLst>
                    <a:ext uri="{FF2B5EF4-FFF2-40B4-BE49-F238E27FC236}">
                      <a16:creationId xmlns:a16="http://schemas.microsoft.com/office/drawing/2014/main" id="{CF4E93BD-BC92-441D-ED34-10A00625DEFC}"/>
                    </a:ext>
                  </a:extLst>
                </p:cNvPr>
                <p:cNvSpPr/>
                <p:nvPr/>
              </p:nvSpPr>
              <p:spPr>
                <a:xfrm>
                  <a:off x="10506190" y="4536941"/>
                  <a:ext cx="24678" cy="15535"/>
                </a:xfrm>
                <a:custGeom>
                  <a:avLst/>
                  <a:gdLst>
                    <a:gd name="connsiteX0" fmla="*/ -3744 w 24678"/>
                    <a:gd name="connsiteY0" fmla="*/ 1228 h 15535"/>
                    <a:gd name="connsiteX1" fmla="*/ 20377 w 24678"/>
                    <a:gd name="connsiteY1" fmla="*/ 10876 h 15535"/>
                    <a:gd name="connsiteX2" fmla="*/ -3744 w 24678"/>
                    <a:gd name="connsiteY2" fmla="*/ 1228 h 15535"/>
                  </a:gdLst>
                  <a:ahLst/>
                  <a:cxnLst>
                    <a:cxn ang="0">
                      <a:pos x="connsiteX0" y="connsiteY0"/>
                    </a:cxn>
                    <a:cxn ang="0">
                      <a:pos x="connsiteX1" y="connsiteY1"/>
                    </a:cxn>
                    <a:cxn ang="0">
                      <a:pos x="connsiteX2" y="connsiteY2"/>
                    </a:cxn>
                  </a:cxnLst>
                  <a:rect l="l" t="t" r="r" b="b"/>
                  <a:pathLst>
                    <a:path w="24678" h="15535">
                      <a:moveTo>
                        <a:pt x="-3744" y="1228"/>
                      </a:moveTo>
                      <a:cubicBezTo>
                        <a:pt x="-7121" y="9268"/>
                        <a:pt x="17484" y="18756"/>
                        <a:pt x="20377" y="10876"/>
                      </a:cubicBezTo>
                      <a:cubicBezTo>
                        <a:pt x="23271" y="2996"/>
                        <a:pt x="-929" y="-6652"/>
                        <a:pt x="-3744" y="1228"/>
                      </a:cubicBezTo>
                      <a:close/>
                    </a:path>
                  </a:pathLst>
                </a:custGeom>
                <a:solidFill>
                  <a:srgbClr val="B32969"/>
                </a:solidFill>
                <a:ln w="8032" cap="flat">
                  <a:noFill/>
                  <a:prstDash val="solid"/>
                  <a:miter/>
                </a:ln>
              </p:spPr>
              <p:txBody>
                <a:bodyPr rtlCol="0" anchor="ctr"/>
                <a:lstStyle/>
                <a:p>
                  <a:endParaRPr lang="zh-CN" altLang="en-US"/>
                </a:p>
              </p:txBody>
            </p:sp>
            <p:sp>
              <p:nvSpPr>
                <p:cNvPr id="20" name="îsļïḋe">
                  <a:extLst>
                    <a:ext uri="{FF2B5EF4-FFF2-40B4-BE49-F238E27FC236}">
                      <a16:creationId xmlns:a16="http://schemas.microsoft.com/office/drawing/2014/main" id="{78247EA8-63D9-EEE9-A910-DA41C29B28B5}"/>
                    </a:ext>
                  </a:extLst>
                </p:cNvPr>
                <p:cNvSpPr/>
                <p:nvPr/>
              </p:nvSpPr>
              <p:spPr>
                <a:xfrm>
                  <a:off x="10535936" y="4872628"/>
                  <a:ext cx="20602" cy="20635"/>
                </a:xfrm>
                <a:custGeom>
                  <a:avLst/>
                  <a:gdLst>
                    <a:gd name="connsiteX0" fmla="*/ -2855 w 20602"/>
                    <a:gd name="connsiteY0" fmla="*/ -456 h 20635"/>
                    <a:gd name="connsiteX1" fmla="*/ 15475 w 20602"/>
                    <a:gd name="connsiteY1" fmla="*/ 17796 h 20635"/>
                    <a:gd name="connsiteX2" fmla="*/ -2855 w 20602"/>
                    <a:gd name="connsiteY2" fmla="*/ -456 h 20635"/>
                  </a:gdLst>
                  <a:ahLst/>
                  <a:cxnLst>
                    <a:cxn ang="0">
                      <a:pos x="connsiteX0" y="connsiteY0"/>
                    </a:cxn>
                    <a:cxn ang="0">
                      <a:pos x="connsiteX1" y="connsiteY1"/>
                    </a:cxn>
                    <a:cxn ang="0">
                      <a:pos x="connsiteX2" y="connsiteY2"/>
                    </a:cxn>
                  </a:cxnLst>
                  <a:rect l="l" t="t" r="r" b="b"/>
                  <a:pathLst>
                    <a:path w="20602" h="20635">
                      <a:moveTo>
                        <a:pt x="-2855" y="-456"/>
                      </a:moveTo>
                      <a:cubicBezTo>
                        <a:pt x="-8968" y="5172"/>
                        <a:pt x="9849" y="23665"/>
                        <a:pt x="15475" y="17796"/>
                      </a:cubicBezTo>
                      <a:cubicBezTo>
                        <a:pt x="21105" y="11925"/>
                        <a:pt x="2853" y="-6648"/>
                        <a:pt x="-2855" y="-456"/>
                      </a:cubicBezTo>
                      <a:close/>
                    </a:path>
                  </a:pathLst>
                </a:custGeom>
                <a:solidFill>
                  <a:srgbClr val="B32969"/>
                </a:solidFill>
                <a:ln w="8032" cap="flat">
                  <a:noFill/>
                  <a:prstDash val="solid"/>
                  <a:miter/>
                </a:ln>
              </p:spPr>
              <p:txBody>
                <a:bodyPr rtlCol="0" anchor="ctr"/>
                <a:lstStyle/>
                <a:p>
                  <a:endParaRPr lang="zh-CN" altLang="en-US"/>
                </a:p>
              </p:txBody>
            </p:sp>
            <p:sp>
              <p:nvSpPr>
                <p:cNvPr id="21" name="íṡḻîḓé">
                  <a:extLst>
                    <a:ext uri="{FF2B5EF4-FFF2-40B4-BE49-F238E27FC236}">
                      <a16:creationId xmlns:a16="http://schemas.microsoft.com/office/drawing/2014/main" id="{FA343C74-9C01-08B6-6872-D6F5A3E4EAC3}"/>
                    </a:ext>
                  </a:extLst>
                </p:cNvPr>
                <p:cNvSpPr/>
                <p:nvPr/>
              </p:nvSpPr>
              <p:spPr>
                <a:xfrm>
                  <a:off x="10414708" y="5314449"/>
                  <a:ext cx="25378" cy="13802"/>
                </a:xfrm>
                <a:custGeom>
                  <a:avLst/>
                  <a:gdLst>
                    <a:gd name="connsiteX0" fmla="*/ -3923 w 25378"/>
                    <a:gd name="connsiteY0" fmla="*/ 2200 h 13802"/>
                    <a:gd name="connsiteX1" fmla="*/ 21243 w 25378"/>
                    <a:gd name="connsiteY1" fmla="*/ 8231 h 13802"/>
                    <a:gd name="connsiteX2" fmla="*/ -3923 w 25378"/>
                    <a:gd name="connsiteY2" fmla="*/ 2200 h 13802"/>
                  </a:gdLst>
                  <a:ahLst/>
                  <a:cxnLst>
                    <a:cxn ang="0">
                      <a:pos x="connsiteX0" y="connsiteY0"/>
                    </a:cxn>
                    <a:cxn ang="0">
                      <a:pos x="connsiteX1" y="connsiteY1"/>
                    </a:cxn>
                    <a:cxn ang="0">
                      <a:pos x="connsiteX2" y="connsiteY2"/>
                    </a:cxn>
                  </a:cxnLst>
                  <a:rect l="l" t="t" r="r" b="b"/>
                  <a:pathLst>
                    <a:path w="25378" h="13802">
                      <a:moveTo>
                        <a:pt x="-3923" y="2200"/>
                      </a:moveTo>
                      <a:cubicBezTo>
                        <a:pt x="-6176" y="10241"/>
                        <a:pt x="19634" y="16432"/>
                        <a:pt x="21243" y="8231"/>
                      </a:cubicBezTo>
                      <a:cubicBezTo>
                        <a:pt x="22849" y="30"/>
                        <a:pt x="-2317" y="-6000"/>
                        <a:pt x="-3923" y="2200"/>
                      </a:cubicBezTo>
                      <a:close/>
                    </a:path>
                  </a:pathLst>
                </a:custGeom>
                <a:solidFill>
                  <a:srgbClr val="B32969"/>
                </a:solidFill>
                <a:ln w="8032" cap="flat">
                  <a:noFill/>
                  <a:prstDash val="solid"/>
                  <a:miter/>
                </a:ln>
              </p:spPr>
              <p:txBody>
                <a:bodyPr rtlCol="0" anchor="ctr"/>
                <a:lstStyle/>
                <a:p>
                  <a:endParaRPr lang="zh-CN" altLang="en-US"/>
                </a:p>
              </p:txBody>
            </p:sp>
            <p:sp>
              <p:nvSpPr>
                <p:cNvPr id="22" name="íś1íḓe">
                  <a:extLst>
                    <a:ext uri="{FF2B5EF4-FFF2-40B4-BE49-F238E27FC236}">
                      <a16:creationId xmlns:a16="http://schemas.microsoft.com/office/drawing/2014/main" id="{488B85A1-9125-2002-EAE2-CB1411F84D1C}"/>
                    </a:ext>
                  </a:extLst>
                </p:cNvPr>
                <p:cNvSpPr/>
                <p:nvPr/>
              </p:nvSpPr>
              <p:spPr>
                <a:xfrm>
                  <a:off x="10015444" y="5364889"/>
                  <a:ext cx="20136" cy="20292"/>
                </a:xfrm>
                <a:custGeom>
                  <a:avLst/>
                  <a:gdLst>
                    <a:gd name="connsiteX0" fmla="*/ -2985 w 20136"/>
                    <a:gd name="connsiteY0" fmla="*/ 17613 h 20292"/>
                    <a:gd name="connsiteX1" fmla="*/ 15023 w 20136"/>
                    <a:gd name="connsiteY1" fmla="*/ -880 h 20292"/>
                    <a:gd name="connsiteX2" fmla="*/ -2985 w 20136"/>
                    <a:gd name="connsiteY2" fmla="*/ 17613 h 20292"/>
                  </a:gdLst>
                  <a:ahLst/>
                  <a:cxnLst>
                    <a:cxn ang="0">
                      <a:pos x="connsiteX0" y="connsiteY0"/>
                    </a:cxn>
                    <a:cxn ang="0">
                      <a:pos x="connsiteX1" y="connsiteY1"/>
                    </a:cxn>
                    <a:cxn ang="0">
                      <a:pos x="connsiteX2" y="connsiteY2"/>
                    </a:cxn>
                  </a:cxnLst>
                  <a:rect l="l" t="t" r="r" b="b"/>
                  <a:pathLst>
                    <a:path w="20136" h="20292">
                      <a:moveTo>
                        <a:pt x="-2985" y="17613"/>
                      </a:moveTo>
                      <a:cubicBezTo>
                        <a:pt x="2079" y="23081"/>
                        <a:pt x="20653" y="4024"/>
                        <a:pt x="15023" y="-880"/>
                      </a:cubicBezTo>
                      <a:cubicBezTo>
                        <a:pt x="9397" y="-5785"/>
                        <a:pt x="-8615" y="12628"/>
                        <a:pt x="-2985" y="17613"/>
                      </a:cubicBezTo>
                      <a:close/>
                    </a:path>
                  </a:pathLst>
                </a:custGeom>
                <a:solidFill>
                  <a:srgbClr val="B32969"/>
                </a:solidFill>
                <a:ln w="8032" cap="flat">
                  <a:noFill/>
                  <a:prstDash val="solid"/>
                  <a:miter/>
                </a:ln>
              </p:spPr>
              <p:txBody>
                <a:bodyPr rtlCol="0" anchor="ctr"/>
                <a:lstStyle/>
                <a:p>
                  <a:endParaRPr lang="zh-CN" altLang="en-US"/>
                </a:p>
              </p:txBody>
            </p:sp>
            <p:sp>
              <p:nvSpPr>
                <p:cNvPr id="23" name="iŝḻïḋé">
                  <a:extLst>
                    <a:ext uri="{FF2B5EF4-FFF2-40B4-BE49-F238E27FC236}">
                      <a16:creationId xmlns:a16="http://schemas.microsoft.com/office/drawing/2014/main" id="{0713B154-7596-E473-ED1B-3491CBE7641B}"/>
                    </a:ext>
                  </a:extLst>
                </p:cNvPr>
                <p:cNvSpPr/>
                <p:nvPr/>
              </p:nvSpPr>
              <p:spPr>
                <a:xfrm>
                  <a:off x="9771811" y="5266824"/>
                  <a:ext cx="19400" cy="21091"/>
                </a:xfrm>
                <a:custGeom>
                  <a:avLst/>
                  <a:gdLst>
                    <a:gd name="connsiteX0" fmla="*/ -2821 w 19400"/>
                    <a:gd name="connsiteY0" fmla="*/ 18549 h 21091"/>
                    <a:gd name="connsiteX1" fmla="*/ 14148 w 19400"/>
                    <a:gd name="connsiteY1" fmla="*/ -990 h 21091"/>
                    <a:gd name="connsiteX2" fmla="*/ -2821 w 19400"/>
                    <a:gd name="connsiteY2" fmla="*/ 18549 h 21091"/>
                  </a:gdLst>
                  <a:ahLst/>
                  <a:cxnLst>
                    <a:cxn ang="0">
                      <a:pos x="connsiteX0" y="connsiteY0"/>
                    </a:cxn>
                    <a:cxn ang="0">
                      <a:pos x="connsiteX1" y="connsiteY1"/>
                    </a:cxn>
                    <a:cxn ang="0">
                      <a:pos x="connsiteX2" y="connsiteY2"/>
                    </a:cxn>
                  </a:cxnLst>
                  <a:rect l="l" t="t" r="r" b="b"/>
                  <a:pathLst>
                    <a:path w="19400" h="21091">
                      <a:moveTo>
                        <a:pt x="-2821" y="18549"/>
                      </a:moveTo>
                      <a:cubicBezTo>
                        <a:pt x="2566" y="23694"/>
                        <a:pt x="20017" y="3674"/>
                        <a:pt x="14148" y="-990"/>
                      </a:cubicBezTo>
                      <a:cubicBezTo>
                        <a:pt x="8278" y="-5653"/>
                        <a:pt x="-8769" y="13885"/>
                        <a:pt x="-2821" y="18549"/>
                      </a:cubicBezTo>
                      <a:close/>
                    </a:path>
                  </a:pathLst>
                </a:custGeom>
                <a:solidFill>
                  <a:srgbClr val="B32969"/>
                </a:solidFill>
                <a:ln w="8032" cap="flat">
                  <a:noFill/>
                  <a:prstDash val="solid"/>
                  <a:miter/>
                </a:ln>
              </p:spPr>
              <p:txBody>
                <a:bodyPr rtlCol="0" anchor="ctr"/>
                <a:lstStyle/>
                <a:p>
                  <a:endParaRPr lang="zh-CN" altLang="en-US"/>
                </a:p>
              </p:txBody>
            </p:sp>
            <p:sp>
              <p:nvSpPr>
                <p:cNvPr id="24" name="ïślïḓé">
                  <a:extLst>
                    <a:ext uri="{FF2B5EF4-FFF2-40B4-BE49-F238E27FC236}">
                      <a16:creationId xmlns:a16="http://schemas.microsoft.com/office/drawing/2014/main" id="{38CE38A5-EF0C-AB4F-48B1-C25E1EF65768}"/>
                    </a:ext>
                  </a:extLst>
                </p:cNvPr>
                <p:cNvSpPr/>
                <p:nvPr/>
              </p:nvSpPr>
              <p:spPr>
                <a:xfrm>
                  <a:off x="9598267" y="5411377"/>
                  <a:ext cx="12042" cy="25574"/>
                </a:xfrm>
                <a:custGeom>
                  <a:avLst/>
                  <a:gdLst>
                    <a:gd name="connsiteX0" fmla="*/ 4204 w 12042"/>
                    <a:gd name="connsiteY0" fmla="*/ 23791 h 25574"/>
                    <a:gd name="connsiteX1" fmla="*/ -377 w 12042"/>
                    <a:gd name="connsiteY1" fmla="*/ -1618 h 25574"/>
                    <a:gd name="connsiteX2" fmla="*/ 4204 w 12042"/>
                    <a:gd name="connsiteY2" fmla="*/ 23791 h 25574"/>
                  </a:gdLst>
                  <a:ahLst/>
                  <a:cxnLst>
                    <a:cxn ang="0">
                      <a:pos x="connsiteX0" y="connsiteY0"/>
                    </a:cxn>
                    <a:cxn ang="0">
                      <a:pos x="connsiteX1" y="connsiteY1"/>
                    </a:cxn>
                    <a:cxn ang="0">
                      <a:pos x="connsiteX2" y="connsiteY2"/>
                    </a:cxn>
                  </a:cxnLst>
                  <a:rect l="l" t="t" r="r" b="b"/>
                  <a:pathLst>
                    <a:path w="12042" h="25574">
                      <a:moveTo>
                        <a:pt x="4204" y="23791"/>
                      </a:moveTo>
                      <a:cubicBezTo>
                        <a:pt x="11684" y="22826"/>
                        <a:pt x="6941" y="-3386"/>
                        <a:pt x="-377" y="-1618"/>
                      </a:cubicBezTo>
                      <a:cubicBezTo>
                        <a:pt x="-7695" y="151"/>
                        <a:pt x="-3031" y="25479"/>
                        <a:pt x="4204" y="23791"/>
                      </a:cubicBezTo>
                      <a:close/>
                    </a:path>
                  </a:pathLst>
                </a:custGeom>
                <a:solidFill>
                  <a:srgbClr val="B32969"/>
                </a:solidFill>
                <a:ln w="8032" cap="flat">
                  <a:noFill/>
                  <a:prstDash val="solid"/>
                  <a:miter/>
                </a:ln>
              </p:spPr>
              <p:txBody>
                <a:bodyPr rtlCol="0" anchor="ctr"/>
                <a:lstStyle/>
                <a:p>
                  <a:endParaRPr lang="zh-CN" altLang="en-US"/>
                </a:p>
              </p:txBody>
            </p:sp>
            <p:sp>
              <p:nvSpPr>
                <p:cNvPr id="25" name="iṣ1îḍè">
                  <a:extLst>
                    <a:ext uri="{FF2B5EF4-FFF2-40B4-BE49-F238E27FC236}">
                      <a16:creationId xmlns:a16="http://schemas.microsoft.com/office/drawing/2014/main" id="{9C383CA9-B0BA-75F9-0DA3-0697B90EA9E5}"/>
                    </a:ext>
                  </a:extLst>
                </p:cNvPr>
                <p:cNvSpPr/>
                <p:nvPr/>
              </p:nvSpPr>
              <p:spPr>
                <a:xfrm>
                  <a:off x="9845915" y="5515669"/>
                  <a:ext cx="12041" cy="25567"/>
                </a:xfrm>
                <a:custGeom>
                  <a:avLst/>
                  <a:gdLst>
                    <a:gd name="connsiteX0" fmla="*/ 4206 w 12041"/>
                    <a:gd name="connsiteY0" fmla="*/ 23783 h 25567"/>
                    <a:gd name="connsiteX1" fmla="*/ -379 w 12041"/>
                    <a:gd name="connsiteY1" fmla="*/ -1625 h 25567"/>
                    <a:gd name="connsiteX2" fmla="*/ 4206 w 12041"/>
                    <a:gd name="connsiteY2" fmla="*/ 23783 h 25567"/>
                  </a:gdLst>
                  <a:ahLst/>
                  <a:cxnLst>
                    <a:cxn ang="0">
                      <a:pos x="connsiteX0" y="connsiteY0"/>
                    </a:cxn>
                    <a:cxn ang="0">
                      <a:pos x="connsiteX1" y="connsiteY1"/>
                    </a:cxn>
                    <a:cxn ang="0">
                      <a:pos x="connsiteX2" y="connsiteY2"/>
                    </a:cxn>
                  </a:cxnLst>
                  <a:rect l="l" t="t" r="r" b="b"/>
                  <a:pathLst>
                    <a:path w="12041" h="25567">
                      <a:moveTo>
                        <a:pt x="4206" y="23783"/>
                      </a:moveTo>
                      <a:cubicBezTo>
                        <a:pt x="11682" y="22819"/>
                        <a:pt x="6939" y="-3313"/>
                        <a:pt x="-379" y="-1625"/>
                      </a:cubicBezTo>
                      <a:cubicBezTo>
                        <a:pt x="-7693" y="63"/>
                        <a:pt x="-3033" y="25472"/>
                        <a:pt x="4206" y="23783"/>
                      </a:cubicBezTo>
                      <a:close/>
                    </a:path>
                  </a:pathLst>
                </a:custGeom>
                <a:solidFill>
                  <a:srgbClr val="B32969"/>
                </a:solidFill>
                <a:ln w="8032" cap="flat">
                  <a:noFill/>
                  <a:prstDash val="solid"/>
                  <a:miter/>
                </a:ln>
              </p:spPr>
              <p:txBody>
                <a:bodyPr rtlCol="0" anchor="ctr"/>
                <a:lstStyle/>
                <a:p>
                  <a:endParaRPr lang="zh-CN" altLang="en-US"/>
                </a:p>
              </p:txBody>
            </p:sp>
            <p:sp>
              <p:nvSpPr>
                <p:cNvPr id="26" name="isļíḓê">
                  <a:extLst>
                    <a:ext uri="{FF2B5EF4-FFF2-40B4-BE49-F238E27FC236}">
                      <a16:creationId xmlns:a16="http://schemas.microsoft.com/office/drawing/2014/main" id="{C1EAE560-B2B8-B1AC-B165-064E1A284B15}"/>
                    </a:ext>
                  </a:extLst>
                </p:cNvPr>
                <p:cNvSpPr/>
                <p:nvPr/>
              </p:nvSpPr>
              <p:spPr>
                <a:xfrm>
                  <a:off x="9748638" y="5122307"/>
                  <a:ext cx="13485" cy="24897"/>
                </a:xfrm>
                <a:custGeom>
                  <a:avLst/>
                  <a:gdLst>
                    <a:gd name="connsiteX0" fmla="*/ -1277 w 13485"/>
                    <a:gd name="connsiteY0" fmla="*/ 23000 h 24897"/>
                    <a:gd name="connsiteX1" fmla="*/ 6764 w 13485"/>
                    <a:gd name="connsiteY1" fmla="*/ -1604 h 24897"/>
                    <a:gd name="connsiteX2" fmla="*/ -1277 w 13485"/>
                    <a:gd name="connsiteY2" fmla="*/ 23000 h 24897"/>
                  </a:gdLst>
                  <a:ahLst/>
                  <a:cxnLst>
                    <a:cxn ang="0">
                      <a:pos x="connsiteX0" y="connsiteY0"/>
                    </a:cxn>
                    <a:cxn ang="0">
                      <a:pos x="connsiteX1" y="connsiteY1"/>
                    </a:cxn>
                    <a:cxn ang="0">
                      <a:pos x="connsiteX2" y="connsiteY2"/>
                    </a:cxn>
                  </a:cxnLst>
                  <a:rect l="l" t="t" r="r" b="b"/>
                  <a:pathLst>
                    <a:path w="13485" h="24897">
                      <a:moveTo>
                        <a:pt x="-1277" y="23000"/>
                      </a:moveTo>
                      <a:cubicBezTo>
                        <a:pt x="5720" y="25653"/>
                        <a:pt x="13678" y="246"/>
                        <a:pt x="6764" y="-1604"/>
                      </a:cubicBezTo>
                      <a:cubicBezTo>
                        <a:pt x="-150" y="-3453"/>
                        <a:pt x="-8512" y="21151"/>
                        <a:pt x="-1277" y="23000"/>
                      </a:cubicBezTo>
                      <a:close/>
                    </a:path>
                  </a:pathLst>
                </a:custGeom>
                <a:solidFill>
                  <a:srgbClr val="B32969"/>
                </a:solidFill>
                <a:ln w="8032" cap="flat">
                  <a:noFill/>
                  <a:prstDash val="solid"/>
                  <a:miter/>
                </a:ln>
              </p:spPr>
              <p:txBody>
                <a:bodyPr rtlCol="0" anchor="ctr"/>
                <a:lstStyle/>
                <a:p>
                  <a:endParaRPr lang="zh-CN" altLang="en-US"/>
                </a:p>
              </p:txBody>
            </p:sp>
            <p:sp>
              <p:nvSpPr>
                <p:cNvPr id="27" name="ïṥḷiḋe">
                  <a:extLst>
                    <a:ext uri="{FF2B5EF4-FFF2-40B4-BE49-F238E27FC236}">
                      <a16:creationId xmlns:a16="http://schemas.microsoft.com/office/drawing/2014/main" id="{06B9E6ED-2C3A-F727-07CC-ABBDDC52B206}"/>
                    </a:ext>
                  </a:extLst>
                </p:cNvPr>
                <p:cNvSpPr/>
                <p:nvPr/>
              </p:nvSpPr>
              <p:spPr>
                <a:xfrm>
                  <a:off x="9733006" y="4900830"/>
                  <a:ext cx="22913" cy="16980"/>
                </a:xfrm>
                <a:custGeom>
                  <a:avLst/>
                  <a:gdLst>
                    <a:gd name="connsiteX0" fmla="*/ -3493 w 22913"/>
                    <a:gd name="connsiteY0" fmla="*/ 13634 h 16980"/>
                    <a:gd name="connsiteX1" fmla="*/ 18297 w 22913"/>
                    <a:gd name="connsiteY1" fmla="*/ -277 h 16980"/>
                    <a:gd name="connsiteX2" fmla="*/ -3493 w 22913"/>
                    <a:gd name="connsiteY2" fmla="*/ 13634 h 16980"/>
                  </a:gdLst>
                  <a:ahLst/>
                  <a:cxnLst>
                    <a:cxn ang="0">
                      <a:pos x="connsiteX0" y="connsiteY0"/>
                    </a:cxn>
                    <a:cxn ang="0">
                      <a:pos x="connsiteX1" y="connsiteY1"/>
                    </a:cxn>
                    <a:cxn ang="0">
                      <a:pos x="connsiteX2" y="connsiteY2"/>
                    </a:cxn>
                  </a:cxnLst>
                  <a:rect l="l" t="t" r="r" b="b"/>
                  <a:pathLst>
                    <a:path w="22913" h="16980">
                      <a:moveTo>
                        <a:pt x="-3493" y="13634"/>
                      </a:moveTo>
                      <a:cubicBezTo>
                        <a:pt x="206" y="20147"/>
                        <a:pt x="22639" y="5594"/>
                        <a:pt x="18297" y="-277"/>
                      </a:cubicBezTo>
                      <a:cubicBezTo>
                        <a:pt x="13955" y="-6146"/>
                        <a:pt x="-7835" y="7604"/>
                        <a:pt x="-3493" y="13634"/>
                      </a:cubicBezTo>
                      <a:close/>
                    </a:path>
                  </a:pathLst>
                </a:custGeom>
                <a:solidFill>
                  <a:srgbClr val="B32969"/>
                </a:solidFill>
                <a:ln w="8032" cap="flat">
                  <a:noFill/>
                  <a:prstDash val="solid"/>
                  <a:miter/>
                </a:ln>
              </p:spPr>
              <p:txBody>
                <a:bodyPr rtlCol="0" anchor="ctr"/>
                <a:lstStyle/>
                <a:p>
                  <a:endParaRPr lang="zh-CN" altLang="en-US"/>
                </a:p>
              </p:txBody>
            </p:sp>
            <p:sp>
              <p:nvSpPr>
                <p:cNvPr id="28" name="ïsļíḑè">
                  <a:extLst>
                    <a:ext uri="{FF2B5EF4-FFF2-40B4-BE49-F238E27FC236}">
                      <a16:creationId xmlns:a16="http://schemas.microsoft.com/office/drawing/2014/main" id="{532667C4-7958-4454-91AB-B007BE27109D}"/>
                    </a:ext>
                  </a:extLst>
                </p:cNvPr>
                <p:cNvSpPr/>
                <p:nvPr/>
              </p:nvSpPr>
              <p:spPr>
                <a:xfrm>
                  <a:off x="9781229" y="4694907"/>
                  <a:ext cx="22853" cy="16986"/>
                </a:xfrm>
                <a:custGeom>
                  <a:avLst/>
                  <a:gdLst>
                    <a:gd name="connsiteX0" fmla="*/ -3472 w 22853"/>
                    <a:gd name="connsiteY0" fmla="*/ 13640 h 16986"/>
                    <a:gd name="connsiteX1" fmla="*/ 18235 w 22853"/>
                    <a:gd name="connsiteY1" fmla="*/ -271 h 16986"/>
                    <a:gd name="connsiteX2" fmla="*/ -3472 w 22853"/>
                    <a:gd name="connsiteY2" fmla="*/ 13640 h 16986"/>
                  </a:gdLst>
                  <a:ahLst/>
                  <a:cxnLst>
                    <a:cxn ang="0">
                      <a:pos x="connsiteX0" y="connsiteY0"/>
                    </a:cxn>
                    <a:cxn ang="0">
                      <a:pos x="connsiteX1" y="connsiteY1"/>
                    </a:cxn>
                    <a:cxn ang="0">
                      <a:pos x="connsiteX2" y="connsiteY2"/>
                    </a:cxn>
                  </a:cxnLst>
                  <a:rect l="l" t="t" r="r" b="b"/>
                  <a:pathLst>
                    <a:path w="22853" h="16986">
                      <a:moveTo>
                        <a:pt x="-3472" y="13640"/>
                      </a:moveTo>
                      <a:cubicBezTo>
                        <a:pt x="226" y="20152"/>
                        <a:pt x="22577" y="5600"/>
                        <a:pt x="18235" y="-271"/>
                      </a:cubicBezTo>
                      <a:cubicBezTo>
                        <a:pt x="13893" y="-6140"/>
                        <a:pt x="-7897" y="7529"/>
                        <a:pt x="-3472" y="13640"/>
                      </a:cubicBezTo>
                      <a:close/>
                    </a:path>
                  </a:pathLst>
                </a:custGeom>
                <a:solidFill>
                  <a:srgbClr val="B32969"/>
                </a:solidFill>
                <a:ln w="8032" cap="flat">
                  <a:noFill/>
                  <a:prstDash val="solid"/>
                  <a:miter/>
                </a:ln>
              </p:spPr>
              <p:txBody>
                <a:bodyPr rtlCol="0" anchor="ctr"/>
                <a:lstStyle/>
                <a:p>
                  <a:endParaRPr lang="zh-CN" altLang="en-US"/>
                </a:p>
              </p:txBody>
            </p:sp>
            <p:sp>
              <p:nvSpPr>
                <p:cNvPr id="29" name="iṧḻïďe">
                  <a:extLst>
                    <a:ext uri="{FF2B5EF4-FFF2-40B4-BE49-F238E27FC236}">
                      <a16:creationId xmlns:a16="http://schemas.microsoft.com/office/drawing/2014/main" id="{47B8FDF5-105B-E6A0-D077-BD9B840D1AF4}"/>
                    </a:ext>
                  </a:extLst>
                </p:cNvPr>
                <p:cNvSpPr/>
                <p:nvPr/>
              </p:nvSpPr>
              <p:spPr>
                <a:xfrm>
                  <a:off x="9804162" y="4351096"/>
                  <a:ext cx="22913" cy="16986"/>
                </a:xfrm>
                <a:custGeom>
                  <a:avLst/>
                  <a:gdLst>
                    <a:gd name="connsiteX0" fmla="*/ -3493 w 22913"/>
                    <a:gd name="connsiteY0" fmla="*/ 13640 h 16986"/>
                    <a:gd name="connsiteX1" fmla="*/ 18297 w 22913"/>
                    <a:gd name="connsiteY1" fmla="*/ -271 h 16986"/>
                    <a:gd name="connsiteX2" fmla="*/ -3493 w 22913"/>
                    <a:gd name="connsiteY2" fmla="*/ 13640 h 16986"/>
                  </a:gdLst>
                  <a:ahLst/>
                  <a:cxnLst>
                    <a:cxn ang="0">
                      <a:pos x="connsiteX0" y="connsiteY0"/>
                    </a:cxn>
                    <a:cxn ang="0">
                      <a:pos x="connsiteX1" y="connsiteY1"/>
                    </a:cxn>
                    <a:cxn ang="0">
                      <a:pos x="connsiteX2" y="connsiteY2"/>
                    </a:cxn>
                  </a:cxnLst>
                  <a:rect l="l" t="t" r="r" b="b"/>
                  <a:pathLst>
                    <a:path w="22913" h="16986">
                      <a:moveTo>
                        <a:pt x="-3493" y="13640"/>
                      </a:moveTo>
                      <a:cubicBezTo>
                        <a:pt x="206" y="20152"/>
                        <a:pt x="22639" y="5600"/>
                        <a:pt x="18297" y="-271"/>
                      </a:cubicBezTo>
                      <a:cubicBezTo>
                        <a:pt x="13958" y="-6140"/>
                        <a:pt x="-7835" y="7529"/>
                        <a:pt x="-3493" y="13640"/>
                      </a:cubicBezTo>
                      <a:close/>
                    </a:path>
                  </a:pathLst>
                </a:custGeom>
                <a:solidFill>
                  <a:srgbClr val="B32969"/>
                </a:solidFill>
                <a:ln w="8032" cap="flat">
                  <a:noFill/>
                  <a:prstDash val="solid"/>
                  <a:miter/>
                </a:ln>
              </p:spPr>
              <p:txBody>
                <a:bodyPr rtlCol="0" anchor="ctr"/>
                <a:lstStyle/>
                <a:p>
                  <a:endParaRPr lang="zh-CN" altLang="en-US"/>
                </a:p>
              </p:txBody>
            </p:sp>
            <p:sp>
              <p:nvSpPr>
                <p:cNvPr id="30" name="ïṥļíḑe">
                  <a:extLst>
                    <a:ext uri="{FF2B5EF4-FFF2-40B4-BE49-F238E27FC236}">
                      <a16:creationId xmlns:a16="http://schemas.microsoft.com/office/drawing/2014/main" id="{A834320D-A88A-5A1B-E239-AD0F907A2AA5}"/>
                    </a:ext>
                  </a:extLst>
                </p:cNvPr>
                <p:cNvSpPr/>
                <p:nvPr/>
              </p:nvSpPr>
              <p:spPr>
                <a:xfrm>
                  <a:off x="10082700" y="4504160"/>
                  <a:ext cx="22765" cy="17199"/>
                </a:xfrm>
                <a:custGeom>
                  <a:avLst/>
                  <a:gdLst>
                    <a:gd name="connsiteX0" fmla="*/ -3507 w 22765"/>
                    <a:gd name="connsiteY0" fmla="*/ -2 h 17199"/>
                    <a:gd name="connsiteX1" fmla="*/ 18283 w 22765"/>
                    <a:gd name="connsiteY1" fmla="*/ 13828 h 17199"/>
                    <a:gd name="connsiteX2" fmla="*/ -3507 w 22765"/>
                    <a:gd name="connsiteY2" fmla="*/ -2 h 17199"/>
                  </a:gdLst>
                  <a:ahLst/>
                  <a:cxnLst>
                    <a:cxn ang="0">
                      <a:pos x="connsiteX0" y="connsiteY0"/>
                    </a:cxn>
                    <a:cxn ang="0">
                      <a:pos x="connsiteX1" y="connsiteY1"/>
                    </a:cxn>
                    <a:cxn ang="0">
                      <a:pos x="connsiteX2" y="connsiteY2"/>
                    </a:cxn>
                  </a:cxnLst>
                  <a:rect l="l" t="t" r="r" b="b"/>
                  <a:pathLst>
                    <a:path w="22765" h="17199">
                      <a:moveTo>
                        <a:pt x="-3507" y="-2"/>
                      </a:moveTo>
                      <a:cubicBezTo>
                        <a:pt x="-7849" y="6109"/>
                        <a:pt x="14585" y="20341"/>
                        <a:pt x="18283" y="13828"/>
                      </a:cubicBezTo>
                      <a:cubicBezTo>
                        <a:pt x="21981" y="7315"/>
                        <a:pt x="192" y="-6515"/>
                        <a:pt x="-3507" y="-2"/>
                      </a:cubicBezTo>
                      <a:close/>
                    </a:path>
                  </a:pathLst>
                </a:custGeom>
                <a:solidFill>
                  <a:srgbClr val="B32969"/>
                </a:solidFill>
                <a:ln w="8032" cap="flat">
                  <a:noFill/>
                  <a:prstDash val="solid"/>
                  <a:miter/>
                </a:ln>
              </p:spPr>
              <p:txBody>
                <a:bodyPr rtlCol="0" anchor="ctr"/>
                <a:lstStyle/>
                <a:p>
                  <a:endParaRPr lang="zh-CN" altLang="en-US"/>
                </a:p>
              </p:txBody>
            </p:sp>
            <p:sp>
              <p:nvSpPr>
                <p:cNvPr id="31" name="îŝḻîdé">
                  <a:extLst>
                    <a:ext uri="{FF2B5EF4-FFF2-40B4-BE49-F238E27FC236}">
                      <a16:creationId xmlns:a16="http://schemas.microsoft.com/office/drawing/2014/main" id="{0090957D-2FB7-707E-88FA-A6E06D912417}"/>
                    </a:ext>
                  </a:extLst>
                </p:cNvPr>
                <p:cNvSpPr/>
                <p:nvPr/>
              </p:nvSpPr>
              <p:spPr>
                <a:xfrm>
                  <a:off x="9913961" y="4277998"/>
                  <a:ext cx="79211" cy="39183"/>
                </a:xfrm>
                <a:custGeom>
                  <a:avLst/>
                  <a:gdLst>
                    <a:gd name="connsiteX0" fmla="*/ -3697 w 79211"/>
                    <a:gd name="connsiteY0" fmla="*/ 8745 h 39183"/>
                    <a:gd name="connsiteX1" fmla="*/ 74776 w 79211"/>
                    <a:gd name="connsiteY1" fmla="*/ 26997 h 39183"/>
                    <a:gd name="connsiteX2" fmla="*/ -3697 w 79211"/>
                    <a:gd name="connsiteY2" fmla="*/ 8745 h 39183"/>
                  </a:gdLst>
                  <a:ahLst/>
                  <a:cxnLst>
                    <a:cxn ang="0">
                      <a:pos x="connsiteX0" y="connsiteY0"/>
                    </a:cxn>
                    <a:cxn ang="0">
                      <a:pos x="connsiteX1" y="connsiteY1"/>
                    </a:cxn>
                    <a:cxn ang="0">
                      <a:pos x="connsiteX2" y="connsiteY2"/>
                    </a:cxn>
                  </a:cxnLst>
                  <a:rect l="l" t="t" r="r" b="b"/>
                  <a:pathLst>
                    <a:path w="79211" h="39183">
                      <a:moveTo>
                        <a:pt x="-3697" y="8745"/>
                      </a:moveTo>
                      <a:cubicBezTo>
                        <a:pt x="-10132" y="31178"/>
                        <a:pt x="70677" y="49993"/>
                        <a:pt x="74776" y="26997"/>
                      </a:cubicBezTo>
                      <a:cubicBezTo>
                        <a:pt x="81289" y="4564"/>
                        <a:pt x="402" y="-14170"/>
                        <a:pt x="-3697" y="8745"/>
                      </a:cubicBezTo>
                      <a:close/>
                    </a:path>
                  </a:pathLst>
                </a:custGeom>
                <a:solidFill>
                  <a:srgbClr val="B32969"/>
                </a:solidFill>
                <a:ln w="8032" cap="flat">
                  <a:noFill/>
                  <a:prstDash val="solid"/>
                  <a:miter/>
                </a:ln>
              </p:spPr>
              <p:txBody>
                <a:bodyPr rtlCol="0" anchor="ctr"/>
                <a:lstStyle/>
                <a:p>
                  <a:endParaRPr lang="zh-CN" altLang="en-US"/>
                </a:p>
              </p:txBody>
            </p:sp>
            <p:sp>
              <p:nvSpPr>
                <p:cNvPr id="224" name="íṧ1idê">
                  <a:extLst>
                    <a:ext uri="{FF2B5EF4-FFF2-40B4-BE49-F238E27FC236}">
                      <a16:creationId xmlns:a16="http://schemas.microsoft.com/office/drawing/2014/main" id="{F1EA31D6-C9E9-90E2-F941-76A0C97873A3}"/>
                    </a:ext>
                  </a:extLst>
                </p:cNvPr>
                <p:cNvSpPr/>
                <p:nvPr/>
              </p:nvSpPr>
              <p:spPr>
                <a:xfrm>
                  <a:off x="10113817" y="4826730"/>
                  <a:ext cx="22762" cy="17207"/>
                </a:xfrm>
                <a:custGeom>
                  <a:avLst/>
                  <a:gdLst>
                    <a:gd name="connsiteX0" fmla="*/ -3507 w 22762"/>
                    <a:gd name="connsiteY0" fmla="*/ -68 h 17207"/>
                    <a:gd name="connsiteX1" fmla="*/ 18283 w 22762"/>
                    <a:gd name="connsiteY1" fmla="*/ 13842 h 17207"/>
                    <a:gd name="connsiteX2" fmla="*/ -3507 w 22762"/>
                    <a:gd name="connsiteY2" fmla="*/ -68 h 17207"/>
                  </a:gdLst>
                  <a:ahLst/>
                  <a:cxnLst>
                    <a:cxn ang="0">
                      <a:pos x="connsiteX0" y="connsiteY0"/>
                    </a:cxn>
                    <a:cxn ang="0">
                      <a:pos x="connsiteX1" y="connsiteY1"/>
                    </a:cxn>
                    <a:cxn ang="0">
                      <a:pos x="connsiteX2" y="connsiteY2"/>
                    </a:cxn>
                  </a:cxnLst>
                  <a:rect l="l" t="t" r="r" b="b"/>
                  <a:pathLst>
                    <a:path w="22762" h="17207">
                      <a:moveTo>
                        <a:pt x="-3507" y="-68"/>
                      </a:moveTo>
                      <a:cubicBezTo>
                        <a:pt x="-7849" y="6043"/>
                        <a:pt x="14585" y="20356"/>
                        <a:pt x="18283" y="13842"/>
                      </a:cubicBezTo>
                      <a:cubicBezTo>
                        <a:pt x="21981" y="7330"/>
                        <a:pt x="31" y="-6420"/>
                        <a:pt x="-3507" y="-68"/>
                      </a:cubicBezTo>
                      <a:close/>
                    </a:path>
                  </a:pathLst>
                </a:custGeom>
                <a:solidFill>
                  <a:srgbClr val="B32969"/>
                </a:solidFill>
                <a:ln w="8032" cap="flat">
                  <a:noFill/>
                  <a:prstDash val="solid"/>
                  <a:miter/>
                </a:ln>
              </p:spPr>
              <p:txBody>
                <a:bodyPr rtlCol="0" anchor="ctr"/>
                <a:lstStyle/>
                <a:p>
                  <a:endParaRPr lang="zh-CN" altLang="en-US"/>
                </a:p>
              </p:txBody>
            </p:sp>
            <p:sp>
              <p:nvSpPr>
                <p:cNvPr id="225" name="ïš1idé">
                  <a:extLst>
                    <a:ext uri="{FF2B5EF4-FFF2-40B4-BE49-F238E27FC236}">
                      <a16:creationId xmlns:a16="http://schemas.microsoft.com/office/drawing/2014/main" id="{4373F69D-D4FE-6DEE-035A-50FC3349276C}"/>
                    </a:ext>
                  </a:extLst>
                </p:cNvPr>
                <p:cNvSpPr/>
                <p:nvPr/>
              </p:nvSpPr>
              <p:spPr>
                <a:xfrm>
                  <a:off x="9495363" y="4940265"/>
                  <a:ext cx="15681" cy="23667"/>
                </a:xfrm>
                <a:custGeom>
                  <a:avLst/>
                  <a:gdLst>
                    <a:gd name="connsiteX0" fmla="*/ -2082 w 15681"/>
                    <a:gd name="connsiteY0" fmla="*/ 21558 h 23667"/>
                    <a:gd name="connsiteX1" fmla="*/ 9578 w 15681"/>
                    <a:gd name="connsiteY1" fmla="*/ -1438 h 23667"/>
                    <a:gd name="connsiteX2" fmla="*/ -2082 w 15681"/>
                    <a:gd name="connsiteY2" fmla="*/ 21558 h 23667"/>
                  </a:gdLst>
                  <a:ahLst/>
                  <a:cxnLst>
                    <a:cxn ang="0">
                      <a:pos x="connsiteX0" y="connsiteY0"/>
                    </a:cxn>
                    <a:cxn ang="0">
                      <a:pos x="connsiteX1" y="connsiteY1"/>
                    </a:cxn>
                    <a:cxn ang="0">
                      <a:pos x="connsiteX2" y="connsiteY2"/>
                    </a:cxn>
                  </a:cxnLst>
                  <a:rect l="l" t="t" r="r" b="b"/>
                  <a:pathLst>
                    <a:path w="15681" h="23667">
                      <a:moveTo>
                        <a:pt x="-2082" y="21558"/>
                      </a:moveTo>
                      <a:cubicBezTo>
                        <a:pt x="4431" y="25337"/>
                        <a:pt x="16413" y="1537"/>
                        <a:pt x="9578" y="-1438"/>
                      </a:cubicBezTo>
                      <a:cubicBezTo>
                        <a:pt x="2743" y="-4413"/>
                        <a:pt x="-8674" y="18582"/>
                        <a:pt x="-2082" y="21558"/>
                      </a:cubicBezTo>
                      <a:close/>
                    </a:path>
                  </a:pathLst>
                </a:custGeom>
                <a:solidFill>
                  <a:srgbClr val="B32969"/>
                </a:solidFill>
                <a:ln w="8032" cap="flat">
                  <a:noFill/>
                  <a:prstDash val="solid"/>
                  <a:miter/>
                </a:ln>
              </p:spPr>
              <p:txBody>
                <a:bodyPr rtlCol="0" anchor="ctr"/>
                <a:lstStyle/>
                <a:p>
                  <a:endParaRPr lang="zh-CN" altLang="en-US"/>
                </a:p>
              </p:txBody>
            </p:sp>
            <p:sp>
              <p:nvSpPr>
                <p:cNvPr id="226" name="išḻïḓé">
                  <a:extLst>
                    <a:ext uri="{FF2B5EF4-FFF2-40B4-BE49-F238E27FC236}">
                      <a16:creationId xmlns:a16="http://schemas.microsoft.com/office/drawing/2014/main" id="{F03CEE7F-C7BE-F5C6-04B8-8E07FF7FB2C8}"/>
                    </a:ext>
                  </a:extLst>
                </p:cNvPr>
                <p:cNvSpPr/>
                <p:nvPr/>
              </p:nvSpPr>
              <p:spPr>
                <a:xfrm>
                  <a:off x="9500278" y="4794789"/>
                  <a:ext cx="34577" cy="46646"/>
                </a:xfrm>
                <a:custGeom>
                  <a:avLst/>
                  <a:gdLst>
                    <a:gd name="connsiteX0" fmla="*/ 2009 w 34577"/>
                    <a:gd name="connsiteY0" fmla="*/ 43773 h 46646"/>
                    <a:gd name="connsiteX1" fmla="*/ 24525 w 34577"/>
                    <a:gd name="connsiteY1" fmla="*/ -772 h 46646"/>
                    <a:gd name="connsiteX2" fmla="*/ 2009 w 34577"/>
                    <a:gd name="connsiteY2" fmla="*/ 43773 h 46646"/>
                  </a:gdLst>
                  <a:ahLst/>
                  <a:cxnLst>
                    <a:cxn ang="0">
                      <a:pos x="connsiteX0" y="connsiteY0"/>
                    </a:cxn>
                    <a:cxn ang="0">
                      <a:pos x="connsiteX1" y="connsiteY1"/>
                    </a:cxn>
                    <a:cxn ang="0">
                      <a:pos x="connsiteX2" y="connsiteY2"/>
                    </a:cxn>
                  </a:cxnLst>
                  <a:rect l="l" t="t" r="r" b="b"/>
                  <a:pathLst>
                    <a:path w="34577" h="46646">
                      <a:moveTo>
                        <a:pt x="2009" y="43773"/>
                      </a:moveTo>
                      <a:cubicBezTo>
                        <a:pt x="18494" y="52778"/>
                        <a:pt x="41568" y="7109"/>
                        <a:pt x="24525" y="-772"/>
                      </a:cubicBezTo>
                      <a:cubicBezTo>
                        <a:pt x="7478" y="-8651"/>
                        <a:pt x="-15038" y="35813"/>
                        <a:pt x="2009" y="43773"/>
                      </a:cubicBezTo>
                      <a:close/>
                    </a:path>
                  </a:pathLst>
                </a:custGeom>
                <a:solidFill>
                  <a:srgbClr val="B32969"/>
                </a:solidFill>
                <a:ln w="8032" cap="flat">
                  <a:noFill/>
                  <a:prstDash val="solid"/>
                  <a:miter/>
                </a:ln>
              </p:spPr>
              <p:txBody>
                <a:bodyPr rtlCol="0" anchor="ctr"/>
                <a:lstStyle/>
                <a:p>
                  <a:endParaRPr lang="zh-CN" altLang="en-US"/>
                </a:p>
              </p:txBody>
            </p:sp>
            <p:sp>
              <p:nvSpPr>
                <p:cNvPr id="227" name="îślîḍe">
                  <a:extLst>
                    <a:ext uri="{FF2B5EF4-FFF2-40B4-BE49-F238E27FC236}">
                      <a16:creationId xmlns:a16="http://schemas.microsoft.com/office/drawing/2014/main" id="{B1F140D9-FC7C-D2D9-A6AA-B697045C21C6}"/>
                    </a:ext>
                  </a:extLst>
                </p:cNvPr>
                <p:cNvSpPr/>
                <p:nvPr/>
              </p:nvSpPr>
              <p:spPr>
                <a:xfrm>
                  <a:off x="9550694" y="5243647"/>
                  <a:ext cx="27330" cy="45739"/>
                </a:xfrm>
                <a:custGeom>
                  <a:avLst/>
                  <a:gdLst>
                    <a:gd name="connsiteX0" fmla="*/ 319 w 27330"/>
                    <a:gd name="connsiteY0" fmla="*/ 43494 h 45739"/>
                    <a:gd name="connsiteX1" fmla="*/ 18810 w 27330"/>
                    <a:gd name="connsiteY1" fmla="*/ -1211 h 45739"/>
                    <a:gd name="connsiteX2" fmla="*/ 319 w 27330"/>
                    <a:gd name="connsiteY2" fmla="*/ 43494 h 45739"/>
                  </a:gdLst>
                  <a:ahLst/>
                  <a:cxnLst>
                    <a:cxn ang="0">
                      <a:pos x="connsiteX0" y="connsiteY0"/>
                    </a:cxn>
                    <a:cxn ang="0">
                      <a:pos x="connsiteX1" y="connsiteY1"/>
                    </a:cxn>
                    <a:cxn ang="0">
                      <a:pos x="connsiteX2" y="connsiteY2"/>
                    </a:cxn>
                  </a:cxnLst>
                  <a:rect l="l" t="t" r="r" b="b"/>
                  <a:pathLst>
                    <a:path w="27330" h="45739">
                      <a:moveTo>
                        <a:pt x="319" y="43494"/>
                      </a:moveTo>
                      <a:cubicBezTo>
                        <a:pt x="12941" y="49525"/>
                        <a:pt x="31998" y="3292"/>
                        <a:pt x="18810" y="-1211"/>
                      </a:cubicBezTo>
                      <a:cubicBezTo>
                        <a:pt x="6271" y="-6920"/>
                        <a:pt x="-12708" y="38830"/>
                        <a:pt x="319" y="43494"/>
                      </a:cubicBezTo>
                      <a:close/>
                    </a:path>
                  </a:pathLst>
                </a:custGeom>
                <a:solidFill>
                  <a:srgbClr val="B32969"/>
                </a:solidFill>
                <a:ln w="8032" cap="flat">
                  <a:noFill/>
                  <a:prstDash val="solid"/>
                  <a:miter/>
                </a:ln>
              </p:spPr>
              <p:txBody>
                <a:bodyPr rtlCol="0" anchor="ctr"/>
                <a:lstStyle/>
                <a:p>
                  <a:endParaRPr lang="zh-CN" altLang="en-US"/>
                </a:p>
              </p:txBody>
            </p:sp>
            <p:sp>
              <p:nvSpPr>
                <p:cNvPr id="228" name="iṥḻîḍè">
                  <a:extLst>
                    <a:ext uri="{FF2B5EF4-FFF2-40B4-BE49-F238E27FC236}">
                      <a16:creationId xmlns:a16="http://schemas.microsoft.com/office/drawing/2014/main" id="{739916F9-0319-540F-F463-0334236C8E12}"/>
                    </a:ext>
                  </a:extLst>
                </p:cNvPr>
                <p:cNvSpPr/>
                <p:nvPr/>
              </p:nvSpPr>
              <p:spPr>
                <a:xfrm>
                  <a:off x="10652303" y="5167930"/>
                  <a:ext cx="25378" cy="13764"/>
                </a:xfrm>
                <a:custGeom>
                  <a:avLst/>
                  <a:gdLst>
                    <a:gd name="connsiteX0" fmla="*/ -3923 w 25378"/>
                    <a:gd name="connsiteY0" fmla="*/ 2222 h 13764"/>
                    <a:gd name="connsiteX1" fmla="*/ 21243 w 25378"/>
                    <a:gd name="connsiteY1" fmla="*/ 8172 h 13764"/>
                    <a:gd name="connsiteX2" fmla="*/ -3923 w 25378"/>
                    <a:gd name="connsiteY2" fmla="*/ 2222 h 13764"/>
                  </a:gdLst>
                  <a:ahLst/>
                  <a:cxnLst>
                    <a:cxn ang="0">
                      <a:pos x="connsiteX0" y="connsiteY0"/>
                    </a:cxn>
                    <a:cxn ang="0">
                      <a:pos x="connsiteX1" y="connsiteY1"/>
                    </a:cxn>
                    <a:cxn ang="0">
                      <a:pos x="connsiteX2" y="connsiteY2"/>
                    </a:cxn>
                  </a:cxnLst>
                  <a:rect l="l" t="t" r="r" b="b"/>
                  <a:pathLst>
                    <a:path w="25378" h="13764">
                      <a:moveTo>
                        <a:pt x="-3923" y="2222"/>
                      </a:moveTo>
                      <a:cubicBezTo>
                        <a:pt x="-6173" y="10263"/>
                        <a:pt x="19637" y="16374"/>
                        <a:pt x="21243" y="8172"/>
                      </a:cubicBezTo>
                      <a:cubicBezTo>
                        <a:pt x="22852" y="-29"/>
                        <a:pt x="-2313" y="-5979"/>
                        <a:pt x="-3923" y="2222"/>
                      </a:cubicBezTo>
                      <a:close/>
                    </a:path>
                  </a:pathLst>
                </a:custGeom>
                <a:solidFill>
                  <a:srgbClr val="B32969"/>
                </a:solidFill>
                <a:ln w="8032" cap="flat">
                  <a:noFill/>
                  <a:prstDash val="solid"/>
                  <a:miter/>
                </a:ln>
              </p:spPr>
              <p:txBody>
                <a:bodyPr rtlCol="0" anchor="ctr"/>
                <a:lstStyle/>
                <a:p>
                  <a:endParaRPr lang="zh-CN" altLang="en-US"/>
                </a:p>
              </p:txBody>
            </p:sp>
            <p:sp>
              <p:nvSpPr>
                <p:cNvPr id="229" name="ísḻïďê">
                  <a:extLst>
                    <a:ext uri="{FF2B5EF4-FFF2-40B4-BE49-F238E27FC236}">
                      <a16:creationId xmlns:a16="http://schemas.microsoft.com/office/drawing/2014/main" id="{5D4B47C1-BBD7-2598-38FF-C886C0732F4C}"/>
                    </a:ext>
                  </a:extLst>
                </p:cNvPr>
                <p:cNvSpPr/>
                <p:nvPr/>
              </p:nvSpPr>
              <p:spPr>
                <a:xfrm>
                  <a:off x="10710254" y="5404917"/>
                  <a:ext cx="14106" cy="22733"/>
                </a:xfrm>
                <a:custGeom>
                  <a:avLst/>
                  <a:gdLst>
                    <a:gd name="connsiteX0" fmla="*/ -1009 w 14106"/>
                    <a:gd name="connsiteY0" fmla="*/ -1430 h 22733"/>
                    <a:gd name="connsiteX1" fmla="*/ 7032 w 14106"/>
                    <a:gd name="connsiteY1" fmla="*/ 20762 h 22733"/>
                    <a:gd name="connsiteX2" fmla="*/ -1009 w 14106"/>
                    <a:gd name="connsiteY2" fmla="*/ -1430 h 22733"/>
                  </a:gdLst>
                  <a:ahLst/>
                  <a:cxnLst>
                    <a:cxn ang="0">
                      <a:pos x="connsiteX0" y="connsiteY0"/>
                    </a:cxn>
                    <a:cxn ang="0">
                      <a:pos x="connsiteX1" y="connsiteY1"/>
                    </a:cxn>
                    <a:cxn ang="0">
                      <a:pos x="connsiteX2" y="connsiteY2"/>
                    </a:cxn>
                  </a:cxnLst>
                  <a:rect l="l" t="t" r="r" b="b"/>
                  <a:pathLst>
                    <a:path w="14106" h="22733">
                      <a:moveTo>
                        <a:pt x="-1009" y="-1430"/>
                      </a:moveTo>
                      <a:cubicBezTo>
                        <a:pt x="-8645" y="983"/>
                        <a:pt x="-443" y="23737"/>
                        <a:pt x="7032" y="20762"/>
                      </a:cubicBezTo>
                      <a:cubicBezTo>
                        <a:pt x="14511" y="17787"/>
                        <a:pt x="6631" y="-4405"/>
                        <a:pt x="-1009" y="-1430"/>
                      </a:cubicBezTo>
                      <a:close/>
                    </a:path>
                  </a:pathLst>
                </a:custGeom>
                <a:solidFill>
                  <a:srgbClr val="B32969"/>
                </a:solidFill>
                <a:ln w="8032" cap="flat">
                  <a:noFill/>
                  <a:prstDash val="solid"/>
                  <a:miter/>
                </a:ln>
              </p:spPr>
              <p:txBody>
                <a:bodyPr rtlCol="0" anchor="ctr"/>
                <a:lstStyle/>
                <a:p>
                  <a:endParaRPr lang="zh-CN" altLang="en-US"/>
                </a:p>
              </p:txBody>
            </p:sp>
            <p:sp>
              <p:nvSpPr>
                <p:cNvPr id="230" name="íşḷidê">
                  <a:extLst>
                    <a:ext uri="{FF2B5EF4-FFF2-40B4-BE49-F238E27FC236}">
                      <a16:creationId xmlns:a16="http://schemas.microsoft.com/office/drawing/2014/main" id="{C0B727BA-D89D-BF58-B8C9-5AD5B0BCBE00}"/>
                    </a:ext>
                  </a:extLst>
                </p:cNvPr>
                <p:cNvSpPr/>
                <p:nvPr/>
              </p:nvSpPr>
              <p:spPr>
                <a:xfrm>
                  <a:off x="10785563" y="5095386"/>
                  <a:ext cx="52622" cy="30654"/>
                </a:xfrm>
                <a:custGeom>
                  <a:avLst/>
                  <a:gdLst>
                    <a:gd name="connsiteX0" fmla="*/ -3871 w 52622"/>
                    <a:gd name="connsiteY0" fmla="*/ 9557 h 30654"/>
                    <a:gd name="connsiteX1" fmla="*/ 48392 w 52622"/>
                    <a:gd name="connsiteY1" fmla="*/ 17598 h 30654"/>
                    <a:gd name="connsiteX2" fmla="*/ -3871 w 52622"/>
                    <a:gd name="connsiteY2" fmla="*/ 9557 h 30654"/>
                  </a:gdLst>
                  <a:ahLst/>
                  <a:cxnLst>
                    <a:cxn ang="0">
                      <a:pos x="connsiteX0" y="connsiteY0"/>
                    </a:cxn>
                    <a:cxn ang="0">
                      <a:pos x="connsiteX1" y="connsiteY1"/>
                    </a:cxn>
                    <a:cxn ang="0">
                      <a:pos x="connsiteX2" y="connsiteY2"/>
                    </a:cxn>
                  </a:cxnLst>
                  <a:rect l="l" t="t" r="r" b="b"/>
                  <a:pathLst>
                    <a:path w="52622" h="30654">
                      <a:moveTo>
                        <a:pt x="-3871" y="9557"/>
                      </a:moveTo>
                      <a:cubicBezTo>
                        <a:pt x="-7652" y="29016"/>
                        <a:pt x="45978" y="37458"/>
                        <a:pt x="48392" y="17598"/>
                      </a:cubicBezTo>
                      <a:cubicBezTo>
                        <a:pt x="51930" y="-1780"/>
                        <a:pt x="-1460" y="-10142"/>
                        <a:pt x="-3871" y="9557"/>
                      </a:cubicBezTo>
                      <a:close/>
                    </a:path>
                  </a:pathLst>
                </a:custGeom>
                <a:solidFill>
                  <a:srgbClr val="B32969"/>
                </a:solidFill>
                <a:ln w="8032" cap="flat">
                  <a:noFill/>
                  <a:prstDash val="solid"/>
                  <a:miter/>
                </a:ln>
              </p:spPr>
              <p:txBody>
                <a:bodyPr rtlCol="0" anchor="ctr"/>
                <a:lstStyle/>
                <a:p>
                  <a:endParaRPr lang="zh-CN" altLang="en-US"/>
                </a:p>
              </p:txBody>
            </p:sp>
            <p:sp>
              <p:nvSpPr>
                <p:cNvPr id="231" name="ïšļïḋé">
                  <a:extLst>
                    <a:ext uri="{FF2B5EF4-FFF2-40B4-BE49-F238E27FC236}">
                      <a16:creationId xmlns:a16="http://schemas.microsoft.com/office/drawing/2014/main" id="{E32A89BA-EB45-2E0A-005A-D4FAF341EF5A}"/>
                    </a:ext>
                  </a:extLst>
                </p:cNvPr>
                <p:cNvSpPr/>
                <p:nvPr/>
              </p:nvSpPr>
              <p:spPr>
                <a:xfrm>
                  <a:off x="9872435" y="4496936"/>
                  <a:ext cx="47840" cy="18612"/>
                </a:xfrm>
                <a:custGeom>
                  <a:avLst/>
                  <a:gdLst>
                    <a:gd name="connsiteX0" fmla="*/ -4062 w 47840"/>
                    <a:gd name="connsiteY0" fmla="*/ 14378 h 18612"/>
                    <a:gd name="connsiteX1" fmla="*/ -3422 w 47840"/>
                    <a:gd name="connsiteY1" fmla="*/ -1703 h 18612"/>
                    <a:gd name="connsiteX2" fmla="*/ -4062 w 47840"/>
                    <a:gd name="connsiteY2" fmla="*/ 14378 h 18612"/>
                  </a:gdLst>
                  <a:ahLst/>
                  <a:cxnLst>
                    <a:cxn ang="0">
                      <a:pos x="connsiteX0" y="connsiteY0"/>
                    </a:cxn>
                    <a:cxn ang="0">
                      <a:pos x="connsiteX1" y="connsiteY1"/>
                    </a:cxn>
                    <a:cxn ang="0">
                      <a:pos x="connsiteX2" y="connsiteY2"/>
                    </a:cxn>
                  </a:cxnLst>
                  <a:rect l="l" t="t" r="r" b="b"/>
                  <a:pathLst>
                    <a:path w="47840" h="18612">
                      <a:moveTo>
                        <a:pt x="-4062" y="14378"/>
                      </a:moveTo>
                      <a:cubicBezTo>
                        <a:pt x="60741" y="23704"/>
                        <a:pt x="58492" y="4729"/>
                        <a:pt x="-3422" y="-1703"/>
                      </a:cubicBezTo>
                      <a:cubicBezTo>
                        <a:pt x="-3661" y="3603"/>
                        <a:pt x="-3901" y="8990"/>
                        <a:pt x="-4062" y="1437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2" name="iš1ídê">
                  <a:extLst>
                    <a:ext uri="{FF2B5EF4-FFF2-40B4-BE49-F238E27FC236}">
                      <a16:creationId xmlns:a16="http://schemas.microsoft.com/office/drawing/2014/main" id="{F84B8D63-5863-F727-1458-DAC92D35C336}"/>
                    </a:ext>
                  </a:extLst>
                </p:cNvPr>
                <p:cNvSpPr/>
                <p:nvPr/>
              </p:nvSpPr>
              <p:spPr>
                <a:xfrm>
                  <a:off x="9942531" y="4371662"/>
                  <a:ext cx="65305" cy="19782"/>
                </a:xfrm>
                <a:custGeom>
                  <a:avLst/>
                  <a:gdLst>
                    <a:gd name="connsiteX0" fmla="*/ 38889 w 65305"/>
                    <a:gd name="connsiteY0" fmla="*/ 16230 h 19782"/>
                    <a:gd name="connsiteX1" fmla="*/ 60439 w 65305"/>
                    <a:gd name="connsiteY1" fmla="*/ 18079 h 19782"/>
                    <a:gd name="connsiteX2" fmla="*/ 61243 w 65305"/>
                    <a:gd name="connsiteY2" fmla="*/ 3686 h 19782"/>
                    <a:gd name="connsiteX3" fmla="*/ 38889 w 65305"/>
                    <a:gd name="connsiteY3" fmla="*/ 16230 h 19782"/>
                  </a:gdLst>
                  <a:ahLst/>
                  <a:cxnLst>
                    <a:cxn ang="0">
                      <a:pos x="connsiteX0" y="connsiteY0"/>
                    </a:cxn>
                    <a:cxn ang="0">
                      <a:pos x="connsiteX1" y="connsiteY1"/>
                    </a:cxn>
                    <a:cxn ang="0">
                      <a:pos x="connsiteX2" y="connsiteY2"/>
                    </a:cxn>
                    <a:cxn ang="0">
                      <a:pos x="connsiteX3" y="connsiteY3"/>
                    </a:cxn>
                  </a:cxnLst>
                  <a:rect l="l" t="t" r="r" b="b"/>
                  <a:pathLst>
                    <a:path w="65305" h="19782">
                      <a:moveTo>
                        <a:pt x="38889" y="16230"/>
                      </a:moveTo>
                      <a:cubicBezTo>
                        <a:pt x="46929" y="17195"/>
                        <a:pt x="54008" y="17838"/>
                        <a:pt x="60439" y="18079"/>
                      </a:cubicBezTo>
                      <a:cubicBezTo>
                        <a:pt x="60439" y="13014"/>
                        <a:pt x="60922" y="8269"/>
                        <a:pt x="61243" y="3686"/>
                      </a:cubicBezTo>
                      <a:cubicBezTo>
                        <a:pt x="15894" y="-8535"/>
                        <a:pt x="-47625" y="1918"/>
                        <a:pt x="38889" y="1623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3" name="íšľïḓé">
                  <a:extLst>
                    <a:ext uri="{FF2B5EF4-FFF2-40B4-BE49-F238E27FC236}">
                      <a16:creationId xmlns:a16="http://schemas.microsoft.com/office/drawing/2014/main" id="{80D7D9B5-DF53-9A5E-8DE2-AE48C5F9540C}"/>
                    </a:ext>
                  </a:extLst>
                </p:cNvPr>
                <p:cNvSpPr/>
                <p:nvPr/>
              </p:nvSpPr>
              <p:spPr>
                <a:xfrm>
                  <a:off x="9937706" y="4660234"/>
                  <a:ext cx="67636" cy="19784"/>
                </a:xfrm>
                <a:custGeom>
                  <a:avLst/>
                  <a:gdLst>
                    <a:gd name="connsiteX0" fmla="*/ 38971 w 67636"/>
                    <a:gd name="connsiteY0" fmla="*/ 16231 h 19784"/>
                    <a:gd name="connsiteX1" fmla="*/ 63575 w 67636"/>
                    <a:gd name="connsiteY1" fmla="*/ 18081 h 19784"/>
                    <a:gd name="connsiteX2" fmla="*/ 63014 w 67636"/>
                    <a:gd name="connsiteY2" fmla="*/ 4091 h 19784"/>
                    <a:gd name="connsiteX3" fmla="*/ 38971 w 67636"/>
                    <a:gd name="connsiteY3" fmla="*/ 16231 h 19784"/>
                  </a:gdLst>
                  <a:ahLst/>
                  <a:cxnLst>
                    <a:cxn ang="0">
                      <a:pos x="connsiteX0" y="connsiteY0"/>
                    </a:cxn>
                    <a:cxn ang="0">
                      <a:pos x="connsiteX1" y="connsiteY1"/>
                    </a:cxn>
                    <a:cxn ang="0">
                      <a:pos x="connsiteX2" y="connsiteY2"/>
                    </a:cxn>
                    <a:cxn ang="0">
                      <a:pos x="connsiteX3" y="connsiteY3"/>
                    </a:cxn>
                  </a:cxnLst>
                  <a:rect l="l" t="t" r="r" b="b"/>
                  <a:pathLst>
                    <a:path w="67636" h="19784">
                      <a:moveTo>
                        <a:pt x="38971" y="16231"/>
                      </a:moveTo>
                      <a:cubicBezTo>
                        <a:pt x="47172" y="17276"/>
                        <a:pt x="55374" y="17920"/>
                        <a:pt x="63575" y="18081"/>
                      </a:cubicBezTo>
                      <a:cubicBezTo>
                        <a:pt x="63575" y="13417"/>
                        <a:pt x="63175" y="8754"/>
                        <a:pt x="63014" y="4091"/>
                      </a:cubicBezTo>
                      <a:cubicBezTo>
                        <a:pt x="18791" y="-8533"/>
                        <a:pt x="-49475" y="1276"/>
                        <a:pt x="38971" y="1623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4" name="ïśľîḓê">
                  <a:extLst>
                    <a:ext uri="{FF2B5EF4-FFF2-40B4-BE49-F238E27FC236}">
                      <a16:creationId xmlns:a16="http://schemas.microsoft.com/office/drawing/2014/main" id="{87C2E177-AA75-924E-5467-6B93ABCD0478}"/>
                    </a:ext>
                  </a:extLst>
                </p:cNvPr>
                <p:cNvSpPr/>
                <p:nvPr/>
              </p:nvSpPr>
              <p:spPr>
                <a:xfrm>
                  <a:off x="9897358" y="4847148"/>
                  <a:ext cx="78223" cy="17762"/>
                </a:xfrm>
                <a:custGeom>
                  <a:avLst/>
                  <a:gdLst>
                    <a:gd name="connsiteX0" fmla="*/ -2213 w 78223"/>
                    <a:gd name="connsiteY0" fmla="*/ 15696 h 17762"/>
                    <a:gd name="connsiteX1" fmla="*/ -4062 w 78223"/>
                    <a:gd name="connsiteY1" fmla="*/ 5243 h 17762"/>
                    <a:gd name="connsiteX2" fmla="*/ -2213 w 78223"/>
                    <a:gd name="connsiteY2" fmla="*/ 15696 h 17762"/>
                  </a:gdLst>
                  <a:ahLst/>
                  <a:cxnLst>
                    <a:cxn ang="0">
                      <a:pos x="connsiteX0" y="connsiteY0"/>
                    </a:cxn>
                    <a:cxn ang="0">
                      <a:pos x="connsiteX1" y="connsiteY1"/>
                    </a:cxn>
                    <a:cxn ang="0">
                      <a:pos x="connsiteX2" y="connsiteY2"/>
                    </a:cxn>
                  </a:cxnLst>
                  <a:rect l="l" t="t" r="r" b="b"/>
                  <a:pathLst>
                    <a:path w="78223" h="17762">
                      <a:moveTo>
                        <a:pt x="-2213" y="15696"/>
                      </a:moveTo>
                      <a:cubicBezTo>
                        <a:pt x="104163" y="20039"/>
                        <a:pt x="95561" y="-16466"/>
                        <a:pt x="-4062" y="5243"/>
                      </a:cubicBezTo>
                      <a:cubicBezTo>
                        <a:pt x="-3418" y="8782"/>
                        <a:pt x="-2853" y="12239"/>
                        <a:pt x="-2213" y="15696"/>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5" name="ïs1iḍé">
                  <a:extLst>
                    <a:ext uri="{FF2B5EF4-FFF2-40B4-BE49-F238E27FC236}">
                      <a16:creationId xmlns:a16="http://schemas.microsoft.com/office/drawing/2014/main" id="{A42A0784-C42B-8730-BCC2-89B9AE3952AA}"/>
                    </a:ext>
                  </a:extLst>
                </p:cNvPr>
                <p:cNvSpPr/>
                <p:nvPr/>
              </p:nvSpPr>
              <p:spPr>
                <a:xfrm>
                  <a:off x="9998879" y="5051292"/>
                  <a:ext cx="77301" cy="17485"/>
                </a:xfrm>
                <a:custGeom>
                  <a:avLst/>
                  <a:gdLst>
                    <a:gd name="connsiteX0" fmla="*/ -4029 w 77301"/>
                    <a:gd name="connsiteY0" fmla="*/ 10635 h 17485"/>
                    <a:gd name="connsiteX1" fmla="*/ 73239 w 77301"/>
                    <a:gd name="connsiteY1" fmla="*/ 10635 h 17485"/>
                    <a:gd name="connsiteX2" fmla="*/ 67531 w 77301"/>
                    <a:gd name="connsiteY2" fmla="*/ -1185 h 17485"/>
                    <a:gd name="connsiteX3" fmla="*/ -4029 w 77301"/>
                    <a:gd name="connsiteY3" fmla="*/ 10635 h 17485"/>
                  </a:gdLst>
                  <a:ahLst/>
                  <a:cxnLst>
                    <a:cxn ang="0">
                      <a:pos x="connsiteX0" y="connsiteY0"/>
                    </a:cxn>
                    <a:cxn ang="0">
                      <a:pos x="connsiteX1" y="connsiteY1"/>
                    </a:cxn>
                    <a:cxn ang="0">
                      <a:pos x="connsiteX2" y="connsiteY2"/>
                    </a:cxn>
                    <a:cxn ang="0">
                      <a:pos x="connsiteX3" y="connsiteY3"/>
                    </a:cxn>
                  </a:cxnLst>
                  <a:rect l="l" t="t" r="r" b="b"/>
                  <a:pathLst>
                    <a:path w="77301" h="17485">
                      <a:moveTo>
                        <a:pt x="-4029" y="10635"/>
                      </a:moveTo>
                      <a:cubicBezTo>
                        <a:pt x="-3228" y="19399"/>
                        <a:pt x="59008" y="15298"/>
                        <a:pt x="73239" y="10635"/>
                      </a:cubicBezTo>
                      <a:cubicBezTo>
                        <a:pt x="71229" y="6775"/>
                        <a:pt x="69380" y="2594"/>
                        <a:pt x="67531" y="-1185"/>
                      </a:cubicBezTo>
                      <a:cubicBezTo>
                        <a:pt x="51850" y="-3597"/>
                        <a:pt x="-5638" y="2755"/>
                        <a:pt x="-4029" y="1063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6" name="ïṩlíḑé">
                  <a:extLst>
                    <a:ext uri="{FF2B5EF4-FFF2-40B4-BE49-F238E27FC236}">
                      <a16:creationId xmlns:a16="http://schemas.microsoft.com/office/drawing/2014/main" id="{D642C5EB-1191-E4A6-AD4E-E1CD32A18AFE}"/>
                    </a:ext>
                  </a:extLst>
                </p:cNvPr>
                <p:cNvSpPr/>
                <p:nvPr/>
              </p:nvSpPr>
              <p:spPr>
                <a:xfrm>
                  <a:off x="9579406" y="4845331"/>
                  <a:ext cx="40154" cy="40685"/>
                </a:xfrm>
                <a:custGeom>
                  <a:avLst/>
                  <a:gdLst>
                    <a:gd name="connsiteX0" fmla="*/ -3549 w 40154"/>
                    <a:gd name="connsiteY0" fmla="*/ 38499 h 40685"/>
                    <a:gd name="connsiteX1" fmla="*/ 36092 w 40154"/>
                    <a:gd name="connsiteY1" fmla="*/ 10277 h 40685"/>
                    <a:gd name="connsiteX2" fmla="*/ 24032 w 40154"/>
                    <a:gd name="connsiteY2" fmla="*/ -1703 h 40685"/>
                    <a:gd name="connsiteX3" fmla="*/ -3549 w 40154"/>
                    <a:gd name="connsiteY3" fmla="*/ 38499 h 40685"/>
                  </a:gdLst>
                  <a:ahLst/>
                  <a:cxnLst>
                    <a:cxn ang="0">
                      <a:pos x="connsiteX0" y="connsiteY0"/>
                    </a:cxn>
                    <a:cxn ang="0">
                      <a:pos x="connsiteX1" y="connsiteY1"/>
                    </a:cxn>
                    <a:cxn ang="0">
                      <a:pos x="connsiteX2" y="connsiteY2"/>
                    </a:cxn>
                    <a:cxn ang="0">
                      <a:pos x="connsiteX3" y="connsiteY3"/>
                    </a:cxn>
                  </a:cxnLst>
                  <a:rect l="l" t="t" r="r" b="b"/>
                  <a:pathLst>
                    <a:path w="40154" h="40685">
                      <a:moveTo>
                        <a:pt x="-3549" y="38499"/>
                      </a:moveTo>
                      <a:cubicBezTo>
                        <a:pt x="-329" y="41635"/>
                        <a:pt x="17035" y="29172"/>
                        <a:pt x="36092" y="10277"/>
                      </a:cubicBezTo>
                      <a:lnTo>
                        <a:pt x="24032" y="-1703"/>
                      </a:lnTo>
                      <a:cubicBezTo>
                        <a:pt x="5458" y="17755"/>
                        <a:pt x="-6764" y="35363"/>
                        <a:pt x="-3549" y="3849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37" name="îṡliḋé">
                  <a:extLst>
                    <a:ext uri="{FF2B5EF4-FFF2-40B4-BE49-F238E27FC236}">
                      <a16:creationId xmlns:a16="http://schemas.microsoft.com/office/drawing/2014/main" id="{55208198-5FA4-2327-3840-35A3E417DE8F}"/>
                    </a:ext>
                  </a:extLst>
                </p:cNvPr>
                <p:cNvSpPr/>
                <p:nvPr/>
              </p:nvSpPr>
              <p:spPr>
                <a:xfrm>
                  <a:off x="9671501" y="4997038"/>
                  <a:ext cx="23984" cy="22931"/>
                </a:xfrm>
                <a:custGeom>
                  <a:avLst/>
                  <a:gdLst>
                    <a:gd name="connsiteX0" fmla="*/ -4062 w 23984"/>
                    <a:gd name="connsiteY0" fmla="*/ 11983 h 22931"/>
                    <a:gd name="connsiteX1" fmla="*/ 7437 w 23984"/>
                    <a:gd name="connsiteY1" fmla="*/ 21229 h 22931"/>
                    <a:gd name="connsiteX2" fmla="*/ -4062 w 23984"/>
                    <a:gd name="connsiteY2" fmla="*/ 11983 h 22931"/>
                  </a:gdLst>
                  <a:ahLst/>
                  <a:cxnLst>
                    <a:cxn ang="0">
                      <a:pos x="connsiteX0" y="connsiteY0"/>
                    </a:cxn>
                    <a:cxn ang="0">
                      <a:pos x="connsiteX1" y="connsiteY1"/>
                    </a:cxn>
                    <a:cxn ang="0">
                      <a:pos x="connsiteX2" y="connsiteY2"/>
                    </a:cxn>
                  </a:cxnLst>
                  <a:rect l="l" t="t" r="r" b="b"/>
                  <a:pathLst>
                    <a:path w="23984" h="22931">
                      <a:moveTo>
                        <a:pt x="-4062" y="11983"/>
                      </a:moveTo>
                      <a:lnTo>
                        <a:pt x="7437" y="21229"/>
                      </a:lnTo>
                      <a:cubicBezTo>
                        <a:pt x="28823" y="-5063"/>
                        <a:pt x="21265" y="-9566"/>
                        <a:pt x="-4062" y="1198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96" name="íş1iḑê">
                  <a:extLst>
                    <a:ext uri="{FF2B5EF4-FFF2-40B4-BE49-F238E27FC236}">
                      <a16:creationId xmlns:a16="http://schemas.microsoft.com/office/drawing/2014/main" id="{48381316-2131-3513-6FC2-07C46CCE9019}"/>
                    </a:ext>
                  </a:extLst>
                </p:cNvPr>
                <p:cNvSpPr/>
                <p:nvPr/>
              </p:nvSpPr>
              <p:spPr>
                <a:xfrm>
                  <a:off x="9823141" y="5056635"/>
                  <a:ext cx="30315" cy="29020"/>
                </a:xfrm>
                <a:custGeom>
                  <a:avLst/>
                  <a:gdLst>
                    <a:gd name="connsiteX0" fmla="*/ -3576 w 30315"/>
                    <a:gd name="connsiteY0" fmla="*/ 26840 h 29020"/>
                    <a:gd name="connsiteX1" fmla="*/ 26254 w 30315"/>
                    <a:gd name="connsiteY1" fmla="*/ 7864 h 29020"/>
                    <a:gd name="connsiteX2" fmla="*/ 13471 w 30315"/>
                    <a:gd name="connsiteY2" fmla="*/ -1703 h 29020"/>
                    <a:gd name="connsiteX3" fmla="*/ -3576 w 30315"/>
                    <a:gd name="connsiteY3" fmla="*/ 26840 h 29020"/>
                  </a:gdLst>
                  <a:ahLst/>
                  <a:cxnLst>
                    <a:cxn ang="0">
                      <a:pos x="connsiteX0" y="connsiteY0"/>
                    </a:cxn>
                    <a:cxn ang="0">
                      <a:pos x="connsiteX1" y="connsiteY1"/>
                    </a:cxn>
                    <a:cxn ang="0">
                      <a:pos x="connsiteX2" y="connsiteY2"/>
                    </a:cxn>
                    <a:cxn ang="0">
                      <a:pos x="connsiteX3" y="connsiteY3"/>
                    </a:cxn>
                  </a:cxnLst>
                  <a:rect l="l" t="t" r="r" b="b"/>
                  <a:pathLst>
                    <a:path w="30315" h="29020">
                      <a:moveTo>
                        <a:pt x="-3576" y="26840"/>
                      </a:moveTo>
                      <a:cubicBezTo>
                        <a:pt x="-922" y="29413"/>
                        <a:pt x="11300" y="21373"/>
                        <a:pt x="26254" y="7864"/>
                      </a:cubicBezTo>
                      <a:cubicBezTo>
                        <a:pt x="21994" y="4809"/>
                        <a:pt x="17730" y="1594"/>
                        <a:pt x="13471" y="-1703"/>
                      </a:cubicBezTo>
                      <a:cubicBezTo>
                        <a:pt x="1249" y="12690"/>
                        <a:pt x="-6069" y="24348"/>
                        <a:pt x="-3576" y="26840"/>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97" name="íśliḋé">
                  <a:extLst>
                    <a:ext uri="{FF2B5EF4-FFF2-40B4-BE49-F238E27FC236}">
                      <a16:creationId xmlns:a16="http://schemas.microsoft.com/office/drawing/2014/main" id="{1DE847DE-D95F-3F4D-B632-5346AE604374}"/>
                    </a:ext>
                  </a:extLst>
                </p:cNvPr>
                <p:cNvSpPr/>
                <p:nvPr/>
              </p:nvSpPr>
              <p:spPr>
                <a:xfrm>
                  <a:off x="9920195" y="5167556"/>
                  <a:ext cx="41397" cy="40401"/>
                </a:xfrm>
                <a:custGeom>
                  <a:avLst/>
                  <a:gdLst>
                    <a:gd name="connsiteX0" fmla="*/ -4062 w 41397"/>
                    <a:gd name="connsiteY0" fmla="*/ 28165 h 40401"/>
                    <a:gd name="connsiteX1" fmla="*/ 9526 w 41397"/>
                    <a:gd name="connsiteY1" fmla="*/ 38698 h 40401"/>
                    <a:gd name="connsiteX2" fmla="*/ -4062 w 41397"/>
                    <a:gd name="connsiteY2" fmla="*/ 28165 h 40401"/>
                  </a:gdLst>
                  <a:ahLst/>
                  <a:cxnLst>
                    <a:cxn ang="0">
                      <a:pos x="connsiteX0" y="connsiteY0"/>
                    </a:cxn>
                    <a:cxn ang="0">
                      <a:pos x="connsiteX1" y="connsiteY1"/>
                    </a:cxn>
                    <a:cxn ang="0">
                      <a:pos x="connsiteX2" y="connsiteY2"/>
                    </a:cxn>
                  </a:cxnLst>
                  <a:rect l="l" t="t" r="r" b="b"/>
                  <a:pathLst>
                    <a:path w="41397" h="40401">
                      <a:moveTo>
                        <a:pt x="-4062" y="28165"/>
                      </a:moveTo>
                      <a:cubicBezTo>
                        <a:pt x="1164" y="30738"/>
                        <a:pt x="5745" y="34276"/>
                        <a:pt x="9526" y="38698"/>
                      </a:cubicBezTo>
                      <a:cubicBezTo>
                        <a:pt x="54793" y="-8178"/>
                        <a:pt x="40883" y="-17586"/>
                        <a:pt x="-4062" y="2816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98" name="îṡ1îde">
                  <a:extLst>
                    <a:ext uri="{FF2B5EF4-FFF2-40B4-BE49-F238E27FC236}">
                      <a16:creationId xmlns:a16="http://schemas.microsoft.com/office/drawing/2014/main" id="{5BACCB51-5482-CC15-F64D-838BE34E4AC2}"/>
                    </a:ext>
                  </a:extLst>
                </p:cNvPr>
                <p:cNvSpPr/>
                <p:nvPr/>
              </p:nvSpPr>
              <p:spPr>
                <a:xfrm>
                  <a:off x="10029464" y="5267153"/>
                  <a:ext cx="86705" cy="26757"/>
                </a:xfrm>
                <a:custGeom>
                  <a:avLst/>
                  <a:gdLst>
                    <a:gd name="connsiteX0" fmla="*/ -4062 w 86705"/>
                    <a:gd name="connsiteY0" fmla="*/ 17014 h 26757"/>
                    <a:gd name="connsiteX1" fmla="*/ 20782 w 86705"/>
                    <a:gd name="connsiteY1" fmla="*/ 25055 h 26757"/>
                    <a:gd name="connsiteX2" fmla="*/ 20782 w 86705"/>
                    <a:gd name="connsiteY2" fmla="*/ 25055 h 26757"/>
                    <a:gd name="connsiteX3" fmla="*/ -4062 w 86705"/>
                    <a:gd name="connsiteY3" fmla="*/ 17014 h 26757"/>
                  </a:gdLst>
                  <a:ahLst/>
                  <a:cxnLst>
                    <a:cxn ang="0">
                      <a:pos x="connsiteX0" y="connsiteY0"/>
                    </a:cxn>
                    <a:cxn ang="0">
                      <a:pos x="connsiteX1" y="connsiteY1"/>
                    </a:cxn>
                    <a:cxn ang="0">
                      <a:pos x="connsiteX2" y="connsiteY2"/>
                    </a:cxn>
                    <a:cxn ang="0">
                      <a:pos x="connsiteX3" y="connsiteY3"/>
                    </a:cxn>
                  </a:cxnLst>
                  <a:rect l="l" t="t" r="r" b="b"/>
                  <a:pathLst>
                    <a:path w="86705" h="26757">
                      <a:moveTo>
                        <a:pt x="-4062" y="17014"/>
                      </a:moveTo>
                      <a:cubicBezTo>
                        <a:pt x="3979" y="20471"/>
                        <a:pt x="12259" y="23125"/>
                        <a:pt x="20782" y="25055"/>
                      </a:cubicBezTo>
                      <a:lnTo>
                        <a:pt x="20782" y="25055"/>
                      </a:lnTo>
                      <a:cubicBezTo>
                        <a:pt x="142756" y="-6304"/>
                        <a:pt x="57047" y="-11530"/>
                        <a:pt x="-4062" y="1701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299" name="îsľíḑé">
                  <a:extLst>
                    <a:ext uri="{FF2B5EF4-FFF2-40B4-BE49-F238E27FC236}">
                      <a16:creationId xmlns:a16="http://schemas.microsoft.com/office/drawing/2014/main" id="{0575CE2F-570E-19C6-8A10-CCAE8F9EDA25}"/>
                    </a:ext>
                  </a:extLst>
                </p:cNvPr>
                <p:cNvSpPr/>
                <p:nvPr/>
              </p:nvSpPr>
              <p:spPr>
                <a:xfrm>
                  <a:off x="10087627" y="5142668"/>
                  <a:ext cx="85600" cy="26525"/>
                </a:xfrm>
                <a:custGeom>
                  <a:avLst/>
                  <a:gdLst>
                    <a:gd name="connsiteX0" fmla="*/ -3770 w 85600"/>
                    <a:gd name="connsiteY0" fmla="*/ 22418 h 26525"/>
                    <a:gd name="connsiteX1" fmla="*/ 81539 w 85600"/>
                    <a:gd name="connsiteY1" fmla="*/ 6337 h 26525"/>
                    <a:gd name="connsiteX2" fmla="*/ 55490 w 85600"/>
                    <a:gd name="connsiteY2" fmla="*/ -1703 h 26525"/>
                    <a:gd name="connsiteX3" fmla="*/ -3770 w 85600"/>
                    <a:gd name="connsiteY3" fmla="*/ 22418 h 26525"/>
                  </a:gdLst>
                  <a:ahLst/>
                  <a:cxnLst>
                    <a:cxn ang="0">
                      <a:pos x="connsiteX0" y="connsiteY0"/>
                    </a:cxn>
                    <a:cxn ang="0">
                      <a:pos x="connsiteX1" y="connsiteY1"/>
                    </a:cxn>
                    <a:cxn ang="0">
                      <a:pos x="connsiteX2" y="connsiteY2"/>
                    </a:cxn>
                    <a:cxn ang="0">
                      <a:pos x="connsiteX3" y="connsiteY3"/>
                    </a:cxn>
                  </a:cxnLst>
                  <a:rect l="l" t="t" r="r" b="b"/>
                  <a:pathLst>
                    <a:path w="85600" h="26525">
                      <a:moveTo>
                        <a:pt x="-3770" y="22418"/>
                      </a:moveTo>
                      <a:cubicBezTo>
                        <a:pt x="-1842" y="31022"/>
                        <a:pt x="65780" y="14378"/>
                        <a:pt x="81539" y="6337"/>
                      </a:cubicBezTo>
                      <a:cubicBezTo>
                        <a:pt x="72533" y="4890"/>
                        <a:pt x="63770" y="2236"/>
                        <a:pt x="55490" y="-1703"/>
                      </a:cubicBezTo>
                      <a:cubicBezTo>
                        <a:pt x="33779" y="2077"/>
                        <a:pt x="-7951" y="17916"/>
                        <a:pt x="-3770" y="2241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00" name="îslïḍè">
                  <a:extLst>
                    <a:ext uri="{FF2B5EF4-FFF2-40B4-BE49-F238E27FC236}">
                      <a16:creationId xmlns:a16="http://schemas.microsoft.com/office/drawing/2014/main" id="{62FF992E-9184-365B-E895-58AB158D0F8F}"/>
                    </a:ext>
                  </a:extLst>
                </p:cNvPr>
                <p:cNvSpPr/>
                <p:nvPr/>
              </p:nvSpPr>
              <p:spPr>
                <a:xfrm>
                  <a:off x="10307666" y="5000914"/>
                  <a:ext cx="54663" cy="49385"/>
                </a:xfrm>
                <a:custGeom>
                  <a:avLst/>
                  <a:gdLst>
                    <a:gd name="connsiteX0" fmla="*/ -4062 w 54663"/>
                    <a:gd name="connsiteY0" fmla="*/ 14378 h 49385"/>
                    <a:gd name="connsiteX1" fmla="*/ 1403 w 54663"/>
                    <a:gd name="connsiteY1" fmla="*/ -1703 h 49385"/>
                    <a:gd name="connsiteX2" fmla="*/ -4062 w 54663"/>
                    <a:gd name="connsiteY2" fmla="*/ 14378 h 49385"/>
                  </a:gdLst>
                  <a:ahLst/>
                  <a:cxnLst>
                    <a:cxn ang="0">
                      <a:pos x="connsiteX0" y="connsiteY0"/>
                    </a:cxn>
                    <a:cxn ang="0">
                      <a:pos x="connsiteX1" y="connsiteY1"/>
                    </a:cxn>
                    <a:cxn ang="0">
                      <a:pos x="connsiteX2" y="connsiteY2"/>
                    </a:cxn>
                  </a:cxnLst>
                  <a:rect l="l" t="t" r="r" b="b"/>
                  <a:pathLst>
                    <a:path w="54663" h="49385">
                      <a:moveTo>
                        <a:pt x="-4062" y="14378"/>
                      </a:moveTo>
                      <a:cubicBezTo>
                        <a:pt x="68864" y="74601"/>
                        <a:pt x="66936" y="43244"/>
                        <a:pt x="1403" y="-1703"/>
                      </a:cubicBezTo>
                      <a:cubicBezTo>
                        <a:pt x="-364" y="3523"/>
                        <a:pt x="-2134" y="8991"/>
                        <a:pt x="-4062" y="1437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01" name="iŝḻïdê">
                  <a:extLst>
                    <a:ext uri="{FF2B5EF4-FFF2-40B4-BE49-F238E27FC236}">
                      <a16:creationId xmlns:a16="http://schemas.microsoft.com/office/drawing/2014/main" id="{C5285774-689A-363B-40C8-36752F5DA39A}"/>
                    </a:ext>
                  </a:extLst>
                </p:cNvPr>
                <p:cNvSpPr/>
                <p:nvPr/>
              </p:nvSpPr>
              <p:spPr>
                <a:xfrm>
                  <a:off x="10253394" y="5174285"/>
                  <a:ext cx="68905" cy="56185"/>
                </a:xfrm>
                <a:custGeom>
                  <a:avLst/>
                  <a:gdLst>
                    <a:gd name="connsiteX0" fmla="*/ 31637 w 68905"/>
                    <a:gd name="connsiteY0" fmla="*/ 37195 h 56185"/>
                    <a:gd name="connsiteX1" fmla="*/ 55759 w 68905"/>
                    <a:gd name="connsiteY1" fmla="*/ 54482 h 56185"/>
                    <a:gd name="connsiteX2" fmla="*/ 64843 w 68905"/>
                    <a:gd name="connsiteY2" fmla="*/ 43789 h 56185"/>
                    <a:gd name="connsiteX3" fmla="*/ 31637 w 68905"/>
                    <a:gd name="connsiteY3" fmla="*/ 37195 h 56185"/>
                  </a:gdLst>
                  <a:ahLst/>
                  <a:cxnLst>
                    <a:cxn ang="0">
                      <a:pos x="connsiteX0" y="connsiteY0"/>
                    </a:cxn>
                    <a:cxn ang="0">
                      <a:pos x="connsiteX1" y="connsiteY1"/>
                    </a:cxn>
                    <a:cxn ang="0">
                      <a:pos x="connsiteX2" y="connsiteY2"/>
                    </a:cxn>
                    <a:cxn ang="0">
                      <a:pos x="connsiteX3" y="connsiteY3"/>
                    </a:cxn>
                  </a:cxnLst>
                  <a:rect l="l" t="t" r="r" b="b"/>
                  <a:pathLst>
                    <a:path w="68905" h="56185">
                      <a:moveTo>
                        <a:pt x="31637" y="37195"/>
                      </a:moveTo>
                      <a:cubicBezTo>
                        <a:pt x="39356" y="43386"/>
                        <a:pt x="47396" y="49175"/>
                        <a:pt x="55759" y="54482"/>
                      </a:cubicBezTo>
                      <a:cubicBezTo>
                        <a:pt x="58813" y="50944"/>
                        <a:pt x="61867" y="47406"/>
                        <a:pt x="64843" y="43789"/>
                      </a:cubicBezTo>
                      <a:cubicBezTo>
                        <a:pt x="31394" y="6802"/>
                        <a:pt x="-51100" y="-33561"/>
                        <a:pt x="31637" y="3719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02" name="ïŝļiḑe">
                  <a:extLst>
                    <a:ext uri="{FF2B5EF4-FFF2-40B4-BE49-F238E27FC236}">
                      <a16:creationId xmlns:a16="http://schemas.microsoft.com/office/drawing/2014/main" id="{8A7C4DE5-86A8-60AF-BE51-61CEB663FA65}"/>
                    </a:ext>
                  </a:extLst>
                </p:cNvPr>
                <p:cNvSpPr/>
                <p:nvPr/>
              </p:nvSpPr>
              <p:spPr>
                <a:xfrm>
                  <a:off x="10390947" y="4862734"/>
                  <a:ext cx="74792" cy="25372"/>
                </a:xfrm>
                <a:custGeom>
                  <a:avLst/>
                  <a:gdLst>
                    <a:gd name="connsiteX0" fmla="*/ 44521 w 74792"/>
                    <a:gd name="connsiteY0" fmla="*/ 19729 h 25372"/>
                    <a:gd name="connsiteX1" fmla="*/ 68642 w 74792"/>
                    <a:gd name="connsiteY1" fmla="*/ 23669 h 25372"/>
                    <a:gd name="connsiteX2" fmla="*/ 70731 w 74792"/>
                    <a:gd name="connsiteY2" fmla="*/ 8634 h 25372"/>
                    <a:gd name="connsiteX3" fmla="*/ 44521 w 74792"/>
                    <a:gd name="connsiteY3" fmla="*/ 19729 h 25372"/>
                  </a:gdLst>
                  <a:ahLst/>
                  <a:cxnLst>
                    <a:cxn ang="0">
                      <a:pos x="connsiteX0" y="connsiteY0"/>
                    </a:cxn>
                    <a:cxn ang="0">
                      <a:pos x="connsiteX1" y="connsiteY1"/>
                    </a:cxn>
                    <a:cxn ang="0">
                      <a:pos x="connsiteX2" y="connsiteY2"/>
                    </a:cxn>
                    <a:cxn ang="0">
                      <a:pos x="connsiteX3" y="connsiteY3"/>
                    </a:cxn>
                  </a:cxnLst>
                  <a:rect l="l" t="t" r="r" b="b"/>
                  <a:pathLst>
                    <a:path w="74792" h="25372">
                      <a:moveTo>
                        <a:pt x="44521" y="19729"/>
                      </a:moveTo>
                      <a:cubicBezTo>
                        <a:pt x="53284" y="21579"/>
                        <a:pt x="61485" y="22865"/>
                        <a:pt x="68642" y="23669"/>
                      </a:cubicBezTo>
                      <a:cubicBezTo>
                        <a:pt x="69365" y="18684"/>
                        <a:pt x="70091" y="13698"/>
                        <a:pt x="70731" y="8634"/>
                      </a:cubicBezTo>
                      <a:cubicBezTo>
                        <a:pt x="19756" y="-8573"/>
                        <a:pt x="-54136" y="-3910"/>
                        <a:pt x="44521" y="19729"/>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03" name="îṥlîḓe">
                  <a:extLst>
                    <a:ext uri="{FF2B5EF4-FFF2-40B4-BE49-F238E27FC236}">
                      <a16:creationId xmlns:a16="http://schemas.microsoft.com/office/drawing/2014/main" id="{766AB36E-3D47-BB1E-2472-48ADE5F35067}"/>
                    </a:ext>
                  </a:extLst>
                </p:cNvPr>
                <p:cNvSpPr/>
                <p:nvPr/>
              </p:nvSpPr>
              <p:spPr>
                <a:xfrm>
                  <a:off x="10356954" y="4653324"/>
                  <a:ext cx="53399" cy="17262"/>
                </a:xfrm>
                <a:custGeom>
                  <a:avLst/>
                  <a:gdLst>
                    <a:gd name="connsiteX0" fmla="*/ -4062 w 53399"/>
                    <a:gd name="connsiteY0" fmla="*/ 15343 h 17262"/>
                    <a:gd name="connsiteX1" fmla="*/ -4062 w 53399"/>
                    <a:gd name="connsiteY1" fmla="*/ -1703 h 17262"/>
                    <a:gd name="connsiteX2" fmla="*/ -4062 w 53399"/>
                    <a:gd name="connsiteY2" fmla="*/ 15343 h 17262"/>
                  </a:gdLst>
                  <a:ahLst/>
                  <a:cxnLst>
                    <a:cxn ang="0">
                      <a:pos x="connsiteX0" y="connsiteY0"/>
                    </a:cxn>
                    <a:cxn ang="0">
                      <a:pos x="connsiteX1" y="connsiteY1"/>
                    </a:cxn>
                    <a:cxn ang="0">
                      <a:pos x="connsiteX2" y="connsiteY2"/>
                    </a:cxn>
                  </a:cxnLst>
                  <a:rect l="l" t="t" r="r" b="b"/>
                  <a:pathLst>
                    <a:path w="53399" h="17262">
                      <a:moveTo>
                        <a:pt x="-4062" y="15343"/>
                      </a:moveTo>
                      <a:cubicBezTo>
                        <a:pt x="67498" y="17755"/>
                        <a:pt x="66775" y="-738"/>
                        <a:pt x="-4062" y="-1703"/>
                      </a:cubicBezTo>
                      <a:cubicBezTo>
                        <a:pt x="-3979" y="4005"/>
                        <a:pt x="-3979" y="9634"/>
                        <a:pt x="-4062" y="15343"/>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04" name="íšlíḍe">
                  <a:extLst>
                    <a:ext uri="{FF2B5EF4-FFF2-40B4-BE49-F238E27FC236}">
                      <a16:creationId xmlns:a16="http://schemas.microsoft.com/office/drawing/2014/main" id="{C18B67E8-52E2-051E-1A00-5A866FE4ECD7}"/>
                    </a:ext>
                  </a:extLst>
                </p:cNvPr>
                <p:cNvSpPr/>
                <p:nvPr/>
              </p:nvSpPr>
              <p:spPr>
                <a:xfrm>
                  <a:off x="10228598" y="5315378"/>
                  <a:ext cx="67568" cy="27784"/>
                </a:xfrm>
                <a:custGeom>
                  <a:avLst/>
                  <a:gdLst>
                    <a:gd name="connsiteX0" fmla="*/ -3793 w 67568"/>
                    <a:gd name="connsiteY0" fmla="*/ 23785 h 27784"/>
                    <a:gd name="connsiteX1" fmla="*/ 63507 w 67568"/>
                    <a:gd name="connsiteY1" fmla="*/ 14378 h 27784"/>
                    <a:gd name="connsiteX2" fmla="*/ 61258 w 67568"/>
                    <a:gd name="connsiteY2" fmla="*/ -1703 h 27784"/>
                    <a:gd name="connsiteX3" fmla="*/ -3793 w 67568"/>
                    <a:gd name="connsiteY3" fmla="*/ 23785 h 27784"/>
                  </a:gdLst>
                  <a:ahLst/>
                  <a:cxnLst>
                    <a:cxn ang="0">
                      <a:pos x="connsiteX0" y="connsiteY0"/>
                    </a:cxn>
                    <a:cxn ang="0">
                      <a:pos x="connsiteX1" y="connsiteY1"/>
                    </a:cxn>
                    <a:cxn ang="0">
                      <a:pos x="connsiteX2" y="connsiteY2"/>
                    </a:cxn>
                    <a:cxn ang="0">
                      <a:pos x="connsiteX3" y="connsiteY3"/>
                    </a:cxn>
                  </a:cxnLst>
                  <a:rect l="l" t="t" r="r" b="b"/>
                  <a:pathLst>
                    <a:path w="67568" h="27784">
                      <a:moveTo>
                        <a:pt x="-3793" y="23785"/>
                      </a:moveTo>
                      <a:cubicBezTo>
                        <a:pt x="-5077" y="30299"/>
                        <a:pt x="44050" y="21614"/>
                        <a:pt x="63507" y="14378"/>
                      </a:cubicBezTo>
                      <a:cubicBezTo>
                        <a:pt x="62624" y="8830"/>
                        <a:pt x="61819" y="3443"/>
                        <a:pt x="61258" y="-1703"/>
                      </a:cubicBezTo>
                      <a:cubicBezTo>
                        <a:pt x="41235" y="1755"/>
                        <a:pt x="-8135" y="18478"/>
                        <a:pt x="-3793" y="23785"/>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05" name="ísľíḍè">
                  <a:extLst>
                    <a:ext uri="{FF2B5EF4-FFF2-40B4-BE49-F238E27FC236}">
                      <a16:creationId xmlns:a16="http://schemas.microsoft.com/office/drawing/2014/main" id="{0A26AAB6-EBE6-AC3D-5C4D-95EC523929CA}"/>
                    </a:ext>
                  </a:extLst>
                </p:cNvPr>
                <p:cNvSpPr/>
                <p:nvPr/>
              </p:nvSpPr>
              <p:spPr>
                <a:xfrm>
                  <a:off x="10192445" y="5425388"/>
                  <a:ext cx="60982" cy="26276"/>
                </a:xfrm>
                <a:custGeom>
                  <a:avLst/>
                  <a:gdLst>
                    <a:gd name="connsiteX0" fmla="*/ -4062 w 60982"/>
                    <a:gd name="connsiteY0" fmla="*/ 8492 h 26276"/>
                    <a:gd name="connsiteX1" fmla="*/ 1164 w 60982"/>
                    <a:gd name="connsiteY1" fmla="*/ 24573 h 26276"/>
                    <a:gd name="connsiteX2" fmla="*/ -4062 w 60982"/>
                    <a:gd name="connsiteY2" fmla="*/ 8492 h 26276"/>
                  </a:gdLst>
                  <a:ahLst/>
                  <a:cxnLst>
                    <a:cxn ang="0">
                      <a:pos x="connsiteX0" y="connsiteY0"/>
                    </a:cxn>
                    <a:cxn ang="0">
                      <a:pos x="connsiteX1" y="connsiteY1"/>
                    </a:cxn>
                    <a:cxn ang="0">
                      <a:pos x="connsiteX2" y="connsiteY2"/>
                    </a:cxn>
                  </a:cxnLst>
                  <a:rect l="l" t="t" r="r" b="b"/>
                  <a:pathLst>
                    <a:path w="60982" h="26276">
                      <a:moveTo>
                        <a:pt x="-4062" y="8492"/>
                      </a:moveTo>
                      <a:cubicBezTo>
                        <a:pt x="-1812" y="15005"/>
                        <a:pt x="-42" y="20473"/>
                        <a:pt x="1164" y="24573"/>
                      </a:cubicBezTo>
                      <a:cubicBezTo>
                        <a:pt x="80524" y="5517"/>
                        <a:pt x="71922" y="-14263"/>
                        <a:pt x="-4062" y="8492"/>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06" name="ïṣḻïdé">
                  <a:extLst>
                    <a:ext uri="{FF2B5EF4-FFF2-40B4-BE49-F238E27FC236}">
                      <a16:creationId xmlns:a16="http://schemas.microsoft.com/office/drawing/2014/main" id="{B44E5E2C-E267-964A-B420-FEF4A7293EF2}"/>
                    </a:ext>
                  </a:extLst>
                </p:cNvPr>
                <p:cNvSpPr/>
                <p:nvPr/>
              </p:nvSpPr>
              <p:spPr>
                <a:xfrm>
                  <a:off x="10195099" y="5605680"/>
                  <a:ext cx="51935" cy="17568"/>
                </a:xfrm>
                <a:custGeom>
                  <a:avLst/>
                  <a:gdLst>
                    <a:gd name="connsiteX0" fmla="*/ -4062 w 51935"/>
                    <a:gd name="connsiteY0" fmla="*/ -858 h 17568"/>
                    <a:gd name="connsiteX1" fmla="*/ 1085 w 51935"/>
                    <a:gd name="connsiteY1" fmla="*/ 15866 h 17568"/>
                    <a:gd name="connsiteX2" fmla="*/ -4062 w 51935"/>
                    <a:gd name="connsiteY2" fmla="*/ -858 h 17568"/>
                  </a:gdLst>
                  <a:ahLst/>
                  <a:cxnLst>
                    <a:cxn ang="0">
                      <a:pos x="connsiteX0" y="connsiteY0"/>
                    </a:cxn>
                    <a:cxn ang="0">
                      <a:pos x="connsiteX1" y="connsiteY1"/>
                    </a:cxn>
                    <a:cxn ang="0">
                      <a:pos x="connsiteX2" y="connsiteY2"/>
                    </a:cxn>
                  </a:cxnLst>
                  <a:rect l="l" t="t" r="r" b="b"/>
                  <a:pathLst>
                    <a:path w="51935" h="17568">
                      <a:moveTo>
                        <a:pt x="-4062" y="-858"/>
                      </a:moveTo>
                      <a:cubicBezTo>
                        <a:pt x="-2052" y="4609"/>
                        <a:pt x="-364" y="10238"/>
                        <a:pt x="1085" y="15866"/>
                      </a:cubicBezTo>
                      <a:cubicBezTo>
                        <a:pt x="68220" y="10961"/>
                        <a:pt x="60101" y="-5603"/>
                        <a:pt x="-4062" y="-858"/>
                      </a:cubicBezTo>
                      <a:close/>
                    </a:path>
                  </a:pathLst>
                </a:custGeom>
                <a:solidFill>
                  <a:srgbClr val="E0C3D4"/>
                </a:solidFill>
                <a:ln w="8032" cap="flat">
                  <a:noFill/>
                  <a:prstDash val="solid"/>
                  <a:miter/>
                </a:ln>
              </p:spPr>
              <p:txBody>
                <a:bodyPr rtlCol="0" anchor="ctr"/>
                <a:lstStyle/>
                <a:p>
                  <a:endParaRPr lang="zh-CN" altLang="en-US"/>
                </a:p>
              </p:txBody>
            </p:sp>
            <p:sp>
              <p:nvSpPr>
                <p:cNvPr id="307" name="îṧlíḓè">
                  <a:extLst>
                    <a:ext uri="{FF2B5EF4-FFF2-40B4-BE49-F238E27FC236}">
                      <a16:creationId xmlns:a16="http://schemas.microsoft.com/office/drawing/2014/main" id="{3B8F4408-30A4-C7E5-FA28-F16423E462CC}"/>
                    </a:ext>
                  </a:extLst>
                </p:cNvPr>
                <p:cNvSpPr/>
                <p:nvPr/>
              </p:nvSpPr>
              <p:spPr>
                <a:xfrm>
                  <a:off x="10088802" y="5495762"/>
                  <a:ext cx="19612" cy="45955"/>
                </a:xfrm>
                <a:custGeom>
                  <a:avLst/>
                  <a:gdLst>
                    <a:gd name="connsiteX0" fmla="*/ -4062 w 19612"/>
                    <a:gd name="connsiteY0" fmla="*/ 39911 h 45955"/>
                    <a:gd name="connsiteX1" fmla="*/ 12019 w 19612"/>
                    <a:gd name="connsiteY1" fmla="*/ 44253 h 45955"/>
                    <a:gd name="connsiteX2" fmla="*/ -4062 w 19612"/>
                    <a:gd name="connsiteY2" fmla="*/ 39911 h 45955"/>
                  </a:gdLst>
                  <a:ahLst/>
                  <a:cxnLst>
                    <a:cxn ang="0">
                      <a:pos x="connsiteX0" y="connsiteY0"/>
                    </a:cxn>
                    <a:cxn ang="0">
                      <a:pos x="connsiteX1" y="connsiteY1"/>
                    </a:cxn>
                    <a:cxn ang="0">
                      <a:pos x="connsiteX2" y="connsiteY2"/>
                    </a:cxn>
                  </a:cxnLst>
                  <a:rect l="l" t="t" r="r" b="b"/>
                  <a:pathLst>
                    <a:path w="19612" h="45955">
                      <a:moveTo>
                        <a:pt x="-4062" y="39911"/>
                      </a:moveTo>
                      <a:lnTo>
                        <a:pt x="12019" y="44253"/>
                      </a:lnTo>
                      <a:cubicBezTo>
                        <a:pt x="22392" y="-13880"/>
                        <a:pt x="7759" y="-18543"/>
                        <a:pt x="-4062" y="3991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08" name="íŝľiďê">
                  <a:extLst>
                    <a:ext uri="{FF2B5EF4-FFF2-40B4-BE49-F238E27FC236}">
                      <a16:creationId xmlns:a16="http://schemas.microsoft.com/office/drawing/2014/main" id="{A6A1CB57-6111-598E-6712-038EB48C0360}"/>
                    </a:ext>
                  </a:extLst>
                </p:cNvPr>
                <p:cNvSpPr/>
                <p:nvPr/>
              </p:nvSpPr>
              <p:spPr>
                <a:xfrm>
                  <a:off x="9951838" y="5421513"/>
                  <a:ext cx="18127" cy="41433"/>
                </a:xfrm>
                <a:custGeom>
                  <a:avLst/>
                  <a:gdLst>
                    <a:gd name="connsiteX0" fmla="*/ -811 w 18127"/>
                    <a:gd name="connsiteY0" fmla="*/ 39705 h 41433"/>
                    <a:gd name="connsiteX1" fmla="*/ 14065 w 18127"/>
                    <a:gd name="connsiteY1" fmla="*/ 4086 h 41433"/>
                    <a:gd name="connsiteX2" fmla="*/ -2016 w 18127"/>
                    <a:gd name="connsiteY2" fmla="*/ -1703 h 41433"/>
                    <a:gd name="connsiteX3" fmla="*/ -811 w 18127"/>
                    <a:gd name="connsiteY3" fmla="*/ 39705 h 41433"/>
                  </a:gdLst>
                  <a:ahLst/>
                  <a:cxnLst>
                    <a:cxn ang="0">
                      <a:pos x="connsiteX0" y="connsiteY0"/>
                    </a:cxn>
                    <a:cxn ang="0">
                      <a:pos x="connsiteX1" y="connsiteY1"/>
                    </a:cxn>
                    <a:cxn ang="0">
                      <a:pos x="connsiteX2" y="connsiteY2"/>
                    </a:cxn>
                    <a:cxn ang="0">
                      <a:pos x="connsiteX3" y="connsiteY3"/>
                    </a:cxn>
                  </a:cxnLst>
                  <a:rect l="l" t="t" r="r" b="b"/>
                  <a:pathLst>
                    <a:path w="18127" h="41433">
                      <a:moveTo>
                        <a:pt x="-811" y="39705"/>
                      </a:moveTo>
                      <a:cubicBezTo>
                        <a:pt x="2970" y="40429"/>
                        <a:pt x="9079" y="25313"/>
                        <a:pt x="14065" y="4086"/>
                      </a:cubicBezTo>
                      <a:lnTo>
                        <a:pt x="-2016" y="-1703"/>
                      </a:lnTo>
                      <a:cubicBezTo>
                        <a:pt x="-4992" y="21373"/>
                        <a:pt x="-4831" y="38981"/>
                        <a:pt x="-811" y="39705"/>
                      </a:cubicBezTo>
                      <a:close/>
                    </a:path>
                  </a:pathLst>
                </a:custGeom>
                <a:solidFill>
                  <a:srgbClr val="E0C3D4"/>
                </a:solidFill>
                <a:ln w="8032" cap="flat">
                  <a:noFill/>
                  <a:prstDash val="solid"/>
                  <a:miter/>
                </a:ln>
              </p:spPr>
              <p:txBody>
                <a:bodyPr rtlCol="0" anchor="ctr"/>
                <a:lstStyle/>
                <a:p>
                  <a:endParaRPr lang="zh-CN" altLang="en-US"/>
                </a:p>
              </p:txBody>
            </p:sp>
            <p:sp>
              <p:nvSpPr>
                <p:cNvPr id="309" name="ísľïḍè">
                  <a:extLst>
                    <a:ext uri="{FF2B5EF4-FFF2-40B4-BE49-F238E27FC236}">
                      <a16:creationId xmlns:a16="http://schemas.microsoft.com/office/drawing/2014/main" id="{7ED9B1A2-50CA-D98D-5202-FB67E09B8EC3}"/>
                    </a:ext>
                  </a:extLst>
                </p:cNvPr>
                <p:cNvSpPr/>
                <p:nvPr/>
              </p:nvSpPr>
              <p:spPr>
                <a:xfrm>
                  <a:off x="9790821" y="5411847"/>
                  <a:ext cx="14204" cy="25988"/>
                </a:xfrm>
                <a:custGeom>
                  <a:avLst/>
                  <a:gdLst>
                    <a:gd name="connsiteX0" fmla="*/ -4062 w 14204"/>
                    <a:gd name="connsiteY0" fmla="*/ 18656 h 25988"/>
                    <a:gd name="connsiteX1" fmla="*/ 9448 w 14204"/>
                    <a:gd name="connsiteY1" fmla="*/ 24285 h 25988"/>
                    <a:gd name="connsiteX2" fmla="*/ -4062 w 14204"/>
                    <a:gd name="connsiteY2" fmla="*/ 18656 h 25988"/>
                  </a:gdLst>
                  <a:ahLst/>
                  <a:cxnLst>
                    <a:cxn ang="0">
                      <a:pos x="connsiteX0" y="connsiteY0"/>
                    </a:cxn>
                    <a:cxn ang="0">
                      <a:pos x="connsiteX1" y="connsiteY1"/>
                    </a:cxn>
                    <a:cxn ang="0">
                      <a:pos x="connsiteX2" y="connsiteY2"/>
                    </a:cxn>
                  </a:cxnLst>
                  <a:rect l="l" t="t" r="r" b="b"/>
                  <a:pathLst>
                    <a:path w="14204" h="25988">
                      <a:moveTo>
                        <a:pt x="-4062" y="18656"/>
                      </a:moveTo>
                      <a:lnTo>
                        <a:pt x="9448" y="24285"/>
                      </a:lnTo>
                      <a:cubicBezTo>
                        <a:pt x="12502" y="-6269"/>
                        <a:pt x="5027" y="-12058"/>
                        <a:pt x="-4062" y="18656"/>
                      </a:cubicBezTo>
                      <a:close/>
                    </a:path>
                  </a:pathLst>
                </a:custGeom>
                <a:solidFill>
                  <a:srgbClr val="E0C3D4"/>
                </a:solidFill>
                <a:ln w="8032" cap="flat">
                  <a:noFill/>
                  <a:prstDash val="solid"/>
                  <a:miter/>
                </a:ln>
              </p:spPr>
              <p:txBody>
                <a:bodyPr rtlCol="0" anchor="ctr"/>
                <a:lstStyle/>
                <a:p>
                  <a:endParaRPr lang="zh-CN" altLang="en-US"/>
                </a:p>
              </p:txBody>
            </p:sp>
            <p:sp>
              <p:nvSpPr>
                <p:cNvPr id="310" name="işlïḍe">
                  <a:extLst>
                    <a:ext uri="{FF2B5EF4-FFF2-40B4-BE49-F238E27FC236}">
                      <a16:creationId xmlns:a16="http://schemas.microsoft.com/office/drawing/2014/main" id="{91ED939C-62C5-B77E-779A-2E8E63EA34DE}"/>
                    </a:ext>
                  </a:extLst>
                </p:cNvPr>
                <p:cNvSpPr/>
                <p:nvPr/>
              </p:nvSpPr>
              <p:spPr>
                <a:xfrm>
                  <a:off x="9670423" y="5287880"/>
                  <a:ext cx="21101" cy="41218"/>
                </a:xfrm>
                <a:custGeom>
                  <a:avLst/>
                  <a:gdLst>
                    <a:gd name="connsiteX0" fmla="*/ 2324 w 21101"/>
                    <a:gd name="connsiteY0" fmla="*/ -1703 h 41218"/>
                    <a:gd name="connsiteX1" fmla="*/ 17039 w 21101"/>
                    <a:gd name="connsiteY1" fmla="*/ 6337 h 41218"/>
                  </a:gdLst>
                  <a:ahLst/>
                  <a:cxnLst>
                    <a:cxn ang="0">
                      <a:pos x="connsiteX0" y="connsiteY0"/>
                    </a:cxn>
                    <a:cxn ang="0">
                      <a:pos x="connsiteX1" y="connsiteY1"/>
                    </a:cxn>
                  </a:cxnLst>
                  <a:rect l="l" t="t" r="r" b="b"/>
                  <a:pathLst>
                    <a:path w="21101" h="41218">
                      <a:moveTo>
                        <a:pt x="2324" y="-1703"/>
                      </a:moveTo>
                      <a:cubicBezTo>
                        <a:pt x="-11746" y="47263"/>
                        <a:pt x="-651" y="55867"/>
                        <a:pt x="17039" y="633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11" name="íṡľiḋe">
                  <a:extLst>
                    <a:ext uri="{FF2B5EF4-FFF2-40B4-BE49-F238E27FC236}">
                      <a16:creationId xmlns:a16="http://schemas.microsoft.com/office/drawing/2014/main" id="{1B447BA3-23AD-75AE-0285-17BB792A0826}"/>
                    </a:ext>
                  </a:extLst>
                </p:cNvPr>
                <p:cNvSpPr/>
                <p:nvPr/>
              </p:nvSpPr>
              <p:spPr>
                <a:xfrm>
                  <a:off x="10293648" y="5544708"/>
                  <a:ext cx="72473" cy="18437"/>
                </a:xfrm>
                <a:custGeom>
                  <a:avLst/>
                  <a:gdLst>
                    <a:gd name="connsiteX0" fmla="*/ -3953 w 72473"/>
                    <a:gd name="connsiteY0" fmla="*/ 10906 h 18437"/>
                    <a:gd name="connsiteX1" fmla="*/ 42280 w 72473"/>
                    <a:gd name="connsiteY1" fmla="*/ 16453 h 18437"/>
                    <a:gd name="connsiteX2" fmla="*/ 68411 w 72473"/>
                    <a:gd name="connsiteY2" fmla="*/ -1638 h 18437"/>
                    <a:gd name="connsiteX3" fmla="*/ -3953 w 72473"/>
                    <a:gd name="connsiteY3" fmla="*/ 10906 h 18437"/>
                  </a:gdLst>
                  <a:ahLst/>
                  <a:cxnLst>
                    <a:cxn ang="0">
                      <a:pos x="connsiteX0" y="connsiteY0"/>
                    </a:cxn>
                    <a:cxn ang="0">
                      <a:pos x="connsiteX1" y="connsiteY1"/>
                    </a:cxn>
                    <a:cxn ang="0">
                      <a:pos x="connsiteX2" y="connsiteY2"/>
                    </a:cxn>
                    <a:cxn ang="0">
                      <a:pos x="connsiteX3" y="connsiteY3"/>
                    </a:cxn>
                  </a:cxnLst>
                  <a:rect l="l" t="t" r="r" b="b"/>
                  <a:pathLst>
                    <a:path w="72473" h="18437">
                      <a:moveTo>
                        <a:pt x="-3953" y="10906"/>
                      </a:moveTo>
                      <a:cubicBezTo>
                        <a:pt x="-3953" y="15247"/>
                        <a:pt x="16470" y="17579"/>
                        <a:pt x="42280" y="16453"/>
                      </a:cubicBezTo>
                      <a:cubicBezTo>
                        <a:pt x="49755" y="8815"/>
                        <a:pt x="58600" y="2624"/>
                        <a:pt x="68411" y="-1638"/>
                      </a:cubicBezTo>
                      <a:cubicBezTo>
                        <a:pt x="48954" y="-2442"/>
                        <a:pt x="-6851" y="4312"/>
                        <a:pt x="-3953" y="10906"/>
                      </a:cubicBezTo>
                      <a:close/>
                    </a:path>
                  </a:pathLst>
                </a:custGeom>
                <a:solidFill>
                  <a:srgbClr val="E0C3D4"/>
                </a:solidFill>
                <a:ln w="8032" cap="flat">
                  <a:noFill/>
                  <a:prstDash val="solid"/>
                  <a:miter/>
                </a:ln>
              </p:spPr>
              <p:txBody>
                <a:bodyPr rtlCol="0" anchor="ctr"/>
                <a:lstStyle/>
                <a:p>
                  <a:endParaRPr lang="zh-CN" altLang="en-US"/>
                </a:p>
              </p:txBody>
            </p:sp>
            <p:sp>
              <p:nvSpPr>
                <p:cNvPr id="312" name="íṧľîḓê">
                  <a:extLst>
                    <a:ext uri="{FF2B5EF4-FFF2-40B4-BE49-F238E27FC236}">
                      <a16:creationId xmlns:a16="http://schemas.microsoft.com/office/drawing/2014/main" id="{47C460AC-027C-B50B-7228-F307C85AA2A7}"/>
                    </a:ext>
                  </a:extLst>
                </p:cNvPr>
                <p:cNvSpPr/>
                <p:nvPr/>
              </p:nvSpPr>
              <p:spPr>
                <a:xfrm>
                  <a:off x="10501343" y="5448105"/>
                  <a:ext cx="24700" cy="34998"/>
                </a:xfrm>
                <a:custGeom>
                  <a:avLst/>
                  <a:gdLst>
                    <a:gd name="connsiteX0" fmla="*/ 6489 w 24700"/>
                    <a:gd name="connsiteY0" fmla="*/ 33295 h 34998"/>
                    <a:gd name="connsiteX1" fmla="*/ 20639 w 24700"/>
                    <a:gd name="connsiteY1" fmla="*/ 25255 h 34998"/>
                    <a:gd name="connsiteX2" fmla="*/ 6489 w 24700"/>
                    <a:gd name="connsiteY2" fmla="*/ 33295 h 34998"/>
                  </a:gdLst>
                  <a:ahLst/>
                  <a:cxnLst>
                    <a:cxn ang="0">
                      <a:pos x="connsiteX0" y="connsiteY0"/>
                    </a:cxn>
                    <a:cxn ang="0">
                      <a:pos x="connsiteX1" y="connsiteY1"/>
                    </a:cxn>
                    <a:cxn ang="0">
                      <a:pos x="connsiteX2" y="connsiteY2"/>
                    </a:cxn>
                  </a:cxnLst>
                  <a:rect l="l" t="t" r="r" b="b"/>
                  <a:pathLst>
                    <a:path w="24700" h="34998">
                      <a:moveTo>
                        <a:pt x="6489" y="33295"/>
                      </a:moveTo>
                      <a:cubicBezTo>
                        <a:pt x="11232" y="30802"/>
                        <a:pt x="15979" y="28149"/>
                        <a:pt x="20639" y="25255"/>
                      </a:cubicBezTo>
                      <a:cubicBezTo>
                        <a:pt x="-3239" y="-14707"/>
                        <a:pt x="-13372" y="-8757"/>
                        <a:pt x="6489" y="33295"/>
                      </a:cubicBezTo>
                      <a:close/>
                    </a:path>
                  </a:pathLst>
                </a:custGeom>
                <a:solidFill>
                  <a:srgbClr val="E0C3D4"/>
                </a:solidFill>
                <a:ln w="8032" cap="flat">
                  <a:noFill/>
                  <a:prstDash val="solid"/>
                  <a:miter/>
                </a:ln>
              </p:spPr>
              <p:txBody>
                <a:bodyPr rtlCol="0" anchor="ctr"/>
                <a:lstStyle/>
                <a:p>
                  <a:endParaRPr lang="zh-CN" altLang="en-US"/>
                </a:p>
              </p:txBody>
            </p:sp>
            <p:sp>
              <p:nvSpPr>
                <p:cNvPr id="313" name="ï$1ïḓé">
                  <a:extLst>
                    <a:ext uri="{FF2B5EF4-FFF2-40B4-BE49-F238E27FC236}">
                      <a16:creationId xmlns:a16="http://schemas.microsoft.com/office/drawing/2014/main" id="{27E4878F-735F-D41B-3D1D-9EF09D7128C4}"/>
                    </a:ext>
                  </a:extLst>
                </p:cNvPr>
                <p:cNvSpPr/>
                <p:nvPr/>
              </p:nvSpPr>
              <p:spPr>
                <a:xfrm>
                  <a:off x="10620680" y="5316987"/>
                  <a:ext cx="22451" cy="33826"/>
                </a:xfrm>
                <a:custGeom>
                  <a:avLst/>
                  <a:gdLst>
                    <a:gd name="connsiteX0" fmla="*/ -4062 w 22451"/>
                    <a:gd name="connsiteY0" fmla="*/ 8186 h 33826"/>
                    <a:gd name="connsiteX1" fmla="*/ 8643 w 22451"/>
                    <a:gd name="connsiteY1" fmla="*/ -1703 h 33826"/>
                    <a:gd name="connsiteX2" fmla="*/ -4062 w 22451"/>
                    <a:gd name="connsiteY2" fmla="*/ 8186 h 33826"/>
                  </a:gdLst>
                  <a:ahLst/>
                  <a:cxnLst>
                    <a:cxn ang="0">
                      <a:pos x="connsiteX0" y="connsiteY0"/>
                    </a:cxn>
                    <a:cxn ang="0">
                      <a:pos x="connsiteX1" y="connsiteY1"/>
                    </a:cxn>
                    <a:cxn ang="0">
                      <a:pos x="connsiteX2" y="connsiteY2"/>
                    </a:cxn>
                  </a:cxnLst>
                  <a:rect l="l" t="t" r="r" b="b"/>
                  <a:pathLst>
                    <a:path w="22451" h="33826">
                      <a:moveTo>
                        <a:pt x="-4062" y="8186"/>
                      </a:moveTo>
                      <a:cubicBezTo>
                        <a:pt x="18532" y="45494"/>
                        <a:pt x="26412" y="36891"/>
                        <a:pt x="8643" y="-1703"/>
                      </a:cubicBezTo>
                      <a:cubicBezTo>
                        <a:pt x="4462" y="1352"/>
                        <a:pt x="280" y="4649"/>
                        <a:pt x="-4062" y="8186"/>
                      </a:cubicBezTo>
                      <a:close/>
                    </a:path>
                  </a:pathLst>
                </a:custGeom>
                <a:solidFill>
                  <a:srgbClr val="E0C3D4"/>
                </a:solidFill>
                <a:ln w="8032" cap="flat">
                  <a:noFill/>
                  <a:prstDash val="solid"/>
                  <a:miter/>
                </a:ln>
              </p:spPr>
              <p:txBody>
                <a:bodyPr rtlCol="0" anchor="ctr"/>
                <a:lstStyle/>
                <a:p>
                  <a:endParaRPr lang="zh-CN" altLang="en-US"/>
                </a:p>
              </p:txBody>
            </p:sp>
            <p:sp>
              <p:nvSpPr>
                <p:cNvPr id="314" name="îslídè">
                  <a:extLst>
                    <a:ext uri="{FF2B5EF4-FFF2-40B4-BE49-F238E27FC236}">
                      <a16:creationId xmlns:a16="http://schemas.microsoft.com/office/drawing/2014/main" id="{EFB2BAC4-8625-C82D-482E-D70869D2A4C3}"/>
                    </a:ext>
                  </a:extLst>
                </p:cNvPr>
                <p:cNvSpPr/>
                <p:nvPr/>
              </p:nvSpPr>
              <p:spPr>
                <a:xfrm>
                  <a:off x="10370833" y="4431464"/>
                  <a:ext cx="69579" cy="17221"/>
                </a:xfrm>
                <a:custGeom>
                  <a:avLst/>
                  <a:gdLst>
                    <a:gd name="connsiteX0" fmla="*/ 65518 w 69579"/>
                    <a:gd name="connsiteY0" fmla="*/ 15204 h 17221"/>
                    <a:gd name="connsiteX1" fmla="*/ 61981 w 69579"/>
                    <a:gd name="connsiteY1" fmla="*/ -877 h 17221"/>
                  </a:gdLst>
                  <a:ahLst/>
                  <a:cxnLst>
                    <a:cxn ang="0">
                      <a:pos x="connsiteX0" y="connsiteY0"/>
                    </a:cxn>
                    <a:cxn ang="0">
                      <a:pos x="connsiteX1" y="connsiteY1"/>
                    </a:cxn>
                  </a:cxnLst>
                  <a:rect l="l" t="t" r="r" b="b"/>
                  <a:pathLst>
                    <a:path w="69579" h="17221">
                      <a:moveTo>
                        <a:pt x="65518" y="15204"/>
                      </a:moveTo>
                      <a:cubicBezTo>
                        <a:pt x="-19712" y="18581"/>
                        <a:pt x="-33218" y="-6505"/>
                        <a:pt x="61981" y="-877"/>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15" name="iṧlíḑe">
                  <a:extLst>
                    <a:ext uri="{FF2B5EF4-FFF2-40B4-BE49-F238E27FC236}">
                      <a16:creationId xmlns:a16="http://schemas.microsoft.com/office/drawing/2014/main" id="{5D53DF15-8973-0CDC-FD5E-BB89B3479343}"/>
                    </a:ext>
                  </a:extLst>
                </p:cNvPr>
                <p:cNvSpPr/>
                <p:nvPr/>
              </p:nvSpPr>
              <p:spPr>
                <a:xfrm>
                  <a:off x="10271563" y="4234096"/>
                  <a:ext cx="81575" cy="16598"/>
                </a:xfrm>
                <a:custGeom>
                  <a:avLst/>
                  <a:gdLst>
                    <a:gd name="connsiteX0" fmla="*/ -4062 w 81575"/>
                    <a:gd name="connsiteY0" fmla="*/ -1064 h 16598"/>
                    <a:gd name="connsiteX1" fmla="*/ 5667 w 81575"/>
                    <a:gd name="connsiteY1" fmla="*/ 13892 h 16598"/>
                    <a:gd name="connsiteX2" fmla="*/ 77470 w 81575"/>
                    <a:gd name="connsiteY2" fmla="*/ 7781 h 16598"/>
                    <a:gd name="connsiteX3" fmla="*/ -4062 w 81575"/>
                    <a:gd name="connsiteY3" fmla="*/ -1064 h 16598"/>
                  </a:gdLst>
                  <a:ahLst/>
                  <a:cxnLst>
                    <a:cxn ang="0">
                      <a:pos x="connsiteX0" y="connsiteY0"/>
                    </a:cxn>
                    <a:cxn ang="0">
                      <a:pos x="connsiteX1" y="connsiteY1"/>
                    </a:cxn>
                    <a:cxn ang="0">
                      <a:pos x="connsiteX2" y="connsiteY2"/>
                    </a:cxn>
                    <a:cxn ang="0">
                      <a:pos x="connsiteX3" y="connsiteY3"/>
                    </a:cxn>
                  </a:cxnLst>
                  <a:rect l="l" t="t" r="r" b="b"/>
                  <a:pathLst>
                    <a:path w="81575" h="16598">
                      <a:moveTo>
                        <a:pt x="-4062" y="-1064"/>
                      </a:moveTo>
                      <a:cubicBezTo>
                        <a:pt x="-603" y="3760"/>
                        <a:pt x="2612" y="8745"/>
                        <a:pt x="5667" y="13892"/>
                      </a:cubicBezTo>
                      <a:cubicBezTo>
                        <a:pt x="37028" y="16223"/>
                        <a:pt x="78758" y="14615"/>
                        <a:pt x="77470" y="7781"/>
                      </a:cubicBezTo>
                      <a:cubicBezTo>
                        <a:pt x="79241" y="222"/>
                        <a:pt x="27217" y="-3235"/>
                        <a:pt x="-4062" y="-1064"/>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16" name="íşľiďè">
                  <a:extLst>
                    <a:ext uri="{FF2B5EF4-FFF2-40B4-BE49-F238E27FC236}">
                      <a16:creationId xmlns:a16="http://schemas.microsoft.com/office/drawing/2014/main" id="{65426197-229B-A654-74D5-B42BB9B9A953}"/>
                    </a:ext>
                  </a:extLst>
                </p:cNvPr>
                <p:cNvSpPr/>
                <p:nvPr/>
              </p:nvSpPr>
              <p:spPr>
                <a:xfrm>
                  <a:off x="10372566" y="4373394"/>
                  <a:ext cx="78169" cy="633373"/>
                </a:xfrm>
                <a:custGeom>
                  <a:avLst/>
                  <a:gdLst>
                    <a:gd name="connsiteX0" fmla="*/ 19402 w 78169"/>
                    <a:gd name="connsiteY0" fmla="*/ 620269 h 633373"/>
                    <a:gd name="connsiteX1" fmla="*/ 33233 w 78169"/>
                    <a:gd name="connsiteY1" fmla="*/ 548548 h 633373"/>
                    <a:gd name="connsiteX2" fmla="*/ 44889 w 78169"/>
                    <a:gd name="connsiteY2" fmla="*/ 468143 h 633373"/>
                    <a:gd name="connsiteX3" fmla="*/ 49797 w 78169"/>
                    <a:gd name="connsiteY3" fmla="*/ 313444 h 633373"/>
                    <a:gd name="connsiteX4" fmla="*/ 32671 w 78169"/>
                    <a:gd name="connsiteY4" fmla="*/ 158905 h 633373"/>
                    <a:gd name="connsiteX5" fmla="*/ -3833 w 78169"/>
                    <a:gd name="connsiteY5" fmla="*/ 4849 h 633373"/>
                    <a:gd name="connsiteX6" fmla="*/ 6218 w 78169"/>
                    <a:gd name="connsiteY6" fmla="*/ 1151 h 633373"/>
                    <a:gd name="connsiteX7" fmla="*/ 52529 w 78169"/>
                    <a:gd name="connsiteY7" fmla="*/ 150704 h 633373"/>
                    <a:gd name="connsiteX8" fmla="*/ 72713 w 78169"/>
                    <a:gd name="connsiteY8" fmla="*/ 310871 h 633373"/>
                    <a:gd name="connsiteX9" fmla="*/ 68449 w 78169"/>
                    <a:gd name="connsiteY9" fmla="*/ 472967 h 633373"/>
                    <a:gd name="connsiteX10" fmla="*/ 57272 w 78169"/>
                    <a:gd name="connsiteY10" fmla="*/ 553372 h 633373"/>
                    <a:gd name="connsiteX11" fmla="*/ 39102 w 78169"/>
                    <a:gd name="connsiteY11" fmla="*/ 626943 h 633373"/>
                    <a:gd name="connsiteX12" fmla="*/ 19402 w 78169"/>
                    <a:gd name="connsiteY12" fmla="*/ 620269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169" h="633373">
                      <a:moveTo>
                        <a:pt x="19402" y="620269"/>
                      </a:moveTo>
                      <a:cubicBezTo>
                        <a:pt x="19402" y="596148"/>
                        <a:pt x="28808" y="572026"/>
                        <a:pt x="33233" y="548548"/>
                      </a:cubicBezTo>
                      <a:cubicBezTo>
                        <a:pt x="38380" y="521773"/>
                        <a:pt x="42078" y="494838"/>
                        <a:pt x="44889" y="468143"/>
                      </a:cubicBezTo>
                      <a:cubicBezTo>
                        <a:pt x="50119" y="416764"/>
                        <a:pt x="51807" y="365064"/>
                        <a:pt x="49797" y="313444"/>
                      </a:cubicBezTo>
                      <a:cubicBezTo>
                        <a:pt x="47865" y="261583"/>
                        <a:pt x="42157" y="209962"/>
                        <a:pt x="32671" y="158905"/>
                      </a:cubicBezTo>
                      <a:cubicBezTo>
                        <a:pt x="23905" y="106803"/>
                        <a:pt x="11683" y="55344"/>
                        <a:pt x="-3833" y="4849"/>
                      </a:cubicBezTo>
                      <a:cubicBezTo>
                        <a:pt x="-5682" y="-859"/>
                        <a:pt x="4208" y="-4558"/>
                        <a:pt x="6218" y="1151"/>
                      </a:cubicBezTo>
                      <a:cubicBezTo>
                        <a:pt x="25593" y="49716"/>
                        <a:pt x="41112" y="99727"/>
                        <a:pt x="52529" y="150704"/>
                      </a:cubicBezTo>
                      <a:cubicBezTo>
                        <a:pt x="63224" y="203530"/>
                        <a:pt x="69898" y="257080"/>
                        <a:pt x="72713" y="310871"/>
                      </a:cubicBezTo>
                      <a:cubicBezTo>
                        <a:pt x="75524" y="364903"/>
                        <a:pt x="74079" y="419096"/>
                        <a:pt x="68449" y="472967"/>
                      </a:cubicBezTo>
                      <a:cubicBezTo>
                        <a:pt x="65717" y="499903"/>
                        <a:pt x="61858" y="526678"/>
                        <a:pt x="57272" y="553372"/>
                      </a:cubicBezTo>
                      <a:cubicBezTo>
                        <a:pt x="53012" y="577493"/>
                        <a:pt x="50602" y="604992"/>
                        <a:pt x="39102" y="626943"/>
                      </a:cubicBezTo>
                      <a:cubicBezTo>
                        <a:pt x="33794" y="636511"/>
                        <a:pt x="19402" y="630159"/>
                        <a:pt x="19402" y="620269"/>
                      </a:cubicBezTo>
                      <a:close/>
                    </a:path>
                  </a:pathLst>
                </a:custGeom>
                <a:solidFill>
                  <a:srgbClr val="FF9BC9"/>
                </a:solidFill>
                <a:ln w="8032" cap="flat">
                  <a:noFill/>
                  <a:prstDash val="solid"/>
                  <a:miter/>
                </a:ln>
              </p:spPr>
              <p:txBody>
                <a:bodyPr rtlCol="0" anchor="ctr"/>
                <a:lstStyle/>
                <a:p>
                  <a:endParaRPr lang="zh-CN" altLang="en-US"/>
                </a:p>
              </p:txBody>
            </p:sp>
            <p:sp>
              <p:nvSpPr>
                <p:cNvPr id="317" name="ïṡľíďe">
                  <a:extLst>
                    <a:ext uri="{FF2B5EF4-FFF2-40B4-BE49-F238E27FC236}">
                      <a16:creationId xmlns:a16="http://schemas.microsoft.com/office/drawing/2014/main" id="{3E179CDD-6E5E-E506-B937-FF5E1146ACEF}"/>
                    </a:ext>
                  </a:extLst>
                </p:cNvPr>
                <p:cNvSpPr/>
                <p:nvPr/>
              </p:nvSpPr>
              <p:spPr>
                <a:xfrm>
                  <a:off x="10337902" y="5032789"/>
                  <a:ext cx="58130" cy="92734"/>
                </a:xfrm>
                <a:custGeom>
                  <a:avLst/>
                  <a:gdLst>
                    <a:gd name="connsiteX0" fmla="*/ 12980 w 58130"/>
                    <a:gd name="connsiteY0" fmla="*/ 44576 h 92734"/>
                    <a:gd name="connsiteX1" fmla="*/ 40077 w 58130"/>
                    <a:gd name="connsiteY1" fmla="*/ 1479 h 92734"/>
                    <a:gd name="connsiteX2" fmla="*/ 53422 w 58130"/>
                    <a:gd name="connsiteY2" fmla="*/ 7750 h 92734"/>
                    <a:gd name="connsiteX3" fmla="*/ 33564 w 58130"/>
                    <a:gd name="connsiteY3" fmla="*/ 51652 h 92734"/>
                    <a:gd name="connsiteX4" fmla="*/ 9442 w 58130"/>
                    <a:gd name="connsiteY4" fmla="*/ 90005 h 92734"/>
                    <a:gd name="connsiteX5" fmla="*/ -3101 w 58130"/>
                    <a:gd name="connsiteY5" fmla="*/ 85984 h 92734"/>
                    <a:gd name="connsiteX6" fmla="*/ -3906 w 58130"/>
                    <a:gd name="connsiteY6" fmla="*/ 83894 h 92734"/>
                    <a:gd name="connsiteX7" fmla="*/ 12980 w 58130"/>
                    <a:gd name="connsiteY7" fmla="*/ 44576 h 92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130" h="92734">
                      <a:moveTo>
                        <a:pt x="12980" y="44576"/>
                      </a:moveTo>
                      <a:cubicBezTo>
                        <a:pt x="21664" y="30023"/>
                        <a:pt x="30992" y="15791"/>
                        <a:pt x="40077" y="1479"/>
                      </a:cubicBezTo>
                      <a:cubicBezTo>
                        <a:pt x="44498" y="-5356"/>
                        <a:pt x="57042" y="-210"/>
                        <a:pt x="53422" y="7750"/>
                      </a:cubicBezTo>
                      <a:cubicBezTo>
                        <a:pt x="46912" y="22385"/>
                        <a:pt x="40560" y="37179"/>
                        <a:pt x="33564" y="51652"/>
                      </a:cubicBezTo>
                      <a:cubicBezTo>
                        <a:pt x="27451" y="64275"/>
                        <a:pt x="22547" y="83814"/>
                        <a:pt x="9442" y="90005"/>
                      </a:cubicBezTo>
                      <a:cubicBezTo>
                        <a:pt x="4861" y="92337"/>
                        <a:pt x="-769" y="90568"/>
                        <a:pt x="-3101" y="85984"/>
                      </a:cubicBezTo>
                      <a:cubicBezTo>
                        <a:pt x="-3502" y="85341"/>
                        <a:pt x="-3745" y="84618"/>
                        <a:pt x="-3906" y="83894"/>
                      </a:cubicBezTo>
                      <a:cubicBezTo>
                        <a:pt x="-5512" y="69099"/>
                        <a:pt x="5662" y="56878"/>
                        <a:pt x="12980" y="44576"/>
                      </a:cubicBezTo>
                      <a:close/>
                    </a:path>
                  </a:pathLst>
                </a:custGeom>
                <a:solidFill>
                  <a:srgbClr val="FF9BC9"/>
                </a:solidFill>
                <a:ln w="8032" cap="flat">
                  <a:noFill/>
                  <a:prstDash val="solid"/>
                  <a:miter/>
                </a:ln>
              </p:spPr>
              <p:txBody>
                <a:bodyPr rtlCol="0" anchor="ctr"/>
                <a:lstStyle/>
                <a:p>
                  <a:endParaRPr lang="zh-CN" altLang="en-US"/>
                </a:p>
              </p:txBody>
            </p:sp>
            <p:sp>
              <p:nvSpPr>
                <p:cNvPr id="318" name="íŝľíďe">
                  <a:extLst>
                    <a:ext uri="{FF2B5EF4-FFF2-40B4-BE49-F238E27FC236}">
                      <a16:creationId xmlns:a16="http://schemas.microsoft.com/office/drawing/2014/main" id="{CBB19338-8377-ABB6-D9C5-C5066FD972AD}"/>
                    </a:ext>
                  </a:extLst>
                </p:cNvPr>
                <p:cNvSpPr/>
                <p:nvPr/>
              </p:nvSpPr>
              <p:spPr>
                <a:xfrm>
                  <a:off x="9937031" y="4388832"/>
                  <a:ext cx="58690" cy="562181"/>
                </a:xfrm>
                <a:custGeom>
                  <a:avLst/>
                  <a:gdLst>
                    <a:gd name="connsiteX0" fmla="*/ 19544 w 58690"/>
                    <a:gd name="connsiteY0" fmla="*/ 491620 h 562181"/>
                    <a:gd name="connsiteX1" fmla="*/ 9576 w 58690"/>
                    <a:gd name="connsiteY1" fmla="*/ 421427 h 562181"/>
                    <a:gd name="connsiteX2" fmla="*/ -2084 w 58690"/>
                    <a:gd name="connsiteY2" fmla="*/ 284738 h 562181"/>
                    <a:gd name="connsiteX3" fmla="*/ 12548 w 58690"/>
                    <a:gd name="connsiteY3" fmla="*/ 2116 h 562181"/>
                    <a:gd name="connsiteX4" fmla="*/ 17534 w 58690"/>
                    <a:gd name="connsiteY4" fmla="*/ -1664 h 562181"/>
                    <a:gd name="connsiteX5" fmla="*/ 21315 w 58690"/>
                    <a:gd name="connsiteY5" fmla="*/ 2116 h 562181"/>
                    <a:gd name="connsiteX6" fmla="*/ 22277 w 58690"/>
                    <a:gd name="connsiteY6" fmla="*/ 281683 h 562181"/>
                    <a:gd name="connsiteX7" fmla="*/ 35625 w 58690"/>
                    <a:gd name="connsiteY7" fmla="*/ 423276 h 562181"/>
                    <a:gd name="connsiteX8" fmla="*/ 45758 w 58690"/>
                    <a:gd name="connsiteY8" fmla="*/ 489370 h 562181"/>
                    <a:gd name="connsiteX9" fmla="*/ 53316 w 58690"/>
                    <a:gd name="connsiteY9" fmla="*/ 553694 h 562181"/>
                    <a:gd name="connsiteX10" fmla="*/ 34742 w 58690"/>
                    <a:gd name="connsiteY10" fmla="*/ 555382 h 562181"/>
                    <a:gd name="connsiteX11" fmla="*/ 19544 w 58690"/>
                    <a:gd name="connsiteY11" fmla="*/ 491620 h 56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690" h="562181">
                      <a:moveTo>
                        <a:pt x="19544" y="491620"/>
                      </a:moveTo>
                      <a:cubicBezTo>
                        <a:pt x="15767" y="468304"/>
                        <a:pt x="12470" y="444906"/>
                        <a:pt x="9576" y="421427"/>
                      </a:cubicBezTo>
                      <a:cubicBezTo>
                        <a:pt x="4025" y="376078"/>
                        <a:pt x="165" y="330409"/>
                        <a:pt x="-2084" y="284738"/>
                      </a:cubicBezTo>
                      <a:cubicBezTo>
                        <a:pt x="-7231" y="190263"/>
                        <a:pt x="-2324" y="95546"/>
                        <a:pt x="12548" y="2116"/>
                      </a:cubicBezTo>
                      <a:cubicBezTo>
                        <a:pt x="12870" y="-297"/>
                        <a:pt x="15124" y="-1985"/>
                        <a:pt x="17534" y="-1664"/>
                      </a:cubicBezTo>
                      <a:cubicBezTo>
                        <a:pt x="19466" y="-1423"/>
                        <a:pt x="21071" y="106"/>
                        <a:pt x="21315" y="2116"/>
                      </a:cubicBezTo>
                      <a:cubicBezTo>
                        <a:pt x="17939" y="94902"/>
                        <a:pt x="17134" y="188896"/>
                        <a:pt x="22277" y="281683"/>
                      </a:cubicBezTo>
                      <a:cubicBezTo>
                        <a:pt x="24852" y="329042"/>
                        <a:pt x="29273" y="376239"/>
                        <a:pt x="35625" y="423276"/>
                      </a:cubicBezTo>
                      <a:cubicBezTo>
                        <a:pt x="38601" y="445387"/>
                        <a:pt x="41978" y="467419"/>
                        <a:pt x="45758" y="489370"/>
                      </a:cubicBezTo>
                      <a:cubicBezTo>
                        <a:pt x="49296" y="509792"/>
                        <a:pt x="57898" y="532949"/>
                        <a:pt x="53316" y="553694"/>
                      </a:cubicBezTo>
                      <a:cubicBezTo>
                        <a:pt x="51145" y="563181"/>
                        <a:pt x="39163" y="561734"/>
                        <a:pt x="34742" y="555382"/>
                      </a:cubicBezTo>
                      <a:cubicBezTo>
                        <a:pt x="23003" y="538819"/>
                        <a:pt x="22760" y="511401"/>
                        <a:pt x="19544" y="491620"/>
                      </a:cubicBezTo>
                      <a:close/>
                    </a:path>
                  </a:pathLst>
                </a:custGeom>
                <a:solidFill>
                  <a:srgbClr val="FF9BC9"/>
                </a:solidFill>
                <a:ln w="8032" cap="flat">
                  <a:noFill/>
                  <a:prstDash val="solid"/>
                  <a:miter/>
                </a:ln>
              </p:spPr>
              <p:txBody>
                <a:bodyPr rtlCol="0" anchor="ctr"/>
                <a:lstStyle/>
                <a:p>
                  <a:endParaRPr lang="zh-CN" altLang="en-US"/>
                </a:p>
              </p:txBody>
            </p:sp>
            <p:sp>
              <p:nvSpPr>
                <p:cNvPr id="319" name="í$1îdè">
                  <a:extLst>
                    <a:ext uri="{FF2B5EF4-FFF2-40B4-BE49-F238E27FC236}">
                      <a16:creationId xmlns:a16="http://schemas.microsoft.com/office/drawing/2014/main" id="{69284502-1087-5ABB-D06D-A6FA1B595C9E}"/>
                    </a:ext>
                  </a:extLst>
                </p:cNvPr>
                <p:cNvSpPr/>
                <p:nvPr/>
              </p:nvSpPr>
              <p:spPr>
                <a:xfrm>
                  <a:off x="9995791" y="4977978"/>
                  <a:ext cx="36762" cy="66435"/>
                </a:xfrm>
                <a:custGeom>
                  <a:avLst/>
                  <a:gdLst>
                    <a:gd name="connsiteX0" fmla="*/ -3999 w 36762"/>
                    <a:gd name="connsiteY0" fmla="*/ 8046 h 66435"/>
                    <a:gd name="connsiteX1" fmla="*/ 10555 w 36762"/>
                    <a:gd name="connsiteY1" fmla="*/ 2659 h 66435"/>
                    <a:gd name="connsiteX2" fmla="*/ 23421 w 36762"/>
                    <a:gd name="connsiteY2" fmla="*/ 34098 h 66435"/>
                    <a:gd name="connsiteX3" fmla="*/ 31461 w 36762"/>
                    <a:gd name="connsiteY3" fmla="*/ 60149 h 66435"/>
                    <a:gd name="connsiteX4" fmla="*/ 24869 w 36762"/>
                    <a:gd name="connsiteY4" fmla="*/ 64732 h 66435"/>
                    <a:gd name="connsiteX5" fmla="*/ 5973 w 36762"/>
                    <a:gd name="connsiteY5" fmla="*/ 43263 h 66435"/>
                    <a:gd name="connsiteX6" fmla="*/ -3999 w 36762"/>
                    <a:gd name="connsiteY6" fmla="*/ 8046 h 66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762" h="66435">
                      <a:moveTo>
                        <a:pt x="-3999" y="8046"/>
                      </a:moveTo>
                      <a:cubicBezTo>
                        <a:pt x="-5043" y="5"/>
                        <a:pt x="7179" y="-6265"/>
                        <a:pt x="10555" y="2659"/>
                      </a:cubicBezTo>
                      <a:cubicBezTo>
                        <a:pt x="14497" y="13192"/>
                        <a:pt x="18596" y="23967"/>
                        <a:pt x="23421" y="34098"/>
                      </a:cubicBezTo>
                      <a:cubicBezTo>
                        <a:pt x="27362" y="42138"/>
                        <a:pt x="35882" y="50983"/>
                        <a:pt x="31461" y="60149"/>
                      </a:cubicBezTo>
                      <a:cubicBezTo>
                        <a:pt x="30495" y="62963"/>
                        <a:pt x="27841" y="64732"/>
                        <a:pt x="24869" y="64732"/>
                      </a:cubicBezTo>
                      <a:cubicBezTo>
                        <a:pt x="13531" y="64732"/>
                        <a:pt x="9911" y="52189"/>
                        <a:pt x="5973" y="43263"/>
                      </a:cubicBezTo>
                      <a:cubicBezTo>
                        <a:pt x="987" y="32088"/>
                        <a:pt x="-2389" y="20187"/>
                        <a:pt x="-3999" y="8046"/>
                      </a:cubicBezTo>
                      <a:close/>
                    </a:path>
                  </a:pathLst>
                </a:custGeom>
                <a:solidFill>
                  <a:srgbClr val="FF9BC9"/>
                </a:solidFill>
                <a:ln w="8032" cap="flat">
                  <a:noFill/>
                  <a:prstDash val="solid"/>
                  <a:miter/>
                </a:ln>
              </p:spPr>
              <p:txBody>
                <a:bodyPr rtlCol="0" anchor="ctr"/>
                <a:lstStyle/>
                <a:p>
                  <a:endParaRPr lang="zh-CN" altLang="en-US"/>
                </a:p>
              </p:txBody>
            </p:sp>
            <p:sp>
              <p:nvSpPr>
                <p:cNvPr id="320" name="ïşľidè">
                  <a:extLst>
                    <a:ext uri="{FF2B5EF4-FFF2-40B4-BE49-F238E27FC236}">
                      <a16:creationId xmlns:a16="http://schemas.microsoft.com/office/drawing/2014/main" id="{764BE34B-6A8E-7392-E89E-1F3B4F8B8DB1}"/>
                    </a:ext>
                  </a:extLst>
                </p:cNvPr>
                <p:cNvSpPr/>
                <p:nvPr/>
              </p:nvSpPr>
              <p:spPr>
                <a:xfrm>
                  <a:off x="9587202" y="4869279"/>
                  <a:ext cx="405894" cy="298680"/>
                </a:xfrm>
                <a:custGeom>
                  <a:avLst/>
                  <a:gdLst>
                    <a:gd name="connsiteX0" fmla="*/ 3209 w 405894"/>
                    <a:gd name="connsiteY0" fmla="*/ -1288 h 298680"/>
                    <a:gd name="connsiteX1" fmla="*/ 196181 w 405894"/>
                    <a:gd name="connsiteY1" fmla="*/ 156547 h 298680"/>
                    <a:gd name="connsiteX2" fmla="*/ 291300 w 405894"/>
                    <a:gd name="connsiteY2" fmla="*/ 228428 h 298680"/>
                    <a:gd name="connsiteX3" fmla="*/ 344930 w 405894"/>
                    <a:gd name="connsiteY3" fmla="*/ 256651 h 298680"/>
                    <a:gd name="connsiteX4" fmla="*/ 397354 w 405894"/>
                    <a:gd name="connsiteY4" fmla="*/ 277958 h 298680"/>
                    <a:gd name="connsiteX5" fmla="*/ 400008 w 405894"/>
                    <a:gd name="connsiteY5" fmla="*/ 292431 h 298680"/>
                    <a:gd name="connsiteX6" fmla="*/ 391324 w 405894"/>
                    <a:gd name="connsiteY6" fmla="*/ 296853 h 298680"/>
                    <a:gd name="connsiteX7" fmla="*/ 288890 w 405894"/>
                    <a:gd name="connsiteY7" fmla="*/ 257454 h 298680"/>
                    <a:gd name="connsiteX8" fmla="*/ 193609 w 405894"/>
                    <a:gd name="connsiteY8" fmla="*/ 186618 h 298680"/>
                    <a:gd name="connsiteX9" fmla="*/ -2256 w 405894"/>
                    <a:gd name="connsiteY9" fmla="*/ 7476 h 298680"/>
                    <a:gd name="connsiteX10" fmla="*/ -2822 w 405894"/>
                    <a:gd name="connsiteY10" fmla="*/ 79 h 298680"/>
                    <a:gd name="connsiteX11" fmla="*/ 3209 w 405894"/>
                    <a:gd name="connsiteY11" fmla="*/ -1288 h 29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894" h="298680">
                      <a:moveTo>
                        <a:pt x="3209" y="-1288"/>
                      </a:moveTo>
                      <a:cubicBezTo>
                        <a:pt x="74768" y="43095"/>
                        <a:pt x="133223" y="101389"/>
                        <a:pt x="196181" y="156547"/>
                      </a:cubicBezTo>
                      <a:cubicBezTo>
                        <a:pt x="225850" y="183160"/>
                        <a:pt x="257611" y="207201"/>
                        <a:pt x="291300" y="228428"/>
                      </a:cubicBezTo>
                      <a:cubicBezTo>
                        <a:pt x="308426" y="239123"/>
                        <a:pt x="326356" y="248610"/>
                        <a:pt x="344930" y="256651"/>
                      </a:cubicBezTo>
                      <a:cubicBezTo>
                        <a:pt x="362299" y="263968"/>
                        <a:pt x="381517" y="267747"/>
                        <a:pt x="397354" y="277958"/>
                      </a:cubicBezTo>
                      <a:cubicBezTo>
                        <a:pt x="402097" y="281255"/>
                        <a:pt x="403223" y="287687"/>
                        <a:pt x="400008" y="292431"/>
                      </a:cubicBezTo>
                      <a:cubicBezTo>
                        <a:pt x="397998" y="295245"/>
                        <a:pt x="394783" y="296853"/>
                        <a:pt x="391324" y="296853"/>
                      </a:cubicBezTo>
                      <a:cubicBezTo>
                        <a:pt x="357234" y="298944"/>
                        <a:pt x="317353" y="274260"/>
                        <a:pt x="288890" y="257454"/>
                      </a:cubicBezTo>
                      <a:cubicBezTo>
                        <a:pt x="255040" y="236791"/>
                        <a:pt x="223196" y="213072"/>
                        <a:pt x="193609" y="186618"/>
                      </a:cubicBezTo>
                      <a:cubicBezTo>
                        <a:pt x="127114" y="128486"/>
                        <a:pt x="68659" y="60383"/>
                        <a:pt x="-2256" y="7476"/>
                      </a:cubicBezTo>
                      <a:cubicBezTo>
                        <a:pt x="-4427" y="5626"/>
                        <a:pt x="-4671" y="2330"/>
                        <a:pt x="-2822" y="79"/>
                      </a:cubicBezTo>
                      <a:cubicBezTo>
                        <a:pt x="-1294" y="-1610"/>
                        <a:pt x="1120" y="-2173"/>
                        <a:pt x="3209" y="-1288"/>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21" name="ïš1íḍê">
                  <a:extLst>
                    <a:ext uri="{FF2B5EF4-FFF2-40B4-BE49-F238E27FC236}">
                      <a16:creationId xmlns:a16="http://schemas.microsoft.com/office/drawing/2014/main" id="{DE73021D-F9D8-694C-277B-054FBF097970}"/>
                    </a:ext>
                  </a:extLst>
                </p:cNvPr>
                <p:cNvSpPr/>
                <p:nvPr/>
              </p:nvSpPr>
              <p:spPr>
                <a:xfrm>
                  <a:off x="10026520" y="5182306"/>
                  <a:ext cx="36911" cy="35339"/>
                </a:xfrm>
                <a:custGeom>
                  <a:avLst/>
                  <a:gdLst>
                    <a:gd name="connsiteX0" fmla="*/ 10460 w 36911"/>
                    <a:gd name="connsiteY0" fmla="*/ 631 h 35339"/>
                    <a:gd name="connsiteX1" fmla="*/ 31606 w 36911"/>
                    <a:gd name="connsiteY1" fmla="*/ 21295 h 35339"/>
                    <a:gd name="connsiteX2" fmla="*/ 19545 w 36911"/>
                    <a:gd name="connsiteY2" fmla="*/ 32552 h 35339"/>
                    <a:gd name="connsiteX3" fmla="*/ 8450 w 36911"/>
                    <a:gd name="connsiteY3" fmla="*/ 22501 h 35339"/>
                    <a:gd name="connsiteX4" fmla="*/ -1679 w 36911"/>
                    <a:gd name="connsiteY4" fmla="*/ 11968 h 35339"/>
                    <a:gd name="connsiteX5" fmla="*/ 10460 w 36911"/>
                    <a:gd name="connsiteY5" fmla="*/ 631 h 35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11" h="35339">
                      <a:moveTo>
                        <a:pt x="10460" y="631"/>
                      </a:moveTo>
                      <a:cubicBezTo>
                        <a:pt x="18422" y="6501"/>
                        <a:pt x="25575" y="13496"/>
                        <a:pt x="31606" y="21295"/>
                      </a:cubicBezTo>
                      <a:cubicBezTo>
                        <a:pt x="36352" y="29335"/>
                        <a:pt x="26463" y="36411"/>
                        <a:pt x="19545" y="32552"/>
                      </a:cubicBezTo>
                      <a:cubicBezTo>
                        <a:pt x="15364" y="29738"/>
                        <a:pt x="11666" y="26360"/>
                        <a:pt x="8450" y="22501"/>
                      </a:cubicBezTo>
                      <a:lnTo>
                        <a:pt x="-1679" y="11968"/>
                      </a:lnTo>
                      <a:cubicBezTo>
                        <a:pt x="-9158" y="4088"/>
                        <a:pt x="2663" y="-6445"/>
                        <a:pt x="10460" y="631"/>
                      </a:cubicBezTo>
                      <a:close/>
                    </a:path>
                  </a:pathLst>
                </a:custGeom>
                <a:solidFill>
                  <a:srgbClr val="BC2288">
                    <a:alpha val="40000"/>
                  </a:srgbClr>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22" name="îŝľîďè">
                  <a:extLst>
                    <a:ext uri="{FF2B5EF4-FFF2-40B4-BE49-F238E27FC236}">
                      <a16:creationId xmlns:a16="http://schemas.microsoft.com/office/drawing/2014/main" id="{1389FD43-027D-BD90-284C-63459401FAB8}"/>
                    </a:ext>
                  </a:extLst>
                </p:cNvPr>
                <p:cNvSpPr/>
                <p:nvPr/>
              </p:nvSpPr>
              <p:spPr>
                <a:xfrm>
                  <a:off x="10305976" y="5514781"/>
                  <a:ext cx="36452" cy="19438"/>
                </a:xfrm>
                <a:custGeom>
                  <a:avLst/>
                  <a:gdLst>
                    <a:gd name="connsiteX0" fmla="*/ 2532 w 36452"/>
                    <a:gd name="connsiteY0" fmla="*/ 1192 h 19438"/>
                    <a:gd name="connsiteX1" fmla="*/ 22150 w 36452"/>
                    <a:gd name="connsiteY1" fmla="*/ -1541 h 19438"/>
                    <a:gd name="connsiteX2" fmla="*/ 32201 w 36452"/>
                    <a:gd name="connsiteY2" fmla="*/ 4891 h 19438"/>
                    <a:gd name="connsiteX3" fmla="*/ 25849 w 36452"/>
                    <a:gd name="connsiteY3" fmla="*/ 14941 h 19438"/>
                    <a:gd name="connsiteX4" fmla="*/ 6152 w 36452"/>
                    <a:gd name="connsiteY4" fmla="*/ 17595 h 19438"/>
                    <a:gd name="connsiteX5" fmla="*/ -3899 w 36452"/>
                    <a:gd name="connsiteY5" fmla="*/ 11243 h 19438"/>
                    <a:gd name="connsiteX6" fmla="*/ 2532 w 36452"/>
                    <a:gd name="connsiteY6" fmla="*/ 1192 h 19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52" h="19438">
                      <a:moveTo>
                        <a:pt x="2532" y="1192"/>
                      </a:moveTo>
                      <a:cubicBezTo>
                        <a:pt x="9045" y="147"/>
                        <a:pt x="15637" y="-657"/>
                        <a:pt x="22150" y="-1541"/>
                      </a:cubicBezTo>
                      <a:cubicBezTo>
                        <a:pt x="26654" y="-2425"/>
                        <a:pt x="31074" y="389"/>
                        <a:pt x="32201" y="4891"/>
                      </a:cubicBezTo>
                      <a:cubicBezTo>
                        <a:pt x="33167" y="9394"/>
                        <a:pt x="30352" y="13897"/>
                        <a:pt x="25849" y="14941"/>
                      </a:cubicBezTo>
                      <a:cubicBezTo>
                        <a:pt x="19257" y="15827"/>
                        <a:pt x="12744" y="16792"/>
                        <a:pt x="6152" y="17595"/>
                      </a:cubicBezTo>
                      <a:cubicBezTo>
                        <a:pt x="1649" y="18399"/>
                        <a:pt x="-2693" y="15666"/>
                        <a:pt x="-3899" y="11243"/>
                      </a:cubicBezTo>
                      <a:cubicBezTo>
                        <a:pt x="-4786" y="6741"/>
                        <a:pt x="-1971" y="2238"/>
                        <a:pt x="2532" y="1192"/>
                      </a:cubicBezTo>
                      <a:close/>
                    </a:path>
                  </a:pathLst>
                </a:custGeom>
                <a:solidFill>
                  <a:srgbClr val="999999"/>
                </a:solidFill>
                <a:ln w="8032" cap="flat">
                  <a:noFill/>
                  <a:prstDash val="solid"/>
                  <a:miter/>
                </a:ln>
              </p:spPr>
              <p:txBody>
                <a:bodyPr rtlCol="0" anchor="ctr"/>
                <a:lstStyle/>
                <a:p>
                  <a:endParaRPr lang="zh-CN" altLang="en-US"/>
                </a:p>
              </p:txBody>
            </p:sp>
            <p:sp>
              <p:nvSpPr>
                <p:cNvPr id="323" name="íśliďè">
                  <a:extLst>
                    <a:ext uri="{FF2B5EF4-FFF2-40B4-BE49-F238E27FC236}">
                      <a16:creationId xmlns:a16="http://schemas.microsoft.com/office/drawing/2014/main" id="{1A8AAE31-0B95-AECD-8C91-5B6F9489AC3D}"/>
                    </a:ext>
                  </a:extLst>
                </p:cNvPr>
                <p:cNvSpPr/>
                <p:nvPr/>
              </p:nvSpPr>
              <p:spPr>
                <a:xfrm>
                  <a:off x="9636351" y="5299138"/>
                  <a:ext cx="471896" cy="198279"/>
                </a:xfrm>
                <a:custGeom>
                  <a:avLst/>
                  <a:gdLst>
                    <a:gd name="connsiteX0" fmla="*/ 4717 w 471896"/>
                    <a:gd name="connsiteY0" fmla="*/ -500 h 198279"/>
                    <a:gd name="connsiteX1" fmla="*/ 218112 w 471896"/>
                    <a:gd name="connsiteY1" fmla="*/ 121395 h 198279"/>
                    <a:gd name="connsiteX2" fmla="*/ 333973 w 471896"/>
                    <a:gd name="connsiteY2" fmla="*/ 157496 h 198279"/>
                    <a:gd name="connsiteX3" fmla="*/ 399824 w 471896"/>
                    <a:gd name="connsiteY3" fmla="*/ 167708 h 198279"/>
                    <a:gd name="connsiteX4" fmla="*/ 461094 w 471896"/>
                    <a:gd name="connsiteY4" fmla="*/ 174221 h 198279"/>
                    <a:gd name="connsiteX5" fmla="*/ 462704 w 471896"/>
                    <a:gd name="connsiteY5" fmla="*/ 192232 h 198279"/>
                    <a:gd name="connsiteX6" fmla="*/ 405937 w 471896"/>
                    <a:gd name="connsiteY6" fmla="*/ 194001 h 198279"/>
                    <a:gd name="connsiteX7" fmla="*/ 340569 w 471896"/>
                    <a:gd name="connsiteY7" fmla="*/ 184754 h 198279"/>
                    <a:gd name="connsiteX8" fmla="*/ 213931 w 471896"/>
                    <a:gd name="connsiteY8" fmla="*/ 145919 h 198279"/>
                    <a:gd name="connsiteX9" fmla="*/ 105702 w 471896"/>
                    <a:gd name="connsiteY9" fmla="*/ 89635 h 198279"/>
                    <a:gd name="connsiteX10" fmla="*/ -1635 w 471896"/>
                    <a:gd name="connsiteY10" fmla="*/ 9793 h 198279"/>
                    <a:gd name="connsiteX11" fmla="*/ 4717 w 471896"/>
                    <a:gd name="connsiteY11" fmla="*/ -500 h 198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1896" h="198279">
                      <a:moveTo>
                        <a:pt x="4717" y="-500"/>
                      </a:moveTo>
                      <a:cubicBezTo>
                        <a:pt x="70568" y="48708"/>
                        <a:pt x="142289" y="89635"/>
                        <a:pt x="218112" y="121395"/>
                      </a:cubicBezTo>
                      <a:cubicBezTo>
                        <a:pt x="255500" y="136994"/>
                        <a:pt x="294336" y="149135"/>
                        <a:pt x="333973" y="157496"/>
                      </a:cubicBezTo>
                      <a:cubicBezTo>
                        <a:pt x="355763" y="162080"/>
                        <a:pt x="377713" y="165456"/>
                        <a:pt x="399824" y="167708"/>
                      </a:cubicBezTo>
                      <a:cubicBezTo>
                        <a:pt x="419364" y="169638"/>
                        <a:pt x="443246" y="166181"/>
                        <a:pt x="461094" y="174221"/>
                      </a:cubicBezTo>
                      <a:cubicBezTo>
                        <a:pt x="467929" y="177356"/>
                        <a:pt x="471306" y="188533"/>
                        <a:pt x="462704" y="192232"/>
                      </a:cubicBezTo>
                      <a:cubicBezTo>
                        <a:pt x="445256" y="199709"/>
                        <a:pt x="424511" y="195608"/>
                        <a:pt x="405937" y="194001"/>
                      </a:cubicBezTo>
                      <a:cubicBezTo>
                        <a:pt x="383987" y="192071"/>
                        <a:pt x="362197" y="188935"/>
                        <a:pt x="340569" y="184754"/>
                      </a:cubicBezTo>
                      <a:cubicBezTo>
                        <a:pt x="297147" y="176151"/>
                        <a:pt x="254695" y="163206"/>
                        <a:pt x="213931" y="145919"/>
                      </a:cubicBezTo>
                      <a:cubicBezTo>
                        <a:pt x="176461" y="129999"/>
                        <a:pt x="140279" y="111183"/>
                        <a:pt x="105702" y="89635"/>
                      </a:cubicBezTo>
                      <a:cubicBezTo>
                        <a:pt x="68476" y="65031"/>
                        <a:pt x="32615" y="38417"/>
                        <a:pt x="-1635" y="9793"/>
                      </a:cubicBezTo>
                      <a:cubicBezTo>
                        <a:pt x="-7587" y="4888"/>
                        <a:pt x="-1474" y="-5163"/>
                        <a:pt x="4717" y="-500"/>
                      </a:cubicBezTo>
                      <a:close/>
                    </a:path>
                  </a:pathLst>
                </a:custGeom>
                <a:solidFill>
                  <a:srgbClr val="FF9BC9"/>
                </a:solidFill>
                <a:ln w="8032"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p>
              </p:txBody>
            </p:sp>
            <p:sp>
              <p:nvSpPr>
                <p:cNvPr id="324" name="ïṥḷiďè">
                  <a:extLst>
                    <a:ext uri="{FF2B5EF4-FFF2-40B4-BE49-F238E27FC236}">
                      <a16:creationId xmlns:a16="http://schemas.microsoft.com/office/drawing/2014/main" id="{F2853DD7-3C7C-E131-28FA-04B37D7AF771}"/>
                    </a:ext>
                  </a:extLst>
                </p:cNvPr>
                <p:cNvSpPr/>
                <p:nvPr/>
              </p:nvSpPr>
              <p:spPr>
                <a:xfrm>
                  <a:off x="10161250" y="5505125"/>
                  <a:ext cx="61936" cy="33114"/>
                </a:xfrm>
                <a:custGeom>
                  <a:avLst/>
                  <a:gdLst>
                    <a:gd name="connsiteX0" fmla="*/ 2930 w 61936"/>
                    <a:gd name="connsiteY0" fmla="*/ -1694 h 33114"/>
                    <a:gd name="connsiteX1" fmla="*/ 53505 w 61936"/>
                    <a:gd name="connsiteY1" fmla="*/ 13904 h 33114"/>
                    <a:gd name="connsiteX2" fmla="*/ 43215 w 61936"/>
                    <a:gd name="connsiteY2" fmla="*/ 29985 h 33114"/>
                    <a:gd name="connsiteX3" fmla="*/ 602 w 61936"/>
                    <a:gd name="connsiteY3" fmla="*/ 11332 h 33114"/>
                    <a:gd name="connsiteX4" fmla="*/ -3740 w 61936"/>
                    <a:gd name="connsiteY4" fmla="*/ 2969 h 33114"/>
                    <a:gd name="connsiteX5" fmla="*/ 2930 w 61936"/>
                    <a:gd name="connsiteY5" fmla="*/ -1694 h 3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6" h="33114">
                      <a:moveTo>
                        <a:pt x="2930" y="-1694"/>
                      </a:moveTo>
                      <a:cubicBezTo>
                        <a:pt x="20782" y="-328"/>
                        <a:pt x="37989" y="4979"/>
                        <a:pt x="53505" y="13904"/>
                      </a:cubicBezTo>
                      <a:cubicBezTo>
                        <a:pt x="64038" y="20176"/>
                        <a:pt x="53505" y="36257"/>
                        <a:pt x="43215" y="29985"/>
                      </a:cubicBezTo>
                      <a:cubicBezTo>
                        <a:pt x="29949" y="21864"/>
                        <a:pt x="15635" y="15592"/>
                        <a:pt x="602" y="11332"/>
                      </a:cubicBezTo>
                      <a:cubicBezTo>
                        <a:pt x="-2939" y="10206"/>
                        <a:pt x="-4867" y="6427"/>
                        <a:pt x="-3740" y="2969"/>
                      </a:cubicBezTo>
                      <a:cubicBezTo>
                        <a:pt x="-2857" y="75"/>
                        <a:pt x="-42" y="-1855"/>
                        <a:pt x="2930" y="-1694"/>
                      </a:cubicBezTo>
                      <a:close/>
                    </a:path>
                  </a:pathLst>
                </a:custGeom>
                <a:solidFill>
                  <a:srgbClr val="999999"/>
                </a:solidFill>
                <a:ln w="8032" cap="flat">
                  <a:noFill/>
                  <a:prstDash val="solid"/>
                  <a:miter/>
                </a:ln>
              </p:spPr>
              <p:txBody>
                <a:bodyPr rtlCol="0" anchor="ctr"/>
                <a:lstStyle/>
                <a:p>
                  <a:endParaRPr lang="zh-CN" altLang="en-US"/>
                </a:p>
              </p:txBody>
            </p:sp>
            <p:sp>
              <p:nvSpPr>
                <p:cNvPr id="325" name="ïṧḻiḍê">
                  <a:extLst>
                    <a:ext uri="{FF2B5EF4-FFF2-40B4-BE49-F238E27FC236}">
                      <a16:creationId xmlns:a16="http://schemas.microsoft.com/office/drawing/2014/main" id="{AF1E27CC-CEC8-A1AF-BB6C-977FE7216561}"/>
                    </a:ext>
                  </a:extLst>
                </p:cNvPr>
                <p:cNvSpPr/>
                <p:nvPr/>
              </p:nvSpPr>
              <p:spPr>
                <a:xfrm>
                  <a:off x="10738672" y="3239724"/>
                  <a:ext cx="1176628" cy="1974665"/>
                </a:xfrm>
                <a:custGeom>
                  <a:avLst/>
                  <a:gdLst>
                    <a:gd name="connsiteX0" fmla="*/ 14474 w 1176628"/>
                    <a:gd name="connsiteY0" fmla="*/ -1703 h 1974665"/>
                    <a:gd name="connsiteX1" fmla="*/ 232212 w 1176628"/>
                    <a:gd name="connsiteY1" fmla="*/ 308982 h 1974665"/>
                    <a:gd name="connsiteX2" fmla="*/ 569912 w 1176628"/>
                    <a:gd name="connsiteY2" fmla="*/ 1009229 h 1974665"/>
                    <a:gd name="connsiteX3" fmla="*/ 1122375 w 1176628"/>
                    <a:gd name="connsiteY3" fmla="*/ 1955756 h 1974665"/>
                    <a:gd name="connsiteX4" fmla="*/ 1095199 w 1176628"/>
                    <a:gd name="connsiteY4" fmla="*/ 1972963 h 1974665"/>
                    <a:gd name="connsiteX5" fmla="*/ 565570 w 1176628"/>
                    <a:gd name="connsiteY5" fmla="*/ 1209678 h 1974665"/>
                    <a:gd name="connsiteX6" fmla="*/ 95684 w 1176628"/>
                    <a:gd name="connsiteY6" fmla="*/ 306650 h 1974665"/>
                    <a:gd name="connsiteX7" fmla="*/ 14474 w 1176628"/>
                    <a:gd name="connsiteY7" fmla="*/ -1703 h 197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6628" h="1974665">
                      <a:moveTo>
                        <a:pt x="14474" y="-1703"/>
                      </a:moveTo>
                      <a:cubicBezTo>
                        <a:pt x="14474" y="-1703"/>
                        <a:pt x="42215" y="209199"/>
                        <a:pt x="232212" y="308982"/>
                      </a:cubicBezTo>
                      <a:cubicBezTo>
                        <a:pt x="422211" y="408764"/>
                        <a:pt x="419718" y="892561"/>
                        <a:pt x="569912" y="1009229"/>
                      </a:cubicBezTo>
                      <a:cubicBezTo>
                        <a:pt x="720110" y="1125896"/>
                        <a:pt x="1353461" y="1485306"/>
                        <a:pt x="1122375" y="1955756"/>
                      </a:cubicBezTo>
                      <a:lnTo>
                        <a:pt x="1095199" y="1972963"/>
                      </a:lnTo>
                      <a:cubicBezTo>
                        <a:pt x="1095199" y="1972963"/>
                        <a:pt x="1203345" y="1568767"/>
                        <a:pt x="565570" y="1209678"/>
                      </a:cubicBezTo>
                      <a:cubicBezTo>
                        <a:pt x="138380" y="969187"/>
                        <a:pt x="435556" y="614681"/>
                        <a:pt x="95684" y="306650"/>
                      </a:cubicBezTo>
                      <a:cubicBezTo>
                        <a:pt x="-61989" y="164253"/>
                        <a:pt x="14474" y="-1703"/>
                        <a:pt x="14474" y="-1703"/>
                      </a:cubicBezTo>
                      <a:close/>
                    </a:path>
                  </a:pathLst>
                </a:custGeom>
                <a:solidFill>
                  <a:srgbClr val="84B84D"/>
                </a:solidFill>
                <a:ln w="8032" cap="flat">
                  <a:noFill/>
                  <a:prstDash val="solid"/>
                  <a:miter/>
                </a:ln>
              </p:spPr>
              <p:txBody>
                <a:bodyPr rtlCol="0" anchor="ctr"/>
                <a:lstStyle/>
                <a:p>
                  <a:endParaRPr lang="zh-CN" altLang="en-US"/>
                </a:p>
              </p:txBody>
            </p:sp>
            <p:sp>
              <p:nvSpPr>
                <p:cNvPr id="326" name="išliḑê">
                  <a:extLst>
                    <a:ext uri="{FF2B5EF4-FFF2-40B4-BE49-F238E27FC236}">
                      <a16:creationId xmlns:a16="http://schemas.microsoft.com/office/drawing/2014/main" id="{CDE4FD9C-A28E-F677-84EE-CBFAD01E406B}"/>
                    </a:ext>
                  </a:extLst>
                </p:cNvPr>
                <p:cNvSpPr/>
                <p:nvPr/>
              </p:nvSpPr>
              <p:spPr>
                <a:xfrm>
                  <a:off x="11734424" y="3476355"/>
                  <a:ext cx="463406" cy="1277715"/>
                </a:xfrm>
                <a:custGeom>
                  <a:avLst/>
                  <a:gdLst>
                    <a:gd name="connsiteX0" fmla="*/ 51848 w 463406"/>
                    <a:gd name="connsiteY0" fmla="*/ 1271269 h 1277715"/>
                    <a:gd name="connsiteX1" fmla="*/ 87468 w 463406"/>
                    <a:gd name="connsiteY1" fmla="*/ 830488 h 1277715"/>
                    <a:gd name="connsiteX2" fmla="*/ 269503 w 463406"/>
                    <a:gd name="connsiteY2" fmla="*/ 403055 h 1277715"/>
                    <a:gd name="connsiteX3" fmla="*/ 414231 w 463406"/>
                    <a:gd name="connsiteY3" fmla="*/ -1703 h 1277715"/>
                    <a:gd name="connsiteX4" fmla="*/ 413509 w 463406"/>
                    <a:gd name="connsiteY4" fmla="*/ 314047 h 1277715"/>
                    <a:gd name="connsiteX5" fmla="*/ 258651 w 463406"/>
                    <a:gd name="connsiteY5" fmla="*/ 865947 h 1277715"/>
                    <a:gd name="connsiteX6" fmla="*/ 72993 w 463406"/>
                    <a:gd name="connsiteY6" fmla="*/ 1276013 h 1277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3406" h="1277715">
                      <a:moveTo>
                        <a:pt x="51848" y="1271269"/>
                      </a:moveTo>
                      <a:cubicBezTo>
                        <a:pt x="-52196" y="1092769"/>
                        <a:pt x="6176" y="895777"/>
                        <a:pt x="87468" y="830488"/>
                      </a:cubicBezTo>
                      <a:cubicBezTo>
                        <a:pt x="168757" y="765200"/>
                        <a:pt x="384967" y="717921"/>
                        <a:pt x="269503" y="403055"/>
                      </a:cubicBezTo>
                      <a:cubicBezTo>
                        <a:pt x="154042" y="88190"/>
                        <a:pt x="414231" y="-1703"/>
                        <a:pt x="414231" y="-1703"/>
                      </a:cubicBezTo>
                      <a:cubicBezTo>
                        <a:pt x="414231" y="-1703"/>
                        <a:pt x="308743" y="75566"/>
                        <a:pt x="413509" y="314047"/>
                      </a:cubicBezTo>
                      <a:cubicBezTo>
                        <a:pt x="518275" y="552529"/>
                        <a:pt x="433693" y="684875"/>
                        <a:pt x="258651" y="865947"/>
                      </a:cubicBezTo>
                      <a:cubicBezTo>
                        <a:pt x="83609" y="1047019"/>
                        <a:pt x="72993" y="1276013"/>
                        <a:pt x="72993" y="1276013"/>
                      </a:cubicBezTo>
                      <a:close/>
                    </a:path>
                  </a:pathLst>
                </a:custGeom>
                <a:solidFill>
                  <a:srgbClr val="84B84D"/>
                </a:solidFill>
                <a:ln w="8032" cap="flat">
                  <a:noFill/>
                  <a:prstDash val="solid"/>
                  <a:miter/>
                </a:ln>
              </p:spPr>
              <p:txBody>
                <a:bodyPr rtlCol="0" anchor="ctr"/>
                <a:lstStyle/>
                <a:p>
                  <a:endParaRPr lang="zh-CN" altLang="en-US"/>
                </a:p>
              </p:txBody>
            </p:sp>
            <p:sp>
              <p:nvSpPr>
                <p:cNvPr id="327" name="ïsľîďè">
                  <a:extLst>
                    <a:ext uri="{FF2B5EF4-FFF2-40B4-BE49-F238E27FC236}">
                      <a16:creationId xmlns:a16="http://schemas.microsoft.com/office/drawing/2014/main" id="{C5544A1F-379C-B4B3-A474-08A3267B7063}"/>
                    </a:ext>
                  </a:extLst>
                </p:cNvPr>
                <p:cNvSpPr/>
                <p:nvPr/>
              </p:nvSpPr>
              <p:spPr>
                <a:xfrm rot="-1246199">
                  <a:off x="11414371" y="4731824"/>
                  <a:ext cx="610112" cy="434347"/>
                </a:xfrm>
                <a:custGeom>
                  <a:avLst/>
                  <a:gdLst>
                    <a:gd name="connsiteX0" fmla="*/ 606052 w 610112"/>
                    <a:gd name="connsiteY0" fmla="*/ 215470 h 434347"/>
                    <a:gd name="connsiteX1" fmla="*/ 300996 w 610112"/>
                    <a:gd name="connsiteY1" fmla="*/ 432644 h 434347"/>
                    <a:gd name="connsiteX2" fmla="*/ -4060 w 610112"/>
                    <a:gd name="connsiteY2" fmla="*/ 215470 h 434347"/>
                    <a:gd name="connsiteX3" fmla="*/ 300996 w 610112"/>
                    <a:gd name="connsiteY3" fmla="*/ -1704 h 434347"/>
                    <a:gd name="connsiteX4" fmla="*/ 606052 w 610112"/>
                    <a:gd name="connsiteY4" fmla="*/ 215470 h 43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12" h="434347">
                      <a:moveTo>
                        <a:pt x="606052" y="215470"/>
                      </a:moveTo>
                      <a:cubicBezTo>
                        <a:pt x="606052" y="335412"/>
                        <a:pt x="469473" y="432644"/>
                        <a:pt x="300996" y="432644"/>
                      </a:cubicBezTo>
                      <a:cubicBezTo>
                        <a:pt x="132519" y="432644"/>
                        <a:pt x="-4060" y="335412"/>
                        <a:pt x="-4060" y="215470"/>
                      </a:cubicBezTo>
                      <a:cubicBezTo>
                        <a:pt x="-4060" y="95528"/>
                        <a:pt x="132519" y="-1704"/>
                        <a:pt x="300996" y="-1704"/>
                      </a:cubicBezTo>
                      <a:cubicBezTo>
                        <a:pt x="469473" y="-1704"/>
                        <a:pt x="606052" y="95528"/>
                        <a:pt x="606052" y="215470"/>
                      </a:cubicBezTo>
                      <a:close/>
                    </a:path>
                  </a:pathLst>
                </a:custGeom>
                <a:solidFill>
                  <a:srgbClr val="5172E6"/>
                </a:solidFill>
                <a:ln w="8032" cap="flat">
                  <a:noFill/>
                  <a:prstDash val="solid"/>
                  <a:miter/>
                </a:ln>
              </p:spPr>
              <p:txBody>
                <a:bodyPr rtlCol="0" anchor="ctr"/>
                <a:lstStyle/>
                <a:p>
                  <a:endParaRPr lang="zh-CN" altLang="en-US"/>
                </a:p>
              </p:txBody>
            </p:sp>
            <p:sp>
              <p:nvSpPr>
                <p:cNvPr id="328" name="ïṧlîḋê">
                  <a:extLst>
                    <a:ext uri="{FF2B5EF4-FFF2-40B4-BE49-F238E27FC236}">
                      <a16:creationId xmlns:a16="http://schemas.microsoft.com/office/drawing/2014/main" id="{02E719F9-13A7-7B33-F5C0-429039AD6B3C}"/>
                    </a:ext>
                  </a:extLst>
                </p:cNvPr>
                <p:cNvSpPr/>
                <p:nvPr/>
              </p:nvSpPr>
              <p:spPr>
                <a:xfrm>
                  <a:off x="11641424" y="4761929"/>
                  <a:ext cx="238320" cy="137296"/>
                </a:xfrm>
                <a:custGeom>
                  <a:avLst/>
                  <a:gdLst>
                    <a:gd name="connsiteX0" fmla="*/ -3980 w 238320"/>
                    <a:gd name="connsiteY0" fmla="*/ 74543 h 137296"/>
                    <a:gd name="connsiteX1" fmla="*/ 119438 w 238320"/>
                    <a:gd name="connsiteY1" fmla="*/ 135168 h 137296"/>
                    <a:gd name="connsiteX2" fmla="*/ 234176 w 238320"/>
                    <a:gd name="connsiteY2" fmla="*/ 59426 h 137296"/>
                    <a:gd name="connsiteX3" fmla="*/ 110754 w 238320"/>
                    <a:gd name="connsiteY3" fmla="*/ -1279 h 137296"/>
                    <a:gd name="connsiteX4" fmla="*/ -3980 w 238320"/>
                    <a:gd name="connsiteY4" fmla="*/ 74543 h 1372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20" h="137296">
                      <a:moveTo>
                        <a:pt x="-3980" y="74543"/>
                      </a:moveTo>
                      <a:cubicBezTo>
                        <a:pt x="-1570" y="112173"/>
                        <a:pt x="53670" y="139350"/>
                        <a:pt x="119438" y="135168"/>
                      </a:cubicBezTo>
                      <a:cubicBezTo>
                        <a:pt x="185211" y="130987"/>
                        <a:pt x="236591" y="97137"/>
                        <a:pt x="234176" y="59426"/>
                      </a:cubicBezTo>
                      <a:cubicBezTo>
                        <a:pt x="231766" y="21717"/>
                        <a:pt x="176527" y="-5460"/>
                        <a:pt x="110754" y="-1279"/>
                      </a:cubicBezTo>
                      <a:cubicBezTo>
                        <a:pt x="44985" y="2902"/>
                        <a:pt x="-6395" y="36833"/>
                        <a:pt x="-3980" y="74543"/>
                      </a:cubicBezTo>
                      <a:close/>
                    </a:path>
                  </a:pathLst>
                </a:custGeom>
                <a:solidFill>
                  <a:srgbClr val="999999"/>
                </a:solidFill>
                <a:ln w="8032" cap="flat">
                  <a:noFill/>
                  <a:prstDash val="solid"/>
                  <a:miter/>
                </a:ln>
              </p:spPr>
              <p:txBody>
                <a:bodyPr rtlCol="0" anchor="ctr"/>
                <a:lstStyle/>
                <a:p>
                  <a:endParaRPr lang="zh-CN" altLang="en-US"/>
                </a:p>
              </p:txBody>
            </p:sp>
            <p:sp>
              <p:nvSpPr>
                <p:cNvPr id="329" name="iṣḻiḋè">
                  <a:extLst>
                    <a:ext uri="{FF2B5EF4-FFF2-40B4-BE49-F238E27FC236}">
                      <a16:creationId xmlns:a16="http://schemas.microsoft.com/office/drawing/2014/main" id="{407D35B7-A6CE-E4AA-25EE-10B0D088DCE4}"/>
                    </a:ext>
                  </a:extLst>
                </p:cNvPr>
                <p:cNvSpPr/>
                <p:nvPr/>
              </p:nvSpPr>
              <p:spPr>
                <a:xfrm>
                  <a:off x="11348507" y="2965141"/>
                  <a:ext cx="641390" cy="2143757"/>
                </a:xfrm>
                <a:custGeom>
                  <a:avLst/>
                  <a:gdLst>
                    <a:gd name="connsiteX0" fmla="*/ 562715 w 641390"/>
                    <a:gd name="connsiteY0" fmla="*/ 2142055 h 2143757"/>
                    <a:gd name="connsiteX1" fmla="*/ 637329 w 641390"/>
                    <a:gd name="connsiteY1" fmla="*/ 2082394 h 2143757"/>
                    <a:gd name="connsiteX2" fmla="*/ 336858 w 641390"/>
                    <a:gd name="connsiteY2" fmla="*/ 1411816 h 2143757"/>
                    <a:gd name="connsiteX3" fmla="*/ 184089 w 641390"/>
                    <a:gd name="connsiteY3" fmla="*/ 577856 h 2143757"/>
                    <a:gd name="connsiteX4" fmla="*/ -4062 w 641390"/>
                    <a:gd name="connsiteY4" fmla="*/ -1703 h 2143757"/>
                    <a:gd name="connsiteX5" fmla="*/ 91945 w 641390"/>
                    <a:gd name="connsiteY5" fmla="*/ 596108 h 2143757"/>
                    <a:gd name="connsiteX6" fmla="*/ 311206 w 641390"/>
                    <a:gd name="connsiteY6" fmla="*/ 1286465 h 2143757"/>
                    <a:gd name="connsiteX7" fmla="*/ 562715 w 641390"/>
                    <a:gd name="connsiteY7" fmla="*/ 2142055 h 214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390" h="2143757">
                      <a:moveTo>
                        <a:pt x="562715" y="2142055"/>
                      </a:moveTo>
                      <a:lnTo>
                        <a:pt x="637329" y="2082394"/>
                      </a:lnTo>
                      <a:cubicBezTo>
                        <a:pt x="637329" y="2082394"/>
                        <a:pt x="159241" y="1709475"/>
                        <a:pt x="336858" y="1411816"/>
                      </a:cubicBezTo>
                      <a:cubicBezTo>
                        <a:pt x="685894" y="826790"/>
                        <a:pt x="85915" y="1033109"/>
                        <a:pt x="184089" y="577856"/>
                      </a:cubicBezTo>
                      <a:cubicBezTo>
                        <a:pt x="282263" y="122603"/>
                        <a:pt x="-4062" y="-1703"/>
                        <a:pt x="-4062" y="-1703"/>
                      </a:cubicBezTo>
                      <a:cubicBezTo>
                        <a:pt x="-4062" y="-1703"/>
                        <a:pt x="179503" y="278830"/>
                        <a:pt x="91945" y="596108"/>
                      </a:cubicBezTo>
                      <a:cubicBezTo>
                        <a:pt x="4383" y="913385"/>
                        <a:pt x="479495" y="1005369"/>
                        <a:pt x="311206" y="1286465"/>
                      </a:cubicBezTo>
                      <a:cubicBezTo>
                        <a:pt x="60667" y="1704893"/>
                        <a:pt x="562715" y="2142055"/>
                        <a:pt x="562715" y="2142055"/>
                      </a:cubicBezTo>
                      <a:close/>
                    </a:path>
                  </a:pathLst>
                </a:custGeom>
                <a:solidFill>
                  <a:srgbClr val="84B84D"/>
                </a:solidFill>
                <a:ln w="8032" cap="flat">
                  <a:noFill/>
                  <a:prstDash val="solid"/>
                  <a:miter/>
                </a:ln>
              </p:spPr>
              <p:txBody>
                <a:bodyPr rtlCol="0" anchor="ctr"/>
                <a:lstStyle/>
                <a:p>
                  <a:endParaRPr lang="zh-CN" altLang="en-US"/>
                </a:p>
              </p:txBody>
            </p:sp>
            <p:sp>
              <p:nvSpPr>
                <p:cNvPr id="330" name="îŝḻîḍé">
                  <a:extLst>
                    <a:ext uri="{FF2B5EF4-FFF2-40B4-BE49-F238E27FC236}">
                      <a16:creationId xmlns:a16="http://schemas.microsoft.com/office/drawing/2014/main" id="{AB49B4B2-D645-0801-A42B-A9A11AF1CE6C}"/>
                    </a:ext>
                  </a:extLst>
                </p:cNvPr>
                <p:cNvSpPr/>
                <p:nvPr/>
              </p:nvSpPr>
              <p:spPr>
                <a:xfrm>
                  <a:off x="11281061" y="3935709"/>
                  <a:ext cx="443016" cy="1220306"/>
                </a:xfrm>
                <a:custGeom>
                  <a:avLst/>
                  <a:gdLst>
                    <a:gd name="connsiteX0" fmla="*/ 438955 w 443016"/>
                    <a:gd name="connsiteY0" fmla="*/ 1183628 h 1220306"/>
                    <a:gd name="connsiteX1" fmla="*/ 203931 w 443016"/>
                    <a:gd name="connsiteY1" fmla="*/ 479038 h 1220306"/>
                    <a:gd name="connsiteX2" fmla="*/ 38057 w 443016"/>
                    <a:gd name="connsiteY2" fmla="*/ -1703 h 1220306"/>
                    <a:gd name="connsiteX3" fmla="*/ 159469 w 443016"/>
                    <a:gd name="connsiteY3" fmla="*/ 519080 h 1220306"/>
                    <a:gd name="connsiteX4" fmla="*/ 389428 w 443016"/>
                    <a:gd name="connsiteY4" fmla="*/ 1218603 h 12203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016" h="1220306">
                      <a:moveTo>
                        <a:pt x="438955" y="1183628"/>
                      </a:moveTo>
                      <a:cubicBezTo>
                        <a:pt x="88231" y="869003"/>
                        <a:pt x="524668" y="783532"/>
                        <a:pt x="203931" y="479038"/>
                      </a:cubicBezTo>
                      <a:cubicBezTo>
                        <a:pt x="67726" y="349747"/>
                        <a:pt x="38057" y="-1703"/>
                        <a:pt x="38057" y="-1703"/>
                      </a:cubicBezTo>
                      <a:cubicBezTo>
                        <a:pt x="38057" y="-1703"/>
                        <a:pt x="-113908" y="180977"/>
                        <a:pt x="159469" y="519080"/>
                      </a:cubicBezTo>
                      <a:cubicBezTo>
                        <a:pt x="453752" y="882832"/>
                        <a:pt x="-34225" y="670242"/>
                        <a:pt x="389428" y="1218603"/>
                      </a:cubicBezTo>
                      <a:close/>
                    </a:path>
                  </a:pathLst>
                </a:custGeom>
                <a:solidFill>
                  <a:srgbClr val="BFD647"/>
                </a:solidFill>
                <a:ln w="8032" cap="flat">
                  <a:noFill/>
                  <a:prstDash val="solid"/>
                  <a:miter/>
                </a:ln>
              </p:spPr>
              <p:txBody>
                <a:bodyPr rtlCol="0" anchor="ctr"/>
                <a:lstStyle/>
                <a:p>
                  <a:endParaRPr lang="zh-CN" altLang="en-US"/>
                </a:p>
              </p:txBody>
            </p:sp>
            <p:sp>
              <p:nvSpPr>
                <p:cNvPr id="331" name="ïṥlíḑe">
                  <a:extLst>
                    <a:ext uri="{FF2B5EF4-FFF2-40B4-BE49-F238E27FC236}">
                      <a16:creationId xmlns:a16="http://schemas.microsoft.com/office/drawing/2014/main" id="{BE3D372C-63F2-AEAD-9E30-A03D5C1ED218}"/>
                    </a:ext>
                  </a:extLst>
                </p:cNvPr>
                <p:cNvSpPr/>
                <p:nvPr/>
              </p:nvSpPr>
              <p:spPr>
                <a:xfrm>
                  <a:off x="11470757" y="3407931"/>
                  <a:ext cx="548605" cy="1641226"/>
                </a:xfrm>
                <a:custGeom>
                  <a:avLst/>
                  <a:gdLst>
                    <a:gd name="connsiteX0" fmla="*/ 402272 w 548605"/>
                    <a:gd name="connsiteY0" fmla="*/ 1638559 h 1641226"/>
                    <a:gd name="connsiteX1" fmla="*/ 281103 w 548605"/>
                    <a:gd name="connsiteY1" fmla="*/ 850590 h 1641226"/>
                    <a:gd name="connsiteX2" fmla="*/ 226587 w 548605"/>
                    <a:gd name="connsiteY2" fmla="*/ -1703 h 1641226"/>
                    <a:gd name="connsiteX3" fmla="*/ 336743 w 548605"/>
                    <a:gd name="connsiteY3" fmla="*/ 811915 h 1641226"/>
                    <a:gd name="connsiteX4" fmla="*/ 462898 w 548605"/>
                    <a:gd name="connsiteY4" fmla="*/ 1639523 h 16412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8605" h="1641226">
                      <a:moveTo>
                        <a:pt x="402272" y="1638559"/>
                      </a:moveTo>
                      <a:cubicBezTo>
                        <a:pt x="402272" y="1638559"/>
                        <a:pt x="602158" y="1020727"/>
                        <a:pt x="281103" y="850590"/>
                      </a:cubicBezTo>
                      <a:cubicBezTo>
                        <a:pt x="-327003" y="528327"/>
                        <a:pt x="226587" y="-1703"/>
                        <a:pt x="226587" y="-1703"/>
                      </a:cubicBezTo>
                      <a:cubicBezTo>
                        <a:pt x="230206" y="23303"/>
                        <a:pt x="-161768" y="594259"/>
                        <a:pt x="336743" y="811915"/>
                      </a:cubicBezTo>
                      <a:cubicBezTo>
                        <a:pt x="713441" y="976424"/>
                        <a:pt x="462898" y="1639523"/>
                        <a:pt x="462898" y="1639523"/>
                      </a:cubicBezTo>
                      <a:close/>
                    </a:path>
                  </a:pathLst>
                </a:custGeom>
                <a:solidFill>
                  <a:srgbClr val="8DD155"/>
                </a:solidFill>
                <a:ln w="8032" cap="flat">
                  <a:noFill/>
                  <a:prstDash val="solid"/>
                  <a:miter/>
                </a:ln>
              </p:spPr>
              <p:txBody>
                <a:bodyPr rtlCol="0" anchor="ctr"/>
                <a:lstStyle/>
                <a:p>
                  <a:endParaRPr lang="zh-CN" altLang="en-US"/>
                </a:p>
              </p:txBody>
            </p:sp>
            <p:sp>
              <p:nvSpPr>
                <p:cNvPr id="332" name="iśḷíḋê">
                  <a:extLst>
                    <a:ext uri="{FF2B5EF4-FFF2-40B4-BE49-F238E27FC236}">
                      <a16:creationId xmlns:a16="http://schemas.microsoft.com/office/drawing/2014/main" id="{E2A37765-FE01-55C3-7737-AC966AADB3C4}"/>
                    </a:ext>
                  </a:extLst>
                </p:cNvPr>
                <p:cNvSpPr/>
                <p:nvPr/>
              </p:nvSpPr>
              <p:spPr>
                <a:xfrm>
                  <a:off x="11774732" y="3623738"/>
                  <a:ext cx="301278" cy="1265573"/>
                </a:xfrm>
                <a:custGeom>
                  <a:avLst/>
                  <a:gdLst>
                    <a:gd name="connsiteX0" fmla="*/ 240533 w 301278"/>
                    <a:gd name="connsiteY0" fmla="*/ 1260253 h 1265573"/>
                    <a:gd name="connsiteX1" fmla="*/ 142037 w 301278"/>
                    <a:gd name="connsiteY1" fmla="*/ 1121876 h 1265573"/>
                    <a:gd name="connsiteX2" fmla="*/ 114539 w 301278"/>
                    <a:gd name="connsiteY2" fmla="*/ 432484 h 1265573"/>
                    <a:gd name="connsiteX3" fmla="*/ 273417 w 301278"/>
                    <a:gd name="connsiteY3" fmla="*/ -1703 h 1265573"/>
                    <a:gd name="connsiteX4" fmla="*/ 178541 w 301278"/>
                    <a:gd name="connsiteY4" fmla="*/ 721942 h 1265573"/>
                    <a:gd name="connsiteX5" fmla="*/ 162460 w 301278"/>
                    <a:gd name="connsiteY5" fmla="*/ 1058597 h 1265573"/>
                    <a:gd name="connsiteX6" fmla="*/ 297217 w 301278"/>
                    <a:gd name="connsiteY6" fmla="*/ 1263871 h 126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278" h="1265573">
                      <a:moveTo>
                        <a:pt x="240533" y="1260253"/>
                      </a:moveTo>
                      <a:cubicBezTo>
                        <a:pt x="223407" y="1204693"/>
                        <a:pt x="188913" y="1156208"/>
                        <a:pt x="142037" y="1121876"/>
                      </a:cubicBezTo>
                      <a:cubicBezTo>
                        <a:pt x="-233857" y="807492"/>
                        <a:pt x="250505" y="857585"/>
                        <a:pt x="114539" y="432484"/>
                      </a:cubicBezTo>
                      <a:cubicBezTo>
                        <a:pt x="-21427" y="7383"/>
                        <a:pt x="273417" y="-1703"/>
                        <a:pt x="273417" y="-1703"/>
                      </a:cubicBezTo>
                      <a:cubicBezTo>
                        <a:pt x="-59620" y="257442"/>
                        <a:pt x="324397" y="549392"/>
                        <a:pt x="178541" y="721942"/>
                      </a:cubicBezTo>
                      <a:cubicBezTo>
                        <a:pt x="10896" y="920059"/>
                        <a:pt x="48044" y="1020967"/>
                        <a:pt x="162460" y="1058597"/>
                      </a:cubicBezTo>
                      <a:cubicBezTo>
                        <a:pt x="276876" y="1096226"/>
                        <a:pt x="297217" y="1263871"/>
                        <a:pt x="297217" y="1263871"/>
                      </a:cubicBezTo>
                      <a:close/>
                    </a:path>
                  </a:pathLst>
                </a:custGeom>
                <a:solidFill>
                  <a:srgbClr val="BFD647"/>
                </a:solidFill>
                <a:ln w="8032" cap="flat">
                  <a:noFill/>
                  <a:prstDash val="solid"/>
                  <a:miter/>
                </a:ln>
              </p:spPr>
              <p:txBody>
                <a:bodyPr rtlCol="0" anchor="ctr"/>
                <a:lstStyle/>
                <a:p>
                  <a:endParaRPr lang="zh-CN" altLang="en-US"/>
                </a:p>
              </p:txBody>
            </p:sp>
            <p:sp>
              <p:nvSpPr>
                <p:cNvPr id="333" name="ïśļîḍe">
                  <a:extLst>
                    <a:ext uri="{FF2B5EF4-FFF2-40B4-BE49-F238E27FC236}">
                      <a16:creationId xmlns:a16="http://schemas.microsoft.com/office/drawing/2014/main" id="{D29E5F2A-DED0-D093-2F83-35681CE35AE7}"/>
                    </a:ext>
                  </a:extLst>
                </p:cNvPr>
                <p:cNvSpPr/>
                <p:nvPr/>
              </p:nvSpPr>
              <p:spPr>
                <a:xfrm>
                  <a:off x="12014168" y="3959188"/>
                  <a:ext cx="210190" cy="882364"/>
                </a:xfrm>
                <a:custGeom>
                  <a:avLst/>
                  <a:gdLst>
                    <a:gd name="connsiteX0" fmla="*/ 1096 w 210190"/>
                    <a:gd name="connsiteY0" fmla="*/ 652150 h 882364"/>
                    <a:gd name="connsiteX1" fmla="*/ 63410 w 210190"/>
                    <a:gd name="connsiteY1" fmla="*/ 763350 h 882364"/>
                    <a:gd name="connsiteX2" fmla="*/ 97343 w 210190"/>
                    <a:gd name="connsiteY2" fmla="*/ 823010 h 882364"/>
                    <a:gd name="connsiteX3" fmla="*/ 102086 w 210190"/>
                    <a:gd name="connsiteY3" fmla="*/ 838126 h 882364"/>
                    <a:gd name="connsiteX4" fmla="*/ 108034 w 210190"/>
                    <a:gd name="connsiteY4" fmla="*/ 871978 h 882364"/>
                    <a:gd name="connsiteX5" fmla="*/ 130789 w 210190"/>
                    <a:gd name="connsiteY5" fmla="*/ 877686 h 882364"/>
                    <a:gd name="connsiteX6" fmla="*/ 137946 w 210190"/>
                    <a:gd name="connsiteY6" fmla="*/ 879535 h 882364"/>
                    <a:gd name="connsiteX7" fmla="*/ 142610 w 210190"/>
                    <a:gd name="connsiteY7" fmla="*/ 880661 h 882364"/>
                    <a:gd name="connsiteX8" fmla="*/ 142610 w 210190"/>
                    <a:gd name="connsiteY8" fmla="*/ 871334 h 882364"/>
                    <a:gd name="connsiteX9" fmla="*/ 139395 w 210190"/>
                    <a:gd name="connsiteY9" fmla="*/ 826388 h 882364"/>
                    <a:gd name="connsiteX10" fmla="*/ 130710 w 210190"/>
                    <a:gd name="connsiteY10" fmla="*/ 787552 h 882364"/>
                    <a:gd name="connsiteX11" fmla="*/ 104818 w 210190"/>
                    <a:gd name="connsiteY11" fmla="*/ 739309 h 882364"/>
                    <a:gd name="connsiteX12" fmla="*/ 83190 w 210190"/>
                    <a:gd name="connsiteY12" fmla="*/ 721218 h 882364"/>
                    <a:gd name="connsiteX13" fmla="*/ 132638 w 210190"/>
                    <a:gd name="connsiteY13" fmla="*/ 484505 h 882364"/>
                    <a:gd name="connsiteX14" fmla="*/ 135292 w 210190"/>
                    <a:gd name="connsiteY14" fmla="*/ 481852 h 882364"/>
                    <a:gd name="connsiteX15" fmla="*/ 135292 w 210190"/>
                    <a:gd name="connsiteY15" fmla="*/ 481852 h 882364"/>
                    <a:gd name="connsiteX16" fmla="*/ 152822 w 210190"/>
                    <a:gd name="connsiteY16" fmla="*/ 457731 h 882364"/>
                    <a:gd name="connsiteX17" fmla="*/ 157081 w 210190"/>
                    <a:gd name="connsiteY17" fmla="*/ 248678 h 882364"/>
                    <a:gd name="connsiteX18" fmla="*/ 206129 w 210190"/>
                    <a:gd name="connsiteY18" fmla="*/ 43404 h 882364"/>
                    <a:gd name="connsiteX19" fmla="*/ 206129 w 210190"/>
                    <a:gd name="connsiteY19" fmla="*/ -1703 h 882364"/>
                    <a:gd name="connsiteX20" fmla="*/ 179515 w 210190"/>
                    <a:gd name="connsiteY20" fmla="*/ 17996 h 882364"/>
                    <a:gd name="connsiteX21" fmla="*/ 123231 w 210190"/>
                    <a:gd name="connsiteY21" fmla="*/ 209038 h 882364"/>
                    <a:gd name="connsiteX22" fmla="*/ 125485 w 210190"/>
                    <a:gd name="connsiteY22" fmla="*/ 254869 h 882364"/>
                    <a:gd name="connsiteX23" fmla="*/ 127334 w 210190"/>
                    <a:gd name="connsiteY23" fmla="*/ 273362 h 882364"/>
                    <a:gd name="connsiteX24" fmla="*/ -1314 w 210190"/>
                    <a:gd name="connsiteY24" fmla="*/ 596670 h 882364"/>
                    <a:gd name="connsiteX25" fmla="*/ 1096 w 210190"/>
                    <a:gd name="connsiteY25" fmla="*/ 652150 h 882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10190" h="882364">
                      <a:moveTo>
                        <a:pt x="1096" y="652150"/>
                      </a:moveTo>
                      <a:cubicBezTo>
                        <a:pt x="9137" y="680935"/>
                        <a:pt x="28755" y="716474"/>
                        <a:pt x="63410" y="763350"/>
                      </a:cubicBezTo>
                      <a:cubicBezTo>
                        <a:pt x="78286" y="780959"/>
                        <a:pt x="89781" y="801221"/>
                        <a:pt x="97343" y="823010"/>
                      </a:cubicBezTo>
                      <a:cubicBezTo>
                        <a:pt x="99031" y="827755"/>
                        <a:pt x="100637" y="832819"/>
                        <a:pt x="102086" y="838126"/>
                      </a:cubicBezTo>
                      <a:cubicBezTo>
                        <a:pt x="105062" y="849222"/>
                        <a:pt x="106989" y="860560"/>
                        <a:pt x="108034" y="871978"/>
                      </a:cubicBezTo>
                      <a:lnTo>
                        <a:pt x="130789" y="877686"/>
                      </a:lnTo>
                      <a:lnTo>
                        <a:pt x="137946" y="879535"/>
                      </a:lnTo>
                      <a:lnTo>
                        <a:pt x="142610" y="880661"/>
                      </a:lnTo>
                      <a:cubicBezTo>
                        <a:pt x="142610" y="880661"/>
                        <a:pt x="142610" y="877203"/>
                        <a:pt x="142610" y="871334"/>
                      </a:cubicBezTo>
                      <a:cubicBezTo>
                        <a:pt x="142610" y="856298"/>
                        <a:pt x="141566" y="841262"/>
                        <a:pt x="139395" y="826388"/>
                      </a:cubicBezTo>
                      <a:cubicBezTo>
                        <a:pt x="137624" y="813201"/>
                        <a:pt x="134730" y="800256"/>
                        <a:pt x="130710" y="787552"/>
                      </a:cubicBezTo>
                      <a:cubicBezTo>
                        <a:pt x="125402" y="769863"/>
                        <a:pt x="116639" y="753460"/>
                        <a:pt x="104818" y="739309"/>
                      </a:cubicBezTo>
                      <a:cubicBezTo>
                        <a:pt x="98627" y="732153"/>
                        <a:pt x="91313" y="726042"/>
                        <a:pt x="83190" y="721218"/>
                      </a:cubicBezTo>
                      <a:cubicBezTo>
                        <a:pt x="17016" y="682221"/>
                        <a:pt x="5922" y="606801"/>
                        <a:pt x="132638" y="484505"/>
                      </a:cubicBezTo>
                      <a:cubicBezTo>
                        <a:pt x="133525" y="483621"/>
                        <a:pt x="134487" y="482737"/>
                        <a:pt x="135292" y="481852"/>
                      </a:cubicBezTo>
                      <a:lnTo>
                        <a:pt x="135292" y="481852"/>
                      </a:lnTo>
                      <a:cubicBezTo>
                        <a:pt x="142288" y="474696"/>
                        <a:pt x="148236" y="466575"/>
                        <a:pt x="152822" y="457731"/>
                      </a:cubicBezTo>
                      <a:cubicBezTo>
                        <a:pt x="181042" y="403859"/>
                        <a:pt x="163273" y="327957"/>
                        <a:pt x="157081" y="248678"/>
                      </a:cubicBezTo>
                      <a:cubicBezTo>
                        <a:pt x="151695" y="178967"/>
                        <a:pt x="155071" y="106280"/>
                        <a:pt x="206129" y="43404"/>
                      </a:cubicBezTo>
                      <a:lnTo>
                        <a:pt x="206129" y="-1703"/>
                      </a:lnTo>
                      <a:cubicBezTo>
                        <a:pt x="196400" y="3683"/>
                        <a:pt x="187477" y="10277"/>
                        <a:pt x="179515" y="17996"/>
                      </a:cubicBezTo>
                      <a:cubicBezTo>
                        <a:pt x="147918" y="48550"/>
                        <a:pt x="121221" y="105154"/>
                        <a:pt x="123231" y="209038"/>
                      </a:cubicBezTo>
                      <a:cubicBezTo>
                        <a:pt x="123231" y="223431"/>
                        <a:pt x="124197" y="238627"/>
                        <a:pt x="125485" y="254869"/>
                      </a:cubicBezTo>
                      <a:cubicBezTo>
                        <a:pt x="126125" y="260900"/>
                        <a:pt x="126690" y="267090"/>
                        <a:pt x="127334" y="273362"/>
                      </a:cubicBezTo>
                      <a:cubicBezTo>
                        <a:pt x="150651" y="489410"/>
                        <a:pt x="20554" y="516587"/>
                        <a:pt x="-1314" y="596670"/>
                      </a:cubicBezTo>
                      <a:cubicBezTo>
                        <a:pt x="-5656" y="615003"/>
                        <a:pt x="-4851" y="634220"/>
                        <a:pt x="1096" y="652150"/>
                      </a:cubicBezTo>
                      <a:close/>
                    </a:path>
                  </a:pathLst>
                </a:custGeom>
                <a:solidFill>
                  <a:srgbClr val="8DD155"/>
                </a:solidFill>
                <a:ln w="8032" cap="flat">
                  <a:noFill/>
                  <a:prstDash val="solid"/>
                  <a:miter/>
                </a:ln>
              </p:spPr>
              <p:txBody>
                <a:bodyPr rtlCol="0" anchor="ctr"/>
                <a:lstStyle/>
                <a:p>
                  <a:endParaRPr lang="zh-CN" altLang="en-US"/>
                </a:p>
              </p:txBody>
            </p:sp>
            <p:sp>
              <p:nvSpPr>
                <p:cNvPr id="334" name="iśļidê">
                  <a:extLst>
                    <a:ext uri="{FF2B5EF4-FFF2-40B4-BE49-F238E27FC236}">
                      <a16:creationId xmlns:a16="http://schemas.microsoft.com/office/drawing/2014/main" id="{706DB719-AAF6-433F-ED89-082E5184FE64}"/>
                    </a:ext>
                  </a:extLst>
                </p:cNvPr>
                <p:cNvSpPr/>
                <p:nvPr/>
              </p:nvSpPr>
              <p:spPr>
                <a:xfrm>
                  <a:off x="12115692" y="4374720"/>
                  <a:ext cx="109551" cy="509366"/>
                </a:xfrm>
                <a:custGeom>
                  <a:avLst/>
                  <a:gdLst>
                    <a:gd name="connsiteX0" fmla="*/ 3538 w 109551"/>
                    <a:gd name="connsiteY0" fmla="*/ 323294 h 509366"/>
                    <a:gd name="connsiteX1" fmla="*/ 15599 w 109551"/>
                    <a:gd name="connsiteY1" fmla="*/ 387056 h 509366"/>
                    <a:gd name="connsiteX2" fmla="*/ 22430 w 109551"/>
                    <a:gd name="connsiteY2" fmla="*/ 415036 h 509366"/>
                    <a:gd name="connsiteX3" fmla="*/ 34813 w 109551"/>
                    <a:gd name="connsiteY3" fmla="*/ 458857 h 509366"/>
                    <a:gd name="connsiteX4" fmla="*/ 36423 w 109551"/>
                    <a:gd name="connsiteY4" fmla="*/ 463842 h 509366"/>
                    <a:gd name="connsiteX5" fmla="*/ 41892 w 109551"/>
                    <a:gd name="connsiteY5" fmla="*/ 480646 h 509366"/>
                    <a:gd name="connsiteX6" fmla="*/ 49932 w 109551"/>
                    <a:gd name="connsiteY6" fmla="*/ 502598 h 509366"/>
                    <a:gd name="connsiteX7" fmla="*/ 95117 w 109551"/>
                    <a:gd name="connsiteY7" fmla="*/ 507663 h 509366"/>
                    <a:gd name="connsiteX8" fmla="*/ 81772 w 109551"/>
                    <a:gd name="connsiteY8" fmla="*/ 460063 h 509366"/>
                    <a:gd name="connsiteX9" fmla="*/ 77830 w 109551"/>
                    <a:gd name="connsiteY9" fmla="*/ 443499 h 509366"/>
                    <a:gd name="connsiteX10" fmla="*/ 69790 w 109551"/>
                    <a:gd name="connsiteY10" fmla="*/ 403780 h 509366"/>
                    <a:gd name="connsiteX11" fmla="*/ 59739 w 109551"/>
                    <a:gd name="connsiteY11" fmla="*/ 335838 h 509366"/>
                    <a:gd name="connsiteX12" fmla="*/ 105489 w 109551"/>
                    <a:gd name="connsiteY12" fmla="*/ 75566 h 509366"/>
                    <a:gd name="connsiteX13" fmla="*/ 105489 w 109551"/>
                    <a:gd name="connsiteY13" fmla="*/ -1703 h 509366"/>
                    <a:gd name="connsiteX14" fmla="*/ 52182 w 109551"/>
                    <a:gd name="connsiteY14" fmla="*/ 41394 h 509366"/>
                    <a:gd name="connsiteX15" fmla="*/ 34652 w 109551"/>
                    <a:gd name="connsiteY15" fmla="*/ 65515 h 509366"/>
                    <a:gd name="connsiteX16" fmla="*/ 34652 w 109551"/>
                    <a:gd name="connsiteY16" fmla="*/ 65515 h 509366"/>
                    <a:gd name="connsiteX17" fmla="*/ 3538 w 109551"/>
                    <a:gd name="connsiteY17" fmla="*/ 323294 h 50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9551" h="509366">
                      <a:moveTo>
                        <a:pt x="3538" y="323294"/>
                      </a:moveTo>
                      <a:cubicBezTo>
                        <a:pt x="6915" y="345647"/>
                        <a:pt x="11096" y="367195"/>
                        <a:pt x="15599" y="387056"/>
                      </a:cubicBezTo>
                      <a:cubicBezTo>
                        <a:pt x="17770" y="396784"/>
                        <a:pt x="20102" y="406192"/>
                        <a:pt x="22430" y="415036"/>
                      </a:cubicBezTo>
                      <a:cubicBezTo>
                        <a:pt x="26611" y="431599"/>
                        <a:pt x="30954" y="446395"/>
                        <a:pt x="34813" y="458857"/>
                      </a:cubicBezTo>
                      <a:cubicBezTo>
                        <a:pt x="35296" y="460625"/>
                        <a:pt x="35940" y="462234"/>
                        <a:pt x="36423" y="463842"/>
                      </a:cubicBezTo>
                      <a:cubicBezTo>
                        <a:pt x="38354" y="470194"/>
                        <a:pt x="40203" y="475822"/>
                        <a:pt x="41892" y="480646"/>
                      </a:cubicBezTo>
                      <a:cubicBezTo>
                        <a:pt x="46552" y="494638"/>
                        <a:pt x="49932" y="502598"/>
                        <a:pt x="49932" y="502598"/>
                      </a:cubicBezTo>
                      <a:lnTo>
                        <a:pt x="95117" y="507663"/>
                      </a:lnTo>
                      <a:cubicBezTo>
                        <a:pt x="95117" y="507663"/>
                        <a:pt x="89086" y="489492"/>
                        <a:pt x="81772" y="460063"/>
                      </a:cubicBezTo>
                      <a:cubicBezTo>
                        <a:pt x="80484" y="454917"/>
                        <a:pt x="79118" y="449370"/>
                        <a:pt x="77830" y="443499"/>
                      </a:cubicBezTo>
                      <a:cubicBezTo>
                        <a:pt x="75098" y="431519"/>
                        <a:pt x="72204" y="418172"/>
                        <a:pt x="69790" y="403780"/>
                      </a:cubicBezTo>
                      <a:cubicBezTo>
                        <a:pt x="65931" y="382955"/>
                        <a:pt x="62315" y="359959"/>
                        <a:pt x="59739" y="335838"/>
                      </a:cubicBezTo>
                      <a:cubicBezTo>
                        <a:pt x="50493" y="248035"/>
                        <a:pt x="54753" y="145197"/>
                        <a:pt x="105489" y="75566"/>
                      </a:cubicBezTo>
                      <a:lnTo>
                        <a:pt x="105489" y="-1703"/>
                      </a:lnTo>
                      <a:cubicBezTo>
                        <a:pt x="85227" y="9232"/>
                        <a:pt x="67136" y="23866"/>
                        <a:pt x="52182" y="41394"/>
                      </a:cubicBezTo>
                      <a:cubicBezTo>
                        <a:pt x="45751" y="48952"/>
                        <a:pt x="39881" y="57073"/>
                        <a:pt x="34652" y="65515"/>
                      </a:cubicBezTo>
                      <a:lnTo>
                        <a:pt x="34652" y="65515"/>
                      </a:lnTo>
                      <a:cubicBezTo>
                        <a:pt x="-9810" y="137800"/>
                        <a:pt x="-9410" y="237502"/>
                        <a:pt x="3538" y="323294"/>
                      </a:cubicBezTo>
                      <a:close/>
                    </a:path>
                  </a:pathLst>
                </a:custGeom>
                <a:solidFill>
                  <a:srgbClr val="BFD647"/>
                </a:solidFill>
                <a:ln w="8032" cap="flat">
                  <a:noFill/>
                  <a:prstDash val="solid"/>
                  <a:miter/>
                </a:ln>
              </p:spPr>
              <p:txBody>
                <a:bodyPr rtlCol="0" anchor="ctr"/>
                <a:lstStyle/>
                <a:p>
                  <a:endParaRPr lang="zh-CN" altLang="en-US"/>
                </a:p>
              </p:txBody>
            </p:sp>
            <p:sp>
              <p:nvSpPr>
                <p:cNvPr id="335" name="ïSḷïḍê">
                  <a:extLst>
                    <a:ext uri="{FF2B5EF4-FFF2-40B4-BE49-F238E27FC236}">
                      <a16:creationId xmlns:a16="http://schemas.microsoft.com/office/drawing/2014/main" id="{7F875DDE-8D21-4C79-1F66-CC9F4ED71E28}"/>
                    </a:ext>
                  </a:extLst>
                </p:cNvPr>
                <p:cNvSpPr/>
                <p:nvPr/>
              </p:nvSpPr>
              <p:spPr>
                <a:xfrm>
                  <a:off x="10681228" y="4644271"/>
                  <a:ext cx="1016640" cy="548288"/>
                </a:xfrm>
                <a:custGeom>
                  <a:avLst/>
                  <a:gdLst>
                    <a:gd name="connsiteX0" fmla="*/ -4062 w 1016640"/>
                    <a:gd name="connsiteY0" fmla="*/ 30828 h 548288"/>
                    <a:gd name="connsiteX1" fmla="*/ 422646 w 1016640"/>
                    <a:gd name="connsiteY1" fmla="*/ 236021 h 548288"/>
                    <a:gd name="connsiteX2" fmla="*/ 1012578 w 1016640"/>
                    <a:gd name="connsiteY2" fmla="*/ 521217 h 548288"/>
                    <a:gd name="connsiteX3" fmla="*/ 1002288 w 1016640"/>
                    <a:gd name="connsiteY3" fmla="*/ 494121 h 548288"/>
                    <a:gd name="connsiteX4" fmla="*/ 583617 w 1016640"/>
                    <a:gd name="connsiteY4" fmla="*/ 186491 h 548288"/>
                    <a:gd name="connsiteX5" fmla="*/ -4062 w 1016640"/>
                    <a:gd name="connsiteY5" fmla="*/ 30828 h 54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6640" h="548288">
                      <a:moveTo>
                        <a:pt x="-4062" y="30828"/>
                      </a:moveTo>
                      <a:cubicBezTo>
                        <a:pt x="-4062" y="30828"/>
                        <a:pt x="188105" y="-6802"/>
                        <a:pt x="422646" y="236021"/>
                      </a:cubicBezTo>
                      <a:cubicBezTo>
                        <a:pt x="844372" y="672539"/>
                        <a:pt x="1012578" y="521217"/>
                        <a:pt x="1012578" y="521217"/>
                      </a:cubicBezTo>
                      <a:lnTo>
                        <a:pt x="1002288" y="494121"/>
                      </a:lnTo>
                      <a:cubicBezTo>
                        <a:pt x="1002288" y="494121"/>
                        <a:pt x="836571" y="480532"/>
                        <a:pt x="583617" y="186491"/>
                      </a:cubicBezTo>
                      <a:cubicBezTo>
                        <a:pt x="330663" y="-107550"/>
                        <a:pt x="-4062" y="30828"/>
                        <a:pt x="-4062" y="30828"/>
                      </a:cubicBezTo>
                      <a:close/>
                    </a:path>
                  </a:pathLst>
                </a:custGeom>
                <a:solidFill>
                  <a:srgbClr val="8DD155"/>
                </a:solidFill>
                <a:ln w="8032" cap="flat">
                  <a:noFill/>
                  <a:prstDash val="solid"/>
                  <a:miter/>
                </a:ln>
              </p:spPr>
              <p:txBody>
                <a:bodyPr rtlCol="0" anchor="ctr"/>
                <a:lstStyle/>
                <a:p>
                  <a:endParaRPr lang="zh-CN" altLang="en-US"/>
                </a:p>
              </p:txBody>
            </p:sp>
            <p:sp>
              <p:nvSpPr>
                <p:cNvPr id="336" name="i$ḷïḑè">
                  <a:extLst>
                    <a:ext uri="{FF2B5EF4-FFF2-40B4-BE49-F238E27FC236}">
                      <a16:creationId xmlns:a16="http://schemas.microsoft.com/office/drawing/2014/main" id="{FF6A9B2B-F9C2-1041-0990-693D1C6CB524}"/>
                    </a:ext>
                  </a:extLst>
                </p:cNvPr>
                <p:cNvSpPr/>
                <p:nvPr/>
              </p:nvSpPr>
              <p:spPr>
                <a:xfrm>
                  <a:off x="12001718" y="4641907"/>
                  <a:ext cx="234941" cy="270562"/>
                </a:xfrm>
                <a:custGeom>
                  <a:avLst/>
                  <a:gdLst>
                    <a:gd name="connsiteX0" fmla="*/ -4062 w 234941"/>
                    <a:gd name="connsiteY0" fmla="*/ 234687 h 270562"/>
                    <a:gd name="connsiteX1" fmla="*/ 8560 w 234941"/>
                    <a:gd name="connsiteY1" fmla="*/ 268055 h 270562"/>
                    <a:gd name="connsiteX2" fmla="*/ 8965 w 234941"/>
                    <a:gd name="connsiteY2" fmla="*/ 268859 h 270562"/>
                    <a:gd name="connsiteX3" fmla="*/ 108906 w 234941"/>
                    <a:gd name="connsiteY3" fmla="*/ 234767 h 270562"/>
                    <a:gd name="connsiteX4" fmla="*/ 155865 w 234941"/>
                    <a:gd name="connsiteY4" fmla="*/ 213621 h 270562"/>
                    <a:gd name="connsiteX5" fmla="*/ 195423 w 234941"/>
                    <a:gd name="connsiteY5" fmla="*/ 193037 h 270562"/>
                    <a:gd name="connsiteX6" fmla="*/ 218901 w 234941"/>
                    <a:gd name="connsiteY6" fmla="*/ 179368 h 270562"/>
                    <a:gd name="connsiteX7" fmla="*/ 230879 w 234941"/>
                    <a:gd name="connsiteY7" fmla="*/ 171810 h 270562"/>
                    <a:gd name="connsiteX8" fmla="*/ 222199 w 234941"/>
                    <a:gd name="connsiteY8" fmla="*/ 171810 h 270562"/>
                    <a:gd name="connsiteX9" fmla="*/ 218901 w 234941"/>
                    <a:gd name="connsiteY9" fmla="*/ 171810 h 270562"/>
                    <a:gd name="connsiteX10" fmla="*/ 218901 w 234941"/>
                    <a:gd name="connsiteY10" fmla="*/ -1703 h 270562"/>
                    <a:gd name="connsiteX11" fmla="*/ 173151 w 234941"/>
                    <a:gd name="connsiteY11" fmla="*/ 68249 h 270562"/>
                    <a:gd name="connsiteX12" fmla="*/ 143400 w 234941"/>
                    <a:gd name="connsiteY12" fmla="*/ 104270 h 270562"/>
                    <a:gd name="connsiteX13" fmla="*/ 129572 w 234941"/>
                    <a:gd name="connsiteY13" fmla="*/ 119467 h 270562"/>
                    <a:gd name="connsiteX14" fmla="*/ 109793 w 234941"/>
                    <a:gd name="connsiteY14" fmla="*/ 139729 h 270562"/>
                    <a:gd name="connsiteX15" fmla="*/ 77631 w 234941"/>
                    <a:gd name="connsiteY15" fmla="*/ 170282 h 270562"/>
                    <a:gd name="connsiteX16" fmla="*/ 57447 w 234941"/>
                    <a:gd name="connsiteY16" fmla="*/ 187730 h 270562"/>
                    <a:gd name="connsiteX17" fmla="*/ 8560 w 234941"/>
                    <a:gd name="connsiteY17" fmla="*/ 225601 h 270562"/>
                    <a:gd name="connsiteX18" fmla="*/ 6955 w 234941"/>
                    <a:gd name="connsiteY18" fmla="*/ 226727 h 270562"/>
                    <a:gd name="connsiteX19" fmla="*/ -4062 w 234941"/>
                    <a:gd name="connsiteY19" fmla="*/ 234687 h 27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41" h="270562">
                      <a:moveTo>
                        <a:pt x="-4062" y="234687"/>
                      </a:moveTo>
                      <a:lnTo>
                        <a:pt x="8560" y="268055"/>
                      </a:lnTo>
                      <a:lnTo>
                        <a:pt x="8965" y="268859"/>
                      </a:lnTo>
                      <a:cubicBezTo>
                        <a:pt x="42976" y="259773"/>
                        <a:pt x="76422" y="248356"/>
                        <a:pt x="108906" y="234767"/>
                      </a:cubicBezTo>
                      <a:cubicBezTo>
                        <a:pt x="123703" y="228656"/>
                        <a:pt x="139462" y="221581"/>
                        <a:pt x="155865" y="213621"/>
                      </a:cubicBezTo>
                      <a:cubicBezTo>
                        <a:pt x="168726" y="207350"/>
                        <a:pt x="182075" y="200515"/>
                        <a:pt x="195423" y="193037"/>
                      </a:cubicBezTo>
                      <a:cubicBezTo>
                        <a:pt x="203464" y="188695"/>
                        <a:pt x="211022" y="184113"/>
                        <a:pt x="218901" y="179368"/>
                      </a:cubicBezTo>
                      <a:cubicBezTo>
                        <a:pt x="222839" y="176876"/>
                        <a:pt x="226942" y="174383"/>
                        <a:pt x="230879" y="171810"/>
                      </a:cubicBezTo>
                      <a:cubicBezTo>
                        <a:pt x="227986" y="171810"/>
                        <a:pt x="225092" y="171810"/>
                        <a:pt x="222199" y="171810"/>
                      </a:cubicBezTo>
                      <a:lnTo>
                        <a:pt x="218901" y="171810"/>
                      </a:lnTo>
                      <a:lnTo>
                        <a:pt x="218901" y="-1703"/>
                      </a:lnTo>
                      <a:cubicBezTo>
                        <a:pt x="205553" y="22820"/>
                        <a:pt x="190276" y="46218"/>
                        <a:pt x="173151" y="68249"/>
                      </a:cubicBezTo>
                      <a:cubicBezTo>
                        <a:pt x="163501" y="80791"/>
                        <a:pt x="153533" y="92933"/>
                        <a:pt x="143400" y="104270"/>
                      </a:cubicBezTo>
                      <a:cubicBezTo>
                        <a:pt x="138818" y="109416"/>
                        <a:pt x="134154" y="114482"/>
                        <a:pt x="129572" y="119467"/>
                      </a:cubicBezTo>
                      <a:cubicBezTo>
                        <a:pt x="122976" y="126462"/>
                        <a:pt x="116302" y="133216"/>
                        <a:pt x="109793" y="139729"/>
                      </a:cubicBezTo>
                      <a:cubicBezTo>
                        <a:pt x="98615" y="150744"/>
                        <a:pt x="87682" y="161036"/>
                        <a:pt x="77631" y="170282"/>
                      </a:cubicBezTo>
                      <a:cubicBezTo>
                        <a:pt x="70552" y="176473"/>
                        <a:pt x="63882" y="182262"/>
                        <a:pt x="57447" y="187730"/>
                      </a:cubicBezTo>
                      <a:cubicBezTo>
                        <a:pt x="36785" y="204937"/>
                        <a:pt x="19498" y="217802"/>
                        <a:pt x="8560" y="225601"/>
                      </a:cubicBezTo>
                      <a:lnTo>
                        <a:pt x="6955" y="226727"/>
                      </a:lnTo>
                      <a:cubicBezTo>
                        <a:pt x="-203" y="232195"/>
                        <a:pt x="-4062" y="234687"/>
                        <a:pt x="-4062" y="234687"/>
                      </a:cubicBezTo>
                      <a:close/>
                    </a:path>
                  </a:pathLst>
                </a:custGeom>
                <a:solidFill>
                  <a:srgbClr val="8DD155"/>
                </a:solidFill>
                <a:ln w="8032" cap="flat">
                  <a:noFill/>
                  <a:prstDash val="solid"/>
                  <a:miter/>
                </a:ln>
              </p:spPr>
              <p:txBody>
                <a:bodyPr rtlCol="0" anchor="ctr"/>
                <a:lstStyle/>
                <a:p>
                  <a:endParaRPr lang="zh-CN" altLang="en-US"/>
                </a:p>
              </p:txBody>
            </p:sp>
            <p:sp>
              <p:nvSpPr>
                <p:cNvPr id="337" name="ïśliḑê">
                  <a:extLst>
                    <a:ext uri="{FF2B5EF4-FFF2-40B4-BE49-F238E27FC236}">
                      <a16:creationId xmlns:a16="http://schemas.microsoft.com/office/drawing/2014/main" id="{EC1B88A0-F788-0C2A-8678-B4F4DE0231CA}"/>
                    </a:ext>
                  </a:extLst>
                </p:cNvPr>
                <p:cNvSpPr/>
                <p:nvPr/>
              </p:nvSpPr>
              <p:spPr>
                <a:xfrm>
                  <a:off x="10756486" y="4267706"/>
                  <a:ext cx="958346" cy="906802"/>
                </a:xfrm>
                <a:custGeom>
                  <a:avLst/>
                  <a:gdLst>
                    <a:gd name="connsiteX0" fmla="*/ 920274 w 958346"/>
                    <a:gd name="connsiteY0" fmla="*/ 905100 h 906802"/>
                    <a:gd name="connsiteX1" fmla="*/ 954285 w 958346"/>
                    <a:gd name="connsiteY1" fmla="*/ 887169 h 906802"/>
                    <a:gd name="connsiteX2" fmla="*/ 767587 w 958346"/>
                    <a:gd name="connsiteY2" fmla="*/ 616124 h 906802"/>
                    <a:gd name="connsiteX3" fmla="*/ 521707 w 958346"/>
                    <a:gd name="connsiteY3" fmla="*/ 354646 h 906802"/>
                    <a:gd name="connsiteX4" fmla="*/ -4062 w 958346"/>
                    <a:gd name="connsiteY4" fmla="*/ 5368 h 906802"/>
                    <a:gd name="connsiteX5" fmla="*/ 389923 w 958346"/>
                    <a:gd name="connsiteY5" fmla="*/ 282523 h 906802"/>
                    <a:gd name="connsiteX6" fmla="*/ 452558 w 958346"/>
                    <a:gd name="connsiteY6" fmla="*/ 608807 h 906802"/>
                    <a:gd name="connsiteX7" fmla="*/ 920274 w 958346"/>
                    <a:gd name="connsiteY7" fmla="*/ 905100 h 906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8346" h="906802">
                      <a:moveTo>
                        <a:pt x="920274" y="905100"/>
                      </a:moveTo>
                      <a:lnTo>
                        <a:pt x="954285" y="887169"/>
                      </a:lnTo>
                      <a:cubicBezTo>
                        <a:pt x="954285" y="887169"/>
                        <a:pt x="936998" y="663885"/>
                        <a:pt x="767587" y="616124"/>
                      </a:cubicBezTo>
                      <a:cubicBezTo>
                        <a:pt x="598171" y="568364"/>
                        <a:pt x="511574" y="426368"/>
                        <a:pt x="521707" y="354646"/>
                      </a:cubicBezTo>
                      <a:cubicBezTo>
                        <a:pt x="531837" y="282926"/>
                        <a:pt x="438166" y="-54454"/>
                        <a:pt x="-4062" y="5368"/>
                      </a:cubicBezTo>
                      <a:cubicBezTo>
                        <a:pt x="-4062" y="5368"/>
                        <a:pt x="340635" y="-5166"/>
                        <a:pt x="389923" y="282523"/>
                      </a:cubicBezTo>
                      <a:cubicBezTo>
                        <a:pt x="389923" y="282523"/>
                        <a:pt x="362586" y="512161"/>
                        <a:pt x="452558" y="608807"/>
                      </a:cubicBezTo>
                      <a:cubicBezTo>
                        <a:pt x="542531" y="705453"/>
                        <a:pt x="878626" y="722259"/>
                        <a:pt x="920274" y="905100"/>
                      </a:cubicBezTo>
                      <a:close/>
                    </a:path>
                  </a:pathLst>
                </a:custGeom>
                <a:solidFill>
                  <a:srgbClr val="84B84D"/>
                </a:solidFill>
                <a:ln w="8032" cap="flat">
                  <a:noFill/>
                  <a:prstDash val="solid"/>
                  <a:miter/>
                </a:ln>
              </p:spPr>
              <p:txBody>
                <a:bodyPr rtlCol="0" anchor="ctr"/>
                <a:lstStyle/>
                <a:p>
                  <a:endParaRPr lang="zh-CN" altLang="en-US"/>
                </a:p>
              </p:txBody>
            </p:sp>
            <p:sp>
              <p:nvSpPr>
                <p:cNvPr id="338" name="iŝľidê">
                  <a:extLst>
                    <a:ext uri="{FF2B5EF4-FFF2-40B4-BE49-F238E27FC236}">
                      <a16:creationId xmlns:a16="http://schemas.microsoft.com/office/drawing/2014/main" id="{FA3602B8-7EA4-3AC0-042E-BA715D8C2799}"/>
                    </a:ext>
                  </a:extLst>
                </p:cNvPr>
                <p:cNvSpPr/>
                <p:nvPr/>
              </p:nvSpPr>
              <p:spPr>
                <a:xfrm rot="-1246199">
                  <a:off x="11386370" y="5025658"/>
                  <a:ext cx="610112" cy="434347"/>
                </a:xfrm>
                <a:custGeom>
                  <a:avLst/>
                  <a:gdLst>
                    <a:gd name="connsiteX0" fmla="*/ 606050 w 610112"/>
                    <a:gd name="connsiteY0" fmla="*/ 215470 h 434347"/>
                    <a:gd name="connsiteX1" fmla="*/ 300994 w 610112"/>
                    <a:gd name="connsiteY1" fmla="*/ 432644 h 434347"/>
                    <a:gd name="connsiteX2" fmla="*/ -4062 w 610112"/>
                    <a:gd name="connsiteY2" fmla="*/ 215470 h 434347"/>
                    <a:gd name="connsiteX3" fmla="*/ 300994 w 610112"/>
                    <a:gd name="connsiteY3" fmla="*/ -1703 h 434347"/>
                    <a:gd name="connsiteX4" fmla="*/ 606050 w 610112"/>
                    <a:gd name="connsiteY4" fmla="*/ 215470 h 434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0112" h="434347">
                      <a:moveTo>
                        <a:pt x="606050" y="215470"/>
                      </a:moveTo>
                      <a:cubicBezTo>
                        <a:pt x="606050" y="335412"/>
                        <a:pt x="469471" y="432644"/>
                        <a:pt x="300994" y="432644"/>
                      </a:cubicBezTo>
                      <a:cubicBezTo>
                        <a:pt x="132517" y="432644"/>
                        <a:pt x="-4062" y="335412"/>
                        <a:pt x="-4062" y="215470"/>
                      </a:cubicBezTo>
                      <a:cubicBezTo>
                        <a:pt x="-4062" y="95528"/>
                        <a:pt x="132517" y="-1703"/>
                        <a:pt x="300994" y="-1703"/>
                      </a:cubicBezTo>
                      <a:cubicBezTo>
                        <a:pt x="469471" y="-1703"/>
                        <a:pt x="606050" y="95528"/>
                        <a:pt x="606050" y="215470"/>
                      </a:cubicBezTo>
                      <a:close/>
                    </a:path>
                  </a:pathLst>
                </a:custGeom>
                <a:solidFill>
                  <a:srgbClr val="8CA6FF"/>
                </a:solidFill>
                <a:ln w="8032" cap="flat">
                  <a:noFill/>
                  <a:prstDash val="solid"/>
                  <a:miter/>
                </a:ln>
              </p:spPr>
              <p:txBody>
                <a:bodyPr rtlCol="0" anchor="ctr"/>
                <a:lstStyle/>
                <a:p>
                  <a:endParaRPr lang="zh-CN" altLang="en-US"/>
                </a:p>
              </p:txBody>
            </p:sp>
            <p:sp>
              <p:nvSpPr>
                <p:cNvPr id="339" name="ïSľîḍe">
                  <a:extLst>
                    <a:ext uri="{FF2B5EF4-FFF2-40B4-BE49-F238E27FC236}">
                      <a16:creationId xmlns:a16="http://schemas.microsoft.com/office/drawing/2014/main" id="{50928DE9-B408-BCAB-C05C-126E7FD85810}"/>
                    </a:ext>
                  </a:extLst>
                </p:cNvPr>
                <p:cNvSpPr/>
                <p:nvPr/>
              </p:nvSpPr>
              <p:spPr>
                <a:xfrm>
                  <a:off x="11613366" y="5055569"/>
                  <a:ext cx="238313" cy="137295"/>
                </a:xfrm>
                <a:custGeom>
                  <a:avLst/>
                  <a:gdLst>
                    <a:gd name="connsiteX0" fmla="*/ -3985 w 238313"/>
                    <a:gd name="connsiteY0" fmla="*/ 74542 h 137295"/>
                    <a:gd name="connsiteX1" fmla="*/ 119437 w 238313"/>
                    <a:gd name="connsiteY1" fmla="*/ 135167 h 137295"/>
                    <a:gd name="connsiteX2" fmla="*/ 234175 w 238313"/>
                    <a:gd name="connsiteY2" fmla="*/ 59425 h 137295"/>
                    <a:gd name="connsiteX3" fmla="*/ 110753 w 238313"/>
                    <a:gd name="connsiteY3" fmla="*/ -1280 h 137295"/>
                    <a:gd name="connsiteX4" fmla="*/ -3985 w 238313"/>
                    <a:gd name="connsiteY4" fmla="*/ 74542 h 137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313" h="137295">
                      <a:moveTo>
                        <a:pt x="-3985" y="74542"/>
                      </a:moveTo>
                      <a:cubicBezTo>
                        <a:pt x="-1575" y="112172"/>
                        <a:pt x="53664" y="139348"/>
                        <a:pt x="119437" y="135167"/>
                      </a:cubicBezTo>
                      <a:cubicBezTo>
                        <a:pt x="185206" y="130986"/>
                        <a:pt x="236507" y="97055"/>
                        <a:pt x="234175" y="59425"/>
                      </a:cubicBezTo>
                      <a:cubicBezTo>
                        <a:pt x="231843" y="21796"/>
                        <a:pt x="176525" y="-5461"/>
                        <a:pt x="110753" y="-1280"/>
                      </a:cubicBezTo>
                      <a:cubicBezTo>
                        <a:pt x="44980" y="2900"/>
                        <a:pt x="-6317" y="36832"/>
                        <a:pt x="-3985" y="74542"/>
                      </a:cubicBezTo>
                      <a:close/>
                    </a:path>
                  </a:pathLst>
                </a:custGeom>
                <a:solidFill>
                  <a:srgbClr val="999999"/>
                </a:solidFill>
                <a:ln w="8032" cap="flat">
                  <a:noFill/>
                  <a:prstDash val="solid"/>
                  <a:miter/>
                </a:ln>
              </p:spPr>
              <p:txBody>
                <a:bodyPr rtlCol="0" anchor="ctr"/>
                <a:lstStyle/>
                <a:p>
                  <a:endParaRPr lang="zh-CN" altLang="en-US"/>
                </a:p>
              </p:txBody>
            </p:sp>
            <p:sp>
              <p:nvSpPr>
                <p:cNvPr id="340" name="ïṧľíḍé">
                  <a:extLst>
                    <a:ext uri="{FF2B5EF4-FFF2-40B4-BE49-F238E27FC236}">
                      <a16:creationId xmlns:a16="http://schemas.microsoft.com/office/drawing/2014/main" id="{1526A594-29EE-D03B-D617-62D31ECEAB62}"/>
                    </a:ext>
                  </a:extLst>
                </p:cNvPr>
                <p:cNvSpPr/>
                <p:nvPr/>
              </p:nvSpPr>
              <p:spPr>
                <a:xfrm>
                  <a:off x="11895371" y="4775218"/>
                  <a:ext cx="341131" cy="459156"/>
                </a:xfrm>
                <a:custGeom>
                  <a:avLst/>
                  <a:gdLst>
                    <a:gd name="connsiteX0" fmla="*/ 1218 w 341131"/>
                    <a:gd name="connsiteY0" fmla="*/ 318549 h 459156"/>
                    <a:gd name="connsiteX1" fmla="*/ 1218 w 341131"/>
                    <a:gd name="connsiteY1" fmla="*/ 319353 h 459156"/>
                    <a:gd name="connsiteX2" fmla="*/ 1858 w 341131"/>
                    <a:gd name="connsiteY2" fmla="*/ 321846 h 459156"/>
                    <a:gd name="connsiteX3" fmla="*/ 3707 w 341131"/>
                    <a:gd name="connsiteY3" fmla="*/ 327877 h 459156"/>
                    <a:gd name="connsiteX4" fmla="*/ 6283 w 341131"/>
                    <a:gd name="connsiteY4" fmla="*/ 335515 h 459156"/>
                    <a:gd name="connsiteX5" fmla="*/ 87088 w 341131"/>
                    <a:gd name="connsiteY5" fmla="*/ 424925 h 459156"/>
                    <a:gd name="connsiteX6" fmla="*/ 325088 w 341131"/>
                    <a:gd name="connsiteY6" fmla="*/ 444303 h 459156"/>
                    <a:gd name="connsiteX7" fmla="*/ 325088 w 341131"/>
                    <a:gd name="connsiteY7" fmla="*/ 46057 h 459156"/>
                    <a:gd name="connsiteX8" fmla="*/ 337070 w 341131"/>
                    <a:gd name="connsiteY8" fmla="*/ 38499 h 459156"/>
                    <a:gd name="connsiteX9" fmla="*/ 328386 w 341131"/>
                    <a:gd name="connsiteY9" fmla="*/ 38499 h 459156"/>
                    <a:gd name="connsiteX10" fmla="*/ 325088 w 341131"/>
                    <a:gd name="connsiteY10" fmla="*/ 38499 h 459156"/>
                    <a:gd name="connsiteX11" fmla="*/ 325088 w 341131"/>
                    <a:gd name="connsiteY11" fmla="*/ -1703 h 459156"/>
                    <a:gd name="connsiteX12" fmla="*/ 289389 w 341131"/>
                    <a:gd name="connsiteY12" fmla="*/ 3040 h 459156"/>
                    <a:gd name="connsiteX13" fmla="*/ 258271 w 341131"/>
                    <a:gd name="connsiteY13" fmla="*/ 9955 h 459156"/>
                    <a:gd name="connsiteX14" fmla="*/ 242594 w 341131"/>
                    <a:gd name="connsiteY14" fmla="*/ 14297 h 459156"/>
                    <a:gd name="connsiteX15" fmla="*/ 220722 w 341131"/>
                    <a:gd name="connsiteY15" fmla="*/ 21695 h 459156"/>
                    <a:gd name="connsiteX16" fmla="*/ 214531 w 341131"/>
                    <a:gd name="connsiteY16" fmla="*/ 23865 h 459156"/>
                    <a:gd name="connsiteX17" fmla="*/ 183496 w 341131"/>
                    <a:gd name="connsiteY17" fmla="*/ 37132 h 459156"/>
                    <a:gd name="connsiteX18" fmla="*/ 161302 w 341131"/>
                    <a:gd name="connsiteY18" fmla="*/ 48469 h 459156"/>
                    <a:gd name="connsiteX19" fmla="*/ 110165 w 341131"/>
                    <a:gd name="connsiteY19" fmla="*/ 81596 h 459156"/>
                    <a:gd name="connsiteX20" fmla="*/ 87571 w 341131"/>
                    <a:gd name="connsiteY20" fmla="*/ 100170 h 459156"/>
                    <a:gd name="connsiteX21" fmla="*/ 15207 w 341131"/>
                    <a:gd name="connsiteY21" fmla="*/ 196093 h 459156"/>
                    <a:gd name="connsiteX22" fmla="*/ 12152 w 341131"/>
                    <a:gd name="connsiteY22" fmla="*/ 202927 h 459156"/>
                    <a:gd name="connsiteX23" fmla="*/ -3929 w 341131"/>
                    <a:gd name="connsiteY23" fmla="*/ 269583 h 459156"/>
                    <a:gd name="connsiteX24" fmla="*/ -3929 w 341131"/>
                    <a:gd name="connsiteY24" fmla="*/ 271110 h 459156"/>
                    <a:gd name="connsiteX25" fmla="*/ 1218 w 341131"/>
                    <a:gd name="connsiteY25" fmla="*/ 318549 h 45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41131" h="459156">
                      <a:moveTo>
                        <a:pt x="1218" y="318549"/>
                      </a:moveTo>
                      <a:cubicBezTo>
                        <a:pt x="1218" y="318791"/>
                        <a:pt x="1218" y="319113"/>
                        <a:pt x="1218" y="319353"/>
                      </a:cubicBezTo>
                      <a:cubicBezTo>
                        <a:pt x="1218" y="320158"/>
                        <a:pt x="1619" y="320962"/>
                        <a:pt x="1858" y="321846"/>
                      </a:cubicBezTo>
                      <a:cubicBezTo>
                        <a:pt x="2102" y="322731"/>
                        <a:pt x="2985" y="325867"/>
                        <a:pt x="3707" y="327877"/>
                      </a:cubicBezTo>
                      <a:cubicBezTo>
                        <a:pt x="4434" y="329887"/>
                        <a:pt x="5317" y="333023"/>
                        <a:pt x="6283" y="335515"/>
                      </a:cubicBezTo>
                      <a:cubicBezTo>
                        <a:pt x="21559" y="374029"/>
                        <a:pt x="50262" y="405789"/>
                        <a:pt x="87088" y="424925"/>
                      </a:cubicBezTo>
                      <a:cubicBezTo>
                        <a:pt x="149241" y="459178"/>
                        <a:pt x="236081" y="467621"/>
                        <a:pt x="325088" y="444303"/>
                      </a:cubicBezTo>
                      <a:lnTo>
                        <a:pt x="325088" y="46057"/>
                      </a:lnTo>
                      <a:cubicBezTo>
                        <a:pt x="329030" y="43565"/>
                        <a:pt x="333128" y="41072"/>
                        <a:pt x="337070" y="38499"/>
                      </a:cubicBezTo>
                      <a:cubicBezTo>
                        <a:pt x="334173" y="38499"/>
                        <a:pt x="331279" y="38499"/>
                        <a:pt x="328386" y="38499"/>
                      </a:cubicBezTo>
                      <a:lnTo>
                        <a:pt x="325088" y="38499"/>
                      </a:lnTo>
                      <a:lnTo>
                        <a:pt x="325088" y="-1703"/>
                      </a:lnTo>
                      <a:cubicBezTo>
                        <a:pt x="313267" y="-738"/>
                        <a:pt x="300966" y="869"/>
                        <a:pt x="289389" y="3040"/>
                      </a:cubicBezTo>
                      <a:cubicBezTo>
                        <a:pt x="279016" y="4890"/>
                        <a:pt x="268726" y="7222"/>
                        <a:pt x="258271" y="9955"/>
                      </a:cubicBezTo>
                      <a:cubicBezTo>
                        <a:pt x="253124" y="11242"/>
                        <a:pt x="247898" y="12769"/>
                        <a:pt x="242594" y="14297"/>
                      </a:cubicBezTo>
                      <a:cubicBezTo>
                        <a:pt x="235276" y="16549"/>
                        <a:pt x="227958" y="19041"/>
                        <a:pt x="220722" y="21695"/>
                      </a:cubicBezTo>
                      <a:lnTo>
                        <a:pt x="214531" y="23865"/>
                      </a:lnTo>
                      <a:cubicBezTo>
                        <a:pt x="203919" y="27966"/>
                        <a:pt x="193464" y="32308"/>
                        <a:pt x="183496" y="37132"/>
                      </a:cubicBezTo>
                      <a:cubicBezTo>
                        <a:pt x="175856" y="40670"/>
                        <a:pt x="168538" y="44369"/>
                        <a:pt x="161302" y="48469"/>
                      </a:cubicBezTo>
                      <a:cubicBezTo>
                        <a:pt x="143372" y="58118"/>
                        <a:pt x="126246" y="69214"/>
                        <a:pt x="110165" y="81596"/>
                      </a:cubicBezTo>
                      <a:cubicBezTo>
                        <a:pt x="102125" y="87546"/>
                        <a:pt x="94807" y="93737"/>
                        <a:pt x="87571" y="100170"/>
                      </a:cubicBezTo>
                      <a:cubicBezTo>
                        <a:pt x="57180" y="126864"/>
                        <a:pt x="32575" y="159508"/>
                        <a:pt x="15207" y="196093"/>
                      </a:cubicBezTo>
                      <a:cubicBezTo>
                        <a:pt x="14080" y="198344"/>
                        <a:pt x="13118" y="200676"/>
                        <a:pt x="12152" y="202927"/>
                      </a:cubicBezTo>
                      <a:cubicBezTo>
                        <a:pt x="2906" y="223993"/>
                        <a:pt x="-2562" y="246587"/>
                        <a:pt x="-3929" y="269583"/>
                      </a:cubicBezTo>
                      <a:cubicBezTo>
                        <a:pt x="-4011" y="270065"/>
                        <a:pt x="-4011" y="270628"/>
                        <a:pt x="-3929" y="271110"/>
                      </a:cubicBezTo>
                      <a:cubicBezTo>
                        <a:pt x="-4573" y="287112"/>
                        <a:pt x="-2884" y="303112"/>
                        <a:pt x="1218" y="318549"/>
                      </a:cubicBezTo>
                      <a:close/>
                    </a:path>
                  </a:pathLst>
                </a:custGeom>
                <a:solidFill>
                  <a:srgbClr val="A1B6FF"/>
                </a:solidFill>
                <a:ln w="8032" cap="flat">
                  <a:noFill/>
                  <a:prstDash val="solid"/>
                  <a:miter/>
                </a:ln>
              </p:spPr>
              <p:txBody>
                <a:bodyPr rtlCol="0" anchor="ctr"/>
                <a:lstStyle/>
                <a:p>
                  <a:endParaRPr lang="zh-CN" altLang="en-US"/>
                </a:p>
              </p:txBody>
            </p:sp>
            <p:sp>
              <p:nvSpPr>
                <p:cNvPr id="341" name="íṡḻïḋe">
                  <a:extLst>
                    <a:ext uri="{FF2B5EF4-FFF2-40B4-BE49-F238E27FC236}">
                      <a16:creationId xmlns:a16="http://schemas.microsoft.com/office/drawing/2014/main" id="{3E7C028C-8B75-EDA6-CA83-7862DE8FDBDA}"/>
                    </a:ext>
                  </a:extLst>
                </p:cNvPr>
                <p:cNvSpPr/>
                <p:nvPr/>
              </p:nvSpPr>
              <p:spPr>
                <a:xfrm>
                  <a:off x="12113145" y="4815420"/>
                  <a:ext cx="123515" cy="137253"/>
                </a:xfrm>
                <a:custGeom>
                  <a:avLst/>
                  <a:gdLst>
                    <a:gd name="connsiteX0" fmla="*/ -3965 w 123515"/>
                    <a:gd name="connsiteY0" fmla="*/ 74360 h 137253"/>
                    <a:gd name="connsiteX1" fmla="*/ 107475 w 123515"/>
                    <a:gd name="connsiteY1" fmla="*/ 135548 h 137253"/>
                    <a:gd name="connsiteX2" fmla="*/ 107475 w 123515"/>
                    <a:gd name="connsiteY2" fmla="*/ 5854 h 137253"/>
                    <a:gd name="connsiteX3" fmla="*/ 119453 w 123515"/>
                    <a:gd name="connsiteY3" fmla="*/ -1703 h 137253"/>
                    <a:gd name="connsiteX4" fmla="*/ 110773 w 123515"/>
                    <a:gd name="connsiteY4" fmla="*/ -1703 h 137253"/>
                    <a:gd name="connsiteX5" fmla="*/ 107475 w 123515"/>
                    <a:gd name="connsiteY5" fmla="*/ -1703 h 137253"/>
                    <a:gd name="connsiteX6" fmla="*/ 80056 w 123515"/>
                    <a:gd name="connsiteY6" fmla="*/ 2397 h 137253"/>
                    <a:gd name="connsiteX7" fmla="*/ 43873 w 123515"/>
                    <a:gd name="connsiteY7" fmla="*/ 14539 h 137253"/>
                    <a:gd name="connsiteX8" fmla="*/ 37360 w 123515"/>
                    <a:gd name="connsiteY8" fmla="*/ 17755 h 137253"/>
                    <a:gd name="connsiteX9" fmla="*/ 31813 w 123515"/>
                    <a:gd name="connsiteY9" fmla="*/ 20890 h 137253"/>
                    <a:gd name="connsiteX10" fmla="*/ -2520 w 123515"/>
                    <a:gd name="connsiteY10" fmla="*/ 61093 h 137253"/>
                    <a:gd name="connsiteX11" fmla="*/ -3965 w 123515"/>
                    <a:gd name="connsiteY11" fmla="*/ 74360 h 13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3515" h="137253">
                      <a:moveTo>
                        <a:pt x="-3965" y="74360"/>
                      </a:moveTo>
                      <a:cubicBezTo>
                        <a:pt x="-1716" y="109738"/>
                        <a:pt x="47010" y="135870"/>
                        <a:pt x="107475" y="135548"/>
                      </a:cubicBezTo>
                      <a:lnTo>
                        <a:pt x="107475" y="5854"/>
                      </a:lnTo>
                      <a:cubicBezTo>
                        <a:pt x="111413" y="3362"/>
                        <a:pt x="115515" y="869"/>
                        <a:pt x="119453" y="-1703"/>
                      </a:cubicBezTo>
                      <a:cubicBezTo>
                        <a:pt x="116560" y="-1703"/>
                        <a:pt x="113666" y="-1703"/>
                        <a:pt x="110773" y="-1703"/>
                      </a:cubicBezTo>
                      <a:lnTo>
                        <a:pt x="107475" y="-1703"/>
                      </a:lnTo>
                      <a:cubicBezTo>
                        <a:pt x="98229" y="-980"/>
                        <a:pt x="89062" y="387"/>
                        <a:pt x="80056" y="2397"/>
                      </a:cubicBezTo>
                      <a:cubicBezTo>
                        <a:pt x="67594" y="5050"/>
                        <a:pt x="55451" y="9151"/>
                        <a:pt x="43873" y="14539"/>
                      </a:cubicBezTo>
                      <a:cubicBezTo>
                        <a:pt x="41702" y="15504"/>
                        <a:pt x="39531" y="16629"/>
                        <a:pt x="37360" y="17755"/>
                      </a:cubicBezTo>
                      <a:cubicBezTo>
                        <a:pt x="35189" y="18880"/>
                        <a:pt x="33662" y="19845"/>
                        <a:pt x="31813" y="20890"/>
                      </a:cubicBezTo>
                      <a:cubicBezTo>
                        <a:pt x="15653" y="29413"/>
                        <a:pt x="3349" y="43806"/>
                        <a:pt x="-2520" y="61093"/>
                      </a:cubicBezTo>
                      <a:cubicBezTo>
                        <a:pt x="-3804" y="65354"/>
                        <a:pt x="-4287" y="69857"/>
                        <a:pt x="-3965" y="74360"/>
                      </a:cubicBezTo>
                      <a:close/>
                    </a:path>
                  </a:pathLst>
                </a:custGeom>
                <a:solidFill>
                  <a:srgbClr val="999999"/>
                </a:solidFill>
                <a:ln w="8032" cap="flat">
                  <a:noFill/>
                  <a:prstDash val="solid"/>
                  <a:miter/>
                </a:ln>
              </p:spPr>
              <p:txBody>
                <a:bodyPr rtlCol="0" anchor="ctr"/>
                <a:lstStyle/>
                <a:p>
                  <a:endParaRPr lang="zh-CN" altLang="en-US"/>
                </a:p>
              </p:txBody>
            </p:sp>
            <p:sp>
              <p:nvSpPr>
                <p:cNvPr id="342" name="iSļiḑe">
                  <a:extLst>
                    <a:ext uri="{FF2B5EF4-FFF2-40B4-BE49-F238E27FC236}">
                      <a16:creationId xmlns:a16="http://schemas.microsoft.com/office/drawing/2014/main" id="{B5398ED5-7946-3CDB-DBC8-1CC94D862793}"/>
                    </a:ext>
                  </a:extLst>
                </p:cNvPr>
                <p:cNvSpPr/>
                <p:nvPr/>
              </p:nvSpPr>
              <p:spPr>
                <a:xfrm>
                  <a:off x="8534576" y="5920346"/>
                  <a:ext cx="852614" cy="929882"/>
                </a:xfrm>
                <a:custGeom>
                  <a:avLst/>
                  <a:gdLst>
                    <a:gd name="connsiteX0" fmla="*/ -4062 w 852614"/>
                    <a:gd name="connsiteY0" fmla="*/ 124210 h 929882"/>
                    <a:gd name="connsiteX1" fmla="*/ -2617 w 852614"/>
                    <a:gd name="connsiteY1" fmla="*/ 156372 h 929882"/>
                    <a:gd name="connsiteX2" fmla="*/ -1247 w 852614"/>
                    <a:gd name="connsiteY2" fmla="*/ 182584 h 929882"/>
                    <a:gd name="connsiteX3" fmla="*/ -446 w 852614"/>
                    <a:gd name="connsiteY3" fmla="*/ 195128 h 929882"/>
                    <a:gd name="connsiteX4" fmla="*/ 3174 w 852614"/>
                    <a:gd name="connsiteY4" fmla="*/ 242566 h 929882"/>
                    <a:gd name="connsiteX5" fmla="*/ 4944 w 852614"/>
                    <a:gd name="connsiteY5" fmla="*/ 263231 h 929882"/>
                    <a:gd name="connsiteX6" fmla="*/ 5506 w 852614"/>
                    <a:gd name="connsiteY6" fmla="*/ 269422 h 929882"/>
                    <a:gd name="connsiteX7" fmla="*/ 7516 w 852614"/>
                    <a:gd name="connsiteY7" fmla="*/ 289362 h 929882"/>
                    <a:gd name="connsiteX8" fmla="*/ 13146 w 852614"/>
                    <a:gd name="connsiteY8" fmla="*/ 338650 h 929882"/>
                    <a:gd name="connsiteX9" fmla="*/ 15796 w 852614"/>
                    <a:gd name="connsiteY9" fmla="*/ 358912 h 929882"/>
                    <a:gd name="connsiteX10" fmla="*/ 18933 w 852614"/>
                    <a:gd name="connsiteY10" fmla="*/ 381909 h 929882"/>
                    <a:gd name="connsiteX11" fmla="*/ 25847 w 852614"/>
                    <a:gd name="connsiteY11" fmla="*/ 427578 h 929882"/>
                    <a:gd name="connsiteX12" fmla="*/ 28823 w 852614"/>
                    <a:gd name="connsiteY12" fmla="*/ 445750 h 929882"/>
                    <a:gd name="connsiteX13" fmla="*/ 37746 w 852614"/>
                    <a:gd name="connsiteY13" fmla="*/ 495119 h 929882"/>
                    <a:gd name="connsiteX14" fmla="*/ 40161 w 852614"/>
                    <a:gd name="connsiteY14" fmla="*/ 507500 h 929882"/>
                    <a:gd name="connsiteX15" fmla="*/ 43938 w 852614"/>
                    <a:gd name="connsiteY15" fmla="*/ 526235 h 929882"/>
                    <a:gd name="connsiteX16" fmla="*/ 49006 w 852614"/>
                    <a:gd name="connsiteY16" fmla="*/ 550840 h 929882"/>
                    <a:gd name="connsiteX17" fmla="*/ 65087 w 852614"/>
                    <a:gd name="connsiteY17" fmla="*/ 620953 h 929882"/>
                    <a:gd name="connsiteX18" fmla="*/ 70713 w 852614"/>
                    <a:gd name="connsiteY18" fmla="*/ 643144 h 929882"/>
                    <a:gd name="connsiteX19" fmla="*/ 77548 w 852614"/>
                    <a:gd name="connsiteY19" fmla="*/ 669035 h 929882"/>
                    <a:gd name="connsiteX20" fmla="*/ 81969 w 852614"/>
                    <a:gd name="connsiteY20" fmla="*/ 685679 h 929882"/>
                    <a:gd name="connsiteX21" fmla="*/ 84384 w 852614"/>
                    <a:gd name="connsiteY21" fmla="*/ 694202 h 929882"/>
                    <a:gd name="connsiteX22" fmla="*/ 89209 w 852614"/>
                    <a:gd name="connsiteY22" fmla="*/ 710925 h 929882"/>
                    <a:gd name="connsiteX23" fmla="*/ 101591 w 852614"/>
                    <a:gd name="connsiteY23" fmla="*/ 752013 h 929882"/>
                    <a:gd name="connsiteX24" fmla="*/ 105290 w 852614"/>
                    <a:gd name="connsiteY24" fmla="*/ 763832 h 929882"/>
                    <a:gd name="connsiteX25" fmla="*/ 110594 w 852614"/>
                    <a:gd name="connsiteY25" fmla="*/ 779913 h 929882"/>
                    <a:gd name="connsiteX26" fmla="*/ 128123 w 852614"/>
                    <a:gd name="connsiteY26" fmla="*/ 831452 h 929882"/>
                    <a:gd name="connsiteX27" fmla="*/ 135198 w 852614"/>
                    <a:gd name="connsiteY27" fmla="*/ 850912 h 929882"/>
                    <a:gd name="connsiteX28" fmla="*/ 142355 w 852614"/>
                    <a:gd name="connsiteY28" fmla="*/ 870128 h 929882"/>
                    <a:gd name="connsiteX29" fmla="*/ 157714 w 852614"/>
                    <a:gd name="connsiteY29" fmla="*/ 909366 h 929882"/>
                    <a:gd name="connsiteX30" fmla="*/ 163823 w 852614"/>
                    <a:gd name="connsiteY30" fmla="*/ 924240 h 929882"/>
                    <a:gd name="connsiteX31" fmla="*/ 165511 w 852614"/>
                    <a:gd name="connsiteY31" fmla="*/ 928180 h 929882"/>
                    <a:gd name="connsiteX32" fmla="*/ 848553 w 852614"/>
                    <a:gd name="connsiteY32" fmla="*/ 928180 h 929882"/>
                    <a:gd name="connsiteX33" fmla="*/ 822582 w 852614"/>
                    <a:gd name="connsiteY33" fmla="*/ 838690 h 929882"/>
                    <a:gd name="connsiteX34" fmla="*/ 541648 w 852614"/>
                    <a:gd name="connsiteY34" fmla="*/ 213702 h 929882"/>
                    <a:gd name="connsiteX35" fmla="*/ 524197 w 852614"/>
                    <a:gd name="connsiteY35" fmla="*/ 182101 h 929882"/>
                    <a:gd name="connsiteX36" fmla="*/ 519615 w 852614"/>
                    <a:gd name="connsiteY36" fmla="*/ 174061 h 929882"/>
                    <a:gd name="connsiteX37" fmla="*/ 509647 w 852614"/>
                    <a:gd name="connsiteY37" fmla="*/ 156453 h 929882"/>
                    <a:gd name="connsiteX38" fmla="*/ 503616 w 852614"/>
                    <a:gd name="connsiteY38" fmla="*/ 145839 h 929882"/>
                    <a:gd name="connsiteX39" fmla="*/ 502007 w 852614"/>
                    <a:gd name="connsiteY39" fmla="*/ 142945 h 929882"/>
                    <a:gd name="connsiteX40" fmla="*/ 449661 w 852614"/>
                    <a:gd name="connsiteY40" fmla="*/ 53212 h 929882"/>
                    <a:gd name="connsiteX41" fmla="*/ 446768 w 852614"/>
                    <a:gd name="connsiteY41" fmla="*/ 48389 h 929882"/>
                    <a:gd name="connsiteX42" fmla="*/ 433823 w 852614"/>
                    <a:gd name="connsiteY42" fmla="*/ 27000 h 929882"/>
                    <a:gd name="connsiteX43" fmla="*/ 429642 w 852614"/>
                    <a:gd name="connsiteY43" fmla="*/ 20006 h 929882"/>
                    <a:gd name="connsiteX44" fmla="*/ 416133 w 852614"/>
                    <a:gd name="connsiteY44" fmla="*/ -1703 h 929882"/>
                    <a:gd name="connsiteX45" fmla="*/ 351326 w 852614"/>
                    <a:gd name="connsiteY45" fmla="*/ 17674 h 92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2614" h="929882">
                      <a:moveTo>
                        <a:pt x="-4062" y="124210"/>
                      </a:moveTo>
                      <a:cubicBezTo>
                        <a:pt x="-3661" y="134905"/>
                        <a:pt x="-3257" y="145678"/>
                        <a:pt x="-2617" y="156372"/>
                      </a:cubicBezTo>
                      <a:cubicBezTo>
                        <a:pt x="-2213" y="165057"/>
                        <a:pt x="-1730" y="173819"/>
                        <a:pt x="-1247" y="182584"/>
                      </a:cubicBezTo>
                      <a:cubicBezTo>
                        <a:pt x="-1247" y="186846"/>
                        <a:pt x="-764" y="190625"/>
                        <a:pt x="-446" y="195128"/>
                      </a:cubicBezTo>
                      <a:cubicBezTo>
                        <a:pt x="602" y="211209"/>
                        <a:pt x="1725" y="226807"/>
                        <a:pt x="3174" y="242566"/>
                      </a:cubicBezTo>
                      <a:cubicBezTo>
                        <a:pt x="3735" y="249482"/>
                        <a:pt x="4301" y="256315"/>
                        <a:pt x="4944" y="263231"/>
                      </a:cubicBezTo>
                      <a:cubicBezTo>
                        <a:pt x="4944" y="265241"/>
                        <a:pt x="4944" y="267332"/>
                        <a:pt x="5506" y="269422"/>
                      </a:cubicBezTo>
                      <a:cubicBezTo>
                        <a:pt x="6228" y="276096"/>
                        <a:pt x="6872" y="282688"/>
                        <a:pt x="7516" y="289362"/>
                      </a:cubicBezTo>
                      <a:cubicBezTo>
                        <a:pt x="9287" y="305926"/>
                        <a:pt x="11053" y="322410"/>
                        <a:pt x="13146" y="338650"/>
                      </a:cubicBezTo>
                      <a:cubicBezTo>
                        <a:pt x="14029" y="345485"/>
                        <a:pt x="14913" y="352159"/>
                        <a:pt x="15796" y="358912"/>
                      </a:cubicBezTo>
                      <a:cubicBezTo>
                        <a:pt x="16683" y="365667"/>
                        <a:pt x="17889" y="374271"/>
                        <a:pt x="18933" y="381909"/>
                      </a:cubicBezTo>
                      <a:cubicBezTo>
                        <a:pt x="21104" y="397185"/>
                        <a:pt x="23436" y="412463"/>
                        <a:pt x="25847" y="427578"/>
                      </a:cubicBezTo>
                      <a:cubicBezTo>
                        <a:pt x="26895" y="433608"/>
                        <a:pt x="27857" y="439719"/>
                        <a:pt x="28823" y="445750"/>
                      </a:cubicBezTo>
                      <a:cubicBezTo>
                        <a:pt x="31638" y="462394"/>
                        <a:pt x="34613" y="478797"/>
                        <a:pt x="37746" y="495119"/>
                      </a:cubicBezTo>
                      <a:lnTo>
                        <a:pt x="40161" y="507500"/>
                      </a:lnTo>
                      <a:cubicBezTo>
                        <a:pt x="41366" y="513772"/>
                        <a:pt x="42571" y="520044"/>
                        <a:pt x="43938" y="526235"/>
                      </a:cubicBezTo>
                      <a:cubicBezTo>
                        <a:pt x="45547" y="534276"/>
                        <a:pt x="47318" y="542719"/>
                        <a:pt x="49006" y="550840"/>
                      </a:cubicBezTo>
                      <a:cubicBezTo>
                        <a:pt x="54071" y="574559"/>
                        <a:pt x="59457" y="597875"/>
                        <a:pt x="65087" y="620953"/>
                      </a:cubicBezTo>
                      <a:cubicBezTo>
                        <a:pt x="66854" y="628349"/>
                        <a:pt x="68786" y="635828"/>
                        <a:pt x="70713" y="643144"/>
                      </a:cubicBezTo>
                      <a:cubicBezTo>
                        <a:pt x="72884" y="651829"/>
                        <a:pt x="75138" y="660511"/>
                        <a:pt x="77548" y="669035"/>
                      </a:cubicBezTo>
                      <a:cubicBezTo>
                        <a:pt x="78997" y="674582"/>
                        <a:pt x="80524" y="680131"/>
                        <a:pt x="81969" y="685679"/>
                      </a:cubicBezTo>
                      <a:cubicBezTo>
                        <a:pt x="82856" y="688492"/>
                        <a:pt x="83579" y="691387"/>
                        <a:pt x="84384" y="694202"/>
                      </a:cubicBezTo>
                      <a:lnTo>
                        <a:pt x="89209" y="710925"/>
                      </a:lnTo>
                      <a:cubicBezTo>
                        <a:pt x="93229" y="724755"/>
                        <a:pt x="97249" y="738506"/>
                        <a:pt x="101591" y="752013"/>
                      </a:cubicBezTo>
                      <a:cubicBezTo>
                        <a:pt x="102797" y="756033"/>
                        <a:pt x="104002" y="760054"/>
                        <a:pt x="105290" y="763832"/>
                      </a:cubicBezTo>
                      <a:cubicBezTo>
                        <a:pt x="106978" y="769380"/>
                        <a:pt x="108827" y="774847"/>
                        <a:pt x="110594" y="779913"/>
                      </a:cubicBezTo>
                      <a:cubicBezTo>
                        <a:pt x="115980" y="797361"/>
                        <a:pt x="121771" y="814488"/>
                        <a:pt x="128123" y="831452"/>
                      </a:cubicBezTo>
                      <a:cubicBezTo>
                        <a:pt x="130456" y="838046"/>
                        <a:pt x="132788" y="844479"/>
                        <a:pt x="135198" y="850912"/>
                      </a:cubicBezTo>
                      <a:cubicBezTo>
                        <a:pt x="137613" y="857342"/>
                        <a:pt x="139862" y="863695"/>
                        <a:pt x="142355" y="870128"/>
                      </a:cubicBezTo>
                      <a:cubicBezTo>
                        <a:pt x="147341" y="883313"/>
                        <a:pt x="152406" y="896501"/>
                        <a:pt x="157714" y="909366"/>
                      </a:cubicBezTo>
                      <a:cubicBezTo>
                        <a:pt x="159724" y="914350"/>
                        <a:pt x="161734" y="919256"/>
                        <a:pt x="163823" y="924240"/>
                      </a:cubicBezTo>
                      <a:lnTo>
                        <a:pt x="165511" y="928180"/>
                      </a:lnTo>
                      <a:lnTo>
                        <a:pt x="848553" y="928180"/>
                      </a:lnTo>
                      <a:cubicBezTo>
                        <a:pt x="840913" y="898752"/>
                        <a:pt x="832472" y="868842"/>
                        <a:pt x="822582" y="838690"/>
                      </a:cubicBezTo>
                      <a:cubicBezTo>
                        <a:pt x="752145" y="617013"/>
                        <a:pt x="632826" y="379496"/>
                        <a:pt x="541648" y="213702"/>
                      </a:cubicBezTo>
                      <a:lnTo>
                        <a:pt x="524197" y="182101"/>
                      </a:lnTo>
                      <a:cubicBezTo>
                        <a:pt x="522669" y="179288"/>
                        <a:pt x="521064" y="176554"/>
                        <a:pt x="519615" y="174061"/>
                      </a:cubicBezTo>
                      <a:lnTo>
                        <a:pt x="509647" y="156453"/>
                      </a:lnTo>
                      <a:lnTo>
                        <a:pt x="503616" y="145839"/>
                      </a:lnTo>
                      <a:cubicBezTo>
                        <a:pt x="503051" y="144794"/>
                        <a:pt x="502490" y="143909"/>
                        <a:pt x="502007" y="142945"/>
                      </a:cubicBezTo>
                      <a:cubicBezTo>
                        <a:pt x="481583" y="107165"/>
                        <a:pt x="463653" y="76692"/>
                        <a:pt x="449661" y="53212"/>
                      </a:cubicBezTo>
                      <a:cubicBezTo>
                        <a:pt x="448617" y="51604"/>
                        <a:pt x="447651" y="49916"/>
                        <a:pt x="446768" y="48389"/>
                      </a:cubicBezTo>
                      <a:cubicBezTo>
                        <a:pt x="441942" y="40348"/>
                        <a:pt x="437683" y="33191"/>
                        <a:pt x="433823" y="27000"/>
                      </a:cubicBezTo>
                      <a:cubicBezTo>
                        <a:pt x="432375" y="24509"/>
                        <a:pt x="430847" y="22177"/>
                        <a:pt x="429642" y="20006"/>
                      </a:cubicBezTo>
                      <a:cubicBezTo>
                        <a:pt x="420958" y="5854"/>
                        <a:pt x="416133" y="-1703"/>
                        <a:pt x="416133" y="-1703"/>
                      </a:cubicBezTo>
                      <a:lnTo>
                        <a:pt x="351326" y="17674"/>
                      </a:lnTo>
                      <a:close/>
                    </a:path>
                  </a:pathLst>
                </a:custGeom>
                <a:solidFill>
                  <a:srgbClr val="1A9490"/>
                </a:solidFill>
                <a:ln w="8032" cap="flat">
                  <a:noFill/>
                  <a:prstDash val="solid"/>
                  <a:miter/>
                </a:ln>
              </p:spPr>
              <p:txBody>
                <a:bodyPr rtlCol="0" anchor="ctr"/>
                <a:lstStyle/>
                <a:p>
                  <a:endParaRPr lang="zh-CN" altLang="en-US"/>
                </a:p>
              </p:txBody>
            </p:sp>
            <p:sp>
              <p:nvSpPr>
                <p:cNvPr id="343" name="isḷîdè">
                  <a:extLst>
                    <a:ext uri="{FF2B5EF4-FFF2-40B4-BE49-F238E27FC236}">
                      <a16:creationId xmlns:a16="http://schemas.microsoft.com/office/drawing/2014/main" id="{FC03A3B1-8825-AC5F-B9E8-8CDD3F39857D}"/>
                    </a:ext>
                  </a:extLst>
                </p:cNvPr>
                <p:cNvSpPr/>
                <p:nvPr/>
              </p:nvSpPr>
              <p:spPr>
                <a:xfrm>
                  <a:off x="8534576" y="5920346"/>
                  <a:ext cx="545627" cy="929882"/>
                </a:xfrm>
                <a:custGeom>
                  <a:avLst/>
                  <a:gdLst>
                    <a:gd name="connsiteX0" fmla="*/ -4062 w 545627"/>
                    <a:gd name="connsiteY0" fmla="*/ 124210 h 929882"/>
                    <a:gd name="connsiteX1" fmla="*/ -2617 w 545627"/>
                    <a:gd name="connsiteY1" fmla="*/ 156372 h 929882"/>
                    <a:gd name="connsiteX2" fmla="*/ -1247 w 545627"/>
                    <a:gd name="connsiteY2" fmla="*/ 182584 h 929882"/>
                    <a:gd name="connsiteX3" fmla="*/ -446 w 545627"/>
                    <a:gd name="connsiteY3" fmla="*/ 195128 h 929882"/>
                    <a:gd name="connsiteX4" fmla="*/ 3174 w 545627"/>
                    <a:gd name="connsiteY4" fmla="*/ 242566 h 929882"/>
                    <a:gd name="connsiteX5" fmla="*/ 4944 w 545627"/>
                    <a:gd name="connsiteY5" fmla="*/ 263231 h 929882"/>
                    <a:gd name="connsiteX6" fmla="*/ 5506 w 545627"/>
                    <a:gd name="connsiteY6" fmla="*/ 269422 h 929882"/>
                    <a:gd name="connsiteX7" fmla="*/ 7516 w 545627"/>
                    <a:gd name="connsiteY7" fmla="*/ 289362 h 929882"/>
                    <a:gd name="connsiteX8" fmla="*/ 13146 w 545627"/>
                    <a:gd name="connsiteY8" fmla="*/ 338650 h 929882"/>
                    <a:gd name="connsiteX9" fmla="*/ 15796 w 545627"/>
                    <a:gd name="connsiteY9" fmla="*/ 358912 h 929882"/>
                    <a:gd name="connsiteX10" fmla="*/ 18933 w 545627"/>
                    <a:gd name="connsiteY10" fmla="*/ 381909 h 929882"/>
                    <a:gd name="connsiteX11" fmla="*/ 25847 w 545627"/>
                    <a:gd name="connsiteY11" fmla="*/ 427578 h 929882"/>
                    <a:gd name="connsiteX12" fmla="*/ 28823 w 545627"/>
                    <a:gd name="connsiteY12" fmla="*/ 445750 h 929882"/>
                    <a:gd name="connsiteX13" fmla="*/ 37746 w 545627"/>
                    <a:gd name="connsiteY13" fmla="*/ 495119 h 929882"/>
                    <a:gd name="connsiteX14" fmla="*/ 40161 w 545627"/>
                    <a:gd name="connsiteY14" fmla="*/ 507500 h 929882"/>
                    <a:gd name="connsiteX15" fmla="*/ 43938 w 545627"/>
                    <a:gd name="connsiteY15" fmla="*/ 526235 h 929882"/>
                    <a:gd name="connsiteX16" fmla="*/ 49006 w 545627"/>
                    <a:gd name="connsiteY16" fmla="*/ 550840 h 929882"/>
                    <a:gd name="connsiteX17" fmla="*/ 65087 w 545627"/>
                    <a:gd name="connsiteY17" fmla="*/ 620953 h 929882"/>
                    <a:gd name="connsiteX18" fmla="*/ 70713 w 545627"/>
                    <a:gd name="connsiteY18" fmla="*/ 643144 h 929882"/>
                    <a:gd name="connsiteX19" fmla="*/ 77548 w 545627"/>
                    <a:gd name="connsiteY19" fmla="*/ 669035 h 929882"/>
                    <a:gd name="connsiteX20" fmla="*/ 81969 w 545627"/>
                    <a:gd name="connsiteY20" fmla="*/ 685679 h 929882"/>
                    <a:gd name="connsiteX21" fmla="*/ 84384 w 545627"/>
                    <a:gd name="connsiteY21" fmla="*/ 694202 h 929882"/>
                    <a:gd name="connsiteX22" fmla="*/ 89209 w 545627"/>
                    <a:gd name="connsiteY22" fmla="*/ 710925 h 929882"/>
                    <a:gd name="connsiteX23" fmla="*/ 101591 w 545627"/>
                    <a:gd name="connsiteY23" fmla="*/ 752013 h 929882"/>
                    <a:gd name="connsiteX24" fmla="*/ 105290 w 545627"/>
                    <a:gd name="connsiteY24" fmla="*/ 763832 h 929882"/>
                    <a:gd name="connsiteX25" fmla="*/ 110594 w 545627"/>
                    <a:gd name="connsiteY25" fmla="*/ 779913 h 929882"/>
                    <a:gd name="connsiteX26" fmla="*/ 128123 w 545627"/>
                    <a:gd name="connsiteY26" fmla="*/ 831452 h 929882"/>
                    <a:gd name="connsiteX27" fmla="*/ 135198 w 545627"/>
                    <a:gd name="connsiteY27" fmla="*/ 850912 h 929882"/>
                    <a:gd name="connsiteX28" fmla="*/ 142355 w 545627"/>
                    <a:gd name="connsiteY28" fmla="*/ 870128 h 929882"/>
                    <a:gd name="connsiteX29" fmla="*/ 157714 w 545627"/>
                    <a:gd name="connsiteY29" fmla="*/ 909366 h 929882"/>
                    <a:gd name="connsiteX30" fmla="*/ 163823 w 545627"/>
                    <a:gd name="connsiteY30" fmla="*/ 924240 h 929882"/>
                    <a:gd name="connsiteX31" fmla="*/ 165511 w 545627"/>
                    <a:gd name="connsiteY31" fmla="*/ 928180 h 929882"/>
                    <a:gd name="connsiteX32" fmla="*/ 248409 w 545627"/>
                    <a:gd name="connsiteY32" fmla="*/ 928180 h 929882"/>
                    <a:gd name="connsiteX33" fmla="*/ 210138 w 545627"/>
                    <a:gd name="connsiteY33" fmla="*/ 781038 h 929882"/>
                    <a:gd name="connsiteX34" fmla="*/ 198238 w 545627"/>
                    <a:gd name="connsiteY34" fmla="*/ 674743 h 929882"/>
                    <a:gd name="connsiteX35" fmla="*/ 198238 w 545627"/>
                    <a:gd name="connsiteY35" fmla="*/ 665739 h 929882"/>
                    <a:gd name="connsiteX36" fmla="*/ 490990 w 545627"/>
                    <a:gd name="connsiteY36" fmla="*/ 231954 h 929882"/>
                    <a:gd name="connsiteX37" fmla="*/ 541565 w 545627"/>
                    <a:gd name="connsiteY37" fmla="*/ 213702 h 929882"/>
                    <a:gd name="connsiteX38" fmla="*/ 524118 w 545627"/>
                    <a:gd name="connsiteY38" fmla="*/ 182101 h 929882"/>
                    <a:gd name="connsiteX39" fmla="*/ 519536 w 545627"/>
                    <a:gd name="connsiteY39" fmla="*/ 174061 h 929882"/>
                    <a:gd name="connsiteX40" fmla="*/ 509564 w 545627"/>
                    <a:gd name="connsiteY40" fmla="*/ 156453 h 929882"/>
                    <a:gd name="connsiteX41" fmla="*/ 503534 w 545627"/>
                    <a:gd name="connsiteY41" fmla="*/ 145839 h 929882"/>
                    <a:gd name="connsiteX42" fmla="*/ 501924 w 545627"/>
                    <a:gd name="connsiteY42" fmla="*/ 142945 h 929882"/>
                    <a:gd name="connsiteX43" fmla="*/ 449582 w 545627"/>
                    <a:gd name="connsiteY43" fmla="*/ 53212 h 929882"/>
                    <a:gd name="connsiteX44" fmla="*/ 446689 w 545627"/>
                    <a:gd name="connsiteY44" fmla="*/ 48389 h 929882"/>
                    <a:gd name="connsiteX45" fmla="*/ 433741 w 545627"/>
                    <a:gd name="connsiteY45" fmla="*/ 27000 h 929882"/>
                    <a:gd name="connsiteX46" fmla="*/ 429560 w 545627"/>
                    <a:gd name="connsiteY46" fmla="*/ 20006 h 929882"/>
                    <a:gd name="connsiteX47" fmla="*/ 416054 w 545627"/>
                    <a:gd name="connsiteY47" fmla="*/ -1703 h 929882"/>
                    <a:gd name="connsiteX48" fmla="*/ 351247 w 545627"/>
                    <a:gd name="connsiteY48" fmla="*/ 17674 h 92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545627" h="929882">
                      <a:moveTo>
                        <a:pt x="-4062" y="124210"/>
                      </a:moveTo>
                      <a:cubicBezTo>
                        <a:pt x="-3661" y="134905"/>
                        <a:pt x="-3257" y="145678"/>
                        <a:pt x="-2617" y="156372"/>
                      </a:cubicBezTo>
                      <a:cubicBezTo>
                        <a:pt x="-2213" y="165057"/>
                        <a:pt x="-1730" y="173819"/>
                        <a:pt x="-1247" y="182584"/>
                      </a:cubicBezTo>
                      <a:cubicBezTo>
                        <a:pt x="-1247" y="186846"/>
                        <a:pt x="-764" y="190625"/>
                        <a:pt x="-446" y="195128"/>
                      </a:cubicBezTo>
                      <a:cubicBezTo>
                        <a:pt x="602" y="211209"/>
                        <a:pt x="1725" y="226807"/>
                        <a:pt x="3174" y="242566"/>
                      </a:cubicBezTo>
                      <a:cubicBezTo>
                        <a:pt x="3735" y="249482"/>
                        <a:pt x="4301" y="256315"/>
                        <a:pt x="4944" y="263231"/>
                      </a:cubicBezTo>
                      <a:cubicBezTo>
                        <a:pt x="4944" y="265241"/>
                        <a:pt x="4944" y="267332"/>
                        <a:pt x="5506" y="269422"/>
                      </a:cubicBezTo>
                      <a:cubicBezTo>
                        <a:pt x="6228" y="276096"/>
                        <a:pt x="6872" y="282688"/>
                        <a:pt x="7516" y="289362"/>
                      </a:cubicBezTo>
                      <a:cubicBezTo>
                        <a:pt x="9287" y="305926"/>
                        <a:pt x="11053" y="322410"/>
                        <a:pt x="13146" y="338650"/>
                      </a:cubicBezTo>
                      <a:cubicBezTo>
                        <a:pt x="14029" y="345485"/>
                        <a:pt x="14913" y="352159"/>
                        <a:pt x="15796" y="358912"/>
                      </a:cubicBezTo>
                      <a:cubicBezTo>
                        <a:pt x="16683" y="365667"/>
                        <a:pt x="17889" y="374271"/>
                        <a:pt x="18933" y="381909"/>
                      </a:cubicBezTo>
                      <a:cubicBezTo>
                        <a:pt x="21104" y="397185"/>
                        <a:pt x="23436" y="412463"/>
                        <a:pt x="25847" y="427578"/>
                      </a:cubicBezTo>
                      <a:cubicBezTo>
                        <a:pt x="26895" y="433608"/>
                        <a:pt x="27857" y="439719"/>
                        <a:pt x="28823" y="445750"/>
                      </a:cubicBezTo>
                      <a:cubicBezTo>
                        <a:pt x="31638" y="462394"/>
                        <a:pt x="34613" y="478797"/>
                        <a:pt x="37746" y="495119"/>
                      </a:cubicBezTo>
                      <a:lnTo>
                        <a:pt x="40161" y="507500"/>
                      </a:lnTo>
                      <a:cubicBezTo>
                        <a:pt x="41366" y="513772"/>
                        <a:pt x="42571" y="520044"/>
                        <a:pt x="43938" y="526235"/>
                      </a:cubicBezTo>
                      <a:cubicBezTo>
                        <a:pt x="45547" y="534276"/>
                        <a:pt x="47318" y="542719"/>
                        <a:pt x="49006" y="550840"/>
                      </a:cubicBezTo>
                      <a:cubicBezTo>
                        <a:pt x="54071" y="574559"/>
                        <a:pt x="59457" y="597875"/>
                        <a:pt x="65087" y="620953"/>
                      </a:cubicBezTo>
                      <a:cubicBezTo>
                        <a:pt x="66854" y="628349"/>
                        <a:pt x="68786" y="635828"/>
                        <a:pt x="70713" y="643144"/>
                      </a:cubicBezTo>
                      <a:cubicBezTo>
                        <a:pt x="72884" y="651829"/>
                        <a:pt x="75138" y="660511"/>
                        <a:pt x="77548" y="669035"/>
                      </a:cubicBezTo>
                      <a:cubicBezTo>
                        <a:pt x="78997" y="674582"/>
                        <a:pt x="80524" y="680131"/>
                        <a:pt x="81969" y="685679"/>
                      </a:cubicBezTo>
                      <a:cubicBezTo>
                        <a:pt x="82856" y="688492"/>
                        <a:pt x="83579" y="691387"/>
                        <a:pt x="84384" y="694202"/>
                      </a:cubicBezTo>
                      <a:lnTo>
                        <a:pt x="89209" y="710925"/>
                      </a:lnTo>
                      <a:cubicBezTo>
                        <a:pt x="93229" y="724755"/>
                        <a:pt x="97249" y="738506"/>
                        <a:pt x="101591" y="752013"/>
                      </a:cubicBezTo>
                      <a:cubicBezTo>
                        <a:pt x="102797" y="756033"/>
                        <a:pt x="104002" y="760054"/>
                        <a:pt x="105290" y="763832"/>
                      </a:cubicBezTo>
                      <a:cubicBezTo>
                        <a:pt x="106978" y="769380"/>
                        <a:pt x="108827" y="774847"/>
                        <a:pt x="110594" y="779913"/>
                      </a:cubicBezTo>
                      <a:cubicBezTo>
                        <a:pt x="115980" y="797361"/>
                        <a:pt x="121771" y="814488"/>
                        <a:pt x="128123" y="831452"/>
                      </a:cubicBezTo>
                      <a:cubicBezTo>
                        <a:pt x="130456" y="838046"/>
                        <a:pt x="132788" y="844479"/>
                        <a:pt x="135198" y="850912"/>
                      </a:cubicBezTo>
                      <a:cubicBezTo>
                        <a:pt x="137613" y="857342"/>
                        <a:pt x="139862" y="863695"/>
                        <a:pt x="142355" y="870128"/>
                      </a:cubicBezTo>
                      <a:cubicBezTo>
                        <a:pt x="147341" y="883313"/>
                        <a:pt x="152406" y="896501"/>
                        <a:pt x="157714" y="909366"/>
                      </a:cubicBezTo>
                      <a:cubicBezTo>
                        <a:pt x="159724" y="914350"/>
                        <a:pt x="161734" y="919256"/>
                        <a:pt x="163823" y="924240"/>
                      </a:cubicBezTo>
                      <a:lnTo>
                        <a:pt x="165511" y="928180"/>
                      </a:lnTo>
                      <a:lnTo>
                        <a:pt x="248409" y="928180"/>
                      </a:lnTo>
                      <a:cubicBezTo>
                        <a:pt x="234260" y="880581"/>
                        <a:pt x="221473" y="831694"/>
                        <a:pt x="210138" y="781038"/>
                      </a:cubicBezTo>
                      <a:cubicBezTo>
                        <a:pt x="202259" y="746144"/>
                        <a:pt x="198238" y="710523"/>
                        <a:pt x="198238" y="674743"/>
                      </a:cubicBezTo>
                      <a:cubicBezTo>
                        <a:pt x="198238" y="671769"/>
                        <a:pt x="198238" y="668713"/>
                        <a:pt x="198238" y="665739"/>
                      </a:cubicBezTo>
                      <a:cubicBezTo>
                        <a:pt x="201854" y="476063"/>
                        <a:pt x="316431" y="306248"/>
                        <a:pt x="490990" y="231954"/>
                      </a:cubicBezTo>
                      <a:cubicBezTo>
                        <a:pt x="507476" y="224958"/>
                        <a:pt x="524358" y="218847"/>
                        <a:pt x="541565" y="213702"/>
                      </a:cubicBezTo>
                      <a:lnTo>
                        <a:pt x="524118" y="182101"/>
                      </a:lnTo>
                      <a:cubicBezTo>
                        <a:pt x="522591" y="179288"/>
                        <a:pt x="520981" y="176554"/>
                        <a:pt x="519536" y="174061"/>
                      </a:cubicBezTo>
                      <a:lnTo>
                        <a:pt x="509564" y="156453"/>
                      </a:lnTo>
                      <a:lnTo>
                        <a:pt x="503534" y="145839"/>
                      </a:lnTo>
                      <a:cubicBezTo>
                        <a:pt x="502972" y="144794"/>
                        <a:pt x="502407" y="143909"/>
                        <a:pt x="501924" y="142945"/>
                      </a:cubicBezTo>
                      <a:cubicBezTo>
                        <a:pt x="481505" y="107165"/>
                        <a:pt x="463575" y="76692"/>
                        <a:pt x="449582" y="53212"/>
                      </a:cubicBezTo>
                      <a:cubicBezTo>
                        <a:pt x="448538" y="51604"/>
                        <a:pt x="447572" y="49916"/>
                        <a:pt x="446689" y="48389"/>
                      </a:cubicBezTo>
                      <a:cubicBezTo>
                        <a:pt x="441864" y="40348"/>
                        <a:pt x="437600" y="33191"/>
                        <a:pt x="433741" y="27000"/>
                      </a:cubicBezTo>
                      <a:cubicBezTo>
                        <a:pt x="432296" y="24509"/>
                        <a:pt x="430769" y="22177"/>
                        <a:pt x="429560" y="20006"/>
                      </a:cubicBezTo>
                      <a:cubicBezTo>
                        <a:pt x="420879" y="5854"/>
                        <a:pt x="416054" y="-1703"/>
                        <a:pt x="416054" y="-1703"/>
                      </a:cubicBezTo>
                      <a:lnTo>
                        <a:pt x="351247" y="17674"/>
                      </a:lnTo>
                      <a:close/>
                    </a:path>
                  </a:pathLst>
                </a:custGeom>
                <a:solidFill>
                  <a:srgbClr val="26B3AE"/>
                </a:solidFill>
                <a:ln w="8032" cap="flat">
                  <a:noFill/>
                  <a:prstDash val="solid"/>
                  <a:miter/>
                </a:ln>
              </p:spPr>
              <p:txBody>
                <a:bodyPr rtlCol="0" anchor="ctr"/>
                <a:lstStyle/>
                <a:p>
                  <a:endParaRPr lang="zh-CN" altLang="en-US"/>
                </a:p>
              </p:txBody>
            </p:sp>
            <p:sp>
              <p:nvSpPr>
                <p:cNvPr id="344" name="îṧḻïďè">
                  <a:extLst>
                    <a:ext uri="{FF2B5EF4-FFF2-40B4-BE49-F238E27FC236}">
                      <a16:creationId xmlns:a16="http://schemas.microsoft.com/office/drawing/2014/main" id="{0866D69A-863C-457A-77EB-F078750430E9}"/>
                    </a:ext>
                  </a:extLst>
                </p:cNvPr>
                <p:cNvSpPr/>
                <p:nvPr/>
              </p:nvSpPr>
              <p:spPr>
                <a:xfrm rot="-938399">
                  <a:off x="8528075" y="5879663"/>
                  <a:ext cx="447051" cy="243305"/>
                </a:xfrm>
                <a:custGeom>
                  <a:avLst/>
                  <a:gdLst>
                    <a:gd name="connsiteX0" fmla="*/ 442989 w 447051"/>
                    <a:gd name="connsiteY0" fmla="*/ 119950 h 243305"/>
                    <a:gd name="connsiteX1" fmla="*/ 219465 w 447051"/>
                    <a:gd name="connsiteY1" fmla="*/ 241602 h 243305"/>
                    <a:gd name="connsiteX2" fmla="*/ -4059 w 447051"/>
                    <a:gd name="connsiteY2" fmla="*/ 119950 h 243305"/>
                    <a:gd name="connsiteX3" fmla="*/ 219465 w 447051"/>
                    <a:gd name="connsiteY3" fmla="*/ -1702 h 243305"/>
                    <a:gd name="connsiteX4" fmla="*/ 442989 w 447051"/>
                    <a:gd name="connsiteY4" fmla="*/ 119950 h 243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051" h="243305">
                      <a:moveTo>
                        <a:pt x="442989" y="119950"/>
                      </a:moveTo>
                      <a:cubicBezTo>
                        <a:pt x="442989" y="187136"/>
                        <a:pt x="342915" y="241602"/>
                        <a:pt x="219465" y="241602"/>
                      </a:cubicBezTo>
                      <a:cubicBezTo>
                        <a:pt x="96015" y="241602"/>
                        <a:pt x="-4059" y="187136"/>
                        <a:pt x="-4059" y="119950"/>
                      </a:cubicBezTo>
                      <a:cubicBezTo>
                        <a:pt x="-4059" y="52764"/>
                        <a:pt x="96015" y="-1702"/>
                        <a:pt x="219465" y="-1702"/>
                      </a:cubicBezTo>
                      <a:cubicBezTo>
                        <a:pt x="342915" y="-1702"/>
                        <a:pt x="442989" y="52764"/>
                        <a:pt x="442989" y="119950"/>
                      </a:cubicBezTo>
                      <a:close/>
                    </a:path>
                  </a:pathLst>
                </a:custGeom>
                <a:solidFill>
                  <a:srgbClr val="6ACCCA"/>
                </a:solidFill>
                <a:ln w="8032" cap="flat">
                  <a:noFill/>
                  <a:prstDash val="solid"/>
                  <a:miter/>
                </a:ln>
              </p:spPr>
              <p:txBody>
                <a:bodyPr rtlCol="0" anchor="ctr"/>
                <a:lstStyle/>
                <a:p>
                  <a:endParaRPr lang="zh-CN" altLang="en-US"/>
                </a:p>
              </p:txBody>
            </p:sp>
            <p:sp>
              <p:nvSpPr>
                <p:cNvPr id="345" name="îśḷîďê">
                  <a:extLst>
                    <a:ext uri="{FF2B5EF4-FFF2-40B4-BE49-F238E27FC236}">
                      <a16:creationId xmlns:a16="http://schemas.microsoft.com/office/drawing/2014/main" id="{2134094A-CB44-3B9E-8FEC-F2ED98F8066F}"/>
                    </a:ext>
                  </a:extLst>
                </p:cNvPr>
                <p:cNvSpPr/>
                <p:nvPr/>
              </p:nvSpPr>
              <p:spPr>
                <a:xfrm>
                  <a:off x="8617069" y="5909419"/>
                  <a:ext cx="288735" cy="166590"/>
                </a:xfrm>
                <a:custGeom>
                  <a:avLst/>
                  <a:gdLst>
                    <a:gd name="connsiteX0" fmla="*/ 38877 w 288735"/>
                    <a:gd name="connsiteY0" fmla="*/ 102092 h 166590"/>
                    <a:gd name="connsiteX1" fmla="*/ -4062 w 288735"/>
                    <a:gd name="connsiteY1" fmla="*/ 113589 h 166590"/>
                    <a:gd name="connsiteX2" fmla="*/ 79881 w 288735"/>
                    <a:gd name="connsiteY2" fmla="*/ 62210 h 166590"/>
                    <a:gd name="connsiteX3" fmla="*/ 52948 w 288735"/>
                    <a:gd name="connsiteY3" fmla="*/ 30048 h 166590"/>
                    <a:gd name="connsiteX4" fmla="*/ 104968 w 288735"/>
                    <a:gd name="connsiteY4" fmla="*/ 43957 h 166590"/>
                    <a:gd name="connsiteX5" fmla="*/ 83178 w 288735"/>
                    <a:gd name="connsiteY5" fmla="*/ 6650 h 166590"/>
                    <a:gd name="connsiteX6" fmla="*/ 129411 w 288735"/>
                    <a:gd name="connsiteY6" fmla="*/ 26993 h 166590"/>
                    <a:gd name="connsiteX7" fmla="*/ 197838 w 288735"/>
                    <a:gd name="connsiteY7" fmla="*/ -746 h 166590"/>
                    <a:gd name="connsiteX8" fmla="*/ 183846 w 288735"/>
                    <a:gd name="connsiteY8" fmla="*/ 17747 h 166590"/>
                    <a:gd name="connsiteX9" fmla="*/ 253799 w 288735"/>
                    <a:gd name="connsiteY9" fmla="*/ 25224 h 166590"/>
                    <a:gd name="connsiteX10" fmla="*/ 217535 w 288735"/>
                    <a:gd name="connsiteY10" fmla="*/ 45968 h 166590"/>
                    <a:gd name="connsiteX11" fmla="*/ 284674 w 288735"/>
                    <a:gd name="connsiteY11" fmla="*/ 60521 h 166590"/>
                    <a:gd name="connsiteX12" fmla="*/ 222521 w 288735"/>
                    <a:gd name="connsiteY12" fmla="*/ 69608 h 166590"/>
                    <a:gd name="connsiteX13" fmla="*/ 268832 w 288735"/>
                    <a:gd name="connsiteY13" fmla="*/ 114072 h 166590"/>
                    <a:gd name="connsiteX14" fmla="*/ 190681 w 288735"/>
                    <a:gd name="connsiteY14" fmla="*/ 90351 h 166590"/>
                    <a:gd name="connsiteX15" fmla="*/ 225819 w 288735"/>
                    <a:gd name="connsiteY15" fmla="*/ 142776 h 166590"/>
                    <a:gd name="connsiteX16" fmla="*/ 147985 w 288735"/>
                    <a:gd name="connsiteY16" fmla="*/ 100082 h 166590"/>
                    <a:gd name="connsiteX17" fmla="*/ 164950 w 288735"/>
                    <a:gd name="connsiteY17" fmla="*/ 157329 h 166590"/>
                    <a:gd name="connsiteX18" fmla="*/ 123785 w 288735"/>
                    <a:gd name="connsiteY18" fmla="*/ 114153 h 166590"/>
                    <a:gd name="connsiteX19" fmla="*/ 104485 w 288735"/>
                    <a:gd name="connsiteY19" fmla="*/ 164887 h 166590"/>
                    <a:gd name="connsiteX20" fmla="*/ 91863 w 288735"/>
                    <a:gd name="connsiteY20" fmla="*/ 123801 h 166590"/>
                    <a:gd name="connsiteX21" fmla="*/ 67741 w 288735"/>
                    <a:gd name="connsiteY21" fmla="*/ 161028 h 166590"/>
                    <a:gd name="connsiteX22" fmla="*/ 65570 w 288735"/>
                    <a:gd name="connsiteY22" fmla="*/ 162716 h 166590"/>
                    <a:gd name="connsiteX23" fmla="*/ 60906 w 288735"/>
                    <a:gd name="connsiteY23" fmla="*/ 124362 h 166590"/>
                    <a:gd name="connsiteX24" fmla="*/ 23758 w 288735"/>
                    <a:gd name="connsiteY24" fmla="*/ 160947 h 166590"/>
                    <a:gd name="connsiteX25" fmla="*/ 38877 w 288735"/>
                    <a:gd name="connsiteY25" fmla="*/ 102092 h 166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8735" h="166590">
                      <a:moveTo>
                        <a:pt x="38877" y="102092"/>
                      </a:moveTo>
                      <a:cubicBezTo>
                        <a:pt x="28183" y="93569"/>
                        <a:pt x="-4062" y="113589"/>
                        <a:pt x="-4062" y="113589"/>
                      </a:cubicBezTo>
                      <a:cubicBezTo>
                        <a:pt x="-364" y="47014"/>
                        <a:pt x="79881" y="62210"/>
                        <a:pt x="79881" y="62210"/>
                      </a:cubicBezTo>
                      <a:cubicBezTo>
                        <a:pt x="81412" y="41064"/>
                        <a:pt x="52948" y="30048"/>
                        <a:pt x="52948" y="30048"/>
                      </a:cubicBezTo>
                      <a:cubicBezTo>
                        <a:pt x="67341" y="24178"/>
                        <a:pt x="104968" y="43957"/>
                        <a:pt x="104968" y="43957"/>
                      </a:cubicBezTo>
                      <a:cubicBezTo>
                        <a:pt x="107139" y="34551"/>
                        <a:pt x="83178" y="6650"/>
                        <a:pt x="83178" y="6650"/>
                      </a:cubicBezTo>
                      <a:cubicBezTo>
                        <a:pt x="96205" y="-424"/>
                        <a:pt x="129411" y="26993"/>
                        <a:pt x="129411" y="26993"/>
                      </a:cubicBezTo>
                      <a:cubicBezTo>
                        <a:pt x="147502" y="-9672"/>
                        <a:pt x="197838" y="-746"/>
                        <a:pt x="197838" y="-746"/>
                      </a:cubicBezTo>
                      <a:cubicBezTo>
                        <a:pt x="180069" y="4721"/>
                        <a:pt x="183846" y="17747"/>
                        <a:pt x="183846" y="17747"/>
                      </a:cubicBezTo>
                      <a:cubicBezTo>
                        <a:pt x="203464" y="13164"/>
                        <a:pt x="253799" y="25224"/>
                        <a:pt x="253799" y="25224"/>
                      </a:cubicBezTo>
                      <a:lnTo>
                        <a:pt x="217535" y="45968"/>
                      </a:lnTo>
                      <a:cubicBezTo>
                        <a:pt x="230801" y="45968"/>
                        <a:pt x="284674" y="60521"/>
                        <a:pt x="284674" y="60521"/>
                      </a:cubicBezTo>
                      <a:lnTo>
                        <a:pt x="222521" y="69608"/>
                      </a:lnTo>
                      <a:lnTo>
                        <a:pt x="268832" y="114072"/>
                      </a:lnTo>
                      <a:lnTo>
                        <a:pt x="190681" y="90351"/>
                      </a:lnTo>
                      <a:lnTo>
                        <a:pt x="225819" y="142776"/>
                      </a:lnTo>
                      <a:lnTo>
                        <a:pt x="147985" y="100082"/>
                      </a:lnTo>
                      <a:lnTo>
                        <a:pt x="164950" y="157329"/>
                      </a:lnTo>
                      <a:lnTo>
                        <a:pt x="123785" y="114153"/>
                      </a:lnTo>
                      <a:cubicBezTo>
                        <a:pt x="112286" y="116322"/>
                        <a:pt x="104485" y="164887"/>
                        <a:pt x="104485" y="164887"/>
                      </a:cubicBezTo>
                      <a:cubicBezTo>
                        <a:pt x="95239" y="153309"/>
                        <a:pt x="90657" y="138594"/>
                        <a:pt x="91863" y="123801"/>
                      </a:cubicBezTo>
                      <a:cubicBezTo>
                        <a:pt x="70073" y="122433"/>
                        <a:pt x="67741" y="161028"/>
                        <a:pt x="67741" y="161028"/>
                      </a:cubicBezTo>
                      <a:lnTo>
                        <a:pt x="65570" y="162716"/>
                      </a:lnTo>
                      <a:cubicBezTo>
                        <a:pt x="57769" y="151460"/>
                        <a:pt x="56002" y="137148"/>
                        <a:pt x="60906" y="124362"/>
                      </a:cubicBezTo>
                      <a:cubicBezTo>
                        <a:pt x="40483" y="124362"/>
                        <a:pt x="23758" y="160947"/>
                        <a:pt x="23758" y="160947"/>
                      </a:cubicBezTo>
                      <a:cubicBezTo>
                        <a:pt x="8242" y="117127"/>
                        <a:pt x="38877" y="102092"/>
                        <a:pt x="38877" y="102092"/>
                      </a:cubicBezTo>
                      <a:close/>
                    </a:path>
                  </a:pathLst>
                </a:custGeom>
                <a:solidFill>
                  <a:srgbClr val="186E6B"/>
                </a:solidFill>
                <a:ln w="8032" cap="flat">
                  <a:noFill/>
                  <a:prstDash val="solid"/>
                  <a:miter/>
                </a:ln>
              </p:spPr>
              <p:txBody>
                <a:bodyPr rtlCol="0" anchor="ctr"/>
                <a:lstStyle/>
                <a:p>
                  <a:endParaRPr lang="zh-CN" altLang="en-US"/>
                </a:p>
              </p:txBody>
            </p:sp>
            <p:sp>
              <p:nvSpPr>
                <p:cNvPr id="346" name="ïṣḷîḓe">
                  <a:extLst>
                    <a:ext uri="{FF2B5EF4-FFF2-40B4-BE49-F238E27FC236}">
                      <a16:creationId xmlns:a16="http://schemas.microsoft.com/office/drawing/2014/main" id="{59D09140-9E26-8C5C-629E-D469F52D72EF}"/>
                    </a:ext>
                  </a:extLst>
                </p:cNvPr>
                <p:cNvSpPr/>
                <p:nvPr/>
              </p:nvSpPr>
              <p:spPr>
                <a:xfrm>
                  <a:off x="9328701" y="5943582"/>
                  <a:ext cx="509250" cy="906083"/>
                </a:xfrm>
                <a:custGeom>
                  <a:avLst/>
                  <a:gdLst>
                    <a:gd name="connsiteX0" fmla="*/ -3544 w 509250"/>
                    <a:gd name="connsiteY0" fmla="*/ 284861 h 906083"/>
                    <a:gd name="connsiteX1" fmla="*/ -3544 w 509250"/>
                    <a:gd name="connsiteY1" fmla="*/ 292902 h 906083"/>
                    <a:gd name="connsiteX2" fmla="*/ -3544 w 509250"/>
                    <a:gd name="connsiteY2" fmla="*/ 293544 h 906083"/>
                    <a:gd name="connsiteX3" fmla="*/ -2421 w 509250"/>
                    <a:gd name="connsiteY3" fmla="*/ 323374 h 906083"/>
                    <a:gd name="connsiteX4" fmla="*/ -2421 w 509250"/>
                    <a:gd name="connsiteY4" fmla="*/ 324178 h 906083"/>
                    <a:gd name="connsiteX5" fmla="*/ -1777 w 509250"/>
                    <a:gd name="connsiteY5" fmla="*/ 335434 h 906083"/>
                    <a:gd name="connsiteX6" fmla="*/ -650 w 509250"/>
                    <a:gd name="connsiteY6" fmla="*/ 354008 h 906083"/>
                    <a:gd name="connsiteX7" fmla="*/ 555 w 509250"/>
                    <a:gd name="connsiteY7" fmla="*/ 371297 h 906083"/>
                    <a:gd name="connsiteX8" fmla="*/ 4014 w 509250"/>
                    <a:gd name="connsiteY8" fmla="*/ 408765 h 906083"/>
                    <a:gd name="connsiteX9" fmla="*/ 5541 w 509250"/>
                    <a:gd name="connsiteY9" fmla="*/ 423399 h 906083"/>
                    <a:gd name="connsiteX10" fmla="*/ 6346 w 509250"/>
                    <a:gd name="connsiteY10" fmla="*/ 431439 h 906083"/>
                    <a:gd name="connsiteX11" fmla="*/ 7952 w 509250"/>
                    <a:gd name="connsiteY11" fmla="*/ 444142 h 906083"/>
                    <a:gd name="connsiteX12" fmla="*/ 15992 w 509250"/>
                    <a:gd name="connsiteY12" fmla="*/ 499703 h 906083"/>
                    <a:gd name="connsiteX13" fmla="*/ 18407 w 509250"/>
                    <a:gd name="connsiteY13" fmla="*/ 514577 h 906083"/>
                    <a:gd name="connsiteX14" fmla="*/ 18407 w 509250"/>
                    <a:gd name="connsiteY14" fmla="*/ 515140 h 906083"/>
                    <a:gd name="connsiteX15" fmla="*/ 24676 w 509250"/>
                    <a:gd name="connsiteY15" fmla="*/ 548349 h 906083"/>
                    <a:gd name="connsiteX16" fmla="*/ 32717 w 509250"/>
                    <a:gd name="connsiteY16" fmla="*/ 587505 h 906083"/>
                    <a:gd name="connsiteX17" fmla="*/ 37381 w 509250"/>
                    <a:gd name="connsiteY17" fmla="*/ 607123 h 906083"/>
                    <a:gd name="connsiteX18" fmla="*/ 43090 w 509250"/>
                    <a:gd name="connsiteY18" fmla="*/ 629154 h 906083"/>
                    <a:gd name="connsiteX19" fmla="*/ 47271 w 509250"/>
                    <a:gd name="connsiteY19" fmla="*/ 644754 h 906083"/>
                    <a:gd name="connsiteX20" fmla="*/ 58126 w 509250"/>
                    <a:gd name="connsiteY20" fmla="*/ 680695 h 906083"/>
                    <a:gd name="connsiteX21" fmla="*/ 64396 w 509250"/>
                    <a:gd name="connsiteY21" fmla="*/ 699750 h 906083"/>
                    <a:gd name="connsiteX22" fmla="*/ 77745 w 509250"/>
                    <a:gd name="connsiteY22" fmla="*/ 736415 h 906083"/>
                    <a:gd name="connsiteX23" fmla="*/ 85302 w 509250"/>
                    <a:gd name="connsiteY23" fmla="*/ 755472 h 906083"/>
                    <a:gd name="connsiteX24" fmla="*/ 90610 w 509250"/>
                    <a:gd name="connsiteY24" fmla="*/ 768014 h 906083"/>
                    <a:gd name="connsiteX25" fmla="*/ 92699 w 509250"/>
                    <a:gd name="connsiteY25" fmla="*/ 772678 h 906083"/>
                    <a:gd name="connsiteX26" fmla="*/ 96719 w 509250"/>
                    <a:gd name="connsiteY26" fmla="*/ 781682 h 906083"/>
                    <a:gd name="connsiteX27" fmla="*/ 101627 w 509250"/>
                    <a:gd name="connsiteY27" fmla="*/ 792216 h 906083"/>
                    <a:gd name="connsiteX28" fmla="*/ 107253 w 509250"/>
                    <a:gd name="connsiteY28" fmla="*/ 803874 h 906083"/>
                    <a:gd name="connsiteX29" fmla="*/ 110468 w 509250"/>
                    <a:gd name="connsiteY29" fmla="*/ 810307 h 906083"/>
                    <a:gd name="connsiteX30" fmla="*/ 115854 w 509250"/>
                    <a:gd name="connsiteY30" fmla="*/ 820760 h 906083"/>
                    <a:gd name="connsiteX31" fmla="*/ 122933 w 509250"/>
                    <a:gd name="connsiteY31" fmla="*/ 833706 h 906083"/>
                    <a:gd name="connsiteX32" fmla="*/ 127032 w 509250"/>
                    <a:gd name="connsiteY32" fmla="*/ 840780 h 906083"/>
                    <a:gd name="connsiteX33" fmla="*/ 132662 w 509250"/>
                    <a:gd name="connsiteY33" fmla="*/ 850509 h 906083"/>
                    <a:gd name="connsiteX34" fmla="*/ 142952 w 509250"/>
                    <a:gd name="connsiteY34" fmla="*/ 866590 h 906083"/>
                    <a:gd name="connsiteX35" fmla="*/ 151958 w 509250"/>
                    <a:gd name="connsiteY35" fmla="*/ 879939 h 906083"/>
                    <a:gd name="connsiteX36" fmla="*/ 151958 w 509250"/>
                    <a:gd name="connsiteY36" fmla="*/ 879939 h 906083"/>
                    <a:gd name="connsiteX37" fmla="*/ 159999 w 509250"/>
                    <a:gd name="connsiteY37" fmla="*/ 890631 h 906083"/>
                    <a:gd name="connsiteX38" fmla="*/ 161365 w 509250"/>
                    <a:gd name="connsiteY38" fmla="*/ 892400 h 906083"/>
                    <a:gd name="connsiteX39" fmla="*/ 161365 w 509250"/>
                    <a:gd name="connsiteY39" fmla="*/ 892400 h 906083"/>
                    <a:gd name="connsiteX40" fmla="*/ 170772 w 509250"/>
                    <a:gd name="connsiteY40" fmla="*/ 904380 h 906083"/>
                    <a:gd name="connsiteX41" fmla="*/ 479608 w 509250"/>
                    <a:gd name="connsiteY41" fmla="*/ 904380 h 906083"/>
                    <a:gd name="connsiteX42" fmla="*/ 493679 w 509250"/>
                    <a:gd name="connsiteY42" fmla="*/ 862650 h 906083"/>
                    <a:gd name="connsiteX43" fmla="*/ 505179 w 509250"/>
                    <a:gd name="connsiteY43" fmla="*/ 759331 h 906083"/>
                    <a:gd name="connsiteX44" fmla="*/ 478403 w 509250"/>
                    <a:gd name="connsiteY44" fmla="*/ 531221 h 906083"/>
                    <a:gd name="connsiteX45" fmla="*/ 473818 w 509250"/>
                    <a:gd name="connsiteY45" fmla="*/ 509915 h 906083"/>
                    <a:gd name="connsiteX46" fmla="*/ 449696 w 509250"/>
                    <a:gd name="connsiteY46" fmla="*/ 412382 h 906083"/>
                    <a:gd name="connsiteX47" fmla="*/ 436108 w 509250"/>
                    <a:gd name="connsiteY47" fmla="*/ 363498 h 906083"/>
                    <a:gd name="connsiteX48" fmla="*/ 430883 w 509250"/>
                    <a:gd name="connsiteY48" fmla="*/ 345807 h 906083"/>
                    <a:gd name="connsiteX49" fmla="*/ 430883 w 509250"/>
                    <a:gd name="connsiteY49" fmla="*/ 345807 h 906083"/>
                    <a:gd name="connsiteX50" fmla="*/ 423725 w 509250"/>
                    <a:gd name="connsiteY50" fmla="*/ 322168 h 906083"/>
                    <a:gd name="connsiteX51" fmla="*/ 368891 w 509250"/>
                    <a:gd name="connsiteY51" fmla="*/ 157901 h 906083"/>
                    <a:gd name="connsiteX52" fmla="*/ 322257 w 509250"/>
                    <a:gd name="connsiteY52" fmla="*/ 35686 h 906083"/>
                    <a:gd name="connsiteX53" fmla="*/ 319682 w 509250"/>
                    <a:gd name="connsiteY53" fmla="*/ 29414 h 906083"/>
                    <a:gd name="connsiteX54" fmla="*/ 317189 w 509250"/>
                    <a:gd name="connsiteY54" fmla="*/ 23384 h 906083"/>
                    <a:gd name="connsiteX55" fmla="*/ 315662 w 509250"/>
                    <a:gd name="connsiteY55" fmla="*/ 19525 h 906083"/>
                    <a:gd name="connsiteX56" fmla="*/ 313651 w 509250"/>
                    <a:gd name="connsiteY56" fmla="*/ 14700 h 906083"/>
                    <a:gd name="connsiteX57" fmla="*/ 313651 w 509250"/>
                    <a:gd name="connsiteY57" fmla="*/ 14700 h 906083"/>
                    <a:gd name="connsiteX58" fmla="*/ 313651 w 509250"/>
                    <a:gd name="connsiteY58" fmla="*/ 13975 h 906083"/>
                    <a:gd name="connsiteX59" fmla="*/ 312446 w 509250"/>
                    <a:gd name="connsiteY59" fmla="*/ 11323 h 906083"/>
                    <a:gd name="connsiteX60" fmla="*/ 311158 w 509250"/>
                    <a:gd name="connsiteY60" fmla="*/ 8106 h 906083"/>
                    <a:gd name="connsiteX61" fmla="*/ 310758 w 509250"/>
                    <a:gd name="connsiteY61" fmla="*/ 7142 h 906083"/>
                    <a:gd name="connsiteX62" fmla="*/ 309792 w 509250"/>
                    <a:gd name="connsiteY62" fmla="*/ 4890 h 906083"/>
                    <a:gd name="connsiteX63" fmla="*/ 306977 w 509250"/>
                    <a:gd name="connsiteY63" fmla="*/ -1703 h 906083"/>
                    <a:gd name="connsiteX64" fmla="*/ 230432 w 509250"/>
                    <a:gd name="connsiteY64" fmla="*/ 8669 h 906083"/>
                    <a:gd name="connsiteX65" fmla="*/ 91654 w 509250"/>
                    <a:gd name="connsiteY65" fmla="*/ 27646 h 906083"/>
                    <a:gd name="connsiteX66" fmla="*/ 91654 w 509250"/>
                    <a:gd name="connsiteY66" fmla="*/ 27646 h 906083"/>
                    <a:gd name="connsiteX67" fmla="*/ 76779 w 509250"/>
                    <a:gd name="connsiteY67" fmla="*/ 29575 h 906083"/>
                    <a:gd name="connsiteX68" fmla="*/ 67293 w 509250"/>
                    <a:gd name="connsiteY68" fmla="*/ 30942 h 906083"/>
                    <a:gd name="connsiteX69" fmla="*/ 8434 w 509250"/>
                    <a:gd name="connsiteY69" fmla="*/ 38982 h 906083"/>
                    <a:gd name="connsiteX70" fmla="*/ 8434 w 509250"/>
                    <a:gd name="connsiteY70" fmla="*/ 38982 h 906083"/>
                    <a:gd name="connsiteX71" fmla="*/ -2743 w 509250"/>
                    <a:gd name="connsiteY71" fmla="*/ 186607 h 906083"/>
                    <a:gd name="connsiteX72" fmla="*/ -3544 w 509250"/>
                    <a:gd name="connsiteY72" fmla="*/ 284861 h 906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09250" h="906083">
                      <a:moveTo>
                        <a:pt x="-3544" y="284861"/>
                      </a:moveTo>
                      <a:cubicBezTo>
                        <a:pt x="-3544" y="287674"/>
                        <a:pt x="-3544" y="290489"/>
                        <a:pt x="-3544" y="292902"/>
                      </a:cubicBezTo>
                      <a:lnTo>
                        <a:pt x="-3544" y="293544"/>
                      </a:lnTo>
                      <a:cubicBezTo>
                        <a:pt x="-3544" y="303594"/>
                        <a:pt x="-2900" y="313484"/>
                        <a:pt x="-2421" y="323374"/>
                      </a:cubicBezTo>
                      <a:cubicBezTo>
                        <a:pt x="-2499" y="323615"/>
                        <a:pt x="-2499" y="323937"/>
                        <a:pt x="-2421" y="324178"/>
                      </a:cubicBezTo>
                      <a:cubicBezTo>
                        <a:pt x="-2421" y="327957"/>
                        <a:pt x="-2421" y="331736"/>
                        <a:pt x="-1777" y="335434"/>
                      </a:cubicBezTo>
                      <a:cubicBezTo>
                        <a:pt x="-1777" y="341706"/>
                        <a:pt x="-1051" y="347897"/>
                        <a:pt x="-650" y="354008"/>
                      </a:cubicBezTo>
                      <a:cubicBezTo>
                        <a:pt x="-250" y="360119"/>
                        <a:pt x="72" y="365508"/>
                        <a:pt x="555" y="371297"/>
                      </a:cubicBezTo>
                      <a:cubicBezTo>
                        <a:pt x="1521" y="383919"/>
                        <a:pt x="2648" y="396382"/>
                        <a:pt x="4014" y="408765"/>
                      </a:cubicBezTo>
                      <a:cubicBezTo>
                        <a:pt x="4497" y="413670"/>
                        <a:pt x="4980" y="418574"/>
                        <a:pt x="5541" y="423399"/>
                      </a:cubicBezTo>
                      <a:cubicBezTo>
                        <a:pt x="5541" y="425970"/>
                        <a:pt x="6024" y="428544"/>
                        <a:pt x="6346" y="431439"/>
                      </a:cubicBezTo>
                      <a:cubicBezTo>
                        <a:pt x="6829" y="435701"/>
                        <a:pt x="7390" y="439961"/>
                        <a:pt x="7952" y="444142"/>
                      </a:cubicBezTo>
                      <a:cubicBezTo>
                        <a:pt x="10284" y="463038"/>
                        <a:pt x="13020" y="481612"/>
                        <a:pt x="15992" y="499703"/>
                      </a:cubicBezTo>
                      <a:cubicBezTo>
                        <a:pt x="16718" y="504687"/>
                        <a:pt x="17519" y="509673"/>
                        <a:pt x="18407" y="514577"/>
                      </a:cubicBezTo>
                      <a:cubicBezTo>
                        <a:pt x="18407" y="514738"/>
                        <a:pt x="18407" y="514979"/>
                        <a:pt x="18407" y="515140"/>
                      </a:cubicBezTo>
                      <a:cubicBezTo>
                        <a:pt x="20334" y="526237"/>
                        <a:pt x="22427" y="537332"/>
                        <a:pt x="24676" y="548349"/>
                      </a:cubicBezTo>
                      <a:cubicBezTo>
                        <a:pt x="27169" y="561615"/>
                        <a:pt x="29984" y="574720"/>
                        <a:pt x="32717" y="587505"/>
                      </a:cubicBezTo>
                      <a:cubicBezTo>
                        <a:pt x="34244" y="594099"/>
                        <a:pt x="35693" y="600692"/>
                        <a:pt x="37381" y="607123"/>
                      </a:cubicBezTo>
                      <a:cubicBezTo>
                        <a:pt x="39069" y="613556"/>
                        <a:pt x="41079" y="621918"/>
                        <a:pt x="43090" y="629154"/>
                      </a:cubicBezTo>
                      <a:cubicBezTo>
                        <a:pt x="44377" y="634381"/>
                        <a:pt x="45904" y="639527"/>
                        <a:pt x="47271" y="644754"/>
                      </a:cubicBezTo>
                      <a:cubicBezTo>
                        <a:pt x="50808" y="656976"/>
                        <a:pt x="54345" y="668876"/>
                        <a:pt x="58126" y="680695"/>
                      </a:cubicBezTo>
                      <a:cubicBezTo>
                        <a:pt x="60136" y="687128"/>
                        <a:pt x="62225" y="693478"/>
                        <a:pt x="64396" y="699750"/>
                      </a:cubicBezTo>
                      <a:cubicBezTo>
                        <a:pt x="68660" y="712374"/>
                        <a:pt x="73080" y="724515"/>
                        <a:pt x="77745" y="736415"/>
                      </a:cubicBezTo>
                      <a:cubicBezTo>
                        <a:pt x="80155" y="742848"/>
                        <a:pt x="82648" y="749200"/>
                        <a:pt x="85302" y="755472"/>
                      </a:cubicBezTo>
                      <a:lnTo>
                        <a:pt x="90610" y="768014"/>
                      </a:lnTo>
                      <a:cubicBezTo>
                        <a:pt x="91254" y="769543"/>
                        <a:pt x="91976" y="771150"/>
                        <a:pt x="92699" y="772678"/>
                      </a:cubicBezTo>
                      <a:cubicBezTo>
                        <a:pt x="93986" y="775732"/>
                        <a:pt x="95353" y="778708"/>
                        <a:pt x="96719" y="781682"/>
                      </a:cubicBezTo>
                      <a:cubicBezTo>
                        <a:pt x="98085" y="784658"/>
                        <a:pt x="99856" y="788759"/>
                        <a:pt x="101627" y="792216"/>
                      </a:cubicBezTo>
                      <a:cubicBezTo>
                        <a:pt x="103393" y="795674"/>
                        <a:pt x="105325" y="800256"/>
                        <a:pt x="107253" y="803874"/>
                      </a:cubicBezTo>
                      <a:lnTo>
                        <a:pt x="110468" y="810307"/>
                      </a:lnTo>
                      <a:cubicBezTo>
                        <a:pt x="112156" y="813766"/>
                        <a:pt x="114005" y="817222"/>
                        <a:pt x="115854" y="820760"/>
                      </a:cubicBezTo>
                      <a:cubicBezTo>
                        <a:pt x="117708" y="824297"/>
                        <a:pt x="120519" y="829525"/>
                        <a:pt x="122933" y="833706"/>
                      </a:cubicBezTo>
                      <a:cubicBezTo>
                        <a:pt x="124299" y="836116"/>
                        <a:pt x="125587" y="838529"/>
                        <a:pt x="127032" y="840780"/>
                      </a:cubicBezTo>
                      <a:cubicBezTo>
                        <a:pt x="128481" y="843032"/>
                        <a:pt x="130813" y="847374"/>
                        <a:pt x="132662" y="850509"/>
                      </a:cubicBezTo>
                      <a:cubicBezTo>
                        <a:pt x="136117" y="856057"/>
                        <a:pt x="139497" y="861445"/>
                        <a:pt x="142952" y="866590"/>
                      </a:cubicBezTo>
                      <a:cubicBezTo>
                        <a:pt x="146411" y="871737"/>
                        <a:pt x="148904" y="875596"/>
                        <a:pt x="151958" y="879939"/>
                      </a:cubicBezTo>
                      <a:lnTo>
                        <a:pt x="151958" y="879939"/>
                      </a:lnTo>
                      <a:cubicBezTo>
                        <a:pt x="154451" y="883556"/>
                        <a:pt x="157105" y="887094"/>
                        <a:pt x="159999" y="890631"/>
                      </a:cubicBezTo>
                      <a:lnTo>
                        <a:pt x="161365" y="892400"/>
                      </a:lnTo>
                      <a:cubicBezTo>
                        <a:pt x="161365" y="892400"/>
                        <a:pt x="161365" y="892400"/>
                        <a:pt x="161365" y="892400"/>
                      </a:cubicBezTo>
                      <a:cubicBezTo>
                        <a:pt x="164419" y="896581"/>
                        <a:pt x="167556" y="900440"/>
                        <a:pt x="170772" y="904380"/>
                      </a:cubicBezTo>
                      <a:lnTo>
                        <a:pt x="479608" y="904380"/>
                      </a:lnTo>
                      <a:cubicBezTo>
                        <a:pt x="485560" y="890953"/>
                        <a:pt x="490303" y="876963"/>
                        <a:pt x="493679" y="862650"/>
                      </a:cubicBezTo>
                      <a:cubicBezTo>
                        <a:pt x="501559" y="828800"/>
                        <a:pt x="505418" y="794065"/>
                        <a:pt x="505179" y="759331"/>
                      </a:cubicBezTo>
                      <a:cubicBezTo>
                        <a:pt x="504130" y="682544"/>
                        <a:pt x="495128" y="606159"/>
                        <a:pt x="478403" y="531221"/>
                      </a:cubicBezTo>
                      <a:cubicBezTo>
                        <a:pt x="476876" y="524147"/>
                        <a:pt x="475427" y="516989"/>
                        <a:pt x="473818" y="509915"/>
                      </a:cubicBezTo>
                      <a:cubicBezTo>
                        <a:pt x="466664" y="477270"/>
                        <a:pt x="458541" y="444625"/>
                        <a:pt x="449696" y="412382"/>
                      </a:cubicBezTo>
                      <a:cubicBezTo>
                        <a:pt x="445275" y="395899"/>
                        <a:pt x="440694" y="379657"/>
                        <a:pt x="436108" y="363498"/>
                      </a:cubicBezTo>
                      <a:cubicBezTo>
                        <a:pt x="434341" y="357626"/>
                        <a:pt x="432571" y="351676"/>
                        <a:pt x="430883" y="345807"/>
                      </a:cubicBezTo>
                      <a:lnTo>
                        <a:pt x="430883" y="345807"/>
                      </a:lnTo>
                      <a:cubicBezTo>
                        <a:pt x="428551" y="337766"/>
                        <a:pt x="426140" y="329726"/>
                        <a:pt x="423725" y="322168"/>
                      </a:cubicBezTo>
                      <a:cubicBezTo>
                        <a:pt x="405395" y="262186"/>
                        <a:pt x="386259" y="205983"/>
                        <a:pt x="368891" y="157901"/>
                      </a:cubicBezTo>
                      <a:cubicBezTo>
                        <a:pt x="350238" y="106202"/>
                        <a:pt x="333674" y="63828"/>
                        <a:pt x="322257" y="35686"/>
                      </a:cubicBezTo>
                      <a:cubicBezTo>
                        <a:pt x="321292" y="33596"/>
                        <a:pt x="320487" y="31505"/>
                        <a:pt x="319682" y="29414"/>
                      </a:cubicBezTo>
                      <a:lnTo>
                        <a:pt x="317189" y="23384"/>
                      </a:lnTo>
                      <a:lnTo>
                        <a:pt x="315662" y="19525"/>
                      </a:lnTo>
                      <a:lnTo>
                        <a:pt x="313651" y="14700"/>
                      </a:lnTo>
                      <a:lnTo>
                        <a:pt x="313651" y="14700"/>
                      </a:lnTo>
                      <a:cubicBezTo>
                        <a:pt x="313651" y="14458"/>
                        <a:pt x="313651" y="14217"/>
                        <a:pt x="313651" y="13975"/>
                      </a:cubicBezTo>
                      <a:cubicBezTo>
                        <a:pt x="313251" y="13092"/>
                        <a:pt x="312847" y="12126"/>
                        <a:pt x="312446" y="11323"/>
                      </a:cubicBezTo>
                      <a:cubicBezTo>
                        <a:pt x="312046" y="10518"/>
                        <a:pt x="311563" y="9072"/>
                        <a:pt x="311158" y="8106"/>
                      </a:cubicBezTo>
                      <a:cubicBezTo>
                        <a:pt x="311080" y="7784"/>
                        <a:pt x="310919" y="7464"/>
                        <a:pt x="310758" y="7142"/>
                      </a:cubicBezTo>
                      <a:lnTo>
                        <a:pt x="309792" y="4890"/>
                      </a:lnTo>
                      <a:cubicBezTo>
                        <a:pt x="308025" y="548"/>
                        <a:pt x="306977" y="-1703"/>
                        <a:pt x="306977" y="-1703"/>
                      </a:cubicBezTo>
                      <a:lnTo>
                        <a:pt x="230432" y="8669"/>
                      </a:lnTo>
                      <a:lnTo>
                        <a:pt x="91654" y="27646"/>
                      </a:lnTo>
                      <a:lnTo>
                        <a:pt x="91654" y="27646"/>
                      </a:lnTo>
                      <a:lnTo>
                        <a:pt x="76779" y="29575"/>
                      </a:lnTo>
                      <a:lnTo>
                        <a:pt x="67293" y="30942"/>
                      </a:lnTo>
                      <a:lnTo>
                        <a:pt x="8434" y="38982"/>
                      </a:lnTo>
                      <a:cubicBezTo>
                        <a:pt x="8434" y="38982"/>
                        <a:pt x="8434" y="38982"/>
                        <a:pt x="8434" y="38982"/>
                      </a:cubicBezTo>
                      <a:cubicBezTo>
                        <a:pt x="2487" y="88430"/>
                        <a:pt x="-1294" y="137800"/>
                        <a:pt x="-2743" y="186607"/>
                      </a:cubicBezTo>
                      <a:cubicBezTo>
                        <a:pt x="-4188" y="219974"/>
                        <a:pt x="-4431" y="252780"/>
                        <a:pt x="-3544" y="284861"/>
                      </a:cubicBezTo>
                      <a:close/>
                    </a:path>
                  </a:pathLst>
                </a:custGeom>
                <a:solidFill>
                  <a:srgbClr val="1A9490"/>
                </a:solidFill>
                <a:ln w="8032" cap="flat">
                  <a:noFill/>
                  <a:prstDash val="solid"/>
                  <a:miter/>
                </a:ln>
              </p:spPr>
              <p:txBody>
                <a:bodyPr rtlCol="0" anchor="ctr"/>
                <a:lstStyle/>
                <a:p>
                  <a:endParaRPr lang="zh-CN" altLang="en-US"/>
                </a:p>
              </p:txBody>
            </p:sp>
            <p:sp>
              <p:nvSpPr>
                <p:cNvPr id="347" name="iśľíde">
                  <a:extLst>
                    <a:ext uri="{FF2B5EF4-FFF2-40B4-BE49-F238E27FC236}">
                      <a16:creationId xmlns:a16="http://schemas.microsoft.com/office/drawing/2014/main" id="{CD2E0B4A-BA73-D20E-D4F3-6838EFD5C43C}"/>
                    </a:ext>
                  </a:extLst>
                </p:cNvPr>
                <p:cNvSpPr/>
                <p:nvPr/>
              </p:nvSpPr>
              <p:spPr>
                <a:xfrm>
                  <a:off x="9328575" y="5944146"/>
                  <a:ext cx="372999" cy="894344"/>
                </a:xfrm>
                <a:custGeom>
                  <a:avLst/>
                  <a:gdLst>
                    <a:gd name="connsiteX0" fmla="*/ 83339 w 372999"/>
                    <a:gd name="connsiteY0" fmla="*/ 507822 h 894344"/>
                    <a:gd name="connsiteX1" fmla="*/ 162295 w 372999"/>
                    <a:gd name="connsiteY1" fmla="*/ 892641 h 894344"/>
                    <a:gd name="connsiteX2" fmla="*/ 8077 w 372999"/>
                    <a:gd name="connsiteY2" fmla="*/ 38982 h 894344"/>
                    <a:gd name="connsiteX3" fmla="*/ 306785 w 372999"/>
                    <a:gd name="connsiteY3" fmla="*/ -1703 h 894344"/>
                    <a:gd name="connsiteX4" fmla="*/ 368937 w 372999"/>
                    <a:gd name="connsiteY4" fmla="*/ 158060 h 894344"/>
                    <a:gd name="connsiteX5" fmla="*/ 368937 w 372999"/>
                    <a:gd name="connsiteY5" fmla="*/ 158060 h 894344"/>
                    <a:gd name="connsiteX6" fmla="*/ 83339 w 372999"/>
                    <a:gd name="connsiteY6" fmla="*/ 507822 h 894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999" h="894344">
                      <a:moveTo>
                        <a:pt x="83339" y="507822"/>
                      </a:moveTo>
                      <a:cubicBezTo>
                        <a:pt x="92824" y="652070"/>
                        <a:pt x="120805" y="785139"/>
                        <a:pt x="162295" y="892641"/>
                      </a:cubicBezTo>
                      <a:cubicBezTo>
                        <a:pt x="36380" y="726123"/>
                        <a:pt x="-33814" y="385526"/>
                        <a:pt x="8077" y="38982"/>
                      </a:cubicBezTo>
                      <a:lnTo>
                        <a:pt x="306785" y="-1703"/>
                      </a:lnTo>
                      <a:cubicBezTo>
                        <a:pt x="306785" y="-1703"/>
                        <a:pt x="334361" y="62621"/>
                        <a:pt x="368937" y="158060"/>
                      </a:cubicBezTo>
                      <a:lnTo>
                        <a:pt x="368937" y="158060"/>
                      </a:lnTo>
                      <a:cubicBezTo>
                        <a:pt x="196628" y="181540"/>
                        <a:pt x="71918" y="334310"/>
                        <a:pt x="83339" y="507822"/>
                      </a:cubicBezTo>
                      <a:close/>
                    </a:path>
                  </a:pathLst>
                </a:custGeom>
                <a:solidFill>
                  <a:srgbClr val="26B3AE"/>
                </a:solidFill>
                <a:ln w="8032" cap="flat">
                  <a:noFill/>
                  <a:prstDash val="solid"/>
                  <a:miter/>
                </a:ln>
              </p:spPr>
              <p:txBody>
                <a:bodyPr rtlCol="0" anchor="ctr"/>
                <a:lstStyle/>
                <a:p>
                  <a:endParaRPr lang="zh-CN" altLang="en-US"/>
                </a:p>
              </p:txBody>
            </p:sp>
            <p:sp>
              <p:nvSpPr>
                <p:cNvPr id="348" name="íṣľíḓè">
                  <a:extLst>
                    <a:ext uri="{FF2B5EF4-FFF2-40B4-BE49-F238E27FC236}">
                      <a16:creationId xmlns:a16="http://schemas.microsoft.com/office/drawing/2014/main" id="{C2EDBDB9-8F53-1E55-DD73-411CDB32F4F9}"/>
                    </a:ext>
                  </a:extLst>
                </p:cNvPr>
                <p:cNvSpPr/>
                <p:nvPr/>
              </p:nvSpPr>
              <p:spPr>
                <a:xfrm>
                  <a:off x="9340558" y="5890455"/>
                  <a:ext cx="305724" cy="169927"/>
                </a:xfrm>
                <a:custGeom>
                  <a:avLst/>
                  <a:gdLst>
                    <a:gd name="connsiteX0" fmla="*/ -1170 w 305724"/>
                    <a:gd name="connsiteY0" fmla="*/ 111808 h 169927"/>
                    <a:gd name="connsiteX1" fmla="*/ 178214 w 305724"/>
                    <a:gd name="connsiteY1" fmla="*/ 163268 h 169927"/>
                    <a:gd name="connsiteX2" fmla="*/ 298822 w 305724"/>
                    <a:gd name="connsiteY2" fmla="*/ 54722 h 169927"/>
                    <a:gd name="connsiteX3" fmla="*/ 119355 w 305724"/>
                    <a:gd name="connsiteY3" fmla="*/ 3261 h 169927"/>
                    <a:gd name="connsiteX4" fmla="*/ -1170 w 305724"/>
                    <a:gd name="connsiteY4" fmla="*/ 111808 h 169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24" h="169927">
                      <a:moveTo>
                        <a:pt x="-1170" y="111808"/>
                      </a:moveTo>
                      <a:cubicBezTo>
                        <a:pt x="14911" y="155950"/>
                        <a:pt x="95316" y="179027"/>
                        <a:pt x="178214" y="163268"/>
                      </a:cubicBezTo>
                      <a:cubicBezTo>
                        <a:pt x="261109" y="147507"/>
                        <a:pt x="314903" y="98944"/>
                        <a:pt x="298822" y="54722"/>
                      </a:cubicBezTo>
                      <a:cubicBezTo>
                        <a:pt x="282741" y="10499"/>
                        <a:pt x="202336" y="-12498"/>
                        <a:pt x="119355" y="3261"/>
                      </a:cubicBezTo>
                      <a:cubicBezTo>
                        <a:pt x="36379" y="19020"/>
                        <a:pt x="-17411" y="67585"/>
                        <a:pt x="-1170" y="111808"/>
                      </a:cubicBezTo>
                      <a:close/>
                    </a:path>
                  </a:pathLst>
                </a:custGeom>
                <a:solidFill>
                  <a:srgbClr val="6ACCCA"/>
                </a:solidFill>
                <a:ln w="8032" cap="flat">
                  <a:noFill/>
                  <a:prstDash val="solid"/>
                  <a:miter/>
                </a:ln>
              </p:spPr>
              <p:txBody>
                <a:bodyPr rtlCol="0" anchor="ctr"/>
                <a:lstStyle/>
                <a:p>
                  <a:endParaRPr lang="zh-CN" altLang="en-US"/>
                </a:p>
              </p:txBody>
            </p:sp>
            <p:sp>
              <p:nvSpPr>
                <p:cNvPr id="349" name="íṡḷiďé">
                  <a:extLst>
                    <a:ext uri="{FF2B5EF4-FFF2-40B4-BE49-F238E27FC236}">
                      <a16:creationId xmlns:a16="http://schemas.microsoft.com/office/drawing/2014/main" id="{2D4640E5-FD09-2307-F997-505819AB5B63}"/>
                    </a:ext>
                  </a:extLst>
                </p:cNvPr>
                <p:cNvSpPr/>
                <p:nvPr/>
              </p:nvSpPr>
              <p:spPr>
                <a:xfrm>
                  <a:off x="9399008" y="5915493"/>
                  <a:ext cx="201577" cy="111711"/>
                </a:xfrm>
                <a:custGeom>
                  <a:avLst/>
                  <a:gdLst>
                    <a:gd name="connsiteX0" fmla="*/ 26251 w 201577"/>
                    <a:gd name="connsiteY0" fmla="*/ 58467 h 111711"/>
                    <a:gd name="connsiteX1" fmla="*/ -4062 w 201577"/>
                    <a:gd name="connsiteY1" fmla="*/ 61765 h 111711"/>
                    <a:gd name="connsiteX2" fmla="*/ 58334 w 201577"/>
                    <a:gd name="connsiteY2" fmla="*/ 35873 h 111711"/>
                    <a:gd name="connsiteX3" fmla="*/ 43459 w 201577"/>
                    <a:gd name="connsiteY3" fmla="*/ 11351 h 111711"/>
                    <a:gd name="connsiteX4" fmla="*/ 77309 w 201577"/>
                    <a:gd name="connsiteY4" fmla="*/ 26305 h 111711"/>
                    <a:gd name="connsiteX5" fmla="*/ 66453 w 201577"/>
                    <a:gd name="connsiteY5" fmla="*/ -1354 h 111711"/>
                    <a:gd name="connsiteX6" fmla="*/ 95722 w 201577"/>
                    <a:gd name="connsiteY6" fmla="*/ 17462 h 111711"/>
                    <a:gd name="connsiteX7" fmla="*/ 145092 w 201577"/>
                    <a:gd name="connsiteY7" fmla="*/ 5882 h 111711"/>
                    <a:gd name="connsiteX8" fmla="*/ 133675 w 201577"/>
                    <a:gd name="connsiteY8" fmla="*/ 16979 h 111711"/>
                    <a:gd name="connsiteX9" fmla="*/ 180308 w 201577"/>
                    <a:gd name="connsiteY9" fmla="*/ 29523 h 111711"/>
                    <a:gd name="connsiteX10" fmla="*/ 153533 w 201577"/>
                    <a:gd name="connsiteY10" fmla="*/ 39734 h 111711"/>
                    <a:gd name="connsiteX11" fmla="*/ 197516 w 201577"/>
                    <a:gd name="connsiteY11" fmla="*/ 56779 h 111711"/>
                    <a:gd name="connsiteX12" fmla="*/ 154338 w 201577"/>
                    <a:gd name="connsiteY12" fmla="*/ 56296 h 111711"/>
                    <a:gd name="connsiteX13" fmla="*/ 181031 w 201577"/>
                    <a:gd name="connsiteY13" fmla="*/ 91434 h 111711"/>
                    <a:gd name="connsiteX14" fmla="*/ 130538 w 201577"/>
                    <a:gd name="connsiteY14" fmla="*/ 67313 h 111711"/>
                    <a:gd name="connsiteX15" fmla="*/ 148790 w 201577"/>
                    <a:gd name="connsiteY15" fmla="*/ 106630 h 111711"/>
                    <a:gd name="connsiteX16" fmla="*/ 100547 w 201577"/>
                    <a:gd name="connsiteY16" fmla="*/ 69323 h 111711"/>
                    <a:gd name="connsiteX17" fmla="*/ 105934 w 201577"/>
                    <a:gd name="connsiteY17" fmla="*/ 110008 h 111711"/>
                    <a:gd name="connsiteX18" fmla="*/ 82617 w 201577"/>
                    <a:gd name="connsiteY18" fmla="*/ 76317 h 111711"/>
                    <a:gd name="connsiteX19" fmla="*/ 64043 w 201577"/>
                    <a:gd name="connsiteY19" fmla="*/ 108479 h 111711"/>
                    <a:gd name="connsiteX20" fmla="*/ 59862 w 201577"/>
                    <a:gd name="connsiteY20" fmla="*/ 79212 h 111711"/>
                    <a:gd name="connsiteX21" fmla="*/ 39599 w 201577"/>
                    <a:gd name="connsiteY21" fmla="*/ 101887 h 111711"/>
                    <a:gd name="connsiteX22" fmla="*/ 37911 w 201577"/>
                    <a:gd name="connsiteY22" fmla="*/ 102851 h 111711"/>
                    <a:gd name="connsiteX23" fmla="*/ 38877 w 201577"/>
                    <a:gd name="connsiteY23" fmla="*/ 76317 h 111711"/>
                    <a:gd name="connsiteX24" fmla="*/ 9770 w 201577"/>
                    <a:gd name="connsiteY24" fmla="*/ 97142 h 111711"/>
                    <a:gd name="connsiteX25" fmla="*/ 26251 w 201577"/>
                    <a:gd name="connsiteY25" fmla="*/ 58467 h 111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577" h="111711">
                      <a:moveTo>
                        <a:pt x="26251" y="58467"/>
                      </a:moveTo>
                      <a:cubicBezTo>
                        <a:pt x="19899" y="51634"/>
                        <a:pt x="-4062" y="61765"/>
                        <a:pt x="-4062" y="61765"/>
                      </a:cubicBezTo>
                      <a:cubicBezTo>
                        <a:pt x="5506" y="16898"/>
                        <a:pt x="58334" y="35873"/>
                        <a:pt x="58334" y="35873"/>
                      </a:cubicBezTo>
                      <a:cubicBezTo>
                        <a:pt x="61711" y="21643"/>
                        <a:pt x="43459" y="11351"/>
                        <a:pt x="43459" y="11351"/>
                      </a:cubicBezTo>
                      <a:cubicBezTo>
                        <a:pt x="53831" y="8938"/>
                        <a:pt x="77309" y="26305"/>
                        <a:pt x="77309" y="26305"/>
                      </a:cubicBezTo>
                      <a:cubicBezTo>
                        <a:pt x="79720" y="20114"/>
                        <a:pt x="66453" y="-1354"/>
                        <a:pt x="66453" y="-1354"/>
                      </a:cubicBezTo>
                      <a:cubicBezTo>
                        <a:pt x="76104" y="-4730"/>
                        <a:pt x="95722" y="17462"/>
                        <a:pt x="95722" y="17462"/>
                      </a:cubicBezTo>
                      <a:cubicBezTo>
                        <a:pt x="111803" y="-5535"/>
                        <a:pt x="145092" y="5882"/>
                        <a:pt x="145092" y="5882"/>
                      </a:cubicBezTo>
                      <a:cubicBezTo>
                        <a:pt x="132466" y="7731"/>
                        <a:pt x="133675" y="16979"/>
                        <a:pt x="133675" y="16979"/>
                      </a:cubicBezTo>
                      <a:cubicBezTo>
                        <a:pt x="147424" y="15933"/>
                        <a:pt x="180308" y="29523"/>
                        <a:pt x="180308" y="29523"/>
                      </a:cubicBezTo>
                      <a:lnTo>
                        <a:pt x="153533" y="39734"/>
                      </a:lnTo>
                      <a:cubicBezTo>
                        <a:pt x="168569" y="44396"/>
                        <a:pt x="183284" y="50105"/>
                        <a:pt x="197516" y="56779"/>
                      </a:cubicBezTo>
                      <a:lnTo>
                        <a:pt x="154338" y="56296"/>
                      </a:lnTo>
                      <a:lnTo>
                        <a:pt x="181031" y="91434"/>
                      </a:lnTo>
                      <a:lnTo>
                        <a:pt x="130538" y="67313"/>
                      </a:lnTo>
                      <a:lnTo>
                        <a:pt x="148790" y="106630"/>
                      </a:lnTo>
                      <a:lnTo>
                        <a:pt x="100547" y="69323"/>
                      </a:lnTo>
                      <a:lnTo>
                        <a:pt x="105934" y="110008"/>
                      </a:lnTo>
                      <a:lnTo>
                        <a:pt x="82617" y="76317"/>
                      </a:lnTo>
                      <a:cubicBezTo>
                        <a:pt x="74576" y="76317"/>
                        <a:pt x="64043" y="108479"/>
                        <a:pt x="64043" y="108479"/>
                      </a:cubicBezTo>
                      <a:cubicBezTo>
                        <a:pt x="58978" y="99635"/>
                        <a:pt x="57451" y="89182"/>
                        <a:pt x="59862" y="79212"/>
                      </a:cubicBezTo>
                      <a:cubicBezTo>
                        <a:pt x="45229" y="75916"/>
                        <a:pt x="39599" y="101887"/>
                        <a:pt x="39599" y="101887"/>
                      </a:cubicBezTo>
                      <a:lnTo>
                        <a:pt x="37911" y="102851"/>
                      </a:lnTo>
                      <a:cubicBezTo>
                        <a:pt x="33809" y="94408"/>
                        <a:pt x="34131" y="84438"/>
                        <a:pt x="38877" y="76317"/>
                      </a:cubicBezTo>
                      <a:cubicBezTo>
                        <a:pt x="24967" y="73987"/>
                        <a:pt x="9770" y="97142"/>
                        <a:pt x="9770" y="97142"/>
                      </a:cubicBezTo>
                      <a:cubicBezTo>
                        <a:pt x="3818" y="65463"/>
                        <a:pt x="26251" y="58467"/>
                        <a:pt x="26251" y="58467"/>
                      </a:cubicBezTo>
                      <a:close/>
                    </a:path>
                  </a:pathLst>
                </a:custGeom>
                <a:solidFill>
                  <a:srgbClr val="186E6B"/>
                </a:solidFill>
                <a:ln w="8032" cap="flat">
                  <a:noFill/>
                  <a:prstDash val="solid"/>
                  <a:miter/>
                </a:ln>
              </p:spPr>
              <p:txBody>
                <a:bodyPr rtlCol="0" anchor="ctr"/>
                <a:lstStyle/>
                <a:p>
                  <a:endParaRPr lang="zh-CN" altLang="en-US"/>
                </a:p>
              </p:txBody>
            </p:sp>
            <p:sp>
              <p:nvSpPr>
                <p:cNvPr id="350" name="îṥľîḋe">
                  <a:extLst>
                    <a:ext uri="{FF2B5EF4-FFF2-40B4-BE49-F238E27FC236}">
                      <a16:creationId xmlns:a16="http://schemas.microsoft.com/office/drawing/2014/main" id="{13416E8C-4676-293A-AFB7-594500224D25}"/>
                    </a:ext>
                  </a:extLst>
                </p:cNvPr>
                <p:cNvSpPr/>
                <p:nvPr/>
              </p:nvSpPr>
              <p:spPr>
                <a:xfrm>
                  <a:off x="7940140" y="5856344"/>
                  <a:ext cx="1316231" cy="993482"/>
                </a:xfrm>
                <a:custGeom>
                  <a:avLst/>
                  <a:gdLst>
                    <a:gd name="connsiteX0" fmla="*/ -4062 w 1316231"/>
                    <a:gd name="connsiteY0" fmla="*/ 138764 h 993482"/>
                    <a:gd name="connsiteX1" fmla="*/ -3096 w 1316231"/>
                    <a:gd name="connsiteY1" fmla="*/ 142221 h 993482"/>
                    <a:gd name="connsiteX2" fmla="*/ -2372 w 1316231"/>
                    <a:gd name="connsiteY2" fmla="*/ 144794 h 993482"/>
                    <a:gd name="connsiteX3" fmla="*/ 4140 w 1316231"/>
                    <a:gd name="connsiteY3" fmla="*/ 165940 h 993482"/>
                    <a:gd name="connsiteX4" fmla="*/ 6311 w 1316231"/>
                    <a:gd name="connsiteY4" fmla="*/ 172453 h 993482"/>
                    <a:gd name="connsiteX5" fmla="*/ 6311 w 1316231"/>
                    <a:gd name="connsiteY5" fmla="*/ 173339 h 993482"/>
                    <a:gd name="connsiteX6" fmla="*/ 7679 w 1316231"/>
                    <a:gd name="connsiteY6" fmla="*/ 177359 h 993482"/>
                    <a:gd name="connsiteX7" fmla="*/ 10572 w 1316231"/>
                    <a:gd name="connsiteY7" fmla="*/ 185961 h 993482"/>
                    <a:gd name="connsiteX8" fmla="*/ 12100 w 1316231"/>
                    <a:gd name="connsiteY8" fmla="*/ 190464 h 993482"/>
                    <a:gd name="connsiteX9" fmla="*/ 13307 w 1316231"/>
                    <a:gd name="connsiteY9" fmla="*/ 193840 h 993482"/>
                    <a:gd name="connsiteX10" fmla="*/ 14915 w 1316231"/>
                    <a:gd name="connsiteY10" fmla="*/ 198665 h 993482"/>
                    <a:gd name="connsiteX11" fmla="*/ 16683 w 1316231"/>
                    <a:gd name="connsiteY11" fmla="*/ 203730 h 993482"/>
                    <a:gd name="connsiteX12" fmla="*/ 18452 w 1316231"/>
                    <a:gd name="connsiteY12" fmla="*/ 208796 h 993482"/>
                    <a:gd name="connsiteX13" fmla="*/ 27297 w 1316231"/>
                    <a:gd name="connsiteY13" fmla="*/ 233401 h 993482"/>
                    <a:gd name="connsiteX14" fmla="*/ 29549 w 1316231"/>
                    <a:gd name="connsiteY14" fmla="*/ 239431 h 993482"/>
                    <a:gd name="connsiteX15" fmla="*/ 66614 w 1316231"/>
                    <a:gd name="connsiteY15" fmla="*/ 331092 h 993482"/>
                    <a:gd name="connsiteX16" fmla="*/ 71520 w 1316231"/>
                    <a:gd name="connsiteY16" fmla="*/ 342268 h 993482"/>
                    <a:gd name="connsiteX17" fmla="*/ 78595 w 1316231"/>
                    <a:gd name="connsiteY17" fmla="*/ 358349 h 993482"/>
                    <a:gd name="connsiteX18" fmla="*/ 84625 w 1316231"/>
                    <a:gd name="connsiteY18" fmla="*/ 371697 h 993482"/>
                    <a:gd name="connsiteX19" fmla="*/ 100706 w 1316231"/>
                    <a:gd name="connsiteY19" fmla="*/ 405467 h 993482"/>
                    <a:gd name="connsiteX20" fmla="*/ 104968 w 1316231"/>
                    <a:gd name="connsiteY20" fmla="*/ 414151 h 993482"/>
                    <a:gd name="connsiteX21" fmla="*/ 132146 w 1316231"/>
                    <a:gd name="connsiteY21" fmla="*/ 467298 h 993482"/>
                    <a:gd name="connsiteX22" fmla="*/ 136969 w 1316231"/>
                    <a:gd name="connsiteY22" fmla="*/ 476304 h 993482"/>
                    <a:gd name="connsiteX23" fmla="*/ 137935 w 1316231"/>
                    <a:gd name="connsiteY23" fmla="*/ 478234 h 993482"/>
                    <a:gd name="connsiteX24" fmla="*/ 146939 w 1316231"/>
                    <a:gd name="connsiteY24" fmla="*/ 494315 h 993482"/>
                    <a:gd name="connsiteX25" fmla="*/ 152889 w 1316231"/>
                    <a:gd name="connsiteY25" fmla="*/ 505009 h 993482"/>
                    <a:gd name="connsiteX26" fmla="*/ 185051 w 1316231"/>
                    <a:gd name="connsiteY26" fmla="*/ 558961 h 993482"/>
                    <a:gd name="connsiteX27" fmla="*/ 197031 w 1316231"/>
                    <a:gd name="connsiteY27" fmla="*/ 578096 h 993482"/>
                    <a:gd name="connsiteX28" fmla="*/ 208691 w 1316231"/>
                    <a:gd name="connsiteY28" fmla="*/ 596107 h 993482"/>
                    <a:gd name="connsiteX29" fmla="*/ 208691 w 1316231"/>
                    <a:gd name="connsiteY29" fmla="*/ 596107 h 993482"/>
                    <a:gd name="connsiteX30" fmla="*/ 220911 w 1316231"/>
                    <a:gd name="connsiteY30" fmla="*/ 614439 h 993482"/>
                    <a:gd name="connsiteX31" fmla="*/ 220911 w 1316231"/>
                    <a:gd name="connsiteY31" fmla="*/ 614439 h 993482"/>
                    <a:gd name="connsiteX32" fmla="*/ 233616 w 1316231"/>
                    <a:gd name="connsiteY32" fmla="*/ 632691 h 993482"/>
                    <a:gd name="connsiteX33" fmla="*/ 233616 w 1316231"/>
                    <a:gd name="connsiteY33" fmla="*/ 632691 h 993482"/>
                    <a:gd name="connsiteX34" fmla="*/ 240129 w 1316231"/>
                    <a:gd name="connsiteY34" fmla="*/ 641937 h 993482"/>
                    <a:gd name="connsiteX35" fmla="*/ 252995 w 1316231"/>
                    <a:gd name="connsiteY35" fmla="*/ 659789 h 993482"/>
                    <a:gd name="connsiteX36" fmla="*/ 253395 w 1316231"/>
                    <a:gd name="connsiteY36" fmla="*/ 660270 h 993482"/>
                    <a:gd name="connsiteX37" fmla="*/ 266583 w 1316231"/>
                    <a:gd name="connsiteY37" fmla="*/ 677880 h 993482"/>
                    <a:gd name="connsiteX38" fmla="*/ 267144 w 1316231"/>
                    <a:gd name="connsiteY38" fmla="*/ 678683 h 993482"/>
                    <a:gd name="connsiteX39" fmla="*/ 280493 w 1316231"/>
                    <a:gd name="connsiteY39" fmla="*/ 695810 h 993482"/>
                    <a:gd name="connsiteX40" fmla="*/ 288533 w 1316231"/>
                    <a:gd name="connsiteY40" fmla="*/ 705780 h 993482"/>
                    <a:gd name="connsiteX41" fmla="*/ 316997 w 1316231"/>
                    <a:gd name="connsiteY41" fmla="*/ 739630 h 993482"/>
                    <a:gd name="connsiteX42" fmla="*/ 318441 w 1316231"/>
                    <a:gd name="connsiteY42" fmla="*/ 741238 h 993482"/>
                    <a:gd name="connsiteX43" fmla="*/ 326082 w 1316231"/>
                    <a:gd name="connsiteY43" fmla="*/ 749922 h 993482"/>
                    <a:gd name="connsiteX44" fmla="*/ 334122 w 1316231"/>
                    <a:gd name="connsiteY44" fmla="*/ 758605 h 993482"/>
                    <a:gd name="connsiteX45" fmla="*/ 350203 w 1316231"/>
                    <a:gd name="connsiteY45" fmla="*/ 775652 h 993482"/>
                    <a:gd name="connsiteX46" fmla="*/ 358244 w 1316231"/>
                    <a:gd name="connsiteY46" fmla="*/ 784095 h 993482"/>
                    <a:gd name="connsiteX47" fmla="*/ 372558 w 1316231"/>
                    <a:gd name="connsiteY47" fmla="*/ 798566 h 993482"/>
                    <a:gd name="connsiteX48" fmla="*/ 374807 w 1316231"/>
                    <a:gd name="connsiteY48" fmla="*/ 800657 h 993482"/>
                    <a:gd name="connsiteX49" fmla="*/ 383248 w 1316231"/>
                    <a:gd name="connsiteY49" fmla="*/ 808697 h 993482"/>
                    <a:gd name="connsiteX50" fmla="*/ 400295 w 1316231"/>
                    <a:gd name="connsiteY50" fmla="*/ 824778 h 993482"/>
                    <a:gd name="connsiteX51" fmla="*/ 472660 w 1316231"/>
                    <a:gd name="connsiteY51" fmla="*/ 884762 h 993482"/>
                    <a:gd name="connsiteX52" fmla="*/ 491878 w 1316231"/>
                    <a:gd name="connsiteY52" fmla="*/ 898511 h 993482"/>
                    <a:gd name="connsiteX53" fmla="*/ 501685 w 1316231"/>
                    <a:gd name="connsiteY53" fmla="*/ 905183 h 993482"/>
                    <a:gd name="connsiteX54" fmla="*/ 511496 w 1316231"/>
                    <a:gd name="connsiteY54" fmla="*/ 911696 h 993482"/>
                    <a:gd name="connsiteX55" fmla="*/ 551698 w 1316231"/>
                    <a:gd name="connsiteY55" fmla="*/ 936301 h 993482"/>
                    <a:gd name="connsiteX56" fmla="*/ 604845 w 1316231"/>
                    <a:gd name="connsiteY56" fmla="*/ 963638 h 993482"/>
                    <a:gd name="connsiteX57" fmla="*/ 615783 w 1316231"/>
                    <a:gd name="connsiteY57" fmla="*/ 968543 h 993482"/>
                    <a:gd name="connsiteX58" fmla="*/ 675926 w 1316231"/>
                    <a:gd name="connsiteY58" fmla="*/ 991779 h 993482"/>
                    <a:gd name="connsiteX59" fmla="*/ 1312169 w 1316231"/>
                    <a:gd name="connsiteY59" fmla="*/ 991779 h 993482"/>
                    <a:gd name="connsiteX60" fmla="*/ 1275665 w 1316231"/>
                    <a:gd name="connsiteY60" fmla="*/ 966372 h 993482"/>
                    <a:gd name="connsiteX61" fmla="*/ 1275665 w 1316231"/>
                    <a:gd name="connsiteY61" fmla="*/ 966372 h 993482"/>
                    <a:gd name="connsiteX62" fmla="*/ 1145729 w 1316231"/>
                    <a:gd name="connsiteY62" fmla="*/ 882671 h 993482"/>
                    <a:gd name="connsiteX63" fmla="*/ 1023112 w 1316231"/>
                    <a:gd name="connsiteY63" fmla="*/ 814246 h 993482"/>
                    <a:gd name="connsiteX64" fmla="*/ 984197 w 1316231"/>
                    <a:gd name="connsiteY64" fmla="*/ 795109 h 993482"/>
                    <a:gd name="connsiteX65" fmla="*/ 968116 w 1316231"/>
                    <a:gd name="connsiteY65" fmla="*/ 787632 h 993482"/>
                    <a:gd name="connsiteX66" fmla="*/ 962164 w 1316231"/>
                    <a:gd name="connsiteY66" fmla="*/ 784897 h 993482"/>
                    <a:gd name="connsiteX67" fmla="*/ 932417 w 1316231"/>
                    <a:gd name="connsiteY67" fmla="*/ 772195 h 993482"/>
                    <a:gd name="connsiteX68" fmla="*/ 931934 w 1316231"/>
                    <a:gd name="connsiteY68" fmla="*/ 772195 h 993482"/>
                    <a:gd name="connsiteX69" fmla="*/ 897923 w 1316231"/>
                    <a:gd name="connsiteY69" fmla="*/ 759088 h 993482"/>
                    <a:gd name="connsiteX70" fmla="*/ 881119 w 1316231"/>
                    <a:gd name="connsiteY70" fmla="*/ 753218 h 993482"/>
                    <a:gd name="connsiteX71" fmla="*/ 881119 w 1316231"/>
                    <a:gd name="connsiteY71" fmla="*/ 753218 h 993482"/>
                    <a:gd name="connsiteX72" fmla="*/ 812371 w 1316231"/>
                    <a:gd name="connsiteY72" fmla="*/ 734725 h 993482"/>
                    <a:gd name="connsiteX73" fmla="*/ 792591 w 1316231"/>
                    <a:gd name="connsiteY73" fmla="*/ 729660 h 993482"/>
                    <a:gd name="connsiteX74" fmla="*/ 643198 w 1316231"/>
                    <a:gd name="connsiteY74" fmla="*/ 614439 h 993482"/>
                    <a:gd name="connsiteX75" fmla="*/ 380999 w 1316231"/>
                    <a:gd name="connsiteY75" fmla="*/ 152996 h 993482"/>
                    <a:gd name="connsiteX76" fmla="*/ 367167 w 1316231"/>
                    <a:gd name="connsiteY76" fmla="*/ 120270 h 993482"/>
                    <a:gd name="connsiteX77" fmla="*/ 363952 w 1316231"/>
                    <a:gd name="connsiteY77" fmla="*/ 112230 h 993482"/>
                    <a:gd name="connsiteX78" fmla="*/ 358244 w 1316231"/>
                    <a:gd name="connsiteY78" fmla="*/ 98481 h 993482"/>
                    <a:gd name="connsiteX79" fmla="*/ 354867 w 1316231"/>
                    <a:gd name="connsiteY79" fmla="*/ 90441 h 993482"/>
                    <a:gd name="connsiteX80" fmla="*/ 338786 w 1316231"/>
                    <a:gd name="connsiteY80" fmla="*/ 50238 h 993482"/>
                    <a:gd name="connsiteX81" fmla="*/ 333722 w 1316231"/>
                    <a:gd name="connsiteY81" fmla="*/ 37051 h 993482"/>
                    <a:gd name="connsiteX82" fmla="*/ 323671 w 1316231"/>
                    <a:gd name="connsiteY82" fmla="*/ 10758 h 993482"/>
                    <a:gd name="connsiteX83" fmla="*/ 323106 w 1316231"/>
                    <a:gd name="connsiteY83" fmla="*/ 9311 h 993482"/>
                    <a:gd name="connsiteX84" fmla="*/ 320934 w 1316231"/>
                    <a:gd name="connsiteY84" fmla="*/ 3442 h 993482"/>
                    <a:gd name="connsiteX85" fmla="*/ 320934 w 1316231"/>
                    <a:gd name="connsiteY85" fmla="*/ 2798 h 993482"/>
                    <a:gd name="connsiteX86" fmla="*/ 320934 w 1316231"/>
                    <a:gd name="connsiteY86" fmla="*/ 2798 h 993482"/>
                    <a:gd name="connsiteX87" fmla="*/ 319329 w 1316231"/>
                    <a:gd name="connsiteY87" fmla="*/ -1703 h 993482"/>
                    <a:gd name="connsiteX88" fmla="*/ 318846 w 1316231"/>
                    <a:gd name="connsiteY88" fmla="*/ -1703 h 993482"/>
                    <a:gd name="connsiteX89" fmla="*/ 248813 w 1316231"/>
                    <a:gd name="connsiteY89" fmla="*/ 28610 h 993482"/>
                    <a:gd name="connsiteX90" fmla="*/ 88967 w 1316231"/>
                    <a:gd name="connsiteY90" fmla="*/ 97998 h 993482"/>
                    <a:gd name="connsiteX91" fmla="*/ -3901 w 1316231"/>
                    <a:gd name="connsiteY91" fmla="*/ 138201 h 993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1316231" h="993482">
                      <a:moveTo>
                        <a:pt x="-4062" y="138764"/>
                      </a:moveTo>
                      <a:lnTo>
                        <a:pt x="-3096" y="142221"/>
                      </a:lnTo>
                      <a:cubicBezTo>
                        <a:pt x="-3096" y="142945"/>
                        <a:pt x="-2613" y="143748"/>
                        <a:pt x="-2372" y="144794"/>
                      </a:cubicBezTo>
                      <a:cubicBezTo>
                        <a:pt x="-925" y="149296"/>
                        <a:pt x="1166" y="156533"/>
                        <a:pt x="4140" y="165940"/>
                      </a:cubicBezTo>
                      <a:cubicBezTo>
                        <a:pt x="4864" y="168031"/>
                        <a:pt x="5588" y="170202"/>
                        <a:pt x="6311" y="172453"/>
                      </a:cubicBezTo>
                      <a:lnTo>
                        <a:pt x="6311" y="173339"/>
                      </a:lnTo>
                      <a:cubicBezTo>
                        <a:pt x="6794" y="174705"/>
                        <a:pt x="7277" y="175991"/>
                        <a:pt x="7679" y="177359"/>
                      </a:cubicBezTo>
                      <a:cubicBezTo>
                        <a:pt x="8562" y="180091"/>
                        <a:pt x="9528" y="182987"/>
                        <a:pt x="10572" y="185961"/>
                      </a:cubicBezTo>
                      <a:cubicBezTo>
                        <a:pt x="11055" y="187409"/>
                        <a:pt x="11538" y="188937"/>
                        <a:pt x="12100" y="190464"/>
                      </a:cubicBezTo>
                      <a:cubicBezTo>
                        <a:pt x="12663" y="191991"/>
                        <a:pt x="12904" y="192715"/>
                        <a:pt x="13307" y="193840"/>
                      </a:cubicBezTo>
                      <a:cubicBezTo>
                        <a:pt x="13709" y="194967"/>
                        <a:pt x="14351" y="196977"/>
                        <a:pt x="14915" y="198665"/>
                      </a:cubicBezTo>
                      <a:cubicBezTo>
                        <a:pt x="15478" y="200354"/>
                        <a:pt x="16120" y="201961"/>
                        <a:pt x="16683" y="203730"/>
                      </a:cubicBezTo>
                      <a:cubicBezTo>
                        <a:pt x="17247" y="205501"/>
                        <a:pt x="17810" y="207108"/>
                        <a:pt x="18452" y="208796"/>
                      </a:cubicBezTo>
                      <a:cubicBezTo>
                        <a:pt x="21106" y="216837"/>
                        <a:pt x="24080" y="224877"/>
                        <a:pt x="27297" y="233401"/>
                      </a:cubicBezTo>
                      <a:cubicBezTo>
                        <a:pt x="28100" y="235411"/>
                        <a:pt x="28825" y="237341"/>
                        <a:pt x="29549" y="239431"/>
                      </a:cubicBezTo>
                      <a:cubicBezTo>
                        <a:pt x="39599" y="266205"/>
                        <a:pt x="51902" y="297242"/>
                        <a:pt x="66614" y="331092"/>
                      </a:cubicBezTo>
                      <a:cubicBezTo>
                        <a:pt x="68142" y="334790"/>
                        <a:pt x="69832" y="338489"/>
                        <a:pt x="71520" y="342268"/>
                      </a:cubicBezTo>
                      <a:cubicBezTo>
                        <a:pt x="73772" y="347495"/>
                        <a:pt x="76182" y="352721"/>
                        <a:pt x="78595" y="358349"/>
                      </a:cubicBezTo>
                      <a:cubicBezTo>
                        <a:pt x="81007" y="363978"/>
                        <a:pt x="82534" y="367194"/>
                        <a:pt x="84625" y="371697"/>
                      </a:cubicBezTo>
                      <a:cubicBezTo>
                        <a:pt x="89772" y="382792"/>
                        <a:pt x="95159" y="393969"/>
                        <a:pt x="100706" y="405467"/>
                      </a:cubicBezTo>
                      <a:lnTo>
                        <a:pt x="104968" y="414151"/>
                      </a:lnTo>
                      <a:cubicBezTo>
                        <a:pt x="113491" y="431518"/>
                        <a:pt x="122576" y="449287"/>
                        <a:pt x="132146" y="467298"/>
                      </a:cubicBezTo>
                      <a:lnTo>
                        <a:pt x="136969" y="476304"/>
                      </a:lnTo>
                      <a:cubicBezTo>
                        <a:pt x="137371" y="476946"/>
                        <a:pt x="137693" y="477590"/>
                        <a:pt x="137935" y="478234"/>
                      </a:cubicBezTo>
                      <a:lnTo>
                        <a:pt x="146939" y="494315"/>
                      </a:lnTo>
                      <a:cubicBezTo>
                        <a:pt x="148949" y="497932"/>
                        <a:pt x="151040" y="501470"/>
                        <a:pt x="152889" y="505009"/>
                      </a:cubicBezTo>
                      <a:cubicBezTo>
                        <a:pt x="163020" y="522859"/>
                        <a:pt x="173553" y="540950"/>
                        <a:pt x="185051" y="558961"/>
                      </a:cubicBezTo>
                      <a:cubicBezTo>
                        <a:pt x="188991" y="565391"/>
                        <a:pt x="193091" y="571744"/>
                        <a:pt x="197031" y="578096"/>
                      </a:cubicBezTo>
                      <a:lnTo>
                        <a:pt x="208691" y="596107"/>
                      </a:lnTo>
                      <a:lnTo>
                        <a:pt x="208691" y="596107"/>
                      </a:lnTo>
                      <a:lnTo>
                        <a:pt x="220911" y="614439"/>
                      </a:lnTo>
                      <a:cubicBezTo>
                        <a:pt x="220911" y="614439"/>
                        <a:pt x="220911" y="614439"/>
                        <a:pt x="220911" y="614439"/>
                      </a:cubicBezTo>
                      <a:cubicBezTo>
                        <a:pt x="225092" y="620550"/>
                        <a:pt x="228952" y="626661"/>
                        <a:pt x="233616" y="632691"/>
                      </a:cubicBezTo>
                      <a:lnTo>
                        <a:pt x="233616" y="632691"/>
                      </a:lnTo>
                      <a:cubicBezTo>
                        <a:pt x="235706" y="635746"/>
                        <a:pt x="237877" y="638883"/>
                        <a:pt x="240129" y="641937"/>
                      </a:cubicBezTo>
                      <a:cubicBezTo>
                        <a:pt x="244230" y="647887"/>
                        <a:pt x="248652" y="653837"/>
                        <a:pt x="252995" y="659789"/>
                      </a:cubicBezTo>
                      <a:lnTo>
                        <a:pt x="253395" y="660270"/>
                      </a:lnTo>
                      <a:cubicBezTo>
                        <a:pt x="257737" y="666139"/>
                        <a:pt x="262079" y="672009"/>
                        <a:pt x="266583" y="677880"/>
                      </a:cubicBezTo>
                      <a:lnTo>
                        <a:pt x="267144" y="678683"/>
                      </a:lnTo>
                      <a:lnTo>
                        <a:pt x="280493" y="695810"/>
                      </a:lnTo>
                      <a:cubicBezTo>
                        <a:pt x="283225" y="699106"/>
                        <a:pt x="285800" y="702482"/>
                        <a:pt x="288533" y="705780"/>
                      </a:cubicBezTo>
                      <a:cubicBezTo>
                        <a:pt x="297861" y="717197"/>
                        <a:pt x="307268" y="728533"/>
                        <a:pt x="316997" y="739630"/>
                      </a:cubicBezTo>
                      <a:lnTo>
                        <a:pt x="318441" y="741238"/>
                      </a:lnTo>
                      <a:lnTo>
                        <a:pt x="326082" y="749922"/>
                      </a:lnTo>
                      <a:lnTo>
                        <a:pt x="334122" y="758605"/>
                      </a:lnTo>
                      <a:cubicBezTo>
                        <a:pt x="339348" y="764315"/>
                        <a:pt x="344573" y="770024"/>
                        <a:pt x="350203" y="775652"/>
                      </a:cubicBezTo>
                      <a:lnTo>
                        <a:pt x="358244" y="784095"/>
                      </a:lnTo>
                      <a:cubicBezTo>
                        <a:pt x="362908" y="788918"/>
                        <a:pt x="367650" y="793743"/>
                        <a:pt x="372558" y="798566"/>
                      </a:cubicBezTo>
                      <a:lnTo>
                        <a:pt x="374807" y="800657"/>
                      </a:lnTo>
                      <a:lnTo>
                        <a:pt x="383248" y="808697"/>
                      </a:lnTo>
                      <a:cubicBezTo>
                        <a:pt x="388796" y="814085"/>
                        <a:pt x="394508" y="819472"/>
                        <a:pt x="400295" y="824778"/>
                      </a:cubicBezTo>
                      <a:cubicBezTo>
                        <a:pt x="423290" y="846087"/>
                        <a:pt x="447411" y="866107"/>
                        <a:pt x="472660" y="884762"/>
                      </a:cubicBezTo>
                      <a:cubicBezTo>
                        <a:pt x="479012" y="889343"/>
                        <a:pt x="485364" y="894008"/>
                        <a:pt x="491878" y="898511"/>
                      </a:cubicBezTo>
                      <a:lnTo>
                        <a:pt x="501685" y="905183"/>
                      </a:lnTo>
                      <a:lnTo>
                        <a:pt x="511496" y="911696"/>
                      </a:lnTo>
                      <a:cubicBezTo>
                        <a:pt x="524762" y="920381"/>
                        <a:pt x="538189" y="928663"/>
                        <a:pt x="551698" y="936301"/>
                      </a:cubicBezTo>
                      <a:cubicBezTo>
                        <a:pt x="568985" y="946271"/>
                        <a:pt x="586754" y="955356"/>
                        <a:pt x="604845" y="963638"/>
                      </a:cubicBezTo>
                      <a:lnTo>
                        <a:pt x="615783" y="968543"/>
                      </a:lnTo>
                      <a:cubicBezTo>
                        <a:pt x="635401" y="977308"/>
                        <a:pt x="655502" y="985027"/>
                        <a:pt x="675926" y="991779"/>
                      </a:cubicBezTo>
                      <a:lnTo>
                        <a:pt x="1312169" y="991779"/>
                      </a:lnTo>
                      <a:cubicBezTo>
                        <a:pt x="1300187" y="983258"/>
                        <a:pt x="1288048" y="974815"/>
                        <a:pt x="1275665" y="966372"/>
                      </a:cubicBezTo>
                      <a:lnTo>
                        <a:pt x="1275665" y="966372"/>
                      </a:lnTo>
                      <a:cubicBezTo>
                        <a:pt x="1233614" y="937667"/>
                        <a:pt x="1189791" y="909284"/>
                        <a:pt x="1145729" y="882671"/>
                      </a:cubicBezTo>
                      <a:cubicBezTo>
                        <a:pt x="1104561" y="857986"/>
                        <a:pt x="1063314" y="834428"/>
                        <a:pt x="1023112" y="814246"/>
                      </a:cubicBezTo>
                      <a:cubicBezTo>
                        <a:pt x="1010007" y="807572"/>
                        <a:pt x="997063" y="801139"/>
                        <a:pt x="984197" y="795109"/>
                      </a:cubicBezTo>
                      <a:cubicBezTo>
                        <a:pt x="978811" y="792536"/>
                        <a:pt x="973342" y="790044"/>
                        <a:pt x="968116" y="787632"/>
                      </a:cubicBezTo>
                      <a:lnTo>
                        <a:pt x="962164" y="784897"/>
                      </a:lnTo>
                      <a:cubicBezTo>
                        <a:pt x="952114" y="780316"/>
                        <a:pt x="942224" y="776135"/>
                        <a:pt x="932417" y="772195"/>
                      </a:cubicBezTo>
                      <a:lnTo>
                        <a:pt x="931934" y="772195"/>
                      </a:lnTo>
                      <a:cubicBezTo>
                        <a:pt x="920435" y="767450"/>
                        <a:pt x="909100" y="763028"/>
                        <a:pt x="897923" y="759088"/>
                      </a:cubicBezTo>
                      <a:cubicBezTo>
                        <a:pt x="892214" y="756997"/>
                        <a:pt x="886667" y="755148"/>
                        <a:pt x="881119" y="753218"/>
                      </a:cubicBezTo>
                      <a:lnTo>
                        <a:pt x="881119" y="753218"/>
                      </a:lnTo>
                      <a:cubicBezTo>
                        <a:pt x="858686" y="745419"/>
                        <a:pt x="835687" y="739228"/>
                        <a:pt x="812371" y="734725"/>
                      </a:cubicBezTo>
                      <a:cubicBezTo>
                        <a:pt x="805696" y="733439"/>
                        <a:pt x="799105" y="731751"/>
                        <a:pt x="792591" y="729660"/>
                      </a:cubicBezTo>
                      <a:cubicBezTo>
                        <a:pt x="741938" y="713579"/>
                        <a:pt x="691441" y="671045"/>
                        <a:pt x="643198" y="614439"/>
                      </a:cubicBezTo>
                      <a:cubicBezTo>
                        <a:pt x="535696" y="487962"/>
                        <a:pt x="440015" y="290165"/>
                        <a:pt x="380999" y="152996"/>
                      </a:cubicBezTo>
                      <a:cubicBezTo>
                        <a:pt x="376095" y="141657"/>
                        <a:pt x="371510" y="130724"/>
                        <a:pt x="367167" y="120270"/>
                      </a:cubicBezTo>
                      <a:cubicBezTo>
                        <a:pt x="366045" y="117697"/>
                        <a:pt x="364918" y="115123"/>
                        <a:pt x="363952" y="112230"/>
                      </a:cubicBezTo>
                      <a:cubicBezTo>
                        <a:pt x="361942" y="107566"/>
                        <a:pt x="360093" y="102984"/>
                        <a:pt x="358244" y="98481"/>
                      </a:cubicBezTo>
                      <a:cubicBezTo>
                        <a:pt x="357117" y="95666"/>
                        <a:pt x="355911" y="92853"/>
                        <a:pt x="354867" y="90441"/>
                      </a:cubicBezTo>
                      <a:cubicBezTo>
                        <a:pt x="348754" y="75404"/>
                        <a:pt x="343368" y="61896"/>
                        <a:pt x="338786" y="50238"/>
                      </a:cubicBezTo>
                      <a:cubicBezTo>
                        <a:pt x="337015" y="45574"/>
                        <a:pt x="335249" y="41151"/>
                        <a:pt x="333722" y="37051"/>
                      </a:cubicBezTo>
                      <a:cubicBezTo>
                        <a:pt x="329458" y="26117"/>
                        <a:pt x="325681" y="17271"/>
                        <a:pt x="323671" y="10758"/>
                      </a:cubicBezTo>
                      <a:cubicBezTo>
                        <a:pt x="323510" y="10277"/>
                        <a:pt x="323349" y="9794"/>
                        <a:pt x="323106" y="9311"/>
                      </a:cubicBezTo>
                      <a:cubicBezTo>
                        <a:pt x="322305" y="6979"/>
                        <a:pt x="321578" y="4969"/>
                        <a:pt x="320934" y="3442"/>
                      </a:cubicBezTo>
                      <a:lnTo>
                        <a:pt x="320934" y="2798"/>
                      </a:lnTo>
                      <a:lnTo>
                        <a:pt x="320934" y="2798"/>
                      </a:lnTo>
                      <a:lnTo>
                        <a:pt x="319329" y="-1703"/>
                      </a:lnTo>
                      <a:lnTo>
                        <a:pt x="318846" y="-1703"/>
                      </a:lnTo>
                      <a:lnTo>
                        <a:pt x="248813" y="28610"/>
                      </a:lnTo>
                      <a:lnTo>
                        <a:pt x="88967" y="97998"/>
                      </a:lnTo>
                      <a:lnTo>
                        <a:pt x="-3901" y="138201"/>
                      </a:lnTo>
                      <a:close/>
                    </a:path>
                  </a:pathLst>
                </a:custGeom>
                <a:solidFill>
                  <a:srgbClr val="31CCC7"/>
                </a:solidFill>
                <a:ln w="8032" cap="flat">
                  <a:noFill/>
                  <a:prstDash val="solid"/>
                  <a:miter/>
                </a:ln>
              </p:spPr>
              <p:txBody>
                <a:bodyPr rtlCol="0" anchor="ctr"/>
                <a:lstStyle/>
                <a:p>
                  <a:endParaRPr lang="zh-CN" altLang="en-US"/>
                </a:p>
              </p:txBody>
            </p:sp>
            <p:grpSp>
              <p:nvGrpSpPr>
                <p:cNvPr id="351" name="图形 420">
                  <a:extLst>
                    <a:ext uri="{FF2B5EF4-FFF2-40B4-BE49-F238E27FC236}">
                      <a16:creationId xmlns:a16="http://schemas.microsoft.com/office/drawing/2014/main" id="{C8D8A181-0940-4A88-0C4D-AC7BB140010E}"/>
                    </a:ext>
                  </a:extLst>
                </p:cNvPr>
                <p:cNvGrpSpPr/>
                <p:nvPr/>
              </p:nvGrpSpPr>
              <p:grpSpPr>
                <a:xfrm>
                  <a:off x="7940140" y="5856022"/>
                  <a:ext cx="1027495" cy="993804"/>
                  <a:chOff x="7940140" y="5856022"/>
                  <a:chExt cx="1027495" cy="993804"/>
                </a:xfrm>
                <a:solidFill>
                  <a:srgbClr val="C5E0DF"/>
                </a:solidFill>
              </p:grpSpPr>
              <p:sp>
                <p:nvSpPr>
                  <p:cNvPr id="405" name="iṡ1ïḋe">
                    <a:extLst>
                      <a:ext uri="{FF2B5EF4-FFF2-40B4-BE49-F238E27FC236}">
                        <a16:creationId xmlns:a16="http://schemas.microsoft.com/office/drawing/2014/main" id="{24DBCE7D-1CCC-71BD-CDF7-7FE6418E8481}"/>
                      </a:ext>
                    </a:extLst>
                  </p:cNvPr>
                  <p:cNvSpPr/>
                  <p:nvPr/>
                </p:nvSpPr>
                <p:spPr>
                  <a:xfrm>
                    <a:off x="8825478" y="6611507"/>
                    <a:ext cx="142157" cy="61348"/>
                  </a:xfrm>
                  <a:custGeom>
                    <a:avLst/>
                    <a:gdLst>
                      <a:gd name="connsiteX0" fmla="*/ -4062 w 142157"/>
                      <a:gd name="connsiteY0" fmla="*/ -1703 h 61348"/>
                      <a:gd name="connsiteX1" fmla="*/ 138096 w 142157"/>
                      <a:gd name="connsiteY1" fmla="*/ 59645 h 61348"/>
                      <a:gd name="connsiteX2" fmla="*/ 118799 w 142157"/>
                      <a:gd name="connsiteY2" fmla="*/ 56912 h 61348"/>
                      <a:gd name="connsiteX3" fmla="*/ -4062 w 142157"/>
                      <a:gd name="connsiteY3" fmla="*/ -1703 h 61348"/>
                    </a:gdLst>
                    <a:ahLst/>
                    <a:cxnLst>
                      <a:cxn ang="0">
                        <a:pos x="connsiteX0" y="connsiteY0"/>
                      </a:cxn>
                      <a:cxn ang="0">
                        <a:pos x="connsiteX1" y="connsiteY1"/>
                      </a:cxn>
                      <a:cxn ang="0">
                        <a:pos x="connsiteX2" y="connsiteY2"/>
                      </a:cxn>
                      <a:cxn ang="0">
                        <a:pos x="connsiteX3" y="connsiteY3"/>
                      </a:cxn>
                    </a:cxnLst>
                    <a:rect l="l" t="t" r="r" b="b"/>
                    <a:pathLst>
                      <a:path w="142157" h="61348">
                        <a:moveTo>
                          <a:pt x="-4062" y="-1703"/>
                        </a:moveTo>
                        <a:cubicBezTo>
                          <a:pt x="44747" y="15261"/>
                          <a:pt x="92267" y="35765"/>
                          <a:pt x="138096" y="59645"/>
                        </a:cubicBezTo>
                        <a:cubicBezTo>
                          <a:pt x="131504" y="58600"/>
                          <a:pt x="125069" y="57554"/>
                          <a:pt x="118799" y="56912"/>
                        </a:cubicBezTo>
                        <a:cubicBezTo>
                          <a:pt x="78597" y="52409"/>
                          <a:pt x="37189" y="30942"/>
                          <a:pt x="-4062" y="-1703"/>
                        </a:cubicBezTo>
                        <a:close/>
                      </a:path>
                    </a:pathLst>
                  </a:custGeom>
                  <a:solidFill>
                    <a:srgbClr val="C5E0DF"/>
                  </a:solidFill>
                  <a:ln w="8032" cap="flat">
                    <a:noFill/>
                    <a:prstDash val="solid"/>
                    <a:miter/>
                  </a:ln>
                </p:spPr>
                <p:txBody>
                  <a:bodyPr rtlCol="0" anchor="ctr"/>
                  <a:lstStyle/>
                  <a:p>
                    <a:endParaRPr lang="zh-CN" altLang="en-US"/>
                  </a:p>
                </p:txBody>
              </p:sp>
              <p:sp>
                <p:nvSpPr>
                  <p:cNvPr id="406" name="iṡlîḍé">
                    <a:extLst>
                      <a:ext uri="{FF2B5EF4-FFF2-40B4-BE49-F238E27FC236}">
                        <a16:creationId xmlns:a16="http://schemas.microsoft.com/office/drawing/2014/main" id="{2920F518-FB40-34C4-A38E-D260CA795DF1}"/>
                      </a:ext>
                    </a:extLst>
                  </p:cNvPr>
                  <p:cNvSpPr/>
                  <p:nvPr/>
                </p:nvSpPr>
                <p:spPr>
                  <a:xfrm>
                    <a:off x="7940140" y="5856022"/>
                    <a:ext cx="690277" cy="993804"/>
                  </a:xfrm>
                  <a:custGeom>
                    <a:avLst/>
                    <a:gdLst>
                      <a:gd name="connsiteX0" fmla="*/ -4062 w 690277"/>
                      <a:gd name="connsiteY0" fmla="*/ 139086 h 993804"/>
                      <a:gd name="connsiteX1" fmla="*/ -3096 w 690277"/>
                      <a:gd name="connsiteY1" fmla="*/ 142543 h 993804"/>
                      <a:gd name="connsiteX2" fmla="*/ -2372 w 690277"/>
                      <a:gd name="connsiteY2" fmla="*/ 145116 h 993804"/>
                      <a:gd name="connsiteX3" fmla="*/ 4140 w 690277"/>
                      <a:gd name="connsiteY3" fmla="*/ 166262 h 993804"/>
                      <a:gd name="connsiteX4" fmla="*/ 6311 w 690277"/>
                      <a:gd name="connsiteY4" fmla="*/ 172775 h 993804"/>
                      <a:gd name="connsiteX5" fmla="*/ 6311 w 690277"/>
                      <a:gd name="connsiteY5" fmla="*/ 173660 h 993804"/>
                      <a:gd name="connsiteX6" fmla="*/ 7679 w 690277"/>
                      <a:gd name="connsiteY6" fmla="*/ 177681 h 993804"/>
                      <a:gd name="connsiteX7" fmla="*/ 10572 w 690277"/>
                      <a:gd name="connsiteY7" fmla="*/ 186283 h 993804"/>
                      <a:gd name="connsiteX8" fmla="*/ 12100 w 690277"/>
                      <a:gd name="connsiteY8" fmla="*/ 190786 h 993804"/>
                      <a:gd name="connsiteX9" fmla="*/ 13307 w 690277"/>
                      <a:gd name="connsiteY9" fmla="*/ 194162 h 993804"/>
                      <a:gd name="connsiteX10" fmla="*/ 14915 w 690277"/>
                      <a:gd name="connsiteY10" fmla="*/ 198987 h 993804"/>
                      <a:gd name="connsiteX11" fmla="*/ 16683 w 690277"/>
                      <a:gd name="connsiteY11" fmla="*/ 204052 h 993804"/>
                      <a:gd name="connsiteX12" fmla="*/ 18452 w 690277"/>
                      <a:gd name="connsiteY12" fmla="*/ 209118 h 993804"/>
                      <a:gd name="connsiteX13" fmla="*/ 27297 w 690277"/>
                      <a:gd name="connsiteY13" fmla="*/ 233723 h 993804"/>
                      <a:gd name="connsiteX14" fmla="*/ 29549 w 690277"/>
                      <a:gd name="connsiteY14" fmla="*/ 239753 h 993804"/>
                      <a:gd name="connsiteX15" fmla="*/ 66614 w 690277"/>
                      <a:gd name="connsiteY15" fmla="*/ 331414 h 993804"/>
                      <a:gd name="connsiteX16" fmla="*/ 71520 w 690277"/>
                      <a:gd name="connsiteY16" fmla="*/ 342589 h 993804"/>
                      <a:gd name="connsiteX17" fmla="*/ 78595 w 690277"/>
                      <a:gd name="connsiteY17" fmla="*/ 358670 h 993804"/>
                      <a:gd name="connsiteX18" fmla="*/ 84625 w 690277"/>
                      <a:gd name="connsiteY18" fmla="*/ 372019 h 993804"/>
                      <a:gd name="connsiteX19" fmla="*/ 100706 w 690277"/>
                      <a:gd name="connsiteY19" fmla="*/ 405789 h 993804"/>
                      <a:gd name="connsiteX20" fmla="*/ 104968 w 690277"/>
                      <a:gd name="connsiteY20" fmla="*/ 414473 h 993804"/>
                      <a:gd name="connsiteX21" fmla="*/ 132146 w 690277"/>
                      <a:gd name="connsiteY21" fmla="*/ 467620 h 993804"/>
                      <a:gd name="connsiteX22" fmla="*/ 136969 w 690277"/>
                      <a:gd name="connsiteY22" fmla="*/ 476626 h 993804"/>
                      <a:gd name="connsiteX23" fmla="*/ 137935 w 690277"/>
                      <a:gd name="connsiteY23" fmla="*/ 478556 h 993804"/>
                      <a:gd name="connsiteX24" fmla="*/ 146939 w 690277"/>
                      <a:gd name="connsiteY24" fmla="*/ 494637 h 993804"/>
                      <a:gd name="connsiteX25" fmla="*/ 152889 w 690277"/>
                      <a:gd name="connsiteY25" fmla="*/ 505331 h 993804"/>
                      <a:gd name="connsiteX26" fmla="*/ 185051 w 690277"/>
                      <a:gd name="connsiteY26" fmla="*/ 559283 h 993804"/>
                      <a:gd name="connsiteX27" fmla="*/ 197031 w 690277"/>
                      <a:gd name="connsiteY27" fmla="*/ 578418 h 993804"/>
                      <a:gd name="connsiteX28" fmla="*/ 208691 w 690277"/>
                      <a:gd name="connsiteY28" fmla="*/ 596429 h 993804"/>
                      <a:gd name="connsiteX29" fmla="*/ 208691 w 690277"/>
                      <a:gd name="connsiteY29" fmla="*/ 596429 h 993804"/>
                      <a:gd name="connsiteX30" fmla="*/ 220911 w 690277"/>
                      <a:gd name="connsiteY30" fmla="*/ 614761 h 993804"/>
                      <a:gd name="connsiteX31" fmla="*/ 220911 w 690277"/>
                      <a:gd name="connsiteY31" fmla="*/ 614761 h 993804"/>
                      <a:gd name="connsiteX32" fmla="*/ 233616 w 690277"/>
                      <a:gd name="connsiteY32" fmla="*/ 633013 h 993804"/>
                      <a:gd name="connsiteX33" fmla="*/ 233616 w 690277"/>
                      <a:gd name="connsiteY33" fmla="*/ 633013 h 993804"/>
                      <a:gd name="connsiteX34" fmla="*/ 240129 w 690277"/>
                      <a:gd name="connsiteY34" fmla="*/ 642259 h 993804"/>
                      <a:gd name="connsiteX35" fmla="*/ 252995 w 690277"/>
                      <a:gd name="connsiteY35" fmla="*/ 660111 h 993804"/>
                      <a:gd name="connsiteX36" fmla="*/ 253395 w 690277"/>
                      <a:gd name="connsiteY36" fmla="*/ 660592 h 993804"/>
                      <a:gd name="connsiteX37" fmla="*/ 266583 w 690277"/>
                      <a:gd name="connsiteY37" fmla="*/ 678202 h 993804"/>
                      <a:gd name="connsiteX38" fmla="*/ 267144 w 690277"/>
                      <a:gd name="connsiteY38" fmla="*/ 679005 h 993804"/>
                      <a:gd name="connsiteX39" fmla="*/ 280493 w 690277"/>
                      <a:gd name="connsiteY39" fmla="*/ 696132 h 993804"/>
                      <a:gd name="connsiteX40" fmla="*/ 288533 w 690277"/>
                      <a:gd name="connsiteY40" fmla="*/ 706102 h 993804"/>
                      <a:gd name="connsiteX41" fmla="*/ 316997 w 690277"/>
                      <a:gd name="connsiteY41" fmla="*/ 739952 h 993804"/>
                      <a:gd name="connsiteX42" fmla="*/ 318441 w 690277"/>
                      <a:gd name="connsiteY42" fmla="*/ 741560 h 993804"/>
                      <a:gd name="connsiteX43" fmla="*/ 326082 w 690277"/>
                      <a:gd name="connsiteY43" fmla="*/ 750244 h 993804"/>
                      <a:gd name="connsiteX44" fmla="*/ 334122 w 690277"/>
                      <a:gd name="connsiteY44" fmla="*/ 758927 h 993804"/>
                      <a:gd name="connsiteX45" fmla="*/ 350203 w 690277"/>
                      <a:gd name="connsiteY45" fmla="*/ 775974 h 993804"/>
                      <a:gd name="connsiteX46" fmla="*/ 358244 w 690277"/>
                      <a:gd name="connsiteY46" fmla="*/ 784417 h 993804"/>
                      <a:gd name="connsiteX47" fmla="*/ 372558 w 690277"/>
                      <a:gd name="connsiteY47" fmla="*/ 798888 h 993804"/>
                      <a:gd name="connsiteX48" fmla="*/ 374807 w 690277"/>
                      <a:gd name="connsiteY48" fmla="*/ 800978 h 993804"/>
                      <a:gd name="connsiteX49" fmla="*/ 383248 w 690277"/>
                      <a:gd name="connsiteY49" fmla="*/ 809019 h 993804"/>
                      <a:gd name="connsiteX50" fmla="*/ 400295 w 690277"/>
                      <a:gd name="connsiteY50" fmla="*/ 825100 h 993804"/>
                      <a:gd name="connsiteX51" fmla="*/ 472660 w 690277"/>
                      <a:gd name="connsiteY51" fmla="*/ 885084 h 993804"/>
                      <a:gd name="connsiteX52" fmla="*/ 491878 w 690277"/>
                      <a:gd name="connsiteY52" fmla="*/ 898833 h 993804"/>
                      <a:gd name="connsiteX53" fmla="*/ 501685 w 690277"/>
                      <a:gd name="connsiteY53" fmla="*/ 905505 h 993804"/>
                      <a:gd name="connsiteX54" fmla="*/ 511496 w 690277"/>
                      <a:gd name="connsiteY54" fmla="*/ 912018 h 993804"/>
                      <a:gd name="connsiteX55" fmla="*/ 551698 w 690277"/>
                      <a:gd name="connsiteY55" fmla="*/ 936623 h 993804"/>
                      <a:gd name="connsiteX56" fmla="*/ 604845 w 690277"/>
                      <a:gd name="connsiteY56" fmla="*/ 963960 h 993804"/>
                      <a:gd name="connsiteX57" fmla="*/ 615783 w 690277"/>
                      <a:gd name="connsiteY57" fmla="*/ 968865 h 993804"/>
                      <a:gd name="connsiteX58" fmla="*/ 676405 w 690277"/>
                      <a:gd name="connsiteY58" fmla="*/ 992101 h 993804"/>
                      <a:gd name="connsiteX59" fmla="*/ 686216 w 690277"/>
                      <a:gd name="connsiteY59" fmla="*/ 992101 h 993804"/>
                      <a:gd name="connsiteX60" fmla="*/ 270041 w 690277"/>
                      <a:gd name="connsiteY60" fmla="*/ 531783 h 993804"/>
                      <a:gd name="connsiteX61" fmla="*/ 233777 w 690277"/>
                      <a:gd name="connsiteY61" fmla="*/ 396301 h 993804"/>
                      <a:gd name="connsiteX62" fmla="*/ 381399 w 690277"/>
                      <a:gd name="connsiteY62" fmla="*/ 152996 h 993804"/>
                      <a:gd name="connsiteX63" fmla="*/ 367572 w 690277"/>
                      <a:gd name="connsiteY63" fmla="*/ 120270 h 993804"/>
                      <a:gd name="connsiteX64" fmla="*/ 364356 w 690277"/>
                      <a:gd name="connsiteY64" fmla="*/ 112230 h 993804"/>
                      <a:gd name="connsiteX65" fmla="*/ 358644 w 690277"/>
                      <a:gd name="connsiteY65" fmla="*/ 98481 h 993804"/>
                      <a:gd name="connsiteX66" fmla="*/ 355268 w 690277"/>
                      <a:gd name="connsiteY66" fmla="*/ 90441 h 993804"/>
                      <a:gd name="connsiteX67" fmla="*/ 339187 w 690277"/>
                      <a:gd name="connsiteY67" fmla="*/ 50238 h 993804"/>
                      <a:gd name="connsiteX68" fmla="*/ 334122 w 690277"/>
                      <a:gd name="connsiteY68" fmla="*/ 37051 h 993804"/>
                      <a:gd name="connsiteX69" fmla="*/ 324071 w 690277"/>
                      <a:gd name="connsiteY69" fmla="*/ 10760 h 993804"/>
                      <a:gd name="connsiteX70" fmla="*/ 323510 w 690277"/>
                      <a:gd name="connsiteY70" fmla="*/ 9311 h 993804"/>
                      <a:gd name="connsiteX71" fmla="*/ 321339 w 690277"/>
                      <a:gd name="connsiteY71" fmla="*/ 3442 h 993804"/>
                      <a:gd name="connsiteX72" fmla="*/ 321339 w 690277"/>
                      <a:gd name="connsiteY72" fmla="*/ 2800 h 993804"/>
                      <a:gd name="connsiteX73" fmla="*/ 321339 w 690277"/>
                      <a:gd name="connsiteY73" fmla="*/ 2800 h 993804"/>
                      <a:gd name="connsiteX74" fmla="*/ 319729 w 690277"/>
                      <a:gd name="connsiteY74" fmla="*/ -1703 h 993804"/>
                      <a:gd name="connsiteX75" fmla="*/ 319246 w 690277"/>
                      <a:gd name="connsiteY75" fmla="*/ -1703 h 993804"/>
                      <a:gd name="connsiteX76" fmla="*/ 249214 w 690277"/>
                      <a:gd name="connsiteY76" fmla="*/ 28610 h 993804"/>
                      <a:gd name="connsiteX77" fmla="*/ 89370 w 690277"/>
                      <a:gd name="connsiteY77" fmla="*/ 97998 h 993804"/>
                      <a:gd name="connsiteX78" fmla="*/ -3498 w 690277"/>
                      <a:gd name="connsiteY78" fmla="*/ 138201 h 993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690277" h="993804">
                        <a:moveTo>
                          <a:pt x="-4062" y="139086"/>
                        </a:moveTo>
                        <a:lnTo>
                          <a:pt x="-3096" y="142543"/>
                        </a:lnTo>
                        <a:cubicBezTo>
                          <a:pt x="-3096" y="143267"/>
                          <a:pt x="-2613" y="144070"/>
                          <a:pt x="-2372" y="145116"/>
                        </a:cubicBezTo>
                        <a:cubicBezTo>
                          <a:pt x="-925" y="149618"/>
                          <a:pt x="1166" y="156855"/>
                          <a:pt x="4140" y="166262"/>
                        </a:cubicBezTo>
                        <a:cubicBezTo>
                          <a:pt x="4864" y="168353"/>
                          <a:pt x="5588" y="170524"/>
                          <a:pt x="6311" y="172775"/>
                        </a:cubicBezTo>
                        <a:lnTo>
                          <a:pt x="6311" y="173660"/>
                        </a:lnTo>
                        <a:cubicBezTo>
                          <a:pt x="6794" y="175027"/>
                          <a:pt x="7277" y="176313"/>
                          <a:pt x="7679" y="177681"/>
                        </a:cubicBezTo>
                        <a:cubicBezTo>
                          <a:pt x="8562" y="180413"/>
                          <a:pt x="9528" y="183309"/>
                          <a:pt x="10572" y="186283"/>
                        </a:cubicBezTo>
                        <a:cubicBezTo>
                          <a:pt x="11055" y="187731"/>
                          <a:pt x="11538" y="189259"/>
                          <a:pt x="12100" y="190786"/>
                        </a:cubicBezTo>
                        <a:cubicBezTo>
                          <a:pt x="12663" y="192313"/>
                          <a:pt x="12904" y="193037"/>
                          <a:pt x="13307" y="194162"/>
                        </a:cubicBezTo>
                        <a:cubicBezTo>
                          <a:pt x="13709" y="195289"/>
                          <a:pt x="14351" y="197299"/>
                          <a:pt x="14915" y="198987"/>
                        </a:cubicBezTo>
                        <a:cubicBezTo>
                          <a:pt x="15478" y="200675"/>
                          <a:pt x="16120" y="202283"/>
                          <a:pt x="16683" y="204052"/>
                        </a:cubicBezTo>
                        <a:cubicBezTo>
                          <a:pt x="17247" y="205822"/>
                          <a:pt x="17810" y="207430"/>
                          <a:pt x="18452" y="209118"/>
                        </a:cubicBezTo>
                        <a:cubicBezTo>
                          <a:pt x="21106" y="217159"/>
                          <a:pt x="24080" y="225199"/>
                          <a:pt x="27297" y="233723"/>
                        </a:cubicBezTo>
                        <a:cubicBezTo>
                          <a:pt x="28100" y="235733"/>
                          <a:pt x="28825" y="237743"/>
                          <a:pt x="29549" y="239753"/>
                        </a:cubicBezTo>
                        <a:cubicBezTo>
                          <a:pt x="39599" y="266527"/>
                          <a:pt x="51902" y="297564"/>
                          <a:pt x="66614" y="331414"/>
                        </a:cubicBezTo>
                        <a:cubicBezTo>
                          <a:pt x="68142" y="335112"/>
                          <a:pt x="69832" y="338811"/>
                          <a:pt x="71520" y="342589"/>
                        </a:cubicBezTo>
                        <a:cubicBezTo>
                          <a:pt x="73772" y="347817"/>
                          <a:pt x="76182" y="353043"/>
                          <a:pt x="78595" y="358670"/>
                        </a:cubicBezTo>
                        <a:cubicBezTo>
                          <a:pt x="81007" y="364300"/>
                          <a:pt x="82534" y="367516"/>
                          <a:pt x="84625" y="372019"/>
                        </a:cubicBezTo>
                        <a:cubicBezTo>
                          <a:pt x="89772" y="383114"/>
                          <a:pt x="95159" y="394291"/>
                          <a:pt x="100706" y="405789"/>
                        </a:cubicBezTo>
                        <a:lnTo>
                          <a:pt x="104968" y="414473"/>
                        </a:lnTo>
                        <a:cubicBezTo>
                          <a:pt x="113491" y="431840"/>
                          <a:pt x="122576" y="449609"/>
                          <a:pt x="132146" y="467620"/>
                        </a:cubicBezTo>
                        <a:lnTo>
                          <a:pt x="136969" y="476626"/>
                        </a:lnTo>
                        <a:cubicBezTo>
                          <a:pt x="137371" y="477268"/>
                          <a:pt x="137693" y="477912"/>
                          <a:pt x="137935" y="478556"/>
                        </a:cubicBezTo>
                        <a:lnTo>
                          <a:pt x="146939" y="494637"/>
                        </a:lnTo>
                        <a:cubicBezTo>
                          <a:pt x="148949" y="498254"/>
                          <a:pt x="151040" y="501792"/>
                          <a:pt x="152889" y="505331"/>
                        </a:cubicBezTo>
                        <a:cubicBezTo>
                          <a:pt x="163100" y="523181"/>
                          <a:pt x="173634" y="541272"/>
                          <a:pt x="185051" y="559283"/>
                        </a:cubicBezTo>
                        <a:cubicBezTo>
                          <a:pt x="188991" y="565713"/>
                          <a:pt x="193091" y="572066"/>
                          <a:pt x="197031" y="578418"/>
                        </a:cubicBezTo>
                        <a:lnTo>
                          <a:pt x="208691" y="596429"/>
                        </a:lnTo>
                        <a:lnTo>
                          <a:pt x="208691" y="596429"/>
                        </a:lnTo>
                        <a:lnTo>
                          <a:pt x="220911" y="614761"/>
                        </a:lnTo>
                        <a:cubicBezTo>
                          <a:pt x="220911" y="614761"/>
                          <a:pt x="220911" y="614761"/>
                          <a:pt x="220911" y="614761"/>
                        </a:cubicBezTo>
                        <a:lnTo>
                          <a:pt x="233616" y="633013"/>
                        </a:lnTo>
                        <a:lnTo>
                          <a:pt x="233616" y="633013"/>
                        </a:lnTo>
                        <a:cubicBezTo>
                          <a:pt x="235706" y="636068"/>
                          <a:pt x="237877" y="639205"/>
                          <a:pt x="240129" y="642259"/>
                        </a:cubicBezTo>
                        <a:cubicBezTo>
                          <a:pt x="244310" y="648209"/>
                          <a:pt x="248733" y="654159"/>
                          <a:pt x="252995" y="660111"/>
                        </a:cubicBezTo>
                        <a:lnTo>
                          <a:pt x="253395" y="660592"/>
                        </a:lnTo>
                        <a:lnTo>
                          <a:pt x="266583" y="678202"/>
                        </a:lnTo>
                        <a:lnTo>
                          <a:pt x="267144" y="679005"/>
                        </a:lnTo>
                        <a:lnTo>
                          <a:pt x="280493" y="696132"/>
                        </a:lnTo>
                        <a:cubicBezTo>
                          <a:pt x="283225" y="699428"/>
                          <a:pt x="285800" y="702804"/>
                          <a:pt x="288533" y="706102"/>
                        </a:cubicBezTo>
                        <a:cubicBezTo>
                          <a:pt x="297861" y="717519"/>
                          <a:pt x="307347" y="728855"/>
                          <a:pt x="316997" y="739952"/>
                        </a:cubicBezTo>
                        <a:lnTo>
                          <a:pt x="318441" y="741560"/>
                        </a:lnTo>
                        <a:lnTo>
                          <a:pt x="326082" y="750244"/>
                        </a:lnTo>
                        <a:lnTo>
                          <a:pt x="334122" y="758927"/>
                        </a:lnTo>
                        <a:cubicBezTo>
                          <a:pt x="339348" y="764637"/>
                          <a:pt x="344573" y="770346"/>
                          <a:pt x="350203" y="775974"/>
                        </a:cubicBezTo>
                        <a:lnTo>
                          <a:pt x="358244" y="784417"/>
                        </a:lnTo>
                        <a:lnTo>
                          <a:pt x="372558" y="798888"/>
                        </a:lnTo>
                        <a:lnTo>
                          <a:pt x="374807" y="800978"/>
                        </a:lnTo>
                        <a:lnTo>
                          <a:pt x="383248" y="809019"/>
                        </a:lnTo>
                        <a:cubicBezTo>
                          <a:pt x="388796" y="814407"/>
                          <a:pt x="394508" y="819794"/>
                          <a:pt x="400295" y="825100"/>
                        </a:cubicBezTo>
                        <a:cubicBezTo>
                          <a:pt x="423372" y="846328"/>
                          <a:pt x="447494" y="866349"/>
                          <a:pt x="472660" y="885084"/>
                        </a:cubicBezTo>
                        <a:cubicBezTo>
                          <a:pt x="479012" y="889665"/>
                          <a:pt x="485364" y="894329"/>
                          <a:pt x="491878" y="898833"/>
                        </a:cubicBezTo>
                        <a:lnTo>
                          <a:pt x="501685" y="905505"/>
                        </a:lnTo>
                        <a:lnTo>
                          <a:pt x="511496" y="912018"/>
                        </a:lnTo>
                        <a:cubicBezTo>
                          <a:pt x="524762" y="920622"/>
                          <a:pt x="538271" y="928904"/>
                          <a:pt x="551698" y="936623"/>
                        </a:cubicBezTo>
                        <a:cubicBezTo>
                          <a:pt x="568985" y="946432"/>
                          <a:pt x="586675" y="955599"/>
                          <a:pt x="604845" y="963960"/>
                        </a:cubicBezTo>
                        <a:lnTo>
                          <a:pt x="615783" y="968865"/>
                        </a:lnTo>
                        <a:cubicBezTo>
                          <a:pt x="635480" y="977469"/>
                          <a:pt x="655581" y="985348"/>
                          <a:pt x="676405" y="992101"/>
                        </a:cubicBezTo>
                        <a:lnTo>
                          <a:pt x="686216" y="992101"/>
                        </a:lnTo>
                        <a:cubicBezTo>
                          <a:pt x="497425" y="876480"/>
                          <a:pt x="359127" y="686562"/>
                          <a:pt x="270041" y="531783"/>
                        </a:cubicBezTo>
                        <a:cubicBezTo>
                          <a:pt x="246320" y="490616"/>
                          <a:pt x="233777" y="443820"/>
                          <a:pt x="233777" y="396301"/>
                        </a:cubicBezTo>
                        <a:cubicBezTo>
                          <a:pt x="233777" y="294027"/>
                          <a:pt x="290622" y="200193"/>
                          <a:pt x="381399" y="152996"/>
                        </a:cubicBezTo>
                        <a:cubicBezTo>
                          <a:pt x="376496" y="141657"/>
                          <a:pt x="371914" y="130724"/>
                          <a:pt x="367572" y="120270"/>
                        </a:cubicBezTo>
                        <a:lnTo>
                          <a:pt x="364356" y="112230"/>
                        </a:lnTo>
                        <a:cubicBezTo>
                          <a:pt x="362346" y="107566"/>
                          <a:pt x="360497" y="102984"/>
                          <a:pt x="358644" y="98481"/>
                        </a:cubicBezTo>
                        <a:cubicBezTo>
                          <a:pt x="357521" y="95666"/>
                          <a:pt x="356316" y="92853"/>
                          <a:pt x="355268" y="90441"/>
                        </a:cubicBezTo>
                        <a:cubicBezTo>
                          <a:pt x="349159" y="75404"/>
                          <a:pt x="343772" y="61896"/>
                          <a:pt x="339187" y="50238"/>
                        </a:cubicBezTo>
                        <a:lnTo>
                          <a:pt x="334122" y="37051"/>
                        </a:lnTo>
                        <a:cubicBezTo>
                          <a:pt x="329862" y="26117"/>
                          <a:pt x="326082" y="17271"/>
                          <a:pt x="324071" y="10760"/>
                        </a:cubicBezTo>
                        <a:cubicBezTo>
                          <a:pt x="323910" y="10277"/>
                          <a:pt x="323749" y="9794"/>
                          <a:pt x="323510" y="9311"/>
                        </a:cubicBezTo>
                        <a:cubicBezTo>
                          <a:pt x="322705" y="6979"/>
                          <a:pt x="321983" y="4969"/>
                          <a:pt x="321339" y="3442"/>
                        </a:cubicBezTo>
                        <a:lnTo>
                          <a:pt x="321339" y="2800"/>
                        </a:lnTo>
                        <a:lnTo>
                          <a:pt x="321339" y="2800"/>
                        </a:lnTo>
                        <a:lnTo>
                          <a:pt x="319729" y="-1703"/>
                        </a:lnTo>
                        <a:lnTo>
                          <a:pt x="319246" y="-1703"/>
                        </a:lnTo>
                        <a:lnTo>
                          <a:pt x="249214" y="28610"/>
                        </a:lnTo>
                        <a:lnTo>
                          <a:pt x="89370" y="97998"/>
                        </a:lnTo>
                        <a:lnTo>
                          <a:pt x="-3498" y="138201"/>
                        </a:lnTo>
                        <a:close/>
                      </a:path>
                    </a:pathLst>
                  </a:custGeom>
                  <a:solidFill>
                    <a:srgbClr val="26B3AE"/>
                  </a:solidFill>
                  <a:ln w="8032" cap="flat">
                    <a:noFill/>
                    <a:prstDash val="solid"/>
                    <a:miter/>
                  </a:ln>
                </p:spPr>
                <p:txBody>
                  <a:bodyPr rtlCol="0" anchor="ctr"/>
                  <a:lstStyle/>
                  <a:p>
                    <a:endParaRPr lang="zh-CN" altLang="en-US"/>
                  </a:p>
                </p:txBody>
              </p:sp>
            </p:grpSp>
            <p:sp>
              <p:nvSpPr>
                <p:cNvPr id="352" name="ï$ḷïḍè">
                  <a:extLst>
                    <a:ext uri="{FF2B5EF4-FFF2-40B4-BE49-F238E27FC236}">
                      <a16:creationId xmlns:a16="http://schemas.microsoft.com/office/drawing/2014/main" id="{D2355E8E-A3C3-9D07-8D8A-4F795B8767D4}"/>
                    </a:ext>
                  </a:extLst>
                </p:cNvPr>
                <p:cNvSpPr/>
                <p:nvPr/>
              </p:nvSpPr>
              <p:spPr>
                <a:xfrm rot="-1165198">
                  <a:off x="7923323" y="5814660"/>
                  <a:ext cx="353299" cy="224169"/>
                </a:xfrm>
                <a:custGeom>
                  <a:avLst/>
                  <a:gdLst>
                    <a:gd name="connsiteX0" fmla="*/ 349238 w 353299"/>
                    <a:gd name="connsiteY0" fmla="*/ 110382 h 224169"/>
                    <a:gd name="connsiteX1" fmla="*/ 172588 w 353299"/>
                    <a:gd name="connsiteY1" fmla="*/ 222466 h 224169"/>
                    <a:gd name="connsiteX2" fmla="*/ -4061 w 353299"/>
                    <a:gd name="connsiteY2" fmla="*/ 110382 h 224169"/>
                    <a:gd name="connsiteX3" fmla="*/ 172588 w 353299"/>
                    <a:gd name="connsiteY3" fmla="*/ -1702 h 224169"/>
                    <a:gd name="connsiteX4" fmla="*/ 349238 w 353299"/>
                    <a:gd name="connsiteY4" fmla="*/ 110382 h 224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99" h="224169">
                      <a:moveTo>
                        <a:pt x="349238" y="110382"/>
                      </a:moveTo>
                      <a:cubicBezTo>
                        <a:pt x="349238" y="172284"/>
                        <a:pt x="270148" y="222466"/>
                        <a:pt x="172588" y="222466"/>
                      </a:cubicBezTo>
                      <a:cubicBezTo>
                        <a:pt x="75027" y="222466"/>
                        <a:pt x="-4061" y="172284"/>
                        <a:pt x="-4061" y="110382"/>
                      </a:cubicBezTo>
                      <a:cubicBezTo>
                        <a:pt x="-4061" y="48481"/>
                        <a:pt x="75029" y="-1702"/>
                        <a:pt x="172588" y="-1702"/>
                      </a:cubicBezTo>
                      <a:cubicBezTo>
                        <a:pt x="270150" y="-1702"/>
                        <a:pt x="349238" y="48481"/>
                        <a:pt x="349238" y="110382"/>
                      </a:cubicBezTo>
                      <a:close/>
                    </a:path>
                  </a:pathLst>
                </a:custGeom>
                <a:solidFill>
                  <a:srgbClr val="6ACCCA"/>
                </a:solidFill>
                <a:ln w="8032" cap="flat">
                  <a:noFill/>
                  <a:prstDash val="solid"/>
                  <a:miter/>
                </a:ln>
              </p:spPr>
              <p:txBody>
                <a:bodyPr rtlCol="0" anchor="ctr"/>
                <a:lstStyle/>
                <a:p>
                  <a:endParaRPr lang="zh-CN" altLang="en-US"/>
                </a:p>
              </p:txBody>
            </p:sp>
            <p:sp>
              <p:nvSpPr>
                <p:cNvPr id="353" name="ï$ļíḋé">
                  <a:extLst>
                    <a:ext uri="{FF2B5EF4-FFF2-40B4-BE49-F238E27FC236}">
                      <a16:creationId xmlns:a16="http://schemas.microsoft.com/office/drawing/2014/main" id="{94B20FE1-EBFD-D155-751D-CEF200D1332F}"/>
                    </a:ext>
                  </a:extLst>
                </p:cNvPr>
                <p:cNvSpPr/>
                <p:nvPr/>
              </p:nvSpPr>
              <p:spPr>
                <a:xfrm>
                  <a:off x="7998353" y="5858354"/>
                  <a:ext cx="228512" cy="159280"/>
                </a:xfrm>
                <a:custGeom>
                  <a:avLst/>
                  <a:gdLst>
                    <a:gd name="connsiteX0" fmla="*/ 49087 w 228512"/>
                    <a:gd name="connsiteY0" fmla="*/ 110461 h 159280"/>
                    <a:gd name="connsiteX1" fmla="*/ 10733 w 228512"/>
                    <a:gd name="connsiteY1" fmla="*/ 139728 h 159280"/>
                    <a:gd name="connsiteX2" fmla="*/ 31479 w 228512"/>
                    <a:gd name="connsiteY2" fmla="*/ 95908 h 159280"/>
                    <a:gd name="connsiteX3" fmla="*/ -4062 w 228512"/>
                    <a:gd name="connsiteY3" fmla="*/ 105234 h 159280"/>
                    <a:gd name="connsiteX4" fmla="*/ 24160 w 228512"/>
                    <a:gd name="connsiteY4" fmla="*/ 63424 h 159280"/>
                    <a:gd name="connsiteX5" fmla="*/ 1488 w 228512"/>
                    <a:gd name="connsiteY5" fmla="*/ 61735 h 159280"/>
                    <a:gd name="connsiteX6" fmla="*/ 58815 w 228512"/>
                    <a:gd name="connsiteY6" fmla="*/ 38419 h 159280"/>
                    <a:gd name="connsiteX7" fmla="*/ 64363 w 228512"/>
                    <a:gd name="connsiteY7" fmla="*/ 2959 h 159280"/>
                    <a:gd name="connsiteX8" fmla="*/ 85269 w 228512"/>
                    <a:gd name="connsiteY8" fmla="*/ 33594 h 159280"/>
                    <a:gd name="connsiteX9" fmla="*/ 99098 w 228512"/>
                    <a:gd name="connsiteY9" fmla="*/ -1703 h 159280"/>
                    <a:gd name="connsiteX10" fmla="*/ 112847 w 228512"/>
                    <a:gd name="connsiteY10" fmla="*/ 28849 h 159280"/>
                    <a:gd name="connsiteX11" fmla="*/ 197755 w 228512"/>
                    <a:gd name="connsiteY11" fmla="*/ 8909 h 159280"/>
                    <a:gd name="connsiteX12" fmla="*/ 166879 w 228512"/>
                    <a:gd name="connsiteY12" fmla="*/ 26519 h 159280"/>
                    <a:gd name="connsiteX13" fmla="*/ 224450 w 228512"/>
                    <a:gd name="connsiteY13" fmla="*/ 47986 h 159280"/>
                    <a:gd name="connsiteX14" fmla="*/ 175161 w 228512"/>
                    <a:gd name="connsiteY14" fmla="*/ 49916 h 159280"/>
                    <a:gd name="connsiteX15" fmla="*/ 205394 w 228512"/>
                    <a:gd name="connsiteY15" fmla="*/ 71625 h 159280"/>
                    <a:gd name="connsiteX16" fmla="*/ 202822 w 228512"/>
                    <a:gd name="connsiteY16" fmla="*/ 71625 h 159280"/>
                    <a:gd name="connsiteX17" fmla="*/ 159402 w 228512"/>
                    <a:gd name="connsiteY17" fmla="*/ 66078 h 159280"/>
                    <a:gd name="connsiteX18" fmla="*/ 188107 w 228512"/>
                    <a:gd name="connsiteY18" fmla="*/ 93495 h 159280"/>
                    <a:gd name="connsiteX19" fmla="*/ 135522 w 228512"/>
                    <a:gd name="connsiteY19" fmla="*/ 78621 h 159280"/>
                    <a:gd name="connsiteX20" fmla="*/ 151603 w 228512"/>
                    <a:gd name="connsiteY20" fmla="*/ 122683 h 159280"/>
                    <a:gd name="connsiteX21" fmla="*/ 111401 w 228512"/>
                    <a:gd name="connsiteY21" fmla="*/ 84732 h 159280"/>
                    <a:gd name="connsiteX22" fmla="*/ 109229 w 228512"/>
                    <a:gd name="connsiteY22" fmla="*/ 148493 h 159280"/>
                    <a:gd name="connsiteX23" fmla="*/ 82054 w 228512"/>
                    <a:gd name="connsiteY23" fmla="*/ 103143 h 159280"/>
                    <a:gd name="connsiteX24" fmla="*/ 63641 w 228512"/>
                    <a:gd name="connsiteY24" fmla="*/ 157578 h 159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512" h="159280">
                      <a:moveTo>
                        <a:pt x="49087" y="110461"/>
                      </a:moveTo>
                      <a:lnTo>
                        <a:pt x="10733" y="139728"/>
                      </a:lnTo>
                      <a:cubicBezTo>
                        <a:pt x="10733" y="139728"/>
                        <a:pt x="24724" y="102984"/>
                        <a:pt x="31479" y="95908"/>
                      </a:cubicBezTo>
                      <a:lnTo>
                        <a:pt x="-4062" y="105234"/>
                      </a:lnTo>
                      <a:cubicBezTo>
                        <a:pt x="-4062" y="105234"/>
                        <a:pt x="10572" y="71786"/>
                        <a:pt x="24160" y="63424"/>
                      </a:cubicBezTo>
                      <a:cubicBezTo>
                        <a:pt x="17730" y="58198"/>
                        <a:pt x="8643" y="57474"/>
                        <a:pt x="1488" y="61735"/>
                      </a:cubicBezTo>
                      <a:cubicBezTo>
                        <a:pt x="13387" y="42278"/>
                        <a:pt x="36624" y="32789"/>
                        <a:pt x="58815" y="38419"/>
                      </a:cubicBezTo>
                      <a:cubicBezTo>
                        <a:pt x="58815" y="38419"/>
                        <a:pt x="51902" y="6257"/>
                        <a:pt x="64363" y="2959"/>
                      </a:cubicBezTo>
                      <a:cubicBezTo>
                        <a:pt x="64363" y="2959"/>
                        <a:pt x="76184" y="29976"/>
                        <a:pt x="85269" y="33594"/>
                      </a:cubicBezTo>
                      <a:cubicBezTo>
                        <a:pt x="85269" y="33594"/>
                        <a:pt x="87038" y="3200"/>
                        <a:pt x="99098" y="-1703"/>
                      </a:cubicBezTo>
                      <a:cubicBezTo>
                        <a:pt x="96364" y="10438"/>
                        <a:pt x="101994" y="22899"/>
                        <a:pt x="112847" y="28849"/>
                      </a:cubicBezTo>
                      <a:cubicBezTo>
                        <a:pt x="112847" y="28849"/>
                        <a:pt x="139462" y="-22448"/>
                        <a:pt x="197755" y="8909"/>
                      </a:cubicBezTo>
                      <a:cubicBezTo>
                        <a:pt x="197755" y="8909"/>
                        <a:pt x="164950" y="16388"/>
                        <a:pt x="166879" y="26519"/>
                      </a:cubicBezTo>
                      <a:cubicBezTo>
                        <a:pt x="166879" y="26519"/>
                        <a:pt x="194782" y="17352"/>
                        <a:pt x="224450" y="47986"/>
                      </a:cubicBezTo>
                      <a:cubicBezTo>
                        <a:pt x="224450" y="47986"/>
                        <a:pt x="185051" y="38660"/>
                        <a:pt x="175161" y="49916"/>
                      </a:cubicBezTo>
                      <a:cubicBezTo>
                        <a:pt x="187544" y="53132"/>
                        <a:pt x="198319" y="60931"/>
                        <a:pt x="205394" y="71625"/>
                      </a:cubicBezTo>
                      <a:lnTo>
                        <a:pt x="202822" y="71625"/>
                      </a:lnTo>
                      <a:cubicBezTo>
                        <a:pt x="202822" y="71625"/>
                        <a:pt x="169050" y="53453"/>
                        <a:pt x="159402" y="66078"/>
                      </a:cubicBezTo>
                      <a:cubicBezTo>
                        <a:pt x="171543" y="72108"/>
                        <a:pt x="181514" y="81676"/>
                        <a:pt x="188107" y="93495"/>
                      </a:cubicBezTo>
                      <a:cubicBezTo>
                        <a:pt x="188107" y="93495"/>
                        <a:pt x="142999" y="73474"/>
                        <a:pt x="135522" y="78621"/>
                      </a:cubicBezTo>
                      <a:lnTo>
                        <a:pt x="151603" y="122683"/>
                      </a:lnTo>
                      <a:lnTo>
                        <a:pt x="111401" y="84732"/>
                      </a:lnTo>
                      <a:lnTo>
                        <a:pt x="109229" y="148493"/>
                      </a:lnTo>
                      <a:lnTo>
                        <a:pt x="82054" y="103143"/>
                      </a:lnTo>
                      <a:lnTo>
                        <a:pt x="63641" y="157578"/>
                      </a:lnTo>
                      <a:close/>
                    </a:path>
                  </a:pathLst>
                </a:custGeom>
                <a:solidFill>
                  <a:srgbClr val="186E6B"/>
                </a:solidFill>
                <a:ln w="8032" cap="flat">
                  <a:noFill/>
                  <a:prstDash val="solid"/>
                  <a:miter/>
                </a:ln>
              </p:spPr>
              <p:txBody>
                <a:bodyPr rtlCol="0" anchor="ctr"/>
                <a:lstStyle/>
                <a:p>
                  <a:endParaRPr lang="zh-CN" altLang="en-US"/>
                </a:p>
              </p:txBody>
            </p:sp>
            <p:sp>
              <p:nvSpPr>
                <p:cNvPr id="354" name="iṧḷide">
                  <a:extLst>
                    <a:ext uri="{FF2B5EF4-FFF2-40B4-BE49-F238E27FC236}">
                      <a16:creationId xmlns:a16="http://schemas.microsoft.com/office/drawing/2014/main" id="{1E559152-D4E8-E934-A05B-6AC7F725A9E7}"/>
                    </a:ext>
                  </a:extLst>
                </p:cNvPr>
                <p:cNvSpPr/>
                <p:nvPr/>
              </p:nvSpPr>
              <p:spPr>
                <a:xfrm>
                  <a:off x="9541004" y="5328243"/>
                  <a:ext cx="582098" cy="1522226"/>
                </a:xfrm>
                <a:custGeom>
                  <a:avLst/>
                  <a:gdLst>
                    <a:gd name="connsiteX0" fmla="*/ -4062 w 582098"/>
                    <a:gd name="connsiteY0" fmla="*/ 1520524 h 1522226"/>
                    <a:gd name="connsiteX1" fmla="*/ 200488 w 582098"/>
                    <a:gd name="connsiteY1" fmla="*/ 1520524 h 1522226"/>
                    <a:gd name="connsiteX2" fmla="*/ 220267 w 582098"/>
                    <a:gd name="connsiteY2" fmla="*/ 1488845 h 1522226"/>
                    <a:gd name="connsiteX3" fmla="*/ 266744 w 582098"/>
                    <a:gd name="connsiteY3" fmla="*/ 1415675 h 1522226"/>
                    <a:gd name="connsiteX4" fmla="*/ 292553 w 582098"/>
                    <a:gd name="connsiteY4" fmla="*/ 1375473 h 1522226"/>
                    <a:gd name="connsiteX5" fmla="*/ 331307 w 582098"/>
                    <a:gd name="connsiteY5" fmla="*/ 1315088 h 1522226"/>
                    <a:gd name="connsiteX6" fmla="*/ 462848 w 582098"/>
                    <a:gd name="connsiteY6" fmla="*/ 1109653 h 1522226"/>
                    <a:gd name="connsiteX7" fmla="*/ 504260 w 582098"/>
                    <a:gd name="connsiteY7" fmla="*/ 219410 h 1522226"/>
                    <a:gd name="connsiteX8" fmla="*/ 500479 w 582098"/>
                    <a:gd name="connsiteY8" fmla="*/ 207108 h 1522226"/>
                    <a:gd name="connsiteX9" fmla="*/ 495737 w 582098"/>
                    <a:gd name="connsiteY9" fmla="*/ 192314 h 1522226"/>
                    <a:gd name="connsiteX10" fmla="*/ 484720 w 582098"/>
                    <a:gd name="connsiteY10" fmla="*/ 159347 h 1522226"/>
                    <a:gd name="connsiteX11" fmla="*/ 477646 w 582098"/>
                    <a:gd name="connsiteY11" fmla="*/ 139086 h 1522226"/>
                    <a:gd name="connsiteX12" fmla="*/ 459955 w 582098"/>
                    <a:gd name="connsiteY12" fmla="*/ 90843 h 1522226"/>
                    <a:gd name="connsiteX13" fmla="*/ 456579 w 582098"/>
                    <a:gd name="connsiteY13" fmla="*/ 82320 h 1522226"/>
                    <a:gd name="connsiteX14" fmla="*/ 453363 w 582098"/>
                    <a:gd name="connsiteY14" fmla="*/ 74279 h 1522226"/>
                    <a:gd name="connsiteX15" fmla="*/ 450305 w 582098"/>
                    <a:gd name="connsiteY15" fmla="*/ 66239 h 1522226"/>
                    <a:gd name="connsiteX16" fmla="*/ 428115 w 582098"/>
                    <a:gd name="connsiteY16" fmla="*/ 14056 h 1522226"/>
                    <a:gd name="connsiteX17" fmla="*/ 426505 w 582098"/>
                    <a:gd name="connsiteY17" fmla="*/ 10438 h 1522226"/>
                    <a:gd name="connsiteX18" fmla="*/ 420879 w 582098"/>
                    <a:gd name="connsiteY18" fmla="*/ -1703 h 1522226"/>
                    <a:gd name="connsiteX19" fmla="*/ 420879 w 582098"/>
                    <a:gd name="connsiteY19" fmla="*/ -1703 h 1522226"/>
                    <a:gd name="connsiteX20" fmla="*/ 324393 w 582098"/>
                    <a:gd name="connsiteY20" fmla="*/ 29574 h 1522226"/>
                    <a:gd name="connsiteX21" fmla="*/ 158680 w 582098"/>
                    <a:gd name="connsiteY21" fmla="*/ 83284 h 1522226"/>
                    <a:gd name="connsiteX22" fmla="*/ 86315 w 582098"/>
                    <a:gd name="connsiteY22" fmla="*/ 106763 h 1522226"/>
                    <a:gd name="connsiteX23" fmla="*/ 85832 w 582098"/>
                    <a:gd name="connsiteY23" fmla="*/ 106763 h 1522226"/>
                    <a:gd name="connsiteX24" fmla="*/ 87521 w 582098"/>
                    <a:gd name="connsiteY24" fmla="*/ 111024 h 1522226"/>
                    <a:gd name="connsiteX25" fmla="*/ 87521 w 582098"/>
                    <a:gd name="connsiteY25" fmla="*/ 111507 h 1522226"/>
                    <a:gd name="connsiteX26" fmla="*/ 90414 w 582098"/>
                    <a:gd name="connsiteY26" fmla="*/ 119064 h 1522226"/>
                    <a:gd name="connsiteX27" fmla="*/ 90414 w 582098"/>
                    <a:gd name="connsiteY27" fmla="*/ 119064 h 1522226"/>
                    <a:gd name="connsiteX28" fmla="*/ 117268 w 582098"/>
                    <a:gd name="connsiteY28" fmla="*/ 192395 h 1522226"/>
                    <a:gd name="connsiteX29" fmla="*/ 123781 w 582098"/>
                    <a:gd name="connsiteY29" fmla="*/ 210887 h 1522226"/>
                    <a:gd name="connsiteX30" fmla="*/ 127963 w 582098"/>
                    <a:gd name="connsiteY30" fmla="*/ 223270 h 1522226"/>
                    <a:gd name="connsiteX31" fmla="*/ 134075 w 582098"/>
                    <a:gd name="connsiteY31" fmla="*/ 241200 h 1522226"/>
                    <a:gd name="connsiteX32" fmla="*/ 137613 w 582098"/>
                    <a:gd name="connsiteY32" fmla="*/ 251974 h 1522226"/>
                    <a:gd name="connsiteX33" fmla="*/ 160207 w 582098"/>
                    <a:gd name="connsiteY33" fmla="*/ 322489 h 1522226"/>
                    <a:gd name="connsiteX34" fmla="*/ 168247 w 582098"/>
                    <a:gd name="connsiteY34" fmla="*/ 347897 h 1522226"/>
                    <a:gd name="connsiteX35" fmla="*/ 173230 w 582098"/>
                    <a:gd name="connsiteY35" fmla="*/ 364782 h 1522226"/>
                    <a:gd name="connsiteX36" fmla="*/ 178699 w 582098"/>
                    <a:gd name="connsiteY36" fmla="*/ 383677 h 1522226"/>
                    <a:gd name="connsiteX37" fmla="*/ 199361 w 582098"/>
                    <a:gd name="connsiteY37" fmla="*/ 460383 h 1522226"/>
                    <a:gd name="connsiteX38" fmla="*/ 204752 w 582098"/>
                    <a:gd name="connsiteY38" fmla="*/ 481772 h 1522226"/>
                    <a:gd name="connsiteX39" fmla="*/ 206279 w 582098"/>
                    <a:gd name="connsiteY39" fmla="*/ 488044 h 1522226"/>
                    <a:gd name="connsiteX40" fmla="*/ 214881 w 582098"/>
                    <a:gd name="connsiteY40" fmla="*/ 525270 h 1522226"/>
                    <a:gd name="connsiteX41" fmla="*/ 216247 w 582098"/>
                    <a:gd name="connsiteY41" fmla="*/ 531140 h 1522226"/>
                    <a:gd name="connsiteX42" fmla="*/ 249214 w 582098"/>
                    <a:gd name="connsiteY42" fmla="*/ 837242 h 1522226"/>
                    <a:gd name="connsiteX43" fmla="*/ 248170 w 582098"/>
                    <a:gd name="connsiteY43" fmla="*/ 850347 h 1522226"/>
                    <a:gd name="connsiteX44" fmla="*/ 245115 w 582098"/>
                    <a:gd name="connsiteY44" fmla="*/ 875676 h 1522226"/>
                    <a:gd name="connsiteX45" fmla="*/ 243023 w 582098"/>
                    <a:gd name="connsiteY45" fmla="*/ 887817 h 1522226"/>
                    <a:gd name="connsiteX46" fmla="*/ 243023 w 582098"/>
                    <a:gd name="connsiteY46" fmla="*/ 887817 h 1522226"/>
                    <a:gd name="connsiteX47" fmla="*/ 240612 w 582098"/>
                    <a:gd name="connsiteY47" fmla="*/ 899556 h 1522226"/>
                    <a:gd name="connsiteX48" fmla="*/ 237797 w 582098"/>
                    <a:gd name="connsiteY48" fmla="*/ 911053 h 1522226"/>
                    <a:gd name="connsiteX49" fmla="*/ 235064 w 582098"/>
                    <a:gd name="connsiteY49" fmla="*/ 920702 h 1522226"/>
                    <a:gd name="connsiteX50" fmla="*/ 234338 w 582098"/>
                    <a:gd name="connsiteY50" fmla="*/ 923034 h 1522226"/>
                    <a:gd name="connsiteX51" fmla="*/ 231123 w 582098"/>
                    <a:gd name="connsiteY51" fmla="*/ 932682 h 1522226"/>
                    <a:gd name="connsiteX52" fmla="*/ 227664 w 582098"/>
                    <a:gd name="connsiteY52" fmla="*/ 941930 h 1522226"/>
                    <a:gd name="connsiteX53" fmla="*/ 226863 w 582098"/>
                    <a:gd name="connsiteY53" fmla="*/ 943859 h 1522226"/>
                    <a:gd name="connsiteX54" fmla="*/ 225493 w 582098"/>
                    <a:gd name="connsiteY54" fmla="*/ 946833 h 1522226"/>
                    <a:gd name="connsiteX55" fmla="*/ 222843 w 582098"/>
                    <a:gd name="connsiteY55" fmla="*/ 952783 h 1522226"/>
                    <a:gd name="connsiteX56" fmla="*/ 218740 w 582098"/>
                    <a:gd name="connsiteY56" fmla="*/ 960824 h 1522226"/>
                    <a:gd name="connsiteX57" fmla="*/ 218740 w 582098"/>
                    <a:gd name="connsiteY57" fmla="*/ 960824 h 1522226"/>
                    <a:gd name="connsiteX58" fmla="*/ 218179 w 582098"/>
                    <a:gd name="connsiteY58" fmla="*/ 961870 h 1522226"/>
                    <a:gd name="connsiteX59" fmla="*/ 213032 w 582098"/>
                    <a:gd name="connsiteY59" fmla="*/ 970715 h 1522226"/>
                    <a:gd name="connsiteX60" fmla="*/ 207402 w 582098"/>
                    <a:gd name="connsiteY60" fmla="*/ 979156 h 1522226"/>
                    <a:gd name="connsiteX61" fmla="*/ 207402 w 582098"/>
                    <a:gd name="connsiteY61" fmla="*/ 979156 h 1522226"/>
                    <a:gd name="connsiteX62" fmla="*/ 203303 w 582098"/>
                    <a:gd name="connsiteY62" fmla="*/ 984786 h 1522226"/>
                    <a:gd name="connsiteX63" fmla="*/ 193492 w 582098"/>
                    <a:gd name="connsiteY63" fmla="*/ 997972 h 1522226"/>
                    <a:gd name="connsiteX64" fmla="*/ 190359 w 582098"/>
                    <a:gd name="connsiteY64" fmla="*/ 1002314 h 1522226"/>
                    <a:gd name="connsiteX65" fmla="*/ 175966 w 582098"/>
                    <a:gd name="connsiteY65" fmla="*/ 1024103 h 1522226"/>
                    <a:gd name="connsiteX66" fmla="*/ 172346 w 582098"/>
                    <a:gd name="connsiteY66" fmla="*/ 1029973 h 1522226"/>
                    <a:gd name="connsiteX67" fmla="*/ 161895 w 582098"/>
                    <a:gd name="connsiteY67" fmla="*/ 1047581 h 1522226"/>
                    <a:gd name="connsiteX68" fmla="*/ 147742 w 582098"/>
                    <a:gd name="connsiteY68" fmla="*/ 1073713 h 1522226"/>
                    <a:gd name="connsiteX69" fmla="*/ 124908 w 582098"/>
                    <a:gd name="connsiteY69" fmla="*/ 1120750 h 1522226"/>
                    <a:gd name="connsiteX70" fmla="*/ 120805 w 582098"/>
                    <a:gd name="connsiteY70" fmla="*/ 1129755 h 1522226"/>
                    <a:gd name="connsiteX71" fmla="*/ 115097 w 582098"/>
                    <a:gd name="connsiteY71" fmla="*/ 1142620 h 1522226"/>
                    <a:gd name="connsiteX72" fmla="*/ 108745 w 582098"/>
                    <a:gd name="connsiteY72" fmla="*/ 1157576 h 1522226"/>
                    <a:gd name="connsiteX73" fmla="*/ 104885 w 582098"/>
                    <a:gd name="connsiteY73" fmla="*/ 1167064 h 1522226"/>
                    <a:gd name="connsiteX74" fmla="*/ 96845 w 582098"/>
                    <a:gd name="connsiteY74" fmla="*/ 1186360 h 1522226"/>
                    <a:gd name="connsiteX75" fmla="*/ 89287 w 582098"/>
                    <a:gd name="connsiteY75" fmla="*/ 1206139 h 1522226"/>
                    <a:gd name="connsiteX76" fmla="*/ 81812 w 582098"/>
                    <a:gd name="connsiteY76" fmla="*/ 1226082 h 1522226"/>
                    <a:gd name="connsiteX77" fmla="*/ 79802 w 582098"/>
                    <a:gd name="connsiteY77" fmla="*/ 1231468 h 1522226"/>
                    <a:gd name="connsiteX78" fmla="*/ 79802 w 582098"/>
                    <a:gd name="connsiteY78" fmla="*/ 1231468 h 1522226"/>
                    <a:gd name="connsiteX79" fmla="*/ 78192 w 582098"/>
                    <a:gd name="connsiteY79" fmla="*/ 1236211 h 1522226"/>
                    <a:gd name="connsiteX80" fmla="*/ 70957 w 582098"/>
                    <a:gd name="connsiteY80" fmla="*/ 1256714 h 1522226"/>
                    <a:gd name="connsiteX81" fmla="*/ 63960 w 582098"/>
                    <a:gd name="connsiteY81" fmla="*/ 1277459 h 1522226"/>
                    <a:gd name="connsiteX82" fmla="*/ 57047 w 582098"/>
                    <a:gd name="connsiteY82" fmla="*/ 1298446 h 1522226"/>
                    <a:gd name="connsiteX83" fmla="*/ 43698 w 582098"/>
                    <a:gd name="connsiteY83" fmla="*/ 1340898 h 1522226"/>
                    <a:gd name="connsiteX84" fmla="*/ 37346 w 582098"/>
                    <a:gd name="connsiteY84" fmla="*/ 1362287 h 1522226"/>
                    <a:gd name="connsiteX85" fmla="*/ 25124 w 582098"/>
                    <a:gd name="connsiteY85" fmla="*/ 1405222 h 1522226"/>
                    <a:gd name="connsiteX86" fmla="*/ 19337 w 582098"/>
                    <a:gd name="connsiteY86" fmla="*/ 1426611 h 1522226"/>
                    <a:gd name="connsiteX87" fmla="*/ 12502 w 582098"/>
                    <a:gd name="connsiteY87" fmla="*/ 1452662 h 1522226"/>
                    <a:gd name="connsiteX88" fmla="*/ 6150 w 582098"/>
                    <a:gd name="connsiteY88" fmla="*/ 1477426 h 1522226"/>
                    <a:gd name="connsiteX89" fmla="*/ 5105 w 582098"/>
                    <a:gd name="connsiteY89" fmla="*/ 1481687 h 1522226"/>
                    <a:gd name="connsiteX90" fmla="*/ 2934 w 582098"/>
                    <a:gd name="connsiteY90" fmla="*/ 1490533 h 1522226"/>
                    <a:gd name="connsiteX91" fmla="*/ -1891 w 582098"/>
                    <a:gd name="connsiteY91" fmla="*/ 1510875 h 1522226"/>
                    <a:gd name="connsiteX92" fmla="*/ -4062 w 582098"/>
                    <a:gd name="connsiteY92" fmla="*/ 1520524 h 152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82098" h="1522226">
                      <a:moveTo>
                        <a:pt x="-4062" y="1520524"/>
                      </a:moveTo>
                      <a:lnTo>
                        <a:pt x="200488" y="1520524"/>
                      </a:lnTo>
                      <a:lnTo>
                        <a:pt x="220267" y="1488845"/>
                      </a:lnTo>
                      <a:cubicBezTo>
                        <a:pt x="234904" y="1465526"/>
                        <a:pt x="250419" y="1441165"/>
                        <a:pt x="266744" y="1415675"/>
                      </a:cubicBezTo>
                      <a:cubicBezTo>
                        <a:pt x="274784" y="1402570"/>
                        <a:pt x="283708" y="1389222"/>
                        <a:pt x="292553" y="1375473"/>
                      </a:cubicBezTo>
                      <a:cubicBezTo>
                        <a:pt x="305014" y="1355935"/>
                        <a:pt x="317880" y="1335834"/>
                        <a:pt x="331307" y="1315088"/>
                      </a:cubicBezTo>
                      <a:cubicBezTo>
                        <a:pt x="371510" y="1252775"/>
                        <a:pt x="415410" y="1184591"/>
                        <a:pt x="462848" y="1109653"/>
                      </a:cubicBezTo>
                      <a:cubicBezTo>
                        <a:pt x="642393" y="826548"/>
                        <a:pt x="576059" y="453147"/>
                        <a:pt x="504260" y="219410"/>
                      </a:cubicBezTo>
                      <a:cubicBezTo>
                        <a:pt x="503051" y="215310"/>
                        <a:pt x="501685" y="211370"/>
                        <a:pt x="500479" y="207108"/>
                      </a:cubicBezTo>
                      <a:cubicBezTo>
                        <a:pt x="499274" y="202847"/>
                        <a:pt x="497343" y="197138"/>
                        <a:pt x="495737" y="192314"/>
                      </a:cubicBezTo>
                      <a:cubicBezTo>
                        <a:pt x="492038" y="180896"/>
                        <a:pt x="488419" y="169881"/>
                        <a:pt x="484720" y="159347"/>
                      </a:cubicBezTo>
                      <a:cubicBezTo>
                        <a:pt x="482388" y="152352"/>
                        <a:pt x="480056" y="145598"/>
                        <a:pt x="477646" y="139086"/>
                      </a:cubicBezTo>
                      <a:cubicBezTo>
                        <a:pt x="471533" y="121718"/>
                        <a:pt x="465585" y="105637"/>
                        <a:pt x="459955" y="90843"/>
                      </a:cubicBezTo>
                      <a:lnTo>
                        <a:pt x="456579" y="82320"/>
                      </a:lnTo>
                      <a:cubicBezTo>
                        <a:pt x="455452" y="79586"/>
                        <a:pt x="454408" y="76852"/>
                        <a:pt x="453363" y="74279"/>
                      </a:cubicBezTo>
                      <a:cubicBezTo>
                        <a:pt x="452315" y="71707"/>
                        <a:pt x="451271" y="69053"/>
                        <a:pt x="450305" y="66239"/>
                      </a:cubicBezTo>
                      <a:cubicBezTo>
                        <a:pt x="441059" y="43323"/>
                        <a:pt x="433340" y="25634"/>
                        <a:pt x="428115" y="14056"/>
                      </a:cubicBezTo>
                      <a:lnTo>
                        <a:pt x="426505" y="10438"/>
                      </a:lnTo>
                      <a:cubicBezTo>
                        <a:pt x="422889" y="2397"/>
                        <a:pt x="420879" y="-1703"/>
                        <a:pt x="420879" y="-1703"/>
                      </a:cubicBezTo>
                      <a:lnTo>
                        <a:pt x="420879" y="-1703"/>
                      </a:lnTo>
                      <a:lnTo>
                        <a:pt x="324393" y="29574"/>
                      </a:lnTo>
                      <a:lnTo>
                        <a:pt x="158680" y="83284"/>
                      </a:lnTo>
                      <a:lnTo>
                        <a:pt x="86315" y="106763"/>
                      </a:lnTo>
                      <a:lnTo>
                        <a:pt x="85832" y="106763"/>
                      </a:lnTo>
                      <a:cubicBezTo>
                        <a:pt x="85832" y="106763"/>
                        <a:pt x="86472" y="108210"/>
                        <a:pt x="87521" y="111024"/>
                      </a:cubicBezTo>
                      <a:cubicBezTo>
                        <a:pt x="87521" y="111024"/>
                        <a:pt x="87521" y="111024"/>
                        <a:pt x="87521" y="111507"/>
                      </a:cubicBezTo>
                      <a:cubicBezTo>
                        <a:pt x="88325" y="113436"/>
                        <a:pt x="89287" y="115929"/>
                        <a:pt x="90414" y="119064"/>
                      </a:cubicBezTo>
                      <a:lnTo>
                        <a:pt x="90414" y="119064"/>
                      </a:lnTo>
                      <a:cubicBezTo>
                        <a:pt x="95883" y="133216"/>
                        <a:pt x="105451" y="158785"/>
                        <a:pt x="117268" y="192395"/>
                      </a:cubicBezTo>
                      <a:lnTo>
                        <a:pt x="123781" y="210887"/>
                      </a:lnTo>
                      <a:lnTo>
                        <a:pt x="127963" y="223270"/>
                      </a:lnTo>
                      <a:cubicBezTo>
                        <a:pt x="129973" y="229059"/>
                        <a:pt x="131983" y="235089"/>
                        <a:pt x="134075" y="241200"/>
                      </a:cubicBezTo>
                      <a:cubicBezTo>
                        <a:pt x="135198" y="244737"/>
                        <a:pt x="136486" y="248276"/>
                        <a:pt x="137613" y="251974"/>
                      </a:cubicBezTo>
                      <a:cubicBezTo>
                        <a:pt x="144927" y="273764"/>
                        <a:pt x="152488" y="297403"/>
                        <a:pt x="160207" y="322489"/>
                      </a:cubicBezTo>
                      <a:cubicBezTo>
                        <a:pt x="162779" y="330530"/>
                        <a:pt x="165350" y="339213"/>
                        <a:pt x="168247" y="347897"/>
                      </a:cubicBezTo>
                      <a:cubicBezTo>
                        <a:pt x="169853" y="353445"/>
                        <a:pt x="171541" y="359074"/>
                        <a:pt x="173230" y="364782"/>
                      </a:cubicBezTo>
                      <a:cubicBezTo>
                        <a:pt x="174918" y="370491"/>
                        <a:pt x="176928" y="377326"/>
                        <a:pt x="178699" y="383677"/>
                      </a:cubicBezTo>
                      <a:cubicBezTo>
                        <a:pt x="185773" y="408522"/>
                        <a:pt x="192769" y="434171"/>
                        <a:pt x="199361" y="460383"/>
                      </a:cubicBezTo>
                      <a:cubicBezTo>
                        <a:pt x="201210" y="467460"/>
                        <a:pt x="202902" y="474534"/>
                        <a:pt x="204752" y="481772"/>
                      </a:cubicBezTo>
                      <a:cubicBezTo>
                        <a:pt x="205231" y="483863"/>
                        <a:pt x="205714" y="485873"/>
                        <a:pt x="206279" y="488044"/>
                      </a:cubicBezTo>
                      <a:cubicBezTo>
                        <a:pt x="209251" y="500346"/>
                        <a:pt x="212148" y="512727"/>
                        <a:pt x="214881" y="525270"/>
                      </a:cubicBezTo>
                      <a:cubicBezTo>
                        <a:pt x="215364" y="527200"/>
                        <a:pt x="215847" y="529130"/>
                        <a:pt x="216247" y="531140"/>
                      </a:cubicBezTo>
                      <a:cubicBezTo>
                        <a:pt x="239807" y="637837"/>
                        <a:pt x="255244" y="747350"/>
                        <a:pt x="249214" y="837242"/>
                      </a:cubicBezTo>
                      <a:cubicBezTo>
                        <a:pt x="249214" y="841665"/>
                        <a:pt x="248570" y="846087"/>
                        <a:pt x="248170" y="850347"/>
                      </a:cubicBezTo>
                      <a:cubicBezTo>
                        <a:pt x="247365" y="859032"/>
                        <a:pt x="246320" y="867475"/>
                        <a:pt x="245115" y="875676"/>
                      </a:cubicBezTo>
                      <a:cubicBezTo>
                        <a:pt x="244471" y="879777"/>
                        <a:pt x="243745" y="883716"/>
                        <a:pt x="243023" y="887817"/>
                      </a:cubicBezTo>
                      <a:cubicBezTo>
                        <a:pt x="243023" y="887817"/>
                        <a:pt x="243023" y="887817"/>
                        <a:pt x="243023" y="887817"/>
                      </a:cubicBezTo>
                      <a:cubicBezTo>
                        <a:pt x="242300" y="891837"/>
                        <a:pt x="241495" y="895858"/>
                        <a:pt x="240612" y="899556"/>
                      </a:cubicBezTo>
                      <a:cubicBezTo>
                        <a:pt x="239725" y="903254"/>
                        <a:pt x="238841" y="907597"/>
                        <a:pt x="237797" y="911053"/>
                      </a:cubicBezTo>
                      <a:cubicBezTo>
                        <a:pt x="236753" y="914512"/>
                        <a:pt x="236109" y="917486"/>
                        <a:pt x="235064" y="920702"/>
                      </a:cubicBezTo>
                      <a:cubicBezTo>
                        <a:pt x="234904" y="921506"/>
                        <a:pt x="234660" y="922311"/>
                        <a:pt x="234338" y="923034"/>
                      </a:cubicBezTo>
                      <a:cubicBezTo>
                        <a:pt x="233372" y="926332"/>
                        <a:pt x="232250" y="929547"/>
                        <a:pt x="231123" y="932682"/>
                      </a:cubicBezTo>
                      <a:cubicBezTo>
                        <a:pt x="229996" y="935819"/>
                        <a:pt x="228873" y="938954"/>
                        <a:pt x="227664" y="941930"/>
                      </a:cubicBezTo>
                      <a:cubicBezTo>
                        <a:pt x="227503" y="942573"/>
                        <a:pt x="227263" y="943296"/>
                        <a:pt x="226863" y="943859"/>
                      </a:cubicBezTo>
                      <a:cubicBezTo>
                        <a:pt x="226380" y="944904"/>
                        <a:pt x="225976" y="945869"/>
                        <a:pt x="225493" y="946833"/>
                      </a:cubicBezTo>
                      <a:cubicBezTo>
                        <a:pt x="224692" y="948843"/>
                        <a:pt x="223805" y="950853"/>
                        <a:pt x="222843" y="952783"/>
                      </a:cubicBezTo>
                      <a:cubicBezTo>
                        <a:pt x="221555" y="955598"/>
                        <a:pt x="220189" y="958333"/>
                        <a:pt x="218740" y="960824"/>
                      </a:cubicBezTo>
                      <a:lnTo>
                        <a:pt x="218740" y="960824"/>
                      </a:lnTo>
                      <a:cubicBezTo>
                        <a:pt x="218662" y="961226"/>
                        <a:pt x="218418" y="961548"/>
                        <a:pt x="218179" y="961870"/>
                      </a:cubicBezTo>
                      <a:cubicBezTo>
                        <a:pt x="216490" y="965005"/>
                        <a:pt x="214720" y="967981"/>
                        <a:pt x="213032" y="970715"/>
                      </a:cubicBezTo>
                      <a:cubicBezTo>
                        <a:pt x="211343" y="973609"/>
                        <a:pt x="209494" y="976424"/>
                        <a:pt x="207402" y="979156"/>
                      </a:cubicBezTo>
                      <a:lnTo>
                        <a:pt x="207402" y="979156"/>
                      </a:lnTo>
                      <a:cubicBezTo>
                        <a:pt x="206196" y="981166"/>
                        <a:pt x="204830" y="983015"/>
                        <a:pt x="203303" y="984786"/>
                      </a:cubicBezTo>
                      <a:cubicBezTo>
                        <a:pt x="200005" y="989046"/>
                        <a:pt x="196711" y="993388"/>
                        <a:pt x="193492" y="997972"/>
                      </a:cubicBezTo>
                      <a:cubicBezTo>
                        <a:pt x="192447" y="999338"/>
                        <a:pt x="191403" y="1000867"/>
                        <a:pt x="190359" y="1002314"/>
                      </a:cubicBezTo>
                      <a:cubicBezTo>
                        <a:pt x="185534" y="1009228"/>
                        <a:pt x="180709" y="1016465"/>
                        <a:pt x="175966" y="1024103"/>
                      </a:cubicBezTo>
                      <a:cubicBezTo>
                        <a:pt x="174761" y="1025952"/>
                        <a:pt x="173473" y="1027963"/>
                        <a:pt x="172346" y="1029973"/>
                      </a:cubicBezTo>
                      <a:cubicBezTo>
                        <a:pt x="168887" y="1035681"/>
                        <a:pt x="165433" y="1041551"/>
                        <a:pt x="161895" y="1047581"/>
                      </a:cubicBezTo>
                      <a:cubicBezTo>
                        <a:pt x="157149" y="1055621"/>
                        <a:pt x="152406" y="1064708"/>
                        <a:pt x="147742" y="1073713"/>
                      </a:cubicBezTo>
                      <a:cubicBezTo>
                        <a:pt x="139701" y="1088588"/>
                        <a:pt x="132305" y="1104347"/>
                        <a:pt x="124908" y="1120750"/>
                      </a:cubicBezTo>
                      <a:cubicBezTo>
                        <a:pt x="123459" y="1123724"/>
                        <a:pt x="122176" y="1126781"/>
                        <a:pt x="120805" y="1129755"/>
                      </a:cubicBezTo>
                      <a:cubicBezTo>
                        <a:pt x="118956" y="1134016"/>
                        <a:pt x="117029" y="1138358"/>
                        <a:pt x="115097" y="1142620"/>
                      </a:cubicBezTo>
                      <a:cubicBezTo>
                        <a:pt x="113169" y="1146882"/>
                        <a:pt x="110837" y="1152510"/>
                        <a:pt x="108745" y="1157576"/>
                      </a:cubicBezTo>
                      <a:cubicBezTo>
                        <a:pt x="107461" y="1160711"/>
                        <a:pt x="106095" y="1163846"/>
                        <a:pt x="104885" y="1167064"/>
                      </a:cubicBezTo>
                      <a:cubicBezTo>
                        <a:pt x="102235" y="1173496"/>
                        <a:pt x="99581" y="1179849"/>
                        <a:pt x="96845" y="1186360"/>
                      </a:cubicBezTo>
                      <a:cubicBezTo>
                        <a:pt x="94112" y="1192873"/>
                        <a:pt x="91780" y="1199467"/>
                        <a:pt x="89287" y="1206139"/>
                      </a:cubicBezTo>
                      <a:lnTo>
                        <a:pt x="81812" y="1226082"/>
                      </a:lnTo>
                      <a:cubicBezTo>
                        <a:pt x="81168" y="1227931"/>
                        <a:pt x="80524" y="1229699"/>
                        <a:pt x="79802" y="1231468"/>
                      </a:cubicBezTo>
                      <a:lnTo>
                        <a:pt x="79802" y="1231468"/>
                      </a:lnTo>
                      <a:cubicBezTo>
                        <a:pt x="79237" y="1233076"/>
                        <a:pt x="78675" y="1234603"/>
                        <a:pt x="78192" y="1236211"/>
                      </a:cubicBezTo>
                      <a:cubicBezTo>
                        <a:pt x="75782" y="1242965"/>
                        <a:pt x="73367" y="1249881"/>
                        <a:pt x="70957" y="1256714"/>
                      </a:cubicBezTo>
                      <a:lnTo>
                        <a:pt x="63960" y="1277459"/>
                      </a:lnTo>
                      <a:cubicBezTo>
                        <a:pt x="61550" y="1284375"/>
                        <a:pt x="59379" y="1291450"/>
                        <a:pt x="57047" y="1298446"/>
                      </a:cubicBezTo>
                      <a:cubicBezTo>
                        <a:pt x="52383" y="1312517"/>
                        <a:pt x="48040" y="1326666"/>
                        <a:pt x="43698" y="1340898"/>
                      </a:cubicBezTo>
                      <a:cubicBezTo>
                        <a:pt x="41527" y="1347975"/>
                        <a:pt x="39439" y="1355050"/>
                        <a:pt x="37346" y="1362287"/>
                      </a:cubicBezTo>
                      <a:cubicBezTo>
                        <a:pt x="33165" y="1376599"/>
                        <a:pt x="29305" y="1390912"/>
                        <a:pt x="25124" y="1405222"/>
                      </a:cubicBezTo>
                      <a:cubicBezTo>
                        <a:pt x="23114" y="1412299"/>
                        <a:pt x="21265" y="1419454"/>
                        <a:pt x="19337" y="1426611"/>
                      </a:cubicBezTo>
                      <a:cubicBezTo>
                        <a:pt x="16923" y="1435294"/>
                        <a:pt x="14673" y="1443978"/>
                        <a:pt x="12502" y="1452662"/>
                      </a:cubicBezTo>
                      <a:cubicBezTo>
                        <a:pt x="10331" y="1461345"/>
                        <a:pt x="8160" y="1469146"/>
                        <a:pt x="6150" y="1477426"/>
                      </a:cubicBezTo>
                      <a:cubicBezTo>
                        <a:pt x="6150" y="1478874"/>
                        <a:pt x="5427" y="1480241"/>
                        <a:pt x="5105" y="1481687"/>
                      </a:cubicBezTo>
                      <a:cubicBezTo>
                        <a:pt x="4379" y="1484663"/>
                        <a:pt x="3739" y="1487557"/>
                        <a:pt x="2934" y="1490533"/>
                      </a:cubicBezTo>
                      <a:cubicBezTo>
                        <a:pt x="1325" y="1497287"/>
                        <a:pt x="-364" y="1504121"/>
                        <a:pt x="-1891" y="1510875"/>
                      </a:cubicBezTo>
                      <a:cubicBezTo>
                        <a:pt x="-2857" y="1514976"/>
                        <a:pt x="-3500" y="1517789"/>
                        <a:pt x="-4062" y="1520524"/>
                      </a:cubicBezTo>
                      <a:close/>
                    </a:path>
                  </a:pathLst>
                </a:custGeom>
                <a:solidFill>
                  <a:srgbClr val="31CCC7"/>
                </a:solidFill>
                <a:ln w="8032" cap="flat">
                  <a:noFill/>
                  <a:prstDash val="solid"/>
                  <a:miter/>
                </a:ln>
              </p:spPr>
              <p:txBody>
                <a:bodyPr rtlCol="0" anchor="ctr"/>
                <a:lstStyle/>
                <a:p>
                  <a:endParaRPr lang="zh-CN" altLang="en-US"/>
                </a:p>
              </p:txBody>
            </p:sp>
            <p:sp>
              <p:nvSpPr>
                <p:cNvPr id="355" name="ïṥ1ídé">
                  <a:extLst>
                    <a:ext uri="{FF2B5EF4-FFF2-40B4-BE49-F238E27FC236}">
                      <a16:creationId xmlns:a16="http://schemas.microsoft.com/office/drawing/2014/main" id="{FAA3DE28-3AF5-7D88-5DA7-C20FE58D26A3}"/>
                    </a:ext>
                  </a:extLst>
                </p:cNvPr>
                <p:cNvSpPr/>
                <p:nvPr/>
              </p:nvSpPr>
              <p:spPr>
                <a:xfrm>
                  <a:off x="9541004" y="5328243"/>
                  <a:ext cx="508561" cy="1522226"/>
                </a:xfrm>
                <a:custGeom>
                  <a:avLst/>
                  <a:gdLst>
                    <a:gd name="connsiteX0" fmla="*/ -4062 w 508561"/>
                    <a:gd name="connsiteY0" fmla="*/ 1520524 h 1522226"/>
                    <a:gd name="connsiteX1" fmla="*/ 12019 w 508561"/>
                    <a:gd name="connsiteY1" fmla="*/ 1520524 h 1522226"/>
                    <a:gd name="connsiteX2" fmla="*/ 17245 w 508561"/>
                    <a:gd name="connsiteY2" fmla="*/ 1508946 h 1522226"/>
                    <a:gd name="connsiteX3" fmla="*/ 238036 w 508561"/>
                    <a:gd name="connsiteY3" fmla="*/ 1151946 h 1522226"/>
                    <a:gd name="connsiteX4" fmla="*/ 242783 w 508561"/>
                    <a:gd name="connsiteY4" fmla="*/ 1147284 h 1522226"/>
                    <a:gd name="connsiteX5" fmla="*/ 261436 w 508561"/>
                    <a:gd name="connsiteY5" fmla="*/ 1126056 h 1522226"/>
                    <a:gd name="connsiteX6" fmla="*/ 279766 w 508561"/>
                    <a:gd name="connsiteY6" fmla="*/ 1096548 h 1522226"/>
                    <a:gd name="connsiteX7" fmla="*/ 300272 w 508561"/>
                    <a:gd name="connsiteY7" fmla="*/ 499058 h 1522226"/>
                    <a:gd name="connsiteX8" fmla="*/ 504500 w 508561"/>
                    <a:gd name="connsiteY8" fmla="*/ 219410 h 1522226"/>
                    <a:gd name="connsiteX9" fmla="*/ 500719 w 508561"/>
                    <a:gd name="connsiteY9" fmla="*/ 207108 h 1522226"/>
                    <a:gd name="connsiteX10" fmla="*/ 495976 w 508561"/>
                    <a:gd name="connsiteY10" fmla="*/ 192314 h 1522226"/>
                    <a:gd name="connsiteX11" fmla="*/ 484960 w 508561"/>
                    <a:gd name="connsiteY11" fmla="*/ 159347 h 1522226"/>
                    <a:gd name="connsiteX12" fmla="*/ 477885 w 508561"/>
                    <a:gd name="connsiteY12" fmla="*/ 139086 h 1522226"/>
                    <a:gd name="connsiteX13" fmla="*/ 460198 w 508561"/>
                    <a:gd name="connsiteY13" fmla="*/ 90843 h 1522226"/>
                    <a:gd name="connsiteX14" fmla="*/ 456818 w 508561"/>
                    <a:gd name="connsiteY14" fmla="*/ 82320 h 1522226"/>
                    <a:gd name="connsiteX15" fmla="*/ 453603 w 508561"/>
                    <a:gd name="connsiteY15" fmla="*/ 74279 h 1522226"/>
                    <a:gd name="connsiteX16" fmla="*/ 450548 w 508561"/>
                    <a:gd name="connsiteY16" fmla="*/ 66239 h 1522226"/>
                    <a:gd name="connsiteX17" fmla="*/ 428354 w 508561"/>
                    <a:gd name="connsiteY17" fmla="*/ 14056 h 1522226"/>
                    <a:gd name="connsiteX18" fmla="*/ 426749 w 508561"/>
                    <a:gd name="connsiteY18" fmla="*/ 10438 h 1522226"/>
                    <a:gd name="connsiteX19" fmla="*/ 421119 w 508561"/>
                    <a:gd name="connsiteY19" fmla="*/ -1703 h 1522226"/>
                    <a:gd name="connsiteX20" fmla="*/ 421119 w 508561"/>
                    <a:gd name="connsiteY20" fmla="*/ -1703 h 1522226"/>
                    <a:gd name="connsiteX21" fmla="*/ 324633 w 508561"/>
                    <a:gd name="connsiteY21" fmla="*/ 29574 h 1522226"/>
                    <a:gd name="connsiteX22" fmla="*/ 158919 w 508561"/>
                    <a:gd name="connsiteY22" fmla="*/ 83284 h 1522226"/>
                    <a:gd name="connsiteX23" fmla="*/ 86555 w 508561"/>
                    <a:gd name="connsiteY23" fmla="*/ 106763 h 1522226"/>
                    <a:gd name="connsiteX24" fmla="*/ 86072 w 508561"/>
                    <a:gd name="connsiteY24" fmla="*/ 106763 h 1522226"/>
                    <a:gd name="connsiteX25" fmla="*/ 87760 w 508561"/>
                    <a:gd name="connsiteY25" fmla="*/ 111024 h 1522226"/>
                    <a:gd name="connsiteX26" fmla="*/ 87760 w 508561"/>
                    <a:gd name="connsiteY26" fmla="*/ 111507 h 1522226"/>
                    <a:gd name="connsiteX27" fmla="*/ 90654 w 508561"/>
                    <a:gd name="connsiteY27" fmla="*/ 119064 h 1522226"/>
                    <a:gd name="connsiteX28" fmla="*/ 90654 w 508561"/>
                    <a:gd name="connsiteY28" fmla="*/ 119064 h 1522226"/>
                    <a:gd name="connsiteX29" fmla="*/ 117511 w 508561"/>
                    <a:gd name="connsiteY29" fmla="*/ 192395 h 1522226"/>
                    <a:gd name="connsiteX30" fmla="*/ 124025 w 508561"/>
                    <a:gd name="connsiteY30" fmla="*/ 210887 h 1522226"/>
                    <a:gd name="connsiteX31" fmla="*/ 128206 w 508561"/>
                    <a:gd name="connsiteY31" fmla="*/ 223270 h 1522226"/>
                    <a:gd name="connsiteX32" fmla="*/ 134315 w 508561"/>
                    <a:gd name="connsiteY32" fmla="*/ 241200 h 1522226"/>
                    <a:gd name="connsiteX33" fmla="*/ 137852 w 508561"/>
                    <a:gd name="connsiteY33" fmla="*/ 251974 h 1522226"/>
                    <a:gd name="connsiteX34" fmla="*/ 160446 w 508561"/>
                    <a:gd name="connsiteY34" fmla="*/ 322489 h 1522226"/>
                    <a:gd name="connsiteX35" fmla="*/ 168487 w 508561"/>
                    <a:gd name="connsiteY35" fmla="*/ 347897 h 1522226"/>
                    <a:gd name="connsiteX36" fmla="*/ 173473 w 508561"/>
                    <a:gd name="connsiteY36" fmla="*/ 364782 h 1522226"/>
                    <a:gd name="connsiteX37" fmla="*/ 178938 w 508561"/>
                    <a:gd name="connsiteY37" fmla="*/ 383677 h 1522226"/>
                    <a:gd name="connsiteX38" fmla="*/ 199605 w 508561"/>
                    <a:gd name="connsiteY38" fmla="*/ 460383 h 1522226"/>
                    <a:gd name="connsiteX39" fmla="*/ 204991 w 508561"/>
                    <a:gd name="connsiteY39" fmla="*/ 481772 h 1522226"/>
                    <a:gd name="connsiteX40" fmla="*/ 206518 w 508561"/>
                    <a:gd name="connsiteY40" fmla="*/ 488044 h 1522226"/>
                    <a:gd name="connsiteX41" fmla="*/ 215120 w 508561"/>
                    <a:gd name="connsiteY41" fmla="*/ 525270 h 1522226"/>
                    <a:gd name="connsiteX42" fmla="*/ 216490 w 508561"/>
                    <a:gd name="connsiteY42" fmla="*/ 531140 h 1522226"/>
                    <a:gd name="connsiteX43" fmla="*/ 249453 w 508561"/>
                    <a:gd name="connsiteY43" fmla="*/ 837242 h 1522226"/>
                    <a:gd name="connsiteX44" fmla="*/ 248409 w 508561"/>
                    <a:gd name="connsiteY44" fmla="*/ 850347 h 1522226"/>
                    <a:gd name="connsiteX45" fmla="*/ 245355 w 508561"/>
                    <a:gd name="connsiteY45" fmla="*/ 875676 h 1522226"/>
                    <a:gd name="connsiteX46" fmla="*/ 243262 w 508561"/>
                    <a:gd name="connsiteY46" fmla="*/ 887817 h 1522226"/>
                    <a:gd name="connsiteX47" fmla="*/ 243262 w 508561"/>
                    <a:gd name="connsiteY47" fmla="*/ 887817 h 1522226"/>
                    <a:gd name="connsiteX48" fmla="*/ 240851 w 508561"/>
                    <a:gd name="connsiteY48" fmla="*/ 899556 h 1522226"/>
                    <a:gd name="connsiteX49" fmla="*/ 238036 w 508561"/>
                    <a:gd name="connsiteY49" fmla="*/ 911053 h 1522226"/>
                    <a:gd name="connsiteX50" fmla="*/ 235304 w 508561"/>
                    <a:gd name="connsiteY50" fmla="*/ 920702 h 1522226"/>
                    <a:gd name="connsiteX51" fmla="*/ 234582 w 508561"/>
                    <a:gd name="connsiteY51" fmla="*/ 923034 h 1522226"/>
                    <a:gd name="connsiteX52" fmla="*/ 231362 w 508561"/>
                    <a:gd name="connsiteY52" fmla="*/ 932682 h 1522226"/>
                    <a:gd name="connsiteX53" fmla="*/ 227907 w 508561"/>
                    <a:gd name="connsiteY53" fmla="*/ 941930 h 1522226"/>
                    <a:gd name="connsiteX54" fmla="*/ 227102 w 508561"/>
                    <a:gd name="connsiteY54" fmla="*/ 943859 h 1522226"/>
                    <a:gd name="connsiteX55" fmla="*/ 225815 w 508561"/>
                    <a:gd name="connsiteY55" fmla="*/ 946914 h 1522226"/>
                    <a:gd name="connsiteX56" fmla="*/ 223082 w 508561"/>
                    <a:gd name="connsiteY56" fmla="*/ 952783 h 1522226"/>
                    <a:gd name="connsiteX57" fmla="*/ 218983 w 508561"/>
                    <a:gd name="connsiteY57" fmla="*/ 960824 h 1522226"/>
                    <a:gd name="connsiteX58" fmla="*/ 218418 w 508561"/>
                    <a:gd name="connsiteY58" fmla="*/ 961870 h 1522226"/>
                    <a:gd name="connsiteX59" fmla="*/ 213271 w 508561"/>
                    <a:gd name="connsiteY59" fmla="*/ 970715 h 1522226"/>
                    <a:gd name="connsiteX60" fmla="*/ 207645 w 508561"/>
                    <a:gd name="connsiteY60" fmla="*/ 979156 h 1522226"/>
                    <a:gd name="connsiteX61" fmla="*/ 207645 w 508561"/>
                    <a:gd name="connsiteY61" fmla="*/ 979156 h 1522226"/>
                    <a:gd name="connsiteX62" fmla="*/ 203542 w 508561"/>
                    <a:gd name="connsiteY62" fmla="*/ 984786 h 1522226"/>
                    <a:gd name="connsiteX63" fmla="*/ 193735 w 508561"/>
                    <a:gd name="connsiteY63" fmla="*/ 997972 h 1522226"/>
                    <a:gd name="connsiteX64" fmla="*/ 190598 w 508561"/>
                    <a:gd name="connsiteY64" fmla="*/ 1002314 h 1522226"/>
                    <a:gd name="connsiteX65" fmla="*/ 176206 w 508561"/>
                    <a:gd name="connsiteY65" fmla="*/ 1024103 h 1522226"/>
                    <a:gd name="connsiteX66" fmla="*/ 172590 w 508561"/>
                    <a:gd name="connsiteY66" fmla="*/ 1029973 h 1522226"/>
                    <a:gd name="connsiteX67" fmla="*/ 162135 w 508561"/>
                    <a:gd name="connsiteY67" fmla="*/ 1047581 h 1522226"/>
                    <a:gd name="connsiteX68" fmla="*/ 148064 w 508561"/>
                    <a:gd name="connsiteY68" fmla="*/ 1073632 h 1522226"/>
                    <a:gd name="connsiteX69" fmla="*/ 148064 w 508561"/>
                    <a:gd name="connsiteY69" fmla="*/ 1073632 h 1522226"/>
                    <a:gd name="connsiteX70" fmla="*/ 125230 w 508561"/>
                    <a:gd name="connsiteY70" fmla="*/ 1120670 h 1522226"/>
                    <a:gd name="connsiteX71" fmla="*/ 121127 w 508561"/>
                    <a:gd name="connsiteY71" fmla="*/ 1129674 h 1522226"/>
                    <a:gd name="connsiteX72" fmla="*/ 115419 w 508561"/>
                    <a:gd name="connsiteY72" fmla="*/ 1142540 h 1522226"/>
                    <a:gd name="connsiteX73" fmla="*/ 109067 w 508561"/>
                    <a:gd name="connsiteY73" fmla="*/ 1157496 h 1522226"/>
                    <a:gd name="connsiteX74" fmla="*/ 105207 w 508561"/>
                    <a:gd name="connsiteY74" fmla="*/ 1166983 h 1522226"/>
                    <a:gd name="connsiteX75" fmla="*/ 97167 w 508561"/>
                    <a:gd name="connsiteY75" fmla="*/ 1186280 h 1522226"/>
                    <a:gd name="connsiteX76" fmla="*/ 89609 w 508561"/>
                    <a:gd name="connsiteY76" fmla="*/ 1206059 h 1522226"/>
                    <a:gd name="connsiteX77" fmla="*/ 82134 w 508561"/>
                    <a:gd name="connsiteY77" fmla="*/ 1226001 h 1522226"/>
                    <a:gd name="connsiteX78" fmla="*/ 80124 w 508561"/>
                    <a:gd name="connsiteY78" fmla="*/ 1231388 h 1522226"/>
                    <a:gd name="connsiteX79" fmla="*/ 78432 w 508561"/>
                    <a:gd name="connsiteY79" fmla="*/ 1236211 h 1522226"/>
                    <a:gd name="connsiteX80" fmla="*/ 71196 w 508561"/>
                    <a:gd name="connsiteY80" fmla="*/ 1256714 h 1522226"/>
                    <a:gd name="connsiteX81" fmla="*/ 64204 w 508561"/>
                    <a:gd name="connsiteY81" fmla="*/ 1277459 h 1522226"/>
                    <a:gd name="connsiteX82" fmla="*/ 57286 w 508561"/>
                    <a:gd name="connsiteY82" fmla="*/ 1298446 h 1522226"/>
                    <a:gd name="connsiteX83" fmla="*/ 43942 w 508561"/>
                    <a:gd name="connsiteY83" fmla="*/ 1340898 h 1522226"/>
                    <a:gd name="connsiteX84" fmla="*/ 37589 w 508561"/>
                    <a:gd name="connsiteY84" fmla="*/ 1362287 h 1522226"/>
                    <a:gd name="connsiteX85" fmla="*/ 25368 w 508561"/>
                    <a:gd name="connsiteY85" fmla="*/ 1405222 h 1522226"/>
                    <a:gd name="connsiteX86" fmla="*/ 19577 w 508561"/>
                    <a:gd name="connsiteY86" fmla="*/ 1426611 h 1522226"/>
                    <a:gd name="connsiteX87" fmla="*/ 12742 w 508561"/>
                    <a:gd name="connsiteY87" fmla="*/ 1452662 h 1522226"/>
                    <a:gd name="connsiteX88" fmla="*/ 6389 w 508561"/>
                    <a:gd name="connsiteY88" fmla="*/ 1477426 h 1522226"/>
                    <a:gd name="connsiteX89" fmla="*/ 5345 w 508561"/>
                    <a:gd name="connsiteY89" fmla="*/ 1481687 h 1522226"/>
                    <a:gd name="connsiteX90" fmla="*/ 3174 w 508561"/>
                    <a:gd name="connsiteY90" fmla="*/ 1490533 h 1522226"/>
                    <a:gd name="connsiteX91" fmla="*/ -1651 w 508561"/>
                    <a:gd name="connsiteY91" fmla="*/ 1510875 h 1522226"/>
                    <a:gd name="connsiteX92" fmla="*/ -4062 w 508561"/>
                    <a:gd name="connsiteY92" fmla="*/ 1520524 h 1522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08561" h="1522226">
                      <a:moveTo>
                        <a:pt x="-4062" y="1520524"/>
                      </a:moveTo>
                      <a:lnTo>
                        <a:pt x="12019" y="1520524"/>
                      </a:lnTo>
                      <a:cubicBezTo>
                        <a:pt x="13790" y="1516664"/>
                        <a:pt x="15557" y="1512483"/>
                        <a:pt x="17245" y="1508946"/>
                      </a:cubicBezTo>
                      <a:cubicBezTo>
                        <a:pt x="82774" y="1365583"/>
                        <a:pt x="161330" y="1226965"/>
                        <a:pt x="238036" y="1151946"/>
                      </a:cubicBezTo>
                      <a:cubicBezTo>
                        <a:pt x="239646" y="1150258"/>
                        <a:pt x="241173" y="1148812"/>
                        <a:pt x="242783" y="1147284"/>
                      </a:cubicBezTo>
                      <a:cubicBezTo>
                        <a:pt x="249614" y="1140771"/>
                        <a:pt x="255888" y="1133694"/>
                        <a:pt x="261436" y="1126056"/>
                      </a:cubicBezTo>
                      <a:cubicBezTo>
                        <a:pt x="268349" y="1116730"/>
                        <a:pt x="274541" y="1106921"/>
                        <a:pt x="279766" y="1096548"/>
                      </a:cubicBezTo>
                      <a:cubicBezTo>
                        <a:pt x="349720" y="960904"/>
                        <a:pt x="328975" y="694523"/>
                        <a:pt x="300272" y="499058"/>
                      </a:cubicBezTo>
                      <a:cubicBezTo>
                        <a:pt x="280814" y="365747"/>
                        <a:pt x="371671" y="241441"/>
                        <a:pt x="504500" y="219410"/>
                      </a:cubicBezTo>
                      <a:cubicBezTo>
                        <a:pt x="503294" y="215310"/>
                        <a:pt x="501928" y="211370"/>
                        <a:pt x="500719" y="207108"/>
                      </a:cubicBezTo>
                      <a:cubicBezTo>
                        <a:pt x="499514" y="202847"/>
                        <a:pt x="497586" y="197138"/>
                        <a:pt x="495976" y="192314"/>
                      </a:cubicBezTo>
                      <a:cubicBezTo>
                        <a:pt x="492278" y="180896"/>
                        <a:pt x="488658" y="169881"/>
                        <a:pt x="484960" y="159347"/>
                      </a:cubicBezTo>
                      <a:cubicBezTo>
                        <a:pt x="482628" y="152352"/>
                        <a:pt x="480300" y="145598"/>
                        <a:pt x="477885" y="139086"/>
                      </a:cubicBezTo>
                      <a:cubicBezTo>
                        <a:pt x="471776" y="121718"/>
                        <a:pt x="465824" y="105637"/>
                        <a:pt x="460198" y="90843"/>
                      </a:cubicBezTo>
                      <a:lnTo>
                        <a:pt x="456818" y="82320"/>
                      </a:lnTo>
                      <a:cubicBezTo>
                        <a:pt x="455695" y="79586"/>
                        <a:pt x="454647" y="76852"/>
                        <a:pt x="453603" y="74279"/>
                      </a:cubicBezTo>
                      <a:cubicBezTo>
                        <a:pt x="452558" y="71707"/>
                        <a:pt x="451514" y="69053"/>
                        <a:pt x="450548" y="66239"/>
                      </a:cubicBezTo>
                      <a:cubicBezTo>
                        <a:pt x="441302" y="43323"/>
                        <a:pt x="433584" y="25634"/>
                        <a:pt x="428354" y="14056"/>
                      </a:cubicBezTo>
                      <a:lnTo>
                        <a:pt x="426749" y="10438"/>
                      </a:lnTo>
                      <a:cubicBezTo>
                        <a:pt x="423129" y="2397"/>
                        <a:pt x="421119" y="-1703"/>
                        <a:pt x="421119" y="-1703"/>
                      </a:cubicBezTo>
                      <a:lnTo>
                        <a:pt x="421119" y="-1703"/>
                      </a:lnTo>
                      <a:lnTo>
                        <a:pt x="324633" y="29574"/>
                      </a:lnTo>
                      <a:lnTo>
                        <a:pt x="158919" y="83284"/>
                      </a:lnTo>
                      <a:lnTo>
                        <a:pt x="86555" y="106763"/>
                      </a:lnTo>
                      <a:lnTo>
                        <a:pt x="86072" y="106763"/>
                      </a:lnTo>
                      <a:cubicBezTo>
                        <a:pt x="86072" y="106763"/>
                        <a:pt x="86716" y="108210"/>
                        <a:pt x="87760" y="111024"/>
                      </a:cubicBezTo>
                      <a:cubicBezTo>
                        <a:pt x="87760" y="111024"/>
                        <a:pt x="87760" y="111024"/>
                        <a:pt x="87760" y="111507"/>
                      </a:cubicBezTo>
                      <a:cubicBezTo>
                        <a:pt x="88565" y="113436"/>
                        <a:pt x="89531" y="115929"/>
                        <a:pt x="90654" y="119064"/>
                      </a:cubicBezTo>
                      <a:lnTo>
                        <a:pt x="90654" y="119064"/>
                      </a:lnTo>
                      <a:cubicBezTo>
                        <a:pt x="96122" y="133216"/>
                        <a:pt x="105690" y="158785"/>
                        <a:pt x="117511" y="192395"/>
                      </a:cubicBezTo>
                      <a:lnTo>
                        <a:pt x="124025" y="210887"/>
                      </a:lnTo>
                      <a:lnTo>
                        <a:pt x="128206" y="223270"/>
                      </a:lnTo>
                      <a:cubicBezTo>
                        <a:pt x="130295" y="229059"/>
                        <a:pt x="132226" y="235089"/>
                        <a:pt x="134315" y="241200"/>
                      </a:cubicBezTo>
                      <a:cubicBezTo>
                        <a:pt x="135442" y="244737"/>
                        <a:pt x="136725" y="248276"/>
                        <a:pt x="137852" y="251974"/>
                      </a:cubicBezTo>
                      <a:cubicBezTo>
                        <a:pt x="145170" y="273764"/>
                        <a:pt x="152728" y="297403"/>
                        <a:pt x="160446" y="322489"/>
                      </a:cubicBezTo>
                      <a:cubicBezTo>
                        <a:pt x="163018" y="330530"/>
                        <a:pt x="165593" y="339294"/>
                        <a:pt x="168487" y="347897"/>
                      </a:cubicBezTo>
                      <a:cubicBezTo>
                        <a:pt x="170097" y="353445"/>
                        <a:pt x="171785" y="359074"/>
                        <a:pt x="173473" y="364782"/>
                      </a:cubicBezTo>
                      <a:cubicBezTo>
                        <a:pt x="175161" y="370491"/>
                        <a:pt x="177171" y="377326"/>
                        <a:pt x="178938" y="383677"/>
                      </a:cubicBezTo>
                      <a:cubicBezTo>
                        <a:pt x="186017" y="408522"/>
                        <a:pt x="193009" y="434171"/>
                        <a:pt x="199605" y="460383"/>
                      </a:cubicBezTo>
                      <a:cubicBezTo>
                        <a:pt x="201454" y="467460"/>
                        <a:pt x="203220" y="474534"/>
                        <a:pt x="204991" y="481772"/>
                      </a:cubicBezTo>
                      <a:cubicBezTo>
                        <a:pt x="205474" y="483863"/>
                        <a:pt x="205957" y="485873"/>
                        <a:pt x="206518" y="488044"/>
                      </a:cubicBezTo>
                      <a:cubicBezTo>
                        <a:pt x="209573" y="500346"/>
                        <a:pt x="212470" y="512727"/>
                        <a:pt x="215120" y="525270"/>
                      </a:cubicBezTo>
                      <a:cubicBezTo>
                        <a:pt x="215603" y="527200"/>
                        <a:pt x="216086" y="529130"/>
                        <a:pt x="216490" y="531140"/>
                      </a:cubicBezTo>
                      <a:cubicBezTo>
                        <a:pt x="240047" y="637837"/>
                        <a:pt x="255566" y="747350"/>
                        <a:pt x="249453" y="837242"/>
                      </a:cubicBezTo>
                      <a:cubicBezTo>
                        <a:pt x="249453" y="841584"/>
                        <a:pt x="248892" y="846087"/>
                        <a:pt x="248409" y="850347"/>
                      </a:cubicBezTo>
                      <a:cubicBezTo>
                        <a:pt x="247687" y="859032"/>
                        <a:pt x="246642" y="867475"/>
                        <a:pt x="245355" y="875676"/>
                      </a:cubicBezTo>
                      <a:cubicBezTo>
                        <a:pt x="244793" y="879777"/>
                        <a:pt x="244067" y="883716"/>
                        <a:pt x="243262" y="887817"/>
                      </a:cubicBezTo>
                      <a:cubicBezTo>
                        <a:pt x="243262" y="887817"/>
                        <a:pt x="243262" y="887817"/>
                        <a:pt x="243262" y="887817"/>
                      </a:cubicBezTo>
                      <a:cubicBezTo>
                        <a:pt x="242622" y="891837"/>
                        <a:pt x="241817" y="895858"/>
                        <a:pt x="240851" y="899556"/>
                      </a:cubicBezTo>
                      <a:cubicBezTo>
                        <a:pt x="239886" y="903254"/>
                        <a:pt x="239163" y="907597"/>
                        <a:pt x="238036" y="911053"/>
                      </a:cubicBezTo>
                      <a:cubicBezTo>
                        <a:pt x="237314" y="914351"/>
                        <a:pt x="236431" y="917567"/>
                        <a:pt x="235304" y="920702"/>
                      </a:cubicBezTo>
                      <a:cubicBezTo>
                        <a:pt x="235143" y="921506"/>
                        <a:pt x="234904" y="922311"/>
                        <a:pt x="234582" y="923034"/>
                      </a:cubicBezTo>
                      <a:cubicBezTo>
                        <a:pt x="233694" y="926332"/>
                        <a:pt x="232571" y="929547"/>
                        <a:pt x="231362" y="932682"/>
                      </a:cubicBezTo>
                      <a:cubicBezTo>
                        <a:pt x="230400" y="935819"/>
                        <a:pt x="229274" y="938954"/>
                        <a:pt x="227907" y="941930"/>
                      </a:cubicBezTo>
                      <a:cubicBezTo>
                        <a:pt x="227746" y="942573"/>
                        <a:pt x="227503" y="943296"/>
                        <a:pt x="227102" y="943859"/>
                      </a:cubicBezTo>
                      <a:cubicBezTo>
                        <a:pt x="227102" y="944904"/>
                        <a:pt x="226298" y="945950"/>
                        <a:pt x="225815" y="946914"/>
                      </a:cubicBezTo>
                      <a:cubicBezTo>
                        <a:pt x="225014" y="948924"/>
                        <a:pt x="224127" y="950853"/>
                        <a:pt x="223082" y="952783"/>
                      </a:cubicBezTo>
                      <a:cubicBezTo>
                        <a:pt x="221877" y="955518"/>
                        <a:pt x="220511" y="958252"/>
                        <a:pt x="218983" y="960824"/>
                      </a:cubicBezTo>
                      <a:cubicBezTo>
                        <a:pt x="218901" y="961226"/>
                        <a:pt x="218662" y="961548"/>
                        <a:pt x="218418" y="961870"/>
                      </a:cubicBezTo>
                      <a:cubicBezTo>
                        <a:pt x="216891" y="964924"/>
                        <a:pt x="215120" y="967820"/>
                        <a:pt x="213271" y="970715"/>
                      </a:cubicBezTo>
                      <a:cubicBezTo>
                        <a:pt x="211583" y="973609"/>
                        <a:pt x="209734" y="976424"/>
                        <a:pt x="207645" y="979156"/>
                      </a:cubicBezTo>
                      <a:lnTo>
                        <a:pt x="207645" y="979156"/>
                      </a:lnTo>
                      <a:cubicBezTo>
                        <a:pt x="206357" y="981086"/>
                        <a:pt x="204991" y="983015"/>
                        <a:pt x="203542" y="984786"/>
                      </a:cubicBezTo>
                      <a:cubicBezTo>
                        <a:pt x="200248" y="989046"/>
                        <a:pt x="196951" y="993388"/>
                        <a:pt x="193735" y="997972"/>
                      </a:cubicBezTo>
                      <a:cubicBezTo>
                        <a:pt x="192691" y="999338"/>
                        <a:pt x="191643" y="1000867"/>
                        <a:pt x="190598" y="1002314"/>
                      </a:cubicBezTo>
                      <a:cubicBezTo>
                        <a:pt x="185773" y="1009228"/>
                        <a:pt x="180948" y="1016465"/>
                        <a:pt x="176206" y="1024103"/>
                      </a:cubicBezTo>
                      <a:cubicBezTo>
                        <a:pt x="175000" y="1025952"/>
                        <a:pt x="173712" y="1027963"/>
                        <a:pt x="172590" y="1029973"/>
                      </a:cubicBezTo>
                      <a:cubicBezTo>
                        <a:pt x="169131" y="1035681"/>
                        <a:pt x="165672" y="1041551"/>
                        <a:pt x="162135" y="1047581"/>
                      </a:cubicBezTo>
                      <a:cubicBezTo>
                        <a:pt x="157471" y="1055621"/>
                        <a:pt x="152649" y="1064547"/>
                        <a:pt x="148064" y="1073632"/>
                      </a:cubicBezTo>
                      <a:lnTo>
                        <a:pt x="148064" y="1073632"/>
                      </a:lnTo>
                      <a:cubicBezTo>
                        <a:pt x="140267" y="1088588"/>
                        <a:pt x="132705" y="1104267"/>
                        <a:pt x="125230" y="1120670"/>
                      </a:cubicBezTo>
                      <a:cubicBezTo>
                        <a:pt x="123781" y="1123644"/>
                        <a:pt x="122497" y="1126700"/>
                        <a:pt x="121127" y="1129674"/>
                      </a:cubicBezTo>
                      <a:cubicBezTo>
                        <a:pt x="119278" y="1133936"/>
                        <a:pt x="117350" y="1138278"/>
                        <a:pt x="115419" y="1142540"/>
                      </a:cubicBezTo>
                      <a:cubicBezTo>
                        <a:pt x="113491" y="1146801"/>
                        <a:pt x="111159" y="1152429"/>
                        <a:pt x="109067" y="1157496"/>
                      </a:cubicBezTo>
                      <a:cubicBezTo>
                        <a:pt x="107783" y="1160631"/>
                        <a:pt x="106417" y="1163768"/>
                        <a:pt x="105207" y="1166983"/>
                      </a:cubicBezTo>
                      <a:cubicBezTo>
                        <a:pt x="102553" y="1173416"/>
                        <a:pt x="99982" y="1179849"/>
                        <a:pt x="97167" y="1186280"/>
                      </a:cubicBezTo>
                      <a:cubicBezTo>
                        <a:pt x="94356" y="1192712"/>
                        <a:pt x="92102" y="1199387"/>
                        <a:pt x="89609" y="1206059"/>
                      </a:cubicBezTo>
                      <a:lnTo>
                        <a:pt x="82134" y="1226001"/>
                      </a:lnTo>
                      <a:cubicBezTo>
                        <a:pt x="81490" y="1227850"/>
                        <a:pt x="80846" y="1229619"/>
                        <a:pt x="80124" y="1231388"/>
                      </a:cubicBezTo>
                      <a:lnTo>
                        <a:pt x="78432" y="1236211"/>
                      </a:lnTo>
                      <a:cubicBezTo>
                        <a:pt x="76021" y="1242965"/>
                        <a:pt x="73611" y="1249881"/>
                        <a:pt x="71196" y="1256714"/>
                      </a:cubicBezTo>
                      <a:lnTo>
                        <a:pt x="64204" y="1277459"/>
                      </a:lnTo>
                      <a:cubicBezTo>
                        <a:pt x="61789" y="1284375"/>
                        <a:pt x="59618" y="1291450"/>
                        <a:pt x="57286" y="1298446"/>
                      </a:cubicBezTo>
                      <a:cubicBezTo>
                        <a:pt x="52705" y="1312517"/>
                        <a:pt x="48280" y="1326666"/>
                        <a:pt x="43942" y="1340898"/>
                      </a:cubicBezTo>
                      <a:cubicBezTo>
                        <a:pt x="41771" y="1347975"/>
                        <a:pt x="39678" y="1355050"/>
                        <a:pt x="37589" y="1362287"/>
                      </a:cubicBezTo>
                      <a:cubicBezTo>
                        <a:pt x="33408" y="1376599"/>
                        <a:pt x="29305" y="1390912"/>
                        <a:pt x="25368" y="1405222"/>
                      </a:cubicBezTo>
                      <a:cubicBezTo>
                        <a:pt x="23358" y="1412299"/>
                        <a:pt x="21508" y="1419454"/>
                        <a:pt x="19577" y="1426611"/>
                      </a:cubicBezTo>
                      <a:cubicBezTo>
                        <a:pt x="17166" y="1435294"/>
                        <a:pt x="14913" y="1443978"/>
                        <a:pt x="12742" y="1452662"/>
                      </a:cubicBezTo>
                      <a:cubicBezTo>
                        <a:pt x="10570" y="1461345"/>
                        <a:pt x="8399" y="1469146"/>
                        <a:pt x="6389" y="1477426"/>
                      </a:cubicBezTo>
                      <a:cubicBezTo>
                        <a:pt x="6389" y="1478874"/>
                        <a:pt x="5667" y="1480241"/>
                        <a:pt x="5345" y="1481687"/>
                      </a:cubicBezTo>
                      <a:cubicBezTo>
                        <a:pt x="4623" y="1484663"/>
                        <a:pt x="3979" y="1487557"/>
                        <a:pt x="3174" y="1490533"/>
                      </a:cubicBezTo>
                      <a:cubicBezTo>
                        <a:pt x="1568" y="1497287"/>
                        <a:pt x="-120" y="1504121"/>
                        <a:pt x="-1651" y="1510875"/>
                      </a:cubicBezTo>
                      <a:cubicBezTo>
                        <a:pt x="-2857" y="1514976"/>
                        <a:pt x="-3500" y="1517789"/>
                        <a:pt x="-4062" y="1520524"/>
                      </a:cubicBezTo>
                      <a:close/>
                    </a:path>
                  </a:pathLst>
                </a:custGeom>
                <a:solidFill>
                  <a:srgbClr val="26B3AE"/>
                </a:solidFill>
                <a:ln w="8032" cap="flat">
                  <a:noFill/>
                  <a:prstDash val="solid"/>
                  <a:miter/>
                </a:ln>
              </p:spPr>
              <p:txBody>
                <a:bodyPr rtlCol="0" anchor="ctr"/>
                <a:lstStyle/>
                <a:p>
                  <a:endParaRPr lang="zh-CN" altLang="en-US"/>
                </a:p>
              </p:txBody>
            </p:sp>
            <p:sp>
              <p:nvSpPr>
                <p:cNvPr id="356" name="ïṩľídè">
                  <a:extLst>
                    <a:ext uri="{FF2B5EF4-FFF2-40B4-BE49-F238E27FC236}">
                      <a16:creationId xmlns:a16="http://schemas.microsoft.com/office/drawing/2014/main" id="{7F6E1C3E-4AC7-16D7-5163-49F4D6B8E2C9}"/>
                    </a:ext>
                  </a:extLst>
                </p:cNvPr>
                <p:cNvSpPr/>
                <p:nvPr/>
              </p:nvSpPr>
              <p:spPr>
                <a:xfrm rot="-1320001">
                  <a:off x="9621281" y="5268993"/>
                  <a:ext cx="353299" cy="224169"/>
                </a:xfrm>
                <a:custGeom>
                  <a:avLst/>
                  <a:gdLst>
                    <a:gd name="connsiteX0" fmla="*/ 349239 w 353299"/>
                    <a:gd name="connsiteY0" fmla="*/ 110382 h 224169"/>
                    <a:gd name="connsiteX1" fmla="*/ 172588 w 353299"/>
                    <a:gd name="connsiteY1" fmla="*/ 222466 h 224169"/>
                    <a:gd name="connsiteX2" fmla="*/ -4064 w 353299"/>
                    <a:gd name="connsiteY2" fmla="*/ 110382 h 224169"/>
                    <a:gd name="connsiteX3" fmla="*/ 172588 w 353299"/>
                    <a:gd name="connsiteY3" fmla="*/ -1703 h 224169"/>
                    <a:gd name="connsiteX4" fmla="*/ 349239 w 353299"/>
                    <a:gd name="connsiteY4" fmla="*/ 110382 h 224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99" h="224169">
                      <a:moveTo>
                        <a:pt x="349239" y="110382"/>
                      </a:moveTo>
                      <a:cubicBezTo>
                        <a:pt x="349239" y="172284"/>
                        <a:pt x="270149" y="222466"/>
                        <a:pt x="172588" y="222466"/>
                      </a:cubicBezTo>
                      <a:cubicBezTo>
                        <a:pt x="75026" y="222466"/>
                        <a:pt x="-4064" y="172283"/>
                        <a:pt x="-4064" y="110382"/>
                      </a:cubicBezTo>
                      <a:cubicBezTo>
                        <a:pt x="-4064" y="48479"/>
                        <a:pt x="75026" y="-1703"/>
                        <a:pt x="172588" y="-1703"/>
                      </a:cubicBezTo>
                      <a:cubicBezTo>
                        <a:pt x="270149" y="-1703"/>
                        <a:pt x="349239" y="48480"/>
                        <a:pt x="349239" y="110382"/>
                      </a:cubicBezTo>
                      <a:close/>
                    </a:path>
                  </a:pathLst>
                </a:custGeom>
                <a:solidFill>
                  <a:srgbClr val="6ACCCA"/>
                </a:solidFill>
                <a:ln w="8032" cap="flat">
                  <a:noFill/>
                  <a:prstDash val="solid"/>
                  <a:miter/>
                </a:ln>
              </p:spPr>
              <p:txBody>
                <a:bodyPr rtlCol="0" anchor="ctr"/>
                <a:lstStyle/>
                <a:p>
                  <a:endParaRPr lang="zh-CN" altLang="en-US"/>
                </a:p>
              </p:txBody>
            </p:sp>
            <p:sp>
              <p:nvSpPr>
                <p:cNvPr id="357" name="išḻiḋé">
                  <a:extLst>
                    <a:ext uri="{FF2B5EF4-FFF2-40B4-BE49-F238E27FC236}">
                      <a16:creationId xmlns:a16="http://schemas.microsoft.com/office/drawing/2014/main" id="{F1211E8D-2AE0-4800-9057-3A0A7D73E37A}"/>
                    </a:ext>
                  </a:extLst>
                </p:cNvPr>
                <p:cNvSpPr/>
                <p:nvPr/>
              </p:nvSpPr>
              <p:spPr>
                <a:xfrm>
                  <a:off x="9686538" y="5310961"/>
                  <a:ext cx="226661" cy="150110"/>
                </a:xfrm>
                <a:custGeom>
                  <a:avLst/>
                  <a:gdLst>
                    <a:gd name="connsiteX0" fmla="*/ 1808 w 226661"/>
                    <a:gd name="connsiteY0" fmla="*/ 138840 h 150110"/>
                    <a:gd name="connsiteX1" fmla="*/ 30754 w 226661"/>
                    <a:gd name="connsiteY1" fmla="*/ 84647 h 150110"/>
                    <a:gd name="connsiteX2" fmla="*/ -4062 w 226661"/>
                    <a:gd name="connsiteY2" fmla="*/ 91884 h 150110"/>
                    <a:gd name="connsiteX3" fmla="*/ 72884 w 226661"/>
                    <a:gd name="connsiteY3" fmla="*/ 50636 h 150110"/>
                    <a:gd name="connsiteX4" fmla="*/ 62916 w 226661"/>
                    <a:gd name="connsiteY4" fmla="*/ 18474 h 150110"/>
                    <a:gd name="connsiteX5" fmla="*/ 96684 w 226661"/>
                    <a:gd name="connsiteY5" fmla="*/ 35761 h 150110"/>
                    <a:gd name="connsiteX6" fmla="*/ 92102 w 226661"/>
                    <a:gd name="connsiteY6" fmla="*/ -984 h 150110"/>
                    <a:gd name="connsiteX7" fmla="*/ 119683 w 226661"/>
                    <a:gd name="connsiteY7" fmla="*/ 21850 h 150110"/>
                    <a:gd name="connsiteX8" fmla="*/ 178133 w 226661"/>
                    <a:gd name="connsiteY8" fmla="*/ 1509 h 150110"/>
                    <a:gd name="connsiteX9" fmla="*/ 162052 w 226661"/>
                    <a:gd name="connsiteY9" fmla="*/ 17590 h 150110"/>
                    <a:gd name="connsiteX10" fmla="*/ 210861 w 226661"/>
                    <a:gd name="connsiteY10" fmla="*/ 30293 h 150110"/>
                    <a:gd name="connsiteX11" fmla="*/ 178055 w 226661"/>
                    <a:gd name="connsiteY11" fmla="*/ 46374 h 150110"/>
                    <a:gd name="connsiteX12" fmla="*/ 222599 w 226661"/>
                    <a:gd name="connsiteY12" fmla="*/ 65511 h 150110"/>
                    <a:gd name="connsiteX13" fmla="*/ 174356 w 226661"/>
                    <a:gd name="connsiteY13" fmla="*/ 68888 h 150110"/>
                    <a:gd name="connsiteX14" fmla="*/ 194619 w 226661"/>
                    <a:gd name="connsiteY14" fmla="*/ 114316 h 150110"/>
                    <a:gd name="connsiteX15" fmla="*/ 144766 w 226661"/>
                    <a:gd name="connsiteY15" fmla="*/ 85692 h 150110"/>
                    <a:gd name="connsiteX16" fmla="*/ 154495 w 226661"/>
                    <a:gd name="connsiteY16" fmla="*/ 137714 h 150110"/>
                    <a:gd name="connsiteX17" fmla="*/ 110676 w 226661"/>
                    <a:gd name="connsiteY17" fmla="*/ 91240 h 150110"/>
                    <a:gd name="connsiteX18" fmla="*/ 105612 w 226661"/>
                    <a:gd name="connsiteY18" fmla="*/ 146318 h 150110"/>
                    <a:gd name="connsiteX19" fmla="*/ 88726 w 226661"/>
                    <a:gd name="connsiteY19" fmla="*/ 102497 h 150110"/>
                    <a:gd name="connsiteX20" fmla="*/ 59135 w 226661"/>
                    <a:gd name="connsiteY20" fmla="*/ 148408 h 150110"/>
                    <a:gd name="connsiteX21" fmla="*/ 62433 w 226661"/>
                    <a:gd name="connsiteY21" fmla="*/ 108849 h 150110"/>
                    <a:gd name="connsiteX22" fmla="*/ 33565 w 226661"/>
                    <a:gd name="connsiteY22" fmla="*/ 141734 h 150110"/>
                    <a:gd name="connsiteX23" fmla="*/ 31394 w 226661"/>
                    <a:gd name="connsiteY23" fmla="*/ 143182 h 150110"/>
                    <a:gd name="connsiteX24" fmla="*/ 39435 w 226661"/>
                    <a:gd name="connsiteY24" fmla="*/ 106919 h 150110"/>
                    <a:gd name="connsiteX25" fmla="*/ 1808 w 226661"/>
                    <a:gd name="connsiteY25" fmla="*/ 138840 h 15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6661" h="150110">
                      <a:moveTo>
                        <a:pt x="1808" y="138840"/>
                      </a:moveTo>
                      <a:cubicBezTo>
                        <a:pt x="3818" y="96225"/>
                        <a:pt x="30754" y="84647"/>
                        <a:pt x="30754" y="84647"/>
                      </a:cubicBezTo>
                      <a:cubicBezTo>
                        <a:pt x="25607" y="75803"/>
                        <a:pt x="-4062" y="91884"/>
                        <a:pt x="-4062" y="91884"/>
                      </a:cubicBezTo>
                      <a:cubicBezTo>
                        <a:pt x="18933" y="29810"/>
                        <a:pt x="72884" y="50636"/>
                        <a:pt x="72884" y="50636"/>
                      </a:cubicBezTo>
                      <a:cubicBezTo>
                        <a:pt x="77148" y="38896"/>
                        <a:pt x="73045" y="25790"/>
                        <a:pt x="62916" y="18474"/>
                      </a:cubicBezTo>
                      <a:cubicBezTo>
                        <a:pt x="75216" y="14132"/>
                        <a:pt x="96684" y="35761"/>
                        <a:pt x="96684" y="35761"/>
                      </a:cubicBezTo>
                      <a:cubicBezTo>
                        <a:pt x="101109" y="27077"/>
                        <a:pt x="92102" y="-984"/>
                        <a:pt x="92102" y="-984"/>
                      </a:cubicBezTo>
                      <a:cubicBezTo>
                        <a:pt x="103759" y="-6532"/>
                        <a:pt x="119683" y="21850"/>
                        <a:pt x="119683" y="21850"/>
                      </a:cubicBezTo>
                      <a:cubicBezTo>
                        <a:pt x="132627" y="2955"/>
                        <a:pt x="156265" y="-5246"/>
                        <a:pt x="178133" y="1509"/>
                      </a:cubicBezTo>
                      <a:cubicBezTo>
                        <a:pt x="169936" y="2955"/>
                        <a:pt x="163501" y="9388"/>
                        <a:pt x="162052" y="17590"/>
                      </a:cubicBezTo>
                      <a:cubicBezTo>
                        <a:pt x="178133" y="14855"/>
                        <a:pt x="210861" y="30293"/>
                        <a:pt x="210861" y="30293"/>
                      </a:cubicBezTo>
                      <a:lnTo>
                        <a:pt x="178055" y="46374"/>
                      </a:lnTo>
                      <a:cubicBezTo>
                        <a:pt x="187783" y="47178"/>
                        <a:pt x="222599" y="65511"/>
                        <a:pt x="222599" y="65511"/>
                      </a:cubicBezTo>
                      <a:lnTo>
                        <a:pt x="174356" y="68888"/>
                      </a:lnTo>
                      <a:lnTo>
                        <a:pt x="194619" y="114316"/>
                      </a:lnTo>
                      <a:lnTo>
                        <a:pt x="144766" y="85692"/>
                      </a:lnTo>
                      <a:lnTo>
                        <a:pt x="154495" y="137714"/>
                      </a:lnTo>
                      <a:lnTo>
                        <a:pt x="110676" y="91240"/>
                      </a:lnTo>
                      <a:lnTo>
                        <a:pt x="105612" y="146318"/>
                      </a:lnTo>
                      <a:lnTo>
                        <a:pt x="88726" y="102497"/>
                      </a:lnTo>
                      <a:cubicBezTo>
                        <a:pt x="79637" y="103542"/>
                        <a:pt x="59135" y="148408"/>
                        <a:pt x="59135" y="148408"/>
                      </a:cubicBezTo>
                      <a:cubicBezTo>
                        <a:pt x="56242" y="135222"/>
                        <a:pt x="57369" y="121392"/>
                        <a:pt x="62433" y="108849"/>
                      </a:cubicBezTo>
                      <a:cubicBezTo>
                        <a:pt x="46914" y="105794"/>
                        <a:pt x="33565" y="141734"/>
                        <a:pt x="33565" y="141734"/>
                      </a:cubicBezTo>
                      <a:lnTo>
                        <a:pt x="31394" y="143182"/>
                      </a:lnTo>
                      <a:cubicBezTo>
                        <a:pt x="29545" y="130478"/>
                        <a:pt x="32360" y="117613"/>
                        <a:pt x="39435" y="106919"/>
                      </a:cubicBezTo>
                      <a:cubicBezTo>
                        <a:pt x="25285" y="105794"/>
                        <a:pt x="1808" y="138840"/>
                        <a:pt x="1808" y="138840"/>
                      </a:cubicBezTo>
                      <a:close/>
                    </a:path>
                  </a:pathLst>
                </a:custGeom>
                <a:solidFill>
                  <a:srgbClr val="186E6B"/>
                </a:solidFill>
                <a:ln w="8032" cap="flat">
                  <a:noFill/>
                  <a:prstDash val="solid"/>
                  <a:miter/>
                </a:ln>
              </p:spPr>
              <p:txBody>
                <a:bodyPr rtlCol="0" anchor="ctr"/>
                <a:lstStyle/>
                <a:p>
                  <a:endParaRPr lang="zh-CN" altLang="en-US"/>
                </a:p>
              </p:txBody>
            </p:sp>
            <p:sp>
              <p:nvSpPr>
                <p:cNvPr id="358" name="iš1iḑê">
                  <a:extLst>
                    <a:ext uri="{FF2B5EF4-FFF2-40B4-BE49-F238E27FC236}">
                      <a16:creationId xmlns:a16="http://schemas.microsoft.com/office/drawing/2014/main" id="{4F5699F0-4CD0-BB26-40BE-1F7743AD4807}"/>
                    </a:ext>
                  </a:extLst>
                </p:cNvPr>
                <p:cNvSpPr/>
                <p:nvPr/>
              </p:nvSpPr>
              <p:spPr>
                <a:xfrm>
                  <a:off x="8872759" y="5657904"/>
                  <a:ext cx="693171" cy="1192244"/>
                </a:xfrm>
                <a:custGeom>
                  <a:avLst/>
                  <a:gdLst>
                    <a:gd name="connsiteX0" fmla="*/ -4062 w 693171"/>
                    <a:gd name="connsiteY0" fmla="*/ 46218 h 1192244"/>
                    <a:gd name="connsiteX1" fmla="*/ -4062 w 693171"/>
                    <a:gd name="connsiteY1" fmla="*/ 47344 h 1192244"/>
                    <a:gd name="connsiteX2" fmla="*/ -4062 w 693171"/>
                    <a:gd name="connsiteY2" fmla="*/ 47344 h 1192244"/>
                    <a:gd name="connsiteX3" fmla="*/ 6067 w 693171"/>
                    <a:gd name="connsiteY3" fmla="*/ 213621 h 1192244"/>
                    <a:gd name="connsiteX4" fmla="*/ 13224 w 693171"/>
                    <a:gd name="connsiteY4" fmla="*/ 280035 h 1192244"/>
                    <a:gd name="connsiteX5" fmla="*/ 17084 w 693171"/>
                    <a:gd name="connsiteY5" fmla="*/ 309143 h 1192244"/>
                    <a:gd name="connsiteX6" fmla="*/ 17728 w 693171"/>
                    <a:gd name="connsiteY6" fmla="*/ 313966 h 1192244"/>
                    <a:gd name="connsiteX7" fmla="*/ 30754 w 693171"/>
                    <a:gd name="connsiteY7" fmla="*/ 396139 h 1192244"/>
                    <a:gd name="connsiteX8" fmla="*/ 65327 w 693171"/>
                    <a:gd name="connsiteY8" fmla="*/ 543201 h 1192244"/>
                    <a:gd name="connsiteX9" fmla="*/ 168726 w 693171"/>
                    <a:gd name="connsiteY9" fmla="*/ 747992 h 1192244"/>
                    <a:gd name="connsiteX10" fmla="*/ 175240 w 693171"/>
                    <a:gd name="connsiteY10" fmla="*/ 755229 h 1192244"/>
                    <a:gd name="connsiteX11" fmla="*/ 176206 w 693171"/>
                    <a:gd name="connsiteY11" fmla="*/ 756274 h 1192244"/>
                    <a:gd name="connsiteX12" fmla="*/ 180143 w 693171"/>
                    <a:gd name="connsiteY12" fmla="*/ 761179 h 1192244"/>
                    <a:gd name="connsiteX13" fmla="*/ 183842 w 693171"/>
                    <a:gd name="connsiteY13" fmla="*/ 766002 h 1192244"/>
                    <a:gd name="connsiteX14" fmla="*/ 194214 w 693171"/>
                    <a:gd name="connsiteY14" fmla="*/ 780556 h 1192244"/>
                    <a:gd name="connsiteX15" fmla="*/ 196307 w 693171"/>
                    <a:gd name="connsiteY15" fmla="*/ 783774 h 1192244"/>
                    <a:gd name="connsiteX16" fmla="*/ 212388 w 693171"/>
                    <a:gd name="connsiteY16" fmla="*/ 810467 h 1192244"/>
                    <a:gd name="connsiteX17" fmla="*/ 216408 w 693171"/>
                    <a:gd name="connsiteY17" fmla="*/ 818507 h 1192244"/>
                    <a:gd name="connsiteX18" fmla="*/ 217935 w 693171"/>
                    <a:gd name="connsiteY18" fmla="*/ 821403 h 1192244"/>
                    <a:gd name="connsiteX19" fmla="*/ 222599 w 693171"/>
                    <a:gd name="connsiteY19" fmla="*/ 830407 h 1192244"/>
                    <a:gd name="connsiteX20" fmla="*/ 223726 w 693171"/>
                    <a:gd name="connsiteY20" fmla="*/ 832739 h 1192244"/>
                    <a:gd name="connsiteX21" fmla="*/ 231767 w 693171"/>
                    <a:gd name="connsiteY21" fmla="*/ 850267 h 1192244"/>
                    <a:gd name="connsiteX22" fmla="*/ 231767 w 693171"/>
                    <a:gd name="connsiteY22" fmla="*/ 851313 h 1192244"/>
                    <a:gd name="connsiteX23" fmla="*/ 239807 w 693171"/>
                    <a:gd name="connsiteY23" fmla="*/ 869726 h 1192244"/>
                    <a:gd name="connsiteX24" fmla="*/ 247848 w 693171"/>
                    <a:gd name="connsiteY24" fmla="*/ 888862 h 1192244"/>
                    <a:gd name="connsiteX25" fmla="*/ 252751 w 693171"/>
                    <a:gd name="connsiteY25" fmla="*/ 901083 h 1192244"/>
                    <a:gd name="connsiteX26" fmla="*/ 261436 w 693171"/>
                    <a:gd name="connsiteY26" fmla="*/ 923517 h 1192244"/>
                    <a:gd name="connsiteX27" fmla="*/ 269476 w 693171"/>
                    <a:gd name="connsiteY27" fmla="*/ 946433 h 1192244"/>
                    <a:gd name="connsiteX28" fmla="*/ 271647 w 693171"/>
                    <a:gd name="connsiteY28" fmla="*/ 952463 h 1192244"/>
                    <a:gd name="connsiteX29" fmla="*/ 275667 w 693171"/>
                    <a:gd name="connsiteY29" fmla="*/ 963719 h 1192244"/>
                    <a:gd name="connsiteX30" fmla="*/ 276951 w 693171"/>
                    <a:gd name="connsiteY30" fmla="*/ 967337 h 1192244"/>
                    <a:gd name="connsiteX31" fmla="*/ 281859 w 693171"/>
                    <a:gd name="connsiteY31" fmla="*/ 981408 h 1192244"/>
                    <a:gd name="connsiteX32" fmla="*/ 287245 w 693171"/>
                    <a:gd name="connsiteY32" fmla="*/ 997489 h 1192244"/>
                    <a:gd name="connsiteX33" fmla="*/ 287968 w 693171"/>
                    <a:gd name="connsiteY33" fmla="*/ 999499 h 1192244"/>
                    <a:gd name="connsiteX34" fmla="*/ 292632 w 693171"/>
                    <a:gd name="connsiteY34" fmla="*/ 1013489 h 1192244"/>
                    <a:gd name="connsiteX35" fmla="*/ 297135 w 693171"/>
                    <a:gd name="connsiteY35" fmla="*/ 1027079 h 1192244"/>
                    <a:gd name="connsiteX36" fmla="*/ 312572 w 693171"/>
                    <a:gd name="connsiteY36" fmla="*/ 1074115 h 1192244"/>
                    <a:gd name="connsiteX37" fmla="*/ 328092 w 693171"/>
                    <a:gd name="connsiteY37" fmla="*/ 1122358 h 1192244"/>
                    <a:gd name="connsiteX38" fmla="*/ 331225 w 693171"/>
                    <a:gd name="connsiteY38" fmla="*/ 1132087 h 1192244"/>
                    <a:gd name="connsiteX39" fmla="*/ 334844 w 693171"/>
                    <a:gd name="connsiteY39" fmla="*/ 1143425 h 1192244"/>
                    <a:gd name="connsiteX40" fmla="*/ 340313 w 693171"/>
                    <a:gd name="connsiteY40" fmla="*/ 1160148 h 1192244"/>
                    <a:gd name="connsiteX41" fmla="*/ 342080 w 693171"/>
                    <a:gd name="connsiteY41" fmla="*/ 1165456 h 1192244"/>
                    <a:gd name="connsiteX42" fmla="*/ 342080 w 693171"/>
                    <a:gd name="connsiteY42" fmla="*/ 1165456 h 1192244"/>
                    <a:gd name="connsiteX43" fmla="*/ 343851 w 693171"/>
                    <a:gd name="connsiteY43" fmla="*/ 1171003 h 1192244"/>
                    <a:gd name="connsiteX44" fmla="*/ 350282 w 693171"/>
                    <a:gd name="connsiteY44" fmla="*/ 1190541 h 1192244"/>
                    <a:gd name="connsiteX45" fmla="*/ 350282 w 693171"/>
                    <a:gd name="connsiteY45" fmla="*/ 1190541 h 1192244"/>
                    <a:gd name="connsiteX46" fmla="*/ 689109 w 693171"/>
                    <a:gd name="connsiteY46" fmla="*/ 1190541 h 1192244"/>
                    <a:gd name="connsiteX47" fmla="*/ 683723 w 693171"/>
                    <a:gd name="connsiteY47" fmla="*/ 1178963 h 1192244"/>
                    <a:gd name="connsiteX48" fmla="*/ 671662 w 693171"/>
                    <a:gd name="connsiteY48" fmla="*/ 1152993 h 1192244"/>
                    <a:gd name="connsiteX49" fmla="*/ 642955 w 693171"/>
                    <a:gd name="connsiteY49" fmla="*/ 1092609 h 1192244"/>
                    <a:gd name="connsiteX50" fmla="*/ 570590 w 693171"/>
                    <a:gd name="connsiteY50" fmla="*/ 940402 h 1192244"/>
                    <a:gd name="connsiteX51" fmla="*/ 546469 w 693171"/>
                    <a:gd name="connsiteY51" fmla="*/ 887415 h 1192244"/>
                    <a:gd name="connsiteX52" fmla="*/ 452154 w 693171"/>
                    <a:gd name="connsiteY52" fmla="*/ 609937 h 1192244"/>
                    <a:gd name="connsiteX53" fmla="*/ 452154 w 693171"/>
                    <a:gd name="connsiteY53" fmla="*/ 609132 h 1192244"/>
                    <a:gd name="connsiteX54" fmla="*/ 451031 w 693171"/>
                    <a:gd name="connsiteY54" fmla="*/ 579302 h 1192244"/>
                    <a:gd name="connsiteX55" fmla="*/ 451031 w 693171"/>
                    <a:gd name="connsiteY55" fmla="*/ 578660 h 1192244"/>
                    <a:gd name="connsiteX56" fmla="*/ 451031 w 693171"/>
                    <a:gd name="connsiteY56" fmla="*/ 576570 h 1192244"/>
                    <a:gd name="connsiteX57" fmla="*/ 451031 w 693171"/>
                    <a:gd name="connsiteY57" fmla="*/ 472846 h 1192244"/>
                    <a:gd name="connsiteX58" fmla="*/ 413479 w 693171"/>
                    <a:gd name="connsiteY58" fmla="*/ 188294 h 1192244"/>
                    <a:gd name="connsiteX59" fmla="*/ 411308 w 693171"/>
                    <a:gd name="connsiteY59" fmla="*/ 177921 h 1192244"/>
                    <a:gd name="connsiteX60" fmla="*/ 411308 w 693171"/>
                    <a:gd name="connsiteY60" fmla="*/ 177438 h 1192244"/>
                    <a:gd name="connsiteX61" fmla="*/ 405277 w 693171"/>
                    <a:gd name="connsiteY61" fmla="*/ 149458 h 1192244"/>
                    <a:gd name="connsiteX62" fmla="*/ 405277 w 693171"/>
                    <a:gd name="connsiteY62" fmla="*/ 148091 h 1192244"/>
                    <a:gd name="connsiteX63" fmla="*/ 401661 w 693171"/>
                    <a:gd name="connsiteY63" fmla="*/ 132010 h 1192244"/>
                    <a:gd name="connsiteX64" fmla="*/ 401096 w 693171"/>
                    <a:gd name="connsiteY64" fmla="*/ 129598 h 1192244"/>
                    <a:gd name="connsiteX65" fmla="*/ 397720 w 693171"/>
                    <a:gd name="connsiteY65" fmla="*/ 115124 h 1192244"/>
                    <a:gd name="connsiteX66" fmla="*/ 396836 w 693171"/>
                    <a:gd name="connsiteY66" fmla="*/ 111829 h 1192244"/>
                    <a:gd name="connsiteX67" fmla="*/ 392816 w 693171"/>
                    <a:gd name="connsiteY67" fmla="*/ 95023 h 1192244"/>
                    <a:gd name="connsiteX68" fmla="*/ 387025 w 693171"/>
                    <a:gd name="connsiteY68" fmla="*/ 71947 h 1192244"/>
                    <a:gd name="connsiteX69" fmla="*/ 383488 w 693171"/>
                    <a:gd name="connsiteY69" fmla="*/ 58118 h 1192244"/>
                    <a:gd name="connsiteX70" fmla="*/ 381721 w 693171"/>
                    <a:gd name="connsiteY70" fmla="*/ 51605 h 1192244"/>
                    <a:gd name="connsiteX71" fmla="*/ 380111 w 693171"/>
                    <a:gd name="connsiteY71" fmla="*/ 45494 h 1192244"/>
                    <a:gd name="connsiteX72" fmla="*/ 375930 w 693171"/>
                    <a:gd name="connsiteY72" fmla="*/ 30459 h 1192244"/>
                    <a:gd name="connsiteX73" fmla="*/ 370783 w 693171"/>
                    <a:gd name="connsiteY73" fmla="*/ 12368 h 1192244"/>
                    <a:gd name="connsiteX74" fmla="*/ 369900 w 693171"/>
                    <a:gd name="connsiteY74" fmla="*/ 9151 h 1192244"/>
                    <a:gd name="connsiteX75" fmla="*/ 369095 w 693171"/>
                    <a:gd name="connsiteY75" fmla="*/ 6337 h 1192244"/>
                    <a:gd name="connsiteX76" fmla="*/ 368373 w 693171"/>
                    <a:gd name="connsiteY76" fmla="*/ 3925 h 1192244"/>
                    <a:gd name="connsiteX77" fmla="*/ 366684 w 693171"/>
                    <a:gd name="connsiteY77" fmla="*/ -1703 h 1192244"/>
                    <a:gd name="connsiteX78" fmla="*/ 274941 w 693171"/>
                    <a:gd name="connsiteY78" fmla="*/ 10116 h 1192244"/>
                    <a:gd name="connsiteX79" fmla="*/ 93468 w 693171"/>
                    <a:gd name="connsiteY79" fmla="*/ 33434 h 1192244"/>
                    <a:gd name="connsiteX80" fmla="*/ 93468 w 693171"/>
                    <a:gd name="connsiteY80" fmla="*/ 33434 h 11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693171" h="1192244">
                      <a:moveTo>
                        <a:pt x="-4062" y="46218"/>
                      </a:moveTo>
                      <a:lnTo>
                        <a:pt x="-4062" y="47344"/>
                      </a:lnTo>
                      <a:lnTo>
                        <a:pt x="-4062" y="47344"/>
                      </a:lnTo>
                      <a:cubicBezTo>
                        <a:pt x="-4062" y="56831"/>
                        <a:pt x="-2456" y="123487"/>
                        <a:pt x="6067" y="213621"/>
                      </a:cubicBezTo>
                      <a:cubicBezTo>
                        <a:pt x="7999" y="234607"/>
                        <a:pt x="10409" y="256879"/>
                        <a:pt x="13224" y="280035"/>
                      </a:cubicBezTo>
                      <a:cubicBezTo>
                        <a:pt x="14430" y="289603"/>
                        <a:pt x="15635" y="299334"/>
                        <a:pt x="17084" y="309143"/>
                      </a:cubicBezTo>
                      <a:cubicBezTo>
                        <a:pt x="17084" y="310750"/>
                        <a:pt x="17084" y="312278"/>
                        <a:pt x="17728" y="313966"/>
                      </a:cubicBezTo>
                      <a:cubicBezTo>
                        <a:pt x="21343" y="340741"/>
                        <a:pt x="25768" y="368320"/>
                        <a:pt x="30754" y="396139"/>
                      </a:cubicBezTo>
                      <a:cubicBezTo>
                        <a:pt x="39517" y="445751"/>
                        <a:pt x="51095" y="494877"/>
                        <a:pt x="65327" y="543201"/>
                      </a:cubicBezTo>
                      <a:cubicBezTo>
                        <a:pt x="89931" y="625616"/>
                        <a:pt x="123459" y="699829"/>
                        <a:pt x="168726" y="747992"/>
                      </a:cubicBezTo>
                      <a:cubicBezTo>
                        <a:pt x="170980" y="750243"/>
                        <a:pt x="173151" y="752736"/>
                        <a:pt x="175240" y="755229"/>
                      </a:cubicBezTo>
                      <a:cubicBezTo>
                        <a:pt x="175562" y="755551"/>
                        <a:pt x="175962" y="755871"/>
                        <a:pt x="176206" y="756274"/>
                      </a:cubicBezTo>
                      <a:cubicBezTo>
                        <a:pt x="177493" y="757881"/>
                        <a:pt x="178860" y="759491"/>
                        <a:pt x="180143" y="761179"/>
                      </a:cubicBezTo>
                      <a:cubicBezTo>
                        <a:pt x="181431" y="762868"/>
                        <a:pt x="182636" y="764314"/>
                        <a:pt x="183842" y="766002"/>
                      </a:cubicBezTo>
                      <a:cubicBezTo>
                        <a:pt x="187383" y="770506"/>
                        <a:pt x="190838" y="775411"/>
                        <a:pt x="194214" y="780556"/>
                      </a:cubicBezTo>
                      <a:lnTo>
                        <a:pt x="196307" y="783774"/>
                      </a:lnTo>
                      <a:cubicBezTo>
                        <a:pt x="201693" y="791814"/>
                        <a:pt x="207001" y="801060"/>
                        <a:pt x="212388" y="810467"/>
                      </a:cubicBezTo>
                      <a:lnTo>
                        <a:pt x="216408" y="818507"/>
                      </a:lnTo>
                      <a:cubicBezTo>
                        <a:pt x="216969" y="819473"/>
                        <a:pt x="217452" y="820356"/>
                        <a:pt x="217935" y="821403"/>
                      </a:cubicBezTo>
                      <a:cubicBezTo>
                        <a:pt x="219545" y="824377"/>
                        <a:pt x="220990" y="827352"/>
                        <a:pt x="222599" y="830407"/>
                      </a:cubicBezTo>
                      <a:cubicBezTo>
                        <a:pt x="222599" y="831212"/>
                        <a:pt x="223322" y="831936"/>
                        <a:pt x="223726" y="832739"/>
                      </a:cubicBezTo>
                      <a:cubicBezTo>
                        <a:pt x="226537" y="838447"/>
                        <a:pt x="229274" y="844236"/>
                        <a:pt x="231767" y="850267"/>
                      </a:cubicBezTo>
                      <a:cubicBezTo>
                        <a:pt x="231767" y="850589"/>
                        <a:pt x="231767" y="850991"/>
                        <a:pt x="231767" y="851313"/>
                      </a:cubicBezTo>
                      <a:cubicBezTo>
                        <a:pt x="234578" y="857263"/>
                        <a:pt x="237232" y="863374"/>
                        <a:pt x="239807" y="869726"/>
                      </a:cubicBezTo>
                      <a:cubicBezTo>
                        <a:pt x="242379" y="876078"/>
                        <a:pt x="245194" y="882270"/>
                        <a:pt x="247848" y="888862"/>
                      </a:cubicBezTo>
                      <a:cubicBezTo>
                        <a:pt x="249536" y="892882"/>
                        <a:pt x="251224" y="896902"/>
                        <a:pt x="252751" y="901083"/>
                      </a:cubicBezTo>
                      <a:cubicBezTo>
                        <a:pt x="255645" y="908401"/>
                        <a:pt x="258538" y="915959"/>
                        <a:pt x="261436" y="923517"/>
                      </a:cubicBezTo>
                      <a:cubicBezTo>
                        <a:pt x="264329" y="931074"/>
                        <a:pt x="267062" y="938712"/>
                        <a:pt x="269476" y="946433"/>
                      </a:cubicBezTo>
                      <a:cubicBezTo>
                        <a:pt x="270198" y="948443"/>
                        <a:pt x="270842" y="950453"/>
                        <a:pt x="271647" y="952463"/>
                      </a:cubicBezTo>
                      <a:cubicBezTo>
                        <a:pt x="272931" y="956161"/>
                        <a:pt x="274297" y="959940"/>
                        <a:pt x="275667" y="963719"/>
                      </a:cubicBezTo>
                      <a:cubicBezTo>
                        <a:pt x="276068" y="964844"/>
                        <a:pt x="276468" y="966132"/>
                        <a:pt x="276951" y="967337"/>
                      </a:cubicBezTo>
                      <a:cubicBezTo>
                        <a:pt x="278561" y="972001"/>
                        <a:pt x="280171" y="976665"/>
                        <a:pt x="281859" y="981408"/>
                      </a:cubicBezTo>
                      <a:cubicBezTo>
                        <a:pt x="283547" y="986152"/>
                        <a:pt x="285396" y="992022"/>
                        <a:pt x="287245" y="997489"/>
                      </a:cubicBezTo>
                      <a:lnTo>
                        <a:pt x="287968" y="999499"/>
                      </a:lnTo>
                      <a:lnTo>
                        <a:pt x="292632" y="1013489"/>
                      </a:lnTo>
                      <a:cubicBezTo>
                        <a:pt x="294080" y="1017912"/>
                        <a:pt x="295686" y="1022496"/>
                        <a:pt x="297135" y="1027079"/>
                      </a:cubicBezTo>
                      <a:cubicBezTo>
                        <a:pt x="302282" y="1042516"/>
                        <a:pt x="307347" y="1058195"/>
                        <a:pt x="312572" y="1074115"/>
                      </a:cubicBezTo>
                      <a:cubicBezTo>
                        <a:pt x="317798" y="1090035"/>
                        <a:pt x="322862" y="1106277"/>
                        <a:pt x="328092" y="1122358"/>
                      </a:cubicBezTo>
                      <a:cubicBezTo>
                        <a:pt x="329136" y="1125575"/>
                        <a:pt x="330263" y="1128791"/>
                        <a:pt x="331225" y="1132087"/>
                      </a:cubicBezTo>
                      <a:cubicBezTo>
                        <a:pt x="332190" y="1135385"/>
                        <a:pt x="333718" y="1139725"/>
                        <a:pt x="334844" y="1143425"/>
                      </a:cubicBezTo>
                      <a:cubicBezTo>
                        <a:pt x="336694" y="1148972"/>
                        <a:pt x="338464" y="1154520"/>
                        <a:pt x="340313" y="1160148"/>
                      </a:cubicBezTo>
                      <a:lnTo>
                        <a:pt x="342080" y="1165456"/>
                      </a:lnTo>
                      <a:lnTo>
                        <a:pt x="342080" y="1165456"/>
                      </a:lnTo>
                      <a:cubicBezTo>
                        <a:pt x="342641" y="1167225"/>
                        <a:pt x="343207" y="1169074"/>
                        <a:pt x="343851" y="1171003"/>
                      </a:cubicBezTo>
                      <a:cubicBezTo>
                        <a:pt x="345939" y="1177517"/>
                        <a:pt x="348110" y="1184028"/>
                        <a:pt x="350282" y="1190541"/>
                      </a:cubicBezTo>
                      <a:cubicBezTo>
                        <a:pt x="350282" y="1190541"/>
                        <a:pt x="350282" y="1190541"/>
                        <a:pt x="350282" y="1190541"/>
                      </a:cubicBezTo>
                      <a:lnTo>
                        <a:pt x="689109" y="1190541"/>
                      </a:lnTo>
                      <a:cubicBezTo>
                        <a:pt x="687260" y="1186762"/>
                        <a:pt x="685572" y="1182903"/>
                        <a:pt x="683723" y="1178963"/>
                      </a:cubicBezTo>
                      <a:cubicBezTo>
                        <a:pt x="679781" y="1170279"/>
                        <a:pt x="675682" y="1161677"/>
                        <a:pt x="671662" y="1152993"/>
                      </a:cubicBezTo>
                      <a:cubicBezTo>
                        <a:pt x="662251" y="1132972"/>
                        <a:pt x="652684" y="1112790"/>
                        <a:pt x="642955" y="1092609"/>
                      </a:cubicBezTo>
                      <a:cubicBezTo>
                        <a:pt x="618833" y="1041551"/>
                        <a:pt x="594068" y="990253"/>
                        <a:pt x="570590" y="940402"/>
                      </a:cubicBezTo>
                      <a:cubicBezTo>
                        <a:pt x="562228" y="922553"/>
                        <a:pt x="554187" y="904862"/>
                        <a:pt x="546469" y="887415"/>
                      </a:cubicBezTo>
                      <a:cubicBezTo>
                        <a:pt x="498226" y="779351"/>
                        <a:pt x="459794" y="681096"/>
                        <a:pt x="452154" y="609937"/>
                      </a:cubicBezTo>
                      <a:cubicBezTo>
                        <a:pt x="452154" y="609696"/>
                        <a:pt x="452154" y="609374"/>
                        <a:pt x="452154" y="609132"/>
                      </a:cubicBezTo>
                      <a:cubicBezTo>
                        <a:pt x="451110" y="599243"/>
                        <a:pt x="450709" y="589272"/>
                        <a:pt x="451031" y="579302"/>
                      </a:cubicBezTo>
                      <a:lnTo>
                        <a:pt x="451031" y="578660"/>
                      </a:lnTo>
                      <a:cubicBezTo>
                        <a:pt x="451031" y="578017"/>
                        <a:pt x="451031" y="577212"/>
                        <a:pt x="451031" y="576570"/>
                      </a:cubicBezTo>
                      <a:cubicBezTo>
                        <a:pt x="452798" y="542639"/>
                        <a:pt x="452558" y="507743"/>
                        <a:pt x="451031" y="472846"/>
                      </a:cubicBezTo>
                      <a:cubicBezTo>
                        <a:pt x="445884" y="377165"/>
                        <a:pt x="433340" y="282045"/>
                        <a:pt x="413479" y="188294"/>
                      </a:cubicBezTo>
                      <a:cubicBezTo>
                        <a:pt x="412756" y="184837"/>
                        <a:pt x="412112" y="181378"/>
                        <a:pt x="411308" y="177921"/>
                      </a:cubicBezTo>
                      <a:cubicBezTo>
                        <a:pt x="411308" y="177921"/>
                        <a:pt x="411308" y="177921"/>
                        <a:pt x="411308" y="177438"/>
                      </a:cubicBezTo>
                      <a:cubicBezTo>
                        <a:pt x="409380" y="167790"/>
                        <a:pt x="407370" y="158464"/>
                        <a:pt x="405277" y="149458"/>
                      </a:cubicBezTo>
                      <a:lnTo>
                        <a:pt x="405277" y="148091"/>
                      </a:lnTo>
                      <a:cubicBezTo>
                        <a:pt x="404072" y="142463"/>
                        <a:pt x="402788" y="137075"/>
                        <a:pt x="401661" y="132010"/>
                      </a:cubicBezTo>
                      <a:cubicBezTo>
                        <a:pt x="401661" y="131125"/>
                        <a:pt x="401257" y="130322"/>
                        <a:pt x="401096" y="129598"/>
                      </a:cubicBezTo>
                      <a:cubicBezTo>
                        <a:pt x="399891" y="124612"/>
                        <a:pt x="398768" y="119869"/>
                        <a:pt x="397720" y="115124"/>
                      </a:cubicBezTo>
                      <a:cubicBezTo>
                        <a:pt x="397720" y="114000"/>
                        <a:pt x="397076" y="112873"/>
                        <a:pt x="396836" y="111829"/>
                      </a:cubicBezTo>
                      <a:cubicBezTo>
                        <a:pt x="395549" y="106040"/>
                        <a:pt x="394104" y="100412"/>
                        <a:pt x="392816" y="95023"/>
                      </a:cubicBezTo>
                      <a:cubicBezTo>
                        <a:pt x="390806" y="86983"/>
                        <a:pt x="388957" y="78942"/>
                        <a:pt x="387025" y="71947"/>
                      </a:cubicBezTo>
                      <a:cubicBezTo>
                        <a:pt x="385820" y="67123"/>
                        <a:pt x="384615" y="62460"/>
                        <a:pt x="383488" y="58118"/>
                      </a:cubicBezTo>
                      <a:cubicBezTo>
                        <a:pt x="382926" y="55866"/>
                        <a:pt x="382283" y="53696"/>
                        <a:pt x="381721" y="51605"/>
                      </a:cubicBezTo>
                      <a:cubicBezTo>
                        <a:pt x="381156" y="49515"/>
                        <a:pt x="380677" y="47424"/>
                        <a:pt x="380111" y="45494"/>
                      </a:cubicBezTo>
                      <a:cubicBezTo>
                        <a:pt x="378667" y="40026"/>
                        <a:pt x="377296" y="35041"/>
                        <a:pt x="375930" y="30459"/>
                      </a:cubicBezTo>
                      <a:cubicBezTo>
                        <a:pt x="374003" y="23303"/>
                        <a:pt x="372232" y="17272"/>
                        <a:pt x="370783" y="12368"/>
                      </a:cubicBezTo>
                      <a:cubicBezTo>
                        <a:pt x="370783" y="11242"/>
                        <a:pt x="370222" y="10116"/>
                        <a:pt x="369900" y="9151"/>
                      </a:cubicBezTo>
                      <a:cubicBezTo>
                        <a:pt x="369578" y="8186"/>
                        <a:pt x="369338" y="7141"/>
                        <a:pt x="369095" y="6337"/>
                      </a:cubicBezTo>
                      <a:cubicBezTo>
                        <a:pt x="368856" y="5532"/>
                        <a:pt x="368616" y="4568"/>
                        <a:pt x="368373" y="3925"/>
                      </a:cubicBezTo>
                      <a:lnTo>
                        <a:pt x="366684" y="-1703"/>
                      </a:lnTo>
                      <a:lnTo>
                        <a:pt x="274941" y="10116"/>
                      </a:lnTo>
                      <a:lnTo>
                        <a:pt x="93468" y="33434"/>
                      </a:lnTo>
                      <a:lnTo>
                        <a:pt x="93468" y="33434"/>
                      </a:lnTo>
                      <a:close/>
                    </a:path>
                  </a:pathLst>
                </a:custGeom>
                <a:solidFill>
                  <a:srgbClr val="31CCC7"/>
                </a:solidFill>
                <a:ln w="8032" cap="flat">
                  <a:noFill/>
                  <a:prstDash val="solid"/>
                  <a:miter/>
                </a:ln>
              </p:spPr>
              <p:txBody>
                <a:bodyPr rtlCol="0" anchor="ctr"/>
                <a:lstStyle/>
                <a:p>
                  <a:endParaRPr lang="zh-CN" altLang="en-US"/>
                </a:p>
              </p:txBody>
            </p:sp>
            <p:sp>
              <p:nvSpPr>
                <p:cNvPr id="359" name="íṧ1îḓè">
                  <a:extLst>
                    <a:ext uri="{FF2B5EF4-FFF2-40B4-BE49-F238E27FC236}">
                      <a16:creationId xmlns:a16="http://schemas.microsoft.com/office/drawing/2014/main" id="{2B491E9C-87D4-1613-4F4C-40BD9450A4A2}"/>
                    </a:ext>
                  </a:extLst>
                </p:cNvPr>
                <p:cNvSpPr/>
                <p:nvPr/>
              </p:nvSpPr>
              <p:spPr>
                <a:xfrm>
                  <a:off x="8872759" y="5657984"/>
                  <a:ext cx="429279" cy="1192244"/>
                </a:xfrm>
                <a:custGeom>
                  <a:avLst/>
                  <a:gdLst>
                    <a:gd name="connsiteX0" fmla="*/ -4062 w 429279"/>
                    <a:gd name="connsiteY0" fmla="*/ 46137 h 1192244"/>
                    <a:gd name="connsiteX1" fmla="*/ 13224 w 429279"/>
                    <a:gd name="connsiteY1" fmla="*/ 280035 h 1192244"/>
                    <a:gd name="connsiteX2" fmla="*/ 65327 w 429279"/>
                    <a:gd name="connsiteY2" fmla="*/ 543201 h 1192244"/>
                    <a:gd name="connsiteX3" fmla="*/ 168726 w 429279"/>
                    <a:gd name="connsiteY3" fmla="*/ 747992 h 1192244"/>
                    <a:gd name="connsiteX4" fmla="*/ 175240 w 429279"/>
                    <a:gd name="connsiteY4" fmla="*/ 755229 h 1192244"/>
                    <a:gd name="connsiteX5" fmla="*/ 180143 w 429279"/>
                    <a:gd name="connsiteY5" fmla="*/ 761179 h 1192244"/>
                    <a:gd name="connsiteX6" fmla="*/ 183842 w 429279"/>
                    <a:gd name="connsiteY6" fmla="*/ 766002 h 1192244"/>
                    <a:gd name="connsiteX7" fmla="*/ 194214 w 429279"/>
                    <a:gd name="connsiteY7" fmla="*/ 780556 h 1192244"/>
                    <a:gd name="connsiteX8" fmla="*/ 212227 w 429279"/>
                    <a:gd name="connsiteY8" fmla="*/ 810467 h 1192244"/>
                    <a:gd name="connsiteX9" fmla="*/ 216247 w 429279"/>
                    <a:gd name="connsiteY9" fmla="*/ 818507 h 1192244"/>
                    <a:gd name="connsiteX10" fmla="*/ 217774 w 429279"/>
                    <a:gd name="connsiteY10" fmla="*/ 821403 h 1192244"/>
                    <a:gd name="connsiteX11" fmla="*/ 222438 w 429279"/>
                    <a:gd name="connsiteY11" fmla="*/ 830407 h 1192244"/>
                    <a:gd name="connsiteX12" fmla="*/ 223565 w 429279"/>
                    <a:gd name="connsiteY12" fmla="*/ 832739 h 1192244"/>
                    <a:gd name="connsiteX13" fmla="*/ 231606 w 429279"/>
                    <a:gd name="connsiteY13" fmla="*/ 850267 h 1192244"/>
                    <a:gd name="connsiteX14" fmla="*/ 240208 w 429279"/>
                    <a:gd name="connsiteY14" fmla="*/ 869726 h 1192244"/>
                    <a:gd name="connsiteX15" fmla="*/ 248248 w 429279"/>
                    <a:gd name="connsiteY15" fmla="*/ 888862 h 1192244"/>
                    <a:gd name="connsiteX16" fmla="*/ 261836 w 429279"/>
                    <a:gd name="connsiteY16" fmla="*/ 923517 h 1192244"/>
                    <a:gd name="connsiteX17" fmla="*/ 269877 w 429279"/>
                    <a:gd name="connsiteY17" fmla="*/ 946433 h 1192244"/>
                    <a:gd name="connsiteX18" fmla="*/ 272048 w 429279"/>
                    <a:gd name="connsiteY18" fmla="*/ 952463 h 1192244"/>
                    <a:gd name="connsiteX19" fmla="*/ 276068 w 429279"/>
                    <a:gd name="connsiteY19" fmla="*/ 963719 h 1192244"/>
                    <a:gd name="connsiteX20" fmla="*/ 277356 w 429279"/>
                    <a:gd name="connsiteY20" fmla="*/ 967337 h 1192244"/>
                    <a:gd name="connsiteX21" fmla="*/ 282259 w 429279"/>
                    <a:gd name="connsiteY21" fmla="*/ 981408 h 1192244"/>
                    <a:gd name="connsiteX22" fmla="*/ 287646 w 429279"/>
                    <a:gd name="connsiteY22" fmla="*/ 997489 h 1192244"/>
                    <a:gd name="connsiteX23" fmla="*/ 288368 w 429279"/>
                    <a:gd name="connsiteY23" fmla="*/ 999499 h 1192244"/>
                    <a:gd name="connsiteX24" fmla="*/ 293032 w 429279"/>
                    <a:gd name="connsiteY24" fmla="*/ 1013489 h 1192244"/>
                    <a:gd name="connsiteX25" fmla="*/ 297535 w 429279"/>
                    <a:gd name="connsiteY25" fmla="*/ 1027077 h 1192244"/>
                    <a:gd name="connsiteX26" fmla="*/ 312973 w 429279"/>
                    <a:gd name="connsiteY26" fmla="*/ 1074115 h 1192244"/>
                    <a:gd name="connsiteX27" fmla="*/ 328492 w 429279"/>
                    <a:gd name="connsiteY27" fmla="*/ 1122358 h 1192244"/>
                    <a:gd name="connsiteX28" fmla="*/ 331629 w 429279"/>
                    <a:gd name="connsiteY28" fmla="*/ 1132087 h 1192244"/>
                    <a:gd name="connsiteX29" fmla="*/ 335245 w 429279"/>
                    <a:gd name="connsiteY29" fmla="*/ 1143425 h 1192244"/>
                    <a:gd name="connsiteX30" fmla="*/ 340714 w 429279"/>
                    <a:gd name="connsiteY30" fmla="*/ 1160148 h 1192244"/>
                    <a:gd name="connsiteX31" fmla="*/ 342484 w 429279"/>
                    <a:gd name="connsiteY31" fmla="*/ 1165456 h 1192244"/>
                    <a:gd name="connsiteX32" fmla="*/ 342484 w 429279"/>
                    <a:gd name="connsiteY32" fmla="*/ 1165456 h 1192244"/>
                    <a:gd name="connsiteX33" fmla="*/ 344251 w 429279"/>
                    <a:gd name="connsiteY33" fmla="*/ 1171003 h 1192244"/>
                    <a:gd name="connsiteX34" fmla="*/ 350682 w 429279"/>
                    <a:gd name="connsiteY34" fmla="*/ 1190541 h 1192244"/>
                    <a:gd name="connsiteX35" fmla="*/ 350682 w 429279"/>
                    <a:gd name="connsiteY35" fmla="*/ 1190541 h 1192244"/>
                    <a:gd name="connsiteX36" fmla="*/ 425218 w 429279"/>
                    <a:gd name="connsiteY36" fmla="*/ 1190541 h 1192244"/>
                    <a:gd name="connsiteX37" fmla="*/ 395066 w 429279"/>
                    <a:gd name="connsiteY37" fmla="*/ 1104589 h 1192244"/>
                    <a:gd name="connsiteX38" fmla="*/ 331386 w 429279"/>
                    <a:gd name="connsiteY38" fmla="*/ 967900 h 1192244"/>
                    <a:gd name="connsiteX39" fmla="*/ 300672 w 429279"/>
                    <a:gd name="connsiteY39" fmla="*/ 927215 h 1192244"/>
                    <a:gd name="connsiteX40" fmla="*/ 230318 w 429279"/>
                    <a:gd name="connsiteY40" fmla="*/ 814165 h 1192244"/>
                    <a:gd name="connsiteX41" fmla="*/ 155299 w 429279"/>
                    <a:gd name="connsiteY41" fmla="*/ 531945 h 1192244"/>
                    <a:gd name="connsiteX42" fmla="*/ 151841 w 429279"/>
                    <a:gd name="connsiteY42" fmla="*/ 494636 h 1192244"/>
                    <a:gd name="connsiteX43" fmla="*/ 151841 w 429279"/>
                    <a:gd name="connsiteY43" fmla="*/ 485390 h 1192244"/>
                    <a:gd name="connsiteX44" fmla="*/ 162939 w 429279"/>
                    <a:gd name="connsiteY44" fmla="*/ 405387 h 1192244"/>
                    <a:gd name="connsiteX45" fmla="*/ 414205 w 429279"/>
                    <a:gd name="connsiteY45" fmla="*/ 188294 h 1192244"/>
                    <a:gd name="connsiteX46" fmla="*/ 412034 w 429279"/>
                    <a:gd name="connsiteY46" fmla="*/ 177921 h 1192244"/>
                    <a:gd name="connsiteX47" fmla="*/ 412034 w 429279"/>
                    <a:gd name="connsiteY47" fmla="*/ 177438 h 1192244"/>
                    <a:gd name="connsiteX48" fmla="*/ 406004 w 429279"/>
                    <a:gd name="connsiteY48" fmla="*/ 149458 h 1192244"/>
                    <a:gd name="connsiteX49" fmla="*/ 406004 w 429279"/>
                    <a:gd name="connsiteY49" fmla="*/ 148091 h 1192244"/>
                    <a:gd name="connsiteX50" fmla="*/ 402384 w 429279"/>
                    <a:gd name="connsiteY50" fmla="*/ 132010 h 1192244"/>
                    <a:gd name="connsiteX51" fmla="*/ 401822 w 429279"/>
                    <a:gd name="connsiteY51" fmla="*/ 129598 h 1192244"/>
                    <a:gd name="connsiteX52" fmla="*/ 398446 w 429279"/>
                    <a:gd name="connsiteY52" fmla="*/ 115124 h 1192244"/>
                    <a:gd name="connsiteX53" fmla="*/ 397559 w 429279"/>
                    <a:gd name="connsiteY53" fmla="*/ 111829 h 1192244"/>
                    <a:gd name="connsiteX54" fmla="*/ 393538 w 429279"/>
                    <a:gd name="connsiteY54" fmla="*/ 95023 h 1192244"/>
                    <a:gd name="connsiteX55" fmla="*/ 387752 w 429279"/>
                    <a:gd name="connsiteY55" fmla="*/ 71947 h 1192244"/>
                    <a:gd name="connsiteX56" fmla="*/ 384214 w 429279"/>
                    <a:gd name="connsiteY56" fmla="*/ 58118 h 1192244"/>
                    <a:gd name="connsiteX57" fmla="*/ 382444 w 429279"/>
                    <a:gd name="connsiteY57" fmla="*/ 51605 h 1192244"/>
                    <a:gd name="connsiteX58" fmla="*/ 380834 w 429279"/>
                    <a:gd name="connsiteY58" fmla="*/ 45494 h 1192244"/>
                    <a:gd name="connsiteX59" fmla="*/ 376657 w 429279"/>
                    <a:gd name="connsiteY59" fmla="*/ 30459 h 1192244"/>
                    <a:gd name="connsiteX60" fmla="*/ 371510 w 429279"/>
                    <a:gd name="connsiteY60" fmla="*/ 12368 h 1192244"/>
                    <a:gd name="connsiteX61" fmla="*/ 370626 w 429279"/>
                    <a:gd name="connsiteY61" fmla="*/ 9151 h 1192244"/>
                    <a:gd name="connsiteX62" fmla="*/ 369821 w 429279"/>
                    <a:gd name="connsiteY62" fmla="*/ 6337 h 1192244"/>
                    <a:gd name="connsiteX63" fmla="*/ 369095 w 429279"/>
                    <a:gd name="connsiteY63" fmla="*/ 3925 h 1192244"/>
                    <a:gd name="connsiteX64" fmla="*/ 367407 w 429279"/>
                    <a:gd name="connsiteY64" fmla="*/ -1703 h 1192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429279" h="1192244">
                      <a:moveTo>
                        <a:pt x="-4062" y="46137"/>
                      </a:moveTo>
                      <a:cubicBezTo>
                        <a:pt x="-4062" y="46137"/>
                        <a:pt x="-2696" y="149618"/>
                        <a:pt x="13224" y="280035"/>
                      </a:cubicBezTo>
                      <a:cubicBezTo>
                        <a:pt x="23354" y="369044"/>
                        <a:pt x="40722" y="457087"/>
                        <a:pt x="65327" y="543201"/>
                      </a:cubicBezTo>
                      <a:cubicBezTo>
                        <a:pt x="89931" y="625616"/>
                        <a:pt x="123459" y="699829"/>
                        <a:pt x="168726" y="747992"/>
                      </a:cubicBezTo>
                      <a:cubicBezTo>
                        <a:pt x="170980" y="750243"/>
                        <a:pt x="173151" y="752736"/>
                        <a:pt x="175240" y="755229"/>
                      </a:cubicBezTo>
                      <a:cubicBezTo>
                        <a:pt x="177332" y="757721"/>
                        <a:pt x="178538" y="759089"/>
                        <a:pt x="180143" y="761179"/>
                      </a:cubicBezTo>
                      <a:cubicBezTo>
                        <a:pt x="181753" y="763270"/>
                        <a:pt x="182636" y="764314"/>
                        <a:pt x="183842" y="766002"/>
                      </a:cubicBezTo>
                      <a:cubicBezTo>
                        <a:pt x="187383" y="770506"/>
                        <a:pt x="190838" y="775411"/>
                        <a:pt x="194214" y="780556"/>
                      </a:cubicBezTo>
                      <a:cubicBezTo>
                        <a:pt x="200327" y="789804"/>
                        <a:pt x="206357" y="799774"/>
                        <a:pt x="212227" y="810467"/>
                      </a:cubicBezTo>
                      <a:lnTo>
                        <a:pt x="216247" y="818507"/>
                      </a:lnTo>
                      <a:cubicBezTo>
                        <a:pt x="216808" y="819473"/>
                        <a:pt x="217291" y="820356"/>
                        <a:pt x="217774" y="821403"/>
                      </a:cubicBezTo>
                      <a:cubicBezTo>
                        <a:pt x="219384" y="824377"/>
                        <a:pt x="220829" y="827352"/>
                        <a:pt x="222438" y="830407"/>
                      </a:cubicBezTo>
                      <a:cubicBezTo>
                        <a:pt x="222438" y="831212"/>
                        <a:pt x="223161" y="831936"/>
                        <a:pt x="223565" y="832739"/>
                      </a:cubicBezTo>
                      <a:cubicBezTo>
                        <a:pt x="226376" y="838447"/>
                        <a:pt x="229113" y="844236"/>
                        <a:pt x="231606" y="850267"/>
                      </a:cubicBezTo>
                      <a:cubicBezTo>
                        <a:pt x="234095" y="856297"/>
                        <a:pt x="237314" y="863052"/>
                        <a:pt x="240208" y="869726"/>
                      </a:cubicBezTo>
                      <a:cubicBezTo>
                        <a:pt x="243101" y="876398"/>
                        <a:pt x="245594" y="882270"/>
                        <a:pt x="248248" y="888862"/>
                      </a:cubicBezTo>
                      <a:cubicBezTo>
                        <a:pt x="252830" y="899958"/>
                        <a:pt x="257415" y="911617"/>
                        <a:pt x="261836" y="923517"/>
                      </a:cubicBezTo>
                      <a:cubicBezTo>
                        <a:pt x="264651" y="931074"/>
                        <a:pt x="267305" y="938712"/>
                        <a:pt x="269877" y="946433"/>
                      </a:cubicBezTo>
                      <a:cubicBezTo>
                        <a:pt x="270599" y="948443"/>
                        <a:pt x="271243" y="950453"/>
                        <a:pt x="272048" y="952463"/>
                      </a:cubicBezTo>
                      <a:cubicBezTo>
                        <a:pt x="273335" y="956161"/>
                        <a:pt x="274702" y="959940"/>
                        <a:pt x="276068" y="963719"/>
                      </a:cubicBezTo>
                      <a:cubicBezTo>
                        <a:pt x="276468" y="964844"/>
                        <a:pt x="276873" y="966132"/>
                        <a:pt x="277356" y="967337"/>
                      </a:cubicBezTo>
                      <a:cubicBezTo>
                        <a:pt x="278961" y="972001"/>
                        <a:pt x="280571" y="976665"/>
                        <a:pt x="282259" y="981408"/>
                      </a:cubicBezTo>
                      <a:cubicBezTo>
                        <a:pt x="283947" y="986152"/>
                        <a:pt x="285797" y="992022"/>
                        <a:pt x="287646" y="997489"/>
                      </a:cubicBezTo>
                      <a:lnTo>
                        <a:pt x="288368" y="999499"/>
                      </a:lnTo>
                      <a:lnTo>
                        <a:pt x="293032" y="1013489"/>
                      </a:lnTo>
                      <a:cubicBezTo>
                        <a:pt x="294481" y="1017912"/>
                        <a:pt x="296091" y="1022496"/>
                        <a:pt x="297535" y="1027077"/>
                      </a:cubicBezTo>
                      <a:cubicBezTo>
                        <a:pt x="302682" y="1042516"/>
                        <a:pt x="307747" y="1058195"/>
                        <a:pt x="312973" y="1074115"/>
                      </a:cubicBezTo>
                      <a:cubicBezTo>
                        <a:pt x="318202" y="1090035"/>
                        <a:pt x="323267" y="1106277"/>
                        <a:pt x="328492" y="1122358"/>
                      </a:cubicBezTo>
                      <a:cubicBezTo>
                        <a:pt x="329536" y="1125573"/>
                        <a:pt x="330663" y="1128791"/>
                        <a:pt x="331629" y="1132087"/>
                      </a:cubicBezTo>
                      <a:cubicBezTo>
                        <a:pt x="332591" y="1135385"/>
                        <a:pt x="334122" y="1139725"/>
                        <a:pt x="335245" y="1143425"/>
                      </a:cubicBezTo>
                      <a:cubicBezTo>
                        <a:pt x="337094" y="1148972"/>
                        <a:pt x="338865" y="1154520"/>
                        <a:pt x="340714" y="1160148"/>
                      </a:cubicBezTo>
                      <a:lnTo>
                        <a:pt x="342484" y="1165456"/>
                      </a:lnTo>
                      <a:lnTo>
                        <a:pt x="342484" y="1165456"/>
                      </a:lnTo>
                      <a:cubicBezTo>
                        <a:pt x="343046" y="1167225"/>
                        <a:pt x="343607" y="1169074"/>
                        <a:pt x="344251" y="1171003"/>
                      </a:cubicBezTo>
                      <a:cubicBezTo>
                        <a:pt x="346344" y="1177517"/>
                        <a:pt x="348515" y="1184028"/>
                        <a:pt x="350682" y="1190541"/>
                      </a:cubicBezTo>
                      <a:cubicBezTo>
                        <a:pt x="350682" y="1190541"/>
                        <a:pt x="350682" y="1190541"/>
                        <a:pt x="350682" y="1190541"/>
                      </a:cubicBezTo>
                      <a:lnTo>
                        <a:pt x="425218" y="1190541"/>
                      </a:lnTo>
                      <a:cubicBezTo>
                        <a:pt x="415249" y="1160631"/>
                        <a:pt x="405199" y="1131765"/>
                        <a:pt x="395066" y="1104589"/>
                      </a:cubicBezTo>
                      <a:cubicBezTo>
                        <a:pt x="378262" y="1057070"/>
                        <a:pt x="356956" y="1011318"/>
                        <a:pt x="331386" y="967900"/>
                      </a:cubicBezTo>
                      <a:cubicBezTo>
                        <a:pt x="322462" y="953346"/>
                        <a:pt x="312172" y="939759"/>
                        <a:pt x="300672" y="927215"/>
                      </a:cubicBezTo>
                      <a:cubicBezTo>
                        <a:pt x="271003" y="893767"/>
                        <a:pt x="247204" y="855575"/>
                        <a:pt x="230318" y="814165"/>
                      </a:cubicBezTo>
                      <a:cubicBezTo>
                        <a:pt x="193892" y="731027"/>
                        <a:pt x="170497" y="628189"/>
                        <a:pt x="155299" y="531945"/>
                      </a:cubicBezTo>
                      <a:cubicBezTo>
                        <a:pt x="153289" y="519562"/>
                        <a:pt x="152163" y="507099"/>
                        <a:pt x="151841" y="494636"/>
                      </a:cubicBezTo>
                      <a:cubicBezTo>
                        <a:pt x="151841" y="491581"/>
                        <a:pt x="151841" y="488444"/>
                        <a:pt x="151841" y="485390"/>
                      </a:cubicBezTo>
                      <a:cubicBezTo>
                        <a:pt x="151841" y="458373"/>
                        <a:pt x="155543" y="431438"/>
                        <a:pt x="162939" y="405387"/>
                      </a:cubicBezTo>
                      <a:cubicBezTo>
                        <a:pt x="195502" y="289122"/>
                        <a:pt x="294481" y="203650"/>
                        <a:pt x="414205" y="188294"/>
                      </a:cubicBezTo>
                      <a:cubicBezTo>
                        <a:pt x="413479" y="184835"/>
                        <a:pt x="412839" y="181378"/>
                        <a:pt x="412034" y="177921"/>
                      </a:cubicBezTo>
                      <a:cubicBezTo>
                        <a:pt x="412034" y="177921"/>
                        <a:pt x="412034" y="177921"/>
                        <a:pt x="412034" y="177438"/>
                      </a:cubicBezTo>
                      <a:cubicBezTo>
                        <a:pt x="410024" y="167790"/>
                        <a:pt x="408014" y="158464"/>
                        <a:pt x="406004" y="149458"/>
                      </a:cubicBezTo>
                      <a:lnTo>
                        <a:pt x="406004" y="148091"/>
                      </a:lnTo>
                      <a:cubicBezTo>
                        <a:pt x="404798" y="142463"/>
                        <a:pt x="403511" y="137075"/>
                        <a:pt x="402384" y="132010"/>
                      </a:cubicBezTo>
                      <a:cubicBezTo>
                        <a:pt x="402384" y="131125"/>
                        <a:pt x="401983" y="130322"/>
                        <a:pt x="401822" y="129598"/>
                      </a:cubicBezTo>
                      <a:cubicBezTo>
                        <a:pt x="400617" y="124612"/>
                        <a:pt x="399490" y="119869"/>
                        <a:pt x="398446" y="115124"/>
                      </a:cubicBezTo>
                      <a:cubicBezTo>
                        <a:pt x="398446" y="114000"/>
                        <a:pt x="397802" y="112873"/>
                        <a:pt x="397559" y="111829"/>
                      </a:cubicBezTo>
                      <a:cubicBezTo>
                        <a:pt x="396275" y="106040"/>
                        <a:pt x="394826" y="100410"/>
                        <a:pt x="393538" y="95023"/>
                      </a:cubicBezTo>
                      <a:cubicBezTo>
                        <a:pt x="391528" y="86983"/>
                        <a:pt x="389679" y="78942"/>
                        <a:pt x="387752" y="71947"/>
                      </a:cubicBezTo>
                      <a:cubicBezTo>
                        <a:pt x="386546" y="67123"/>
                        <a:pt x="385337" y="62460"/>
                        <a:pt x="384214" y="58118"/>
                      </a:cubicBezTo>
                      <a:cubicBezTo>
                        <a:pt x="383649" y="55866"/>
                        <a:pt x="383005" y="53695"/>
                        <a:pt x="382444" y="51605"/>
                      </a:cubicBezTo>
                      <a:cubicBezTo>
                        <a:pt x="381882" y="49515"/>
                        <a:pt x="381399" y="47424"/>
                        <a:pt x="380834" y="45494"/>
                      </a:cubicBezTo>
                      <a:cubicBezTo>
                        <a:pt x="379389" y="40026"/>
                        <a:pt x="378023" y="35041"/>
                        <a:pt x="376657" y="30459"/>
                      </a:cubicBezTo>
                      <a:cubicBezTo>
                        <a:pt x="374725" y="23303"/>
                        <a:pt x="372954" y="17272"/>
                        <a:pt x="371510" y="12368"/>
                      </a:cubicBezTo>
                      <a:cubicBezTo>
                        <a:pt x="371510" y="11242"/>
                        <a:pt x="370944" y="10116"/>
                        <a:pt x="370626" y="9151"/>
                      </a:cubicBezTo>
                      <a:cubicBezTo>
                        <a:pt x="370304" y="8186"/>
                        <a:pt x="370061" y="7141"/>
                        <a:pt x="369821" y="6337"/>
                      </a:cubicBezTo>
                      <a:cubicBezTo>
                        <a:pt x="369578" y="5532"/>
                        <a:pt x="369338" y="4568"/>
                        <a:pt x="369095" y="3925"/>
                      </a:cubicBezTo>
                      <a:lnTo>
                        <a:pt x="367407" y="-1703"/>
                      </a:lnTo>
                      <a:close/>
                    </a:path>
                  </a:pathLst>
                </a:custGeom>
                <a:solidFill>
                  <a:srgbClr val="26B3AE"/>
                </a:solidFill>
                <a:ln w="8032" cap="flat">
                  <a:noFill/>
                  <a:prstDash val="solid"/>
                  <a:miter/>
                </a:ln>
              </p:spPr>
              <p:txBody>
                <a:bodyPr rtlCol="0" anchor="ctr"/>
                <a:lstStyle/>
                <a:p>
                  <a:endParaRPr lang="zh-CN" altLang="en-US"/>
                </a:p>
              </p:txBody>
            </p:sp>
            <p:sp>
              <p:nvSpPr>
                <p:cNvPr id="360" name="íSliḓê">
                  <a:extLst>
                    <a:ext uri="{FF2B5EF4-FFF2-40B4-BE49-F238E27FC236}">
                      <a16:creationId xmlns:a16="http://schemas.microsoft.com/office/drawing/2014/main" id="{5BEF9AD9-7A91-6651-BCCB-B510FF612EC5}"/>
                    </a:ext>
                  </a:extLst>
                </p:cNvPr>
                <p:cNvSpPr/>
                <p:nvPr/>
              </p:nvSpPr>
              <p:spPr>
                <a:xfrm>
                  <a:off x="8871731" y="5614956"/>
                  <a:ext cx="373361" cy="131485"/>
                </a:xfrm>
                <a:custGeom>
                  <a:avLst/>
                  <a:gdLst>
                    <a:gd name="connsiteX0" fmla="*/ 369240 w 373361"/>
                    <a:gd name="connsiteY0" fmla="*/ 42772 h 131485"/>
                    <a:gd name="connsiteX1" fmla="*/ 187363 w 373361"/>
                    <a:gd name="connsiteY1" fmla="*/ 126232 h 131485"/>
                    <a:gd name="connsiteX2" fmla="*/ -3999 w 373361"/>
                    <a:gd name="connsiteY2" fmla="*/ 85307 h 131485"/>
                    <a:gd name="connsiteX3" fmla="*/ 177878 w 373361"/>
                    <a:gd name="connsiteY3" fmla="*/ 1846 h 131485"/>
                    <a:gd name="connsiteX4" fmla="*/ 369240 w 373361"/>
                    <a:gd name="connsiteY4" fmla="*/ 42772 h 131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361" h="131485">
                      <a:moveTo>
                        <a:pt x="369240" y="42772"/>
                      </a:moveTo>
                      <a:cubicBezTo>
                        <a:pt x="371812" y="77186"/>
                        <a:pt x="290363" y="114494"/>
                        <a:pt x="187363" y="126232"/>
                      </a:cubicBezTo>
                      <a:cubicBezTo>
                        <a:pt x="84364" y="137971"/>
                        <a:pt x="-1345" y="119640"/>
                        <a:pt x="-3999" y="85307"/>
                      </a:cubicBezTo>
                      <a:cubicBezTo>
                        <a:pt x="-6653" y="50974"/>
                        <a:pt x="74879" y="13585"/>
                        <a:pt x="177878" y="1846"/>
                      </a:cubicBezTo>
                      <a:cubicBezTo>
                        <a:pt x="280877" y="-9893"/>
                        <a:pt x="366586" y="8439"/>
                        <a:pt x="369240" y="42772"/>
                      </a:cubicBezTo>
                      <a:close/>
                    </a:path>
                  </a:pathLst>
                </a:custGeom>
                <a:solidFill>
                  <a:srgbClr val="6ACCCA"/>
                </a:solidFill>
                <a:ln w="8032" cap="flat">
                  <a:noFill/>
                  <a:prstDash val="solid"/>
                  <a:miter/>
                </a:ln>
              </p:spPr>
              <p:txBody>
                <a:bodyPr rtlCol="0" anchor="ctr"/>
                <a:lstStyle/>
                <a:p>
                  <a:endParaRPr lang="zh-CN" altLang="en-US"/>
                </a:p>
              </p:txBody>
            </p:sp>
            <p:sp>
              <p:nvSpPr>
                <p:cNvPr id="361" name="îṣ1ïḓe">
                  <a:extLst>
                    <a:ext uri="{FF2B5EF4-FFF2-40B4-BE49-F238E27FC236}">
                      <a16:creationId xmlns:a16="http://schemas.microsoft.com/office/drawing/2014/main" id="{D7C08ECE-7D3E-FED2-C5B7-A9DABFD5D267}"/>
                    </a:ext>
                  </a:extLst>
                </p:cNvPr>
                <p:cNvSpPr/>
                <p:nvPr/>
              </p:nvSpPr>
              <p:spPr>
                <a:xfrm>
                  <a:off x="8935878" y="5641340"/>
                  <a:ext cx="239766" cy="89088"/>
                </a:xfrm>
                <a:custGeom>
                  <a:avLst/>
                  <a:gdLst>
                    <a:gd name="connsiteX0" fmla="*/ 46431 w 239766"/>
                    <a:gd name="connsiteY0" fmla="*/ 57394 h 89088"/>
                    <a:gd name="connsiteX1" fmla="*/ -4062 w 239766"/>
                    <a:gd name="connsiteY1" fmla="*/ 69054 h 89088"/>
                    <a:gd name="connsiteX2" fmla="*/ 39356 w 239766"/>
                    <a:gd name="connsiteY2" fmla="*/ 46862 h 89088"/>
                    <a:gd name="connsiteX3" fmla="*/ 2930 w 239766"/>
                    <a:gd name="connsiteY3" fmla="*/ 47505 h 89088"/>
                    <a:gd name="connsiteX4" fmla="*/ 51739 w 239766"/>
                    <a:gd name="connsiteY4" fmla="*/ 27403 h 89088"/>
                    <a:gd name="connsiteX5" fmla="*/ 32843 w 239766"/>
                    <a:gd name="connsiteY5" fmla="*/ 23544 h 89088"/>
                    <a:gd name="connsiteX6" fmla="*/ 96523 w 239766"/>
                    <a:gd name="connsiteY6" fmla="*/ 17675 h 89088"/>
                    <a:gd name="connsiteX7" fmla="*/ 121771 w 239766"/>
                    <a:gd name="connsiteY7" fmla="*/ -1703 h 89088"/>
                    <a:gd name="connsiteX8" fmla="*/ 122415 w 239766"/>
                    <a:gd name="connsiteY8" fmla="*/ 18398 h 89088"/>
                    <a:gd name="connsiteX9" fmla="*/ 154577 w 239766"/>
                    <a:gd name="connsiteY9" fmla="*/ 146 h 89088"/>
                    <a:gd name="connsiteX10" fmla="*/ 149026 w 239766"/>
                    <a:gd name="connsiteY10" fmla="*/ 19363 h 89088"/>
                    <a:gd name="connsiteX11" fmla="*/ 234821 w 239766"/>
                    <a:gd name="connsiteY11" fmla="*/ 19363 h 89088"/>
                    <a:gd name="connsiteX12" fmla="*/ 197591 w 239766"/>
                    <a:gd name="connsiteY12" fmla="*/ 25393 h 89088"/>
                    <a:gd name="connsiteX13" fmla="*/ 235704 w 239766"/>
                    <a:gd name="connsiteY13" fmla="*/ 45093 h 89088"/>
                    <a:gd name="connsiteX14" fmla="*/ 191399 w 239766"/>
                    <a:gd name="connsiteY14" fmla="*/ 39786 h 89088"/>
                    <a:gd name="connsiteX15" fmla="*/ 205309 w 239766"/>
                    <a:gd name="connsiteY15" fmla="*/ 55867 h 89088"/>
                    <a:gd name="connsiteX16" fmla="*/ 202899 w 239766"/>
                    <a:gd name="connsiteY16" fmla="*/ 55867 h 89088"/>
                    <a:gd name="connsiteX17" fmla="*/ 168083 w 239766"/>
                    <a:gd name="connsiteY17" fmla="*/ 47023 h 89088"/>
                    <a:gd name="connsiteX18" fmla="*/ 177328 w 239766"/>
                    <a:gd name="connsiteY18" fmla="*/ 66400 h 89088"/>
                    <a:gd name="connsiteX19" fmla="*/ 139941 w 239766"/>
                    <a:gd name="connsiteY19" fmla="*/ 51043 h 89088"/>
                    <a:gd name="connsiteX20" fmla="*/ 128846 w 239766"/>
                    <a:gd name="connsiteY20" fmla="*/ 78220 h 89088"/>
                    <a:gd name="connsiteX21" fmla="*/ 115497 w 239766"/>
                    <a:gd name="connsiteY21" fmla="*/ 51364 h 89088"/>
                    <a:gd name="connsiteX22" fmla="*/ 76822 w 239766"/>
                    <a:gd name="connsiteY22" fmla="*/ 87385 h 89088"/>
                    <a:gd name="connsiteX23" fmla="*/ 79237 w 239766"/>
                    <a:gd name="connsiteY23" fmla="*/ 58038 h 89088"/>
                    <a:gd name="connsiteX24" fmla="*/ 31716 w 239766"/>
                    <a:gd name="connsiteY24" fmla="*/ 86581 h 89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9766" h="89088">
                      <a:moveTo>
                        <a:pt x="46431" y="57394"/>
                      </a:moveTo>
                      <a:lnTo>
                        <a:pt x="-4062" y="69054"/>
                      </a:lnTo>
                      <a:cubicBezTo>
                        <a:pt x="10009" y="60852"/>
                        <a:pt x="24480" y="53454"/>
                        <a:pt x="39356" y="46862"/>
                      </a:cubicBezTo>
                      <a:lnTo>
                        <a:pt x="2930" y="47505"/>
                      </a:lnTo>
                      <a:cubicBezTo>
                        <a:pt x="18450" y="39063"/>
                        <a:pt x="34770" y="32308"/>
                        <a:pt x="51739" y="27403"/>
                      </a:cubicBezTo>
                      <a:cubicBezTo>
                        <a:pt x="51739" y="27403"/>
                        <a:pt x="48602" y="21373"/>
                        <a:pt x="32843" y="23544"/>
                      </a:cubicBezTo>
                      <a:cubicBezTo>
                        <a:pt x="32843" y="23544"/>
                        <a:pt x="66450" y="7463"/>
                        <a:pt x="96523" y="17675"/>
                      </a:cubicBezTo>
                      <a:cubicBezTo>
                        <a:pt x="96523" y="17675"/>
                        <a:pt x="108823" y="-1301"/>
                        <a:pt x="121771" y="-1703"/>
                      </a:cubicBezTo>
                      <a:cubicBezTo>
                        <a:pt x="121771" y="-1703"/>
                        <a:pt x="116546" y="15182"/>
                        <a:pt x="122415" y="18398"/>
                      </a:cubicBezTo>
                      <a:cubicBezTo>
                        <a:pt x="122415" y="18398"/>
                        <a:pt x="141550" y="1352"/>
                        <a:pt x="154577" y="146"/>
                      </a:cubicBezTo>
                      <a:cubicBezTo>
                        <a:pt x="154577" y="146"/>
                        <a:pt x="138496" y="11322"/>
                        <a:pt x="149026" y="19363"/>
                      </a:cubicBezTo>
                      <a:cubicBezTo>
                        <a:pt x="149026" y="19363"/>
                        <a:pt x="201854" y="-6366"/>
                        <a:pt x="234821" y="19363"/>
                      </a:cubicBezTo>
                      <a:cubicBezTo>
                        <a:pt x="234821" y="19363"/>
                        <a:pt x="201772" y="19363"/>
                        <a:pt x="197591" y="25393"/>
                      </a:cubicBezTo>
                      <a:cubicBezTo>
                        <a:pt x="197591" y="25393"/>
                        <a:pt x="227342" y="23785"/>
                        <a:pt x="235704" y="45093"/>
                      </a:cubicBezTo>
                      <a:cubicBezTo>
                        <a:pt x="235704" y="45093"/>
                        <a:pt x="206597" y="34640"/>
                        <a:pt x="191399" y="39786"/>
                      </a:cubicBezTo>
                      <a:cubicBezTo>
                        <a:pt x="191399" y="39786"/>
                        <a:pt x="206919" y="45494"/>
                        <a:pt x="205309" y="55867"/>
                      </a:cubicBezTo>
                      <a:lnTo>
                        <a:pt x="202899" y="55867"/>
                      </a:lnTo>
                      <a:cubicBezTo>
                        <a:pt x="202899" y="55867"/>
                        <a:pt x="183763" y="41152"/>
                        <a:pt x="168083" y="47023"/>
                      </a:cubicBezTo>
                      <a:cubicBezTo>
                        <a:pt x="174596" y="51203"/>
                        <a:pt x="178216" y="58681"/>
                        <a:pt x="177328" y="66400"/>
                      </a:cubicBezTo>
                      <a:cubicBezTo>
                        <a:pt x="177328" y="66400"/>
                        <a:pt x="149430" y="49113"/>
                        <a:pt x="139941" y="51043"/>
                      </a:cubicBezTo>
                      <a:lnTo>
                        <a:pt x="128846" y="78220"/>
                      </a:lnTo>
                      <a:lnTo>
                        <a:pt x="115497" y="51364"/>
                      </a:lnTo>
                      <a:lnTo>
                        <a:pt x="76822" y="87385"/>
                      </a:lnTo>
                      <a:lnTo>
                        <a:pt x="79237" y="58038"/>
                      </a:lnTo>
                      <a:lnTo>
                        <a:pt x="31716" y="86581"/>
                      </a:lnTo>
                      <a:close/>
                    </a:path>
                  </a:pathLst>
                </a:custGeom>
                <a:solidFill>
                  <a:srgbClr val="186E6B"/>
                </a:solidFill>
                <a:ln w="8032" cap="flat">
                  <a:noFill/>
                  <a:prstDash val="solid"/>
                  <a:miter/>
                </a:ln>
              </p:spPr>
              <p:txBody>
                <a:bodyPr rtlCol="0" anchor="ctr"/>
                <a:lstStyle/>
                <a:p>
                  <a:endParaRPr lang="zh-CN" altLang="en-US"/>
                </a:p>
              </p:txBody>
            </p:sp>
            <p:sp>
              <p:nvSpPr>
                <p:cNvPr id="362" name="ïṡ1íḍè">
                  <a:extLst>
                    <a:ext uri="{FF2B5EF4-FFF2-40B4-BE49-F238E27FC236}">
                      <a16:creationId xmlns:a16="http://schemas.microsoft.com/office/drawing/2014/main" id="{03B0B7A5-A162-8475-3E86-37CCD4FFBDD9}"/>
                    </a:ext>
                  </a:extLst>
                </p:cNvPr>
                <p:cNvSpPr/>
                <p:nvPr/>
              </p:nvSpPr>
              <p:spPr>
                <a:xfrm>
                  <a:off x="8899213" y="6449170"/>
                  <a:ext cx="503092" cy="401300"/>
                </a:xfrm>
                <a:custGeom>
                  <a:avLst/>
                  <a:gdLst>
                    <a:gd name="connsiteX0" fmla="*/ -4062 w 503092"/>
                    <a:gd name="connsiteY0" fmla="*/ 85535 h 401300"/>
                    <a:gd name="connsiteX1" fmla="*/ -2617 w 503092"/>
                    <a:gd name="connsiteY1" fmla="*/ 116572 h 401300"/>
                    <a:gd name="connsiteX2" fmla="*/ -2617 w 503092"/>
                    <a:gd name="connsiteY2" fmla="*/ 120592 h 401300"/>
                    <a:gd name="connsiteX3" fmla="*/ -1007 w 503092"/>
                    <a:gd name="connsiteY3" fmla="*/ 145839 h 401300"/>
                    <a:gd name="connsiteX4" fmla="*/ 1325 w 503092"/>
                    <a:gd name="connsiteY4" fmla="*/ 174705 h 401300"/>
                    <a:gd name="connsiteX5" fmla="*/ 3013 w 503092"/>
                    <a:gd name="connsiteY5" fmla="*/ 192635 h 401300"/>
                    <a:gd name="connsiteX6" fmla="*/ 5667 w 503092"/>
                    <a:gd name="connsiteY6" fmla="*/ 217481 h 401300"/>
                    <a:gd name="connsiteX7" fmla="*/ 8961 w 503092"/>
                    <a:gd name="connsiteY7" fmla="*/ 244013 h 401300"/>
                    <a:gd name="connsiteX8" fmla="*/ 14269 w 503092"/>
                    <a:gd name="connsiteY8" fmla="*/ 282046 h 401300"/>
                    <a:gd name="connsiteX9" fmla="*/ 19011 w 503092"/>
                    <a:gd name="connsiteY9" fmla="*/ 311313 h 401300"/>
                    <a:gd name="connsiteX10" fmla="*/ 24641 w 503092"/>
                    <a:gd name="connsiteY10" fmla="*/ 342509 h 401300"/>
                    <a:gd name="connsiteX11" fmla="*/ 30189 w 503092"/>
                    <a:gd name="connsiteY11" fmla="*/ 370170 h 401300"/>
                    <a:gd name="connsiteX12" fmla="*/ 32038 w 503092"/>
                    <a:gd name="connsiteY12" fmla="*/ 378691 h 401300"/>
                    <a:gd name="connsiteX13" fmla="*/ 36541 w 503092"/>
                    <a:gd name="connsiteY13" fmla="*/ 399597 h 401300"/>
                    <a:gd name="connsiteX14" fmla="*/ 499031 w 503092"/>
                    <a:gd name="connsiteY14" fmla="*/ 399597 h 401300"/>
                    <a:gd name="connsiteX15" fmla="*/ 457701 w 503092"/>
                    <a:gd name="connsiteY15" fmla="*/ 310108 h 401300"/>
                    <a:gd name="connsiteX16" fmla="*/ 373759 w 503092"/>
                    <a:gd name="connsiteY16" fmla="*/ 147688 h 401300"/>
                    <a:gd name="connsiteX17" fmla="*/ 321095 w 503092"/>
                    <a:gd name="connsiteY17" fmla="*/ 55142 h 401300"/>
                    <a:gd name="connsiteX18" fmla="*/ 317798 w 503092"/>
                    <a:gd name="connsiteY18" fmla="*/ 49594 h 401300"/>
                    <a:gd name="connsiteX19" fmla="*/ 316592 w 503092"/>
                    <a:gd name="connsiteY19" fmla="*/ 47423 h 401300"/>
                    <a:gd name="connsiteX20" fmla="*/ 312089 w 503092"/>
                    <a:gd name="connsiteY20" fmla="*/ 39946 h 401300"/>
                    <a:gd name="connsiteX21" fmla="*/ 307990 w 503092"/>
                    <a:gd name="connsiteY21" fmla="*/ 32950 h 401300"/>
                    <a:gd name="connsiteX22" fmla="*/ 302360 w 503092"/>
                    <a:gd name="connsiteY22" fmla="*/ 23624 h 401300"/>
                    <a:gd name="connsiteX23" fmla="*/ 296974 w 503092"/>
                    <a:gd name="connsiteY23" fmla="*/ 14778 h 401300"/>
                    <a:gd name="connsiteX24" fmla="*/ 293598 w 503092"/>
                    <a:gd name="connsiteY24" fmla="*/ 9150 h 401300"/>
                    <a:gd name="connsiteX25" fmla="*/ 286841 w 503092"/>
                    <a:gd name="connsiteY25" fmla="*/ -1703 h 401300"/>
                    <a:gd name="connsiteX26" fmla="*/ 204669 w 503092"/>
                    <a:gd name="connsiteY26" fmla="*/ 22899 h 401300"/>
                    <a:gd name="connsiteX27" fmla="*/ 189711 w 503092"/>
                    <a:gd name="connsiteY27" fmla="*/ 27402 h 40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03092" h="401300">
                      <a:moveTo>
                        <a:pt x="-4062" y="85535"/>
                      </a:moveTo>
                      <a:cubicBezTo>
                        <a:pt x="-4062" y="95908"/>
                        <a:pt x="-3178" y="106200"/>
                        <a:pt x="-2617" y="116572"/>
                      </a:cubicBezTo>
                      <a:lnTo>
                        <a:pt x="-2617" y="120592"/>
                      </a:lnTo>
                      <a:cubicBezTo>
                        <a:pt x="-2617" y="129035"/>
                        <a:pt x="-1651" y="137476"/>
                        <a:pt x="-1007" y="145839"/>
                      </a:cubicBezTo>
                      <a:cubicBezTo>
                        <a:pt x="-285" y="155487"/>
                        <a:pt x="441" y="165057"/>
                        <a:pt x="1325" y="174705"/>
                      </a:cubicBezTo>
                      <a:cubicBezTo>
                        <a:pt x="1808" y="180655"/>
                        <a:pt x="2451" y="186685"/>
                        <a:pt x="3013" y="192635"/>
                      </a:cubicBezTo>
                      <a:cubicBezTo>
                        <a:pt x="3818" y="200675"/>
                        <a:pt x="4619" y="209279"/>
                        <a:pt x="5667" y="217481"/>
                      </a:cubicBezTo>
                      <a:cubicBezTo>
                        <a:pt x="6711" y="225682"/>
                        <a:pt x="7677" y="235250"/>
                        <a:pt x="8961" y="244013"/>
                      </a:cubicBezTo>
                      <a:cubicBezTo>
                        <a:pt x="10492" y="256878"/>
                        <a:pt x="12341" y="269503"/>
                        <a:pt x="14269" y="282046"/>
                      </a:cubicBezTo>
                      <a:cubicBezTo>
                        <a:pt x="15717" y="291936"/>
                        <a:pt x="17406" y="301665"/>
                        <a:pt x="19011" y="311313"/>
                      </a:cubicBezTo>
                      <a:cubicBezTo>
                        <a:pt x="20621" y="320961"/>
                        <a:pt x="22710" y="332138"/>
                        <a:pt x="24641" y="342509"/>
                      </a:cubicBezTo>
                      <a:cubicBezTo>
                        <a:pt x="26573" y="352882"/>
                        <a:pt x="28179" y="361003"/>
                        <a:pt x="30189" y="370170"/>
                      </a:cubicBezTo>
                      <a:cubicBezTo>
                        <a:pt x="30672" y="373063"/>
                        <a:pt x="31316" y="375878"/>
                        <a:pt x="32038" y="378691"/>
                      </a:cubicBezTo>
                      <a:cubicBezTo>
                        <a:pt x="33404" y="385768"/>
                        <a:pt x="35014" y="392682"/>
                        <a:pt x="36541" y="399597"/>
                      </a:cubicBezTo>
                      <a:lnTo>
                        <a:pt x="499031" y="399597"/>
                      </a:lnTo>
                      <a:cubicBezTo>
                        <a:pt x="485604" y="369124"/>
                        <a:pt x="471772" y="339133"/>
                        <a:pt x="457701" y="310108"/>
                      </a:cubicBezTo>
                      <a:cubicBezTo>
                        <a:pt x="428916" y="250365"/>
                        <a:pt x="399651" y="194806"/>
                        <a:pt x="373759" y="147688"/>
                      </a:cubicBezTo>
                      <a:cubicBezTo>
                        <a:pt x="353658" y="111105"/>
                        <a:pt x="335488" y="79585"/>
                        <a:pt x="321095" y="55142"/>
                      </a:cubicBezTo>
                      <a:cubicBezTo>
                        <a:pt x="319969" y="53212"/>
                        <a:pt x="318842" y="51443"/>
                        <a:pt x="317798" y="49594"/>
                      </a:cubicBezTo>
                      <a:cubicBezTo>
                        <a:pt x="316753" y="47745"/>
                        <a:pt x="316993" y="48228"/>
                        <a:pt x="316592" y="47423"/>
                      </a:cubicBezTo>
                      <a:cubicBezTo>
                        <a:pt x="314983" y="44852"/>
                        <a:pt x="313538" y="42359"/>
                        <a:pt x="312089" y="39946"/>
                      </a:cubicBezTo>
                      <a:cubicBezTo>
                        <a:pt x="310640" y="37533"/>
                        <a:pt x="309274" y="35201"/>
                        <a:pt x="307990" y="32950"/>
                      </a:cubicBezTo>
                      <a:cubicBezTo>
                        <a:pt x="306703" y="30700"/>
                        <a:pt x="304049" y="26519"/>
                        <a:pt x="302360" y="23624"/>
                      </a:cubicBezTo>
                      <a:cubicBezTo>
                        <a:pt x="300672" y="20730"/>
                        <a:pt x="298662" y="17432"/>
                        <a:pt x="296974" y="14778"/>
                      </a:cubicBezTo>
                      <a:cubicBezTo>
                        <a:pt x="295286" y="12126"/>
                        <a:pt x="294559" y="10919"/>
                        <a:pt x="293598" y="9150"/>
                      </a:cubicBezTo>
                      <a:lnTo>
                        <a:pt x="286841" y="-1703"/>
                      </a:lnTo>
                      <a:lnTo>
                        <a:pt x="204669" y="22899"/>
                      </a:lnTo>
                      <a:lnTo>
                        <a:pt x="189711" y="27402"/>
                      </a:lnTo>
                      <a:close/>
                    </a:path>
                  </a:pathLst>
                </a:custGeom>
                <a:solidFill>
                  <a:srgbClr val="1A9490"/>
                </a:solidFill>
                <a:ln w="8032" cap="flat">
                  <a:noFill/>
                  <a:prstDash val="solid"/>
                  <a:miter/>
                </a:ln>
              </p:spPr>
              <p:txBody>
                <a:bodyPr rtlCol="0" anchor="ctr"/>
                <a:lstStyle/>
                <a:p>
                  <a:endParaRPr lang="zh-CN" altLang="en-US"/>
                </a:p>
              </p:txBody>
            </p:sp>
            <p:sp>
              <p:nvSpPr>
                <p:cNvPr id="363" name="îşļide">
                  <a:extLst>
                    <a:ext uri="{FF2B5EF4-FFF2-40B4-BE49-F238E27FC236}">
                      <a16:creationId xmlns:a16="http://schemas.microsoft.com/office/drawing/2014/main" id="{1A3E610A-C849-3AD4-1CA0-EFFED1B706E9}"/>
                    </a:ext>
                  </a:extLst>
                </p:cNvPr>
                <p:cNvSpPr/>
                <p:nvPr/>
              </p:nvSpPr>
              <p:spPr>
                <a:xfrm>
                  <a:off x="8899213" y="6449492"/>
                  <a:ext cx="377903" cy="400978"/>
                </a:xfrm>
                <a:custGeom>
                  <a:avLst/>
                  <a:gdLst>
                    <a:gd name="connsiteX0" fmla="*/ -4062 w 377903"/>
                    <a:gd name="connsiteY0" fmla="*/ 85213 h 400978"/>
                    <a:gd name="connsiteX1" fmla="*/ -2617 w 377903"/>
                    <a:gd name="connsiteY1" fmla="*/ 116250 h 400978"/>
                    <a:gd name="connsiteX2" fmla="*/ -2617 w 377903"/>
                    <a:gd name="connsiteY2" fmla="*/ 120270 h 400978"/>
                    <a:gd name="connsiteX3" fmla="*/ -1007 w 377903"/>
                    <a:gd name="connsiteY3" fmla="*/ 145517 h 400978"/>
                    <a:gd name="connsiteX4" fmla="*/ 1325 w 377903"/>
                    <a:gd name="connsiteY4" fmla="*/ 174383 h 400978"/>
                    <a:gd name="connsiteX5" fmla="*/ 3013 w 377903"/>
                    <a:gd name="connsiteY5" fmla="*/ 192313 h 400978"/>
                    <a:gd name="connsiteX6" fmla="*/ 5667 w 377903"/>
                    <a:gd name="connsiteY6" fmla="*/ 217159 h 400978"/>
                    <a:gd name="connsiteX7" fmla="*/ 8961 w 377903"/>
                    <a:gd name="connsiteY7" fmla="*/ 243691 h 400978"/>
                    <a:gd name="connsiteX8" fmla="*/ 14269 w 377903"/>
                    <a:gd name="connsiteY8" fmla="*/ 281724 h 400978"/>
                    <a:gd name="connsiteX9" fmla="*/ 19011 w 377903"/>
                    <a:gd name="connsiteY9" fmla="*/ 310991 h 400978"/>
                    <a:gd name="connsiteX10" fmla="*/ 24641 w 377903"/>
                    <a:gd name="connsiteY10" fmla="*/ 342187 h 400978"/>
                    <a:gd name="connsiteX11" fmla="*/ 30189 w 377903"/>
                    <a:gd name="connsiteY11" fmla="*/ 369848 h 400978"/>
                    <a:gd name="connsiteX12" fmla="*/ 32038 w 377903"/>
                    <a:gd name="connsiteY12" fmla="*/ 378369 h 400978"/>
                    <a:gd name="connsiteX13" fmla="*/ 36541 w 377903"/>
                    <a:gd name="connsiteY13" fmla="*/ 399275 h 400978"/>
                    <a:gd name="connsiteX14" fmla="*/ 142838 w 377903"/>
                    <a:gd name="connsiteY14" fmla="*/ 399275 h 400978"/>
                    <a:gd name="connsiteX15" fmla="*/ 261836 w 377903"/>
                    <a:gd name="connsiteY15" fmla="*/ 206303 h 400978"/>
                    <a:gd name="connsiteX16" fmla="*/ 305819 w 377903"/>
                    <a:gd name="connsiteY16" fmla="*/ 176634 h 400978"/>
                    <a:gd name="connsiteX17" fmla="*/ 373842 w 377903"/>
                    <a:gd name="connsiteY17" fmla="*/ 147688 h 400978"/>
                    <a:gd name="connsiteX18" fmla="*/ 321174 w 377903"/>
                    <a:gd name="connsiteY18" fmla="*/ 55142 h 400978"/>
                    <a:gd name="connsiteX19" fmla="*/ 317880 w 377903"/>
                    <a:gd name="connsiteY19" fmla="*/ 49594 h 400978"/>
                    <a:gd name="connsiteX20" fmla="*/ 316671 w 377903"/>
                    <a:gd name="connsiteY20" fmla="*/ 47423 h 400978"/>
                    <a:gd name="connsiteX21" fmla="*/ 312168 w 377903"/>
                    <a:gd name="connsiteY21" fmla="*/ 39946 h 400978"/>
                    <a:gd name="connsiteX22" fmla="*/ 308069 w 377903"/>
                    <a:gd name="connsiteY22" fmla="*/ 32950 h 400978"/>
                    <a:gd name="connsiteX23" fmla="*/ 302439 w 377903"/>
                    <a:gd name="connsiteY23" fmla="*/ 23624 h 400978"/>
                    <a:gd name="connsiteX24" fmla="*/ 297052 w 377903"/>
                    <a:gd name="connsiteY24" fmla="*/ 14778 h 400978"/>
                    <a:gd name="connsiteX25" fmla="*/ 293676 w 377903"/>
                    <a:gd name="connsiteY25" fmla="*/ 9150 h 400978"/>
                    <a:gd name="connsiteX26" fmla="*/ 286923 w 377903"/>
                    <a:gd name="connsiteY26" fmla="*/ -1703 h 400978"/>
                    <a:gd name="connsiteX27" fmla="*/ 204748 w 377903"/>
                    <a:gd name="connsiteY27" fmla="*/ 22899 h 400978"/>
                    <a:gd name="connsiteX28" fmla="*/ 189793 w 377903"/>
                    <a:gd name="connsiteY28" fmla="*/ 27402 h 40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7903" h="400978">
                      <a:moveTo>
                        <a:pt x="-4062" y="85213"/>
                      </a:moveTo>
                      <a:cubicBezTo>
                        <a:pt x="-4062" y="95586"/>
                        <a:pt x="-3178" y="105878"/>
                        <a:pt x="-2617" y="116250"/>
                      </a:cubicBezTo>
                      <a:lnTo>
                        <a:pt x="-2617" y="120270"/>
                      </a:lnTo>
                      <a:cubicBezTo>
                        <a:pt x="-2617" y="128713"/>
                        <a:pt x="-1651" y="137154"/>
                        <a:pt x="-1007" y="145517"/>
                      </a:cubicBezTo>
                      <a:cubicBezTo>
                        <a:pt x="-285" y="155165"/>
                        <a:pt x="441" y="164735"/>
                        <a:pt x="1325" y="174383"/>
                      </a:cubicBezTo>
                      <a:cubicBezTo>
                        <a:pt x="1808" y="180333"/>
                        <a:pt x="2451" y="186363"/>
                        <a:pt x="3013" y="192313"/>
                      </a:cubicBezTo>
                      <a:cubicBezTo>
                        <a:pt x="3818" y="200354"/>
                        <a:pt x="4619" y="208957"/>
                        <a:pt x="5667" y="217159"/>
                      </a:cubicBezTo>
                      <a:cubicBezTo>
                        <a:pt x="6711" y="225360"/>
                        <a:pt x="7677" y="234928"/>
                        <a:pt x="8961" y="243691"/>
                      </a:cubicBezTo>
                      <a:cubicBezTo>
                        <a:pt x="10492" y="256557"/>
                        <a:pt x="12341" y="269181"/>
                        <a:pt x="14269" y="281724"/>
                      </a:cubicBezTo>
                      <a:cubicBezTo>
                        <a:pt x="15717" y="291614"/>
                        <a:pt x="17406" y="301343"/>
                        <a:pt x="19011" y="310991"/>
                      </a:cubicBezTo>
                      <a:cubicBezTo>
                        <a:pt x="20621" y="320639"/>
                        <a:pt x="22710" y="331816"/>
                        <a:pt x="24641" y="342187"/>
                      </a:cubicBezTo>
                      <a:cubicBezTo>
                        <a:pt x="26573" y="352560"/>
                        <a:pt x="28179" y="360681"/>
                        <a:pt x="30189" y="369848"/>
                      </a:cubicBezTo>
                      <a:cubicBezTo>
                        <a:pt x="30672" y="372741"/>
                        <a:pt x="31316" y="375556"/>
                        <a:pt x="32038" y="378369"/>
                      </a:cubicBezTo>
                      <a:cubicBezTo>
                        <a:pt x="33404" y="385446"/>
                        <a:pt x="35014" y="392360"/>
                        <a:pt x="36541" y="399275"/>
                      </a:cubicBezTo>
                      <a:lnTo>
                        <a:pt x="142838" y="399275"/>
                      </a:lnTo>
                      <a:cubicBezTo>
                        <a:pt x="158837" y="323052"/>
                        <a:pt x="200888" y="254788"/>
                        <a:pt x="261836" y="206303"/>
                      </a:cubicBezTo>
                      <a:cubicBezTo>
                        <a:pt x="275667" y="195208"/>
                        <a:pt x="290378" y="185317"/>
                        <a:pt x="305819" y="176634"/>
                      </a:cubicBezTo>
                      <a:cubicBezTo>
                        <a:pt x="327365" y="164493"/>
                        <a:pt x="350121" y="154765"/>
                        <a:pt x="373842" y="147688"/>
                      </a:cubicBezTo>
                      <a:cubicBezTo>
                        <a:pt x="353740" y="111103"/>
                        <a:pt x="335567" y="79585"/>
                        <a:pt x="321174" y="55142"/>
                      </a:cubicBezTo>
                      <a:cubicBezTo>
                        <a:pt x="320051" y="53212"/>
                        <a:pt x="318924" y="51443"/>
                        <a:pt x="317880" y="49594"/>
                      </a:cubicBezTo>
                      <a:cubicBezTo>
                        <a:pt x="316832" y="47745"/>
                        <a:pt x="317075" y="48228"/>
                        <a:pt x="316671" y="47423"/>
                      </a:cubicBezTo>
                      <a:cubicBezTo>
                        <a:pt x="315065" y="44850"/>
                        <a:pt x="313616" y="42359"/>
                        <a:pt x="312168" y="39946"/>
                      </a:cubicBezTo>
                      <a:cubicBezTo>
                        <a:pt x="310723" y="37533"/>
                        <a:pt x="309357" y="35201"/>
                        <a:pt x="308069" y="32950"/>
                      </a:cubicBezTo>
                      <a:cubicBezTo>
                        <a:pt x="306781" y="30698"/>
                        <a:pt x="304127" y="26517"/>
                        <a:pt x="302439" y="23624"/>
                      </a:cubicBezTo>
                      <a:cubicBezTo>
                        <a:pt x="300751" y="20728"/>
                        <a:pt x="298741" y="17432"/>
                        <a:pt x="297052" y="14778"/>
                      </a:cubicBezTo>
                      <a:cubicBezTo>
                        <a:pt x="295364" y="12126"/>
                        <a:pt x="294642" y="10919"/>
                        <a:pt x="293676" y="9150"/>
                      </a:cubicBezTo>
                      <a:lnTo>
                        <a:pt x="286923" y="-1703"/>
                      </a:lnTo>
                      <a:lnTo>
                        <a:pt x="204748" y="22899"/>
                      </a:lnTo>
                      <a:lnTo>
                        <a:pt x="189793" y="27402"/>
                      </a:lnTo>
                      <a:close/>
                    </a:path>
                  </a:pathLst>
                </a:custGeom>
                <a:solidFill>
                  <a:srgbClr val="26B3AE"/>
                </a:solidFill>
                <a:ln w="8032" cap="flat">
                  <a:noFill/>
                  <a:prstDash val="solid"/>
                  <a:miter/>
                </a:ln>
              </p:spPr>
              <p:txBody>
                <a:bodyPr rtlCol="0" anchor="ctr"/>
                <a:lstStyle/>
                <a:p>
                  <a:endParaRPr lang="zh-CN" altLang="en-US"/>
                </a:p>
              </p:txBody>
            </p:sp>
            <p:sp>
              <p:nvSpPr>
                <p:cNvPr id="364" name="iṣḻiďè">
                  <a:extLst>
                    <a:ext uri="{FF2B5EF4-FFF2-40B4-BE49-F238E27FC236}">
                      <a16:creationId xmlns:a16="http://schemas.microsoft.com/office/drawing/2014/main" id="{7F95D4B7-C291-1736-E4DF-28D32F0C82F3}"/>
                    </a:ext>
                  </a:extLst>
                </p:cNvPr>
                <p:cNvSpPr/>
                <p:nvPr/>
              </p:nvSpPr>
              <p:spPr>
                <a:xfrm>
                  <a:off x="8898977" y="6411870"/>
                  <a:ext cx="301851" cy="182580"/>
                </a:xfrm>
                <a:custGeom>
                  <a:avLst/>
                  <a:gdLst>
                    <a:gd name="connsiteX0" fmla="*/ 1883 w 301851"/>
                    <a:gd name="connsiteY0" fmla="*/ 141489 h 182580"/>
                    <a:gd name="connsiteX1" fmla="*/ 188663 w 301851"/>
                    <a:gd name="connsiteY1" fmla="*/ 164645 h 182580"/>
                    <a:gd name="connsiteX2" fmla="*/ 291823 w 301851"/>
                    <a:gd name="connsiteY2" fmla="*/ 37687 h 182580"/>
                    <a:gd name="connsiteX3" fmla="*/ 105043 w 301851"/>
                    <a:gd name="connsiteY3" fmla="*/ 14529 h 182580"/>
                    <a:gd name="connsiteX4" fmla="*/ 1883 w 301851"/>
                    <a:gd name="connsiteY4" fmla="*/ 141489 h 182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1851" h="182580">
                      <a:moveTo>
                        <a:pt x="1883" y="141489"/>
                      </a:moveTo>
                      <a:cubicBezTo>
                        <a:pt x="25038" y="182977"/>
                        <a:pt x="108659" y="193350"/>
                        <a:pt x="188663" y="164645"/>
                      </a:cubicBezTo>
                      <a:cubicBezTo>
                        <a:pt x="268664" y="135942"/>
                        <a:pt x="314979" y="79175"/>
                        <a:pt x="291823" y="37687"/>
                      </a:cubicBezTo>
                      <a:cubicBezTo>
                        <a:pt x="268664" y="-3803"/>
                        <a:pt x="185126" y="-14176"/>
                        <a:pt x="105043" y="14529"/>
                      </a:cubicBezTo>
                      <a:cubicBezTo>
                        <a:pt x="24956" y="43235"/>
                        <a:pt x="-21195" y="100001"/>
                        <a:pt x="1883" y="141489"/>
                      </a:cubicBezTo>
                      <a:close/>
                    </a:path>
                  </a:pathLst>
                </a:custGeom>
                <a:solidFill>
                  <a:srgbClr val="6ACCCA"/>
                </a:solidFill>
                <a:ln w="8032" cap="flat">
                  <a:noFill/>
                  <a:prstDash val="solid"/>
                  <a:miter/>
                </a:ln>
              </p:spPr>
              <p:txBody>
                <a:bodyPr rtlCol="0" anchor="ctr"/>
                <a:lstStyle/>
                <a:p>
                  <a:endParaRPr lang="zh-CN" altLang="en-US"/>
                </a:p>
              </p:txBody>
            </p:sp>
            <p:sp>
              <p:nvSpPr>
                <p:cNvPr id="365" name="îṡḷïḋe">
                  <a:extLst>
                    <a:ext uri="{FF2B5EF4-FFF2-40B4-BE49-F238E27FC236}">
                      <a16:creationId xmlns:a16="http://schemas.microsoft.com/office/drawing/2014/main" id="{B55E9384-B11A-A1FE-A147-9AC660C5916D}"/>
                    </a:ext>
                  </a:extLst>
                </p:cNvPr>
                <p:cNvSpPr/>
                <p:nvPr/>
              </p:nvSpPr>
              <p:spPr>
                <a:xfrm>
                  <a:off x="8956380" y="6441848"/>
                  <a:ext cx="199885" cy="115868"/>
                </a:xfrm>
                <a:custGeom>
                  <a:avLst/>
                  <a:gdLst>
                    <a:gd name="connsiteX0" fmla="*/ 25607 w 199885"/>
                    <a:gd name="connsiteY0" fmla="*/ 69942 h 115868"/>
                    <a:gd name="connsiteX1" fmla="*/ -4062 w 199885"/>
                    <a:gd name="connsiteY1" fmla="*/ 77983 h 115868"/>
                    <a:gd name="connsiteX2" fmla="*/ 53988 w 199885"/>
                    <a:gd name="connsiteY2" fmla="*/ 42362 h 115868"/>
                    <a:gd name="connsiteX3" fmla="*/ 35418 w 199885"/>
                    <a:gd name="connsiteY3" fmla="*/ 20331 h 115868"/>
                    <a:gd name="connsiteX4" fmla="*/ 71440 w 199885"/>
                    <a:gd name="connsiteY4" fmla="*/ 29981 h 115868"/>
                    <a:gd name="connsiteX5" fmla="*/ 56320 w 199885"/>
                    <a:gd name="connsiteY5" fmla="*/ 4089 h 115868"/>
                    <a:gd name="connsiteX6" fmla="*/ 88482 w 199885"/>
                    <a:gd name="connsiteY6" fmla="*/ 18160 h 115868"/>
                    <a:gd name="connsiteX7" fmla="*/ 135842 w 199885"/>
                    <a:gd name="connsiteY7" fmla="*/ -1056 h 115868"/>
                    <a:gd name="connsiteX8" fmla="*/ 126196 w 199885"/>
                    <a:gd name="connsiteY8" fmla="*/ 11810 h 115868"/>
                    <a:gd name="connsiteX9" fmla="*/ 174439 w 199885"/>
                    <a:gd name="connsiteY9" fmla="*/ 16955 h 115868"/>
                    <a:gd name="connsiteX10" fmla="*/ 149352 w 199885"/>
                    <a:gd name="connsiteY10" fmla="*/ 31348 h 115868"/>
                    <a:gd name="connsiteX11" fmla="*/ 195824 w 199885"/>
                    <a:gd name="connsiteY11" fmla="*/ 41479 h 115868"/>
                    <a:gd name="connsiteX12" fmla="*/ 152806 w 199885"/>
                    <a:gd name="connsiteY12" fmla="*/ 47751 h 115868"/>
                    <a:gd name="connsiteX13" fmla="*/ 184968 w 199885"/>
                    <a:gd name="connsiteY13" fmla="*/ 78544 h 115868"/>
                    <a:gd name="connsiteX14" fmla="*/ 130777 w 199885"/>
                    <a:gd name="connsiteY14" fmla="*/ 62463 h 115868"/>
                    <a:gd name="connsiteX15" fmla="*/ 154899 w 199885"/>
                    <a:gd name="connsiteY15" fmla="*/ 98807 h 115868"/>
                    <a:gd name="connsiteX16" fmla="*/ 101026 w 199885"/>
                    <a:gd name="connsiteY16" fmla="*/ 69218 h 115868"/>
                    <a:gd name="connsiteX17" fmla="*/ 112765 w 199885"/>
                    <a:gd name="connsiteY17" fmla="*/ 108938 h 115868"/>
                    <a:gd name="connsiteX18" fmla="*/ 84223 w 199885"/>
                    <a:gd name="connsiteY18" fmla="*/ 79027 h 115868"/>
                    <a:gd name="connsiteX19" fmla="*/ 70796 w 199885"/>
                    <a:gd name="connsiteY19" fmla="*/ 114165 h 115868"/>
                    <a:gd name="connsiteX20" fmla="*/ 62111 w 199885"/>
                    <a:gd name="connsiteY20" fmla="*/ 85701 h 115868"/>
                    <a:gd name="connsiteX21" fmla="*/ 45469 w 199885"/>
                    <a:gd name="connsiteY21" fmla="*/ 111431 h 115868"/>
                    <a:gd name="connsiteX22" fmla="*/ 43938 w 199885"/>
                    <a:gd name="connsiteY22" fmla="*/ 112636 h 115868"/>
                    <a:gd name="connsiteX23" fmla="*/ 40722 w 199885"/>
                    <a:gd name="connsiteY23" fmla="*/ 86104 h 115868"/>
                    <a:gd name="connsiteX24" fmla="*/ 14995 w 199885"/>
                    <a:gd name="connsiteY24" fmla="*/ 111431 h 115868"/>
                    <a:gd name="connsiteX25" fmla="*/ 25607 w 199885"/>
                    <a:gd name="connsiteY25" fmla="*/ 69942 h 1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9885" h="115868">
                      <a:moveTo>
                        <a:pt x="25607" y="69942"/>
                      </a:moveTo>
                      <a:cubicBezTo>
                        <a:pt x="18211" y="64073"/>
                        <a:pt x="-4062" y="77983"/>
                        <a:pt x="-4062" y="77983"/>
                      </a:cubicBezTo>
                      <a:cubicBezTo>
                        <a:pt x="-1569" y="31830"/>
                        <a:pt x="53988" y="42362"/>
                        <a:pt x="53988" y="42362"/>
                      </a:cubicBezTo>
                      <a:cubicBezTo>
                        <a:pt x="55115" y="27730"/>
                        <a:pt x="35418" y="20331"/>
                        <a:pt x="35418" y="20331"/>
                      </a:cubicBezTo>
                      <a:cubicBezTo>
                        <a:pt x="45386" y="16230"/>
                        <a:pt x="71440" y="29981"/>
                        <a:pt x="71440" y="29981"/>
                      </a:cubicBezTo>
                      <a:cubicBezTo>
                        <a:pt x="72884" y="23388"/>
                        <a:pt x="56320" y="4089"/>
                        <a:pt x="56320" y="4089"/>
                      </a:cubicBezTo>
                      <a:cubicBezTo>
                        <a:pt x="65327" y="-814"/>
                        <a:pt x="88482" y="18160"/>
                        <a:pt x="88482" y="18160"/>
                      </a:cubicBezTo>
                      <a:cubicBezTo>
                        <a:pt x="100948" y="-7167"/>
                        <a:pt x="135842" y="-1056"/>
                        <a:pt x="135842" y="-1056"/>
                      </a:cubicBezTo>
                      <a:cubicBezTo>
                        <a:pt x="123542" y="2803"/>
                        <a:pt x="126196" y="11810"/>
                        <a:pt x="126196" y="11810"/>
                      </a:cubicBezTo>
                      <a:cubicBezTo>
                        <a:pt x="139784" y="8673"/>
                        <a:pt x="174439" y="16955"/>
                        <a:pt x="174439" y="16955"/>
                      </a:cubicBezTo>
                      <a:lnTo>
                        <a:pt x="149352" y="31348"/>
                      </a:lnTo>
                      <a:cubicBezTo>
                        <a:pt x="165028" y="33680"/>
                        <a:pt x="180548" y="37056"/>
                        <a:pt x="195824" y="41479"/>
                      </a:cubicBezTo>
                      <a:lnTo>
                        <a:pt x="152806" y="47751"/>
                      </a:lnTo>
                      <a:lnTo>
                        <a:pt x="184968" y="78544"/>
                      </a:lnTo>
                      <a:lnTo>
                        <a:pt x="130777" y="62463"/>
                      </a:lnTo>
                      <a:lnTo>
                        <a:pt x="154899" y="98807"/>
                      </a:lnTo>
                      <a:lnTo>
                        <a:pt x="101026" y="69218"/>
                      </a:lnTo>
                      <a:lnTo>
                        <a:pt x="112765" y="108938"/>
                      </a:lnTo>
                      <a:lnTo>
                        <a:pt x="84223" y="79027"/>
                      </a:lnTo>
                      <a:cubicBezTo>
                        <a:pt x="76182" y="80474"/>
                        <a:pt x="70796" y="114165"/>
                        <a:pt x="70796" y="114165"/>
                      </a:cubicBezTo>
                      <a:cubicBezTo>
                        <a:pt x="64361" y="106125"/>
                        <a:pt x="61228" y="95913"/>
                        <a:pt x="62111" y="85701"/>
                      </a:cubicBezTo>
                      <a:cubicBezTo>
                        <a:pt x="46996" y="84736"/>
                        <a:pt x="45469" y="111431"/>
                        <a:pt x="45469" y="111431"/>
                      </a:cubicBezTo>
                      <a:lnTo>
                        <a:pt x="43938" y="112636"/>
                      </a:lnTo>
                      <a:cubicBezTo>
                        <a:pt x="38473" y="104917"/>
                        <a:pt x="37267" y="94947"/>
                        <a:pt x="40722" y="86104"/>
                      </a:cubicBezTo>
                      <a:cubicBezTo>
                        <a:pt x="26573" y="86104"/>
                        <a:pt x="14995" y="111431"/>
                        <a:pt x="14995" y="111431"/>
                      </a:cubicBezTo>
                      <a:cubicBezTo>
                        <a:pt x="4379" y="80393"/>
                        <a:pt x="25607" y="69942"/>
                        <a:pt x="25607" y="69942"/>
                      </a:cubicBezTo>
                      <a:close/>
                    </a:path>
                  </a:pathLst>
                </a:custGeom>
                <a:solidFill>
                  <a:srgbClr val="186E6B"/>
                </a:solidFill>
                <a:ln w="8032" cap="flat">
                  <a:noFill/>
                  <a:prstDash val="solid"/>
                  <a:miter/>
                </a:ln>
              </p:spPr>
              <p:txBody>
                <a:bodyPr rtlCol="0" anchor="ctr"/>
                <a:lstStyle/>
                <a:p>
                  <a:endParaRPr lang="zh-CN" altLang="en-US"/>
                </a:p>
              </p:txBody>
            </p:sp>
            <p:sp>
              <p:nvSpPr>
                <p:cNvPr id="366" name="iş1ïḍé">
                  <a:extLst>
                    <a:ext uri="{FF2B5EF4-FFF2-40B4-BE49-F238E27FC236}">
                      <a16:creationId xmlns:a16="http://schemas.microsoft.com/office/drawing/2014/main" id="{C5BE6095-9FD5-05B7-D958-61BAA3A8F7C3}"/>
                    </a:ext>
                  </a:extLst>
                </p:cNvPr>
                <p:cNvSpPr/>
                <p:nvPr/>
              </p:nvSpPr>
              <p:spPr>
                <a:xfrm>
                  <a:off x="9447172" y="6308702"/>
                  <a:ext cx="462085" cy="541687"/>
                </a:xfrm>
                <a:custGeom>
                  <a:avLst/>
                  <a:gdLst>
                    <a:gd name="connsiteX0" fmla="*/ -4062 w 462085"/>
                    <a:gd name="connsiteY0" fmla="*/ 366470 h 541687"/>
                    <a:gd name="connsiteX1" fmla="*/ -4062 w 462085"/>
                    <a:gd name="connsiteY1" fmla="*/ 389225 h 541687"/>
                    <a:gd name="connsiteX2" fmla="*/ -4062 w 462085"/>
                    <a:gd name="connsiteY2" fmla="*/ 400322 h 541687"/>
                    <a:gd name="connsiteX3" fmla="*/ -4062 w 462085"/>
                    <a:gd name="connsiteY3" fmla="*/ 411739 h 541687"/>
                    <a:gd name="connsiteX4" fmla="*/ -3500 w 462085"/>
                    <a:gd name="connsiteY4" fmla="*/ 429830 h 541687"/>
                    <a:gd name="connsiteX5" fmla="*/ -2295 w 462085"/>
                    <a:gd name="connsiteY5" fmla="*/ 455639 h 541687"/>
                    <a:gd name="connsiteX6" fmla="*/ -2295 w 462085"/>
                    <a:gd name="connsiteY6" fmla="*/ 455639 h 541687"/>
                    <a:gd name="connsiteX7" fmla="*/ 763 w 462085"/>
                    <a:gd name="connsiteY7" fmla="*/ 500345 h 541687"/>
                    <a:gd name="connsiteX8" fmla="*/ 1808 w 462085"/>
                    <a:gd name="connsiteY8" fmla="*/ 512889 h 541687"/>
                    <a:gd name="connsiteX9" fmla="*/ 4623 w 462085"/>
                    <a:gd name="connsiteY9" fmla="*/ 539984 h 541687"/>
                    <a:gd name="connsiteX10" fmla="*/ 458023 w 462085"/>
                    <a:gd name="connsiteY10" fmla="*/ 539984 h 541687"/>
                    <a:gd name="connsiteX11" fmla="*/ 424739 w 462085"/>
                    <a:gd name="connsiteY11" fmla="*/ 334549 h 541687"/>
                    <a:gd name="connsiteX12" fmla="*/ 385741 w 462085"/>
                    <a:gd name="connsiteY12" fmla="*/ 164815 h 541687"/>
                    <a:gd name="connsiteX13" fmla="*/ 378745 w 462085"/>
                    <a:gd name="connsiteY13" fmla="*/ 137718 h 541687"/>
                    <a:gd name="connsiteX14" fmla="*/ 376413 w 462085"/>
                    <a:gd name="connsiteY14" fmla="*/ 129035 h 541687"/>
                    <a:gd name="connsiteX15" fmla="*/ 372958 w 462085"/>
                    <a:gd name="connsiteY15" fmla="*/ 116009 h 541687"/>
                    <a:gd name="connsiteX16" fmla="*/ 346988 w 462085"/>
                    <a:gd name="connsiteY16" fmla="*/ 24748 h 541687"/>
                    <a:gd name="connsiteX17" fmla="*/ 344977 w 462085"/>
                    <a:gd name="connsiteY17" fmla="*/ 17996 h 541687"/>
                    <a:gd name="connsiteX18" fmla="*/ 344251 w 462085"/>
                    <a:gd name="connsiteY18" fmla="*/ 15503 h 541687"/>
                    <a:gd name="connsiteX19" fmla="*/ 343124 w 462085"/>
                    <a:gd name="connsiteY19" fmla="*/ 12126 h 541687"/>
                    <a:gd name="connsiteX20" fmla="*/ 341758 w 462085"/>
                    <a:gd name="connsiteY20" fmla="*/ 7543 h 541687"/>
                    <a:gd name="connsiteX21" fmla="*/ 338865 w 462085"/>
                    <a:gd name="connsiteY21" fmla="*/ -1703 h 541687"/>
                    <a:gd name="connsiteX22" fmla="*/ 317154 w 462085"/>
                    <a:gd name="connsiteY22" fmla="*/ -900 h 541687"/>
                    <a:gd name="connsiteX23" fmla="*/ 300594 w 462085"/>
                    <a:gd name="connsiteY23" fmla="*/ -257 h 541687"/>
                    <a:gd name="connsiteX24" fmla="*/ 260953 w 462085"/>
                    <a:gd name="connsiteY24" fmla="*/ 1351 h 541687"/>
                    <a:gd name="connsiteX25" fmla="*/ 119844 w 462085"/>
                    <a:gd name="connsiteY25" fmla="*/ 6818 h 541687"/>
                    <a:gd name="connsiteX26" fmla="*/ 104563 w 462085"/>
                    <a:gd name="connsiteY26" fmla="*/ 7382 h 541687"/>
                    <a:gd name="connsiteX27" fmla="*/ 94996 w 462085"/>
                    <a:gd name="connsiteY27" fmla="*/ 7784 h 541687"/>
                    <a:gd name="connsiteX28" fmla="*/ 35096 w 462085"/>
                    <a:gd name="connsiteY28" fmla="*/ 10116 h 541687"/>
                    <a:gd name="connsiteX29" fmla="*/ 35096 w 462085"/>
                    <a:gd name="connsiteY29" fmla="*/ 10116 h 541687"/>
                    <a:gd name="connsiteX30" fmla="*/ 17567 w 462085"/>
                    <a:gd name="connsiteY30" fmla="*/ 102099 h 541687"/>
                    <a:gd name="connsiteX31" fmla="*/ 10653 w 462085"/>
                    <a:gd name="connsiteY31" fmla="*/ 148090 h 541687"/>
                    <a:gd name="connsiteX32" fmla="*/ 5105 w 462085"/>
                    <a:gd name="connsiteY32" fmla="*/ 193840 h 541687"/>
                    <a:gd name="connsiteX33" fmla="*/ 1808 w 462085"/>
                    <a:gd name="connsiteY33" fmla="*/ 227851 h 541687"/>
                    <a:gd name="connsiteX34" fmla="*/ -846 w 462085"/>
                    <a:gd name="connsiteY34" fmla="*/ 261782 h 541687"/>
                    <a:gd name="connsiteX35" fmla="*/ -2374 w 462085"/>
                    <a:gd name="connsiteY35" fmla="*/ 289684 h 541687"/>
                    <a:gd name="connsiteX36" fmla="*/ -4062 w 462085"/>
                    <a:gd name="connsiteY36" fmla="*/ 366470 h 54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2085" h="541687">
                      <a:moveTo>
                        <a:pt x="-4062" y="366470"/>
                      </a:moveTo>
                      <a:cubicBezTo>
                        <a:pt x="-4062" y="374110"/>
                        <a:pt x="-4062" y="381667"/>
                        <a:pt x="-4062" y="389225"/>
                      </a:cubicBezTo>
                      <a:cubicBezTo>
                        <a:pt x="-4062" y="392923"/>
                        <a:pt x="-4062" y="396541"/>
                        <a:pt x="-4062" y="400322"/>
                      </a:cubicBezTo>
                      <a:cubicBezTo>
                        <a:pt x="-4062" y="404100"/>
                        <a:pt x="-4062" y="407879"/>
                        <a:pt x="-4062" y="411739"/>
                      </a:cubicBezTo>
                      <a:cubicBezTo>
                        <a:pt x="-4062" y="417769"/>
                        <a:pt x="-4062" y="423799"/>
                        <a:pt x="-3500" y="429830"/>
                      </a:cubicBezTo>
                      <a:cubicBezTo>
                        <a:pt x="-3178" y="438514"/>
                        <a:pt x="-2774" y="447116"/>
                        <a:pt x="-2295" y="455639"/>
                      </a:cubicBezTo>
                      <a:lnTo>
                        <a:pt x="-2295" y="455639"/>
                      </a:lnTo>
                      <a:cubicBezTo>
                        <a:pt x="-1569" y="470757"/>
                        <a:pt x="-524" y="485630"/>
                        <a:pt x="763" y="500345"/>
                      </a:cubicBezTo>
                      <a:cubicBezTo>
                        <a:pt x="763" y="504526"/>
                        <a:pt x="1403" y="508788"/>
                        <a:pt x="1808" y="512889"/>
                      </a:cubicBezTo>
                      <a:cubicBezTo>
                        <a:pt x="2612" y="522054"/>
                        <a:pt x="3574" y="531060"/>
                        <a:pt x="4623" y="539984"/>
                      </a:cubicBezTo>
                      <a:lnTo>
                        <a:pt x="458023" y="539984"/>
                      </a:lnTo>
                      <a:cubicBezTo>
                        <a:pt x="449983" y="470757"/>
                        <a:pt x="438083" y="400481"/>
                        <a:pt x="424739" y="334549"/>
                      </a:cubicBezTo>
                      <a:cubicBezTo>
                        <a:pt x="412195" y="272718"/>
                        <a:pt x="398446" y="214746"/>
                        <a:pt x="385741" y="164815"/>
                      </a:cubicBezTo>
                      <a:lnTo>
                        <a:pt x="378745" y="137718"/>
                      </a:lnTo>
                      <a:cubicBezTo>
                        <a:pt x="377940" y="134744"/>
                        <a:pt x="377139" y="131929"/>
                        <a:pt x="376413" y="129035"/>
                      </a:cubicBezTo>
                      <a:cubicBezTo>
                        <a:pt x="375208" y="124613"/>
                        <a:pt x="374081" y="120190"/>
                        <a:pt x="372958" y="116009"/>
                      </a:cubicBezTo>
                      <a:cubicBezTo>
                        <a:pt x="362342" y="76772"/>
                        <a:pt x="353175" y="45252"/>
                        <a:pt x="346988" y="24748"/>
                      </a:cubicBezTo>
                      <a:cubicBezTo>
                        <a:pt x="346261" y="22338"/>
                        <a:pt x="345539" y="20086"/>
                        <a:pt x="344977" y="17996"/>
                      </a:cubicBezTo>
                      <a:cubicBezTo>
                        <a:pt x="344412" y="15905"/>
                        <a:pt x="344495" y="16227"/>
                        <a:pt x="344251" y="15503"/>
                      </a:cubicBezTo>
                      <a:lnTo>
                        <a:pt x="343124" y="12126"/>
                      </a:lnTo>
                      <a:lnTo>
                        <a:pt x="341758" y="7543"/>
                      </a:lnTo>
                      <a:cubicBezTo>
                        <a:pt x="339830" y="1512"/>
                        <a:pt x="338865" y="-1703"/>
                        <a:pt x="338865" y="-1703"/>
                      </a:cubicBezTo>
                      <a:lnTo>
                        <a:pt x="317154" y="-900"/>
                      </a:lnTo>
                      <a:lnTo>
                        <a:pt x="300594" y="-257"/>
                      </a:lnTo>
                      <a:lnTo>
                        <a:pt x="260953" y="1351"/>
                      </a:lnTo>
                      <a:lnTo>
                        <a:pt x="119844" y="6818"/>
                      </a:lnTo>
                      <a:lnTo>
                        <a:pt x="104563" y="7382"/>
                      </a:lnTo>
                      <a:lnTo>
                        <a:pt x="94996" y="7784"/>
                      </a:lnTo>
                      <a:lnTo>
                        <a:pt x="35096" y="10116"/>
                      </a:lnTo>
                      <a:cubicBezTo>
                        <a:pt x="35096" y="10116"/>
                        <a:pt x="35096" y="10116"/>
                        <a:pt x="35096" y="10116"/>
                      </a:cubicBezTo>
                      <a:cubicBezTo>
                        <a:pt x="28340" y="40749"/>
                        <a:pt x="22470" y="71545"/>
                        <a:pt x="17567" y="102099"/>
                      </a:cubicBezTo>
                      <a:cubicBezTo>
                        <a:pt x="15074" y="117536"/>
                        <a:pt x="12742" y="132814"/>
                        <a:pt x="10653" y="148090"/>
                      </a:cubicBezTo>
                      <a:cubicBezTo>
                        <a:pt x="8560" y="163366"/>
                        <a:pt x="6794" y="178564"/>
                        <a:pt x="5105" y="193840"/>
                      </a:cubicBezTo>
                      <a:cubicBezTo>
                        <a:pt x="3979" y="205179"/>
                        <a:pt x="2773" y="216595"/>
                        <a:pt x="1808" y="227851"/>
                      </a:cubicBezTo>
                      <a:cubicBezTo>
                        <a:pt x="842" y="239109"/>
                        <a:pt x="37" y="250526"/>
                        <a:pt x="-846" y="261782"/>
                      </a:cubicBezTo>
                      <a:cubicBezTo>
                        <a:pt x="-1408" y="271110"/>
                        <a:pt x="-1973" y="280437"/>
                        <a:pt x="-2374" y="289684"/>
                      </a:cubicBezTo>
                      <a:cubicBezTo>
                        <a:pt x="-3418" y="315735"/>
                        <a:pt x="-4062" y="341384"/>
                        <a:pt x="-4062" y="366470"/>
                      </a:cubicBezTo>
                      <a:close/>
                    </a:path>
                  </a:pathLst>
                </a:custGeom>
                <a:solidFill>
                  <a:srgbClr val="1A9490"/>
                </a:solidFill>
                <a:ln w="8032" cap="flat">
                  <a:noFill/>
                  <a:prstDash val="solid"/>
                  <a:miter/>
                </a:ln>
              </p:spPr>
              <p:txBody>
                <a:bodyPr rtlCol="0" anchor="ctr"/>
                <a:lstStyle/>
                <a:p>
                  <a:endParaRPr lang="zh-CN" altLang="en-US"/>
                </a:p>
              </p:txBody>
            </p:sp>
            <p:sp>
              <p:nvSpPr>
                <p:cNvPr id="367" name="îs1iḋe">
                  <a:extLst>
                    <a:ext uri="{FF2B5EF4-FFF2-40B4-BE49-F238E27FC236}">
                      <a16:creationId xmlns:a16="http://schemas.microsoft.com/office/drawing/2014/main" id="{416DEF24-5339-8B33-9A36-A0B22424256D}"/>
                    </a:ext>
                  </a:extLst>
                </p:cNvPr>
                <p:cNvSpPr/>
                <p:nvPr/>
              </p:nvSpPr>
              <p:spPr>
                <a:xfrm>
                  <a:off x="9447172" y="6308783"/>
                  <a:ext cx="389559" cy="541606"/>
                </a:xfrm>
                <a:custGeom>
                  <a:avLst/>
                  <a:gdLst>
                    <a:gd name="connsiteX0" fmla="*/ -4062 w 389559"/>
                    <a:gd name="connsiteY0" fmla="*/ 366389 h 541606"/>
                    <a:gd name="connsiteX1" fmla="*/ -4062 w 389559"/>
                    <a:gd name="connsiteY1" fmla="*/ 389144 h 541606"/>
                    <a:gd name="connsiteX2" fmla="*/ -4062 w 389559"/>
                    <a:gd name="connsiteY2" fmla="*/ 400241 h 541606"/>
                    <a:gd name="connsiteX3" fmla="*/ -4062 w 389559"/>
                    <a:gd name="connsiteY3" fmla="*/ 411658 h 541606"/>
                    <a:gd name="connsiteX4" fmla="*/ -3500 w 389559"/>
                    <a:gd name="connsiteY4" fmla="*/ 429749 h 541606"/>
                    <a:gd name="connsiteX5" fmla="*/ -2295 w 389559"/>
                    <a:gd name="connsiteY5" fmla="*/ 455559 h 541606"/>
                    <a:gd name="connsiteX6" fmla="*/ -2295 w 389559"/>
                    <a:gd name="connsiteY6" fmla="*/ 455559 h 541606"/>
                    <a:gd name="connsiteX7" fmla="*/ 763 w 389559"/>
                    <a:gd name="connsiteY7" fmla="*/ 500265 h 541606"/>
                    <a:gd name="connsiteX8" fmla="*/ 1808 w 389559"/>
                    <a:gd name="connsiteY8" fmla="*/ 512808 h 541606"/>
                    <a:gd name="connsiteX9" fmla="*/ 4623 w 389559"/>
                    <a:gd name="connsiteY9" fmla="*/ 539904 h 541606"/>
                    <a:gd name="connsiteX10" fmla="*/ 64282 w 389559"/>
                    <a:gd name="connsiteY10" fmla="*/ 539904 h 541606"/>
                    <a:gd name="connsiteX11" fmla="*/ 65166 w 389559"/>
                    <a:gd name="connsiteY11" fmla="*/ 487962 h 541606"/>
                    <a:gd name="connsiteX12" fmla="*/ 161652 w 389559"/>
                    <a:gd name="connsiteY12" fmla="*/ 262828 h 541606"/>
                    <a:gd name="connsiteX13" fmla="*/ 172908 w 389559"/>
                    <a:gd name="connsiteY13" fmla="*/ 251812 h 541606"/>
                    <a:gd name="connsiteX14" fmla="*/ 172908 w 389559"/>
                    <a:gd name="connsiteY14" fmla="*/ 251812 h 541606"/>
                    <a:gd name="connsiteX15" fmla="*/ 330985 w 389559"/>
                    <a:gd name="connsiteY15" fmla="*/ 171407 h 541606"/>
                    <a:gd name="connsiteX16" fmla="*/ 358966 w 389559"/>
                    <a:gd name="connsiteY16" fmla="*/ 166825 h 541606"/>
                    <a:gd name="connsiteX17" fmla="*/ 385498 w 389559"/>
                    <a:gd name="connsiteY17" fmla="*/ 164815 h 541606"/>
                    <a:gd name="connsiteX18" fmla="*/ 378506 w 389559"/>
                    <a:gd name="connsiteY18" fmla="*/ 137718 h 541606"/>
                    <a:gd name="connsiteX19" fmla="*/ 376174 w 389559"/>
                    <a:gd name="connsiteY19" fmla="*/ 129033 h 541606"/>
                    <a:gd name="connsiteX20" fmla="*/ 372715 w 389559"/>
                    <a:gd name="connsiteY20" fmla="*/ 116009 h 541606"/>
                    <a:gd name="connsiteX21" fmla="*/ 346744 w 389559"/>
                    <a:gd name="connsiteY21" fmla="*/ 24748 h 541606"/>
                    <a:gd name="connsiteX22" fmla="*/ 344734 w 389559"/>
                    <a:gd name="connsiteY22" fmla="*/ 17996 h 541606"/>
                    <a:gd name="connsiteX23" fmla="*/ 344012 w 389559"/>
                    <a:gd name="connsiteY23" fmla="*/ 15503 h 541606"/>
                    <a:gd name="connsiteX24" fmla="*/ 342885 w 389559"/>
                    <a:gd name="connsiteY24" fmla="*/ 12126 h 541606"/>
                    <a:gd name="connsiteX25" fmla="*/ 341519 w 389559"/>
                    <a:gd name="connsiteY25" fmla="*/ 7543 h 541606"/>
                    <a:gd name="connsiteX26" fmla="*/ 338625 w 389559"/>
                    <a:gd name="connsiteY26" fmla="*/ -1703 h 541606"/>
                    <a:gd name="connsiteX27" fmla="*/ 316914 w 389559"/>
                    <a:gd name="connsiteY27" fmla="*/ -900 h 541606"/>
                    <a:gd name="connsiteX28" fmla="*/ 300350 w 389559"/>
                    <a:gd name="connsiteY28" fmla="*/ -257 h 541606"/>
                    <a:gd name="connsiteX29" fmla="*/ 260709 w 389559"/>
                    <a:gd name="connsiteY29" fmla="*/ 1351 h 541606"/>
                    <a:gd name="connsiteX30" fmla="*/ 119600 w 389559"/>
                    <a:gd name="connsiteY30" fmla="*/ 6818 h 541606"/>
                    <a:gd name="connsiteX31" fmla="*/ 104324 w 389559"/>
                    <a:gd name="connsiteY31" fmla="*/ 7382 h 541606"/>
                    <a:gd name="connsiteX32" fmla="*/ 94756 w 389559"/>
                    <a:gd name="connsiteY32" fmla="*/ 7784 h 541606"/>
                    <a:gd name="connsiteX33" fmla="*/ 34853 w 389559"/>
                    <a:gd name="connsiteY33" fmla="*/ 10116 h 541606"/>
                    <a:gd name="connsiteX34" fmla="*/ 34853 w 389559"/>
                    <a:gd name="connsiteY34" fmla="*/ 10116 h 541606"/>
                    <a:gd name="connsiteX35" fmla="*/ 17327 w 389559"/>
                    <a:gd name="connsiteY35" fmla="*/ 102099 h 541606"/>
                    <a:gd name="connsiteX36" fmla="*/ 10409 w 389559"/>
                    <a:gd name="connsiteY36" fmla="*/ 148090 h 541606"/>
                    <a:gd name="connsiteX37" fmla="*/ 4862 w 389559"/>
                    <a:gd name="connsiteY37" fmla="*/ 193840 h 541606"/>
                    <a:gd name="connsiteX38" fmla="*/ 1564 w 389559"/>
                    <a:gd name="connsiteY38" fmla="*/ 227851 h 541606"/>
                    <a:gd name="connsiteX39" fmla="*/ -1086 w 389559"/>
                    <a:gd name="connsiteY39" fmla="*/ 261782 h 541606"/>
                    <a:gd name="connsiteX40" fmla="*/ -2617 w 389559"/>
                    <a:gd name="connsiteY40" fmla="*/ 289684 h 541606"/>
                    <a:gd name="connsiteX41" fmla="*/ -4062 w 389559"/>
                    <a:gd name="connsiteY41" fmla="*/ 366389 h 541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89559" h="541606">
                      <a:moveTo>
                        <a:pt x="-4062" y="366389"/>
                      </a:moveTo>
                      <a:cubicBezTo>
                        <a:pt x="-4062" y="374029"/>
                        <a:pt x="-4062" y="381587"/>
                        <a:pt x="-4062" y="389144"/>
                      </a:cubicBezTo>
                      <a:cubicBezTo>
                        <a:pt x="-4062" y="392843"/>
                        <a:pt x="-4062" y="396460"/>
                        <a:pt x="-4062" y="400241"/>
                      </a:cubicBezTo>
                      <a:cubicBezTo>
                        <a:pt x="-4062" y="404020"/>
                        <a:pt x="-4062" y="407799"/>
                        <a:pt x="-4062" y="411658"/>
                      </a:cubicBezTo>
                      <a:cubicBezTo>
                        <a:pt x="-4062" y="417688"/>
                        <a:pt x="-4062" y="423719"/>
                        <a:pt x="-3500" y="429749"/>
                      </a:cubicBezTo>
                      <a:cubicBezTo>
                        <a:pt x="-3178" y="438434"/>
                        <a:pt x="-2774" y="447036"/>
                        <a:pt x="-2295" y="455559"/>
                      </a:cubicBezTo>
                      <a:lnTo>
                        <a:pt x="-2295" y="455559"/>
                      </a:lnTo>
                      <a:cubicBezTo>
                        <a:pt x="-1569" y="470676"/>
                        <a:pt x="-524" y="485550"/>
                        <a:pt x="763" y="500265"/>
                      </a:cubicBezTo>
                      <a:cubicBezTo>
                        <a:pt x="763" y="504446"/>
                        <a:pt x="1403" y="508707"/>
                        <a:pt x="1808" y="512808"/>
                      </a:cubicBezTo>
                      <a:cubicBezTo>
                        <a:pt x="2612" y="521974"/>
                        <a:pt x="3574" y="530980"/>
                        <a:pt x="4623" y="539904"/>
                      </a:cubicBezTo>
                      <a:lnTo>
                        <a:pt x="64282" y="539904"/>
                      </a:lnTo>
                      <a:cubicBezTo>
                        <a:pt x="64282" y="522778"/>
                        <a:pt x="64282" y="505410"/>
                        <a:pt x="65166" y="487962"/>
                      </a:cubicBezTo>
                      <a:cubicBezTo>
                        <a:pt x="67419" y="403376"/>
                        <a:pt x="101909" y="322810"/>
                        <a:pt x="161652" y="262828"/>
                      </a:cubicBezTo>
                      <a:lnTo>
                        <a:pt x="172908" y="251812"/>
                      </a:lnTo>
                      <a:lnTo>
                        <a:pt x="172908" y="251812"/>
                      </a:lnTo>
                      <a:cubicBezTo>
                        <a:pt x="217374" y="211209"/>
                        <a:pt x="271969" y="183387"/>
                        <a:pt x="330985" y="171407"/>
                      </a:cubicBezTo>
                      <a:cubicBezTo>
                        <a:pt x="340152" y="169477"/>
                        <a:pt x="349477" y="167950"/>
                        <a:pt x="358966" y="166825"/>
                      </a:cubicBezTo>
                      <a:cubicBezTo>
                        <a:pt x="367650" y="165859"/>
                        <a:pt x="376574" y="165137"/>
                        <a:pt x="385498" y="164815"/>
                      </a:cubicBezTo>
                      <a:lnTo>
                        <a:pt x="378506" y="137718"/>
                      </a:lnTo>
                      <a:cubicBezTo>
                        <a:pt x="377701" y="134744"/>
                        <a:pt x="376896" y="131929"/>
                        <a:pt x="376174" y="129033"/>
                      </a:cubicBezTo>
                      <a:cubicBezTo>
                        <a:pt x="374968" y="124613"/>
                        <a:pt x="373842" y="120190"/>
                        <a:pt x="372715" y="116009"/>
                      </a:cubicBezTo>
                      <a:cubicBezTo>
                        <a:pt x="362103" y="76770"/>
                        <a:pt x="352936" y="45252"/>
                        <a:pt x="346744" y="24748"/>
                      </a:cubicBezTo>
                      <a:cubicBezTo>
                        <a:pt x="346022" y="22338"/>
                        <a:pt x="345295" y="20086"/>
                        <a:pt x="344734" y="17996"/>
                      </a:cubicBezTo>
                      <a:cubicBezTo>
                        <a:pt x="344173" y="15905"/>
                        <a:pt x="344251" y="16227"/>
                        <a:pt x="344012" y="15503"/>
                      </a:cubicBezTo>
                      <a:lnTo>
                        <a:pt x="342885" y="12126"/>
                      </a:lnTo>
                      <a:lnTo>
                        <a:pt x="341519" y="7543"/>
                      </a:lnTo>
                      <a:cubicBezTo>
                        <a:pt x="339587" y="1512"/>
                        <a:pt x="338625" y="-1703"/>
                        <a:pt x="338625" y="-1703"/>
                      </a:cubicBezTo>
                      <a:lnTo>
                        <a:pt x="316914" y="-900"/>
                      </a:lnTo>
                      <a:lnTo>
                        <a:pt x="300350" y="-257"/>
                      </a:lnTo>
                      <a:lnTo>
                        <a:pt x="260709" y="1351"/>
                      </a:lnTo>
                      <a:lnTo>
                        <a:pt x="119600" y="6818"/>
                      </a:lnTo>
                      <a:lnTo>
                        <a:pt x="104324" y="7382"/>
                      </a:lnTo>
                      <a:lnTo>
                        <a:pt x="94756" y="7784"/>
                      </a:lnTo>
                      <a:lnTo>
                        <a:pt x="34853" y="10116"/>
                      </a:lnTo>
                      <a:cubicBezTo>
                        <a:pt x="34853" y="10116"/>
                        <a:pt x="34853" y="10116"/>
                        <a:pt x="34853" y="10116"/>
                      </a:cubicBezTo>
                      <a:cubicBezTo>
                        <a:pt x="28100" y="40749"/>
                        <a:pt x="22231" y="71545"/>
                        <a:pt x="17327" y="102099"/>
                      </a:cubicBezTo>
                      <a:cubicBezTo>
                        <a:pt x="14752" y="117536"/>
                        <a:pt x="12502" y="132814"/>
                        <a:pt x="10409" y="148090"/>
                      </a:cubicBezTo>
                      <a:cubicBezTo>
                        <a:pt x="8321" y="163366"/>
                        <a:pt x="6550" y="178564"/>
                        <a:pt x="4862" y="193840"/>
                      </a:cubicBezTo>
                      <a:cubicBezTo>
                        <a:pt x="3735" y="205179"/>
                        <a:pt x="2530" y="216595"/>
                        <a:pt x="1564" y="227851"/>
                      </a:cubicBezTo>
                      <a:cubicBezTo>
                        <a:pt x="602" y="239109"/>
                        <a:pt x="-203" y="250526"/>
                        <a:pt x="-1086" y="261782"/>
                      </a:cubicBezTo>
                      <a:cubicBezTo>
                        <a:pt x="-1651" y="271110"/>
                        <a:pt x="-2213" y="280437"/>
                        <a:pt x="-2617" y="289684"/>
                      </a:cubicBezTo>
                      <a:cubicBezTo>
                        <a:pt x="-3418" y="315655"/>
                        <a:pt x="-4062" y="341304"/>
                        <a:pt x="-4062" y="366389"/>
                      </a:cubicBezTo>
                      <a:close/>
                    </a:path>
                  </a:pathLst>
                </a:custGeom>
                <a:solidFill>
                  <a:srgbClr val="26B3AE"/>
                </a:solidFill>
                <a:ln w="8032" cap="flat">
                  <a:noFill/>
                  <a:prstDash val="solid"/>
                  <a:miter/>
                </a:ln>
              </p:spPr>
              <p:txBody>
                <a:bodyPr rtlCol="0" anchor="ctr"/>
                <a:lstStyle/>
                <a:p>
                  <a:endParaRPr lang="zh-CN" altLang="en-US"/>
                </a:p>
              </p:txBody>
            </p:sp>
            <p:sp>
              <p:nvSpPr>
                <p:cNvPr id="368" name="ïsľîďê">
                  <a:extLst>
                    <a:ext uri="{FF2B5EF4-FFF2-40B4-BE49-F238E27FC236}">
                      <a16:creationId xmlns:a16="http://schemas.microsoft.com/office/drawing/2014/main" id="{842AC471-A4E6-A621-42F8-04380C5F2B8C}"/>
                    </a:ext>
                  </a:extLst>
                </p:cNvPr>
                <p:cNvSpPr/>
                <p:nvPr/>
              </p:nvSpPr>
              <p:spPr>
                <a:xfrm>
                  <a:off x="9486150" y="6241647"/>
                  <a:ext cx="309755" cy="168661"/>
                </a:xfrm>
                <a:custGeom>
                  <a:avLst/>
                  <a:gdLst>
                    <a:gd name="connsiteX0" fmla="*/ -2515 w 309755"/>
                    <a:gd name="connsiteY0" fmla="*/ 96629 h 168661"/>
                    <a:gd name="connsiteX1" fmla="*/ 172527 w 309755"/>
                    <a:gd name="connsiteY1" fmla="*/ 165778 h 168661"/>
                    <a:gd name="connsiteX2" fmla="*/ 304147 w 309755"/>
                    <a:gd name="connsiteY2" fmla="*/ 68568 h 168661"/>
                    <a:gd name="connsiteX3" fmla="*/ 129109 w 309755"/>
                    <a:gd name="connsiteY3" fmla="*/ -501 h 168661"/>
                    <a:gd name="connsiteX4" fmla="*/ -2515 w 309755"/>
                    <a:gd name="connsiteY4" fmla="*/ 96629 h 1686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9755" h="168661">
                      <a:moveTo>
                        <a:pt x="-2515" y="96629"/>
                      </a:moveTo>
                      <a:cubicBezTo>
                        <a:pt x="9463" y="142540"/>
                        <a:pt x="87858" y="173497"/>
                        <a:pt x="172527" y="165778"/>
                      </a:cubicBezTo>
                      <a:cubicBezTo>
                        <a:pt x="257191" y="158058"/>
                        <a:pt x="316129" y="114479"/>
                        <a:pt x="304147" y="68568"/>
                      </a:cubicBezTo>
                      <a:cubicBezTo>
                        <a:pt x="292168" y="22657"/>
                        <a:pt x="213774" y="-8300"/>
                        <a:pt x="129109" y="-501"/>
                      </a:cubicBezTo>
                      <a:cubicBezTo>
                        <a:pt x="44440" y="7298"/>
                        <a:pt x="-14497" y="50799"/>
                        <a:pt x="-2515" y="96629"/>
                      </a:cubicBezTo>
                      <a:close/>
                    </a:path>
                  </a:pathLst>
                </a:custGeom>
                <a:solidFill>
                  <a:srgbClr val="6ACCCA"/>
                </a:solidFill>
                <a:ln w="8032" cap="flat">
                  <a:noFill/>
                  <a:prstDash val="solid"/>
                  <a:miter/>
                </a:ln>
              </p:spPr>
              <p:txBody>
                <a:bodyPr rtlCol="0" anchor="ctr"/>
                <a:lstStyle/>
                <a:p>
                  <a:endParaRPr lang="zh-CN" altLang="en-US"/>
                </a:p>
              </p:txBody>
            </p:sp>
            <p:sp>
              <p:nvSpPr>
                <p:cNvPr id="369" name="ï$1iďe">
                  <a:extLst>
                    <a:ext uri="{FF2B5EF4-FFF2-40B4-BE49-F238E27FC236}">
                      <a16:creationId xmlns:a16="http://schemas.microsoft.com/office/drawing/2014/main" id="{E37EC037-7008-8717-4142-DCA995B8EB1A}"/>
                    </a:ext>
                  </a:extLst>
                </p:cNvPr>
                <p:cNvSpPr/>
                <p:nvPr/>
              </p:nvSpPr>
              <p:spPr>
                <a:xfrm>
                  <a:off x="9545829" y="6263414"/>
                  <a:ext cx="202618" cy="116204"/>
                </a:xfrm>
                <a:custGeom>
                  <a:avLst/>
                  <a:gdLst>
                    <a:gd name="connsiteX0" fmla="*/ 26734 w 202618"/>
                    <a:gd name="connsiteY0" fmla="*/ 54921 h 116204"/>
                    <a:gd name="connsiteX1" fmla="*/ -4062 w 202618"/>
                    <a:gd name="connsiteY1" fmla="*/ 54921 h 116204"/>
                    <a:gd name="connsiteX2" fmla="*/ 61146 w 202618"/>
                    <a:gd name="connsiteY2" fmla="*/ 34981 h 116204"/>
                    <a:gd name="connsiteX3" fmla="*/ 48602 w 202618"/>
                    <a:gd name="connsiteY3" fmla="*/ 9010 h 116204"/>
                    <a:gd name="connsiteX4" fmla="*/ 80764 w 202618"/>
                    <a:gd name="connsiteY4" fmla="*/ 27263 h 116204"/>
                    <a:gd name="connsiteX5" fmla="*/ 72723 w 202618"/>
                    <a:gd name="connsiteY5" fmla="*/ -1523 h 116204"/>
                    <a:gd name="connsiteX6" fmla="*/ 100304 w 202618"/>
                    <a:gd name="connsiteY6" fmla="*/ 20186 h 116204"/>
                    <a:gd name="connsiteX7" fmla="*/ 150957 w 202618"/>
                    <a:gd name="connsiteY7" fmla="*/ 13353 h 116204"/>
                    <a:gd name="connsiteX8" fmla="*/ 138414 w 202618"/>
                    <a:gd name="connsiteY8" fmla="*/ 23403 h 116204"/>
                    <a:gd name="connsiteX9" fmla="*/ 184007 w 202618"/>
                    <a:gd name="connsiteY9" fmla="*/ 40529 h 116204"/>
                    <a:gd name="connsiteX10" fmla="*/ 156104 w 202618"/>
                    <a:gd name="connsiteY10" fmla="*/ 48167 h 116204"/>
                    <a:gd name="connsiteX11" fmla="*/ 198556 w 202618"/>
                    <a:gd name="connsiteY11" fmla="*/ 69556 h 116204"/>
                    <a:gd name="connsiteX12" fmla="*/ 155299 w 202618"/>
                    <a:gd name="connsiteY12" fmla="*/ 64892 h 116204"/>
                    <a:gd name="connsiteX13" fmla="*/ 178699 w 202618"/>
                    <a:gd name="connsiteY13" fmla="*/ 102762 h 116204"/>
                    <a:gd name="connsiteX14" fmla="*/ 130456 w 202618"/>
                    <a:gd name="connsiteY14" fmla="*/ 73254 h 116204"/>
                    <a:gd name="connsiteX15" fmla="*/ 144927 w 202618"/>
                    <a:gd name="connsiteY15" fmla="*/ 114501 h 116204"/>
                    <a:gd name="connsiteX16" fmla="*/ 100143 w 202618"/>
                    <a:gd name="connsiteY16" fmla="*/ 72369 h 116204"/>
                    <a:gd name="connsiteX17" fmla="*/ 101591 w 202618"/>
                    <a:gd name="connsiteY17" fmla="*/ 113778 h 116204"/>
                    <a:gd name="connsiteX18" fmla="*/ 81490 w 202618"/>
                    <a:gd name="connsiteY18" fmla="*/ 77677 h 116204"/>
                    <a:gd name="connsiteX19" fmla="*/ 59697 w 202618"/>
                    <a:gd name="connsiteY19" fmla="*/ 108390 h 116204"/>
                    <a:gd name="connsiteX20" fmla="*/ 58413 w 202618"/>
                    <a:gd name="connsiteY20" fmla="*/ 78560 h 116204"/>
                    <a:gd name="connsiteX21" fmla="*/ 35819 w 202618"/>
                    <a:gd name="connsiteY21" fmla="*/ 99386 h 116204"/>
                    <a:gd name="connsiteX22" fmla="*/ 34048 w 202618"/>
                    <a:gd name="connsiteY22" fmla="*/ 100188 h 116204"/>
                    <a:gd name="connsiteX23" fmla="*/ 37585 w 202618"/>
                    <a:gd name="connsiteY23" fmla="*/ 73656 h 116204"/>
                    <a:gd name="connsiteX24" fmla="*/ 6311 w 202618"/>
                    <a:gd name="connsiteY24" fmla="*/ 91747 h 116204"/>
                    <a:gd name="connsiteX25" fmla="*/ 26734 w 202618"/>
                    <a:gd name="connsiteY25" fmla="*/ 54921 h 116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2618" h="116204">
                      <a:moveTo>
                        <a:pt x="26734" y="54921"/>
                      </a:moveTo>
                      <a:cubicBezTo>
                        <a:pt x="21025" y="47444"/>
                        <a:pt x="-4062" y="54921"/>
                        <a:pt x="-4062" y="54921"/>
                      </a:cubicBezTo>
                      <a:cubicBezTo>
                        <a:pt x="9927" y="10860"/>
                        <a:pt x="61146" y="34981"/>
                        <a:pt x="61146" y="34981"/>
                      </a:cubicBezTo>
                      <a:cubicBezTo>
                        <a:pt x="65888" y="21071"/>
                        <a:pt x="48602" y="9010"/>
                        <a:pt x="48602" y="9010"/>
                      </a:cubicBezTo>
                      <a:cubicBezTo>
                        <a:pt x="59296" y="7562"/>
                        <a:pt x="80764" y="27263"/>
                        <a:pt x="80764" y="27263"/>
                      </a:cubicBezTo>
                      <a:cubicBezTo>
                        <a:pt x="83818" y="21313"/>
                        <a:pt x="72723" y="-1523"/>
                        <a:pt x="72723" y="-1523"/>
                      </a:cubicBezTo>
                      <a:cubicBezTo>
                        <a:pt x="82774" y="-4016"/>
                        <a:pt x="100304" y="20186"/>
                        <a:pt x="100304" y="20186"/>
                      </a:cubicBezTo>
                      <a:cubicBezTo>
                        <a:pt x="118717" y="-1282"/>
                        <a:pt x="150957" y="13353"/>
                        <a:pt x="150957" y="13353"/>
                      </a:cubicBezTo>
                      <a:cubicBezTo>
                        <a:pt x="138092" y="13995"/>
                        <a:pt x="138414" y="23403"/>
                        <a:pt x="138414" y="23403"/>
                      </a:cubicBezTo>
                      <a:cubicBezTo>
                        <a:pt x="152324" y="23403"/>
                        <a:pt x="184007" y="40529"/>
                        <a:pt x="184007" y="40529"/>
                      </a:cubicBezTo>
                      <a:lnTo>
                        <a:pt x="156104" y="48167"/>
                      </a:lnTo>
                      <a:cubicBezTo>
                        <a:pt x="170737" y="54278"/>
                        <a:pt x="184890" y="61435"/>
                        <a:pt x="198556" y="69556"/>
                      </a:cubicBezTo>
                      <a:lnTo>
                        <a:pt x="155299" y="64892"/>
                      </a:lnTo>
                      <a:lnTo>
                        <a:pt x="178699" y="102762"/>
                      </a:lnTo>
                      <a:lnTo>
                        <a:pt x="130456" y="73254"/>
                      </a:lnTo>
                      <a:lnTo>
                        <a:pt x="144927" y="114501"/>
                      </a:lnTo>
                      <a:lnTo>
                        <a:pt x="100143" y="72369"/>
                      </a:lnTo>
                      <a:lnTo>
                        <a:pt x="101591" y="113778"/>
                      </a:lnTo>
                      <a:lnTo>
                        <a:pt x="81490" y="77677"/>
                      </a:lnTo>
                      <a:cubicBezTo>
                        <a:pt x="73450" y="77113"/>
                        <a:pt x="59697" y="108390"/>
                        <a:pt x="59697" y="108390"/>
                      </a:cubicBezTo>
                      <a:cubicBezTo>
                        <a:pt x="55437" y="98983"/>
                        <a:pt x="54954" y="88289"/>
                        <a:pt x="58413" y="78560"/>
                      </a:cubicBezTo>
                      <a:cubicBezTo>
                        <a:pt x="44020" y="73896"/>
                        <a:pt x="35819" y="99386"/>
                        <a:pt x="35819" y="99386"/>
                      </a:cubicBezTo>
                      <a:lnTo>
                        <a:pt x="34048" y="100188"/>
                      </a:lnTo>
                      <a:cubicBezTo>
                        <a:pt x="30754" y="91345"/>
                        <a:pt x="32038" y="81375"/>
                        <a:pt x="37585" y="73656"/>
                      </a:cubicBezTo>
                      <a:cubicBezTo>
                        <a:pt x="23919" y="69956"/>
                        <a:pt x="6311" y="91747"/>
                        <a:pt x="6311" y="91747"/>
                      </a:cubicBezTo>
                      <a:cubicBezTo>
                        <a:pt x="3574" y="59746"/>
                        <a:pt x="26734" y="54921"/>
                        <a:pt x="26734" y="54921"/>
                      </a:cubicBezTo>
                      <a:close/>
                    </a:path>
                  </a:pathLst>
                </a:custGeom>
                <a:solidFill>
                  <a:srgbClr val="186E6B"/>
                </a:solidFill>
                <a:ln w="8032" cap="flat">
                  <a:noFill/>
                  <a:prstDash val="solid"/>
                  <a:miter/>
                </a:ln>
              </p:spPr>
              <p:txBody>
                <a:bodyPr rtlCol="0" anchor="ctr"/>
                <a:lstStyle/>
                <a:p>
                  <a:endParaRPr lang="zh-CN" altLang="en-US"/>
                </a:p>
              </p:txBody>
            </p:sp>
            <p:sp>
              <p:nvSpPr>
                <p:cNvPr id="370" name="iṥļïḋè">
                  <a:extLst>
                    <a:ext uri="{FF2B5EF4-FFF2-40B4-BE49-F238E27FC236}">
                      <a16:creationId xmlns:a16="http://schemas.microsoft.com/office/drawing/2014/main" id="{0ADE493D-87C0-F7A9-6B2F-1841AF44A42A}"/>
                    </a:ext>
                  </a:extLst>
                </p:cNvPr>
                <p:cNvSpPr/>
                <p:nvPr/>
              </p:nvSpPr>
              <p:spPr>
                <a:xfrm>
                  <a:off x="9756657" y="6688415"/>
                  <a:ext cx="75575" cy="162457"/>
                </a:xfrm>
                <a:custGeom>
                  <a:avLst/>
                  <a:gdLst>
                    <a:gd name="connsiteX0" fmla="*/ -3587 w 75575"/>
                    <a:gd name="connsiteY0" fmla="*/ 27764 h 162457"/>
                    <a:gd name="connsiteX1" fmla="*/ 4453 w 75575"/>
                    <a:gd name="connsiteY1" fmla="*/ 129075 h 162457"/>
                    <a:gd name="connsiteX2" fmla="*/ 3409 w 75575"/>
                    <a:gd name="connsiteY2" fmla="*/ 160754 h 162457"/>
                    <a:gd name="connsiteX3" fmla="*/ 71514 w 75575"/>
                    <a:gd name="connsiteY3" fmla="*/ 160754 h 162457"/>
                    <a:gd name="connsiteX4" fmla="*/ 65240 w 75575"/>
                    <a:gd name="connsiteY4" fmla="*/ 119024 h 162457"/>
                    <a:gd name="connsiteX5" fmla="*/ 50929 w 75575"/>
                    <a:gd name="connsiteY5" fmla="*/ 55906 h 162457"/>
                    <a:gd name="connsiteX6" fmla="*/ 39108 w 75575"/>
                    <a:gd name="connsiteY6" fmla="*/ 14015 h 162457"/>
                    <a:gd name="connsiteX7" fmla="*/ -3587 w 75575"/>
                    <a:gd name="connsiteY7" fmla="*/ 27764 h 162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75" h="162457">
                      <a:moveTo>
                        <a:pt x="-3587" y="27764"/>
                      </a:moveTo>
                      <a:cubicBezTo>
                        <a:pt x="2525" y="61212"/>
                        <a:pt x="5179" y="95142"/>
                        <a:pt x="4453" y="129075"/>
                      </a:cubicBezTo>
                      <a:cubicBezTo>
                        <a:pt x="4453" y="139607"/>
                        <a:pt x="3970" y="150221"/>
                        <a:pt x="3409" y="160754"/>
                      </a:cubicBezTo>
                      <a:lnTo>
                        <a:pt x="71514" y="160754"/>
                      </a:lnTo>
                      <a:cubicBezTo>
                        <a:pt x="69982" y="146844"/>
                        <a:pt x="67811" y="132934"/>
                        <a:pt x="65240" y="119024"/>
                      </a:cubicBezTo>
                      <a:cubicBezTo>
                        <a:pt x="61380" y="97877"/>
                        <a:pt x="56477" y="76812"/>
                        <a:pt x="50929" y="55906"/>
                      </a:cubicBezTo>
                      <a:cubicBezTo>
                        <a:pt x="47310" y="41915"/>
                        <a:pt x="43372" y="27925"/>
                        <a:pt x="39108" y="14015"/>
                      </a:cubicBezTo>
                      <a:cubicBezTo>
                        <a:pt x="30667" y="-14851"/>
                        <a:pt x="-8813" y="-217"/>
                        <a:pt x="-3587" y="27764"/>
                      </a:cubicBezTo>
                      <a:close/>
                    </a:path>
                  </a:pathLst>
                </a:custGeom>
                <a:solidFill>
                  <a:srgbClr val="51DBD8"/>
                </a:solidFill>
                <a:ln w="8032" cap="flat">
                  <a:noFill/>
                  <a:prstDash val="solid"/>
                  <a:miter/>
                </a:ln>
              </p:spPr>
              <p:txBody>
                <a:bodyPr rtlCol="0" anchor="ctr"/>
                <a:lstStyle/>
                <a:p>
                  <a:endParaRPr lang="zh-CN" altLang="en-US"/>
                </a:p>
              </p:txBody>
            </p:sp>
            <p:sp>
              <p:nvSpPr>
                <p:cNvPr id="371" name="íšliḋè">
                  <a:extLst>
                    <a:ext uri="{FF2B5EF4-FFF2-40B4-BE49-F238E27FC236}">
                      <a16:creationId xmlns:a16="http://schemas.microsoft.com/office/drawing/2014/main" id="{1F9729B5-866E-87A1-BB59-587E6299D833}"/>
                    </a:ext>
                  </a:extLst>
                </p:cNvPr>
                <p:cNvSpPr/>
                <p:nvPr/>
              </p:nvSpPr>
              <p:spPr>
                <a:xfrm>
                  <a:off x="9900799" y="5727474"/>
                  <a:ext cx="181022" cy="703235"/>
                </a:xfrm>
                <a:custGeom>
                  <a:avLst/>
                  <a:gdLst>
                    <a:gd name="connsiteX0" fmla="*/ 1907 w 181022"/>
                    <a:gd name="connsiteY0" fmla="*/ 636611 h 703235"/>
                    <a:gd name="connsiteX1" fmla="*/ 92842 w 181022"/>
                    <a:gd name="connsiteY1" fmla="*/ 25533 h 703235"/>
                    <a:gd name="connsiteX2" fmla="*/ 147437 w 181022"/>
                    <a:gd name="connsiteY2" fmla="*/ 23362 h 703235"/>
                    <a:gd name="connsiteX3" fmla="*/ 73628 w 181022"/>
                    <a:gd name="connsiteY3" fmla="*/ 686220 h 703235"/>
                    <a:gd name="connsiteX4" fmla="*/ 1907 w 181022"/>
                    <a:gd name="connsiteY4" fmla="*/ 636611 h 703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22" h="703235">
                      <a:moveTo>
                        <a:pt x="1907" y="636611"/>
                      </a:moveTo>
                      <a:cubicBezTo>
                        <a:pt x="117207" y="456022"/>
                        <a:pt x="108601" y="231612"/>
                        <a:pt x="92842" y="25533"/>
                      </a:cubicBezTo>
                      <a:cubicBezTo>
                        <a:pt x="90109" y="-10166"/>
                        <a:pt x="142211" y="-10649"/>
                        <a:pt x="147437" y="23362"/>
                      </a:cubicBezTo>
                      <a:cubicBezTo>
                        <a:pt x="182253" y="251231"/>
                        <a:pt x="213210" y="484405"/>
                        <a:pt x="73628" y="686220"/>
                      </a:cubicBezTo>
                      <a:cubicBezTo>
                        <a:pt x="45486" y="726745"/>
                        <a:pt x="-24868" y="678663"/>
                        <a:pt x="1907" y="636611"/>
                      </a:cubicBezTo>
                      <a:close/>
                    </a:path>
                  </a:pathLst>
                </a:custGeom>
                <a:solidFill>
                  <a:srgbClr val="51DBD8"/>
                </a:solidFill>
                <a:ln w="8032" cap="flat">
                  <a:noFill/>
                  <a:prstDash val="solid"/>
                  <a:miter/>
                </a:ln>
              </p:spPr>
              <p:txBody>
                <a:bodyPr rtlCol="0" anchor="ctr"/>
                <a:lstStyle/>
                <a:p>
                  <a:endParaRPr lang="zh-CN" altLang="en-US"/>
                </a:p>
              </p:txBody>
            </p:sp>
            <p:sp>
              <p:nvSpPr>
                <p:cNvPr id="372" name="íŝļïḍê">
                  <a:extLst>
                    <a:ext uri="{FF2B5EF4-FFF2-40B4-BE49-F238E27FC236}">
                      <a16:creationId xmlns:a16="http://schemas.microsoft.com/office/drawing/2014/main" id="{844A1202-8CEA-25F9-F280-2B8561D4DD3B}"/>
                    </a:ext>
                  </a:extLst>
                </p:cNvPr>
                <p:cNvSpPr/>
                <p:nvPr/>
              </p:nvSpPr>
              <p:spPr>
                <a:xfrm>
                  <a:off x="9176884" y="6003538"/>
                  <a:ext cx="171818" cy="477228"/>
                </a:xfrm>
                <a:custGeom>
                  <a:avLst/>
                  <a:gdLst>
                    <a:gd name="connsiteX0" fmla="*/ 14239 w 171818"/>
                    <a:gd name="connsiteY0" fmla="*/ 256825 h 477228"/>
                    <a:gd name="connsiteX1" fmla="*/ -1120 w 171818"/>
                    <a:gd name="connsiteY1" fmla="*/ 14645 h 477228"/>
                    <a:gd name="connsiteX2" fmla="*/ 31042 w 171818"/>
                    <a:gd name="connsiteY2" fmla="*/ 13359 h 477228"/>
                    <a:gd name="connsiteX3" fmla="*/ 80730 w 171818"/>
                    <a:gd name="connsiteY3" fmla="*/ 235436 h 477228"/>
                    <a:gd name="connsiteX4" fmla="*/ 118361 w 171818"/>
                    <a:gd name="connsiteY4" fmla="*/ 331922 h 477228"/>
                    <a:gd name="connsiteX5" fmla="*/ 166604 w 171818"/>
                    <a:gd name="connsiteY5" fmla="*/ 433153 h 477228"/>
                    <a:gd name="connsiteX6" fmla="*/ 113940 w 171818"/>
                    <a:gd name="connsiteY6" fmla="*/ 467164 h 477228"/>
                    <a:gd name="connsiteX7" fmla="*/ 14239 w 171818"/>
                    <a:gd name="connsiteY7" fmla="*/ 256825 h 47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818" h="477228">
                      <a:moveTo>
                        <a:pt x="14239" y="256825"/>
                      </a:moveTo>
                      <a:cubicBezTo>
                        <a:pt x="-7955" y="172962"/>
                        <a:pt x="-5545" y="99875"/>
                        <a:pt x="-1120" y="14645"/>
                      </a:cubicBezTo>
                      <a:cubicBezTo>
                        <a:pt x="7" y="-5859"/>
                        <a:pt x="30159" y="-7950"/>
                        <a:pt x="31042" y="13359"/>
                      </a:cubicBezTo>
                      <a:cubicBezTo>
                        <a:pt x="35141" y="85723"/>
                        <a:pt x="58379" y="166128"/>
                        <a:pt x="80730" y="235436"/>
                      </a:cubicBezTo>
                      <a:cubicBezTo>
                        <a:pt x="91424" y="268242"/>
                        <a:pt x="104050" y="300485"/>
                        <a:pt x="118361" y="331922"/>
                      </a:cubicBezTo>
                      <a:cubicBezTo>
                        <a:pt x="133798" y="365855"/>
                        <a:pt x="157036" y="396971"/>
                        <a:pt x="166604" y="433153"/>
                      </a:cubicBezTo>
                      <a:cubicBezTo>
                        <a:pt x="174644" y="463466"/>
                        <a:pt x="138866" y="489437"/>
                        <a:pt x="113940" y="467164"/>
                      </a:cubicBezTo>
                      <a:cubicBezTo>
                        <a:pt x="60550" y="419002"/>
                        <a:pt x="32169" y="324606"/>
                        <a:pt x="14239" y="256825"/>
                      </a:cubicBezTo>
                      <a:close/>
                    </a:path>
                  </a:pathLst>
                </a:custGeom>
                <a:solidFill>
                  <a:srgbClr val="51DBD8"/>
                </a:solidFill>
                <a:ln w="8032" cap="flat">
                  <a:noFill/>
                  <a:prstDash val="solid"/>
                  <a:miter/>
                </a:ln>
              </p:spPr>
              <p:txBody>
                <a:bodyPr rtlCol="0" anchor="ctr"/>
                <a:lstStyle/>
                <a:p>
                  <a:endParaRPr lang="zh-CN" altLang="en-US"/>
                </a:p>
              </p:txBody>
            </p:sp>
            <p:sp>
              <p:nvSpPr>
                <p:cNvPr id="373" name="iSlîḋê">
                  <a:extLst>
                    <a:ext uri="{FF2B5EF4-FFF2-40B4-BE49-F238E27FC236}">
                      <a16:creationId xmlns:a16="http://schemas.microsoft.com/office/drawing/2014/main" id="{BF2F8E50-D42C-A672-C0FA-8541EEF2004B}"/>
                    </a:ext>
                  </a:extLst>
                </p:cNvPr>
                <p:cNvSpPr/>
                <p:nvPr/>
              </p:nvSpPr>
              <p:spPr>
                <a:xfrm>
                  <a:off x="9266015" y="6752845"/>
                  <a:ext cx="94961" cy="97625"/>
                </a:xfrm>
                <a:custGeom>
                  <a:avLst/>
                  <a:gdLst>
                    <a:gd name="connsiteX0" fmla="*/ -2289 w 94961"/>
                    <a:gd name="connsiteY0" fmla="*/ 36503 h 97625"/>
                    <a:gd name="connsiteX1" fmla="*/ 18535 w 94961"/>
                    <a:gd name="connsiteY1" fmla="*/ 95922 h 97625"/>
                    <a:gd name="connsiteX2" fmla="*/ 90900 w 94961"/>
                    <a:gd name="connsiteY2" fmla="*/ 95922 h 97625"/>
                    <a:gd name="connsiteX3" fmla="*/ 49892 w 94961"/>
                    <a:gd name="connsiteY3" fmla="*/ 11738 h 97625"/>
                    <a:gd name="connsiteX4" fmla="*/ 2937 w 94961"/>
                    <a:gd name="connsiteY4" fmla="*/ 9969 h 97625"/>
                    <a:gd name="connsiteX5" fmla="*/ -2289 w 94961"/>
                    <a:gd name="connsiteY5" fmla="*/ 36503 h 97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961" h="97625">
                      <a:moveTo>
                        <a:pt x="-2289" y="36503"/>
                      </a:moveTo>
                      <a:cubicBezTo>
                        <a:pt x="5752" y="56202"/>
                        <a:pt x="12265" y="76062"/>
                        <a:pt x="18535" y="95922"/>
                      </a:cubicBezTo>
                      <a:lnTo>
                        <a:pt x="90900" y="95922"/>
                      </a:lnTo>
                      <a:cubicBezTo>
                        <a:pt x="77794" y="67619"/>
                        <a:pt x="63885" y="39638"/>
                        <a:pt x="49892" y="11738"/>
                      </a:cubicBezTo>
                      <a:cubicBezTo>
                        <a:pt x="39924" y="-7880"/>
                        <a:pt x="14998" y="-3860"/>
                        <a:pt x="2937" y="9969"/>
                      </a:cubicBezTo>
                      <a:cubicBezTo>
                        <a:pt x="-3898" y="17044"/>
                        <a:pt x="-5908" y="27417"/>
                        <a:pt x="-2289" y="36503"/>
                      </a:cubicBezTo>
                      <a:close/>
                    </a:path>
                  </a:pathLst>
                </a:custGeom>
                <a:solidFill>
                  <a:srgbClr val="51DBD8"/>
                </a:solidFill>
                <a:ln w="8032" cap="flat">
                  <a:noFill/>
                  <a:prstDash val="solid"/>
                  <a:miter/>
                </a:ln>
              </p:spPr>
              <p:txBody>
                <a:bodyPr rtlCol="0" anchor="ctr"/>
                <a:lstStyle/>
                <a:p>
                  <a:endParaRPr lang="zh-CN" altLang="en-US"/>
                </a:p>
              </p:txBody>
            </p:sp>
            <p:sp>
              <p:nvSpPr>
                <p:cNvPr id="374" name="ïşľïdê">
                  <a:extLst>
                    <a:ext uri="{FF2B5EF4-FFF2-40B4-BE49-F238E27FC236}">
                      <a16:creationId xmlns:a16="http://schemas.microsoft.com/office/drawing/2014/main" id="{321FE8E2-591F-0D22-C310-6B3EC14304BB}"/>
                    </a:ext>
                  </a:extLst>
                </p:cNvPr>
                <p:cNvSpPr/>
                <p:nvPr/>
              </p:nvSpPr>
              <p:spPr>
                <a:xfrm>
                  <a:off x="8342891" y="6313404"/>
                  <a:ext cx="567794" cy="513127"/>
                </a:xfrm>
                <a:custGeom>
                  <a:avLst/>
                  <a:gdLst>
                    <a:gd name="connsiteX0" fmla="*/ 29545 w 567794"/>
                    <a:gd name="connsiteY0" fmla="*/ 7183 h 513127"/>
                    <a:gd name="connsiteX1" fmla="*/ 258299 w 567794"/>
                    <a:gd name="connsiteY1" fmla="*/ 273483 h 513127"/>
                    <a:gd name="connsiteX2" fmla="*/ 402623 w 567794"/>
                    <a:gd name="connsiteY2" fmla="*/ 372704 h 513127"/>
                    <a:gd name="connsiteX3" fmla="*/ 552499 w 567794"/>
                    <a:gd name="connsiteY3" fmla="*/ 448284 h 513127"/>
                    <a:gd name="connsiteX4" fmla="*/ 529827 w 567794"/>
                    <a:gd name="connsiteY4" fmla="*/ 511322 h 513127"/>
                    <a:gd name="connsiteX5" fmla="*/ 369821 w 567794"/>
                    <a:gd name="connsiteY5" fmla="*/ 436384 h 513127"/>
                    <a:gd name="connsiteX6" fmla="*/ 223322 w 567794"/>
                    <a:gd name="connsiteY6" fmla="*/ 324944 h 513127"/>
                    <a:gd name="connsiteX7" fmla="*/ -1812 w 567794"/>
                    <a:gd name="connsiteY7" fmla="*/ 27445 h 513127"/>
                    <a:gd name="connsiteX8" fmla="*/ 29545 w 567794"/>
                    <a:gd name="connsiteY8" fmla="*/ 7183 h 513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7794" h="513127">
                      <a:moveTo>
                        <a:pt x="29545" y="7183"/>
                      </a:moveTo>
                      <a:cubicBezTo>
                        <a:pt x="92263" y="107448"/>
                        <a:pt x="166233" y="198628"/>
                        <a:pt x="258299" y="273483"/>
                      </a:cubicBezTo>
                      <a:cubicBezTo>
                        <a:pt x="303487" y="310631"/>
                        <a:pt x="351809" y="343838"/>
                        <a:pt x="402623" y="372704"/>
                      </a:cubicBezTo>
                      <a:cubicBezTo>
                        <a:pt x="450866" y="399640"/>
                        <a:pt x="510770" y="412906"/>
                        <a:pt x="552499" y="448284"/>
                      </a:cubicBezTo>
                      <a:cubicBezTo>
                        <a:pt x="574854" y="467099"/>
                        <a:pt x="562067" y="513895"/>
                        <a:pt x="529827" y="511322"/>
                      </a:cubicBezTo>
                      <a:cubicBezTo>
                        <a:pt x="471289" y="506658"/>
                        <a:pt x="418382" y="467340"/>
                        <a:pt x="369821" y="436384"/>
                      </a:cubicBezTo>
                      <a:cubicBezTo>
                        <a:pt x="317798" y="403660"/>
                        <a:pt x="268750" y="366351"/>
                        <a:pt x="223322" y="324944"/>
                      </a:cubicBezTo>
                      <a:cubicBezTo>
                        <a:pt x="130373" y="240679"/>
                        <a:pt x="54071" y="139771"/>
                        <a:pt x="-1812" y="27445"/>
                      </a:cubicBezTo>
                      <a:cubicBezTo>
                        <a:pt x="-12263" y="6619"/>
                        <a:pt x="16357" y="-13965"/>
                        <a:pt x="29545" y="7183"/>
                      </a:cubicBezTo>
                      <a:close/>
                    </a:path>
                  </a:pathLst>
                </a:custGeom>
                <a:solidFill>
                  <a:srgbClr val="51DBD8"/>
                </a:solidFill>
                <a:ln w="8032" cap="flat">
                  <a:noFill/>
                  <a:prstDash val="solid"/>
                  <a:miter/>
                </a:ln>
              </p:spPr>
              <p:txBody>
                <a:bodyPr rtlCol="0" anchor="ctr"/>
                <a:lstStyle/>
                <a:p>
                  <a:endParaRPr lang="zh-CN" altLang="en-US"/>
                </a:p>
              </p:txBody>
            </p:sp>
            <p:sp>
              <p:nvSpPr>
                <p:cNvPr id="375" name="išḻïďê">
                  <a:extLst>
                    <a:ext uri="{FF2B5EF4-FFF2-40B4-BE49-F238E27FC236}">
                      <a16:creationId xmlns:a16="http://schemas.microsoft.com/office/drawing/2014/main" id="{7115685D-33FB-66DF-57C6-906CE2EBA1E5}"/>
                    </a:ext>
                  </a:extLst>
                </p:cNvPr>
                <p:cNvSpPr/>
                <p:nvPr/>
              </p:nvSpPr>
              <p:spPr>
                <a:xfrm>
                  <a:off x="11221113" y="4871382"/>
                  <a:ext cx="1003890" cy="1634262"/>
                </a:xfrm>
                <a:custGeom>
                  <a:avLst/>
                  <a:gdLst>
                    <a:gd name="connsiteX0" fmla="*/ 35290 w 1003890"/>
                    <a:gd name="connsiteY0" fmla="*/ 413589 h 1634262"/>
                    <a:gd name="connsiteX1" fmla="*/ 48317 w 1003890"/>
                    <a:gd name="connsiteY1" fmla="*/ 456686 h 1634262"/>
                    <a:gd name="connsiteX2" fmla="*/ 56358 w 1003890"/>
                    <a:gd name="connsiteY2" fmla="*/ 481450 h 1634262"/>
                    <a:gd name="connsiteX3" fmla="*/ 72439 w 1003890"/>
                    <a:gd name="connsiteY3" fmla="*/ 531543 h 1634262"/>
                    <a:gd name="connsiteX4" fmla="*/ 91252 w 1003890"/>
                    <a:gd name="connsiteY4" fmla="*/ 586862 h 1634262"/>
                    <a:gd name="connsiteX5" fmla="*/ 136602 w 1003890"/>
                    <a:gd name="connsiteY5" fmla="*/ 712213 h 1634262"/>
                    <a:gd name="connsiteX6" fmla="*/ 152683 w 1003890"/>
                    <a:gd name="connsiteY6" fmla="*/ 753541 h 1634262"/>
                    <a:gd name="connsiteX7" fmla="*/ 202692 w 1003890"/>
                    <a:gd name="connsiteY7" fmla="*/ 877042 h 1634262"/>
                    <a:gd name="connsiteX8" fmla="*/ 261952 w 1003890"/>
                    <a:gd name="connsiteY8" fmla="*/ 1010193 h 1634262"/>
                    <a:gd name="connsiteX9" fmla="*/ 284303 w 1003890"/>
                    <a:gd name="connsiteY9" fmla="*/ 1056909 h 1634262"/>
                    <a:gd name="connsiteX10" fmla="*/ 290254 w 1003890"/>
                    <a:gd name="connsiteY10" fmla="*/ 1069211 h 1634262"/>
                    <a:gd name="connsiteX11" fmla="*/ 391161 w 1003890"/>
                    <a:gd name="connsiteY11" fmla="*/ 1257439 h 1634262"/>
                    <a:gd name="connsiteX12" fmla="*/ 426299 w 1003890"/>
                    <a:gd name="connsiteY12" fmla="*/ 1314286 h 1634262"/>
                    <a:gd name="connsiteX13" fmla="*/ 445595 w 1003890"/>
                    <a:gd name="connsiteY13" fmla="*/ 1343713 h 1634262"/>
                    <a:gd name="connsiteX14" fmla="*/ 448088 w 1003890"/>
                    <a:gd name="connsiteY14" fmla="*/ 1347411 h 1634262"/>
                    <a:gd name="connsiteX15" fmla="*/ 483788 w 1003890"/>
                    <a:gd name="connsiteY15" fmla="*/ 1397986 h 1634262"/>
                    <a:gd name="connsiteX16" fmla="*/ 525678 w 1003890"/>
                    <a:gd name="connsiteY16" fmla="*/ 1451296 h 1634262"/>
                    <a:gd name="connsiteX17" fmla="*/ 637763 w 1003890"/>
                    <a:gd name="connsiteY17" fmla="*/ 1562495 h 1634262"/>
                    <a:gd name="connsiteX18" fmla="*/ 655131 w 1003890"/>
                    <a:gd name="connsiteY18" fmla="*/ 1575280 h 1634262"/>
                    <a:gd name="connsiteX19" fmla="*/ 664138 w 1003890"/>
                    <a:gd name="connsiteY19" fmla="*/ 1581552 h 1634262"/>
                    <a:gd name="connsiteX20" fmla="*/ 756925 w 1003890"/>
                    <a:gd name="connsiteY20" fmla="*/ 1625372 h 1634262"/>
                    <a:gd name="connsiteX21" fmla="*/ 865794 w 1003890"/>
                    <a:gd name="connsiteY21" fmla="*/ 1624167 h 1634262"/>
                    <a:gd name="connsiteX22" fmla="*/ 879543 w 1003890"/>
                    <a:gd name="connsiteY22" fmla="*/ 1619422 h 1634262"/>
                    <a:gd name="connsiteX23" fmla="*/ 977395 w 1003890"/>
                    <a:gd name="connsiteY23" fmla="*/ 1540144 h 1634262"/>
                    <a:gd name="connsiteX24" fmla="*/ 999828 w 1003890"/>
                    <a:gd name="connsiteY24" fmla="*/ 1512403 h 1634262"/>
                    <a:gd name="connsiteX25" fmla="*/ 999828 w 1003890"/>
                    <a:gd name="connsiteY25" fmla="*/ -1703 h 1634262"/>
                    <a:gd name="connsiteX26" fmla="*/ 148018 w 1003890"/>
                    <a:gd name="connsiteY26" fmla="*/ 177278 h 1634262"/>
                    <a:gd name="connsiteX27" fmla="*/ -248 w 1003890"/>
                    <a:gd name="connsiteY27" fmla="*/ 234929 h 1634262"/>
                    <a:gd name="connsiteX28" fmla="*/ -2258 w 1003890"/>
                    <a:gd name="connsiteY28" fmla="*/ 235733 h 1634262"/>
                    <a:gd name="connsiteX29" fmla="*/ 35290 w 1003890"/>
                    <a:gd name="connsiteY29" fmla="*/ 413589 h 16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3890" h="1634262">
                      <a:moveTo>
                        <a:pt x="35290" y="413589"/>
                      </a:moveTo>
                      <a:cubicBezTo>
                        <a:pt x="39389" y="427338"/>
                        <a:pt x="43331" y="441730"/>
                        <a:pt x="48317" y="456686"/>
                      </a:cubicBezTo>
                      <a:cubicBezTo>
                        <a:pt x="50889" y="464726"/>
                        <a:pt x="53460" y="472767"/>
                        <a:pt x="56358" y="481450"/>
                      </a:cubicBezTo>
                      <a:cubicBezTo>
                        <a:pt x="61501" y="497531"/>
                        <a:pt x="66887" y="514336"/>
                        <a:pt x="72439" y="531543"/>
                      </a:cubicBezTo>
                      <a:cubicBezTo>
                        <a:pt x="77986" y="548750"/>
                        <a:pt x="84660" y="567885"/>
                        <a:pt x="91252" y="586862"/>
                      </a:cubicBezTo>
                      <a:cubicBezTo>
                        <a:pt x="105079" y="627064"/>
                        <a:pt x="120360" y="669116"/>
                        <a:pt x="136602" y="712213"/>
                      </a:cubicBezTo>
                      <a:cubicBezTo>
                        <a:pt x="141745" y="725881"/>
                        <a:pt x="147053" y="739712"/>
                        <a:pt x="152683" y="753541"/>
                      </a:cubicBezTo>
                      <a:cubicBezTo>
                        <a:pt x="168764" y="794306"/>
                        <a:pt x="184845" y="835715"/>
                        <a:pt x="202692" y="877042"/>
                      </a:cubicBezTo>
                      <a:cubicBezTo>
                        <a:pt x="221506" y="921828"/>
                        <a:pt x="241367" y="966534"/>
                        <a:pt x="261952" y="1010193"/>
                      </a:cubicBezTo>
                      <a:cubicBezTo>
                        <a:pt x="269270" y="1025872"/>
                        <a:pt x="276827" y="1041472"/>
                        <a:pt x="284303" y="1056909"/>
                      </a:cubicBezTo>
                      <a:lnTo>
                        <a:pt x="290254" y="1069211"/>
                      </a:lnTo>
                      <a:cubicBezTo>
                        <a:pt x="322416" y="1135706"/>
                        <a:pt x="356345" y="1198904"/>
                        <a:pt x="391161" y="1257439"/>
                      </a:cubicBezTo>
                      <a:cubicBezTo>
                        <a:pt x="402739" y="1276977"/>
                        <a:pt x="414478" y="1295873"/>
                        <a:pt x="426299" y="1314286"/>
                      </a:cubicBezTo>
                      <a:cubicBezTo>
                        <a:pt x="432730" y="1324336"/>
                        <a:pt x="439165" y="1334145"/>
                        <a:pt x="445595" y="1343713"/>
                      </a:cubicBezTo>
                      <a:lnTo>
                        <a:pt x="448088" y="1347411"/>
                      </a:lnTo>
                      <a:cubicBezTo>
                        <a:pt x="459910" y="1364941"/>
                        <a:pt x="472210" y="1381745"/>
                        <a:pt x="483788" y="1397986"/>
                      </a:cubicBezTo>
                      <a:cubicBezTo>
                        <a:pt x="497698" y="1416641"/>
                        <a:pt x="511608" y="1434491"/>
                        <a:pt x="525678" y="1451296"/>
                      </a:cubicBezTo>
                      <a:cubicBezTo>
                        <a:pt x="558889" y="1492301"/>
                        <a:pt x="596516" y="1529610"/>
                        <a:pt x="637763" y="1562495"/>
                      </a:cubicBezTo>
                      <a:cubicBezTo>
                        <a:pt x="643553" y="1566998"/>
                        <a:pt x="649344" y="1571340"/>
                        <a:pt x="655131" y="1575280"/>
                      </a:cubicBezTo>
                      <a:cubicBezTo>
                        <a:pt x="658107" y="1577531"/>
                        <a:pt x="661162" y="1579622"/>
                        <a:pt x="664138" y="1581552"/>
                      </a:cubicBezTo>
                      <a:cubicBezTo>
                        <a:pt x="692358" y="1601251"/>
                        <a:pt x="723797" y="1616046"/>
                        <a:pt x="756925" y="1625372"/>
                      </a:cubicBezTo>
                      <a:cubicBezTo>
                        <a:pt x="792625" y="1635342"/>
                        <a:pt x="830334" y="1634940"/>
                        <a:pt x="865794" y="1624167"/>
                      </a:cubicBezTo>
                      <a:cubicBezTo>
                        <a:pt x="870458" y="1622718"/>
                        <a:pt x="875040" y="1621191"/>
                        <a:pt x="879543" y="1619422"/>
                      </a:cubicBezTo>
                      <a:cubicBezTo>
                        <a:pt x="917252" y="1599965"/>
                        <a:pt x="950541" y="1572948"/>
                        <a:pt x="977395" y="1540144"/>
                      </a:cubicBezTo>
                      <a:cubicBezTo>
                        <a:pt x="985035" y="1531379"/>
                        <a:pt x="992510" y="1522133"/>
                        <a:pt x="999828" y="1512403"/>
                      </a:cubicBezTo>
                      <a:lnTo>
                        <a:pt x="999828" y="-1703"/>
                      </a:lnTo>
                      <a:cubicBezTo>
                        <a:pt x="709083" y="18961"/>
                        <a:pt x="422518" y="79185"/>
                        <a:pt x="148018" y="177278"/>
                      </a:cubicBezTo>
                      <a:cubicBezTo>
                        <a:pt x="98005" y="195208"/>
                        <a:pt x="48557" y="214425"/>
                        <a:pt x="-248" y="234929"/>
                      </a:cubicBezTo>
                      <a:lnTo>
                        <a:pt x="-2258" y="235733"/>
                      </a:lnTo>
                      <a:cubicBezTo>
                        <a:pt x="-9415" y="242406"/>
                        <a:pt x="5056" y="311072"/>
                        <a:pt x="35290" y="413589"/>
                      </a:cubicBezTo>
                      <a:close/>
                    </a:path>
                  </a:pathLst>
                </a:custGeom>
                <a:solidFill>
                  <a:srgbClr val="AB1C71"/>
                </a:solidFill>
                <a:ln w="8032" cap="flat">
                  <a:noFill/>
                  <a:prstDash val="solid"/>
                  <a:miter/>
                </a:ln>
              </p:spPr>
              <p:txBody>
                <a:bodyPr rtlCol="0" anchor="ctr"/>
                <a:lstStyle/>
                <a:p>
                  <a:endParaRPr lang="zh-CN" altLang="en-US"/>
                </a:p>
              </p:txBody>
            </p:sp>
            <p:sp>
              <p:nvSpPr>
                <p:cNvPr id="376" name="ïṧḻîḓè">
                  <a:extLst>
                    <a:ext uri="{FF2B5EF4-FFF2-40B4-BE49-F238E27FC236}">
                      <a16:creationId xmlns:a16="http://schemas.microsoft.com/office/drawing/2014/main" id="{9828D19E-F272-1286-F0DA-FF1CE803360A}"/>
                    </a:ext>
                  </a:extLst>
                </p:cNvPr>
                <p:cNvSpPr/>
                <p:nvPr/>
              </p:nvSpPr>
              <p:spPr>
                <a:xfrm>
                  <a:off x="11223029" y="4655243"/>
                  <a:ext cx="1001652" cy="580617"/>
                </a:xfrm>
                <a:custGeom>
                  <a:avLst/>
                  <a:gdLst>
                    <a:gd name="connsiteX0" fmla="*/ -2486 w 1001652"/>
                    <a:gd name="connsiteY0" fmla="*/ 451068 h 580617"/>
                    <a:gd name="connsiteX1" fmla="*/ 6116 w 1001652"/>
                    <a:gd name="connsiteY1" fmla="*/ 476395 h 580617"/>
                    <a:gd name="connsiteX2" fmla="*/ 722282 w 1001652"/>
                    <a:gd name="connsiteY2" fmla="*/ 528176 h 580617"/>
                    <a:gd name="connsiteX3" fmla="*/ 997591 w 1001652"/>
                    <a:gd name="connsiteY3" fmla="*/ 462565 h 580617"/>
                    <a:gd name="connsiteX4" fmla="*/ 997591 w 1001652"/>
                    <a:gd name="connsiteY4" fmla="*/ 5704 h 580617"/>
                    <a:gd name="connsiteX5" fmla="*/ 666160 w 1001652"/>
                    <a:gd name="connsiteY5" fmla="*/ 10689 h 580617"/>
                    <a:gd name="connsiteX6" fmla="*/ -2486 w 1001652"/>
                    <a:gd name="connsiteY6" fmla="*/ 451068 h 58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1652" h="580617">
                      <a:moveTo>
                        <a:pt x="-2486" y="451068"/>
                      </a:moveTo>
                      <a:cubicBezTo>
                        <a:pt x="-880" y="459912"/>
                        <a:pt x="2018" y="468434"/>
                        <a:pt x="6116" y="476395"/>
                      </a:cubicBezTo>
                      <a:cubicBezTo>
                        <a:pt x="74139" y="610028"/>
                        <a:pt x="370671" y="597003"/>
                        <a:pt x="722282" y="528176"/>
                      </a:cubicBezTo>
                      <a:cubicBezTo>
                        <a:pt x="815635" y="507914"/>
                        <a:pt x="909546" y="486044"/>
                        <a:pt x="997591" y="462565"/>
                      </a:cubicBezTo>
                      <a:lnTo>
                        <a:pt x="997591" y="5704"/>
                      </a:lnTo>
                      <a:cubicBezTo>
                        <a:pt x="887273" y="-5633"/>
                        <a:pt x="776076" y="-3945"/>
                        <a:pt x="666160" y="10689"/>
                      </a:cubicBezTo>
                      <a:cubicBezTo>
                        <a:pt x="240013" y="70109"/>
                        <a:pt x="-27172" y="314057"/>
                        <a:pt x="-2486" y="451068"/>
                      </a:cubicBezTo>
                      <a:close/>
                    </a:path>
                  </a:pathLst>
                </a:custGeom>
                <a:solidFill>
                  <a:srgbClr val="FF69AF"/>
                </a:solidFill>
                <a:ln w="8032" cap="flat">
                  <a:noFill/>
                  <a:prstDash val="solid"/>
                  <a:miter/>
                </a:ln>
              </p:spPr>
              <p:txBody>
                <a:bodyPr rtlCol="0" anchor="ctr"/>
                <a:lstStyle/>
                <a:p>
                  <a:endParaRPr lang="zh-CN" altLang="en-US"/>
                </a:p>
              </p:txBody>
            </p:sp>
            <p:sp>
              <p:nvSpPr>
                <p:cNvPr id="377" name="išḷïḍe">
                  <a:extLst>
                    <a:ext uri="{FF2B5EF4-FFF2-40B4-BE49-F238E27FC236}">
                      <a16:creationId xmlns:a16="http://schemas.microsoft.com/office/drawing/2014/main" id="{73E314BB-1E47-5806-FCF5-2CA837BE1002}"/>
                    </a:ext>
                  </a:extLst>
                </p:cNvPr>
                <p:cNvSpPr/>
                <p:nvPr/>
              </p:nvSpPr>
              <p:spPr>
                <a:xfrm>
                  <a:off x="11370680" y="4706458"/>
                  <a:ext cx="854001" cy="440710"/>
                </a:xfrm>
                <a:custGeom>
                  <a:avLst/>
                  <a:gdLst>
                    <a:gd name="connsiteX0" fmla="*/ -1870 w 854001"/>
                    <a:gd name="connsiteY0" fmla="*/ 342202 h 440710"/>
                    <a:gd name="connsiteX1" fmla="*/ 1184 w 854001"/>
                    <a:gd name="connsiteY1" fmla="*/ 351691 h 440710"/>
                    <a:gd name="connsiteX2" fmla="*/ 555174 w 854001"/>
                    <a:gd name="connsiteY2" fmla="*/ 404034 h 440710"/>
                    <a:gd name="connsiteX3" fmla="*/ 849940 w 854001"/>
                    <a:gd name="connsiteY3" fmla="*/ 327890 h 440710"/>
                    <a:gd name="connsiteX4" fmla="*/ 849940 w 854001"/>
                    <a:gd name="connsiteY4" fmla="*/ 12301 h 440710"/>
                    <a:gd name="connsiteX5" fmla="*/ 509989 w 854001"/>
                    <a:gd name="connsiteY5" fmla="*/ 10612 h 440710"/>
                    <a:gd name="connsiteX6" fmla="*/ -1870 w 854001"/>
                    <a:gd name="connsiteY6" fmla="*/ 342202 h 440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4001" h="440710">
                      <a:moveTo>
                        <a:pt x="-1870" y="342202"/>
                      </a:moveTo>
                      <a:cubicBezTo>
                        <a:pt x="-1065" y="345419"/>
                        <a:pt x="-103" y="348635"/>
                        <a:pt x="1184" y="351691"/>
                      </a:cubicBezTo>
                      <a:cubicBezTo>
                        <a:pt x="43959" y="456860"/>
                        <a:pt x="278020" y="457422"/>
                        <a:pt x="555174" y="404034"/>
                      </a:cubicBezTo>
                      <a:cubicBezTo>
                        <a:pt x="654797" y="384174"/>
                        <a:pt x="753215" y="358766"/>
                        <a:pt x="849940" y="327890"/>
                      </a:cubicBezTo>
                      <a:lnTo>
                        <a:pt x="849940" y="12301"/>
                      </a:lnTo>
                      <a:cubicBezTo>
                        <a:pt x="737373" y="-5791"/>
                        <a:pt x="622713" y="-6353"/>
                        <a:pt x="509989" y="10612"/>
                      </a:cubicBezTo>
                      <a:cubicBezTo>
                        <a:pt x="184428" y="58936"/>
                        <a:pt x="-28163" y="237515"/>
                        <a:pt x="-1870" y="342202"/>
                      </a:cubicBezTo>
                      <a:close/>
                    </a:path>
                  </a:pathLst>
                </a:custGeom>
                <a:solidFill>
                  <a:srgbClr val="631845"/>
                </a:solidFill>
                <a:ln w="8032" cap="flat">
                  <a:noFill/>
                  <a:prstDash val="solid"/>
                  <a:miter/>
                </a:ln>
              </p:spPr>
              <p:txBody>
                <a:bodyPr rtlCol="0" anchor="ctr"/>
                <a:lstStyle/>
                <a:p>
                  <a:endParaRPr lang="zh-CN" altLang="en-US"/>
                </a:p>
              </p:txBody>
            </p:sp>
            <p:sp>
              <p:nvSpPr>
                <p:cNvPr id="378" name="íšḷiďê">
                  <a:extLst>
                    <a:ext uri="{FF2B5EF4-FFF2-40B4-BE49-F238E27FC236}">
                      <a16:creationId xmlns:a16="http://schemas.microsoft.com/office/drawing/2014/main" id="{CA1D9A55-3B52-E9A3-60EB-9ECCCDE488C4}"/>
                    </a:ext>
                  </a:extLst>
                </p:cNvPr>
                <p:cNvSpPr/>
                <p:nvPr/>
              </p:nvSpPr>
              <p:spPr>
                <a:xfrm>
                  <a:off x="9783963" y="5292947"/>
                  <a:ext cx="1788333" cy="1541107"/>
                </a:xfrm>
                <a:custGeom>
                  <a:avLst/>
                  <a:gdLst>
                    <a:gd name="connsiteX0" fmla="*/ 1066557 w 1788333"/>
                    <a:gd name="connsiteY0" fmla="*/ -1624 h 1541107"/>
                    <a:gd name="connsiteX1" fmla="*/ 1599479 w 1788333"/>
                    <a:gd name="connsiteY1" fmla="*/ 702964 h 1541107"/>
                    <a:gd name="connsiteX2" fmla="*/ 1681011 w 1788333"/>
                    <a:gd name="connsiteY2" fmla="*/ 1516342 h 1541107"/>
                    <a:gd name="connsiteX3" fmla="*/ 727729 w 1788333"/>
                    <a:gd name="connsiteY3" fmla="*/ 1307289 h 1541107"/>
                    <a:gd name="connsiteX4" fmla="*/ -3956 w 1788333"/>
                    <a:gd name="connsiteY4" fmla="*/ 995237 h 1541107"/>
                    <a:gd name="connsiteX5" fmla="*/ 1066557 w 1788333"/>
                    <a:gd name="connsiteY5" fmla="*/ -1624 h 154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8333" h="1541107">
                      <a:moveTo>
                        <a:pt x="1066557" y="-1624"/>
                      </a:moveTo>
                      <a:cubicBezTo>
                        <a:pt x="1094777" y="-7815"/>
                        <a:pt x="1416397" y="349424"/>
                        <a:pt x="1599479" y="702964"/>
                      </a:cubicBezTo>
                      <a:cubicBezTo>
                        <a:pt x="1796554" y="1061330"/>
                        <a:pt x="1855008" y="1416077"/>
                        <a:pt x="1681011" y="1516342"/>
                      </a:cubicBezTo>
                      <a:cubicBezTo>
                        <a:pt x="1494552" y="1607601"/>
                        <a:pt x="1149694" y="1405142"/>
                        <a:pt x="727729" y="1307289"/>
                      </a:cubicBezTo>
                      <a:cubicBezTo>
                        <a:pt x="307852" y="1209355"/>
                        <a:pt x="-10709" y="1010835"/>
                        <a:pt x="-3956" y="995237"/>
                      </a:cubicBezTo>
                      <a:cubicBezTo>
                        <a:pt x="300377" y="574316"/>
                        <a:pt x="656330" y="239108"/>
                        <a:pt x="1066557" y="-1624"/>
                      </a:cubicBezTo>
                      <a:close/>
                    </a:path>
                  </a:pathLst>
                </a:custGeom>
                <a:solidFill>
                  <a:srgbClr val="AB1C71"/>
                </a:solidFill>
                <a:ln w="8032" cap="flat">
                  <a:noFill/>
                  <a:prstDash val="solid"/>
                  <a:miter/>
                </a:ln>
              </p:spPr>
              <p:txBody>
                <a:bodyPr rtlCol="0" anchor="ctr"/>
                <a:lstStyle/>
                <a:p>
                  <a:endParaRPr lang="zh-CN" altLang="en-US"/>
                </a:p>
              </p:txBody>
            </p:sp>
            <p:sp>
              <p:nvSpPr>
                <p:cNvPr id="379" name="ïśľïďè">
                  <a:extLst>
                    <a:ext uri="{FF2B5EF4-FFF2-40B4-BE49-F238E27FC236}">
                      <a16:creationId xmlns:a16="http://schemas.microsoft.com/office/drawing/2014/main" id="{2A45408C-5FCE-66E2-BDD4-B98C5BC9529F}"/>
                    </a:ext>
                  </a:extLst>
                </p:cNvPr>
                <p:cNvSpPr/>
                <p:nvPr/>
              </p:nvSpPr>
              <p:spPr>
                <a:xfrm>
                  <a:off x="9759056" y="5250944"/>
                  <a:ext cx="1133201" cy="1051186"/>
                </a:xfrm>
                <a:custGeom>
                  <a:avLst/>
                  <a:gdLst>
                    <a:gd name="connsiteX0" fmla="*/ 42096 w 1133201"/>
                    <a:gd name="connsiteY0" fmla="*/ 1045522 h 1051186"/>
                    <a:gd name="connsiteX1" fmla="*/ 737921 w 1133201"/>
                    <a:gd name="connsiteY1" fmla="*/ 641809 h 1051186"/>
                    <a:gd name="connsiteX2" fmla="*/ 1112126 w 1133201"/>
                    <a:gd name="connsiteY2" fmla="*/ 59274 h 1051186"/>
                    <a:gd name="connsiteX3" fmla="*/ 333003 w 1133201"/>
                    <a:gd name="connsiteY3" fmla="*/ 319465 h 1051186"/>
                    <a:gd name="connsiteX4" fmla="*/ 42096 w 1133201"/>
                    <a:gd name="connsiteY4" fmla="*/ 1045522 h 1051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3201" h="1051186">
                      <a:moveTo>
                        <a:pt x="42096" y="1045522"/>
                      </a:moveTo>
                      <a:cubicBezTo>
                        <a:pt x="160210" y="1081543"/>
                        <a:pt x="467520" y="865897"/>
                        <a:pt x="737921" y="641809"/>
                      </a:cubicBezTo>
                      <a:cubicBezTo>
                        <a:pt x="1004062" y="412815"/>
                        <a:pt x="1187384" y="188083"/>
                        <a:pt x="1112126" y="59274"/>
                      </a:cubicBezTo>
                      <a:cubicBezTo>
                        <a:pt x="1038957" y="-67927"/>
                        <a:pt x="650202" y="-3040"/>
                        <a:pt x="333003" y="319465"/>
                      </a:cubicBezTo>
                      <a:cubicBezTo>
                        <a:pt x="21916" y="641326"/>
                        <a:pt x="-70632" y="1011913"/>
                        <a:pt x="42096" y="1045522"/>
                      </a:cubicBezTo>
                      <a:close/>
                    </a:path>
                  </a:pathLst>
                </a:custGeom>
                <a:solidFill>
                  <a:srgbClr val="FF69AF"/>
                </a:solidFill>
                <a:ln w="8032" cap="flat">
                  <a:noFill/>
                  <a:prstDash val="solid"/>
                  <a:miter/>
                </a:ln>
              </p:spPr>
              <p:txBody>
                <a:bodyPr rtlCol="0" anchor="ctr"/>
                <a:lstStyle/>
                <a:p>
                  <a:endParaRPr lang="zh-CN" altLang="en-US"/>
                </a:p>
              </p:txBody>
            </p:sp>
            <p:sp>
              <p:nvSpPr>
                <p:cNvPr id="380" name="ïṩḷiďè">
                  <a:extLst>
                    <a:ext uri="{FF2B5EF4-FFF2-40B4-BE49-F238E27FC236}">
                      <a16:creationId xmlns:a16="http://schemas.microsoft.com/office/drawing/2014/main" id="{9199EE08-D8F1-1E02-C24E-F9D7DC5C9BAA}"/>
                    </a:ext>
                  </a:extLst>
                </p:cNvPr>
                <p:cNvSpPr/>
                <p:nvPr/>
              </p:nvSpPr>
              <p:spPr>
                <a:xfrm>
                  <a:off x="9861725" y="5357708"/>
                  <a:ext cx="862997" cy="802899"/>
                </a:xfrm>
                <a:custGeom>
                  <a:avLst/>
                  <a:gdLst>
                    <a:gd name="connsiteX0" fmla="*/ 30770 w 862997"/>
                    <a:gd name="connsiteY0" fmla="*/ 795636 h 802899"/>
                    <a:gd name="connsiteX1" fmla="*/ 565942 w 862997"/>
                    <a:gd name="connsiteY1" fmla="*/ 496127 h 802899"/>
                    <a:gd name="connsiteX2" fmla="*/ 841895 w 862997"/>
                    <a:gd name="connsiteY2" fmla="*/ 37096 h 802899"/>
                    <a:gd name="connsiteX3" fmla="*/ 257349 w 862997"/>
                    <a:gd name="connsiteY3" fmla="*/ 253545 h 802899"/>
                    <a:gd name="connsiteX4" fmla="*/ 30770 w 862997"/>
                    <a:gd name="connsiteY4" fmla="*/ 795636 h 80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97" h="802899">
                      <a:moveTo>
                        <a:pt x="30770" y="795636"/>
                      </a:moveTo>
                      <a:cubicBezTo>
                        <a:pt x="121387" y="832863"/>
                        <a:pt x="355362" y="677602"/>
                        <a:pt x="565942" y="496127"/>
                      </a:cubicBezTo>
                      <a:cubicBezTo>
                        <a:pt x="774273" y="312241"/>
                        <a:pt x="908068" y="128597"/>
                        <a:pt x="841895" y="37096"/>
                      </a:cubicBezTo>
                      <a:cubicBezTo>
                        <a:pt x="775721" y="-54405"/>
                        <a:pt x="493260" y="15225"/>
                        <a:pt x="257349" y="253545"/>
                      </a:cubicBezTo>
                      <a:cubicBezTo>
                        <a:pt x="23691" y="491544"/>
                        <a:pt x="-57597" y="760178"/>
                        <a:pt x="30770" y="795636"/>
                      </a:cubicBezTo>
                      <a:close/>
                    </a:path>
                  </a:pathLst>
                </a:custGeom>
                <a:solidFill>
                  <a:srgbClr val="631845"/>
                </a:solidFill>
                <a:ln w="8032" cap="flat">
                  <a:noFill/>
                  <a:prstDash val="solid"/>
                  <a:miter/>
                </a:ln>
              </p:spPr>
              <p:txBody>
                <a:bodyPr rtlCol="0" anchor="ctr"/>
                <a:lstStyle/>
                <a:p>
                  <a:endParaRPr lang="zh-CN" altLang="en-US"/>
                </a:p>
              </p:txBody>
            </p:sp>
            <p:sp>
              <p:nvSpPr>
                <p:cNvPr id="381" name="îśḷîdé">
                  <a:extLst>
                    <a:ext uri="{FF2B5EF4-FFF2-40B4-BE49-F238E27FC236}">
                      <a16:creationId xmlns:a16="http://schemas.microsoft.com/office/drawing/2014/main" id="{2704A617-D0DF-C425-F251-67163664F77A}"/>
                    </a:ext>
                  </a:extLst>
                </p:cNvPr>
                <p:cNvSpPr/>
                <p:nvPr/>
              </p:nvSpPr>
              <p:spPr>
                <a:xfrm>
                  <a:off x="10568178" y="6304208"/>
                  <a:ext cx="1088121" cy="546262"/>
                </a:xfrm>
                <a:custGeom>
                  <a:avLst/>
                  <a:gdLst>
                    <a:gd name="connsiteX0" fmla="*/ -4062 w 1088121"/>
                    <a:gd name="connsiteY0" fmla="*/ 544559 h 546262"/>
                    <a:gd name="connsiteX1" fmla="*/ 1084059 w 1088121"/>
                    <a:gd name="connsiteY1" fmla="*/ 544559 h 546262"/>
                    <a:gd name="connsiteX2" fmla="*/ 988940 w 1088121"/>
                    <a:gd name="connsiteY2" fmla="*/ 411971 h 546262"/>
                    <a:gd name="connsiteX3" fmla="*/ 979933 w 1088121"/>
                    <a:gd name="connsiteY3" fmla="*/ 402082 h 546262"/>
                    <a:gd name="connsiteX4" fmla="*/ 968195 w 1088121"/>
                    <a:gd name="connsiteY4" fmla="*/ 389538 h 546262"/>
                    <a:gd name="connsiteX5" fmla="*/ 916654 w 1088121"/>
                    <a:gd name="connsiteY5" fmla="*/ 338562 h 546262"/>
                    <a:gd name="connsiteX6" fmla="*/ 869137 w 1088121"/>
                    <a:gd name="connsiteY6" fmla="*/ 295947 h 546262"/>
                    <a:gd name="connsiteX7" fmla="*/ 845016 w 1088121"/>
                    <a:gd name="connsiteY7" fmla="*/ 275524 h 546262"/>
                    <a:gd name="connsiteX8" fmla="*/ 593589 w 1088121"/>
                    <a:gd name="connsiteY8" fmla="*/ 94935 h 546262"/>
                    <a:gd name="connsiteX9" fmla="*/ 403189 w 1088121"/>
                    <a:gd name="connsiteY9" fmla="*/ -1551 h 546262"/>
                    <a:gd name="connsiteX10" fmla="*/ 403189 w 1088121"/>
                    <a:gd name="connsiteY10" fmla="*/ -1551 h 546262"/>
                    <a:gd name="connsiteX11" fmla="*/ 397802 w 1088121"/>
                    <a:gd name="connsiteY11" fmla="*/ -426 h 546262"/>
                    <a:gd name="connsiteX12" fmla="*/ 347066 w 1088121"/>
                    <a:gd name="connsiteY12" fmla="*/ 62371 h 546262"/>
                    <a:gd name="connsiteX13" fmla="*/ 132627 w 1088121"/>
                    <a:gd name="connsiteY13" fmla="*/ 347486 h 546262"/>
                    <a:gd name="connsiteX14" fmla="*/ 2047 w 1088121"/>
                    <a:gd name="connsiteY14" fmla="*/ 535555 h 546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8121" h="546262">
                      <a:moveTo>
                        <a:pt x="-4062" y="544559"/>
                      </a:moveTo>
                      <a:lnTo>
                        <a:pt x="1084059" y="544559"/>
                      </a:lnTo>
                      <a:cubicBezTo>
                        <a:pt x="1058250" y="496397"/>
                        <a:pt x="1026327" y="451852"/>
                        <a:pt x="988940" y="411971"/>
                      </a:cubicBezTo>
                      <a:lnTo>
                        <a:pt x="979933" y="402082"/>
                      </a:lnTo>
                      <a:cubicBezTo>
                        <a:pt x="976157" y="397820"/>
                        <a:pt x="971893" y="394041"/>
                        <a:pt x="968195" y="389538"/>
                      </a:cubicBezTo>
                      <a:cubicBezTo>
                        <a:pt x="952114" y="372413"/>
                        <a:pt x="934906" y="355366"/>
                        <a:pt x="916654" y="338562"/>
                      </a:cubicBezTo>
                      <a:cubicBezTo>
                        <a:pt x="901299" y="324170"/>
                        <a:pt x="885458" y="310018"/>
                        <a:pt x="869137" y="295947"/>
                      </a:cubicBezTo>
                      <a:cubicBezTo>
                        <a:pt x="861097" y="289032"/>
                        <a:pt x="853056" y="282198"/>
                        <a:pt x="845016" y="275524"/>
                      </a:cubicBezTo>
                      <a:cubicBezTo>
                        <a:pt x="765415" y="209673"/>
                        <a:pt x="681391" y="149369"/>
                        <a:pt x="593589" y="94935"/>
                      </a:cubicBezTo>
                      <a:cubicBezTo>
                        <a:pt x="499836" y="36641"/>
                        <a:pt x="424739" y="-104"/>
                        <a:pt x="403189" y="-1551"/>
                      </a:cubicBezTo>
                      <a:cubicBezTo>
                        <a:pt x="403189" y="-1551"/>
                        <a:pt x="403189" y="-1551"/>
                        <a:pt x="403189" y="-1551"/>
                      </a:cubicBezTo>
                      <a:cubicBezTo>
                        <a:pt x="401339" y="-1953"/>
                        <a:pt x="399412" y="-1551"/>
                        <a:pt x="397802" y="-426"/>
                      </a:cubicBezTo>
                      <a:cubicBezTo>
                        <a:pt x="380838" y="20319"/>
                        <a:pt x="363869" y="41223"/>
                        <a:pt x="347066" y="62371"/>
                      </a:cubicBezTo>
                      <a:cubicBezTo>
                        <a:pt x="274702" y="153309"/>
                        <a:pt x="203625" y="248026"/>
                        <a:pt x="132627" y="347486"/>
                      </a:cubicBezTo>
                      <a:cubicBezTo>
                        <a:pt x="89209" y="408353"/>
                        <a:pt x="45708" y="471070"/>
                        <a:pt x="2047" y="535555"/>
                      </a:cubicBezTo>
                      <a:close/>
                    </a:path>
                  </a:pathLst>
                </a:custGeom>
                <a:solidFill>
                  <a:srgbClr val="AB2977"/>
                </a:solidFill>
                <a:ln w="8032" cap="flat">
                  <a:noFill/>
                  <a:prstDash val="solid"/>
                  <a:miter/>
                </a:ln>
              </p:spPr>
              <p:txBody>
                <a:bodyPr rtlCol="0" anchor="ctr"/>
                <a:lstStyle/>
                <a:p>
                  <a:endParaRPr lang="zh-CN" altLang="en-US"/>
                </a:p>
              </p:txBody>
            </p:sp>
            <p:sp>
              <p:nvSpPr>
                <p:cNvPr id="382" name="iṩlïḑè">
                  <a:extLst>
                    <a:ext uri="{FF2B5EF4-FFF2-40B4-BE49-F238E27FC236}">
                      <a16:creationId xmlns:a16="http://schemas.microsoft.com/office/drawing/2014/main" id="{D0EAA813-C68A-24E5-20AA-4B563FDB8AC7}"/>
                    </a:ext>
                  </a:extLst>
                </p:cNvPr>
                <p:cNvSpPr/>
                <p:nvPr/>
              </p:nvSpPr>
              <p:spPr>
                <a:xfrm>
                  <a:off x="10445830" y="6290599"/>
                  <a:ext cx="607470" cy="559870"/>
                </a:xfrm>
                <a:custGeom>
                  <a:avLst/>
                  <a:gdLst>
                    <a:gd name="connsiteX0" fmla="*/ -1678 w 607470"/>
                    <a:gd name="connsiteY0" fmla="*/ 558168 h 559870"/>
                    <a:gd name="connsiteX1" fmla="*/ 324846 w 607470"/>
                    <a:gd name="connsiteY1" fmla="*/ 558168 h 559870"/>
                    <a:gd name="connsiteX2" fmla="*/ 472790 w 607470"/>
                    <a:gd name="connsiteY2" fmla="*/ 432415 h 559870"/>
                    <a:gd name="connsiteX3" fmla="*/ 506562 w 607470"/>
                    <a:gd name="connsiteY3" fmla="*/ 392613 h 559870"/>
                    <a:gd name="connsiteX4" fmla="*/ 538001 w 607470"/>
                    <a:gd name="connsiteY4" fmla="*/ 18971 h 559870"/>
                    <a:gd name="connsiteX5" fmla="*/ 525536 w 607470"/>
                    <a:gd name="connsiteY5" fmla="*/ 11897 h 559870"/>
                    <a:gd name="connsiteX6" fmla="*/ 525536 w 607470"/>
                    <a:gd name="connsiteY6" fmla="*/ 11897 h 559870"/>
                    <a:gd name="connsiteX7" fmla="*/ 179795 w 607470"/>
                    <a:gd name="connsiteY7" fmla="*/ 150032 h 559870"/>
                    <a:gd name="connsiteX8" fmla="*/ 116276 w 607470"/>
                    <a:gd name="connsiteY8" fmla="*/ 226417 h 559870"/>
                    <a:gd name="connsiteX9" fmla="*/ 103249 w 607470"/>
                    <a:gd name="connsiteY9" fmla="*/ 245071 h 559870"/>
                    <a:gd name="connsiteX10" fmla="*/ 63851 w 607470"/>
                    <a:gd name="connsiteY10" fmla="*/ 309395 h 559870"/>
                    <a:gd name="connsiteX11" fmla="*/ -1678 w 607470"/>
                    <a:gd name="connsiteY11" fmla="*/ 558168 h 55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7470" h="559870">
                      <a:moveTo>
                        <a:pt x="-1678" y="558168"/>
                      </a:moveTo>
                      <a:lnTo>
                        <a:pt x="324846" y="558168"/>
                      </a:lnTo>
                      <a:cubicBezTo>
                        <a:pt x="379119" y="522468"/>
                        <a:pt x="428811" y="480256"/>
                        <a:pt x="472790" y="432415"/>
                      </a:cubicBezTo>
                      <a:cubicBezTo>
                        <a:pt x="484611" y="419389"/>
                        <a:pt x="495867" y="406203"/>
                        <a:pt x="506562" y="392613"/>
                      </a:cubicBezTo>
                      <a:cubicBezTo>
                        <a:pt x="620738" y="246115"/>
                        <a:pt x="637459" y="83939"/>
                        <a:pt x="538001" y="18971"/>
                      </a:cubicBezTo>
                      <a:cubicBezTo>
                        <a:pt x="533981" y="16400"/>
                        <a:pt x="529800" y="13987"/>
                        <a:pt x="525536" y="11897"/>
                      </a:cubicBezTo>
                      <a:cubicBezTo>
                        <a:pt x="525536" y="11897"/>
                        <a:pt x="525536" y="11897"/>
                        <a:pt x="525536" y="11897"/>
                      </a:cubicBezTo>
                      <a:cubicBezTo>
                        <a:pt x="441433" y="-29191"/>
                        <a:pt x="299758" y="24521"/>
                        <a:pt x="179795" y="150032"/>
                      </a:cubicBezTo>
                      <a:cubicBezTo>
                        <a:pt x="156879" y="173992"/>
                        <a:pt x="135655" y="199561"/>
                        <a:pt x="116276" y="226417"/>
                      </a:cubicBezTo>
                      <a:cubicBezTo>
                        <a:pt x="111933" y="232447"/>
                        <a:pt x="107513" y="238799"/>
                        <a:pt x="103249" y="245071"/>
                      </a:cubicBezTo>
                      <a:cubicBezTo>
                        <a:pt x="88617" y="266539"/>
                        <a:pt x="75512" y="287926"/>
                        <a:pt x="63851" y="309395"/>
                      </a:cubicBezTo>
                      <a:cubicBezTo>
                        <a:pt x="9979" y="406845"/>
                        <a:pt x="-11728" y="496498"/>
                        <a:pt x="-1678" y="558168"/>
                      </a:cubicBezTo>
                      <a:close/>
                    </a:path>
                  </a:pathLst>
                </a:custGeom>
                <a:solidFill>
                  <a:srgbClr val="FF69AF"/>
                </a:solidFill>
                <a:ln w="8032" cap="flat">
                  <a:noFill/>
                  <a:prstDash val="solid"/>
                  <a:miter/>
                </a:ln>
              </p:spPr>
              <p:txBody>
                <a:bodyPr rtlCol="0" anchor="ctr"/>
                <a:lstStyle/>
                <a:p>
                  <a:endParaRPr lang="zh-CN" altLang="en-US"/>
                </a:p>
              </p:txBody>
            </p:sp>
            <p:sp>
              <p:nvSpPr>
                <p:cNvPr id="383" name="işļiḑe">
                  <a:extLst>
                    <a:ext uri="{FF2B5EF4-FFF2-40B4-BE49-F238E27FC236}">
                      <a16:creationId xmlns:a16="http://schemas.microsoft.com/office/drawing/2014/main" id="{29711EC5-FDF5-D4CF-C060-EE6DE93B01A9}"/>
                    </a:ext>
                  </a:extLst>
                </p:cNvPr>
                <p:cNvSpPr/>
                <p:nvPr/>
              </p:nvSpPr>
              <p:spPr>
                <a:xfrm>
                  <a:off x="10522338" y="6357359"/>
                  <a:ext cx="438296" cy="485088"/>
                </a:xfrm>
                <a:custGeom>
                  <a:avLst/>
                  <a:gdLst>
                    <a:gd name="connsiteX0" fmla="*/ 47808 w 438296"/>
                    <a:gd name="connsiteY0" fmla="*/ 482243 h 485088"/>
                    <a:gd name="connsiteX1" fmla="*/ 353347 w 438296"/>
                    <a:gd name="connsiteY1" fmla="*/ 288063 h 485088"/>
                    <a:gd name="connsiteX2" fmla="*/ 392505 w 438296"/>
                    <a:gd name="connsiteY2" fmla="*/ 9058 h 485088"/>
                    <a:gd name="connsiteX3" fmla="*/ 81658 w 438296"/>
                    <a:gd name="connsiteY3" fmla="*/ 188764 h 485088"/>
                    <a:gd name="connsiteX4" fmla="*/ 47808 w 438296"/>
                    <a:gd name="connsiteY4" fmla="*/ 482243 h 485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8296" h="485088">
                      <a:moveTo>
                        <a:pt x="47808" y="482243"/>
                      </a:moveTo>
                      <a:cubicBezTo>
                        <a:pt x="128213" y="494623"/>
                        <a:pt x="264258" y="404812"/>
                        <a:pt x="353347" y="288063"/>
                      </a:cubicBezTo>
                      <a:cubicBezTo>
                        <a:pt x="442437" y="171315"/>
                        <a:pt x="461572" y="49261"/>
                        <a:pt x="392505" y="9058"/>
                      </a:cubicBezTo>
                      <a:cubicBezTo>
                        <a:pt x="323435" y="-31144"/>
                        <a:pt x="182004" y="44035"/>
                        <a:pt x="81658" y="188764"/>
                      </a:cubicBezTo>
                      <a:cubicBezTo>
                        <a:pt x="-18687" y="333493"/>
                        <a:pt x="-32196" y="470101"/>
                        <a:pt x="47808" y="482243"/>
                      </a:cubicBezTo>
                      <a:close/>
                    </a:path>
                  </a:pathLst>
                </a:custGeom>
                <a:solidFill>
                  <a:srgbClr val="631845"/>
                </a:solidFill>
                <a:ln w="8032" cap="flat">
                  <a:noFill/>
                  <a:prstDash val="solid"/>
                  <a:miter/>
                </a:ln>
              </p:spPr>
              <p:txBody>
                <a:bodyPr rtlCol="0" anchor="ctr"/>
                <a:lstStyle/>
                <a:p>
                  <a:endParaRPr lang="zh-CN" altLang="en-US"/>
                </a:p>
              </p:txBody>
            </p:sp>
            <p:sp>
              <p:nvSpPr>
                <p:cNvPr id="384" name="íSḻïḋé">
                  <a:extLst>
                    <a:ext uri="{FF2B5EF4-FFF2-40B4-BE49-F238E27FC236}">
                      <a16:creationId xmlns:a16="http://schemas.microsoft.com/office/drawing/2014/main" id="{1020453E-78F9-FE7A-10C8-D1A44919FA96}"/>
                    </a:ext>
                  </a:extLst>
                </p:cNvPr>
                <p:cNvSpPr/>
                <p:nvPr/>
              </p:nvSpPr>
              <p:spPr>
                <a:xfrm>
                  <a:off x="10806660" y="5320765"/>
                  <a:ext cx="866187" cy="1041282"/>
                </a:xfrm>
                <a:custGeom>
                  <a:avLst/>
                  <a:gdLst>
                    <a:gd name="connsiteX0" fmla="*/ 546068 w 866187"/>
                    <a:gd name="connsiteY0" fmla="*/ -1703 h 1041282"/>
                    <a:gd name="connsiteX1" fmla="*/ 776510 w 866187"/>
                    <a:gd name="connsiteY1" fmla="*/ 510637 h 1041282"/>
                    <a:gd name="connsiteX2" fmla="*/ 803847 w 866187"/>
                    <a:gd name="connsiteY2" fmla="*/ 1034477 h 1041282"/>
                    <a:gd name="connsiteX3" fmla="*/ -4062 w 866187"/>
                    <a:gd name="connsiteY3" fmla="*/ 302389 h 1041282"/>
                    <a:gd name="connsiteX4" fmla="*/ 546068 w 866187"/>
                    <a:gd name="connsiteY4" fmla="*/ -1703 h 1041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187" h="1041282">
                      <a:moveTo>
                        <a:pt x="546068" y="-1703"/>
                      </a:moveTo>
                      <a:cubicBezTo>
                        <a:pt x="555397" y="-1703"/>
                        <a:pt x="691842" y="262749"/>
                        <a:pt x="776510" y="510637"/>
                      </a:cubicBezTo>
                      <a:cubicBezTo>
                        <a:pt x="864956" y="762708"/>
                        <a:pt x="901860" y="998053"/>
                        <a:pt x="803847" y="1034477"/>
                      </a:cubicBezTo>
                      <a:cubicBezTo>
                        <a:pt x="628562" y="1109815"/>
                        <a:pt x="18211" y="326349"/>
                        <a:pt x="-4062" y="302389"/>
                      </a:cubicBezTo>
                      <a:cubicBezTo>
                        <a:pt x="168405" y="182424"/>
                        <a:pt x="352775" y="80551"/>
                        <a:pt x="546068" y="-1703"/>
                      </a:cubicBezTo>
                      <a:close/>
                    </a:path>
                  </a:pathLst>
                </a:custGeom>
                <a:solidFill>
                  <a:srgbClr val="C9388F"/>
                </a:solidFill>
                <a:ln w="8032" cap="flat">
                  <a:noFill/>
                  <a:prstDash val="solid"/>
                  <a:miter/>
                </a:ln>
              </p:spPr>
              <p:txBody>
                <a:bodyPr rtlCol="0" anchor="ctr"/>
                <a:lstStyle/>
                <a:p>
                  <a:endParaRPr lang="zh-CN" altLang="en-US"/>
                </a:p>
              </p:txBody>
            </p:sp>
            <p:sp>
              <p:nvSpPr>
                <p:cNvPr id="385" name="í$ḻîḓè">
                  <a:extLst>
                    <a:ext uri="{FF2B5EF4-FFF2-40B4-BE49-F238E27FC236}">
                      <a16:creationId xmlns:a16="http://schemas.microsoft.com/office/drawing/2014/main" id="{13358879-26D8-1ED5-F462-BEB980948BC8}"/>
                    </a:ext>
                  </a:extLst>
                </p:cNvPr>
                <p:cNvSpPr/>
                <p:nvPr/>
              </p:nvSpPr>
              <p:spPr>
                <a:xfrm>
                  <a:off x="10798757" y="5286084"/>
                  <a:ext cx="573464" cy="372216"/>
                </a:xfrm>
                <a:custGeom>
                  <a:avLst/>
                  <a:gdLst>
                    <a:gd name="connsiteX0" fmla="*/ 9067 w 573464"/>
                    <a:gd name="connsiteY0" fmla="*/ 343341 h 372216"/>
                    <a:gd name="connsiteX1" fmla="*/ 345562 w 573464"/>
                    <a:gd name="connsiteY1" fmla="*/ 291962 h 372216"/>
                    <a:gd name="connsiteX2" fmla="*/ 565710 w 573464"/>
                    <a:gd name="connsiteY2" fmla="*/ 47451 h 372216"/>
                    <a:gd name="connsiteX3" fmla="*/ 211528 w 573464"/>
                    <a:gd name="connsiteY3" fmla="*/ 66989 h 372216"/>
                    <a:gd name="connsiteX4" fmla="*/ 9067 w 573464"/>
                    <a:gd name="connsiteY4" fmla="*/ 343341 h 3722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464" h="372216">
                      <a:moveTo>
                        <a:pt x="9067" y="343341"/>
                      </a:moveTo>
                      <a:cubicBezTo>
                        <a:pt x="57310" y="397213"/>
                        <a:pt x="203405" y="366256"/>
                        <a:pt x="345562" y="291962"/>
                      </a:cubicBezTo>
                      <a:cubicBezTo>
                        <a:pt x="487716" y="217668"/>
                        <a:pt x="590476" y="115071"/>
                        <a:pt x="565710" y="47451"/>
                      </a:cubicBezTo>
                      <a:cubicBezTo>
                        <a:pt x="540945" y="-20169"/>
                        <a:pt x="376837" y="-22019"/>
                        <a:pt x="211528" y="66989"/>
                      </a:cubicBezTo>
                      <a:cubicBezTo>
                        <a:pt x="46215" y="155998"/>
                        <a:pt x="-38454" y="289952"/>
                        <a:pt x="9067" y="343341"/>
                      </a:cubicBezTo>
                      <a:close/>
                    </a:path>
                  </a:pathLst>
                </a:custGeom>
                <a:solidFill>
                  <a:srgbClr val="FF69AF"/>
                </a:solidFill>
                <a:ln w="8032" cap="flat">
                  <a:noFill/>
                  <a:prstDash val="solid"/>
                  <a:miter/>
                </a:ln>
              </p:spPr>
              <p:txBody>
                <a:bodyPr rtlCol="0" anchor="ctr"/>
                <a:lstStyle/>
                <a:p>
                  <a:endParaRPr lang="zh-CN" altLang="en-US"/>
                </a:p>
              </p:txBody>
            </p:sp>
            <p:sp>
              <p:nvSpPr>
                <p:cNvPr id="386" name="îṧḻíḍe">
                  <a:extLst>
                    <a:ext uri="{FF2B5EF4-FFF2-40B4-BE49-F238E27FC236}">
                      <a16:creationId xmlns:a16="http://schemas.microsoft.com/office/drawing/2014/main" id="{FB34388A-734B-B1EA-826D-18AFAC797419}"/>
                    </a:ext>
                  </a:extLst>
                </p:cNvPr>
                <p:cNvSpPr/>
                <p:nvPr/>
              </p:nvSpPr>
              <p:spPr>
                <a:xfrm>
                  <a:off x="10855410" y="5322507"/>
                  <a:ext cx="452054" cy="286748"/>
                </a:xfrm>
                <a:custGeom>
                  <a:avLst/>
                  <a:gdLst>
                    <a:gd name="connsiteX0" fmla="*/ 4115 w 452054"/>
                    <a:gd name="connsiteY0" fmla="*/ 265108 h 286748"/>
                    <a:gd name="connsiteX1" fmla="*/ 268082 w 452054"/>
                    <a:gd name="connsiteY1" fmla="*/ 220161 h 286748"/>
                    <a:gd name="connsiteX2" fmla="*/ 444972 w 452054"/>
                    <a:gd name="connsiteY2" fmla="*/ 30646 h 286748"/>
                    <a:gd name="connsiteX3" fmla="*/ 170151 w 452054"/>
                    <a:gd name="connsiteY3" fmla="*/ 55894 h 286748"/>
                    <a:gd name="connsiteX4" fmla="*/ 4115 w 452054"/>
                    <a:gd name="connsiteY4" fmla="*/ 265108 h 286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054" h="286748">
                      <a:moveTo>
                        <a:pt x="4115" y="265108"/>
                      </a:moveTo>
                      <a:cubicBezTo>
                        <a:pt x="37644" y="305953"/>
                        <a:pt x="153022" y="280625"/>
                        <a:pt x="268082" y="220161"/>
                      </a:cubicBezTo>
                      <a:cubicBezTo>
                        <a:pt x="383142" y="159697"/>
                        <a:pt x="464995" y="79613"/>
                        <a:pt x="444972" y="30646"/>
                      </a:cubicBezTo>
                      <a:cubicBezTo>
                        <a:pt x="424954" y="-18320"/>
                        <a:pt x="298555" y="-13094"/>
                        <a:pt x="170151" y="55894"/>
                      </a:cubicBezTo>
                      <a:cubicBezTo>
                        <a:pt x="41742" y="124881"/>
                        <a:pt x="-29173" y="224664"/>
                        <a:pt x="4115" y="265108"/>
                      </a:cubicBezTo>
                      <a:close/>
                    </a:path>
                  </a:pathLst>
                </a:custGeom>
                <a:solidFill>
                  <a:srgbClr val="631845"/>
                </a:solidFill>
                <a:ln w="8032" cap="flat">
                  <a:noFill/>
                  <a:prstDash val="solid"/>
                  <a:miter/>
                </a:ln>
              </p:spPr>
              <p:txBody>
                <a:bodyPr rtlCol="0" anchor="ctr"/>
                <a:lstStyle/>
                <a:p>
                  <a:endParaRPr lang="zh-CN" altLang="en-US"/>
                </a:p>
              </p:txBody>
            </p:sp>
            <p:sp>
              <p:nvSpPr>
                <p:cNvPr id="387" name="íṣḻiďé">
                  <a:extLst>
                    <a:ext uri="{FF2B5EF4-FFF2-40B4-BE49-F238E27FC236}">
                      <a16:creationId xmlns:a16="http://schemas.microsoft.com/office/drawing/2014/main" id="{94729437-0475-A84E-B8E9-EE82AAA75F2A}"/>
                    </a:ext>
                  </a:extLst>
                </p:cNvPr>
                <p:cNvSpPr/>
                <p:nvPr/>
              </p:nvSpPr>
              <p:spPr>
                <a:xfrm>
                  <a:off x="10889149" y="5632013"/>
                  <a:ext cx="1123655" cy="1218135"/>
                </a:xfrm>
                <a:custGeom>
                  <a:avLst/>
                  <a:gdLst>
                    <a:gd name="connsiteX0" fmla="*/ 272618 w 1123655"/>
                    <a:gd name="connsiteY0" fmla="*/ 766808 h 1218135"/>
                    <a:gd name="connsiteX1" fmla="*/ 432462 w 1123655"/>
                    <a:gd name="connsiteY1" fmla="*/ 951740 h 1218135"/>
                    <a:gd name="connsiteX2" fmla="*/ 461005 w 1123655"/>
                    <a:gd name="connsiteY2" fmla="*/ 983499 h 1218135"/>
                    <a:gd name="connsiteX3" fmla="*/ 480061 w 1123655"/>
                    <a:gd name="connsiteY3" fmla="*/ 1004806 h 1218135"/>
                    <a:gd name="connsiteX4" fmla="*/ 519781 w 1123655"/>
                    <a:gd name="connsiteY4" fmla="*/ 1049190 h 1218135"/>
                    <a:gd name="connsiteX5" fmla="*/ 576469 w 1123655"/>
                    <a:gd name="connsiteY5" fmla="*/ 1112147 h 1218135"/>
                    <a:gd name="connsiteX6" fmla="*/ 596087 w 1123655"/>
                    <a:gd name="connsiteY6" fmla="*/ 1133295 h 1218135"/>
                    <a:gd name="connsiteX7" fmla="*/ 611363 w 1123655"/>
                    <a:gd name="connsiteY7" fmla="*/ 1149857 h 1218135"/>
                    <a:gd name="connsiteX8" fmla="*/ 675687 w 1123655"/>
                    <a:gd name="connsiteY8" fmla="*/ 1216432 h 1218135"/>
                    <a:gd name="connsiteX9" fmla="*/ 1114617 w 1123655"/>
                    <a:gd name="connsiteY9" fmla="*/ 1216432 h 1218135"/>
                    <a:gd name="connsiteX10" fmla="*/ 1118559 w 1123655"/>
                    <a:gd name="connsiteY10" fmla="*/ 1175347 h 1218135"/>
                    <a:gd name="connsiteX11" fmla="*/ 1088568 w 1123655"/>
                    <a:gd name="connsiteY11" fmla="*/ 864019 h 1218135"/>
                    <a:gd name="connsiteX12" fmla="*/ 1042735 w 1123655"/>
                    <a:gd name="connsiteY12" fmla="*/ 651426 h 1218135"/>
                    <a:gd name="connsiteX13" fmla="*/ 1033007 w 1123655"/>
                    <a:gd name="connsiteY13" fmla="*/ 613314 h 1218135"/>
                    <a:gd name="connsiteX14" fmla="*/ 1017970 w 1123655"/>
                    <a:gd name="connsiteY14" fmla="*/ 555262 h 1218135"/>
                    <a:gd name="connsiteX15" fmla="*/ 1003899 w 1123655"/>
                    <a:gd name="connsiteY15" fmla="*/ 502516 h 1218135"/>
                    <a:gd name="connsiteX16" fmla="*/ 988301 w 1123655"/>
                    <a:gd name="connsiteY16" fmla="*/ 445108 h 1218135"/>
                    <a:gd name="connsiteX17" fmla="*/ 986774 w 1123655"/>
                    <a:gd name="connsiteY17" fmla="*/ 439480 h 1218135"/>
                    <a:gd name="connsiteX18" fmla="*/ 986774 w 1123655"/>
                    <a:gd name="connsiteY18" fmla="*/ 439480 h 1218135"/>
                    <a:gd name="connsiteX19" fmla="*/ 971981 w 1123655"/>
                    <a:gd name="connsiteY19" fmla="*/ 386573 h 1218135"/>
                    <a:gd name="connsiteX20" fmla="*/ 837302 w 1123655"/>
                    <a:gd name="connsiteY20" fmla="*/ 629 h 1218135"/>
                    <a:gd name="connsiteX21" fmla="*/ 837302 w 1123655"/>
                    <a:gd name="connsiteY21" fmla="*/ 629 h 1218135"/>
                    <a:gd name="connsiteX22" fmla="*/ 833039 w 1123655"/>
                    <a:gd name="connsiteY22" fmla="*/ -1703 h 1218135"/>
                    <a:gd name="connsiteX23" fmla="*/ 718544 w 1123655"/>
                    <a:gd name="connsiteY23" fmla="*/ 39143 h 1218135"/>
                    <a:gd name="connsiteX24" fmla="*/ 645375 w 1123655"/>
                    <a:gd name="connsiteY24" fmla="*/ 67928 h 1218135"/>
                    <a:gd name="connsiteX25" fmla="*/ 534417 w 1123655"/>
                    <a:gd name="connsiteY25" fmla="*/ 116172 h 1218135"/>
                    <a:gd name="connsiteX26" fmla="*/ 391455 w 1123655"/>
                    <a:gd name="connsiteY26" fmla="*/ 185802 h 1218135"/>
                    <a:gd name="connsiteX27" fmla="*/ 179670 w 1123655"/>
                    <a:gd name="connsiteY27" fmla="*/ 306409 h 1218135"/>
                    <a:gd name="connsiteX28" fmla="*/ 85272 w 1123655"/>
                    <a:gd name="connsiteY28" fmla="*/ 367437 h 1218135"/>
                    <a:gd name="connsiteX29" fmla="*/ -2125 w 1123655"/>
                    <a:gd name="connsiteY29" fmla="*/ 427822 h 1218135"/>
                    <a:gd name="connsiteX30" fmla="*/ -3491 w 1123655"/>
                    <a:gd name="connsiteY30" fmla="*/ 428705 h 1218135"/>
                    <a:gd name="connsiteX31" fmla="*/ 272618 w 1123655"/>
                    <a:gd name="connsiteY31" fmla="*/ 766808 h 121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23655" h="1218135">
                      <a:moveTo>
                        <a:pt x="272618" y="766808"/>
                      </a:moveTo>
                      <a:cubicBezTo>
                        <a:pt x="324477" y="826066"/>
                        <a:pt x="379233" y="889023"/>
                        <a:pt x="432462" y="951740"/>
                      </a:cubicBezTo>
                      <a:lnTo>
                        <a:pt x="461005" y="983499"/>
                      </a:lnTo>
                      <a:lnTo>
                        <a:pt x="480061" y="1004806"/>
                      </a:lnTo>
                      <a:cubicBezTo>
                        <a:pt x="493410" y="1019682"/>
                        <a:pt x="506597" y="1034557"/>
                        <a:pt x="519781" y="1049190"/>
                      </a:cubicBezTo>
                      <a:cubicBezTo>
                        <a:pt x="538838" y="1070659"/>
                        <a:pt x="557812" y="1091644"/>
                        <a:pt x="576469" y="1112147"/>
                      </a:cubicBezTo>
                      <a:cubicBezTo>
                        <a:pt x="582982" y="1119224"/>
                        <a:pt x="589496" y="1126379"/>
                        <a:pt x="596087" y="1133295"/>
                      </a:cubicBezTo>
                      <a:cubicBezTo>
                        <a:pt x="601073" y="1138923"/>
                        <a:pt x="606216" y="1144390"/>
                        <a:pt x="611363" y="1149857"/>
                      </a:cubicBezTo>
                      <a:cubicBezTo>
                        <a:pt x="632992" y="1173095"/>
                        <a:pt x="654459" y="1195367"/>
                        <a:pt x="675687" y="1216432"/>
                      </a:cubicBezTo>
                      <a:lnTo>
                        <a:pt x="1114617" y="1216432"/>
                      </a:lnTo>
                      <a:cubicBezTo>
                        <a:pt x="1116466" y="1203327"/>
                        <a:pt x="1117675" y="1189578"/>
                        <a:pt x="1118559" y="1175347"/>
                      </a:cubicBezTo>
                      <a:cubicBezTo>
                        <a:pt x="1123462" y="1086901"/>
                        <a:pt x="1110518" y="979640"/>
                        <a:pt x="1088568" y="864019"/>
                      </a:cubicBezTo>
                      <a:cubicBezTo>
                        <a:pt x="1075702" y="795272"/>
                        <a:pt x="1059704" y="723630"/>
                        <a:pt x="1042735" y="651426"/>
                      </a:cubicBezTo>
                      <a:cubicBezTo>
                        <a:pt x="1039520" y="638724"/>
                        <a:pt x="1036305" y="626019"/>
                        <a:pt x="1033007" y="613314"/>
                      </a:cubicBezTo>
                      <a:cubicBezTo>
                        <a:pt x="1028103" y="593938"/>
                        <a:pt x="1023039" y="574561"/>
                        <a:pt x="1017970" y="555262"/>
                      </a:cubicBezTo>
                      <a:cubicBezTo>
                        <a:pt x="1013388" y="537574"/>
                        <a:pt x="1008646" y="519965"/>
                        <a:pt x="1003899" y="502516"/>
                      </a:cubicBezTo>
                      <a:cubicBezTo>
                        <a:pt x="998835" y="483220"/>
                        <a:pt x="993531" y="464004"/>
                        <a:pt x="988301" y="445108"/>
                      </a:cubicBezTo>
                      <a:cubicBezTo>
                        <a:pt x="987818" y="443259"/>
                        <a:pt x="987339" y="441329"/>
                        <a:pt x="986774" y="439480"/>
                      </a:cubicBezTo>
                      <a:lnTo>
                        <a:pt x="986774" y="439480"/>
                      </a:lnTo>
                      <a:cubicBezTo>
                        <a:pt x="981788" y="421630"/>
                        <a:pt x="976806" y="403940"/>
                        <a:pt x="971981" y="386573"/>
                      </a:cubicBezTo>
                      <a:cubicBezTo>
                        <a:pt x="914731" y="184916"/>
                        <a:pt x="860218" y="21936"/>
                        <a:pt x="837302" y="629"/>
                      </a:cubicBezTo>
                      <a:lnTo>
                        <a:pt x="837302" y="629"/>
                      </a:lnTo>
                      <a:cubicBezTo>
                        <a:pt x="836175" y="-577"/>
                        <a:pt x="834648" y="-1381"/>
                        <a:pt x="833039" y="-1703"/>
                      </a:cubicBezTo>
                      <a:cubicBezTo>
                        <a:pt x="794285" y="11322"/>
                        <a:pt x="756092" y="24911"/>
                        <a:pt x="718544" y="39143"/>
                      </a:cubicBezTo>
                      <a:cubicBezTo>
                        <a:pt x="693940" y="48550"/>
                        <a:pt x="669579" y="58199"/>
                        <a:pt x="645375" y="67928"/>
                      </a:cubicBezTo>
                      <a:cubicBezTo>
                        <a:pt x="607826" y="83205"/>
                        <a:pt x="570839" y="99286"/>
                        <a:pt x="534417" y="116172"/>
                      </a:cubicBezTo>
                      <a:cubicBezTo>
                        <a:pt x="486174" y="138203"/>
                        <a:pt x="438493" y="161439"/>
                        <a:pt x="391455" y="185802"/>
                      </a:cubicBezTo>
                      <a:cubicBezTo>
                        <a:pt x="319495" y="223350"/>
                        <a:pt x="248897" y="263553"/>
                        <a:pt x="179670" y="306409"/>
                      </a:cubicBezTo>
                      <a:cubicBezTo>
                        <a:pt x="147990" y="326108"/>
                        <a:pt x="116551" y="346451"/>
                        <a:pt x="85272" y="367437"/>
                      </a:cubicBezTo>
                      <a:cubicBezTo>
                        <a:pt x="56008" y="386975"/>
                        <a:pt x="26900" y="407157"/>
                        <a:pt x="-2125" y="427822"/>
                      </a:cubicBezTo>
                      <a:lnTo>
                        <a:pt x="-3491" y="428705"/>
                      </a:lnTo>
                      <a:cubicBezTo>
                        <a:pt x="-13785" y="443339"/>
                        <a:pt x="116633" y="588390"/>
                        <a:pt x="272618" y="766808"/>
                      </a:cubicBezTo>
                      <a:close/>
                    </a:path>
                  </a:pathLst>
                </a:custGeom>
                <a:solidFill>
                  <a:srgbClr val="A61B6E"/>
                </a:solidFill>
                <a:ln w="8032" cap="flat">
                  <a:noFill/>
                  <a:prstDash val="solid"/>
                  <a:miter/>
                </a:ln>
              </p:spPr>
              <p:txBody>
                <a:bodyPr rtlCol="0" anchor="ctr"/>
                <a:lstStyle/>
                <a:p>
                  <a:endParaRPr lang="zh-CN" altLang="en-US"/>
                </a:p>
              </p:txBody>
            </p:sp>
            <p:sp>
              <p:nvSpPr>
                <p:cNvPr id="388" name="îšḷiḓê">
                  <a:extLst>
                    <a:ext uri="{FF2B5EF4-FFF2-40B4-BE49-F238E27FC236}">
                      <a16:creationId xmlns:a16="http://schemas.microsoft.com/office/drawing/2014/main" id="{08D6CB51-D9DC-70E7-F619-D1600AEAD5CD}"/>
                    </a:ext>
                  </a:extLst>
                </p:cNvPr>
                <p:cNvSpPr/>
                <p:nvPr/>
              </p:nvSpPr>
              <p:spPr>
                <a:xfrm>
                  <a:off x="10877289" y="5557803"/>
                  <a:ext cx="859382" cy="556230"/>
                </a:xfrm>
                <a:custGeom>
                  <a:avLst/>
                  <a:gdLst>
                    <a:gd name="connsiteX0" fmla="*/ 23079 w 859382"/>
                    <a:gd name="connsiteY0" fmla="*/ 517066 h 556230"/>
                    <a:gd name="connsiteX1" fmla="*/ 519984 w 859382"/>
                    <a:gd name="connsiteY1" fmla="*/ 449688 h 556230"/>
                    <a:gd name="connsiteX2" fmla="*/ 853743 w 859382"/>
                    <a:gd name="connsiteY2" fmla="*/ 91161 h 556230"/>
                    <a:gd name="connsiteX3" fmla="*/ 318245 w 859382"/>
                    <a:gd name="connsiteY3" fmla="*/ 90358 h 556230"/>
                    <a:gd name="connsiteX4" fmla="*/ 23079 w 859382"/>
                    <a:gd name="connsiteY4" fmla="*/ 517066 h 556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9382" h="556230">
                      <a:moveTo>
                        <a:pt x="23079" y="517066"/>
                      </a:moveTo>
                      <a:cubicBezTo>
                        <a:pt x="109353" y="591522"/>
                        <a:pt x="324598" y="547701"/>
                        <a:pt x="519984" y="449688"/>
                      </a:cubicBezTo>
                      <a:cubicBezTo>
                        <a:pt x="713922" y="348779"/>
                        <a:pt x="872961" y="202523"/>
                        <a:pt x="853743" y="91161"/>
                      </a:cubicBezTo>
                      <a:cubicBezTo>
                        <a:pt x="834847" y="-18752"/>
                        <a:pt x="579966" y="-45527"/>
                        <a:pt x="318245" y="90358"/>
                      </a:cubicBezTo>
                      <a:cubicBezTo>
                        <a:pt x="56529" y="226242"/>
                        <a:pt x="-61747" y="444058"/>
                        <a:pt x="23079" y="517066"/>
                      </a:cubicBezTo>
                      <a:close/>
                    </a:path>
                  </a:pathLst>
                </a:custGeom>
                <a:solidFill>
                  <a:srgbClr val="FF69AF"/>
                </a:solidFill>
                <a:ln w="8032" cap="flat">
                  <a:noFill/>
                  <a:prstDash val="solid"/>
                  <a:miter/>
                </a:ln>
              </p:spPr>
              <p:txBody>
                <a:bodyPr rtlCol="0" anchor="ctr"/>
                <a:lstStyle/>
                <a:p>
                  <a:endParaRPr lang="zh-CN" altLang="en-US"/>
                </a:p>
              </p:txBody>
            </p:sp>
            <p:sp>
              <p:nvSpPr>
                <p:cNvPr id="389" name="îŝḻîďê">
                  <a:extLst>
                    <a:ext uri="{FF2B5EF4-FFF2-40B4-BE49-F238E27FC236}">
                      <a16:creationId xmlns:a16="http://schemas.microsoft.com/office/drawing/2014/main" id="{34F3593B-8B64-8A6A-45AB-AF1AC0C16DE5}"/>
                    </a:ext>
                  </a:extLst>
                </p:cNvPr>
                <p:cNvSpPr/>
                <p:nvPr/>
              </p:nvSpPr>
              <p:spPr>
                <a:xfrm>
                  <a:off x="10965332" y="5615002"/>
                  <a:ext cx="651580" cy="424779"/>
                </a:xfrm>
                <a:custGeom>
                  <a:avLst/>
                  <a:gdLst>
                    <a:gd name="connsiteX0" fmla="*/ 13914 w 651580"/>
                    <a:gd name="connsiteY0" fmla="*/ 390156 h 424779"/>
                    <a:gd name="connsiteX1" fmla="*/ 395599 w 651580"/>
                    <a:gd name="connsiteY1" fmla="*/ 342957 h 424779"/>
                    <a:gd name="connsiteX2" fmla="*/ 644854 w 651580"/>
                    <a:gd name="connsiteY2" fmla="*/ 63711 h 424779"/>
                    <a:gd name="connsiteX3" fmla="*/ 240897 w 651580"/>
                    <a:gd name="connsiteY3" fmla="*/ 71109 h 424779"/>
                    <a:gd name="connsiteX4" fmla="*/ 13914 w 651580"/>
                    <a:gd name="connsiteY4" fmla="*/ 390156 h 424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80" h="424779">
                      <a:moveTo>
                        <a:pt x="13914" y="390156"/>
                      </a:moveTo>
                      <a:cubicBezTo>
                        <a:pt x="74701" y="451746"/>
                        <a:pt x="240819" y="421755"/>
                        <a:pt x="395599" y="342957"/>
                      </a:cubicBezTo>
                      <a:cubicBezTo>
                        <a:pt x="549573" y="262552"/>
                        <a:pt x="666883" y="146851"/>
                        <a:pt x="644854" y="63711"/>
                      </a:cubicBezTo>
                      <a:cubicBezTo>
                        <a:pt x="622821" y="-19427"/>
                        <a:pt x="433791" y="-30040"/>
                        <a:pt x="240897" y="71109"/>
                      </a:cubicBezTo>
                      <a:cubicBezTo>
                        <a:pt x="48008" y="172258"/>
                        <a:pt x="-46146" y="329289"/>
                        <a:pt x="13914" y="390156"/>
                      </a:cubicBezTo>
                      <a:close/>
                    </a:path>
                  </a:pathLst>
                </a:custGeom>
                <a:solidFill>
                  <a:srgbClr val="631845"/>
                </a:solidFill>
                <a:ln w="8032" cap="flat">
                  <a:noFill/>
                  <a:prstDash val="solid"/>
                  <a:miter/>
                </a:ln>
              </p:spPr>
              <p:txBody>
                <a:bodyPr rtlCol="0" anchor="ctr"/>
                <a:lstStyle/>
                <a:p>
                  <a:endParaRPr lang="zh-CN" altLang="en-US"/>
                </a:p>
              </p:txBody>
            </p:sp>
            <p:sp>
              <p:nvSpPr>
                <p:cNvPr id="390" name="îṥ1iḋê">
                  <a:extLst>
                    <a:ext uri="{FF2B5EF4-FFF2-40B4-BE49-F238E27FC236}">
                      <a16:creationId xmlns:a16="http://schemas.microsoft.com/office/drawing/2014/main" id="{375D162A-EE2B-FBC6-303D-8F521E372D3E}"/>
                    </a:ext>
                  </a:extLst>
                </p:cNvPr>
                <p:cNvSpPr/>
                <p:nvPr/>
              </p:nvSpPr>
              <p:spPr>
                <a:xfrm>
                  <a:off x="11871221" y="5867135"/>
                  <a:ext cx="353299" cy="983656"/>
                </a:xfrm>
                <a:custGeom>
                  <a:avLst/>
                  <a:gdLst>
                    <a:gd name="connsiteX0" fmla="*/ -4062 w 353299"/>
                    <a:gd name="connsiteY0" fmla="*/ 374655 h 983656"/>
                    <a:gd name="connsiteX1" fmla="*/ -4062 w 353299"/>
                    <a:gd name="connsiteY1" fmla="*/ 424988 h 983656"/>
                    <a:gd name="connsiteX2" fmla="*/ 2369 w 353299"/>
                    <a:gd name="connsiteY2" fmla="*/ 556451 h 983656"/>
                    <a:gd name="connsiteX3" fmla="*/ 2369 w 353299"/>
                    <a:gd name="connsiteY3" fmla="*/ 556451 h 983656"/>
                    <a:gd name="connsiteX4" fmla="*/ 4623 w 353299"/>
                    <a:gd name="connsiteY4" fmla="*/ 579446 h 983656"/>
                    <a:gd name="connsiteX5" fmla="*/ 105290 w 353299"/>
                    <a:gd name="connsiteY5" fmla="*/ 906452 h 983656"/>
                    <a:gd name="connsiteX6" fmla="*/ 136403 w 353299"/>
                    <a:gd name="connsiteY6" fmla="*/ 940866 h 983656"/>
                    <a:gd name="connsiteX7" fmla="*/ 208768 w 353299"/>
                    <a:gd name="connsiteY7" fmla="*/ 981954 h 983656"/>
                    <a:gd name="connsiteX8" fmla="*/ 306785 w 353299"/>
                    <a:gd name="connsiteY8" fmla="*/ 981954 h 983656"/>
                    <a:gd name="connsiteX9" fmla="*/ 349237 w 353299"/>
                    <a:gd name="connsiteY9" fmla="*/ 961611 h 983656"/>
                    <a:gd name="connsiteX10" fmla="*/ 349237 w 353299"/>
                    <a:gd name="connsiteY10" fmla="*/ 1576 h 983656"/>
                    <a:gd name="connsiteX11" fmla="*/ 103519 w 353299"/>
                    <a:gd name="connsiteY11" fmla="*/ -1319 h 983656"/>
                    <a:gd name="connsiteX12" fmla="*/ 47640 w 353299"/>
                    <a:gd name="connsiteY12" fmla="*/ -273 h 983656"/>
                    <a:gd name="connsiteX13" fmla="*/ 39599 w 353299"/>
                    <a:gd name="connsiteY13" fmla="*/ 9856 h 983656"/>
                    <a:gd name="connsiteX14" fmla="*/ 9605 w 353299"/>
                    <a:gd name="connsiteY14" fmla="*/ 156436 h 983656"/>
                    <a:gd name="connsiteX15" fmla="*/ 4540 w 353299"/>
                    <a:gd name="connsiteY15" fmla="*/ 204679 h 983656"/>
                    <a:gd name="connsiteX16" fmla="*/ 4540 w 353299"/>
                    <a:gd name="connsiteY16" fmla="*/ 204679 h 983656"/>
                    <a:gd name="connsiteX17" fmla="*/ 4540 w 353299"/>
                    <a:gd name="connsiteY17" fmla="*/ 209020 h 983656"/>
                    <a:gd name="connsiteX18" fmla="*/ -446 w 353299"/>
                    <a:gd name="connsiteY18" fmla="*/ 274953 h 983656"/>
                    <a:gd name="connsiteX19" fmla="*/ -4062 w 353299"/>
                    <a:gd name="connsiteY19" fmla="*/ 374655 h 983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299" h="983656">
                      <a:moveTo>
                        <a:pt x="-4062" y="374655"/>
                      </a:moveTo>
                      <a:cubicBezTo>
                        <a:pt x="-4062" y="391219"/>
                        <a:pt x="-4062" y="408022"/>
                        <a:pt x="-4062" y="424988"/>
                      </a:cubicBezTo>
                      <a:cubicBezTo>
                        <a:pt x="-3500" y="468487"/>
                        <a:pt x="-1490" y="512870"/>
                        <a:pt x="2369" y="556451"/>
                      </a:cubicBezTo>
                      <a:lnTo>
                        <a:pt x="2369" y="556451"/>
                      </a:lnTo>
                      <a:cubicBezTo>
                        <a:pt x="3013" y="564492"/>
                        <a:pt x="3735" y="571888"/>
                        <a:pt x="4623" y="579446"/>
                      </a:cubicBezTo>
                      <a:cubicBezTo>
                        <a:pt x="17967" y="708657"/>
                        <a:pt x="48119" y="829987"/>
                        <a:pt x="105290" y="906452"/>
                      </a:cubicBezTo>
                      <a:cubicBezTo>
                        <a:pt x="114536" y="918916"/>
                        <a:pt x="124908" y="930415"/>
                        <a:pt x="136403" y="940866"/>
                      </a:cubicBezTo>
                      <a:cubicBezTo>
                        <a:pt x="156909" y="960084"/>
                        <a:pt x="181753" y="974155"/>
                        <a:pt x="208768" y="981954"/>
                      </a:cubicBezTo>
                      <a:lnTo>
                        <a:pt x="306785" y="981954"/>
                      </a:lnTo>
                      <a:cubicBezTo>
                        <a:pt x="321900" y="977290"/>
                        <a:pt x="336132" y="970456"/>
                        <a:pt x="349237" y="961611"/>
                      </a:cubicBezTo>
                      <a:lnTo>
                        <a:pt x="349237" y="1576"/>
                      </a:lnTo>
                      <a:cubicBezTo>
                        <a:pt x="266100" y="-1239"/>
                        <a:pt x="184407" y="-2364"/>
                        <a:pt x="103519" y="-1319"/>
                      </a:cubicBezTo>
                      <a:lnTo>
                        <a:pt x="47640" y="-273"/>
                      </a:lnTo>
                      <a:cubicBezTo>
                        <a:pt x="45065" y="288"/>
                        <a:pt x="42411" y="3747"/>
                        <a:pt x="39599" y="9856"/>
                      </a:cubicBezTo>
                      <a:cubicBezTo>
                        <a:pt x="29466" y="31326"/>
                        <a:pt x="18128" y="84794"/>
                        <a:pt x="9605" y="156436"/>
                      </a:cubicBezTo>
                      <a:cubicBezTo>
                        <a:pt x="7756" y="171793"/>
                        <a:pt x="6067" y="187713"/>
                        <a:pt x="4540" y="204679"/>
                      </a:cubicBezTo>
                      <a:lnTo>
                        <a:pt x="4540" y="204679"/>
                      </a:lnTo>
                      <a:cubicBezTo>
                        <a:pt x="4540" y="206126"/>
                        <a:pt x="4540" y="207573"/>
                        <a:pt x="4540" y="209020"/>
                      </a:cubicBezTo>
                      <a:cubicBezTo>
                        <a:pt x="2530" y="230006"/>
                        <a:pt x="842" y="252117"/>
                        <a:pt x="-446" y="274953"/>
                      </a:cubicBezTo>
                      <a:cubicBezTo>
                        <a:pt x="-2456" y="306713"/>
                        <a:pt x="-3661" y="340161"/>
                        <a:pt x="-4062" y="374655"/>
                      </a:cubicBezTo>
                      <a:close/>
                    </a:path>
                  </a:pathLst>
                </a:custGeom>
                <a:solidFill>
                  <a:srgbClr val="C9388F"/>
                </a:solidFill>
                <a:ln w="8032" cap="flat">
                  <a:noFill/>
                  <a:prstDash val="solid"/>
                  <a:miter/>
                </a:ln>
              </p:spPr>
              <p:txBody>
                <a:bodyPr rtlCol="0" anchor="ctr"/>
                <a:lstStyle/>
                <a:p>
                  <a:endParaRPr lang="zh-CN" altLang="en-US"/>
                </a:p>
              </p:txBody>
            </p:sp>
            <p:sp>
              <p:nvSpPr>
                <p:cNvPr id="391" name="îṥḷïḍê">
                  <a:extLst>
                    <a:ext uri="{FF2B5EF4-FFF2-40B4-BE49-F238E27FC236}">
                      <a16:creationId xmlns:a16="http://schemas.microsoft.com/office/drawing/2014/main" id="{A6B0E899-16DE-4B89-9024-D8D1BAEFB8E6}"/>
                    </a:ext>
                  </a:extLst>
                </p:cNvPr>
                <p:cNvSpPr/>
                <p:nvPr/>
              </p:nvSpPr>
              <p:spPr>
                <a:xfrm>
                  <a:off x="11914607" y="5716840"/>
                  <a:ext cx="309913" cy="306663"/>
                </a:xfrm>
                <a:custGeom>
                  <a:avLst/>
                  <a:gdLst>
                    <a:gd name="connsiteX0" fmla="*/ -3629 w 309913"/>
                    <a:gd name="connsiteY0" fmla="*/ 160232 h 306663"/>
                    <a:gd name="connsiteX1" fmla="*/ 292503 w 309913"/>
                    <a:gd name="connsiteY1" fmla="*/ 304961 h 306663"/>
                    <a:gd name="connsiteX2" fmla="*/ 305852 w 309913"/>
                    <a:gd name="connsiteY2" fmla="*/ 304961 h 306663"/>
                    <a:gd name="connsiteX3" fmla="*/ 305852 w 309913"/>
                    <a:gd name="connsiteY3" fmla="*/ -1703 h 306663"/>
                    <a:gd name="connsiteX4" fmla="*/ -3947 w 309913"/>
                    <a:gd name="connsiteY4" fmla="*/ 150342 h 306663"/>
                    <a:gd name="connsiteX5" fmla="*/ -3629 w 309913"/>
                    <a:gd name="connsiteY5" fmla="*/ 160232 h 306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913" h="306663">
                      <a:moveTo>
                        <a:pt x="-3629" y="160232"/>
                      </a:moveTo>
                      <a:cubicBezTo>
                        <a:pt x="1922" y="242969"/>
                        <a:pt x="129122" y="302148"/>
                        <a:pt x="292503" y="304961"/>
                      </a:cubicBezTo>
                      <a:lnTo>
                        <a:pt x="305852" y="304961"/>
                      </a:lnTo>
                      <a:lnTo>
                        <a:pt x="305852" y="-1703"/>
                      </a:lnTo>
                      <a:cubicBezTo>
                        <a:pt x="130409" y="4730"/>
                        <a:pt x="-88" y="73476"/>
                        <a:pt x="-3947" y="150342"/>
                      </a:cubicBezTo>
                      <a:cubicBezTo>
                        <a:pt x="-4190" y="153640"/>
                        <a:pt x="-4029" y="156936"/>
                        <a:pt x="-3629" y="160232"/>
                      </a:cubicBezTo>
                      <a:close/>
                    </a:path>
                  </a:pathLst>
                </a:custGeom>
                <a:solidFill>
                  <a:srgbClr val="FF69AF"/>
                </a:solidFill>
                <a:ln w="8032" cap="flat">
                  <a:noFill/>
                  <a:prstDash val="solid"/>
                  <a:miter/>
                </a:ln>
              </p:spPr>
              <p:txBody>
                <a:bodyPr rtlCol="0" anchor="ctr"/>
                <a:lstStyle/>
                <a:p>
                  <a:endParaRPr lang="zh-CN" altLang="en-US"/>
                </a:p>
              </p:txBody>
            </p:sp>
            <p:sp>
              <p:nvSpPr>
                <p:cNvPr id="392" name="íŝļíḓê">
                  <a:extLst>
                    <a:ext uri="{FF2B5EF4-FFF2-40B4-BE49-F238E27FC236}">
                      <a16:creationId xmlns:a16="http://schemas.microsoft.com/office/drawing/2014/main" id="{D54BA97E-62B7-6992-ACD0-C8A6E75B4A4B}"/>
                    </a:ext>
                  </a:extLst>
                </p:cNvPr>
                <p:cNvSpPr/>
                <p:nvPr/>
              </p:nvSpPr>
              <p:spPr>
                <a:xfrm>
                  <a:off x="11978747" y="5766933"/>
                  <a:ext cx="245934" cy="210338"/>
                </a:xfrm>
                <a:custGeom>
                  <a:avLst/>
                  <a:gdLst>
                    <a:gd name="connsiteX0" fmla="*/ 240424 w 245934"/>
                    <a:gd name="connsiteY0" fmla="*/ 208635 h 210338"/>
                    <a:gd name="connsiteX1" fmla="*/ 241873 w 245934"/>
                    <a:gd name="connsiteY1" fmla="*/ 208635 h 210338"/>
                    <a:gd name="connsiteX2" fmla="*/ 241873 w 245934"/>
                    <a:gd name="connsiteY2" fmla="*/ -1703 h 210338"/>
                    <a:gd name="connsiteX3" fmla="*/ -3845 w 245934"/>
                    <a:gd name="connsiteY3" fmla="*/ 98964 h 210338"/>
                    <a:gd name="connsiteX4" fmla="*/ -3845 w 245934"/>
                    <a:gd name="connsiteY4" fmla="*/ 100411 h 210338"/>
                    <a:gd name="connsiteX5" fmla="*/ 240424 w 245934"/>
                    <a:gd name="connsiteY5" fmla="*/ 208635 h 21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934" h="210338">
                      <a:moveTo>
                        <a:pt x="240424" y="208635"/>
                      </a:moveTo>
                      <a:lnTo>
                        <a:pt x="241873" y="208635"/>
                      </a:lnTo>
                      <a:lnTo>
                        <a:pt x="241873" y="-1703"/>
                      </a:lnTo>
                      <a:cubicBezTo>
                        <a:pt x="106068" y="2397"/>
                        <a:pt x="2908" y="47023"/>
                        <a:pt x="-3845" y="98964"/>
                      </a:cubicBezTo>
                      <a:cubicBezTo>
                        <a:pt x="-3845" y="99447"/>
                        <a:pt x="-3845" y="99930"/>
                        <a:pt x="-3845" y="100411"/>
                      </a:cubicBezTo>
                      <a:cubicBezTo>
                        <a:pt x="-9554" y="160473"/>
                        <a:pt x="98188" y="205340"/>
                        <a:pt x="240424" y="208635"/>
                      </a:cubicBezTo>
                      <a:close/>
                    </a:path>
                  </a:pathLst>
                </a:custGeom>
                <a:solidFill>
                  <a:srgbClr val="631845"/>
                </a:solidFill>
                <a:ln w="8032" cap="flat">
                  <a:noFill/>
                  <a:prstDash val="solid"/>
                  <a:miter/>
                </a:ln>
              </p:spPr>
              <p:txBody>
                <a:bodyPr rtlCol="0" anchor="ctr"/>
                <a:lstStyle/>
                <a:p>
                  <a:endParaRPr lang="zh-CN" altLang="en-US"/>
                </a:p>
              </p:txBody>
            </p:sp>
            <p:sp>
              <p:nvSpPr>
                <p:cNvPr id="393" name="í$1íḋè">
                  <a:extLst>
                    <a:ext uri="{FF2B5EF4-FFF2-40B4-BE49-F238E27FC236}">
                      <a16:creationId xmlns:a16="http://schemas.microsoft.com/office/drawing/2014/main" id="{6153E2EF-C365-398C-1271-B9A7295B61FE}"/>
                    </a:ext>
                  </a:extLst>
                </p:cNvPr>
                <p:cNvSpPr/>
                <p:nvPr/>
              </p:nvSpPr>
              <p:spPr>
                <a:xfrm>
                  <a:off x="11608217" y="6114040"/>
                  <a:ext cx="532326" cy="736349"/>
                </a:xfrm>
                <a:custGeom>
                  <a:avLst/>
                  <a:gdLst>
                    <a:gd name="connsiteX0" fmla="*/ -4062 w 532326"/>
                    <a:gd name="connsiteY0" fmla="*/ 125337 h 736349"/>
                    <a:gd name="connsiteX1" fmla="*/ -1168 w 532326"/>
                    <a:gd name="connsiteY1" fmla="*/ 134263 h 736349"/>
                    <a:gd name="connsiteX2" fmla="*/ -1168 w 532326"/>
                    <a:gd name="connsiteY2" fmla="*/ 134263 h 736349"/>
                    <a:gd name="connsiteX3" fmla="*/ 31477 w 532326"/>
                    <a:gd name="connsiteY3" fmla="*/ 220054 h 736349"/>
                    <a:gd name="connsiteX4" fmla="*/ 308473 w 532326"/>
                    <a:gd name="connsiteY4" fmla="*/ 734646 h 736349"/>
                    <a:gd name="connsiteX5" fmla="*/ 522991 w 532326"/>
                    <a:gd name="connsiteY5" fmla="*/ 734646 h 736349"/>
                    <a:gd name="connsiteX6" fmla="*/ 478286 w 532326"/>
                    <a:gd name="connsiteY6" fmla="*/ 380864 h 736349"/>
                    <a:gd name="connsiteX7" fmla="*/ 358483 w 532326"/>
                    <a:gd name="connsiteY7" fmla="*/ 6337 h 736349"/>
                    <a:gd name="connsiteX8" fmla="*/ 358483 w 532326"/>
                    <a:gd name="connsiteY8" fmla="*/ 6337 h 736349"/>
                    <a:gd name="connsiteX9" fmla="*/ 357517 w 532326"/>
                    <a:gd name="connsiteY9" fmla="*/ -1703 h 736349"/>
                    <a:gd name="connsiteX10" fmla="*/ 305658 w 532326"/>
                    <a:gd name="connsiteY10" fmla="*/ 14378 h 736349"/>
                    <a:gd name="connsiteX11" fmla="*/ 284831 w 532326"/>
                    <a:gd name="connsiteY11" fmla="*/ 20971 h 736349"/>
                    <a:gd name="connsiteX12" fmla="*/ 262401 w 532326"/>
                    <a:gd name="connsiteY12" fmla="*/ 28209 h 736349"/>
                    <a:gd name="connsiteX13" fmla="*/ 60584 w 532326"/>
                    <a:gd name="connsiteY13" fmla="*/ 99849 h 736349"/>
                    <a:gd name="connsiteX14" fmla="*/ 58170 w 532326"/>
                    <a:gd name="connsiteY14" fmla="*/ 100813 h 736349"/>
                    <a:gd name="connsiteX15" fmla="*/ 45147 w 532326"/>
                    <a:gd name="connsiteY15" fmla="*/ 105880 h 736349"/>
                    <a:gd name="connsiteX16" fmla="*/ -4062 w 532326"/>
                    <a:gd name="connsiteY16" fmla="*/ 125337 h 73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2326" h="736349">
                      <a:moveTo>
                        <a:pt x="-4062" y="125337"/>
                      </a:moveTo>
                      <a:cubicBezTo>
                        <a:pt x="-3257" y="128393"/>
                        <a:pt x="-2295" y="131367"/>
                        <a:pt x="-1168" y="134263"/>
                      </a:cubicBezTo>
                      <a:lnTo>
                        <a:pt x="-1168" y="134263"/>
                      </a:lnTo>
                      <a:cubicBezTo>
                        <a:pt x="3896" y="148817"/>
                        <a:pt x="14913" y="179369"/>
                        <a:pt x="31477" y="220054"/>
                      </a:cubicBezTo>
                      <a:cubicBezTo>
                        <a:pt x="85828" y="355698"/>
                        <a:pt x="195423" y="604230"/>
                        <a:pt x="308473" y="734646"/>
                      </a:cubicBezTo>
                      <a:lnTo>
                        <a:pt x="522991" y="734646"/>
                      </a:lnTo>
                      <a:cubicBezTo>
                        <a:pt x="539799" y="649497"/>
                        <a:pt x="514146" y="513291"/>
                        <a:pt x="478286" y="380864"/>
                      </a:cubicBezTo>
                      <a:cubicBezTo>
                        <a:pt x="431892" y="209601"/>
                        <a:pt x="368455" y="44852"/>
                        <a:pt x="358483" y="6337"/>
                      </a:cubicBezTo>
                      <a:lnTo>
                        <a:pt x="358483" y="6337"/>
                      </a:lnTo>
                      <a:cubicBezTo>
                        <a:pt x="357195" y="1514"/>
                        <a:pt x="356877" y="-1703"/>
                        <a:pt x="357517" y="-1703"/>
                      </a:cubicBezTo>
                      <a:cubicBezTo>
                        <a:pt x="340152" y="3524"/>
                        <a:pt x="322784" y="8911"/>
                        <a:pt x="305658" y="14378"/>
                      </a:cubicBezTo>
                      <a:cubicBezTo>
                        <a:pt x="298662" y="16549"/>
                        <a:pt x="291748" y="18639"/>
                        <a:pt x="284831" y="20971"/>
                      </a:cubicBezTo>
                      <a:lnTo>
                        <a:pt x="262401" y="28209"/>
                      </a:lnTo>
                      <a:cubicBezTo>
                        <a:pt x="194619" y="50240"/>
                        <a:pt x="127562" y="73959"/>
                        <a:pt x="60584" y="99849"/>
                      </a:cubicBezTo>
                      <a:lnTo>
                        <a:pt x="58170" y="100813"/>
                      </a:lnTo>
                      <a:lnTo>
                        <a:pt x="45147" y="105880"/>
                      </a:lnTo>
                      <a:cubicBezTo>
                        <a:pt x="28744" y="112071"/>
                        <a:pt x="12341" y="118665"/>
                        <a:pt x="-4062" y="125337"/>
                      </a:cubicBezTo>
                      <a:close/>
                    </a:path>
                  </a:pathLst>
                </a:custGeom>
                <a:solidFill>
                  <a:srgbClr val="AB1C71"/>
                </a:solidFill>
                <a:ln w="8032" cap="flat">
                  <a:noFill/>
                  <a:prstDash val="solid"/>
                  <a:miter/>
                </a:ln>
              </p:spPr>
              <p:txBody>
                <a:bodyPr rtlCol="0" anchor="ctr"/>
                <a:lstStyle/>
                <a:p>
                  <a:endParaRPr lang="zh-CN" altLang="en-US"/>
                </a:p>
              </p:txBody>
            </p:sp>
            <p:sp>
              <p:nvSpPr>
                <p:cNvPr id="394" name="ïṡļiḓê">
                  <a:extLst>
                    <a:ext uri="{FF2B5EF4-FFF2-40B4-BE49-F238E27FC236}">
                      <a16:creationId xmlns:a16="http://schemas.microsoft.com/office/drawing/2014/main" id="{AF9B52E5-78E0-1CD9-FDDE-833A80C01432}"/>
                    </a:ext>
                  </a:extLst>
                </p:cNvPr>
                <p:cNvSpPr/>
                <p:nvPr/>
              </p:nvSpPr>
              <p:spPr>
                <a:xfrm>
                  <a:off x="11596213" y="6017190"/>
                  <a:ext cx="375164" cy="306996"/>
                </a:xfrm>
                <a:custGeom>
                  <a:avLst/>
                  <a:gdLst>
                    <a:gd name="connsiteX0" fmla="*/ 6333 w 375164"/>
                    <a:gd name="connsiteY0" fmla="*/ 222832 h 306996"/>
                    <a:gd name="connsiteX1" fmla="*/ 232032 w 375164"/>
                    <a:gd name="connsiteY1" fmla="*/ 292783 h 306996"/>
                    <a:gd name="connsiteX2" fmla="*/ 369521 w 375164"/>
                    <a:gd name="connsiteY2" fmla="*/ 94986 h 306996"/>
                    <a:gd name="connsiteX3" fmla="*/ 143182 w 375164"/>
                    <a:gd name="connsiteY3" fmla="*/ 13135 h 306996"/>
                    <a:gd name="connsiteX4" fmla="*/ 6333 w 375164"/>
                    <a:gd name="connsiteY4" fmla="*/ 222832 h 306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164" h="306996">
                      <a:moveTo>
                        <a:pt x="6333" y="222832"/>
                      </a:moveTo>
                      <a:cubicBezTo>
                        <a:pt x="42032" y="295196"/>
                        <a:pt x="143021" y="324062"/>
                        <a:pt x="232032" y="292783"/>
                      </a:cubicBezTo>
                      <a:cubicBezTo>
                        <a:pt x="321039" y="261507"/>
                        <a:pt x="381826" y="174991"/>
                        <a:pt x="369521" y="94986"/>
                      </a:cubicBezTo>
                      <a:cubicBezTo>
                        <a:pt x="357221" y="14984"/>
                        <a:pt x="255910" y="-25621"/>
                        <a:pt x="143182" y="13135"/>
                      </a:cubicBezTo>
                      <a:cubicBezTo>
                        <a:pt x="30454" y="51890"/>
                        <a:pt x="-29606" y="150869"/>
                        <a:pt x="6333" y="222832"/>
                      </a:cubicBezTo>
                      <a:close/>
                    </a:path>
                  </a:pathLst>
                </a:custGeom>
                <a:solidFill>
                  <a:srgbClr val="FF69AF"/>
                </a:solidFill>
                <a:ln w="8032" cap="flat">
                  <a:noFill/>
                  <a:prstDash val="solid"/>
                  <a:miter/>
                </a:ln>
              </p:spPr>
              <p:txBody>
                <a:bodyPr rtlCol="0" anchor="ctr"/>
                <a:lstStyle/>
                <a:p>
                  <a:endParaRPr lang="zh-CN" altLang="en-US"/>
                </a:p>
              </p:txBody>
            </p:sp>
            <p:sp>
              <p:nvSpPr>
                <p:cNvPr id="395" name="íşḷïďê">
                  <a:extLst>
                    <a:ext uri="{FF2B5EF4-FFF2-40B4-BE49-F238E27FC236}">
                      <a16:creationId xmlns:a16="http://schemas.microsoft.com/office/drawing/2014/main" id="{4F9B645F-176C-E877-F65C-07BAF1790E70}"/>
                    </a:ext>
                  </a:extLst>
                </p:cNvPr>
                <p:cNvSpPr/>
                <p:nvPr/>
              </p:nvSpPr>
              <p:spPr>
                <a:xfrm>
                  <a:off x="11651017" y="6061731"/>
                  <a:ext cx="268646" cy="220496"/>
                </a:xfrm>
                <a:custGeom>
                  <a:avLst/>
                  <a:gdLst>
                    <a:gd name="connsiteX0" fmla="*/ 2347 w 268646"/>
                    <a:gd name="connsiteY0" fmla="*/ 158028 h 220496"/>
                    <a:gd name="connsiteX1" fmla="*/ 164280 w 268646"/>
                    <a:gd name="connsiteY1" fmla="*/ 209567 h 220496"/>
                    <a:gd name="connsiteX2" fmla="*/ 262776 w 268646"/>
                    <a:gd name="connsiteY2" fmla="*/ 66448 h 220496"/>
                    <a:gd name="connsiteX3" fmla="*/ 100439 w 268646"/>
                    <a:gd name="connsiteY3" fmla="*/ 8796 h 220496"/>
                    <a:gd name="connsiteX4" fmla="*/ 2347 w 268646"/>
                    <a:gd name="connsiteY4" fmla="*/ 158028 h 220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646" h="220496">
                      <a:moveTo>
                        <a:pt x="2347" y="158028"/>
                      </a:moveTo>
                      <a:cubicBezTo>
                        <a:pt x="25825" y="211096"/>
                        <a:pt x="98189" y="232725"/>
                        <a:pt x="164280" y="209567"/>
                      </a:cubicBezTo>
                      <a:cubicBezTo>
                        <a:pt x="230375" y="186411"/>
                        <a:pt x="274193" y="123454"/>
                        <a:pt x="262776" y="66448"/>
                      </a:cubicBezTo>
                      <a:cubicBezTo>
                        <a:pt x="251359" y="9440"/>
                        <a:pt x="178755" y="-18380"/>
                        <a:pt x="100439" y="8796"/>
                      </a:cubicBezTo>
                      <a:cubicBezTo>
                        <a:pt x="22127" y="35974"/>
                        <a:pt x="-21213" y="105121"/>
                        <a:pt x="2347" y="158028"/>
                      </a:cubicBezTo>
                      <a:close/>
                    </a:path>
                  </a:pathLst>
                </a:custGeom>
                <a:solidFill>
                  <a:srgbClr val="631845"/>
                </a:solidFill>
                <a:ln w="8032" cap="flat">
                  <a:noFill/>
                  <a:prstDash val="solid"/>
                  <a:miter/>
                </a:ln>
              </p:spPr>
              <p:txBody>
                <a:bodyPr rtlCol="0" anchor="ctr"/>
                <a:lstStyle/>
                <a:p>
                  <a:endParaRPr lang="zh-CN" altLang="en-US"/>
                </a:p>
              </p:txBody>
            </p:sp>
            <p:sp>
              <p:nvSpPr>
                <p:cNvPr id="396" name="iśľiḋè">
                  <a:extLst>
                    <a:ext uri="{FF2B5EF4-FFF2-40B4-BE49-F238E27FC236}">
                      <a16:creationId xmlns:a16="http://schemas.microsoft.com/office/drawing/2014/main" id="{7BCD53EF-659C-3068-E5AE-9365B6136F0B}"/>
                    </a:ext>
                  </a:extLst>
                </p:cNvPr>
                <p:cNvSpPr/>
                <p:nvPr/>
              </p:nvSpPr>
              <p:spPr>
                <a:xfrm>
                  <a:off x="11276464" y="6588180"/>
                  <a:ext cx="460722" cy="262129"/>
                </a:xfrm>
                <a:custGeom>
                  <a:avLst/>
                  <a:gdLst>
                    <a:gd name="connsiteX0" fmla="*/ -4062 w 460722"/>
                    <a:gd name="connsiteY0" fmla="*/ 166514 h 262129"/>
                    <a:gd name="connsiteX1" fmla="*/ -1086 w 460722"/>
                    <a:gd name="connsiteY1" fmla="*/ 168765 h 262129"/>
                    <a:gd name="connsiteX2" fmla="*/ -1086 w 460722"/>
                    <a:gd name="connsiteY2" fmla="*/ 168765 h 262129"/>
                    <a:gd name="connsiteX3" fmla="*/ 6955 w 460722"/>
                    <a:gd name="connsiteY3" fmla="*/ 179538 h 262129"/>
                    <a:gd name="connsiteX4" fmla="*/ 46352 w 460722"/>
                    <a:gd name="connsiteY4" fmla="*/ 242979 h 262129"/>
                    <a:gd name="connsiteX5" fmla="*/ 57290 w 460722"/>
                    <a:gd name="connsiteY5" fmla="*/ 260426 h 262129"/>
                    <a:gd name="connsiteX6" fmla="*/ 456661 w 460722"/>
                    <a:gd name="connsiteY6" fmla="*/ 260426 h 262129"/>
                    <a:gd name="connsiteX7" fmla="*/ 392337 w 460722"/>
                    <a:gd name="connsiteY7" fmla="*/ 111677 h 262129"/>
                    <a:gd name="connsiteX8" fmla="*/ 320934 w 460722"/>
                    <a:gd name="connsiteY8" fmla="*/ -1693 h 262129"/>
                    <a:gd name="connsiteX9" fmla="*/ 320134 w 460722"/>
                    <a:gd name="connsiteY9" fmla="*/ -1293 h 262129"/>
                    <a:gd name="connsiteX10" fmla="*/ 290783 w 460722"/>
                    <a:gd name="connsiteY10" fmla="*/ 12939 h 262129"/>
                    <a:gd name="connsiteX11" fmla="*/ 276394 w 460722"/>
                    <a:gd name="connsiteY11" fmla="*/ 19935 h 262129"/>
                    <a:gd name="connsiteX12" fmla="*/ 207967 w 460722"/>
                    <a:gd name="connsiteY12" fmla="*/ 54107 h 262129"/>
                    <a:gd name="connsiteX13" fmla="*/ 132065 w 460722"/>
                    <a:gd name="connsiteY13" fmla="*/ 93183 h 262129"/>
                    <a:gd name="connsiteX14" fmla="*/ 41127 w 460722"/>
                    <a:gd name="connsiteY14" fmla="*/ 141426 h 262129"/>
                    <a:gd name="connsiteX15" fmla="*/ -3014 w 460722"/>
                    <a:gd name="connsiteY15" fmla="*/ 165548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0722" h="262129">
                      <a:moveTo>
                        <a:pt x="-4062" y="166514"/>
                      </a:moveTo>
                      <a:cubicBezTo>
                        <a:pt x="-3418" y="166514"/>
                        <a:pt x="-2374" y="167316"/>
                        <a:pt x="-1086" y="168765"/>
                      </a:cubicBezTo>
                      <a:lnTo>
                        <a:pt x="-1086" y="168765"/>
                      </a:lnTo>
                      <a:cubicBezTo>
                        <a:pt x="1890" y="172141"/>
                        <a:pt x="4544" y="175759"/>
                        <a:pt x="6955" y="179538"/>
                      </a:cubicBezTo>
                      <a:cubicBezTo>
                        <a:pt x="15800" y="192806"/>
                        <a:pt x="29227" y="215400"/>
                        <a:pt x="46352" y="242979"/>
                      </a:cubicBezTo>
                      <a:cubicBezTo>
                        <a:pt x="49811" y="248607"/>
                        <a:pt x="53509" y="254396"/>
                        <a:pt x="57290" y="260426"/>
                      </a:cubicBezTo>
                      <a:lnTo>
                        <a:pt x="456661" y="260426"/>
                      </a:lnTo>
                      <a:cubicBezTo>
                        <a:pt x="439693" y="209048"/>
                        <a:pt x="418147" y="159195"/>
                        <a:pt x="392337" y="111677"/>
                      </a:cubicBezTo>
                      <a:cubicBezTo>
                        <a:pt x="356638" y="44618"/>
                        <a:pt x="322866" y="-2498"/>
                        <a:pt x="320934" y="-1693"/>
                      </a:cubicBezTo>
                      <a:lnTo>
                        <a:pt x="320134" y="-1293"/>
                      </a:lnTo>
                      <a:cubicBezTo>
                        <a:pt x="310244" y="3452"/>
                        <a:pt x="300515" y="8116"/>
                        <a:pt x="290783" y="12939"/>
                      </a:cubicBezTo>
                      <a:lnTo>
                        <a:pt x="276394" y="19935"/>
                      </a:lnTo>
                      <a:cubicBezTo>
                        <a:pt x="253556" y="31191"/>
                        <a:pt x="230722" y="42608"/>
                        <a:pt x="207967" y="54107"/>
                      </a:cubicBezTo>
                      <a:cubicBezTo>
                        <a:pt x="182719" y="66891"/>
                        <a:pt x="157392" y="79917"/>
                        <a:pt x="132065" y="93183"/>
                      </a:cubicBezTo>
                      <a:cubicBezTo>
                        <a:pt x="101831" y="108942"/>
                        <a:pt x="71522" y="125023"/>
                        <a:pt x="41127" y="141426"/>
                      </a:cubicBezTo>
                      <a:lnTo>
                        <a:pt x="-3014" y="165548"/>
                      </a:lnTo>
                      <a:close/>
                    </a:path>
                  </a:pathLst>
                </a:custGeom>
                <a:solidFill>
                  <a:srgbClr val="C9388F"/>
                </a:solidFill>
                <a:ln w="8032" cap="flat">
                  <a:noFill/>
                  <a:prstDash val="solid"/>
                  <a:miter/>
                </a:ln>
              </p:spPr>
              <p:txBody>
                <a:bodyPr rtlCol="0" anchor="ctr"/>
                <a:lstStyle/>
                <a:p>
                  <a:endParaRPr lang="zh-CN" altLang="en-US"/>
                </a:p>
              </p:txBody>
            </p:sp>
            <p:sp>
              <p:nvSpPr>
                <p:cNvPr id="397" name="ïṧľïḑê">
                  <a:extLst>
                    <a:ext uri="{FF2B5EF4-FFF2-40B4-BE49-F238E27FC236}">
                      <a16:creationId xmlns:a16="http://schemas.microsoft.com/office/drawing/2014/main" id="{CBCDE8A6-8D00-FA18-A029-9695903EF8C0}"/>
                    </a:ext>
                  </a:extLst>
                </p:cNvPr>
                <p:cNvSpPr/>
                <p:nvPr/>
              </p:nvSpPr>
              <p:spPr>
                <a:xfrm>
                  <a:off x="11273342" y="6556307"/>
                  <a:ext cx="337300" cy="240658"/>
                </a:xfrm>
                <a:custGeom>
                  <a:avLst/>
                  <a:gdLst>
                    <a:gd name="connsiteX0" fmla="*/ 8872 w 337300"/>
                    <a:gd name="connsiteY0" fmla="*/ 210286 h 240658"/>
                    <a:gd name="connsiteX1" fmla="*/ 222506 w 337300"/>
                    <a:gd name="connsiteY1" fmla="*/ 203934 h 240658"/>
                    <a:gd name="connsiteX2" fmla="*/ 326471 w 337300"/>
                    <a:gd name="connsiteY2" fmla="*/ 35567 h 240658"/>
                    <a:gd name="connsiteX3" fmla="*/ 110261 w 337300"/>
                    <a:gd name="connsiteY3" fmla="*/ 37979 h 240658"/>
                    <a:gd name="connsiteX4" fmla="*/ 8872 w 337300"/>
                    <a:gd name="connsiteY4" fmla="*/ 210286 h 240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00" h="240658">
                      <a:moveTo>
                        <a:pt x="8872" y="210286"/>
                      </a:moveTo>
                      <a:cubicBezTo>
                        <a:pt x="45776" y="250891"/>
                        <a:pt x="140335" y="247996"/>
                        <a:pt x="222506" y="203934"/>
                      </a:cubicBezTo>
                      <a:cubicBezTo>
                        <a:pt x="304682" y="159872"/>
                        <a:pt x="351559" y="85095"/>
                        <a:pt x="326471" y="35567"/>
                      </a:cubicBezTo>
                      <a:cubicBezTo>
                        <a:pt x="301384" y="-13964"/>
                        <a:pt x="203932" y="-15089"/>
                        <a:pt x="110261" y="37979"/>
                      </a:cubicBezTo>
                      <a:cubicBezTo>
                        <a:pt x="16590" y="91045"/>
                        <a:pt x="-28033" y="169923"/>
                        <a:pt x="8872" y="210286"/>
                      </a:cubicBezTo>
                      <a:close/>
                    </a:path>
                  </a:pathLst>
                </a:custGeom>
                <a:solidFill>
                  <a:srgbClr val="FF69AF"/>
                </a:solidFill>
                <a:ln w="8032" cap="flat">
                  <a:noFill/>
                  <a:prstDash val="solid"/>
                  <a:miter/>
                </a:ln>
              </p:spPr>
              <p:txBody>
                <a:bodyPr rtlCol="0" anchor="ctr"/>
                <a:lstStyle/>
                <a:p>
                  <a:endParaRPr lang="zh-CN" altLang="en-US"/>
                </a:p>
              </p:txBody>
            </p:sp>
            <p:sp>
              <p:nvSpPr>
                <p:cNvPr id="398" name="íś1iḋé">
                  <a:extLst>
                    <a:ext uri="{FF2B5EF4-FFF2-40B4-BE49-F238E27FC236}">
                      <a16:creationId xmlns:a16="http://schemas.microsoft.com/office/drawing/2014/main" id="{C01E54CA-6A8D-6F20-76E7-5143C7402065}"/>
                    </a:ext>
                  </a:extLst>
                </p:cNvPr>
                <p:cNvSpPr/>
                <p:nvPr/>
              </p:nvSpPr>
              <p:spPr>
                <a:xfrm>
                  <a:off x="11320238" y="6589833"/>
                  <a:ext cx="246388" cy="175311"/>
                </a:xfrm>
                <a:custGeom>
                  <a:avLst/>
                  <a:gdLst>
                    <a:gd name="connsiteX0" fmla="*/ 4510 w 246388"/>
                    <a:gd name="connsiteY0" fmla="*/ 152236 h 175311"/>
                    <a:gd name="connsiteX1" fmla="*/ 160573 w 246388"/>
                    <a:gd name="connsiteY1" fmla="*/ 147172 h 175311"/>
                    <a:gd name="connsiteX2" fmla="*/ 236958 w 246388"/>
                    <a:gd name="connsiteY2" fmla="*/ 24232 h 175311"/>
                    <a:gd name="connsiteX3" fmla="*/ 79528 w 246388"/>
                    <a:gd name="connsiteY3" fmla="*/ 27206 h 175311"/>
                    <a:gd name="connsiteX4" fmla="*/ 4510 w 246388"/>
                    <a:gd name="connsiteY4" fmla="*/ 152236 h 175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388" h="175311">
                      <a:moveTo>
                        <a:pt x="4510" y="152236"/>
                      </a:moveTo>
                      <a:cubicBezTo>
                        <a:pt x="29998" y="182710"/>
                        <a:pt x="99308" y="180217"/>
                        <a:pt x="160573" y="147172"/>
                      </a:cubicBezTo>
                      <a:cubicBezTo>
                        <a:pt x="221843" y="114124"/>
                        <a:pt x="256258" y="59448"/>
                        <a:pt x="236958" y="24232"/>
                      </a:cubicBezTo>
                      <a:cubicBezTo>
                        <a:pt x="217662" y="-10986"/>
                        <a:pt x="146824" y="-10664"/>
                        <a:pt x="79528" y="27206"/>
                      </a:cubicBezTo>
                      <a:cubicBezTo>
                        <a:pt x="12228" y="65076"/>
                        <a:pt x="-20978" y="121843"/>
                        <a:pt x="4510" y="152236"/>
                      </a:cubicBezTo>
                      <a:close/>
                    </a:path>
                  </a:pathLst>
                </a:custGeom>
                <a:solidFill>
                  <a:srgbClr val="631845"/>
                </a:solidFill>
                <a:ln w="8032" cap="flat">
                  <a:noFill/>
                  <a:prstDash val="solid"/>
                  <a:miter/>
                </a:ln>
              </p:spPr>
              <p:txBody>
                <a:bodyPr rtlCol="0" anchor="ctr"/>
                <a:lstStyle/>
                <a:p>
                  <a:endParaRPr lang="zh-CN" altLang="en-US"/>
                </a:p>
              </p:txBody>
            </p:sp>
            <p:sp>
              <p:nvSpPr>
                <p:cNvPr id="399" name="ïslïḋê">
                  <a:extLst>
                    <a:ext uri="{FF2B5EF4-FFF2-40B4-BE49-F238E27FC236}">
                      <a16:creationId xmlns:a16="http://schemas.microsoft.com/office/drawing/2014/main" id="{CA657735-75CE-59C5-6682-187F0D233371}"/>
                    </a:ext>
                  </a:extLst>
                </p:cNvPr>
                <p:cNvSpPr/>
                <p:nvPr/>
              </p:nvSpPr>
              <p:spPr>
                <a:xfrm>
                  <a:off x="12154280" y="6097879"/>
                  <a:ext cx="70401" cy="585816"/>
                </a:xfrm>
                <a:custGeom>
                  <a:avLst/>
                  <a:gdLst>
                    <a:gd name="connsiteX0" fmla="*/ 49293 w 70401"/>
                    <a:gd name="connsiteY0" fmla="*/ 565071 h 585816"/>
                    <a:gd name="connsiteX1" fmla="*/ 66339 w 70401"/>
                    <a:gd name="connsiteY1" fmla="*/ 506699 h 585816"/>
                    <a:gd name="connsiteX2" fmla="*/ 66339 w 70401"/>
                    <a:gd name="connsiteY2" fmla="*/ -1703 h 585816"/>
                    <a:gd name="connsiteX3" fmla="*/ 63685 w 70401"/>
                    <a:gd name="connsiteY3" fmla="*/ 7544 h 585816"/>
                    <a:gd name="connsiteX4" fmla="*/ 45594 w 70401"/>
                    <a:gd name="connsiteY4" fmla="*/ 298208 h 585816"/>
                    <a:gd name="connsiteX5" fmla="*/ 43906 w 70401"/>
                    <a:gd name="connsiteY5" fmla="*/ 313244 h 585816"/>
                    <a:gd name="connsiteX6" fmla="*/ -1926 w 70401"/>
                    <a:gd name="connsiteY6" fmla="*/ 528730 h 585816"/>
                    <a:gd name="connsiteX7" fmla="*/ 49293 w 70401"/>
                    <a:gd name="connsiteY7" fmla="*/ 565071 h 58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401" h="585816">
                      <a:moveTo>
                        <a:pt x="49293" y="565071"/>
                      </a:moveTo>
                      <a:cubicBezTo>
                        <a:pt x="55967" y="545936"/>
                        <a:pt x="61675" y="526398"/>
                        <a:pt x="66339" y="506699"/>
                      </a:cubicBezTo>
                      <a:lnTo>
                        <a:pt x="66339" y="-1703"/>
                      </a:lnTo>
                      <a:cubicBezTo>
                        <a:pt x="64891" y="1192"/>
                        <a:pt x="63929" y="4327"/>
                        <a:pt x="63685" y="7544"/>
                      </a:cubicBezTo>
                      <a:cubicBezTo>
                        <a:pt x="57011" y="103226"/>
                        <a:pt x="55645" y="201722"/>
                        <a:pt x="45594" y="298208"/>
                      </a:cubicBezTo>
                      <a:cubicBezTo>
                        <a:pt x="45111" y="303274"/>
                        <a:pt x="44550" y="308339"/>
                        <a:pt x="43906" y="313244"/>
                      </a:cubicBezTo>
                      <a:cubicBezTo>
                        <a:pt x="35222" y="386331"/>
                        <a:pt x="19867" y="458456"/>
                        <a:pt x="-1926" y="528730"/>
                      </a:cubicBezTo>
                      <a:cubicBezTo>
                        <a:pt x="-14788" y="573756"/>
                        <a:pt x="34016" y="606562"/>
                        <a:pt x="49293" y="565071"/>
                      </a:cubicBezTo>
                      <a:close/>
                    </a:path>
                  </a:pathLst>
                </a:custGeom>
                <a:solidFill>
                  <a:srgbClr val="BC2288"/>
                </a:solidFill>
                <a:ln w="8032" cap="flat">
                  <a:noFill/>
                  <a:prstDash val="solid"/>
                  <a:miter/>
                </a:ln>
              </p:spPr>
              <p:txBody>
                <a:bodyPr rtlCol="0" anchor="ctr"/>
                <a:lstStyle/>
                <a:p>
                  <a:endParaRPr lang="zh-CN" altLang="en-US"/>
                </a:p>
              </p:txBody>
            </p:sp>
            <p:sp>
              <p:nvSpPr>
                <p:cNvPr id="400" name="iṣḷïḑè">
                  <a:extLst>
                    <a:ext uri="{FF2B5EF4-FFF2-40B4-BE49-F238E27FC236}">
                      <a16:creationId xmlns:a16="http://schemas.microsoft.com/office/drawing/2014/main" id="{E05F78E5-1A64-A253-3D22-671DD1CDD289}"/>
                    </a:ext>
                  </a:extLst>
                </p:cNvPr>
                <p:cNvSpPr/>
                <p:nvPr/>
              </p:nvSpPr>
              <p:spPr>
                <a:xfrm>
                  <a:off x="11862599" y="6422534"/>
                  <a:ext cx="133249" cy="427936"/>
                </a:xfrm>
                <a:custGeom>
                  <a:avLst/>
                  <a:gdLst>
                    <a:gd name="connsiteX0" fmla="*/ -3963 w 133249"/>
                    <a:gd name="connsiteY0" fmla="*/ 10942 h 427936"/>
                    <a:gd name="connsiteX1" fmla="*/ -3563 w 133249"/>
                    <a:gd name="connsiteY1" fmla="*/ 13433 h 427936"/>
                    <a:gd name="connsiteX2" fmla="*/ 59960 w 133249"/>
                    <a:gd name="connsiteY2" fmla="*/ 268719 h 427936"/>
                    <a:gd name="connsiteX3" fmla="*/ 84082 w 133249"/>
                    <a:gd name="connsiteY3" fmla="*/ 426233 h 427936"/>
                    <a:gd name="connsiteX4" fmla="*/ 129188 w 133249"/>
                    <a:gd name="connsiteY4" fmla="*/ 426233 h 427936"/>
                    <a:gd name="connsiteX5" fmla="*/ 114473 w 133249"/>
                    <a:gd name="connsiteY5" fmla="*/ 350734 h 427936"/>
                    <a:gd name="connsiteX6" fmla="*/ 106915 w 133249"/>
                    <a:gd name="connsiteY6" fmla="*/ 321224 h 427936"/>
                    <a:gd name="connsiteX7" fmla="*/ 22812 w 133249"/>
                    <a:gd name="connsiteY7" fmla="*/ 29997 h 427936"/>
                    <a:gd name="connsiteX8" fmla="*/ 22812 w 133249"/>
                    <a:gd name="connsiteY8" fmla="*/ 29997 h 427936"/>
                    <a:gd name="connsiteX9" fmla="*/ 14772 w 133249"/>
                    <a:gd name="connsiteY9" fmla="*/ 5876 h 427936"/>
                    <a:gd name="connsiteX10" fmla="*/ 11556 w 133249"/>
                    <a:gd name="connsiteY10" fmla="*/ 570 h 427936"/>
                    <a:gd name="connsiteX11" fmla="*/ 11556 w 133249"/>
                    <a:gd name="connsiteY11" fmla="*/ 570 h 427936"/>
                    <a:gd name="connsiteX12" fmla="*/ -3963 w 133249"/>
                    <a:gd name="connsiteY12" fmla="*/ 10942 h 427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249" h="427936">
                      <a:moveTo>
                        <a:pt x="-3963" y="10942"/>
                      </a:moveTo>
                      <a:cubicBezTo>
                        <a:pt x="-3963" y="11745"/>
                        <a:pt x="-3963" y="12550"/>
                        <a:pt x="-3563" y="13433"/>
                      </a:cubicBezTo>
                      <a:cubicBezTo>
                        <a:pt x="18309" y="98744"/>
                        <a:pt x="40098" y="183733"/>
                        <a:pt x="59960" y="268719"/>
                      </a:cubicBezTo>
                      <a:cubicBezTo>
                        <a:pt x="72500" y="322592"/>
                        <a:pt x="88180" y="378473"/>
                        <a:pt x="84082" y="426233"/>
                      </a:cubicBezTo>
                      <a:lnTo>
                        <a:pt x="129188" y="426233"/>
                      </a:lnTo>
                      <a:cubicBezTo>
                        <a:pt x="125972" y="400746"/>
                        <a:pt x="121065" y="375578"/>
                        <a:pt x="114473" y="350734"/>
                      </a:cubicBezTo>
                      <a:cubicBezTo>
                        <a:pt x="111980" y="340844"/>
                        <a:pt x="109487" y="330953"/>
                        <a:pt x="106915" y="321224"/>
                      </a:cubicBezTo>
                      <a:cubicBezTo>
                        <a:pt x="81267" y="223130"/>
                        <a:pt x="54731" y="126161"/>
                        <a:pt x="22812" y="29997"/>
                      </a:cubicBezTo>
                      <a:lnTo>
                        <a:pt x="22812" y="29997"/>
                      </a:lnTo>
                      <a:cubicBezTo>
                        <a:pt x="20237" y="21957"/>
                        <a:pt x="17587" y="13916"/>
                        <a:pt x="14772" y="5876"/>
                      </a:cubicBezTo>
                      <a:cubicBezTo>
                        <a:pt x="14128" y="3866"/>
                        <a:pt x="13001" y="2016"/>
                        <a:pt x="11556" y="570"/>
                      </a:cubicBezTo>
                      <a:lnTo>
                        <a:pt x="11556" y="570"/>
                      </a:lnTo>
                      <a:cubicBezTo>
                        <a:pt x="4961" y="-5139"/>
                        <a:pt x="-5169" y="489"/>
                        <a:pt x="-3963" y="10942"/>
                      </a:cubicBezTo>
                      <a:close/>
                    </a:path>
                  </a:pathLst>
                </a:custGeom>
                <a:solidFill>
                  <a:srgbClr val="BC2288"/>
                </a:solidFill>
                <a:ln w="8032" cap="flat">
                  <a:noFill/>
                  <a:prstDash val="solid"/>
                  <a:miter/>
                </a:ln>
              </p:spPr>
              <p:txBody>
                <a:bodyPr rtlCol="0" anchor="ctr"/>
                <a:lstStyle/>
                <a:p>
                  <a:endParaRPr lang="zh-CN" altLang="en-US"/>
                </a:p>
              </p:txBody>
            </p:sp>
            <p:sp>
              <p:nvSpPr>
                <p:cNvPr id="401" name="iṥḷîḍè">
                  <a:extLst>
                    <a:ext uri="{FF2B5EF4-FFF2-40B4-BE49-F238E27FC236}">
                      <a16:creationId xmlns:a16="http://schemas.microsoft.com/office/drawing/2014/main" id="{59E82B09-12D5-AB11-BAED-C5AE19B03C01}"/>
                    </a:ext>
                  </a:extLst>
                </p:cNvPr>
                <p:cNvSpPr/>
                <p:nvPr/>
              </p:nvSpPr>
              <p:spPr>
                <a:xfrm>
                  <a:off x="11666373" y="6700820"/>
                  <a:ext cx="92925" cy="149972"/>
                </a:xfrm>
                <a:custGeom>
                  <a:avLst/>
                  <a:gdLst>
                    <a:gd name="connsiteX0" fmla="*/ -1192 w 92925"/>
                    <a:gd name="connsiteY0" fmla="*/ 19621 h 149972"/>
                    <a:gd name="connsiteX1" fmla="*/ 48661 w 92925"/>
                    <a:gd name="connsiteY1" fmla="*/ 148269 h 149972"/>
                    <a:gd name="connsiteX2" fmla="*/ 88864 w 92925"/>
                    <a:gd name="connsiteY2" fmla="*/ 148269 h 149972"/>
                    <a:gd name="connsiteX3" fmla="*/ 20519 w 92925"/>
                    <a:gd name="connsiteY3" fmla="*/ 4987 h 149972"/>
                    <a:gd name="connsiteX4" fmla="*/ 3072 w 92925"/>
                    <a:gd name="connsiteY4" fmla="*/ -480 h 149972"/>
                    <a:gd name="connsiteX5" fmla="*/ -2558 w 92925"/>
                    <a:gd name="connsiteY5" fmla="*/ 17531 h 149972"/>
                    <a:gd name="connsiteX6" fmla="*/ -1192 w 92925"/>
                    <a:gd name="connsiteY6" fmla="*/ 19621 h 14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925" h="149972">
                      <a:moveTo>
                        <a:pt x="-1192" y="19621"/>
                      </a:moveTo>
                      <a:cubicBezTo>
                        <a:pt x="23735" y="58777"/>
                        <a:pt x="40621" y="102519"/>
                        <a:pt x="48661" y="148269"/>
                      </a:cubicBezTo>
                      <a:lnTo>
                        <a:pt x="88864" y="148269"/>
                      </a:lnTo>
                      <a:cubicBezTo>
                        <a:pt x="75515" y="96569"/>
                        <a:pt x="52359" y="47924"/>
                        <a:pt x="20519" y="4987"/>
                      </a:cubicBezTo>
                      <a:cubicBezTo>
                        <a:pt x="16900" y="-963"/>
                        <a:pt x="9420" y="-3376"/>
                        <a:pt x="3072" y="-480"/>
                      </a:cubicBezTo>
                      <a:cubicBezTo>
                        <a:pt x="-3441" y="2977"/>
                        <a:pt x="-5934" y="11017"/>
                        <a:pt x="-2558" y="17531"/>
                      </a:cubicBezTo>
                      <a:cubicBezTo>
                        <a:pt x="-2157" y="18255"/>
                        <a:pt x="-1674" y="18977"/>
                        <a:pt x="-1192" y="19621"/>
                      </a:cubicBezTo>
                      <a:close/>
                    </a:path>
                  </a:pathLst>
                </a:custGeom>
                <a:solidFill>
                  <a:srgbClr val="BC2288"/>
                </a:solidFill>
                <a:ln w="8032" cap="flat">
                  <a:noFill/>
                  <a:prstDash val="solid"/>
                  <a:miter/>
                </a:ln>
              </p:spPr>
              <p:txBody>
                <a:bodyPr rtlCol="0" anchor="ctr"/>
                <a:lstStyle/>
                <a:p>
                  <a:endParaRPr lang="zh-CN" altLang="en-US"/>
                </a:p>
              </p:txBody>
            </p:sp>
            <p:sp>
              <p:nvSpPr>
                <p:cNvPr id="402" name="í$ḻîḑè">
                  <a:extLst>
                    <a:ext uri="{FF2B5EF4-FFF2-40B4-BE49-F238E27FC236}">
                      <a16:creationId xmlns:a16="http://schemas.microsoft.com/office/drawing/2014/main" id="{75B2619E-75D7-AC66-1048-83F74D8BCEA3}"/>
                    </a:ext>
                  </a:extLst>
                </p:cNvPr>
                <p:cNvSpPr/>
                <p:nvPr/>
              </p:nvSpPr>
              <p:spPr>
                <a:xfrm>
                  <a:off x="11100347" y="6191273"/>
                  <a:ext cx="335103" cy="328043"/>
                </a:xfrm>
                <a:custGeom>
                  <a:avLst/>
                  <a:gdLst>
                    <a:gd name="connsiteX0" fmla="*/ -2504 w 335103"/>
                    <a:gd name="connsiteY0" fmla="*/ 16747 h 328043"/>
                    <a:gd name="connsiteX1" fmla="*/ 20495 w 335103"/>
                    <a:gd name="connsiteY1" fmla="*/ 2998 h 328043"/>
                    <a:gd name="connsiteX2" fmla="*/ 319760 w 335103"/>
                    <a:gd name="connsiteY2" fmla="*/ 272033 h 328043"/>
                    <a:gd name="connsiteX3" fmla="*/ 283660 w 335103"/>
                    <a:gd name="connsiteY3" fmla="*/ 320276 h 328043"/>
                    <a:gd name="connsiteX4" fmla="*/ -2504 w 335103"/>
                    <a:gd name="connsiteY4" fmla="*/ 16747 h 32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103" h="328043">
                      <a:moveTo>
                        <a:pt x="-2504" y="16747"/>
                      </a:moveTo>
                      <a:cubicBezTo>
                        <a:pt x="-9901" y="4686"/>
                        <a:pt x="10923" y="-9143"/>
                        <a:pt x="20495" y="2998"/>
                      </a:cubicBezTo>
                      <a:cubicBezTo>
                        <a:pt x="106848" y="109535"/>
                        <a:pt x="219576" y="187447"/>
                        <a:pt x="319760" y="272033"/>
                      </a:cubicBezTo>
                      <a:cubicBezTo>
                        <a:pt x="349028" y="297199"/>
                        <a:pt x="315740" y="342790"/>
                        <a:pt x="283660" y="320276"/>
                      </a:cubicBezTo>
                      <a:cubicBezTo>
                        <a:pt x="168196" y="240112"/>
                        <a:pt x="70748" y="136711"/>
                        <a:pt x="-2504" y="16747"/>
                      </a:cubicBezTo>
                      <a:close/>
                    </a:path>
                  </a:pathLst>
                </a:custGeom>
                <a:solidFill>
                  <a:srgbClr val="BC2288"/>
                </a:solidFill>
                <a:ln w="8032" cap="flat">
                  <a:noFill/>
                  <a:prstDash val="solid"/>
                  <a:miter/>
                </a:ln>
              </p:spPr>
              <p:txBody>
                <a:bodyPr rtlCol="0" anchor="ctr"/>
                <a:lstStyle/>
                <a:p>
                  <a:endParaRPr lang="zh-CN" altLang="en-US"/>
                </a:p>
              </p:txBody>
            </p:sp>
            <p:sp>
              <p:nvSpPr>
                <p:cNvPr id="403" name="ïsḷîḓé">
                  <a:extLst>
                    <a:ext uri="{FF2B5EF4-FFF2-40B4-BE49-F238E27FC236}">
                      <a16:creationId xmlns:a16="http://schemas.microsoft.com/office/drawing/2014/main" id="{2A86BAA2-DCA8-4823-3B8F-E0078064952D}"/>
                    </a:ext>
                  </a:extLst>
                </p:cNvPr>
                <p:cNvSpPr/>
                <p:nvPr/>
              </p:nvSpPr>
              <p:spPr>
                <a:xfrm>
                  <a:off x="10978897" y="6683941"/>
                  <a:ext cx="313325" cy="166529"/>
                </a:xfrm>
                <a:custGeom>
                  <a:avLst/>
                  <a:gdLst>
                    <a:gd name="connsiteX0" fmla="*/ -617 w 313325"/>
                    <a:gd name="connsiteY0" fmla="*/ 11172 h 166529"/>
                    <a:gd name="connsiteX1" fmla="*/ 145321 w 313325"/>
                    <a:gd name="connsiteY1" fmla="*/ 106291 h 166529"/>
                    <a:gd name="connsiteX2" fmla="*/ 232318 w 313325"/>
                    <a:gd name="connsiteY2" fmla="*/ 164826 h 166529"/>
                    <a:gd name="connsiteX3" fmla="*/ 309264 w 313325"/>
                    <a:gd name="connsiteY3" fmla="*/ 164826 h 166529"/>
                    <a:gd name="connsiteX4" fmla="*/ 252341 w 313325"/>
                    <a:gd name="connsiteY4" fmla="*/ 134031 h 166529"/>
                    <a:gd name="connsiteX5" fmla="*/ 205625 w 313325"/>
                    <a:gd name="connsiteY5" fmla="*/ 107418 h 166529"/>
                    <a:gd name="connsiteX6" fmla="*/ 16430 w 313325"/>
                    <a:gd name="connsiteY6" fmla="*/ 318 h 166529"/>
                    <a:gd name="connsiteX7" fmla="*/ -617 w 313325"/>
                    <a:gd name="connsiteY7" fmla="*/ 11172 h 166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325" h="166529">
                      <a:moveTo>
                        <a:pt x="-617" y="11172"/>
                      </a:moveTo>
                      <a:cubicBezTo>
                        <a:pt x="48674" y="43334"/>
                        <a:pt x="96996" y="74532"/>
                        <a:pt x="145321" y="106291"/>
                      </a:cubicBezTo>
                      <a:cubicBezTo>
                        <a:pt x="174185" y="125429"/>
                        <a:pt x="203210" y="144967"/>
                        <a:pt x="232318" y="164826"/>
                      </a:cubicBezTo>
                      <a:lnTo>
                        <a:pt x="309264" y="164826"/>
                      </a:lnTo>
                      <a:cubicBezTo>
                        <a:pt x="290211" y="155500"/>
                        <a:pt x="270993" y="144806"/>
                        <a:pt x="252341" y="134031"/>
                      </a:cubicBezTo>
                      <a:cubicBezTo>
                        <a:pt x="236260" y="124865"/>
                        <a:pt x="220579" y="115698"/>
                        <a:pt x="205625" y="107418"/>
                      </a:cubicBezTo>
                      <a:cubicBezTo>
                        <a:pt x="143872" y="72683"/>
                        <a:pt x="76977" y="36500"/>
                        <a:pt x="16430" y="318"/>
                      </a:cubicBezTo>
                      <a:cubicBezTo>
                        <a:pt x="5574" y="-6115"/>
                        <a:pt x="-11390" y="4258"/>
                        <a:pt x="-617" y="11172"/>
                      </a:cubicBezTo>
                      <a:close/>
                    </a:path>
                  </a:pathLst>
                </a:custGeom>
                <a:solidFill>
                  <a:srgbClr val="BC2288"/>
                </a:solidFill>
                <a:ln w="8032" cap="flat">
                  <a:noFill/>
                  <a:prstDash val="solid"/>
                  <a:miter/>
                </a:ln>
              </p:spPr>
              <p:txBody>
                <a:bodyPr rtlCol="0" anchor="ctr"/>
                <a:lstStyle/>
                <a:p>
                  <a:endParaRPr lang="zh-CN" altLang="en-US"/>
                </a:p>
              </p:txBody>
            </p:sp>
            <p:sp>
              <p:nvSpPr>
                <p:cNvPr id="404" name="ïṡļidé">
                  <a:extLst>
                    <a:ext uri="{FF2B5EF4-FFF2-40B4-BE49-F238E27FC236}">
                      <a16:creationId xmlns:a16="http://schemas.microsoft.com/office/drawing/2014/main" id="{97B7986D-8114-B612-97BC-3013B4F85198}"/>
                    </a:ext>
                  </a:extLst>
                </p:cNvPr>
                <p:cNvSpPr/>
                <p:nvPr/>
              </p:nvSpPr>
              <p:spPr>
                <a:xfrm>
                  <a:off x="10046489" y="6264138"/>
                  <a:ext cx="621850" cy="258482"/>
                </a:xfrm>
                <a:custGeom>
                  <a:avLst/>
                  <a:gdLst>
                    <a:gd name="connsiteX0" fmla="*/ -1468 w 621850"/>
                    <a:gd name="connsiteY0" fmla="*/ 42781 h 258482"/>
                    <a:gd name="connsiteX1" fmla="*/ 44443 w 621850"/>
                    <a:gd name="connsiteY1" fmla="*/ -398 h 258482"/>
                    <a:gd name="connsiteX2" fmla="*/ 596261 w 621850"/>
                    <a:gd name="connsiteY2" fmla="*/ 181479 h 258482"/>
                    <a:gd name="connsiteX3" fmla="*/ 533947 w 621850"/>
                    <a:gd name="connsiteY3" fmla="*/ 255854 h 258482"/>
                    <a:gd name="connsiteX4" fmla="*/ -1468 w 621850"/>
                    <a:gd name="connsiteY4" fmla="*/ 42781 h 258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1850" h="258482">
                      <a:moveTo>
                        <a:pt x="-1468" y="42781"/>
                      </a:moveTo>
                      <a:cubicBezTo>
                        <a:pt x="-14817" y="29271"/>
                        <a:pt x="26834" y="-9243"/>
                        <a:pt x="44443" y="-398"/>
                      </a:cubicBezTo>
                      <a:cubicBezTo>
                        <a:pt x="211766" y="80651"/>
                        <a:pt x="405382" y="126240"/>
                        <a:pt x="596261" y="181479"/>
                      </a:cubicBezTo>
                      <a:cubicBezTo>
                        <a:pt x="650056" y="198041"/>
                        <a:pt x="593128" y="265421"/>
                        <a:pt x="533947" y="255854"/>
                      </a:cubicBezTo>
                      <a:cubicBezTo>
                        <a:pt x="317176" y="220796"/>
                        <a:pt x="123642" y="170624"/>
                        <a:pt x="-1468" y="42781"/>
                      </a:cubicBezTo>
                      <a:close/>
                    </a:path>
                  </a:pathLst>
                </a:custGeom>
                <a:solidFill>
                  <a:srgbClr val="BC2288"/>
                </a:solidFill>
                <a:ln w="8032" cap="flat">
                  <a:noFill/>
                  <a:prstDash val="solid"/>
                  <a:miter/>
                </a:ln>
              </p:spPr>
              <p:txBody>
                <a:bodyPr rtlCol="0" anchor="ctr"/>
                <a:lstStyle/>
                <a:p>
                  <a:endParaRPr lang="zh-CN" altLang="en-US"/>
                </a:p>
              </p:txBody>
            </p:sp>
          </p:grpSp>
        </p:grpSp>
      </p:grpSp>
      <p:grpSp>
        <p:nvGrpSpPr>
          <p:cNvPr id="787" name="组合 786">
            <a:extLst>
              <a:ext uri="{FF2B5EF4-FFF2-40B4-BE49-F238E27FC236}">
                <a16:creationId xmlns:a16="http://schemas.microsoft.com/office/drawing/2014/main" id="{A6B58084-9B54-785C-7793-37C435600DB0}"/>
              </a:ext>
            </a:extLst>
          </p:cNvPr>
          <p:cNvGrpSpPr/>
          <p:nvPr userDrawn="1"/>
        </p:nvGrpSpPr>
        <p:grpSpPr>
          <a:xfrm flipH="1">
            <a:off x="5552741" y="1627882"/>
            <a:ext cx="6209813" cy="3925655"/>
            <a:chOff x="216052" y="1283266"/>
            <a:chExt cx="5934638" cy="3751697"/>
          </a:xfrm>
        </p:grpSpPr>
        <p:grpSp>
          <p:nvGrpSpPr>
            <p:cNvPr id="788" name="图形 215">
              <a:extLst>
                <a:ext uri="{FF2B5EF4-FFF2-40B4-BE49-F238E27FC236}">
                  <a16:creationId xmlns:a16="http://schemas.microsoft.com/office/drawing/2014/main" id="{F92EC09C-7635-8EF7-5E68-2B0586260704}"/>
                </a:ext>
              </a:extLst>
            </p:cNvPr>
            <p:cNvGrpSpPr/>
            <p:nvPr/>
          </p:nvGrpSpPr>
          <p:grpSpPr>
            <a:xfrm>
              <a:off x="216052" y="1283266"/>
              <a:ext cx="5634680" cy="3751697"/>
              <a:chOff x="12565253" y="2491210"/>
              <a:chExt cx="6523095" cy="4343225"/>
            </a:xfrm>
          </p:grpSpPr>
          <p:sp>
            <p:nvSpPr>
              <p:cNvPr id="1020" name="î$1îďé">
                <a:extLst>
                  <a:ext uri="{FF2B5EF4-FFF2-40B4-BE49-F238E27FC236}">
                    <a16:creationId xmlns:a16="http://schemas.microsoft.com/office/drawing/2014/main" id="{B114166D-77E9-F708-8C31-A6E6D1ECF529}"/>
                  </a:ext>
                </a:extLst>
              </p:cNvPr>
              <p:cNvSpPr/>
              <p:nvPr/>
            </p:nvSpPr>
            <p:spPr>
              <a:xfrm>
                <a:off x="17538594" y="3836367"/>
                <a:ext cx="833978" cy="2689741"/>
              </a:xfrm>
              <a:custGeom>
                <a:avLst/>
                <a:gdLst>
                  <a:gd name="connsiteX0" fmla="*/ 228170 w 833978"/>
                  <a:gd name="connsiteY0" fmla="*/ 2686712 h 2689741"/>
                  <a:gd name="connsiteX1" fmla="*/ 228553 w 833978"/>
                  <a:gd name="connsiteY1" fmla="*/ 2686712 h 2689741"/>
                  <a:gd name="connsiteX2" fmla="*/ 833468 w 833978"/>
                  <a:gd name="connsiteY2" fmla="*/ 1721747 h 2689741"/>
                  <a:gd name="connsiteX3" fmla="*/ 699810 w 833978"/>
                  <a:gd name="connsiteY3" fmla="*/ 927237 h 2689741"/>
                  <a:gd name="connsiteX4" fmla="*/ 693237 w 833978"/>
                  <a:gd name="connsiteY4" fmla="*/ 730252 h 2689741"/>
                  <a:gd name="connsiteX5" fmla="*/ 762513 w 833978"/>
                  <a:gd name="connsiteY5" fmla="*/ 5497 h 2689741"/>
                  <a:gd name="connsiteX6" fmla="*/ 9932 w 833978"/>
                  <a:gd name="connsiteY6" fmla="*/ 1194121 h 2689741"/>
                  <a:gd name="connsiteX7" fmla="*/ 295670 w 833978"/>
                  <a:gd name="connsiteY7" fmla="*/ 1928519 h 2689741"/>
                  <a:gd name="connsiteX8" fmla="*/ 228170 w 833978"/>
                  <a:gd name="connsiteY8" fmla="*/ 2686712 h 268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3978" h="2689741">
                    <a:moveTo>
                      <a:pt x="228170" y="2686712"/>
                    </a:moveTo>
                    <a:lnTo>
                      <a:pt x="228553" y="2686712"/>
                    </a:lnTo>
                    <a:cubicBezTo>
                      <a:pt x="317547" y="2731761"/>
                      <a:pt x="791634" y="2286171"/>
                      <a:pt x="833468" y="1721747"/>
                    </a:cubicBezTo>
                    <a:cubicBezTo>
                      <a:pt x="855872" y="1418595"/>
                      <a:pt x="732720" y="1362704"/>
                      <a:pt x="699810" y="927237"/>
                    </a:cubicBezTo>
                    <a:cubicBezTo>
                      <a:pt x="694485" y="857385"/>
                      <a:pt x="692614" y="791756"/>
                      <a:pt x="693237" y="730252"/>
                    </a:cubicBezTo>
                    <a:cubicBezTo>
                      <a:pt x="697555" y="275643"/>
                      <a:pt x="837977" y="44596"/>
                      <a:pt x="762513" y="5497"/>
                    </a:cubicBezTo>
                    <a:cubicBezTo>
                      <a:pt x="624585" y="-65890"/>
                      <a:pt x="-78965" y="585033"/>
                      <a:pt x="9932" y="1194121"/>
                    </a:cubicBezTo>
                    <a:cubicBezTo>
                      <a:pt x="52054" y="1482737"/>
                      <a:pt x="240211" y="1543809"/>
                      <a:pt x="295670" y="1928519"/>
                    </a:cubicBezTo>
                    <a:cubicBezTo>
                      <a:pt x="359284" y="2370894"/>
                      <a:pt x="162828" y="2652315"/>
                      <a:pt x="228170" y="2686712"/>
                    </a:cubicBezTo>
                    <a:close/>
                  </a:path>
                </a:pathLst>
              </a:custGeom>
              <a:gradFill>
                <a:gsLst>
                  <a:gs pos="0">
                    <a:schemeClr val="accent3"/>
                  </a:gs>
                  <a:gs pos="50000">
                    <a:schemeClr val="accent2">
                      <a:lumMod val="60000"/>
                      <a:lumOff val="40000"/>
                    </a:schemeClr>
                  </a:gs>
                  <a:gs pos="100000">
                    <a:schemeClr val="accent2"/>
                  </a:gs>
                </a:gsLst>
                <a:lin ang="6838374" scaled="1"/>
              </a:gradFill>
              <a:ln w="47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p>
            </p:txBody>
          </p:sp>
          <p:sp>
            <p:nvSpPr>
              <p:cNvPr id="1021" name="îSliḓe">
                <a:extLst>
                  <a:ext uri="{FF2B5EF4-FFF2-40B4-BE49-F238E27FC236}">
                    <a16:creationId xmlns:a16="http://schemas.microsoft.com/office/drawing/2014/main" id="{69B1111D-F49F-39F1-95F4-EDC64E787514}"/>
                  </a:ext>
                </a:extLst>
              </p:cNvPr>
              <p:cNvSpPr/>
              <p:nvPr/>
            </p:nvSpPr>
            <p:spPr>
              <a:xfrm>
                <a:off x="17764570" y="4566510"/>
                <a:ext cx="608003" cy="1959599"/>
              </a:xfrm>
              <a:custGeom>
                <a:avLst/>
                <a:gdLst>
                  <a:gd name="connsiteX0" fmla="*/ 2194 w 608003"/>
                  <a:gd name="connsiteY0" fmla="*/ 1956570 h 1959599"/>
                  <a:gd name="connsiteX1" fmla="*/ 2578 w 608003"/>
                  <a:gd name="connsiteY1" fmla="*/ 1956570 h 1959599"/>
                  <a:gd name="connsiteX2" fmla="*/ 607492 w 608003"/>
                  <a:gd name="connsiteY2" fmla="*/ 991605 h 1959599"/>
                  <a:gd name="connsiteX3" fmla="*/ 473834 w 608003"/>
                  <a:gd name="connsiteY3" fmla="*/ 197094 h 1959599"/>
                  <a:gd name="connsiteX4" fmla="*/ 467262 w 608003"/>
                  <a:gd name="connsiteY4" fmla="*/ 109 h 1959599"/>
                  <a:gd name="connsiteX5" fmla="*/ 439532 w 608003"/>
                  <a:gd name="connsiteY5" fmla="*/ 260277 h 1959599"/>
                  <a:gd name="connsiteX6" fmla="*/ 268886 w 608003"/>
                  <a:gd name="connsiteY6" fmla="*/ 901076 h 1959599"/>
                  <a:gd name="connsiteX7" fmla="*/ 2194 w 608003"/>
                  <a:gd name="connsiteY7" fmla="*/ 1956570 h 195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8003" h="1959599">
                    <a:moveTo>
                      <a:pt x="2194" y="1956570"/>
                    </a:moveTo>
                    <a:lnTo>
                      <a:pt x="2578" y="1956570"/>
                    </a:lnTo>
                    <a:cubicBezTo>
                      <a:pt x="91571" y="2001618"/>
                      <a:pt x="565658" y="1556028"/>
                      <a:pt x="607492" y="991605"/>
                    </a:cubicBezTo>
                    <a:cubicBezTo>
                      <a:pt x="629896" y="688452"/>
                      <a:pt x="506745" y="632561"/>
                      <a:pt x="473834" y="197094"/>
                    </a:cubicBezTo>
                    <a:cubicBezTo>
                      <a:pt x="468509" y="127243"/>
                      <a:pt x="466638" y="61613"/>
                      <a:pt x="467262" y="109"/>
                    </a:cubicBezTo>
                    <a:cubicBezTo>
                      <a:pt x="457667" y="62477"/>
                      <a:pt x="445721" y="152046"/>
                      <a:pt x="439532" y="260277"/>
                    </a:cubicBezTo>
                    <a:cubicBezTo>
                      <a:pt x="420006" y="599411"/>
                      <a:pt x="311200" y="491803"/>
                      <a:pt x="268886" y="901076"/>
                    </a:cubicBezTo>
                    <a:cubicBezTo>
                      <a:pt x="246194" y="1120705"/>
                      <a:pt x="438717" y="1484306"/>
                      <a:pt x="2194" y="1956570"/>
                    </a:cubicBezTo>
                    <a:close/>
                  </a:path>
                </a:pathLst>
              </a:custGeom>
              <a:solidFill>
                <a:srgbClr val="FFFFFF"/>
              </a:solidFill>
              <a:ln w="4791" cap="flat">
                <a:noFill/>
                <a:prstDash val="solid"/>
                <a:miter/>
              </a:ln>
            </p:spPr>
            <p:txBody>
              <a:bodyPr rtlCol="0" anchor="ctr"/>
              <a:lstStyle/>
              <a:p>
                <a:endParaRPr lang="zh-CN" altLang="en-US"/>
              </a:p>
            </p:txBody>
          </p:sp>
          <p:sp>
            <p:nvSpPr>
              <p:cNvPr id="1022" name="iṣḻîḑe">
                <a:extLst>
                  <a:ext uri="{FF2B5EF4-FFF2-40B4-BE49-F238E27FC236}">
                    <a16:creationId xmlns:a16="http://schemas.microsoft.com/office/drawing/2014/main" id="{ACD0BD48-F841-27D8-BD3B-6E9842E6904D}"/>
                  </a:ext>
                </a:extLst>
              </p:cNvPr>
              <p:cNvSpPr/>
              <p:nvPr/>
            </p:nvSpPr>
            <p:spPr>
              <a:xfrm>
                <a:off x="12565253" y="2491210"/>
                <a:ext cx="6476348" cy="3077637"/>
              </a:xfrm>
              <a:custGeom>
                <a:avLst/>
                <a:gdLst>
                  <a:gd name="connsiteX0" fmla="*/ 4707563 w 6476348"/>
                  <a:gd name="connsiteY0" fmla="*/ 2565376 h 3077637"/>
                  <a:gd name="connsiteX1" fmla="*/ 4548334 w 6476348"/>
                  <a:gd name="connsiteY1" fmla="*/ 2676773 h 3077637"/>
                  <a:gd name="connsiteX2" fmla="*/ 3892567 w 6476348"/>
                  <a:gd name="connsiteY2" fmla="*/ 3003626 h 3077637"/>
                  <a:gd name="connsiteX3" fmla="*/ 3449280 w 6476348"/>
                  <a:gd name="connsiteY3" fmla="*/ 3077747 h 3077637"/>
                  <a:gd name="connsiteX4" fmla="*/ 2745393 w 6476348"/>
                  <a:gd name="connsiteY4" fmla="*/ 2986115 h 3077637"/>
                  <a:gd name="connsiteX5" fmla="*/ 2548697 w 6476348"/>
                  <a:gd name="connsiteY5" fmla="*/ 2932479 h 3077637"/>
                  <a:gd name="connsiteX6" fmla="*/ 2449725 w 6476348"/>
                  <a:gd name="connsiteY6" fmla="*/ 2900528 h 3077637"/>
                  <a:gd name="connsiteX7" fmla="*/ 2156742 w 6476348"/>
                  <a:gd name="connsiteY7" fmla="*/ 2771428 h 3077637"/>
                  <a:gd name="connsiteX8" fmla="*/ 2055468 w 6476348"/>
                  <a:gd name="connsiteY8" fmla="*/ 2706853 h 3077637"/>
                  <a:gd name="connsiteX9" fmla="*/ 1696136 w 6476348"/>
                  <a:gd name="connsiteY9" fmla="*/ 2357213 h 3077637"/>
                  <a:gd name="connsiteX10" fmla="*/ 1547414 w 6476348"/>
                  <a:gd name="connsiteY10" fmla="*/ 2123240 h 3077637"/>
                  <a:gd name="connsiteX11" fmla="*/ 1407904 w 6476348"/>
                  <a:gd name="connsiteY11" fmla="*/ 2059433 h 3077637"/>
                  <a:gd name="connsiteX12" fmla="*/ 1385403 w 6476348"/>
                  <a:gd name="connsiteY12" fmla="*/ 2067014 h 3077637"/>
                  <a:gd name="connsiteX13" fmla="*/ 822563 w 6476348"/>
                  <a:gd name="connsiteY13" fmla="*/ 2193427 h 3077637"/>
                  <a:gd name="connsiteX14" fmla="*/ 2194 w 6476348"/>
                  <a:gd name="connsiteY14" fmla="*/ 1944342 h 3077637"/>
                  <a:gd name="connsiteX15" fmla="*/ 12508 w 6476348"/>
                  <a:gd name="connsiteY15" fmla="*/ 1928654 h 3077637"/>
                  <a:gd name="connsiteX16" fmla="*/ 159407 w 6476348"/>
                  <a:gd name="connsiteY16" fmla="*/ 1751963 h 3077637"/>
                  <a:gd name="connsiteX17" fmla="*/ 196348 w 6476348"/>
                  <a:gd name="connsiteY17" fmla="*/ 1717517 h 3077637"/>
                  <a:gd name="connsiteX18" fmla="*/ 430129 w 6476348"/>
                  <a:gd name="connsiteY18" fmla="*/ 1561503 h 3077637"/>
                  <a:gd name="connsiteX19" fmla="*/ 480551 w 6476348"/>
                  <a:gd name="connsiteY19" fmla="*/ 1539243 h 3077637"/>
                  <a:gd name="connsiteX20" fmla="*/ 577507 w 6476348"/>
                  <a:gd name="connsiteY20" fmla="*/ 1506092 h 3077637"/>
                  <a:gd name="connsiteX21" fmla="*/ 829903 w 6476348"/>
                  <a:gd name="connsiteY21" fmla="*/ 1467041 h 3077637"/>
                  <a:gd name="connsiteX22" fmla="*/ 883299 w 6476348"/>
                  <a:gd name="connsiteY22" fmla="*/ 1469056 h 3077637"/>
                  <a:gd name="connsiteX23" fmla="*/ 1030822 w 6476348"/>
                  <a:gd name="connsiteY23" fmla="*/ 1495346 h 3077637"/>
                  <a:gd name="connsiteX24" fmla="*/ 1275493 w 6476348"/>
                  <a:gd name="connsiteY24" fmla="*/ 1620080 h 3077637"/>
                  <a:gd name="connsiteX25" fmla="*/ 1304278 w 6476348"/>
                  <a:gd name="connsiteY25" fmla="*/ 1643108 h 3077637"/>
                  <a:gd name="connsiteX26" fmla="*/ 1397350 w 6476348"/>
                  <a:gd name="connsiteY26" fmla="*/ 1735220 h 3077637"/>
                  <a:gd name="connsiteX27" fmla="*/ 1420138 w 6476348"/>
                  <a:gd name="connsiteY27" fmla="*/ 1736947 h 3077637"/>
                  <a:gd name="connsiteX28" fmla="*/ 1425030 w 6476348"/>
                  <a:gd name="connsiteY28" fmla="*/ 1719820 h 3077637"/>
                  <a:gd name="connsiteX29" fmla="*/ 1396246 w 6476348"/>
                  <a:gd name="connsiteY29" fmla="*/ 1592111 h 3077637"/>
                  <a:gd name="connsiteX30" fmla="*/ 1391784 w 6476348"/>
                  <a:gd name="connsiteY30" fmla="*/ 1555650 h 3077637"/>
                  <a:gd name="connsiteX31" fmla="*/ 1415387 w 6476348"/>
                  <a:gd name="connsiteY31" fmla="*/ 1282194 h 3077637"/>
                  <a:gd name="connsiteX32" fmla="*/ 1471039 w 6476348"/>
                  <a:gd name="connsiteY32" fmla="*/ 1143067 h 3077637"/>
                  <a:gd name="connsiteX33" fmla="*/ 1497616 w 6476348"/>
                  <a:gd name="connsiteY33" fmla="*/ 1096531 h 3077637"/>
                  <a:gd name="connsiteX34" fmla="*/ 1664329 w 6476348"/>
                  <a:gd name="connsiteY34" fmla="*/ 903097 h 3077637"/>
                  <a:gd name="connsiteX35" fmla="*/ 1743679 w 6476348"/>
                  <a:gd name="connsiteY35" fmla="*/ 838139 h 3077637"/>
                  <a:gd name="connsiteX36" fmla="*/ 1789159 w 6476348"/>
                  <a:gd name="connsiteY36" fmla="*/ 807099 h 3077637"/>
                  <a:gd name="connsiteX37" fmla="*/ 2045297 w 6476348"/>
                  <a:gd name="connsiteY37" fmla="*/ 691096 h 3077637"/>
                  <a:gd name="connsiteX38" fmla="*/ 2094087 w 6476348"/>
                  <a:gd name="connsiteY38" fmla="*/ 677951 h 3077637"/>
                  <a:gd name="connsiteX39" fmla="*/ 2340390 w 6476348"/>
                  <a:gd name="connsiteY39" fmla="*/ 646240 h 3077637"/>
                  <a:gd name="connsiteX40" fmla="*/ 2118123 w 6476348"/>
                  <a:gd name="connsiteY40" fmla="*/ 1474237 h 3077637"/>
                  <a:gd name="connsiteX41" fmla="*/ 1742384 w 6476348"/>
                  <a:gd name="connsiteY41" fmla="*/ 1865040 h 3077637"/>
                  <a:gd name="connsiteX42" fmla="*/ 1712352 w 6476348"/>
                  <a:gd name="connsiteY42" fmla="*/ 2038037 h 3077637"/>
                  <a:gd name="connsiteX43" fmla="*/ 1749628 w 6476348"/>
                  <a:gd name="connsiteY43" fmla="*/ 2072819 h 3077637"/>
                  <a:gd name="connsiteX44" fmla="*/ 1757256 w 6476348"/>
                  <a:gd name="connsiteY44" fmla="*/ 2077616 h 3077637"/>
                  <a:gd name="connsiteX45" fmla="*/ 2916136 w 6476348"/>
                  <a:gd name="connsiteY45" fmla="*/ 2142334 h 3077637"/>
                  <a:gd name="connsiteX46" fmla="*/ 2993567 w 6476348"/>
                  <a:gd name="connsiteY46" fmla="*/ 2115900 h 3077637"/>
                  <a:gd name="connsiteX47" fmla="*/ 3842721 w 6476348"/>
                  <a:gd name="connsiteY47" fmla="*/ 1526913 h 3077637"/>
                  <a:gd name="connsiteX48" fmla="*/ 4164919 w 6476348"/>
                  <a:gd name="connsiteY48" fmla="*/ 1241367 h 3077637"/>
                  <a:gd name="connsiteX49" fmla="*/ 4602354 w 6476348"/>
                  <a:gd name="connsiteY49" fmla="*/ 675697 h 3077637"/>
                  <a:gd name="connsiteX50" fmla="*/ 5386118 w 6476348"/>
                  <a:gd name="connsiteY50" fmla="*/ 224733 h 3077637"/>
                  <a:gd name="connsiteX51" fmla="*/ 5544052 w 6476348"/>
                  <a:gd name="connsiteY51" fmla="*/ 175559 h 3077637"/>
                  <a:gd name="connsiteX52" fmla="*/ 6438302 w 6476348"/>
                  <a:gd name="connsiteY52" fmla="*/ 55238 h 3077637"/>
                  <a:gd name="connsiteX53" fmla="*/ 6474187 w 6476348"/>
                  <a:gd name="connsiteY53" fmla="*/ 136796 h 3077637"/>
                  <a:gd name="connsiteX54" fmla="*/ 6477641 w 6476348"/>
                  <a:gd name="connsiteY54" fmla="*/ 215522 h 3077637"/>
                  <a:gd name="connsiteX55" fmla="*/ 4707563 w 6476348"/>
                  <a:gd name="connsiteY55" fmla="*/ 2565376 h 307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6476348" h="3077637">
                    <a:moveTo>
                      <a:pt x="4707563" y="2565376"/>
                    </a:moveTo>
                    <a:cubicBezTo>
                      <a:pt x="4654791" y="2604202"/>
                      <a:pt x="4601730" y="2641334"/>
                      <a:pt x="4548334" y="2676773"/>
                    </a:cubicBezTo>
                    <a:cubicBezTo>
                      <a:pt x="4331488" y="2820698"/>
                      <a:pt x="4110277" y="2934590"/>
                      <a:pt x="3892567" y="3003626"/>
                    </a:cubicBezTo>
                    <a:cubicBezTo>
                      <a:pt x="3742165" y="3051600"/>
                      <a:pt x="3593540" y="3077651"/>
                      <a:pt x="3449280" y="3077747"/>
                    </a:cubicBezTo>
                    <a:cubicBezTo>
                      <a:pt x="3100455" y="3077747"/>
                      <a:pt x="2745393" y="2986115"/>
                      <a:pt x="2745393" y="2986115"/>
                    </a:cubicBezTo>
                    <a:cubicBezTo>
                      <a:pt x="2671512" y="2968364"/>
                      <a:pt x="2605403" y="2949846"/>
                      <a:pt x="2548697" y="2932479"/>
                    </a:cubicBezTo>
                    <a:cubicBezTo>
                      <a:pt x="2511564" y="2921205"/>
                      <a:pt x="2478414" y="2910363"/>
                      <a:pt x="2449725" y="2900528"/>
                    </a:cubicBezTo>
                    <a:cubicBezTo>
                      <a:pt x="2347634" y="2868370"/>
                      <a:pt x="2249382" y="2825078"/>
                      <a:pt x="2156742" y="2771428"/>
                    </a:cubicBezTo>
                    <a:cubicBezTo>
                      <a:pt x="2123544" y="2752238"/>
                      <a:pt x="2089578" y="2730793"/>
                      <a:pt x="2055468" y="2706853"/>
                    </a:cubicBezTo>
                    <a:cubicBezTo>
                      <a:pt x="1909000" y="2604523"/>
                      <a:pt x="1788680" y="2479165"/>
                      <a:pt x="1696136" y="2357213"/>
                    </a:cubicBezTo>
                    <a:cubicBezTo>
                      <a:pt x="1639958" y="2283610"/>
                      <a:pt x="1590208" y="2205330"/>
                      <a:pt x="1547414" y="2123240"/>
                    </a:cubicBezTo>
                    <a:cubicBezTo>
                      <a:pt x="1521124" y="2072387"/>
                      <a:pt x="1463554" y="2046049"/>
                      <a:pt x="1407904" y="2059433"/>
                    </a:cubicBezTo>
                    <a:cubicBezTo>
                      <a:pt x="1400180" y="2061228"/>
                      <a:pt x="1392647" y="2063766"/>
                      <a:pt x="1385403" y="2067014"/>
                    </a:cubicBezTo>
                    <a:cubicBezTo>
                      <a:pt x="1208520" y="2147467"/>
                      <a:pt x="1016861" y="2190506"/>
                      <a:pt x="822563" y="2193427"/>
                    </a:cubicBezTo>
                    <a:cubicBezTo>
                      <a:pt x="404271" y="2199376"/>
                      <a:pt x="107019" y="2015920"/>
                      <a:pt x="2194" y="1944342"/>
                    </a:cubicBezTo>
                    <a:cubicBezTo>
                      <a:pt x="5216" y="1939545"/>
                      <a:pt x="8671" y="1934363"/>
                      <a:pt x="12508" y="1928654"/>
                    </a:cubicBezTo>
                    <a:cubicBezTo>
                      <a:pt x="55302" y="1864886"/>
                      <a:pt x="104525" y="1805681"/>
                      <a:pt x="159407" y="1751963"/>
                    </a:cubicBezTo>
                    <a:cubicBezTo>
                      <a:pt x="171065" y="1740483"/>
                      <a:pt x="183347" y="1728998"/>
                      <a:pt x="196348" y="1717517"/>
                    </a:cubicBezTo>
                    <a:cubicBezTo>
                      <a:pt x="266488" y="1654665"/>
                      <a:pt x="345166" y="1602133"/>
                      <a:pt x="430129" y="1561503"/>
                    </a:cubicBezTo>
                    <a:cubicBezTo>
                      <a:pt x="446441" y="1553683"/>
                      <a:pt x="463232" y="1546343"/>
                      <a:pt x="480551" y="1539243"/>
                    </a:cubicBezTo>
                    <a:cubicBezTo>
                      <a:pt x="512262" y="1526472"/>
                      <a:pt x="544597" y="1515404"/>
                      <a:pt x="577507" y="1506092"/>
                    </a:cubicBezTo>
                    <a:cubicBezTo>
                      <a:pt x="630280" y="1491364"/>
                      <a:pt x="719321" y="1466993"/>
                      <a:pt x="829903" y="1467041"/>
                    </a:cubicBezTo>
                    <a:cubicBezTo>
                      <a:pt x="847174" y="1467041"/>
                      <a:pt x="864973" y="1467616"/>
                      <a:pt x="883299" y="1469056"/>
                    </a:cubicBezTo>
                    <a:cubicBezTo>
                      <a:pt x="933241" y="1472635"/>
                      <a:pt x="982703" y="1481448"/>
                      <a:pt x="1030822" y="1495346"/>
                    </a:cubicBezTo>
                    <a:cubicBezTo>
                      <a:pt x="1119479" y="1521252"/>
                      <a:pt x="1202475" y="1563561"/>
                      <a:pt x="1275493" y="1620080"/>
                    </a:cubicBezTo>
                    <a:cubicBezTo>
                      <a:pt x="1285088" y="1627612"/>
                      <a:pt x="1294683" y="1635384"/>
                      <a:pt x="1304278" y="1643108"/>
                    </a:cubicBezTo>
                    <a:cubicBezTo>
                      <a:pt x="1337621" y="1671399"/>
                      <a:pt x="1368708" y="1702194"/>
                      <a:pt x="1397350" y="1735220"/>
                    </a:cubicBezTo>
                    <a:cubicBezTo>
                      <a:pt x="1403154" y="1741994"/>
                      <a:pt x="1413373" y="1742766"/>
                      <a:pt x="1420138" y="1736947"/>
                    </a:cubicBezTo>
                    <a:cubicBezTo>
                      <a:pt x="1425078" y="1732730"/>
                      <a:pt x="1426998" y="1725990"/>
                      <a:pt x="1425030" y="1719820"/>
                    </a:cubicBezTo>
                    <a:cubicBezTo>
                      <a:pt x="1412174" y="1678048"/>
                      <a:pt x="1402579" y="1635351"/>
                      <a:pt x="1396246" y="1592111"/>
                    </a:cubicBezTo>
                    <a:cubicBezTo>
                      <a:pt x="1394519" y="1580165"/>
                      <a:pt x="1392984" y="1568124"/>
                      <a:pt x="1391784" y="1555650"/>
                    </a:cubicBezTo>
                    <a:cubicBezTo>
                      <a:pt x="1382381" y="1463827"/>
                      <a:pt x="1390393" y="1371053"/>
                      <a:pt x="1415387" y="1282194"/>
                    </a:cubicBezTo>
                    <a:cubicBezTo>
                      <a:pt x="1428965" y="1233984"/>
                      <a:pt x="1447627" y="1187348"/>
                      <a:pt x="1471039" y="1143067"/>
                    </a:cubicBezTo>
                    <a:cubicBezTo>
                      <a:pt x="1479530" y="1126708"/>
                      <a:pt x="1488406" y="1111356"/>
                      <a:pt x="1497616" y="1096531"/>
                    </a:cubicBezTo>
                    <a:cubicBezTo>
                      <a:pt x="1556050" y="1002789"/>
                      <a:pt x="1623934" y="939846"/>
                      <a:pt x="1664329" y="903097"/>
                    </a:cubicBezTo>
                    <a:cubicBezTo>
                      <a:pt x="1689564" y="879978"/>
                      <a:pt x="1716046" y="858291"/>
                      <a:pt x="1743679" y="838139"/>
                    </a:cubicBezTo>
                    <a:cubicBezTo>
                      <a:pt x="1758840" y="827105"/>
                      <a:pt x="1773999" y="816758"/>
                      <a:pt x="1789159" y="807099"/>
                    </a:cubicBezTo>
                    <a:cubicBezTo>
                      <a:pt x="1868558" y="756421"/>
                      <a:pt x="1954816" y="717358"/>
                      <a:pt x="2045297" y="691096"/>
                    </a:cubicBezTo>
                    <a:cubicBezTo>
                      <a:pt x="2061944" y="686299"/>
                      <a:pt x="2078111" y="681885"/>
                      <a:pt x="2094087" y="677951"/>
                    </a:cubicBezTo>
                    <a:cubicBezTo>
                      <a:pt x="2174781" y="658274"/>
                      <a:pt x="2257345" y="647638"/>
                      <a:pt x="2340390" y="646240"/>
                    </a:cubicBezTo>
                    <a:cubicBezTo>
                      <a:pt x="2345907" y="773037"/>
                      <a:pt x="2344372" y="1122246"/>
                      <a:pt x="2118123" y="1474237"/>
                    </a:cubicBezTo>
                    <a:cubicBezTo>
                      <a:pt x="2019342" y="1627598"/>
                      <a:pt x="1891729" y="1760325"/>
                      <a:pt x="1742384" y="1865040"/>
                    </a:cubicBezTo>
                    <a:cubicBezTo>
                      <a:pt x="1686302" y="1904513"/>
                      <a:pt x="1672868" y="1981964"/>
                      <a:pt x="1712352" y="2038037"/>
                    </a:cubicBezTo>
                    <a:cubicBezTo>
                      <a:pt x="1722235" y="2052084"/>
                      <a:pt x="1734900" y="2063929"/>
                      <a:pt x="1749628" y="2072819"/>
                    </a:cubicBezTo>
                    <a:lnTo>
                      <a:pt x="1757256" y="2077616"/>
                    </a:lnTo>
                    <a:cubicBezTo>
                      <a:pt x="2184759" y="2331019"/>
                      <a:pt x="2713874" y="2205469"/>
                      <a:pt x="2916136" y="2142334"/>
                    </a:cubicBezTo>
                    <a:cubicBezTo>
                      <a:pt x="2955043" y="2130100"/>
                      <a:pt x="2982005" y="2120170"/>
                      <a:pt x="2993567" y="2115900"/>
                    </a:cubicBezTo>
                    <a:cubicBezTo>
                      <a:pt x="3149341" y="2057083"/>
                      <a:pt x="3395404" y="1899054"/>
                      <a:pt x="3842721" y="1526913"/>
                    </a:cubicBezTo>
                    <a:cubicBezTo>
                      <a:pt x="4010633" y="1387019"/>
                      <a:pt x="4099098" y="1308916"/>
                      <a:pt x="4164919" y="1241367"/>
                    </a:cubicBezTo>
                    <a:cubicBezTo>
                      <a:pt x="4422065" y="977506"/>
                      <a:pt x="4448979" y="849845"/>
                      <a:pt x="4602354" y="675697"/>
                    </a:cubicBezTo>
                    <a:cubicBezTo>
                      <a:pt x="4819248" y="429202"/>
                      <a:pt x="5085940" y="320683"/>
                      <a:pt x="5386118" y="224733"/>
                    </a:cubicBezTo>
                    <a:cubicBezTo>
                      <a:pt x="5437787" y="208182"/>
                      <a:pt x="5490463" y="192063"/>
                      <a:pt x="5544052" y="175559"/>
                    </a:cubicBezTo>
                    <a:cubicBezTo>
                      <a:pt x="6012382" y="31635"/>
                      <a:pt x="6332421" y="-66713"/>
                      <a:pt x="6438302" y="55238"/>
                    </a:cubicBezTo>
                    <a:cubicBezTo>
                      <a:pt x="6456580" y="76299"/>
                      <a:pt x="6468334" y="103741"/>
                      <a:pt x="6474187" y="136796"/>
                    </a:cubicBezTo>
                    <a:cubicBezTo>
                      <a:pt x="6478409" y="162813"/>
                      <a:pt x="6479565" y="189235"/>
                      <a:pt x="6477641" y="215522"/>
                    </a:cubicBezTo>
                    <a:cubicBezTo>
                      <a:pt x="6448664" y="693543"/>
                      <a:pt x="5638610" y="1879528"/>
                      <a:pt x="4707563" y="2565376"/>
                    </a:cubicBezTo>
                    <a:close/>
                  </a:path>
                </a:pathLst>
              </a:custGeom>
              <a:gradFill>
                <a:gsLst>
                  <a:gs pos="0">
                    <a:schemeClr val="accent3"/>
                  </a:gs>
                  <a:gs pos="50000">
                    <a:schemeClr val="accent2">
                      <a:lumMod val="60000"/>
                      <a:lumOff val="40000"/>
                    </a:schemeClr>
                  </a:gs>
                  <a:gs pos="100000">
                    <a:schemeClr val="accent2"/>
                  </a:gs>
                </a:gsLst>
                <a:lin ang="6838374" scaled="1"/>
              </a:gradFill>
              <a:ln w="4791" cap="flat">
                <a:noFill/>
                <a:prstDash val="solid"/>
                <a:miter/>
              </a:ln>
            </p:spPr>
            <p:txBody>
              <a:bodyPr rtlCol="0" anchor="ctr"/>
              <a:lstStyle/>
              <a:p>
                <a:endParaRPr lang="zh-CN" altLang="en-US"/>
              </a:p>
            </p:txBody>
          </p:sp>
          <p:sp>
            <p:nvSpPr>
              <p:cNvPr id="1023" name="ï$ļïde">
                <a:extLst>
                  <a:ext uri="{FF2B5EF4-FFF2-40B4-BE49-F238E27FC236}">
                    <a16:creationId xmlns:a16="http://schemas.microsoft.com/office/drawing/2014/main" id="{C172F6E7-DE5C-78D3-165A-5C17AC8CCDE8}"/>
                  </a:ext>
                </a:extLst>
              </p:cNvPr>
              <p:cNvSpPr/>
              <p:nvPr/>
            </p:nvSpPr>
            <p:spPr>
              <a:xfrm>
                <a:off x="14259195" y="4846539"/>
                <a:ext cx="2196430" cy="720533"/>
              </a:xfrm>
              <a:custGeom>
                <a:avLst/>
                <a:gdLst>
                  <a:gd name="connsiteX0" fmla="*/ 2198625 w 2196430"/>
                  <a:gd name="connsiteY0" fmla="*/ 646522 h 720533"/>
                  <a:gd name="connsiteX1" fmla="*/ 1755337 w 2196430"/>
                  <a:gd name="connsiteY1" fmla="*/ 720643 h 720533"/>
                  <a:gd name="connsiteX2" fmla="*/ 1051451 w 2196430"/>
                  <a:gd name="connsiteY2" fmla="*/ 629011 h 720533"/>
                  <a:gd name="connsiteX3" fmla="*/ 854755 w 2196430"/>
                  <a:gd name="connsiteY3" fmla="*/ 575375 h 720533"/>
                  <a:gd name="connsiteX4" fmla="*/ 755783 w 2196430"/>
                  <a:gd name="connsiteY4" fmla="*/ 543424 h 720533"/>
                  <a:gd name="connsiteX5" fmla="*/ 462800 w 2196430"/>
                  <a:gd name="connsiteY5" fmla="*/ 414324 h 720533"/>
                  <a:gd name="connsiteX6" fmla="*/ 361525 w 2196430"/>
                  <a:gd name="connsiteY6" fmla="*/ 349750 h 720533"/>
                  <a:gd name="connsiteX7" fmla="*/ 2194 w 2196430"/>
                  <a:gd name="connsiteY7" fmla="*/ 109 h 720533"/>
                  <a:gd name="connsiteX8" fmla="*/ 1897199 w 2196430"/>
                  <a:gd name="connsiteY8" fmla="*/ 451504 h 720533"/>
                  <a:gd name="connsiteX9" fmla="*/ 2098693 w 2196430"/>
                  <a:gd name="connsiteY9" fmla="*/ 287335 h 720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96430" h="720533">
                    <a:moveTo>
                      <a:pt x="2198625" y="646522"/>
                    </a:moveTo>
                    <a:cubicBezTo>
                      <a:pt x="2048223" y="694497"/>
                      <a:pt x="1899597" y="720547"/>
                      <a:pt x="1755337" y="720643"/>
                    </a:cubicBezTo>
                    <a:cubicBezTo>
                      <a:pt x="1406513" y="720643"/>
                      <a:pt x="1051451" y="629011"/>
                      <a:pt x="1051451" y="629011"/>
                    </a:cubicBezTo>
                    <a:cubicBezTo>
                      <a:pt x="977570" y="611260"/>
                      <a:pt x="911461" y="592742"/>
                      <a:pt x="854755" y="575375"/>
                    </a:cubicBezTo>
                    <a:cubicBezTo>
                      <a:pt x="817622" y="564101"/>
                      <a:pt x="784471" y="553259"/>
                      <a:pt x="755783" y="543424"/>
                    </a:cubicBezTo>
                    <a:cubicBezTo>
                      <a:pt x="653692" y="511267"/>
                      <a:pt x="555440" y="467974"/>
                      <a:pt x="462800" y="414324"/>
                    </a:cubicBezTo>
                    <a:cubicBezTo>
                      <a:pt x="429602" y="395134"/>
                      <a:pt x="395635" y="373689"/>
                      <a:pt x="361525" y="349750"/>
                    </a:cubicBezTo>
                    <a:cubicBezTo>
                      <a:pt x="215058" y="247419"/>
                      <a:pt x="94738" y="122061"/>
                      <a:pt x="2194" y="109"/>
                    </a:cubicBezTo>
                    <a:cubicBezTo>
                      <a:pt x="524448" y="540258"/>
                      <a:pt x="1122981" y="520540"/>
                      <a:pt x="1897199" y="451504"/>
                    </a:cubicBezTo>
                    <a:cubicBezTo>
                      <a:pt x="2001544" y="442149"/>
                      <a:pt x="2098693" y="287335"/>
                      <a:pt x="2098693" y="287335"/>
                    </a:cubicBezTo>
                    <a:close/>
                  </a:path>
                </a:pathLst>
              </a:custGeom>
              <a:solidFill>
                <a:schemeClr val="accent2">
                  <a:lumMod val="75000"/>
                  <a:alpha val="90000"/>
                </a:schemeClr>
              </a:solidFill>
              <a:ln w="4791" cap="flat">
                <a:noFill/>
                <a:prstDash val="solid"/>
                <a:miter/>
              </a:ln>
            </p:spPr>
            <p:txBody>
              <a:bodyPr rtlCol="0" anchor="ctr"/>
              <a:lstStyle/>
              <a:p>
                <a:endParaRPr lang="zh-CN" altLang="en-US"/>
              </a:p>
            </p:txBody>
          </p:sp>
          <p:sp>
            <p:nvSpPr>
              <p:cNvPr id="1024" name="iŝḻiḓe">
                <a:extLst>
                  <a:ext uri="{FF2B5EF4-FFF2-40B4-BE49-F238E27FC236}">
                    <a16:creationId xmlns:a16="http://schemas.microsoft.com/office/drawing/2014/main" id="{00B334E6-E9F3-04B0-99C4-6461BAEF9555}"/>
                  </a:ext>
                </a:extLst>
              </p:cNvPr>
              <p:cNvSpPr/>
              <p:nvPr/>
            </p:nvSpPr>
            <p:spPr>
              <a:xfrm>
                <a:off x="17082512" y="2625882"/>
                <a:ext cx="1958847" cy="2543527"/>
              </a:xfrm>
              <a:custGeom>
                <a:avLst/>
                <a:gdLst>
                  <a:gd name="connsiteX0" fmla="*/ 2194 w 1958847"/>
                  <a:gd name="connsiteY0" fmla="*/ 2543637 h 2543527"/>
                  <a:gd name="connsiteX1" fmla="*/ 30979 w 1958847"/>
                  <a:gd name="connsiteY1" fmla="*/ 2540327 h 2543527"/>
                  <a:gd name="connsiteX2" fmla="*/ 190208 w 1958847"/>
                  <a:gd name="connsiteY2" fmla="*/ 2428882 h 2543527"/>
                  <a:gd name="connsiteX3" fmla="*/ 1960142 w 1958847"/>
                  <a:gd name="connsiteY3" fmla="*/ 78884 h 2543527"/>
                  <a:gd name="connsiteX4" fmla="*/ 1956736 w 1958847"/>
                  <a:gd name="connsiteY4" fmla="*/ 109 h 2543527"/>
                  <a:gd name="connsiteX5" fmla="*/ 1679921 w 1958847"/>
                  <a:gd name="connsiteY5" fmla="*/ 264642 h 2543527"/>
                  <a:gd name="connsiteX6" fmla="*/ 1034804 w 1958847"/>
                  <a:gd name="connsiteY6" fmla="*/ 817216 h 2543527"/>
                  <a:gd name="connsiteX7" fmla="*/ 337154 w 1958847"/>
                  <a:gd name="connsiteY7" fmla="*/ 2117333 h 2543527"/>
                  <a:gd name="connsiteX8" fmla="*/ 2194 w 1958847"/>
                  <a:gd name="connsiteY8" fmla="*/ 2543637 h 2543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8847" h="2543527">
                    <a:moveTo>
                      <a:pt x="2194" y="2543637"/>
                    </a:moveTo>
                    <a:lnTo>
                      <a:pt x="30979" y="2540327"/>
                    </a:lnTo>
                    <a:cubicBezTo>
                      <a:pt x="84375" y="2504955"/>
                      <a:pt x="137483" y="2467804"/>
                      <a:pt x="190208" y="2428882"/>
                    </a:cubicBezTo>
                    <a:cubicBezTo>
                      <a:pt x="1121398" y="1743130"/>
                      <a:pt x="1931357" y="557145"/>
                      <a:pt x="1960142" y="78884"/>
                    </a:cubicBezTo>
                    <a:cubicBezTo>
                      <a:pt x="1962056" y="52582"/>
                      <a:pt x="1960914" y="26147"/>
                      <a:pt x="1956736" y="109"/>
                    </a:cubicBezTo>
                    <a:cubicBezTo>
                      <a:pt x="1905307" y="9704"/>
                      <a:pt x="1799714" y="56816"/>
                      <a:pt x="1679921" y="264642"/>
                    </a:cubicBezTo>
                    <a:cubicBezTo>
                      <a:pt x="1510954" y="558152"/>
                      <a:pt x="1241911" y="702077"/>
                      <a:pt x="1034804" y="817216"/>
                    </a:cubicBezTo>
                    <a:cubicBezTo>
                      <a:pt x="674993" y="1016887"/>
                      <a:pt x="904792" y="1859325"/>
                      <a:pt x="337154" y="2117333"/>
                    </a:cubicBezTo>
                    <a:cubicBezTo>
                      <a:pt x="6560" y="2267206"/>
                      <a:pt x="2194" y="2543637"/>
                      <a:pt x="2194" y="2543637"/>
                    </a:cubicBezTo>
                    <a:close/>
                  </a:path>
                </a:pathLst>
              </a:custGeom>
              <a:solidFill>
                <a:schemeClr val="accent1">
                  <a:lumMod val="50000"/>
                  <a:lumOff val="50000"/>
                </a:schemeClr>
              </a:solidFill>
              <a:ln w="4791" cap="flat">
                <a:noFill/>
                <a:prstDash val="solid"/>
                <a:miter/>
              </a:ln>
            </p:spPr>
            <p:txBody>
              <a:bodyPr rtlCol="0" anchor="ctr"/>
              <a:lstStyle/>
              <a:p>
                <a:endParaRPr lang="zh-CN" altLang="en-US"/>
              </a:p>
            </p:txBody>
          </p:sp>
          <p:sp>
            <p:nvSpPr>
              <p:cNvPr id="1025" name="ïşļiḋe">
                <a:extLst>
                  <a:ext uri="{FF2B5EF4-FFF2-40B4-BE49-F238E27FC236}">
                    <a16:creationId xmlns:a16="http://schemas.microsoft.com/office/drawing/2014/main" id="{E8C2EC5F-5635-5053-48CE-DC8EC732828B}"/>
                  </a:ext>
                </a:extLst>
              </p:cNvPr>
              <p:cNvSpPr/>
              <p:nvPr/>
            </p:nvSpPr>
            <p:spPr>
              <a:xfrm>
                <a:off x="15325704" y="4443251"/>
                <a:ext cx="426819" cy="285663"/>
              </a:xfrm>
              <a:custGeom>
                <a:avLst/>
                <a:gdLst>
                  <a:gd name="connsiteX0" fmla="*/ 69761 w 426819"/>
                  <a:gd name="connsiteY0" fmla="*/ 745 h 285663"/>
                  <a:gd name="connsiteX1" fmla="*/ 407311 w 426819"/>
                  <a:gd name="connsiteY1" fmla="*/ 50783 h 285663"/>
                  <a:gd name="connsiteX2" fmla="*/ 428228 w 426819"/>
                  <a:gd name="connsiteY2" fmla="*/ 84826 h 285663"/>
                  <a:gd name="connsiteX3" fmla="*/ 417194 w 426819"/>
                  <a:gd name="connsiteY3" fmla="*/ 101252 h 285663"/>
                  <a:gd name="connsiteX4" fmla="*/ 219970 w 426819"/>
                  <a:gd name="connsiteY4" fmla="*/ 242394 h 285663"/>
                  <a:gd name="connsiteX5" fmla="*/ 82906 w 426819"/>
                  <a:gd name="connsiteY5" fmla="*/ 281206 h 285663"/>
                  <a:gd name="connsiteX6" fmla="*/ 6530 w 426819"/>
                  <a:gd name="connsiteY6" fmla="*/ 81151 h 285663"/>
                  <a:gd name="connsiteX7" fmla="*/ 39009 w 426819"/>
                  <a:gd name="connsiteY7" fmla="*/ 4425 h 285663"/>
                  <a:gd name="connsiteX8" fmla="*/ 69761 w 426819"/>
                  <a:gd name="connsiteY8" fmla="*/ 745 h 28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6819" h="285663">
                    <a:moveTo>
                      <a:pt x="69761" y="745"/>
                    </a:moveTo>
                    <a:cubicBezTo>
                      <a:pt x="182694" y="17392"/>
                      <a:pt x="333622" y="33320"/>
                      <a:pt x="407311" y="50783"/>
                    </a:cubicBezTo>
                    <a:cubicBezTo>
                      <a:pt x="422472" y="54405"/>
                      <a:pt x="431874" y="69646"/>
                      <a:pt x="428228" y="84826"/>
                    </a:cubicBezTo>
                    <a:cubicBezTo>
                      <a:pt x="426645" y="91456"/>
                      <a:pt x="422760" y="97289"/>
                      <a:pt x="417194" y="101252"/>
                    </a:cubicBezTo>
                    <a:lnTo>
                      <a:pt x="219970" y="242394"/>
                    </a:lnTo>
                    <a:cubicBezTo>
                      <a:pt x="203898" y="253860"/>
                      <a:pt x="87943" y="300347"/>
                      <a:pt x="82906" y="281206"/>
                    </a:cubicBezTo>
                    <a:cubicBezTo>
                      <a:pt x="68513" y="227138"/>
                      <a:pt x="34403" y="150522"/>
                      <a:pt x="6530" y="81151"/>
                    </a:cubicBezTo>
                    <a:cubicBezTo>
                      <a:pt x="-5704" y="50999"/>
                      <a:pt x="8833" y="16644"/>
                      <a:pt x="39009" y="4425"/>
                    </a:cubicBezTo>
                    <a:cubicBezTo>
                      <a:pt x="48748" y="476"/>
                      <a:pt x="59351" y="-795"/>
                      <a:pt x="69761" y="745"/>
                    </a:cubicBezTo>
                    <a:close/>
                  </a:path>
                </a:pathLst>
              </a:custGeom>
              <a:gradFill>
                <a:gsLst>
                  <a:gs pos="0">
                    <a:schemeClr val="accent3"/>
                  </a:gs>
                  <a:gs pos="50000">
                    <a:schemeClr val="accent2">
                      <a:lumMod val="60000"/>
                      <a:lumOff val="40000"/>
                    </a:schemeClr>
                  </a:gs>
                  <a:gs pos="100000">
                    <a:schemeClr val="accent2"/>
                  </a:gs>
                </a:gsLst>
                <a:lin ang="6838374" scaled="1"/>
              </a:gradFill>
              <a:ln w="47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p>
            </p:txBody>
          </p:sp>
          <p:sp>
            <p:nvSpPr>
              <p:cNvPr id="1026" name="íṧľidé">
                <a:extLst>
                  <a:ext uri="{FF2B5EF4-FFF2-40B4-BE49-F238E27FC236}">
                    <a16:creationId xmlns:a16="http://schemas.microsoft.com/office/drawing/2014/main" id="{9D9DB164-114B-4B75-F72F-DAFE7794B587}"/>
                  </a:ext>
                </a:extLst>
              </p:cNvPr>
              <p:cNvSpPr/>
              <p:nvPr/>
            </p:nvSpPr>
            <p:spPr>
              <a:xfrm>
                <a:off x="15108924" y="2704460"/>
                <a:ext cx="3979424" cy="2928266"/>
              </a:xfrm>
              <a:custGeom>
                <a:avLst/>
                <a:gdLst>
                  <a:gd name="connsiteX0" fmla="*/ 2194 w 3979424"/>
                  <a:gd name="connsiteY0" fmla="*/ 2717167 h 2928266"/>
                  <a:gd name="connsiteX1" fmla="*/ 224414 w 3979424"/>
                  <a:gd name="connsiteY1" fmla="*/ 2795030 h 2928266"/>
                  <a:gd name="connsiteX2" fmla="*/ 277665 w 3979424"/>
                  <a:gd name="connsiteY2" fmla="*/ 2811005 h 2928266"/>
                  <a:gd name="connsiteX3" fmla="*/ 277665 w 3979424"/>
                  <a:gd name="connsiteY3" fmla="*/ 2811005 h 2928266"/>
                  <a:gd name="connsiteX4" fmla="*/ 422789 w 3979424"/>
                  <a:gd name="connsiteY4" fmla="*/ 2848953 h 2928266"/>
                  <a:gd name="connsiteX5" fmla="*/ 422789 w 3979424"/>
                  <a:gd name="connsiteY5" fmla="*/ 2848953 h 2928266"/>
                  <a:gd name="connsiteX6" fmla="*/ 489954 w 3979424"/>
                  <a:gd name="connsiteY6" fmla="*/ 2863970 h 2928266"/>
                  <a:gd name="connsiteX7" fmla="*/ 489954 w 3979424"/>
                  <a:gd name="connsiteY7" fmla="*/ 2863970 h 2928266"/>
                  <a:gd name="connsiteX8" fmla="*/ 876679 w 3979424"/>
                  <a:gd name="connsiteY8" fmla="*/ 2919668 h 2928266"/>
                  <a:gd name="connsiteX9" fmla="*/ 991531 w 3979424"/>
                  <a:gd name="connsiteY9" fmla="*/ 2926289 h 2928266"/>
                  <a:gd name="connsiteX10" fmla="*/ 1214901 w 3979424"/>
                  <a:gd name="connsiteY10" fmla="*/ 2926289 h 2928266"/>
                  <a:gd name="connsiteX11" fmla="*/ 3348916 w 3979424"/>
                  <a:gd name="connsiteY11" fmla="*/ 1898237 h 2928266"/>
                  <a:gd name="connsiteX12" fmla="*/ 3903841 w 3979424"/>
                  <a:gd name="connsiteY12" fmla="*/ 762098 h 2928266"/>
                  <a:gd name="connsiteX13" fmla="*/ 3955846 w 3979424"/>
                  <a:gd name="connsiteY13" fmla="*/ 504665 h 2928266"/>
                  <a:gd name="connsiteX14" fmla="*/ 3974076 w 3979424"/>
                  <a:gd name="connsiteY14" fmla="*/ 356615 h 2928266"/>
                  <a:gd name="connsiteX15" fmla="*/ 3974076 w 3979424"/>
                  <a:gd name="connsiteY15" fmla="*/ 356615 h 2928266"/>
                  <a:gd name="connsiteX16" fmla="*/ 3974076 w 3979424"/>
                  <a:gd name="connsiteY16" fmla="*/ 355991 h 2928266"/>
                  <a:gd name="connsiteX17" fmla="*/ 3941885 w 3979424"/>
                  <a:gd name="connsiteY17" fmla="*/ 978 h 2928266"/>
                  <a:gd name="connsiteX18" fmla="*/ 3933345 w 3979424"/>
                  <a:gd name="connsiteY18" fmla="*/ 546 h 2928266"/>
                  <a:gd name="connsiteX19" fmla="*/ 3901778 w 3979424"/>
                  <a:gd name="connsiteY19" fmla="*/ 30962 h 2928266"/>
                  <a:gd name="connsiteX20" fmla="*/ 3901778 w 3979424"/>
                  <a:gd name="connsiteY20" fmla="*/ 30962 h 2928266"/>
                  <a:gd name="connsiteX21" fmla="*/ 3901154 w 3979424"/>
                  <a:gd name="connsiteY21" fmla="*/ 31825 h 2928266"/>
                  <a:gd name="connsiteX22" fmla="*/ 3877455 w 3979424"/>
                  <a:gd name="connsiteY22" fmla="*/ 68190 h 2928266"/>
                  <a:gd name="connsiteX23" fmla="*/ 3877455 w 3979424"/>
                  <a:gd name="connsiteY23" fmla="*/ 68190 h 2928266"/>
                  <a:gd name="connsiteX24" fmla="*/ 3519035 w 3979424"/>
                  <a:gd name="connsiteY24" fmla="*/ 510038 h 2928266"/>
                  <a:gd name="connsiteX25" fmla="*/ 3337211 w 3979424"/>
                  <a:gd name="connsiteY25" fmla="*/ 649933 h 2928266"/>
                  <a:gd name="connsiteX26" fmla="*/ 3337211 w 3979424"/>
                  <a:gd name="connsiteY26" fmla="*/ 649933 h 2928266"/>
                  <a:gd name="connsiteX27" fmla="*/ 3303628 w 3979424"/>
                  <a:gd name="connsiteY27" fmla="*/ 671569 h 2928266"/>
                  <a:gd name="connsiteX28" fmla="*/ 3303628 w 3979424"/>
                  <a:gd name="connsiteY28" fmla="*/ 671569 h 2928266"/>
                  <a:gd name="connsiteX29" fmla="*/ 2969724 w 3979424"/>
                  <a:gd name="connsiteY29" fmla="*/ 932648 h 2928266"/>
                  <a:gd name="connsiteX30" fmla="*/ 2779839 w 3979424"/>
                  <a:gd name="connsiteY30" fmla="*/ 1508346 h 2928266"/>
                  <a:gd name="connsiteX31" fmla="*/ 2156743 w 3979424"/>
                  <a:gd name="connsiteY31" fmla="*/ 2219044 h 2928266"/>
                  <a:gd name="connsiteX32" fmla="*/ 1368469 w 3979424"/>
                  <a:gd name="connsiteY32" fmla="*/ 2566478 h 2928266"/>
                  <a:gd name="connsiteX33" fmla="*/ 935544 w 3979424"/>
                  <a:gd name="connsiteY33" fmla="*/ 2680754 h 2928266"/>
                  <a:gd name="connsiteX34" fmla="*/ 374622 w 3979424"/>
                  <a:gd name="connsiteY34" fmla="*/ 2734869 h 2928266"/>
                  <a:gd name="connsiteX35" fmla="*/ 4881 w 3979424"/>
                  <a:gd name="connsiteY35" fmla="*/ 2717311 h 2928266"/>
                  <a:gd name="connsiteX36" fmla="*/ 2194 w 3979424"/>
                  <a:gd name="connsiteY36" fmla="*/ 2717167 h 2928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979424" h="2928266">
                    <a:moveTo>
                      <a:pt x="2194" y="2717167"/>
                    </a:moveTo>
                    <a:cubicBezTo>
                      <a:pt x="65089" y="2741970"/>
                      <a:pt x="139594" y="2768932"/>
                      <a:pt x="224414" y="2795030"/>
                    </a:cubicBezTo>
                    <a:cubicBezTo>
                      <a:pt x="241732" y="2800403"/>
                      <a:pt x="259387" y="2805680"/>
                      <a:pt x="277665" y="2811005"/>
                    </a:cubicBezTo>
                    <a:lnTo>
                      <a:pt x="277665" y="2811005"/>
                    </a:lnTo>
                    <a:cubicBezTo>
                      <a:pt x="323434" y="2824151"/>
                      <a:pt x="371840" y="2836912"/>
                      <a:pt x="422789" y="2848953"/>
                    </a:cubicBezTo>
                    <a:lnTo>
                      <a:pt x="422789" y="2848953"/>
                    </a:lnTo>
                    <a:cubicBezTo>
                      <a:pt x="444665" y="2854087"/>
                      <a:pt x="467118" y="2859172"/>
                      <a:pt x="489954" y="2863970"/>
                    </a:cubicBezTo>
                    <a:cubicBezTo>
                      <a:pt x="489954" y="2863970"/>
                      <a:pt x="489954" y="2863970"/>
                      <a:pt x="489954" y="2863970"/>
                    </a:cubicBezTo>
                    <a:cubicBezTo>
                      <a:pt x="617471" y="2891051"/>
                      <a:pt x="746667" y="2909656"/>
                      <a:pt x="876679" y="2919668"/>
                    </a:cubicBezTo>
                    <a:cubicBezTo>
                      <a:pt x="914291" y="2922643"/>
                      <a:pt x="952575" y="2924850"/>
                      <a:pt x="991531" y="2926289"/>
                    </a:cubicBezTo>
                    <a:cubicBezTo>
                      <a:pt x="1063637" y="2929071"/>
                      <a:pt x="1138093" y="2929071"/>
                      <a:pt x="1214901" y="2926289"/>
                    </a:cubicBezTo>
                    <a:cubicBezTo>
                      <a:pt x="1411934" y="2918517"/>
                      <a:pt x="2578297" y="2851784"/>
                      <a:pt x="3348916" y="1898237"/>
                    </a:cubicBezTo>
                    <a:cubicBezTo>
                      <a:pt x="3648039" y="1528207"/>
                      <a:pt x="3817103" y="1110970"/>
                      <a:pt x="3903841" y="762098"/>
                    </a:cubicBezTo>
                    <a:cubicBezTo>
                      <a:pt x="3926533" y="670946"/>
                      <a:pt x="3943612" y="584591"/>
                      <a:pt x="3955846" y="504665"/>
                    </a:cubicBezTo>
                    <a:cubicBezTo>
                      <a:pt x="3963857" y="452229"/>
                      <a:pt x="3969902" y="402719"/>
                      <a:pt x="3974076" y="356615"/>
                    </a:cubicBezTo>
                    <a:lnTo>
                      <a:pt x="3974076" y="356615"/>
                    </a:lnTo>
                    <a:lnTo>
                      <a:pt x="3974076" y="355991"/>
                    </a:lnTo>
                    <a:cubicBezTo>
                      <a:pt x="3992738" y="149268"/>
                      <a:pt x="3974796" y="13259"/>
                      <a:pt x="3941885" y="978"/>
                    </a:cubicBezTo>
                    <a:cubicBezTo>
                      <a:pt x="3939146" y="-8"/>
                      <a:pt x="3936171" y="-158"/>
                      <a:pt x="3933345" y="546"/>
                    </a:cubicBezTo>
                    <a:cubicBezTo>
                      <a:pt x="3924230" y="2849"/>
                      <a:pt x="3914156" y="13451"/>
                      <a:pt x="3901778" y="30962"/>
                    </a:cubicBezTo>
                    <a:lnTo>
                      <a:pt x="3901778" y="30962"/>
                    </a:lnTo>
                    <a:lnTo>
                      <a:pt x="3901154" y="31825"/>
                    </a:lnTo>
                    <a:cubicBezTo>
                      <a:pt x="3894102" y="41948"/>
                      <a:pt x="3886378" y="54182"/>
                      <a:pt x="3877455" y="68190"/>
                    </a:cubicBezTo>
                    <a:cubicBezTo>
                      <a:pt x="3877455" y="68190"/>
                      <a:pt x="3877455" y="68190"/>
                      <a:pt x="3877455" y="68190"/>
                    </a:cubicBezTo>
                    <a:cubicBezTo>
                      <a:pt x="3821180" y="158767"/>
                      <a:pt x="3723935" y="328406"/>
                      <a:pt x="3519035" y="510038"/>
                    </a:cubicBezTo>
                    <a:cubicBezTo>
                      <a:pt x="3461883" y="560999"/>
                      <a:pt x="3401118" y="607753"/>
                      <a:pt x="3337211" y="649933"/>
                    </a:cubicBezTo>
                    <a:lnTo>
                      <a:pt x="3337211" y="649933"/>
                    </a:lnTo>
                    <a:cubicBezTo>
                      <a:pt x="3325696" y="657513"/>
                      <a:pt x="3314662" y="664613"/>
                      <a:pt x="3303628" y="671569"/>
                    </a:cubicBezTo>
                    <a:lnTo>
                      <a:pt x="3303628" y="671569"/>
                    </a:lnTo>
                    <a:cubicBezTo>
                      <a:pt x="3171074" y="754949"/>
                      <a:pt x="3073349" y="795392"/>
                      <a:pt x="2969724" y="932648"/>
                    </a:cubicBezTo>
                    <a:cubicBezTo>
                      <a:pt x="2813374" y="1139419"/>
                      <a:pt x="2844317" y="1299559"/>
                      <a:pt x="2779839" y="1508346"/>
                    </a:cubicBezTo>
                    <a:cubicBezTo>
                      <a:pt x="2683122" y="1821861"/>
                      <a:pt x="2431734" y="2051420"/>
                      <a:pt x="2156743" y="2219044"/>
                    </a:cubicBezTo>
                    <a:cubicBezTo>
                      <a:pt x="1870477" y="2393769"/>
                      <a:pt x="1558305" y="2501232"/>
                      <a:pt x="1368469" y="2566478"/>
                    </a:cubicBezTo>
                    <a:cubicBezTo>
                      <a:pt x="1227135" y="2615067"/>
                      <a:pt x="1082443" y="2653259"/>
                      <a:pt x="935544" y="2680754"/>
                    </a:cubicBezTo>
                    <a:cubicBezTo>
                      <a:pt x="750553" y="2715348"/>
                      <a:pt x="562827" y="2733459"/>
                      <a:pt x="374622" y="2734869"/>
                    </a:cubicBezTo>
                    <a:cubicBezTo>
                      <a:pt x="251135" y="2735863"/>
                      <a:pt x="127696" y="2730000"/>
                      <a:pt x="4881" y="2717311"/>
                    </a:cubicBezTo>
                    <a:cubicBezTo>
                      <a:pt x="3921" y="2717407"/>
                      <a:pt x="3106" y="2717215"/>
                      <a:pt x="2194" y="2717167"/>
                    </a:cubicBezTo>
                    <a:close/>
                  </a:path>
                </a:pathLst>
              </a:custGeom>
              <a:solidFill>
                <a:srgbClr val="FFFFFF"/>
              </a:solidFill>
              <a:ln w="4791" cap="flat">
                <a:noFill/>
                <a:prstDash val="solid"/>
                <a:miter/>
              </a:ln>
            </p:spPr>
            <p:txBody>
              <a:bodyPr rtlCol="0" anchor="ctr"/>
              <a:lstStyle/>
              <a:p>
                <a:endParaRPr lang="zh-CN" altLang="en-US"/>
              </a:p>
            </p:txBody>
          </p:sp>
          <p:sp>
            <p:nvSpPr>
              <p:cNvPr id="1027" name="iṧľîḍe">
                <a:extLst>
                  <a:ext uri="{FF2B5EF4-FFF2-40B4-BE49-F238E27FC236}">
                    <a16:creationId xmlns:a16="http://schemas.microsoft.com/office/drawing/2014/main" id="{728A1604-0407-0A19-0A40-DAE0E08E8F65}"/>
                  </a:ext>
                </a:extLst>
              </p:cNvPr>
              <p:cNvSpPr/>
              <p:nvPr/>
            </p:nvSpPr>
            <p:spPr>
              <a:xfrm>
                <a:off x="15331096" y="3353995"/>
                <a:ext cx="3112988" cy="2162169"/>
              </a:xfrm>
              <a:custGeom>
                <a:avLst/>
                <a:gdLst>
                  <a:gd name="connsiteX0" fmla="*/ 2194 w 3112988"/>
                  <a:gd name="connsiteY0" fmla="*/ 2145495 h 2162169"/>
                  <a:gd name="connsiteX1" fmla="*/ 55542 w 3112988"/>
                  <a:gd name="connsiteY1" fmla="*/ 2161470 h 2162169"/>
                  <a:gd name="connsiteX2" fmla="*/ 55542 w 3112988"/>
                  <a:gd name="connsiteY2" fmla="*/ 2161470 h 2162169"/>
                  <a:gd name="connsiteX3" fmla="*/ 1661691 w 3112988"/>
                  <a:gd name="connsiteY3" fmla="*/ 1868824 h 2162169"/>
                  <a:gd name="connsiteX4" fmla="*/ 2207836 w 3112988"/>
                  <a:gd name="connsiteY4" fmla="*/ 1620218 h 2162169"/>
                  <a:gd name="connsiteX5" fmla="*/ 2325470 w 3112988"/>
                  <a:gd name="connsiteY5" fmla="*/ 1549839 h 2162169"/>
                  <a:gd name="connsiteX6" fmla="*/ 2747984 w 3112988"/>
                  <a:gd name="connsiteY6" fmla="*/ 1046344 h 2162169"/>
                  <a:gd name="connsiteX7" fmla="*/ 2788523 w 3112988"/>
                  <a:gd name="connsiteY7" fmla="*/ 828346 h 2162169"/>
                  <a:gd name="connsiteX8" fmla="*/ 2884136 w 3112988"/>
                  <a:gd name="connsiteY8" fmla="*/ 420177 h 2162169"/>
                  <a:gd name="connsiteX9" fmla="*/ 3115183 w 3112988"/>
                  <a:gd name="connsiteY9" fmla="*/ 109 h 2162169"/>
                  <a:gd name="connsiteX10" fmla="*/ 3081601 w 3112988"/>
                  <a:gd name="connsiteY10" fmla="*/ 21698 h 2162169"/>
                  <a:gd name="connsiteX11" fmla="*/ 3081601 w 3112988"/>
                  <a:gd name="connsiteY11" fmla="*/ 21698 h 2162169"/>
                  <a:gd name="connsiteX12" fmla="*/ 2870512 w 3112988"/>
                  <a:gd name="connsiteY12" fmla="*/ 414852 h 2162169"/>
                  <a:gd name="connsiteX13" fmla="*/ 2774034 w 3112988"/>
                  <a:gd name="connsiteY13" fmla="*/ 826571 h 2162169"/>
                  <a:gd name="connsiteX14" fmla="*/ 2734071 w 3112988"/>
                  <a:gd name="connsiteY14" fmla="*/ 1042026 h 2162169"/>
                  <a:gd name="connsiteX15" fmla="*/ 1656221 w 3112988"/>
                  <a:gd name="connsiteY15" fmla="*/ 1855295 h 2162169"/>
                  <a:gd name="connsiteX16" fmla="*/ 2194 w 3112988"/>
                  <a:gd name="connsiteY16" fmla="*/ 2145495 h 2162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12988" h="2162169">
                    <a:moveTo>
                      <a:pt x="2194" y="2145495"/>
                    </a:moveTo>
                    <a:lnTo>
                      <a:pt x="55542" y="2161470"/>
                    </a:lnTo>
                    <a:lnTo>
                      <a:pt x="55542" y="2161470"/>
                    </a:lnTo>
                    <a:cubicBezTo>
                      <a:pt x="621645" y="2172312"/>
                      <a:pt x="1161313" y="2074108"/>
                      <a:pt x="1661691" y="1868824"/>
                    </a:cubicBezTo>
                    <a:cubicBezTo>
                      <a:pt x="1847017" y="1792880"/>
                      <a:pt x="2037429" y="1714777"/>
                      <a:pt x="2207836" y="1620218"/>
                    </a:cubicBezTo>
                    <a:cubicBezTo>
                      <a:pt x="2248278" y="1597718"/>
                      <a:pt x="2287618" y="1574402"/>
                      <a:pt x="2325470" y="1549839"/>
                    </a:cubicBezTo>
                    <a:cubicBezTo>
                      <a:pt x="2549800" y="1404524"/>
                      <a:pt x="2688015" y="1239874"/>
                      <a:pt x="2747984" y="1046344"/>
                    </a:cubicBezTo>
                    <a:cubicBezTo>
                      <a:pt x="2771299" y="971311"/>
                      <a:pt x="2779647" y="901892"/>
                      <a:pt x="2788523" y="828346"/>
                    </a:cubicBezTo>
                    <a:cubicBezTo>
                      <a:pt x="2801668" y="719156"/>
                      <a:pt x="2816588" y="595525"/>
                      <a:pt x="2884136" y="420177"/>
                    </a:cubicBezTo>
                    <a:cubicBezTo>
                      <a:pt x="2942186" y="270524"/>
                      <a:pt x="3019871" y="129261"/>
                      <a:pt x="3115183" y="109"/>
                    </a:cubicBezTo>
                    <a:cubicBezTo>
                      <a:pt x="3103717" y="7737"/>
                      <a:pt x="3092635" y="14790"/>
                      <a:pt x="3081601" y="21698"/>
                    </a:cubicBezTo>
                    <a:lnTo>
                      <a:pt x="3081601" y="21698"/>
                    </a:lnTo>
                    <a:cubicBezTo>
                      <a:pt x="2995313" y="143554"/>
                      <a:pt x="2924435" y="275605"/>
                      <a:pt x="2870512" y="414852"/>
                    </a:cubicBezTo>
                    <a:cubicBezTo>
                      <a:pt x="2802243" y="591879"/>
                      <a:pt x="2787227" y="716565"/>
                      <a:pt x="2774034" y="826571"/>
                    </a:cubicBezTo>
                    <a:cubicBezTo>
                      <a:pt x="2765255" y="899397"/>
                      <a:pt x="2756955" y="968193"/>
                      <a:pt x="2734071" y="1042026"/>
                    </a:cubicBezTo>
                    <a:cubicBezTo>
                      <a:pt x="2602092" y="1467611"/>
                      <a:pt x="2121241" y="1664643"/>
                      <a:pt x="1656221" y="1855295"/>
                    </a:cubicBezTo>
                    <a:cubicBezTo>
                      <a:pt x="1141931" y="2066336"/>
                      <a:pt x="585856" y="2163725"/>
                      <a:pt x="2194" y="2145495"/>
                    </a:cubicBezTo>
                    <a:close/>
                  </a:path>
                </a:pathLst>
              </a:custGeom>
              <a:solidFill>
                <a:srgbClr val="D2E1F7"/>
              </a:solidFill>
              <a:ln w="4791" cap="flat">
                <a:noFill/>
                <a:prstDash val="solid"/>
                <a:miter/>
              </a:ln>
            </p:spPr>
            <p:txBody>
              <a:bodyPr rtlCol="0" anchor="ctr"/>
              <a:lstStyle/>
              <a:p>
                <a:endParaRPr lang="zh-CN" altLang="en-US"/>
              </a:p>
            </p:txBody>
          </p:sp>
          <p:sp>
            <p:nvSpPr>
              <p:cNvPr id="1028" name="îṡḷîḋê">
                <a:extLst>
                  <a:ext uri="{FF2B5EF4-FFF2-40B4-BE49-F238E27FC236}">
                    <a16:creationId xmlns:a16="http://schemas.microsoft.com/office/drawing/2014/main" id="{D3BFFB5D-9F4F-884A-1D3A-57CC992F6215}"/>
                  </a:ext>
                </a:extLst>
              </p:cNvPr>
              <p:cNvSpPr/>
              <p:nvPr/>
            </p:nvSpPr>
            <p:spPr>
              <a:xfrm>
                <a:off x="15529664" y="2735072"/>
                <a:ext cx="3479228" cy="2833247"/>
              </a:xfrm>
              <a:custGeom>
                <a:avLst/>
                <a:gdLst>
                  <a:gd name="connsiteX0" fmla="*/ 3481422 w 3479228"/>
                  <a:gd name="connsiteY0" fmla="*/ 109 h 2833247"/>
                  <a:gd name="connsiteX1" fmla="*/ 3481422 w 3479228"/>
                  <a:gd name="connsiteY1" fmla="*/ 109 h 2833247"/>
                  <a:gd name="connsiteX2" fmla="*/ 3367770 w 3479228"/>
                  <a:gd name="connsiteY2" fmla="*/ 343417 h 2833247"/>
                  <a:gd name="connsiteX3" fmla="*/ 3145455 w 3479228"/>
                  <a:gd name="connsiteY3" fmla="*/ 733644 h 2833247"/>
                  <a:gd name="connsiteX4" fmla="*/ 3026190 w 3479228"/>
                  <a:gd name="connsiteY4" fmla="*/ 917675 h 2833247"/>
                  <a:gd name="connsiteX5" fmla="*/ 2839088 w 3479228"/>
                  <a:gd name="connsiteY5" fmla="*/ 1429039 h 2833247"/>
                  <a:gd name="connsiteX6" fmla="*/ 2736086 w 3479228"/>
                  <a:gd name="connsiteY6" fmla="*/ 1763039 h 2833247"/>
                  <a:gd name="connsiteX7" fmla="*/ 2214504 w 3479228"/>
                  <a:gd name="connsiteY7" fmla="*/ 2269845 h 2833247"/>
                  <a:gd name="connsiteX8" fmla="*/ 1650944 w 3479228"/>
                  <a:gd name="connsiteY8" fmla="*/ 2525455 h 2833247"/>
                  <a:gd name="connsiteX9" fmla="*/ 69359 w 3479228"/>
                  <a:gd name="connsiteY9" fmla="*/ 2833357 h 2833247"/>
                  <a:gd name="connsiteX10" fmla="*/ 69359 w 3479228"/>
                  <a:gd name="connsiteY10" fmla="*/ 2833357 h 2833247"/>
                  <a:gd name="connsiteX11" fmla="*/ 2194 w 3479228"/>
                  <a:gd name="connsiteY11" fmla="*/ 2818341 h 2833247"/>
                  <a:gd name="connsiteX12" fmla="*/ 1645474 w 3479228"/>
                  <a:gd name="connsiteY12" fmla="*/ 2512022 h 2833247"/>
                  <a:gd name="connsiteX13" fmla="*/ 2723037 w 3479228"/>
                  <a:gd name="connsiteY13" fmla="*/ 1756419 h 2833247"/>
                  <a:gd name="connsiteX14" fmla="*/ 2824743 w 3479228"/>
                  <a:gd name="connsiteY14" fmla="*/ 1426400 h 2833247"/>
                  <a:gd name="connsiteX15" fmla="*/ 3013476 w 3479228"/>
                  <a:gd name="connsiteY15" fmla="*/ 910335 h 2833247"/>
                  <a:gd name="connsiteX16" fmla="*/ 3133413 w 3479228"/>
                  <a:gd name="connsiteY16" fmla="*/ 725488 h 2833247"/>
                  <a:gd name="connsiteX17" fmla="*/ 3354433 w 3479228"/>
                  <a:gd name="connsiteY17" fmla="*/ 337708 h 2833247"/>
                  <a:gd name="connsiteX18" fmla="*/ 3457147 w 3479228"/>
                  <a:gd name="connsiteY18" fmla="*/ 37482 h 2833247"/>
                  <a:gd name="connsiteX19" fmla="*/ 3457147 w 3479228"/>
                  <a:gd name="connsiteY19" fmla="*/ 37482 h 283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79228" h="2833247">
                    <a:moveTo>
                      <a:pt x="3481422" y="109"/>
                    </a:moveTo>
                    <a:lnTo>
                      <a:pt x="3481422" y="109"/>
                    </a:lnTo>
                    <a:cubicBezTo>
                      <a:pt x="3453482" y="117601"/>
                      <a:pt x="3415457" y="232462"/>
                      <a:pt x="3367770" y="343417"/>
                    </a:cubicBezTo>
                    <a:cubicBezTo>
                      <a:pt x="3292594" y="518141"/>
                      <a:pt x="3221111" y="622774"/>
                      <a:pt x="3145455" y="733644"/>
                    </a:cubicBezTo>
                    <a:cubicBezTo>
                      <a:pt x="3106739" y="790302"/>
                      <a:pt x="3066776" y="848784"/>
                      <a:pt x="3026190" y="917675"/>
                    </a:cubicBezTo>
                    <a:cubicBezTo>
                      <a:pt x="2893635" y="1142485"/>
                      <a:pt x="2865954" y="1288137"/>
                      <a:pt x="2839088" y="1429039"/>
                    </a:cubicBezTo>
                    <a:cubicBezTo>
                      <a:pt x="2818891" y="1535783"/>
                      <a:pt x="2799701" y="1636578"/>
                      <a:pt x="2736086" y="1763039"/>
                    </a:cubicBezTo>
                    <a:cubicBezTo>
                      <a:pt x="2620131" y="1993318"/>
                      <a:pt x="2440705" y="2144247"/>
                      <a:pt x="2214504" y="2269845"/>
                    </a:cubicBezTo>
                    <a:cubicBezTo>
                      <a:pt x="2049471" y="2361477"/>
                      <a:pt x="1859491" y="2439676"/>
                      <a:pt x="1650944" y="2525455"/>
                    </a:cubicBezTo>
                    <a:cubicBezTo>
                      <a:pt x="1156803" y="2728820"/>
                      <a:pt x="625482" y="2832158"/>
                      <a:pt x="69359" y="2833357"/>
                    </a:cubicBezTo>
                    <a:lnTo>
                      <a:pt x="69359" y="2833357"/>
                    </a:lnTo>
                    <a:cubicBezTo>
                      <a:pt x="46571" y="2828560"/>
                      <a:pt x="24166" y="2823762"/>
                      <a:pt x="2194" y="2818341"/>
                    </a:cubicBezTo>
                    <a:cubicBezTo>
                      <a:pt x="580866" y="2825777"/>
                      <a:pt x="1133152" y="2722823"/>
                      <a:pt x="1645474" y="2512022"/>
                    </a:cubicBezTo>
                    <a:cubicBezTo>
                      <a:pt x="2136785" y="2309760"/>
                      <a:pt x="2524901" y="2150052"/>
                      <a:pt x="2723037" y="1756419"/>
                    </a:cubicBezTo>
                    <a:cubicBezTo>
                      <a:pt x="2785788" y="1631684"/>
                      <a:pt x="2804594" y="1532089"/>
                      <a:pt x="2824743" y="1426400"/>
                    </a:cubicBezTo>
                    <a:cubicBezTo>
                      <a:pt x="2851705" y="1284251"/>
                      <a:pt x="2879627" y="1137256"/>
                      <a:pt x="3013476" y="910335"/>
                    </a:cubicBezTo>
                    <a:cubicBezTo>
                      <a:pt x="3054351" y="841060"/>
                      <a:pt x="3094458" y="782291"/>
                      <a:pt x="3133413" y="725488"/>
                    </a:cubicBezTo>
                    <a:cubicBezTo>
                      <a:pt x="3208686" y="615146"/>
                      <a:pt x="3279784" y="511137"/>
                      <a:pt x="3354433" y="337708"/>
                    </a:cubicBezTo>
                    <a:cubicBezTo>
                      <a:pt x="3396219" y="240376"/>
                      <a:pt x="3430555" y="140012"/>
                      <a:pt x="3457147" y="37482"/>
                    </a:cubicBezTo>
                    <a:cubicBezTo>
                      <a:pt x="3457147" y="37482"/>
                      <a:pt x="3457147" y="37482"/>
                      <a:pt x="3457147" y="37482"/>
                    </a:cubicBezTo>
                    <a:close/>
                  </a:path>
                </a:pathLst>
              </a:custGeom>
              <a:solidFill>
                <a:srgbClr val="D2E1F7"/>
              </a:solidFill>
              <a:ln w="4791" cap="flat">
                <a:noFill/>
                <a:prstDash val="solid"/>
                <a:miter/>
              </a:ln>
            </p:spPr>
            <p:txBody>
              <a:bodyPr rtlCol="0" anchor="ctr"/>
              <a:lstStyle/>
              <a:p>
                <a:endParaRPr lang="zh-CN" altLang="en-US"/>
              </a:p>
            </p:txBody>
          </p:sp>
          <p:sp>
            <p:nvSpPr>
              <p:cNvPr id="1029" name="iŝlïḑe">
                <a:extLst>
                  <a:ext uri="{FF2B5EF4-FFF2-40B4-BE49-F238E27FC236}">
                    <a16:creationId xmlns:a16="http://schemas.microsoft.com/office/drawing/2014/main" id="{3965C018-CC7D-FD26-23B0-355118F77AD2}"/>
                  </a:ext>
                </a:extLst>
              </p:cNvPr>
              <p:cNvSpPr/>
              <p:nvPr/>
            </p:nvSpPr>
            <p:spPr>
              <a:xfrm>
                <a:off x="15983457" y="3060101"/>
                <a:ext cx="3097514" cy="2570729"/>
              </a:xfrm>
              <a:custGeom>
                <a:avLst/>
                <a:gdLst>
                  <a:gd name="connsiteX0" fmla="*/ 3081601 w 3097514"/>
                  <a:gd name="connsiteY0" fmla="*/ 148831 h 2570729"/>
                  <a:gd name="connsiteX1" fmla="*/ 2882505 w 3097514"/>
                  <a:gd name="connsiteY1" fmla="*/ 514399 h 2570729"/>
                  <a:gd name="connsiteX2" fmla="*/ 2775042 w 3097514"/>
                  <a:gd name="connsiteY2" fmla="*/ 672428 h 2570729"/>
                  <a:gd name="connsiteX3" fmla="*/ 2569757 w 3097514"/>
                  <a:gd name="connsiteY3" fmla="*/ 1170838 h 2570729"/>
                  <a:gd name="connsiteX4" fmla="*/ 2451787 w 3097514"/>
                  <a:gd name="connsiteY4" fmla="*/ 1502776 h 2570729"/>
                  <a:gd name="connsiteX5" fmla="*/ 1911399 w 3097514"/>
                  <a:gd name="connsiteY5" fmla="*/ 2015531 h 2570729"/>
                  <a:gd name="connsiteX6" fmla="*/ 1360409 w 3097514"/>
                  <a:gd name="connsiteY6" fmla="*/ 2268598 h 2570729"/>
                  <a:gd name="connsiteX7" fmla="*/ 117333 w 3097514"/>
                  <a:gd name="connsiteY7" fmla="*/ 2570839 h 2570729"/>
                  <a:gd name="connsiteX8" fmla="*/ 2194 w 3097514"/>
                  <a:gd name="connsiteY8" fmla="*/ 2564266 h 2570729"/>
                  <a:gd name="connsiteX9" fmla="*/ 1354556 w 3097514"/>
                  <a:gd name="connsiteY9" fmla="*/ 2255309 h 2570729"/>
                  <a:gd name="connsiteX10" fmla="*/ 2438786 w 3097514"/>
                  <a:gd name="connsiteY10" fmla="*/ 1496012 h 2570729"/>
                  <a:gd name="connsiteX11" fmla="*/ 2555461 w 3097514"/>
                  <a:gd name="connsiteY11" fmla="*/ 1167576 h 2570729"/>
                  <a:gd name="connsiteX12" fmla="*/ 2762520 w 3097514"/>
                  <a:gd name="connsiteY12" fmla="*/ 664752 h 2570729"/>
                  <a:gd name="connsiteX13" fmla="*/ 2870367 w 3097514"/>
                  <a:gd name="connsiteY13" fmla="*/ 506100 h 2570729"/>
                  <a:gd name="connsiteX14" fmla="*/ 3082896 w 3097514"/>
                  <a:gd name="connsiteY14" fmla="*/ 87807 h 2570729"/>
                  <a:gd name="connsiteX15" fmla="*/ 3099687 w 3097514"/>
                  <a:gd name="connsiteY15" fmla="*/ 733 h 2570729"/>
                  <a:gd name="connsiteX16" fmla="*/ 3099687 w 3097514"/>
                  <a:gd name="connsiteY16" fmla="*/ 109 h 257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7514" h="2570729">
                    <a:moveTo>
                      <a:pt x="3081601" y="148831"/>
                    </a:moveTo>
                    <a:cubicBezTo>
                      <a:pt x="3036121" y="297553"/>
                      <a:pt x="2964206" y="398924"/>
                      <a:pt x="2882505" y="514399"/>
                    </a:cubicBezTo>
                    <a:cubicBezTo>
                      <a:pt x="2847772" y="563430"/>
                      <a:pt x="2811886" y="614139"/>
                      <a:pt x="2775042" y="672428"/>
                    </a:cubicBezTo>
                    <a:cubicBezTo>
                      <a:pt x="2636202" y="892105"/>
                      <a:pt x="2602332" y="1033822"/>
                      <a:pt x="2569757" y="1170838"/>
                    </a:cubicBezTo>
                    <a:cubicBezTo>
                      <a:pt x="2544714" y="1276095"/>
                      <a:pt x="2521015" y="1375595"/>
                      <a:pt x="2451787" y="1502776"/>
                    </a:cubicBezTo>
                    <a:cubicBezTo>
                      <a:pt x="2324702" y="1736317"/>
                      <a:pt x="2140191" y="1888493"/>
                      <a:pt x="1911399" y="2015531"/>
                    </a:cubicBezTo>
                    <a:cubicBezTo>
                      <a:pt x="1748621" y="2105915"/>
                      <a:pt x="1563390" y="2183443"/>
                      <a:pt x="1360409" y="2268598"/>
                    </a:cubicBezTo>
                    <a:cubicBezTo>
                      <a:pt x="967783" y="2433151"/>
                      <a:pt x="551361" y="2534186"/>
                      <a:pt x="117333" y="2570839"/>
                    </a:cubicBezTo>
                    <a:cubicBezTo>
                      <a:pt x="78330" y="2569400"/>
                      <a:pt x="39950" y="2567207"/>
                      <a:pt x="2194" y="2564266"/>
                    </a:cubicBezTo>
                    <a:cubicBezTo>
                      <a:pt x="475657" y="2537065"/>
                      <a:pt x="929211" y="2433535"/>
                      <a:pt x="1354556" y="2255309"/>
                    </a:cubicBezTo>
                    <a:cubicBezTo>
                      <a:pt x="1840157" y="2051752"/>
                      <a:pt x="2223715" y="1891084"/>
                      <a:pt x="2438786" y="1496012"/>
                    </a:cubicBezTo>
                    <a:cubicBezTo>
                      <a:pt x="2507102" y="1370414"/>
                      <a:pt x="2530562" y="1271921"/>
                      <a:pt x="2555461" y="1167576"/>
                    </a:cubicBezTo>
                    <a:cubicBezTo>
                      <a:pt x="2588372" y="1029409"/>
                      <a:pt x="2622626" y="886492"/>
                      <a:pt x="2762520" y="664752"/>
                    </a:cubicBezTo>
                    <a:cubicBezTo>
                      <a:pt x="2799557" y="606175"/>
                      <a:pt x="2835586" y="555274"/>
                      <a:pt x="2870367" y="506100"/>
                    </a:cubicBezTo>
                    <a:cubicBezTo>
                      <a:pt x="2961520" y="377527"/>
                      <a:pt x="3040102" y="266226"/>
                      <a:pt x="3082896" y="87807"/>
                    </a:cubicBezTo>
                    <a:cubicBezTo>
                      <a:pt x="3089771" y="59023"/>
                      <a:pt x="3095369" y="29998"/>
                      <a:pt x="3099687" y="733"/>
                    </a:cubicBezTo>
                    <a:cubicBezTo>
                      <a:pt x="3099716" y="526"/>
                      <a:pt x="3099716" y="316"/>
                      <a:pt x="3099687" y="109"/>
                    </a:cubicBezTo>
                    <a:close/>
                  </a:path>
                </a:pathLst>
              </a:custGeom>
              <a:solidFill>
                <a:srgbClr val="D2E1F7"/>
              </a:solidFill>
              <a:ln w="4791" cap="flat">
                <a:noFill/>
                <a:prstDash val="solid"/>
                <a:miter/>
              </a:ln>
            </p:spPr>
            <p:txBody>
              <a:bodyPr rtlCol="0" anchor="ctr"/>
              <a:lstStyle/>
              <a:p>
                <a:endParaRPr lang="zh-CN" altLang="en-US"/>
              </a:p>
            </p:txBody>
          </p:sp>
          <p:sp>
            <p:nvSpPr>
              <p:cNvPr id="1030" name="îṩliḋê">
                <a:extLst>
                  <a:ext uri="{FF2B5EF4-FFF2-40B4-BE49-F238E27FC236}">
                    <a16:creationId xmlns:a16="http://schemas.microsoft.com/office/drawing/2014/main" id="{389710CB-36B5-9332-F738-D7D4450F8AC7}"/>
                  </a:ext>
                </a:extLst>
              </p:cNvPr>
              <p:cNvSpPr/>
              <p:nvPr/>
            </p:nvSpPr>
            <p:spPr>
              <a:xfrm>
                <a:off x="17930323" y="3275925"/>
                <a:ext cx="169878" cy="126426"/>
              </a:xfrm>
              <a:custGeom>
                <a:avLst/>
                <a:gdLst>
                  <a:gd name="connsiteX0" fmla="*/ 2194 w 169878"/>
                  <a:gd name="connsiteY0" fmla="*/ 125051 h 126426"/>
                  <a:gd name="connsiteX1" fmla="*/ 137147 w 169878"/>
                  <a:gd name="connsiteY1" fmla="*/ 83936 h 126426"/>
                  <a:gd name="connsiteX2" fmla="*/ 172072 w 169878"/>
                  <a:gd name="connsiteY2" fmla="*/ 25023 h 126426"/>
                  <a:gd name="connsiteX3" fmla="*/ 134220 w 169878"/>
                  <a:gd name="connsiteY3" fmla="*/ 3387 h 126426"/>
                  <a:gd name="connsiteX4" fmla="*/ 102701 w 169878"/>
                  <a:gd name="connsiteY4" fmla="*/ 1612 h 126426"/>
                  <a:gd name="connsiteX5" fmla="*/ 43836 w 169878"/>
                  <a:gd name="connsiteY5" fmla="*/ 64507 h 126426"/>
                  <a:gd name="connsiteX6" fmla="*/ 39518 w 169878"/>
                  <a:gd name="connsiteY6" fmla="*/ 70503 h 126426"/>
                  <a:gd name="connsiteX7" fmla="*/ 2194 w 169878"/>
                  <a:gd name="connsiteY7" fmla="*/ 125051 h 126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878" h="126426">
                    <a:moveTo>
                      <a:pt x="2194" y="125051"/>
                    </a:moveTo>
                    <a:cubicBezTo>
                      <a:pt x="12508" y="126490"/>
                      <a:pt x="85910" y="135413"/>
                      <a:pt x="137147" y="83936"/>
                    </a:cubicBezTo>
                    <a:cubicBezTo>
                      <a:pt x="153362" y="67409"/>
                      <a:pt x="165356" y="47194"/>
                      <a:pt x="172072" y="25023"/>
                    </a:cubicBezTo>
                    <a:cubicBezTo>
                      <a:pt x="160894" y="15530"/>
                      <a:pt x="148085" y="8194"/>
                      <a:pt x="134220" y="3387"/>
                    </a:cubicBezTo>
                    <a:cubicBezTo>
                      <a:pt x="124098" y="-262"/>
                      <a:pt x="113159" y="-879"/>
                      <a:pt x="102701" y="1612"/>
                    </a:cubicBezTo>
                    <a:cubicBezTo>
                      <a:pt x="90276" y="4922"/>
                      <a:pt x="80537" y="12934"/>
                      <a:pt x="43836" y="64507"/>
                    </a:cubicBezTo>
                    <a:cubicBezTo>
                      <a:pt x="42444" y="66378"/>
                      <a:pt x="41005" y="68441"/>
                      <a:pt x="39518" y="70503"/>
                    </a:cubicBezTo>
                    <a:cubicBezTo>
                      <a:pt x="24022" y="92476"/>
                      <a:pt x="11357" y="111186"/>
                      <a:pt x="2194" y="125051"/>
                    </a:cubicBezTo>
                    <a:close/>
                  </a:path>
                </a:pathLst>
              </a:custGeom>
              <a:solidFill>
                <a:srgbClr val="FFFFFF"/>
              </a:solidFill>
              <a:ln w="4791" cap="flat">
                <a:noFill/>
                <a:prstDash val="solid"/>
                <a:miter/>
              </a:ln>
            </p:spPr>
            <p:txBody>
              <a:bodyPr rtlCol="0" anchor="ctr"/>
              <a:lstStyle/>
              <a:p>
                <a:endParaRPr lang="zh-CN" altLang="en-US"/>
              </a:p>
            </p:txBody>
          </p:sp>
          <p:sp>
            <p:nvSpPr>
              <p:cNvPr id="1031" name="îSľîḋê">
                <a:extLst>
                  <a:ext uri="{FF2B5EF4-FFF2-40B4-BE49-F238E27FC236}">
                    <a16:creationId xmlns:a16="http://schemas.microsoft.com/office/drawing/2014/main" id="{72F9EDBE-5699-01C4-E242-B88121FB720A}"/>
                  </a:ext>
                </a:extLst>
              </p:cNvPr>
              <p:cNvSpPr/>
              <p:nvPr/>
            </p:nvSpPr>
            <p:spPr>
              <a:xfrm>
                <a:off x="17972013" y="3275925"/>
                <a:ext cx="101977" cy="91618"/>
              </a:xfrm>
              <a:custGeom>
                <a:avLst/>
                <a:gdLst>
                  <a:gd name="connsiteX0" fmla="*/ 2194 w 101977"/>
                  <a:gd name="connsiteY0" fmla="*/ 64507 h 91618"/>
                  <a:gd name="connsiteX1" fmla="*/ 75979 w 101977"/>
                  <a:gd name="connsiteY1" fmla="*/ 84848 h 91618"/>
                  <a:gd name="connsiteX2" fmla="*/ 97280 w 101977"/>
                  <a:gd name="connsiteY2" fmla="*/ 10391 h 91618"/>
                  <a:gd name="connsiteX3" fmla="*/ 92482 w 101977"/>
                  <a:gd name="connsiteY3" fmla="*/ 3387 h 91618"/>
                  <a:gd name="connsiteX4" fmla="*/ 60963 w 101977"/>
                  <a:gd name="connsiteY4" fmla="*/ 1612 h 91618"/>
                  <a:gd name="connsiteX5" fmla="*/ 2194 w 101977"/>
                  <a:gd name="connsiteY5" fmla="*/ 64507 h 91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977" h="91618">
                    <a:moveTo>
                      <a:pt x="2194" y="64507"/>
                    </a:moveTo>
                    <a:cubicBezTo>
                      <a:pt x="17162" y="90256"/>
                      <a:pt x="49929" y="99301"/>
                      <a:pt x="75979" y="84848"/>
                    </a:cubicBezTo>
                    <a:cubicBezTo>
                      <a:pt x="102413" y="70160"/>
                      <a:pt x="111960" y="36836"/>
                      <a:pt x="97280" y="10391"/>
                    </a:cubicBezTo>
                    <a:cubicBezTo>
                      <a:pt x="95889" y="7920"/>
                      <a:pt x="94305" y="5576"/>
                      <a:pt x="92482" y="3387"/>
                    </a:cubicBezTo>
                    <a:cubicBezTo>
                      <a:pt x="82360" y="-263"/>
                      <a:pt x="71422" y="-879"/>
                      <a:pt x="60963" y="1612"/>
                    </a:cubicBezTo>
                    <a:cubicBezTo>
                      <a:pt x="48586" y="4922"/>
                      <a:pt x="38847" y="12934"/>
                      <a:pt x="2194" y="64507"/>
                    </a:cubicBezTo>
                    <a:close/>
                  </a:path>
                </a:pathLst>
              </a:custGeom>
              <a:solidFill>
                <a:srgbClr val="173547"/>
              </a:solidFill>
              <a:ln w="4791" cap="flat">
                <a:noFill/>
                <a:prstDash val="solid"/>
                <a:miter/>
              </a:ln>
            </p:spPr>
            <p:txBody>
              <a:bodyPr rtlCol="0" anchor="ctr"/>
              <a:lstStyle/>
              <a:p>
                <a:endParaRPr lang="zh-CN" altLang="en-US"/>
              </a:p>
            </p:txBody>
          </p:sp>
          <p:sp>
            <p:nvSpPr>
              <p:cNvPr id="1032" name="îṣlïḑè">
                <a:extLst>
                  <a:ext uri="{FF2B5EF4-FFF2-40B4-BE49-F238E27FC236}">
                    <a16:creationId xmlns:a16="http://schemas.microsoft.com/office/drawing/2014/main" id="{CBC7433A-8350-38AB-E534-6B9486BFFA38}"/>
                  </a:ext>
                </a:extLst>
              </p:cNvPr>
              <p:cNvSpPr/>
              <p:nvPr/>
            </p:nvSpPr>
            <p:spPr>
              <a:xfrm>
                <a:off x="15705815" y="4652419"/>
                <a:ext cx="1723351" cy="2182016"/>
              </a:xfrm>
              <a:custGeom>
                <a:avLst/>
                <a:gdLst>
                  <a:gd name="connsiteX0" fmla="*/ 6140 w 1723351"/>
                  <a:gd name="connsiteY0" fmla="*/ 2162731 h 2182016"/>
                  <a:gd name="connsiteX1" fmla="*/ 6140 w 1723351"/>
                  <a:gd name="connsiteY1" fmla="*/ 2163115 h 2182016"/>
                  <a:gd name="connsiteX2" fmla="*/ 988616 w 1723351"/>
                  <a:gd name="connsiteY2" fmla="*/ 1587033 h 2182016"/>
                  <a:gd name="connsiteX3" fmla="*/ 1237317 w 1723351"/>
                  <a:gd name="connsiteY3" fmla="*/ 820684 h 2182016"/>
                  <a:gd name="connsiteX4" fmla="*/ 1322568 w 1723351"/>
                  <a:gd name="connsiteY4" fmla="*/ 642937 h 2182016"/>
                  <a:gd name="connsiteX5" fmla="*/ 1718936 w 1723351"/>
                  <a:gd name="connsiteY5" fmla="*/ 32314 h 2182016"/>
                  <a:gd name="connsiteX6" fmla="*/ 502199 w 1723351"/>
                  <a:gd name="connsiteY6" fmla="*/ 738503 h 2182016"/>
                  <a:gd name="connsiteX7" fmla="*/ 416181 w 1723351"/>
                  <a:gd name="connsiteY7" fmla="*/ 1521788 h 2182016"/>
                  <a:gd name="connsiteX8" fmla="*/ 6140 w 1723351"/>
                  <a:gd name="connsiteY8" fmla="*/ 2162731 h 218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351" h="2182016">
                    <a:moveTo>
                      <a:pt x="6140" y="2162731"/>
                    </a:moveTo>
                    <a:lnTo>
                      <a:pt x="6140" y="2163115"/>
                    </a:lnTo>
                    <a:cubicBezTo>
                      <a:pt x="64285" y="2244240"/>
                      <a:pt x="690645" y="2068221"/>
                      <a:pt x="988616" y="1587033"/>
                    </a:cubicBezTo>
                    <a:cubicBezTo>
                      <a:pt x="1148564" y="1328545"/>
                      <a:pt x="1065376" y="1222089"/>
                      <a:pt x="1237317" y="820684"/>
                    </a:cubicBezTo>
                    <a:cubicBezTo>
                      <a:pt x="1264903" y="756254"/>
                      <a:pt x="1293544" y="697197"/>
                      <a:pt x="1322568" y="642937"/>
                    </a:cubicBezTo>
                    <a:cubicBezTo>
                      <a:pt x="1536488" y="241820"/>
                      <a:pt x="1767823" y="101830"/>
                      <a:pt x="1718936" y="32314"/>
                    </a:cubicBezTo>
                    <a:cubicBezTo>
                      <a:pt x="1629607" y="-94771"/>
                      <a:pt x="704893" y="157049"/>
                      <a:pt x="502199" y="738503"/>
                    </a:cubicBezTo>
                    <a:cubicBezTo>
                      <a:pt x="406250" y="1013878"/>
                      <a:pt x="544849" y="1155068"/>
                      <a:pt x="416181" y="1521788"/>
                    </a:cubicBezTo>
                    <a:cubicBezTo>
                      <a:pt x="268370" y="1943246"/>
                      <a:pt x="-35886" y="2101995"/>
                      <a:pt x="6140" y="2162731"/>
                    </a:cubicBezTo>
                    <a:close/>
                  </a:path>
                </a:pathLst>
              </a:custGeom>
              <a:gradFill>
                <a:gsLst>
                  <a:gs pos="0">
                    <a:schemeClr val="accent2">
                      <a:lumMod val="60000"/>
                      <a:lumOff val="40000"/>
                    </a:schemeClr>
                  </a:gs>
                  <a:gs pos="92000">
                    <a:schemeClr val="accent2"/>
                  </a:gs>
                </a:gsLst>
                <a:lin ang="6838374" scaled="1"/>
              </a:gradFill>
              <a:ln w="47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p>
            </p:txBody>
          </p:sp>
          <p:sp>
            <p:nvSpPr>
              <p:cNvPr id="1033" name="îṡlïḍè">
                <a:extLst>
                  <a:ext uri="{FF2B5EF4-FFF2-40B4-BE49-F238E27FC236}">
                    <a16:creationId xmlns:a16="http://schemas.microsoft.com/office/drawing/2014/main" id="{2AC6FA71-6E3D-D416-211C-D662688EFD63}"/>
                  </a:ext>
                </a:extLst>
              </p:cNvPr>
              <p:cNvSpPr/>
              <p:nvPr/>
            </p:nvSpPr>
            <p:spPr>
              <a:xfrm>
                <a:off x="15709761" y="5295247"/>
                <a:ext cx="1316428" cy="1539188"/>
              </a:xfrm>
              <a:custGeom>
                <a:avLst/>
                <a:gdLst>
                  <a:gd name="connsiteX0" fmla="*/ 2194 w 1316428"/>
                  <a:gd name="connsiteY0" fmla="*/ 1519903 h 1539188"/>
                  <a:gd name="connsiteX1" fmla="*/ 2194 w 1316428"/>
                  <a:gd name="connsiteY1" fmla="*/ 1520287 h 1539188"/>
                  <a:gd name="connsiteX2" fmla="*/ 984670 w 1316428"/>
                  <a:gd name="connsiteY2" fmla="*/ 944206 h 1539188"/>
                  <a:gd name="connsiteX3" fmla="*/ 1233371 w 1316428"/>
                  <a:gd name="connsiteY3" fmla="*/ 177856 h 1539188"/>
                  <a:gd name="connsiteX4" fmla="*/ 1318623 w 1316428"/>
                  <a:gd name="connsiteY4" fmla="*/ 109 h 1539188"/>
                  <a:gd name="connsiteX5" fmla="*/ 1173787 w 1316428"/>
                  <a:gd name="connsiteY5" fmla="*/ 218059 h 1539188"/>
                  <a:gd name="connsiteX6" fmla="*/ 899946 w 1316428"/>
                  <a:gd name="connsiteY6" fmla="*/ 837605 h 1539188"/>
                  <a:gd name="connsiteX7" fmla="*/ 2194 w 1316428"/>
                  <a:gd name="connsiteY7" fmla="*/ 1519903 h 153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428" h="1539188">
                    <a:moveTo>
                      <a:pt x="2194" y="1519903"/>
                    </a:moveTo>
                    <a:lnTo>
                      <a:pt x="2194" y="1520287"/>
                    </a:lnTo>
                    <a:cubicBezTo>
                      <a:pt x="60339" y="1601412"/>
                      <a:pt x="686699" y="1425393"/>
                      <a:pt x="984670" y="944206"/>
                    </a:cubicBezTo>
                    <a:cubicBezTo>
                      <a:pt x="1144618" y="685717"/>
                      <a:pt x="1061430" y="579261"/>
                      <a:pt x="1233371" y="177856"/>
                    </a:cubicBezTo>
                    <a:cubicBezTo>
                      <a:pt x="1260957" y="113426"/>
                      <a:pt x="1289598" y="54369"/>
                      <a:pt x="1318623" y="109"/>
                    </a:cubicBezTo>
                    <a:cubicBezTo>
                      <a:pt x="1281203" y="50771"/>
                      <a:pt x="1229294" y="124844"/>
                      <a:pt x="1173787" y="218059"/>
                    </a:cubicBezTo>
                    <a:cubicBezTo>
                      <a:pt x="999686" y="509746"/>
                      <a:pt x="936647" y="741320"/>
                      <a:pt x="899946" y="837605"/>
                    </a:cubicBezTo>
                    <a:cubicBezTo>
                      <a:pt x="821652" y="1043657"/>
                      <a:pt x="607588" y="1302865"/>
                      <a:pt x="2194" y="1519903"/>
                    </a:cubicBezTo>
                    <a:close/>
                  </a:path>
                </a:pathLst>
              </a:custGeom>
              <a:solidFill>
                <a:srgbClr val="FFFFFF"/>
              </a:solidFill>
              <a:ln w="4791" cap="flat">
                <a:noFill/>
                <a:prstDash val="solid"/>
                <a:miter/>
              </a:ln>
            </p:spPr>
            <p:txBody>
              <a:bodyPr rtlCol="0" anchor="ctr"/>
              <a:lstStyle/>
              <a:p>
                <a:endParaRPr lang="zh-CN" altLang="en-US"/>
              </a:p>
            </p:txBody>
          </p:sp>
          <p:sp>
            <p:nvSpPr>
              <p:cNvPr id="1034" name="íśḷîďé">
                <a:extLst>
                  <a:ext uri="{FF2B5EF4-FFF2-40B4-BE49-F238E27FC236}">
                    <a16:creationId xmlns:a16="http://schemas.microsoft.com/office/drawing/2014/main" id="{862C9D15-EACC-653C-2A97-D775DE39F0DC}"/>
                  </a:ext>
                </a:extLst>
              </p:cNvPr>
              <p:cNvSpPr/>
              <p:nvPr/>
            </p:nvSpPr>
            <p:spPr>
              <a:xfrm>
                <a:off x="12565253" y="4418028"/>
                <a:ext cx="1405326" cy="264910"/>
              </a:xfrm>
              <a:custGeom>
                <a:avLst/>
                <a:gdLst>
                  <a:gd name="connsiteX0" fmla="*/ 2194 w 1405326"/>
                  <a:gd name="connsiteY0" fmla="*/ 15701 h 264910"/>
                  <a:gd name="connsiteX1" fmla="*/ 822563 w 1405326"/>
                  <a:gd name="connsiteY1" fmla="*/ 264882 h 264910"/>
                  <a:gd name="connsiteX2" fmla="*/ 1385020 w 1405326"/>
                  <a:gd name="connsiteY2" fmla="*/ 138469 h 264910"/>
                  <a:gd name="connsiteX3" fmla="*/ 1407520 w 1405326"/>
                  <a:gd name="connsiteY3" fmla="*/ 130793 h 264910"/>
                  <a:gd name="connsiteX4" fmla="*/ 1407520 w 1405326"/>
                  <a:gd name="connsiteY4" fmla="*/ 130793 h 264910"/>
                  <a:gd name="connsiteX5" fmla="*/ 12604 w 1405326"/>
                  <a:gd name="connsiteY5" fmla="*/ 109 h 264910"/>
                  <a:gd name="connsiteX6" fmla="*/ 2194 w 1405326"/>
                  <a:gd name="connsiteY6" fmla="*/ 15701 h 26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5326" h="264910">
                    <a:moveTo>
                      <a:pt x="2194" y="15701"/>
                    </a:moveTo>
                    <a:cubicBezTo>
                      <a:pt x="106923" y="87663"/>
                      <a:pt x="404127" y="270735"/>
                      <a:pt x="822563" y="264882"/>
                    </a:cubicBezTo>
                    <a:cubicBezTo>
                      <a:pt x="1016765" y="261860"/>
                      <a:pt x="1208233" y="218827"/>
                      <a:pt x="1385020" y="138469"/>
                    </a:cubicBezTo>
                    <a:cubicBezTo>
                      <a:pt x="1392264" y="135173"/>
                      <a:pt x="1399796" y="132601"/>
                      <a:pt x="1407520" y="130793"/>
                    </a:cubicBezTo>
                    <a:lnTo>
                      <a:pt x="1407520" y="130793"/>
                    </a:lnTo>
                    <a:cubicBezTo>
                      <a:pt x="791427" y="290885"/>
                      <a:pt x="12604" y="109"/>
                      <a:pt x="12604" y="109"/>
                    </a:cubicBezTo>
                    <a:cubicBezTo>
                      <a:pt x="8862" y="5771"/>
                      <a:pt x="5408" y="11000"/>
                      <a:pt x="2194" y="15701"/>
                    </a:cubicBezTo>
                    <a:close/>
                  </a:path>
                </a:pathLst>
              </a:custGeom>
              <a:solidFill>
                <a:schemeClr val="accent2">
                  <a:lumMod val="75000"/>
                  <a:alpha val="90000"/>
                </a:schemeClr>
              </a:solidFill>
              <a:ln w="4791"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p>
            </p:txBody>
          </p:sp>
        </p:grpSp>
        <p:grpSp>
          <p:nvGrpSpPr>
            <p:cNvPr id="789" name="图形 261">
              <a:extLst>
                <a:ext uri="{FF2B5EF4-FFF2-40B4-BE49-F238E27FC236}">
                  <a16:creationId xmlns:a16="http://schemas.microsoft.com/office/drawing/2014/main" id="{2B2CD9A4-2C61-05B2-2513-4A3C5E7927F9}"/>
                </a:ext>
              </a:extLst>
            </p:cNvPr>
            <p:cNvGrpSpPr/>
            <p:nvPr/>
          </p:nvGrpSpPr>
          <p:grpSpPr>
            <a:xfrm>
              <a:off x="2460101" y="1732799"/>
              <a:ext cx="1388261" cy="767695"/>
              <a:chOff x="2129628" y="776833"/>
              <a:chExt cx="3070477" cy="1697945"/>
            </a:xfrm>
          </p:grpSpPr>
          <p:sp>
            <p:nvSpPr>
              <p:cNvPr id="925" name="ïśliḑé">
                <a:extLst>
                  <a:ext uri="{FF2B5EF4-FFF2-40B4-BE49-F238E27FC236}">
                    <a16:creationId xmlns:a16="http://schemas.microsoft.com/office/drawing/2014/main" id="{1CB6D0A5-471D-B2A4-D2CB-C7059FBC3555}"/>
                  </a:ext>
                </a:extLst>
              </p:cNvPr>
              <p:cNvSpPr/>
              <p:nvPr/>
            </p:nvSpPr>
            <p:spPr>
              <a:xfrm>
                <a:off x="3969763" y="1344030"/>
                <a:ext cx="349567" cy="213617"/>
              </a:xfrm>
              <a:custGeom>
                <a:avLst/>
                <a:gdLst>
                  <a:gd name="connsiteX0" fmla="*/ 348849 w 349567"/>
                  <a:gd name="connsiteY0" fmla="*/ 34019 h 213617"/>
                  <a:gd name="connsiteX1" fmla="*/ 276935 w 349567"/>
                  <a:gd name="connsiteY1" fmla="*/ 3921 h 213617"/>
                  <a:gd name="connsiteX2" fmla="*/ 199497 w 349567"/>
                  <a:gd name="connsiteY2" fmla="*/ 54498 h 213617"/>
                  <a:gd name="connsiteX3" fmla="*/ 117773 w 349567"/>
                  <a:gd name="connsiteY3" fmla="*/ 75072 h 213617"/>
                  <a:gd name="connsiteX4" fmla="*/ 79673 w 349567"/>
                  <a:gd name="connsiteY4" fmla="*/ 114220 h 213617"/>
                  <a:gd name="connsiteX5" fmla="*/ 34524 w 349567"/>
                  <a:gd name="connsiteY5" fmla="*/ 144795 h 213617"/>
                  <a:gd name="connsiteX6" fmla="*/ -719 w 349567"/>
                  <a:gd name="connsiteY6" fmla="*/ 213280 h 213617"/>
                  <a:gd name="connsiteX7" fmla="*/ 348849 w 349567"/>
                  <a:gd name="connsiteY7" fmla="*/ 34019 h 213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9567" h="213617">
                    <a:moveTo>
                      <a:pt x="348849" y="34019"/>
                    </a:moveTo>
                    <a:cubicBezTo>
                      <a:pt x="348849" y="34019"/>
                      <a:pt x="318750" y="-14749"/>
                      <a:pt x="276935" y="3921"/>
                    </a:cubicBezTo>
                    <a:cubicBezTo>
                      <a:pt x="235121" y="22590"/>
                      <a:pt x="235025" y="41544"/>
                      <a:pt x="199497" y="54498"/>
                    </a:cubicBezTo>
                    <a:cubicBezTo>
                      <a:pt x="163969" y="67452"/>
                      <a:pt x="141680" y="59356"/>
                      <a:pt x="117773" y="75072"/>
                    </a:cubicBezTo>
                    <a:cubicBezTo>
                      <a:pt x="93865" y="90789"/>
                      <a:pt x="99961" y="99837"/>
                      <a:pt x="79673" y="114220"/>
                    </a:cubicBezTo>
                    <a:cubicBezTo>
                      <a:pt x="59384" y="128603"/>
                      <a:pt x="54240" y="118887"/>
                      <a:pt x="34524" y="144795"/>
                    </a:cubicBezTo>
                    <a:cubicBezTo>
                      <a:pt x="19865" y="165998"/>
                      <a:pt x="8016" y="189020"/>
                      <a:pt x="-719" y="213280"/>
                    </a:cubicBezTo>
                    <a:cubicBezTo>
                      <a:pt x="105304" y="134956"/>
                      <a:pt x="223367" y="74406"/>
                      <a:pt x="348849" y="34019"/>
                    </a:cubicBezTo>
                    <a:close/>
                  </a:path>
                </a:pathLst>
              </a:custGeom>
              <a:solidFill>
                <a:srgbClr val="FFA6E7"/>
              </a:solidFill>
              <a:ln w="9525" cap="flat">
                <a:noFill/>
                <a:prstDash val="solid"/>
                <a:miter/>
              </a:ln>
            </p:spPr>
            <p:txBody>
              <a:bodyPr rtlCol="0" anchor="ctr"/>
              <a:lstStyle/>
              <a:p>
                <a:endParaRPr lang="zh-CN" altLang="en-US"/>
              </a:p>
            </p:txBody>
          </p:sp>
          <p:sp>
            <p:nvSpPr>
              <p:cNvPr id="926" name="ísļîdè">
                <a:extLst>
                  <a:ext uri="{FF2B5EF4-FFF2-40B4-BE49-F238E27FC236}">
                    <a16:creationId xmlns:a16="http://schemas.microsoft.com/office/drawing/2014/main" id="{AE1CF8BD-1191-43F0-8F75-352D10C9CE6D}"/>
                  </a:ext>
                </a:extLst>
              </p:cNvPr>
              <p:cNvSpPr/>
              <p:nvPr/>
            </p:nvSpPr>
            <p:spPr>
              <a:xfrm>
                <a:off x="3953190" y="1708909"/>
                <a:ext cx="66013" cy="45077"/>
              </a:xfrm>
              <a:custGeom>
                <a:avLst/>
                <a:gdLst>
                  <a:gd name="connsiteX0" fmla="*/ 62146 w 66013"/>
                  <a:gd name="connsiteY0" fmla="*/ 2039 h 45077"/>
                  <a:gd name="connsiteX1" fmla="*/ 54145 w 66013"/>
                  <a:gd name="connsiteY1" fmla="*/ 44425 h 45077"/>
                  <a:gd name="connsiteX2" fmla="*/ 11473 w 66013"/>
                  <a:gd name="connsiteY2" fmla="*/ 43092 h 45077"/>
                  <a:gd name="connsiteX3" fmla="*/ 11473 w 66013"/>
                  <a:gd name="connsiteY3" fmla="*/ 13088 h 45077"/>
                  <a:gd name="connsiteX4" fmla="*/ 62146 w 66013"/>
                  <a:gd name="connsiteY4" fmla="*/ 2039 h 45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13" h="45077">
                    <a:moveTo>
                      <a:pt x="62146" y="2039"/>
                    </a:moveTo>
                    <a:cubicBezTo>
                      <a:pt x="62146" y="2039"/>
                      <a:pt x="73100" y="43092"/>
                      <a:pt x="54145" y="44425"/>
                    </a:cubicBezTo>
                    <a:cubicBezTo>
                      <a:pt x="35190" y="45759"/>
                      <a:pt x="37381" y="31757"/>
                      <a:pt x="11473" y="43092"/>
                    </a:cubicBezTo>
                    <a:cubicBezTo>
                      <a:pt x="-3767" y="50045"/>
                      <a:pt x="-5767" y="34043"/>
                      <a:pt x="11473" y="13088"/>
                    </a:cubicBezTo>
                    <a:cubicBezTo>
                      <a:pt x="28713" y="-7867"/>
                      <a:pt x="62241" y="1944"/>
                      <a:pt x="62146" y="2039"/>
                    </a:cubicBezTo>
                    <a:close/>
                  </a:path>
                </a:pathLst>
              </a:custGeom>
              <a:solidFill>
                <a:srgbClr val="FFA6E7"/>
              </a:solidFill>
              <a:ln w="9525" cap="flat">
                <a:noFill/>
                <a:prstDash val="solid"/>
                <a:miter/>
              </a:ln>
            </p:spPr>
            <p:txBody>
              <a:bodyPr rtlCol="0" anchor="ctr"/>
              <a:lstStyle/>
              <a:p>
                <a:endParaRPr lang="zh-CN" altLang="en-US"/>
              </a:p>
            </p:txBody>
          </p:sp>
          <p:sp>
            <p:nvSpPr>
              <p:cNvPr id="927" name="îS1iďé">
                <a:extLst>
                  <a:ext uri="{FF2B5EF4-FFF2-40B4-BE49-F238E27FC236}">
                    <a16:creationId xmlns:a16="http://schemas.microsoft.com/office/drawing/2014/main" id="{4F18BEDB-D8EA-84E4-E29F-8DF89F3686D0}"/>
                  </a:ext>
                </a:extLst>
              </p:cNvPr>
              <p:cNvSpPr/>
              <p:nvPr/>
            </p:nvSpPr>
            <p:spPr>
              <a:xfrm>
                <a:off x="3703504" y="1696433"/>
                <a:ext cx="204880" cy="198127"/>
              </a:xfrm>
              <a:custGeom>
                <a:avLst/>
                <a:gdLst>
                  <a:gd name="connsiteX0" fmla="*/ 100282 w 204880"/>
                  <a:gd name="connsiteY0" fmla="*/ 90524 h 198127"/>
                  <a:gd name="connsiteX1" fmla="*/ 4461 w 204880"/>
                  <a:gd name="connsiteY1" fmla="*/ 76904 h 198127"/>
                  <a:gd name="connsiteX2" fmla="*/ 4461 w 204880"/>
                  <a:gd name="connsiteY2" fmla="*/ 59282 h 198127"/>
                  <a:gd name="connsiteX3" fmla="*/ 185436 w 204880"/>
                  <a:gd name="connsiteY3" fmla="*/ 6228 h 198127"/>
                  <a:gd name="connsiteX4" fmla="*/ 192770 w 204880"/>
                  <a:gd name="connsiteY4" fmla="*/ 18134 h 198127"/>
                  <a:gd name="connsiteX5" fmla="*/ 202295 w 204880"/>
                  <a:gd name="connsiteY5" fmla="*/ 27659 h 198127"/>
                  <a:gd name="connsiteX6" fmla="*/ 146859 w 204880"/>
                  <a:gd name="connsiteY6" fmla="*/ 193204 h 198127"/>
                  <a:gd name="connsiteX7" fmla="*/ 133772 w 204880"/>
                  <a:gd name="connsiteY7" fmla="*/ 196404 h 198127"/>
                  <a:gd name="connsiteX8" fmla="*/ 130572 w 204880"/>
                  <a:gd name="connsiteY8" fmla="*/ 193204 h 198127"/>
                  <a:gd name="connsiteX9" fmla="*/ 110379 w 204880"/>
                  <a:gd name="connsiteY9" fmla="*/ 101097 h 198127"/>
                  <a:gd name="connsiteX10" fmla="*/ 101987 w 204880"/>
                  <a:gd name="connsiteY10" fmla="*/ 90563 h 198127"/>
                  <a:gd name="connsiteX11" fmla="*/ 100282 w 204880"/>
                  <a:gd name="connsiteY11" fmla="*/ 90524 h 19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880" h="198127">
                    <a:moveTo>
                      <a:pt x="100282" y="90524"/>
                    </a:moveTo>
                    <a:cubicBezTo>
                      <a:pt x="67735" y="92772"/>
                      <a:pt x="35084" y="88134"/>
                      <a:pt x="4461" y="76904"/>
                    </a:cubicBezTo>
                    <a:cubicBezTo>
                      <a:pt x="-2492" y="74522"/>
                      <a:pt x="-2397" y="64521"/>
                      <a:pt x="4461" y="59282"/>
                    </a:cubicBezTo>
                    <a:cubicBezTo>
                      <a:pt x="132477" y="-30443"/>
                      <a:pt x="186198" y="8324"/>
                      <a:pt x="185436" y="6228"/>
                    </a:cubicBezTo>
                    <a:cubicBezTo>
                      <a:pt x="187817" y="10228"/>
                      <a:pt x="190293" y="14229"/>
                      <a:pt x="192770" y="18134"/>
                    </a:cubicBezTo>
                    <a:lnTo>
                      <a:pt x="202295" y="27659"/>
                    </a:lnTo>
                    <a:cubicBezTo>
                      <a:pt x="203914" y="28707"/>
                      <a:pt x="216297" y="81476"/>
                      <a:pt x="146859" y="193204"/>
                    </a:cubicBezTo>
                    <a:cubicBezTo>
                      <a:pt x="144135" y="197700"/>
                      <a:pt x="138277" y="199138"/>
                      <a:pt x="133772" y="196404"/>
                    </a:cubicBezTo>
                    <a:cubicBezTo>
                      <a:pt x="132467" y="195614"/>
                      <a:pt x="131362" y="194518"/>
                      <a:pt x="130572" y="193204"/>
                    </a:cubicBezTo>
                    <a:cubicBezTo>
                      <a:pt x="115303" y="165019"/>
                      <a:pt x="108303" y="133092"/>
                      <a:pt x="110379" y="101097"/>
                    </a:cubicBezTo>
                    <a:cubicBezTo>
                      <a:pt x="110969" y="95868"/>
                      <a:pt x="107207" y="91153"/>
                      <a:pt x="101987" y="90563"/>
                    </a:cubicBezTo>
                    <a:cubicBezTo>
                      <a:pt x="101416" y="90496"/>
                      <a:pt x="100844" y="90486"/>
                      <a:pt x="100282" y="90524"/>
                    </a:cubicBezTo>
                    <a:close/>
                  </a:path>
                </a:pathLst>
              </a:custGeom>
              <a:solidFill>
                <a:srgbClr val="FFA6E7"/>
              </a:solidFill>
              <a:ln w="9525" cap="flat">
                <a:noFill/>
                <a:prstDash val="solid"/>
                <a:miter/>
              </a:ln>
            </p:spPr>
            <p:txBody>
              <a:bodyPr rtlCol="0" anchor="ctr"/>
              <a:lstStyle/>
              <a:p>
                <a:endParaRPr lang="zh-CN" altLang="en-US"/>
              </a:p>
            </p:txBody>
          </p:sp>
          <p:grpSp>
            <p:nvGrpSpPr>
              <p:cNvPr id="928" name="图形 261">
                <a:extLst>
                  <a:ext uri="{FF2B5EF4-FFF2-40B4-BE49-F238E27FC236}">
                    <a16:creationId xmlns:a16="http://schemas.microsoft.com/office/drawing/2014/main" id="{65CD2F66-2E31-AD2F-145C-DE88256B73E7}"/>
                  </a:ext>
                </a:extLst>
              </p:cNvPr>
              <p:cNvGrpSpPr/>
              <p:nvPr/>
            </p:nvGrpSpPr>
            <p:grpSpPr>
              <a:xfrm>
                <a:off x="3737067" y="1700141"/>
                <a:ext cx="167831" cy="156304"/>
                <a:chOff x="3737067" y="1700141"/>
                <a:chExt cx="167831" cy="156304"/>
              </a:xfrm>
              <a:solidFill>
                <a:srgbClr val="FACDEF"/>
              </a:solidFill>
            </p:grpSpPr>
            <p:sp>
              <p:nvSpPr>
                <p:cNvPr id="1017" name="îs1ïḋe">
                  <a:extLst>
                    <a:ext uri="{FF2B5EF4-FFF2-40B4-BE49-F238E27FC236}">
                      <a16:creationId xmlns:a16="http://schemas.microsoft.com/office/drawing/2014/main" id="{39BA0F6E-B728-9D92-AC18-3F1286EB5FD1}"/>
                    </a:ext>
                  </a:extLst>
                </p:cNvPr>
                <p:cNvSpPr/>
                <p:nvPr/>
              </p:nvSpPr>
              <p:spPr>
                <a:xfrm>
                  <a:off x="3737067" y="1717234"/>
                  <a:ext cx="127595" cy="42057"/>
                </a:xfrm>
                <a:custGeom>
                  <a:avLst/>
                  <a:gdLst>
                    <a:gd name="connsiteX0" fmla="*/ -718 w 127595"/>
                    <a:gd name="connsiteY0" fmla="*/ 41720 h 42057"/>
                    <a:gd name="connsiteX1" fmla="*/ 126822 w 127595"/>
                    <a:gd name="connsiteY1" fmla="*/ 2477 h 42057"/>
                    <a:gd name="connsiteX2" fmla="*/ -718 w 127595"/>
                    <a:gd name="connsiteY2" fmla="*/ 41720 h 42057"/>
                  </a:gdLst>
                  <a:ahLst/>
                  <a:cxnLst>
                    <a:cxn ang="0">
                      <a:pos x="connsiteX0" y="connsiteY0"/>
                    </a:cxn>
                    <a:cxn ang="0">
                      <a:pos x="connsiteX1" y="connsiteY1"/>
                    </a:cxn>
                    <a:cxn ang="0">
                      <a:pos x="connsiteX2" y="connsiteY2"/>
                    </a:cxn>
                  </a:cxnLst>
                  <a:rect l="l" t="t" r="r" b="b"/>
                  <a:pathLst>
                    <a:path w="127595" h="42057">
                      <a:moveTo>
                        <a:pt x="-718" y="41720"/>
                      </a:moveTo>
                      <a:cubicBezTo>
                        <a:pt x="76815" y="-17716"/>
                        <a:pt x="128822" y="3620"/>
                        <a:pt x="126822" y="2477"/>
                      </a:cubicBezTo>
                      <a:cubicBezTo>
                        <a:pt x="83674" y="-2857"/>
                        <a:pt x="-1004" y="40767"/>
                        <a:pt x="-718" y="41720"/>
                      </a:cubicBezTo>
                      <a:close/>
                    </a:path>
                  </a:pathLst>
                </a:custGeom>
                <a:solidFill>
                  <a:srgbClr val="FACDEF"/>
                </a:solidFill>
                <a:ln w="9525" cap="flat">
                  <a:noFill/>
                  <a:prstDash val="solid"/>
                  <a:miter/>
                </a:ln>
              </p:spPr>
              <p:txBody>
                <a:bodyPr rtlCol="0" anchor="ctr"/>
                <a:lstStyle/>
                <a:p>
                  <a:endParaRPr lang="zh-CN" altLang="en-US"/>
                </a:p>
              </p:txBody>
            </p:sp>
            <p:sp>
              <p:nvSpPr>
                <p:cNvPr id="1018" name="ïšḻïḓê">
                  <a:extLst>
                    <a:ext uri="{FF2B5EF4-FFF2-40B4-BE49-F238E27FC236}">
                      <a16:creationId xmlns:a16="http://schemas.microsoft.com/office/drawing/2014/main" id="{7643007A-11B7-3C12-8809-13F6493997E1}"/>
                    </a:ext>
                  </a:extLst>
                </p:cNvPr>
                <p:cNvSpPr/>
                <p:nvPr/>
              </p:nvSpPr>
              <p:spPr>
                <a:xfrm>
                  <a:off x="3847260" y="1737468"/>
                  <a:ext cx="40531" cy="118977"/>
                </a:xfrm>
                <a:custGeom>
                  <a:avLst/>
                  <a:gdLst>
                    <a:gd name="connsiteX0" fmla="*/ 38917 w 40531"/>
                    <a:gd name="connsiteY0" fmla="*/ -327 h 118977"/>
                    <a:gd name="connsiteX1" fmla="*/ -707 w 40531"/>
                    <a:gd name="connsiteY1" fmla="*/ 118641 h 118977"/>
                    <a:gd name="connsiteX2" fmla="*/ 38917 w 40531"/>
                    <a:gd name="connsiteY2" fmla="*/ -327 h 118977"/>
                  </a:gdLst>
                  <a:ahLst/>
                  <a:cxnLst>
                    <a:cxn ang="0">
                      <a:pos x="connsiteX0" y="connsiteY0"/>
                    </a:cxn>
                    <a:cxn ang="0">
                      <a:pos x="connsiteX1" y="connsiteY1"/>
                    </a:cxn>
                    <a:cxn ang="0">
                      <a:pos x="connsiteX2" y="connsiteY2"/>
                    </a:cxn>
                  </a:cxnLst>
                  <a:rect l="l" t="t" r="r" b="b"/>
                  <a:pathLst>
                    <a:path w="40531" h="118977">
                      <a:moveTo>
                        <a:pt x="38917" y="-327"/>
                      </a:moveTo>
                      <a:cubicBezTo>
                        <a:pt x="39488" y="-1184"/>
                        <a:pt x="47870" y="49013"/>
                        <a:pt x="-707" y="118641"/>
                      </a:cubicBezTo>
                      <a:cubicBezTo>
                        <a:pt x="-1469" y="118260"/>
                        <a:pt x="35488" y="41774"/>
                        <a:pt x="38917" y="-327"/>
                      </a:cubicBezTo>
                      <a:close/>
                    </a:path>
                  </a:pathLst>
                </a:custGeom>
                <a:solidFill>
                  <a:srgbClr val="FACDEF"/>
                </a:solidFill>
                <a:ln w="9525" cap="flat">
                  <a:noFill/>
                  <a:prstDash val="solid"/>
                  <a:miter/>
                </a:ln>
              </p:spPr>
              <p:txBody>
                <a:bodyPr rtlCol="0" anchor="ctr"/>
                <a:lstStyle/>
                <a:p>
                  <a:endParaRPr lang="zh-CN" altLang="en-US"/>
                </a:p>
              </p:txBody>
            </p:sp>
            <p:sp>
              <p:nvSpPr>
                <p:cNvPr id="1019" name="ïš1ïḓê">
                  <a:extLst>
                    <a:ext uri="{FF2B5EF4-FFF2-40B4-BE49-F238E27FC236}">
                      <a16:creationId xmlns:a16="http://schemas.microsoft.com/office/drawing/2014/main" id="{D5E6431E-79CD-98EE-A035-3840271E2DC4}"/>
                    </a:ext>
                  </a:extLst>
                </p:cNvPr>
                <p:cNvSpPr/>
                <p:nvPr/>
              </p:nvSpPr>
              <p:spPr>
                <a:xfrm>
                  <a:off x="3780978" y="1700141"/>
                  <a:ext cx="123920" cy="120110"/>
                </a:xfrm>
                <a:custGeom>
                  <a:avLst/>
                  <a:gdLst>
                    <a:gd name="connsiteX0" fmla="*/ 52431 w 123920"/>
                    <a:gd name="connsiteY0" fmla="*/ 119773 h 120110"/>
                    <a:gd name="connsiteX1" fmla="*/ 87483 w 123920"/>
                    <a:gd name="connsiteY1" fmla="*/ 36334 h 120110"/>
                    <a:gd name="connsiteX2" fmla="*/ -719 w 123920"/>
                    <a:gd name="connsiteY2" fmla="*/ 74434 h 120110"/>
                    <a:gd name="connsiteX3" fmla="*/ 89388 w 123920"/>
                    <a:gd name="connsiteY3" fmla="*/ 30809 h 120110"/>
                    <a:gd name="connsiteX4" fmla="*/ 96437 w 123920"/>
                    <a:gd name="connsiteY4" fmla="*/ -337 h 120110"/>
                    <a:gd name="connsiteX5" fmla="*/ 94627 w 123920"/>
                    <a:gd name="connsiteY5" fmla="*/ 30238 h 120110"/>
                    <a:gd name="connsiteX6" fmla="*/ 123202 w 123920"/>
                    <a:gd name="connsiteY6" fmla="*/ 32047 h 120110"/>
                    <a:gd name="connsiteX7" fmla="*/ 93960 w 123920"/>
                    <a:gd name="connsiteY7" fmla="*/ 35095 h 120110"/>
                    <a:gd name="connsiteX8" fmla="*/ 52431 w 123920"/>
                    <a:gd name="connsiteY8" fmla="*/ 119773 h 120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920" h="120110">
                      <a:moveTo>
                        <a:pt x="52431" y="119773"/>
                      </a:moveTo>
                      <a:cubicBezTo>
                        <a:pt x="52431" y="119773"/>
                        <a:pt x="73576" y="75767"/>
                        <a:pt x="87483" y="36334"/>
                      </a:cubicBezTo>
                      <a:cubicBezTo>
                        <a:pt x="56584" y="45249"/>
                        <a:pt x="26951" y="58051"/>
                        <a:pt x="-719" y="74434"/>
                      </a:cubicBezTo>
                      <a:cubicBezTo>
                        <a:pt x="24485" y="51517"/>
                        <a:pt x="55774" y="36372"/>
                        <a:pt x="89388" y="30809"/>
                      </a:cubicBezTo>
                      <a:cubicBezTo>
                        <a:pt x="92883" y="20722"/>
                        <a:pt x="95255" y="10273"/>
                        <a:pt x="96437" y="-337"/>
                      </a:cubicBezTo>
                      <a:cubicBezTo>
                        <a:pt x="97703" y="9883"/>
                        <a:pt x="97084" y="20246"/>
                        <a:pt x="94627" y="30238"/>
                      </a:cubicBezTo>
                      <a:cubicBezTo>
                        <a:pt x="104180" y="28999"/>
                        <a:pt x="113877" y="29619"/>
                        <a:pt x="123202" y="32047"/>
                      </a:cubicBezTo>
                      <a:cubicBezTo>
                        <a:pt x="113362" y="31800"/>
                        <a:pt x="103533" y="32829"/>
                        <a:pt x="93960" y="35095"/>
                      </a:cubicBezTo>
                      <a:cubicBezTo>
                        <a:pt x="85930" y="65823"/>
                        <a:pt x="71814" y="94617"/>
                        <a:pt x="52431" y="119773"/>
                      </a:cubicBezTo>
                      <a:close/>
                    </a:path>
                  </a:pathLst>
                </a:custGeom>
                <a:solidFill>
                  <a:srgbClr val="FACDEF"/>
                </a:solidFill>
                <a:ln w="9525" cap="flat">
                  <a:noFill/>
                  <a:prstDash val="solid"/>
                  <a:miter/>
                </a:ln>
              </p:spPr>
              <p:txBody>
                <a:bodyPr rtlCol="0" anchor="ctr"/>
                <a:lstStyle/>
                <a:p>
                  <a:endParaRPr lang="zh-CN" altLang="en-US"/>
                </a:p>
              </p:txBody>
            </p:sp>
          </p:grpSp>
          <p:sp>
            <p:nvSpPr>
              <p:cNvPr id="929" name="íṩ1îḑè">
                <a:extLst>
                  <a:ext uri="{FF2B5EF4-FFF2-40B4-BE49-F238E27FC236}">
                    <a16:creationId xmlns:a16="http://schemas.microsoft.com/office/drawing/2014/main" id="{073DE483-D12F-B2FC-750F-A40962D4B6CB}"/>
                  </a:ext>
                </a:extLst>
              </p:cNvPr>
              <p:cNvSpPr/>
              <p:nvPr/>
            </p:nvSpPr>
            <p:spPr>
              <a:xfrm>
                <a:off x="3844070" y="1374312"/>
                <a:ext cx="747748" cy="391730"/>
              </a:xfrm>
              <a:custGeom>
                <a:avLst/>
                <a:gdLst>
                  <a:gd name="connsiteX0" fmla="*/ 33249 w 747748"/>
                  <a:gd name="connsiteY0" fmla="*/ 390072 h 391730"/>
                  <a:gd name="connsiteX1" fmla="*/ 49632 w 747748"/>
                  <a:gd name="connsiteY1" fmla="*/ 390072 h 391730"/>
                  <a:gd name="connsiteX2" fmla="*/ 428061 w 747748"/>
                  <a:gd name="connsiteY2" fmla="*/ 276629 h 391730"/>
                  <a:gd name="connsiteX3" fmla="*/ 451206 w 747748"/>
                  <a:gd name="connsiteY3" fmla="*/ 268818 h 391730"/>
                  <a:gd name="connsiteX4" fmla="*/ 736956 w 747748"/>
                  <a:gd name="connsiteY4" fmla="*/ 118704 h 391730"/>
                  <a:gd name="connsiteX5" fmla="*/ 736956 w 747748"/>
                  <a:gd name="connsiteY5" fmla="*/ 118704 h 391730"/>
                  <a:gd name="connsiteX6" fmla="*/ 742862 w 747748"/>
                  <a:gd name="connsiteY6" fmla="*/ 113942 h 391730"/>
                  <a:gd name="connsiteX7" fmla="*/ 746481 w 747748"/>
                  <a:gd name="connsiteY7" fmla="*/ 108417 h 391730"/>
                  <a:gd name="connsiteX8" fmla="*/ 746481 w 747748"/>
                  <a:gd name="connsiteY8" fmla="*/ 108417 h 391730"/>
                  <a:gd name="connsiteX9" fmla="*/ 745148 w 747748"/>
                  <a:gd name="connsiteY9" fmla="*/ 103845 h 391730"/>
                  <a:gd name="connsiteX10" fmla="*/ 733051 w 747748"/>
                  <a:gd name="connsiteY10" fmla="*/ 92796 h 391730"/>
                  <a:gd name="connsiteX11" fmla="*/ 733051 w 747748"/>
                  <a:gd name="connsiteY11" fmla="*/ 90224 h 391730"/>
                  <a:gd name="connsiteX12" fmla="*/ 744862 w 747748"/>
                  <a:gd name="connsiteY12" fmla="*/ 78699 h 391730"/>
                  <a:gd name="connsiteX13" fmla="*/ 746957 w 747748"/>
                  <a:gd name="connsiteY13" fmla="*/ 74127 h 391730"/>
                  <a:gd name="connsiteX14" fmla="*/ 742957 w 747748"/>
                  <a:gd name="connsiteY14" fmla="*/ 68793 h 391730"/>
                  <a:gd name="connsiteX15" fmla="*/ 370815 w 747748"/>
                  <a:gd name="connsiteY15" fmla="*/ 24121 h 391730"/>
                  <a:gd name="connsiteX16" fmla="*/ 342240 w 747748"/>
                  <a:gd name="connsiteY16" fmla="*/ 33646 h 391730"/>
                  <a:gd name="connsiteX17" fmla="*/ 130309 w 747748"/>
                  <a:gd name="connsiteY17" fmla="*/ 178140 h 391730"/>
                  <a:gd name="connsiteX18" fmla="*/ 130309 w 747748"/>
                  <a:gd name="connsiteY18" fmla="*/ 178140 h 391730"/>
                  <a:gd name="connsiteX19" fmla="*/ 2484 w 747748"/>
                  <a:gd name="connsiteY19" fmla="*/ 333969 h 391730"/>
                  <a:gd name="connsiteX20" fmla="*/ -660 w 747748"/>
                  <a:gd name="connsiteY20" fmla="*/ 347876 h 391730"/>
                  <a:gd name="connsiteX21" fmla="*/ 33249 w 747748"/>
                  <a:gd name="connsiteY21" fmla="*/ 390072 h 39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47748" h="391730">
                    <a:moveTo>
                      <a:pt x="33249" y="390072"/>
                    </a:moveTo>
                    <a:cubicBezTo>
                      <a:pt x="38564" y="391834"/>
                      <a:pt x="44317" y="391834"/>
                      <a:pt x="49632" y="390072"/>
                    </a:cubicBezTo>
                    <a:cubicBezTo>
                      <a:pt x="319190" y="286630"/>
                      <a:pt x="404153" y="293297"/>
                      <a:pt x="428061" y="276629"/>
                    </a:cubicBezTo>
                    <a:cubicBezTo>
                      <a:pt x="435680" y="273771"/>
                      <a:pt x="443491" y="271295"/>
                      <a:pt x="451206" y="268818"/>
                    </a:cubicBezTo>
                    <a:cubicBezTo>
                      <a:pt x="554771" y="236528"/>
                      <a:pt x="651603" y="185665"/>
                      <a:pt x="736956" y="118704"/>
                    </a:cubicBezTo>
                    <a:lnTo>
                      <a:pt x="736956" y="118704"/>
                    </a:lnTo>
                    <a:lnTo>
                      <a:pt x="742862" y="113942"/>
                    </a:lnTo>
                    <a:cubicBezTo>
                      <a:pt x="744643" y="112551"/>
                      <a:pt x="745919" y="110608"/>
                      <a:pt x="746481" y="108417"/>
                    </a:cubicBezTo>
                    <a:lnTo>
                      <a:pt x="746481" y="108417"/>
                    </a:lnTo>
                    <a:cubicBezTo>
                      <a:pt x="746948" y="106760"/>
                      <a:pt x="746434" y="104988"/>
                      <a:pt x="745148" y="103845"/>
                    </a:cubicBezTo>
                    <a:cubicBezTo>
                      <a:pt x="741147" y="100130"/>
                      <a:pt x="737146" y="96416"/>
                      <a:pt x="733051" y="92796"/>
                    </a:cubicBezTo>
                    <a:cubicBezTo>
                      <a:pt x="732384" y="92072"/>
                      <a:pt x="732384" y="90948"/>
                      <a:pt x="733051" y="90224"/>
                    </a:cubicBezTo>
                    <a:lnTo>
                      <a:pt x="744862" y="78699"/>
                    </a:lnTo>
                    <a:cubicBezTo>
                      <a:pt x="746453" y="77766"/>
                      <a:pt x="747290" y="75937"/>
                      <a:pt x="746957" y="74127"/>
                    </a:cubicBezTo>
                    <a:cubicBezTo>
                      <a:pt x="746243" y="71955"/>
                      <a:pt x="744843" y="70079"/>
                      <a:pt x="742957" y="68793"/>
                    </a:cubicBezTo>
                    <a:cubicBezTo>
                      <a:pt x="722859" y="51934"/>
                      <a:pt x="580270" y="-44745"/>
                      <a:pt x="370815" y="24121"/>
                    </a:cubicBezTo>
                    <a:lnTo>
                      <a:pt x="342240" y="33646"/>
                    </a:lnTo>
                    <a:cubicBezTo>
                      <a:pt x="321857" y="42314"/>
                      <a:pt x="250895" y="64602"/>
                      <a:pt x="130309" y="178140"/>
                    </a:cubicBezTo>
                    <a:lnTo>
                      <a:pt x="130309" y="178140"/>
                    </a:lnTo>
                    <a:cubicBezTo>
                      <a:pt x="82112" y="225241"/>
                      <a:pt x="39250" y="277496"/>
                      <a:pt x="2484" y="333969"/>
                    </a:cubicBezTo>
                    <a:cubicBezTo>
                      <a:pt x="102" y="338198"/>
                      <a:pt x="-994" y="343037"/>
                      <a:pt x="-660" y="347876"/>
                    </a:cubicBezTo>
                    <a:cubicBezTo>
                      <a:pt x="-136" y="367964"/>
                      <a:pt x="13742" y="385233"/>
                      <a:pt x="33249" y="390072"/>
                    </a:cubicBezTo>
                    <a:close/>
                  </a:path>
                </a:pathLst>
              </a:custGeom>
              <a:gradFill>
                <a:gsLst>
                  <a:gs pos="0">
                    <a:srgbClr val="FF73BE"/>
                  </a:gs>
                  <a:gs pos="50000">
                    <a:srgbClr val="FFA2D4"/>
                  </a:gs>
                  <a:gs pos="100000">
                    <a:srgbClr val="FFD1EA"/>
                  </a:gs>
                </a:gsLst>
                <a:lin ang="15249701" scaled="1"/>
              </a:gradFill>
              <a:ln w="9525" cap="flat">
                <a:noFill/>
                <a:prstDash val="solid"/>
                <a:miter/>
              </a:ln>
            </p:spPr>
            <p:txBody>
              <a:bodyPr rtlCol="0" anchor="ctr"/>
              <a:lstStyle/>
              <a:p>
                <a:endParaRPr lang="zh-CN" altLang="en-US"/>
              </a:p>
            </p:txBody>
          </p:sp>
          <p:sp>
            <p:nvSpPr>
              <p:cNvPr id="930" name="îSlïdè">
                <a:extLst>
                  <a:ext uri="{FF2B5EF4-FFF2-40B4-BE49-F238E27FC236}">
                    <a16:creationId xmlns:a16="http://schemas.microsoft.com/office/drawing/2014/main" id="{1B96C97F-1BDA-78DA-0334-2AB9C29F013B}"/>
                  </a:ext>
                </a:extLst>
              </p:cNvPr>
              <p:cNvSpPr/>
              <p:nvPr/>
            </p:nvSpPr>
            <p:spPr>
              <a:xfrm>
                <a:off x="3842641" y="1483066"/>
                <a:ext cx="748628" cy="282975"/>
              </a:xfrm>
              <a:custGeom>
                <a:avLst/>
                <a:gdLst>
                  <a:gd name="connsiteX0" fmla="*/ 34678 w 748628"/>
                  <a:gd name="connsiteY0" fmla="*/ 281317 h 282975"/>
                  <a:gd name="connsiteX1" fmla="*/ 51061 w 748628"/>
                  <a:gd name="connsiteY1" fmla="*/ 281317 h 282975"/>
                  <a:gd name="connsiteX2" fmla="*/ 429489 w 748628"/>
                  <a:gd name="connsiteY2" fmla="*/ 167874 h 282975"/>
                  <a:gd name="connsiteX3" fmla="*/ 452635 w 748628"/>
                  <a:gd name="connsiteY3" fmla="*/ 160064 h 282975"/>
                  <a:gd name="connsiteX4" fmla="*/ 738385 w 748628"/>
                  <a:gd name="connsiteY4" fmla="*/ 9949 h 282975"/>
                  <a:gd name="connsiteX5" fmla="*/ 738385 w 748628"/>
                  <a:gd name="connsiteY5" fmla="*/ 9949 h 282975"/>
                  <a:gd name="connsiteX6" fmla="*/ 747910 w 748628"/>
                  <a:gd name="connsiteY6" fmla="*/ -337 h 282975"/>
                  <a:gd name="connsiteX7" fmla="*/ 311474 w 748628"/>
                  <a:gd name="connsiteY7" fmla="*/ 149491 h 282975"/>
                  <a:gd name="connsiteX8" fmla="*/ 70968 w 748628"/>
                  <a:gd name="connsiteY8" fmla="*/ 217595 h 282975"/>
                  <a:gd name="connsiteX9" fmla="*/ 130309 w 748628"/>
                  <a:gd name="connsiteY9" fmla="*/ 69957 h 282975"/>
                  <a:gd name="connsiteX10" fmla="*/ 2483 w 748628"/>
                  <a:gd name="connsiteY10" fmla="*/ 225786 h 282975"/>
                  <a:gd name="connsiteX11" fmla="*/ -660 w 748628"/>
                  <a:gd name="connsiteY11" fmla="*/ 239692 h 282975"/>
                  <a:gd name="connsiteX12" fmla="*/ 34678 w 748628"/>
                  <a:gd name="connsiteY12" fmla="*/ 281317 h 28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8628" h="282975">
                    <a:moveTo>
                      <a:pt x="34678" y="281317"/>
                    </a:moveTo>
                    <a:cubicBezTo>
                      <a:pt x="39993" y="283079"/>
                      <a:pt x="45746" y="283079"/>
                      <a:pt x="51061" y="281317"/>
                    </a:cubicBezTo>
                    <a:cubicBezTo>
                      <a:pt x="320619" y="177875"/>
                      <a:pt x="405581" y="184543"/>
                      <a:pt x="429489" y="167874"/>
                    </a:cubicBezTo>
                    <a:cubicBezTo>
                      <a:pt x="437109" y="165016"/>
                      <a:pt x="444920" y="162540"/>
                      <a:pt x="452635" y="160064"/>
                    </a:cubicBezTo>
                    <a:cubicBezTo>
                      <a:pt x="556200" y="127774"/>
                      <a:pt x="653032" y="76910"/>
                      <a:pt x="738385" y="9949"/>
                    </a:cubicBezTo>
                    <a:lnTo>
                      <a:pt x="738385" y="9949"/>
                    </a:lnTo>
                    <a:cubicBezTo>
                      <a:pt x="743814" y="4044"/>
                      <a:pt x="747243" y="424"/>
                      <a:pt x="747910" y="-337"/>
                    </a:cubicBezTo>
                    <a:cubicBezTo>
                      <a:pt x="588842" y="61575"/>
                      <a:pt x="438061" y="107390"/>
                      <a:pt x="311474" y="149491"/>
                    </a:cubicBezTo>
                    <a:cubicBezTo>
                      <a:pt x="186697" y="189400"/>
                      <a:pt x="86208" y="225691"/>
                      <a:pt x="70968" y="217595"/>
                    </a:cubicBezTo>
                    <a:cubicBezTo>
                      <a:pt x="45822" y="205783"/>
                      <a:pt x="99543" y="108247"/>
                      <a:pt x="130309" y="69957"/>
                    </a:cubicBezTo>
                    <a:cubicBezTo>
                      <a:pt x="82112" y="117058"/>
                      <a:pt x="39250" y="169312"/>
                      <a:pt x="2483" y="225786"/>
                    </a:cubicBezTo>
                    <a:cubicBezTo>
                      <a:pt x="102" y="230015"/>
                      <a:pt x="-993" y="234854"/>
                      <a:pt x="-660" y="239692"/>
                    </a:cubicBezTo>
                    <a:cubicBezTo>
                      <a:pt x="283" y="259990"/>
                      <a:pt x="14799" y="277097"/>
                      <a:pt x="34678" y="281317"/>
                    </a:cubicBezTo>
                    <a:close/>
                  </a:path>
                </a:pathLst>
              </a:custGeom>
              <a:solidFill>
                <a:srgbClr val="FACDEF"/>
              </a:solidFill>
              <a:ln w="9525" cap="flat">
                <a:noFill/>
                <a:prstDash val="solid"/>
                <a:miter/>
              </a:ln>
            </p:spPr>
            <p:txBody>
              <a:bodyPr rtlCol="0" anchor="ctr"/>
              <a:lstStyle/>
              <a:p>
                <a:endParaRPr lang="zh-CN" altLang="en-US"/>
              </a:p>
            </p:txBody>
          </p:sp>
          <p:sp>
            <p:nvSpPr>
              <p:cNvPr id="931" name="íṡľidê">
                <a:extLst>
                  <a:ext uri="{FF2B5EF4-FFF2-40B4-BE49-F238E27FC236}">
                    <a16:creationId xmlns:a16="http://schemas.microsoft.com/office/drawing/2014/main" id="{28E39DDB-26F3-1B21-DD51-C93D8AA6D188}"/>
                  </a:ext>
                </a:extLst>
              </p:cNvPr>
              <p:cNvSpPr/>
              <p:nvPr/>
            </p:nvSpPr>
            <p:spPr>
              <a:xfrm>
                <a:off x="4439310" y="1424471"/>
                <a:ext cx="24959" cy="24951"/>
              </a:xfrm>
              <a:custGeom>
                <a:avLst/>
                <a:gdLst>
                  <a:gd name="connsiteX0" fmla="*/ -683 w 24959"/>
                  <a:gd name="connsiteY0" fmla="*/ 11204 h 24951"/>
                  <a:gd name="connsiteX1" fmla="*/ 10823 w 24959"/>
                  <a:gd name="connsiteY1" fmla="*/ 24577 h 24951"/>
                  <a:gd name="connsiteX2" fmla="*/ 24205 w 24959"/>
                  <a:gd name="connsiteY2" fmla="*/ 13071 h 24951"/>
                  <a:gd name="connsiteX3" fmla="*/ 12690 w 24959"/>
                  <a:gd name="connsiteY3" fmla="*/ -302 h 24951"/>
                  <a:gd name="connsiteX4" fmla="*/ 10080 w 24959"/>
                  <a:gd name="connsiteY4" fmla="*/ -226 h 24951"/>
                  <a:gd name="connsiteX5" fmla="*/ -683 w 24959"/>
                  <a:gd name="connsiteY5" fmla="*/ 11204 h 2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59" h="24951">
                    <a:moveTo>
                      <a:pt x="-683" y="11204"/>
                    </a:moveTo>
                    <a:cubicBezTo>
                      <a:pt x="-1198" y="18072"/>
                      <a:pt x="3956" y="24063"/>
                      <a:pt x="10823" y="24577"/>
                    </a:cubicBezTo>
                    <a:cubicBezTo>
                      <a:pt x="17700" y="25101"/>
                      <a:pt x="23682" y="19948"/>
                      <a:pt x="24205" y="13071"/>
                    </a:cubicBezTo>
                    <a:cubicBezTo>
                      <a:pt x="24720" y="6204"/>
                      <a:pt x="19567" y="212"/>
                      <a:pt x="12690" y="-302"/>
                    </a:cubicBezTo>
                    <a:cubicBezTo>
                      <a:pt x="11823" y="-369"/>
                      <a:pt x="10947" y="-340"/>
                      <a:pt x="10080" y="-226"/>
                    </a:cubicBezTo>
                    <a:cubicBezTo>
                      <a:pt x="3965" y="-16"/>
                      <a:pt x="-845" y="5089"/>
                      <a:pt x="-683" y="11204"/>
                    </a:cubicBezTo>
                    <a:close/>
                  </a:path>
                </a:pathLst>
              </a:custGeom>
              <a:solidFill>
                <a:srgbClr val="262666"/>
              </a:solidFill>
              <a:ln w="9525" cap="flat">
                <a:noFill/>
                <a:prstDash val="solid"/>
                <a:miter/>
              </a:ln>
            </p:spPr>
            <p:txBody>
              <a:bodyPr rtlCol="0" anchor="ctr"/>
              <a:lstStyle/>
              <a:p>
                <a:endParaRPr lang="zh-CN" altLang="en-US"/>
              </a:p>
            </p:txBody>
          </p:sp>
          <p:sp>
            <p:nvSpPr>
              <p:cNvPr id="932" name="íS1iḍé">
                <a:extLst>
                  <a:ext uri="{FF2B5EF4-FFF2-40B4-BE49-F238E27FC236}">
                    <a16:creationId xmlns:a16="http://schemas.microsoft.com/office/drawing/2014/main" id="{DD8FDD96-8324-8F3D-FF94-A6DA5B2A9EA5}"/>
                  </a:ext>
                </a:extLst>
              </p:cNvPr>
              <p:cNvSpPr/>
              <p:nvPr/>
            </p:nvSpPr>
            <p:spPr>
              <a:xfrm>
                <a:off x="4439250" y="1429822"/>
                <a:ext cx="24194" cy="14645"/>
              </a:xfrm>
              <a:custGeom>
                <a:avLst/>
                <a:gdLst>
                  <a:gd name="connsiteX0" fmla="*/ 11569 w 24194"/>
                  <a:gd name="connsiteY0" fmla="*/ 11569 h 14645"/>
                  <a:gd name="connsiteX1" fmla="*/ 22427 w 24194"/>
                  <a:gd name="connsiteY1" fmla="*/ 234 h 14645"/>
                  <a:gd name="connsiteX2" fmla="*/ 22427 w 24194"/>
                  <a:gd name="connsiteY2" fmla="*/ -337 h 14645"/>
                  <a:gd name="connsiteX3" fmla="*/ 23475 w 24194"/>
                  <a:gd name="connsiteY3" fmla="*/ 2710 h 14645"/>
                  <a:gd name="connsiteX4" fmla="*/ 12617 w 24194"/>
                  <a:gd name="connsiteY4" fmla="*/ 14045 h 14645"/>
                  <a:gd name="connsiteX5" fmla="*/ -719 w 24194"/>
                  <a:gd name="connsiteY5" fmla="*/ 6521 h 14645"/>
                  <a:gd name="connsiteX6" fmla="*/ 11569 w 24194"/>
                  <a:gd name="connsiteY6" fmla="*/ 11569 h 14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94" h="14645">
                    <a:moveTo>
                      <a:pt x="11569" y="11569"/>
                    </a:moveTo>
                    <a:cubicBezTo>
                      <a:pt x="17665" y="11359"/>
                      <a:pt x="22485" y="6330"/>
                      <a:pt x="22427" y="234"/>
                    </a:cubicBezTo>
                    <a:cubicBezTo>
                      <a:pt x="22427" y="234"/>
                      <a:pt x="22427" y="234"/>
                      <a:pt x="22427" y="-337"/>
                    </a:cubicBezTo>
                    <a:cubicBezTo>
                      <a:pt x="22913" y="624"/>
                      <a:pt x="23265" y="1653"/>
                      <a:pt x="23475" y="2710"/>
                    </a:cubicBezTo>
                    <a:cubicBezTo>
                      <a:pt x="23532" y="8806"/>
                      <a:pt x="18713" y="13836"/>
                      <a:pt x="12617" y="14045"/>
                    </a:cubicBezTo>
                    <a:cubicBezTo>
                      <a:pt x="6911" y="15283"/>
                      <a:pt x="1177" y="12045"/>
                      <a:pt x="-719" y="6521"/>
                    </a:cubicBezTo>
                    <a:cubicBezTo>
                      <a:pt x="2063" y="10426"/>
                      <a:pt x="6844" y="12388"/>
                      <a:pt x="11569" y="11569"/>
                    </a:cubicBezTo>
                    <a:close/>
                  </a:path>
                </a:pathLst>
              </a:custGeom>
              <a:solidFill>
                <a:srgbClr val="FFFFFF"/>
              </a:solidFill>
              <a:ln w="9525" cap="flat">
                <a:noFill/>
                <a:prstDash val="solid"/>
                <a:miter/>
              </a:ln>
            </p:spPr>
            <p:txBody>
              <a:bodyPr rtlCol="0" anchor="ctr"/>
              <a:lstStyle/>
              <a:p>
                <a:endParaRPr lang="zh-CN" altLang="en-US"/>
              </a:p>
            </p:txBody>
          </p:sp>
          <p:sp>
            <p:nvSpPr>
              <p:cNvPr id="933" name="îṥľîḓè">
                <a:extLst>
                  <a:ext uri="{FF2B5EF4-FFF2-40B4-BE49-F238E27FC236}">
                    <a16:creationId xmlns:a16="http://schemas.microsoft.com/office/drawing/2014/main" id="{AAD76DAF-294B-836A-5EEF-2FC61EE66E87}"/>
                  </a:ext>
                </a:extLst>
              </p:cNvPr>
              <p:cNvSpPr/>
              <p:nvPr/>
            </p:nvSpPr>
            <p:spPr>
              <a:xfrm>
                <a:off x="4450283" y="1427066"/>
                <a:ext cx="7272" cy="5968"/>
              </a:xfrm>
              <a:custGeom>
                <a:avLst/>
                <a:gdLst>
                  <a:gd name="connsiteX0" fmla="*/ -701 w 7272"/>
                  <a:gd name="connsiteY0" fmla="*/ 3085 h 5968"/>
                  <a:gd name="connsiteX1" fmla="*/ 3299 w 7272"/>
                  <a:gd name="connsiteY1" fmla="*/ 5561 h 5968"/>
                  <a:gd name="connsiteX2" fmla="*/ 6537 w 7272"/>
                  <a:gd name="connsiteY2" fmla="*/ 2228 h 5968"/>
                  <a:gd name="connsiteX3" fmla="*/ 2537 w 7272"/>
                  <a:gd name="connsiteY3" fmla="*/ -249 h 5968"/>
                  <a:gd name="connsiteX4" fmla="*/ -701 w 7272"/>
                  <a:gd name="connsiteY4" fmla="*/ 3085 h 5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72" h="5968">
                    <a:moveTo>
                      <a:pt x="-701" y="3085"/>
                    </a:moveTo>
                    <a:cubicBezTo>
                      <a:pt x="-235" y="4838"/>
                      <a:pt x="1518" y="5923"/>
                      <a:pt x="3299" y="5561"/>
                    </a:cubicBezTo>
                    <a:cubicBezTo>
                      <a:pt x="5299" y="5561"/>
                      <a:pt x="6728" y="3847"/>
                      <a:pt x="6537" y="2228"/>
                    </a:cubicBezTo>
                    <a:cubicBezTo>
                      <a:pt x="6109" y="437"/>
                      <a:pt x="4327" y="-668"/>
                      <a:pt x="2537" y="-249"/>
                    </a:cubicBezTo>
                    <a:cubicBezTo>
                      <a:pt x="537" y="37"/>
                      <a:pt x="-892" y="1466"/>
                      <a:pt x="-701" y="3085"/>
                    </a:cubicBezTo>
                    <a:close/>
                  </a:path>
                </a:pathLst>
              </a:custGeom>
              <a:solidFill>
                <a:srgbClr val="FFFFFF"/>
              </a:solidFill>
              <a:ln w="9525" cap="flat">
                <a:noFill/>
                <a:prstDash val="solid"/>
                <a:miter/>
              </a:ln>
            </p:spPr>
            <p:txBody>
              <a:bodyPr rtlCol="0" anchor="ctr"/>
              <a:lstStyle/>
              <a:p>
                <a:endParaRPr lang="zh-CN" altLang="en-US"/>
              </a:p>
            </p:txBody>
          </p:sp>
          <p:sp>
            <p:nvSpPr>
              <p:cNvPr id="934" name="íšľiḑè">
                <a:extLst>
                  <a:ext uri="{FF2B5EF4-FFF2-40B4-BE49-F238E27FC236}">
                    <a16:creationId xmlns:a16="http://schemas.microsoft.com/office/drawing/2014/main" id="{4D8C34CF-5DEF-8CDB-C448-3CDA9B88F9C5}"/>
                  </a:ext>
                </a:extLst>
              </p:cNvPr>
              <p:cNvSpPr/>
              <p:nvPr/>
            </p:nvSpPr>
            <p:spPr>
              <a:xfrm>
                <a:off x="4349760" y="1373719"/>
                <a:ext cx="101682" cy="207454"/>
              </a:xfrm>
              <a:custGeom>
                <a:avLst/>
                <a:gdLst>
                  <a:gd name="connsiteX0" fmla="*/ 18097 w 101682"/>
                  <a:gd name="connsiteY0" fmla="*/ 8045 h 207454"/>
                  <a:gd name="connsiteX1" fmla="*/ 9810 w 101682"/>
                  <a:gd name="connsiteY1" fmla="*/ 36620 h 207454"/>
                  <a:gd name="connsiteX2" fmla="*/ 62864 w 101682"/>
                  <a:gd name="connsiteY2" fmla="*/ 181209 h 207454"/>
                  <a:gd name="connsiteX3" fmla="*/ 100964 w 101682"/>
                  <a:gd name="connsiteY3" fmla="*/ 204450 h 207454"/>
                  <a:gd name="connsiteX4" fmla="*/ 95916 w 101682"/>
                  <a:gd name="connsiteY4" fmla="*/ 207117 h 207454"/>
                  <a:gd name="connsiteX5" fmla="*/ 27526 w 101682"/>
                  <a:gd name="connsiteY5" fmla="*/ 152063 h 207454"/>
                  <a:gd name="connsiteX6" fmla="*/ 952 w 101682"/>
                  <a:gd name="connsiteY6" fmla="*/ 44239 h 207454"/>
                  <a:gd name="connsiteX7" fmla="*/ 9239 w 101682"/>
                  <a:gd name="connsiteY7" fmla="*/ 11378 h 207454"/>
                  <a:gd name="connsiteX8" fmla="*/ 14001 w 101682"/>
                  <a:gd name="connsiteY8" fmla="*/ -337 h 207454"/>
                  <a:gd name="connsiteX9" fmla="*/ 21335 w 101682"/>
                  <a:gd name="connsiteY9" fmla="*/ -337 h 207454"/>
                  <a:gd name="connsiteX10" fmla="*/ 18097 w 101682"/>
                  <a:gd name="connsiteY10" fmla="*/ 8045 h 207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682" h="207454">
                    <a:moveTo>
                      <a:pt x="18097" y="8045"/>
                    </a:moveTo>
                    <a:cubicBezTo>
                      <a:pt x="14477" y="17293"/>
                      <a:pt x="11696" y="26866"/>
                      <a:pt x="9810" y="36620"/>
                    </a:cubicBezTo>
                    <a:cubicBezTo>
                      <a:pt x="-1353" y="90979"/>
                      <a:pt x="19192" y="146976"/>
                      <a:pt x="62864" y="181209"/>
                    </a:cubicBezTo>
                    <a:cubicBezTo>
                      <a:pt x="74418" y="190696"/>
                      <a:pt x="87238" y="198516"/>
                      <a:pt x="100964" y="204450"/>
                    </a:cubicBezTo>
                    <a:lnTo>
                      <a:pt x="95916" y="207117"/>
                    </a:lnTo>
                    <a:cubicBezTo>
                      <a:pt x="68674" y="195097"/>
                      <a:pt x="45081" y="176113"/>
                      <a:pt x="27526" y="152063"/>
                    </a:cubicBezTo>
                    <a:cubicBezTo>
                      <a:pt x="4685" y="121078"/>
                      <a:pt x="-4877" y="82283"/>
                      <a:pt x="952" y="44239"/>
                    </a:cubicBezTo>
                    <a:cubicBezTo>
                      <a:pt x="2609" y="33038"/>
                      <a:pt x="5391" y="22027"/>
                      <a:pt x="9239" y="11378"/>
                    </a:cubicBezTo>
                    <a:cubicBezTo>
                      <a:pt x="10667" y="7473"/>
                      <a:pt x="12287" y="3568"/>
                      <a:pt x="14001" y="-337"/>
                    </a:cubicBezTo>
                    <a:lnTo>
                      <a:pt x="21335" y="-337"/>
                    </a:lnTo>
                    <a:cubicBezTo>
                      <a:pt x="20287" y="2711"/>
                      <a:pt x="19144" y="5378"/>
                      <a:pt x="18097" y="8045"/>
                    </a:cubicBezTo>
                    <a:close/>
                  </a:path>
                </a:pathLst>
              </a:custGeom>
              <a:solidFill>
                <a:srgbClr val="FACDEF"/>
              </a:solidFill>
              <a:ln w="9525" cap="flat">
                <a:noFill/>
                <a:prstDash val="solid"/>
                <a:miter/>
              </a:ln>
            </p:spPr>
            <p:txBody>
              <a:bodyPr rtlCol="0" anchor="ctr"/>
              <a:lstStyle/>
              <a:p>
                <a:endParaRPr lang="zh-CN" altLang="en-US"/>
              </a:p>
            </p:txBody>
          </p:sp>
          <p:sp>
            <p:nvSpPr>
              <p:cNvPr id="935" name="íşļîḋe">
                <a:extLst>
                  <a:ext uri="{FF2B5EF4-FFF2-40B4-BE49-F238E27FC236}">
                    <a16:creationId xmlns:a16="http://schemas.microsoft.com/office/drawing/2014/main" id="{1E579B36-AE2D-950B-54E3-244E865E8FDF}"/>
                  </a:ext>
                </a:extLst>
              </p:cNvPr>
              <p:cNvSpPr/>
              <p:nvPr/>
            </p:nvSpPr>
            <p:spPr>
              <a:xfrm>
                <a:off x="4496400" y="1458301"/>
                <a:ext cx="89153" cy="20151"/>
              </a:xfrm>
              <a:custGeom>
                <a:avLst/>
                <a:gdLst>
                  <a:gd name="connsiteX0" fmla="*/ 88435 w 89153"/>
                  <a:gd name="connsiteY0" fmla="*/ -337 h 20151"/>
                  <a:gd name="connsiteX1" fmla="*/ 81673 w 89153"/>
                  <a:gd name="connsiteY1" fmla="*/ 6330 h 20151"/>
                  <a:gd name="connsiteX2" fmla="*/ 81521 w 89153"/>
                  <a:gd name="connsiteY2" fmla="*/ 8749 h 20151"/>
                  <a:gd name="connsiteX3" fmla="*/ 81673 w 89153"/>
                  <a:gd name="connsiteY3" fmla="*/ 8902 h 20151"/>
                  <a:gd name="connsiteX4" fmla="*/ 85959 w 89153"/>
                  <a:gd name="connsiteY4" fmla="*/ 12807 h 20151"/>
                  <a:gd name="connsiteX5" fmla="*/ -719 w 89153"/>
                  <a:gd name="connsiteY5" fmla="*/ 17189 h 20151"/>
                  <a:gd name="connsiteX6" fmla="*/ 88435 w 89153"/>
                  <a:gd name="connsiteY6" fmla="*/ -337 h 2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9153" h="20151">
                    <a:moveTo>
                      <a:pt x="88435" y="-337"/>
                    </a:moveTo>
                    <a:lnTo>
                      <a:pt x="81673" y="6330"/>
                    </a:lnTo>
                    <a:cubicBezTo>
                      <a:pt x="80958" y="6959"/>
                      <a:pt x="80892" y="8045"/>
                      <a:pt x="81521" y="8749"/>
                    </a:cubicBezTo>
                    <a:cubicBezTo>
                      <a:pt x="81568" y="8806"/>
                      <a:pt x="81615" y="8854"/>
                      <a:pt x="81673" y="8902"/>
                    </a:cubicBezTo>
                    <a:lnTo>
                      <a:pt x="85959" y="12807"/>
                    </a:lnTo>
                    <a:cubicBezTo>
                      <a:pt x="57689" y="20322"/>
                      <a:pt x="28161" y="21808"/>
                      <a:pt x="-719" y="17189"/>
                    </a:cubicBezTo>
                    <a:cubicBezTo>
                      <a:pt x="29962" y="18398"/>
                      <a:pt x="60499" y="12388"/>
                      <a:pt x="88435" y="-337"/>
                    </a:cubicBezTo>
                    <a:close/>
                  </a:path>
                </a:pathLst>
              </a:custGeom>
              <a:solidFill>
                <a:srgbClr val="FACDEF"/>
              </a:solidFill>
              <a:ln w="9525" cap="flat">
                <a:noFill/>
                <a:prstDash val="solid"/>
                <a:miter/>
              </a:ln>
            </p:spPr>
            <p:txBody>
              <a:bodyPr rtlCol="0" anchor="ctr"/>
              <a:lstStyle/>
              <a:p>
                <a:endParaRPr lang="zh-CN" altLang="en-US"/>
              </a:p>
            </p:txBody>
          </p:sp>
          <p:sp>
            <p:nvSpPr>
              <p:cNvPr id="936" name="ïšḷîḍè">
                <a:extLst>
                  <a:ext uri="{FF2B5EF4-FFF2-40B4-BE49-F238E27FC236}">
                    <a16:creationId xmlns:a16="http://schemas.microsoft.com/office/drawing/2014/main" id="{4DBA558D-99AC-F7D5-D02D-48960F80E7E3}"/>
                  </a:ext>
                </a:extLst>
              </p:cNvPr>
              <p:cNvSpPr/>
              <p:nvPr/>
            </p:nvSpPr>
            <p:spPr>
              <a:xfrm>
                <a:off x="4390263" y="1450110"/>
                <a:ext cx="69188" cy="99250"/>
              </a:xfrm>
              <a:custGeom>
                <a:avLst/>
                <a:gdLst>
                  <a:gd name="connsiteX0" fmla="*/ 739 w 69188"/>
                  <a:gd name="connsiteY0" fmla="*/ -337 h 99250"/>
                  <a:gd name="connsiteX1" fmla="*/ 68462 w 69188"/>
                  <a:gd name="connsiteY1" fmla="*/ 98913 h 99250"/>
                  <a:gd name="connsiteX2" fmla="*/ 739 w 69188"/>
                  <a:gd name="connsiteY2" fmla="*/ -337 h 99250"/>
                </a:gdLst>
                <a:ahLst/>
                <a:cxnLst>
                  <a:cxn ang="0">
                    <a:pos x="connsiteX0" y="connsiteY0"/>
                  </a:cxn>
                  <a:cxn ang="0">
                    <a:pos x="connsiteX1" y="connsiteY1"/>
                  </a:cxn>
                  <a:cxn ang="0">
                    <a:pos x="connsiteX2" y="connsiteY2"/>
                  </a:cxn>
                </a:cxnLst>
                <a:rect l="l" t="t" r="r" b="b"/>
                <a:pathLst>
                  <a:path w="69188" h="99250">
                    <a:moveTo>
                      <a:pt x="739" y="-337"/>
                    </a:moveTo>
                    <a:cubicBezTo>
                      <a:pt x="-404" y="234"/>
                      <a:pt x="-13644" y="62908"/>
                      <a:pt x="68462" y="98913"/>
                    </a:cubicBezTo>
                    <a:cubicBezTo>
                      <a:pt x="69319" y="98341"/>
                      <a:pt x="1501" y="66147"/>
                      <a:pt x="739" y="-337"/>
                    </a:cubicBezTo>
                    <a:close/>
                  </a:path>
                </a:pathLst>
              </a:custGeom>
              <a:solidFill>
                <a:srgbClr val="FACDEF"/>
              </a:solidFill>
              <a:ln w="9525" cap="flat">
                <a:noFill/>
                <a:prstDash val="solid"/>
                <a:miter/>
              </a:ln>
            </p:spPr>
            <p:txBody>
              <a:bodyPr rtlCol="0" anchor="ctr"/>
              <a:lstStyle/>
              <a:p>
                <a:endParaRPr lang="zh-CN" altLang="en-US"/>
              </a:p>
            </p:txBody>
          </p:sp>
          <p:sp>
            <p:nvSpPr>
              <p:cNvPr id="937" name="îṧḷiḍé">
                <a:extLst>
                  <a:ext uri="{FF2B5EF4-FFF2-40B4-BE49-F238E27FC236}">
                    <a16:creationId xmlns:a16="http://schemas.microsoft.com/office/drawing/2014/main" id="{E649B20E-8EAC-7A46-B127-DD693326981C}"/>
                  </a:ext>
                </a:extLst>
              </p:cNvPr>
              <p:cNvSpPr/>
              <p:nvPr/>
            </p:nvSpPr>
            <p:spPr>
              <a:xfrm>
                <a:off x="4199780" y="1544915"/>
                <a:ext cx="120025" cy="104315"/>
              </a:xfrm>
              <a:custGeom>
                <a:avLst/>
                <a:gdLst>
                  <a:gd name="connsiteX0" fmla="*/ 21202 w 120025"/>
                  <a:gd name="connsiteY0" fmla="*/ 98024 h 104315"/>
                  <a:gd name="connsiteX1" fmla="*/ 12629 w 120025"/>
                  <a:gd name="connsiteY1" fmla="*/ 79831 h 104315"/>
                  <a:gd name="connsiteX2" fmla="*/ -516 w 120025"/>
                  <a:gd name="connsiteY2" fmla="*/ 52495 h 104315"/>
                  <a:gd name="connsiteX3" fmla="*/ 102736 w 120025"/>
                  <a:gd name="connsiteY3" fmla="*/ 298 h 104315"/>
                  <a:gd name="connsiteX4" fmla="*/ 112261 w 120025"/>
                  <a:gd name="connsiteY4" fmla="*/ 3536 h 104315"/>
                  <a:gd name="connsiteX5" fmla="*/ 118738 w 120025"/>
                  <a:gd name="connsiteY5" fmla="*/ 16871 h 104315"/>
                  <a:gd name="connsiteX6" fmla="*/ 117499 w 120025"/>
                  <a:gd name="connsiteY6" fmla="*/ 24015 h 104315"/>
                  <a:gd name="connsiteX7" fmla="*/ 21202 w 120025"/>
                  <a:gd name="connsiteY7" fmla="*/ 98024 h 10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025" h="104315">
                    <a:moveTo>
                      <a:pt x="21202" y="98024"/>
                    </a:moveTo>
                    <a:cubicBezTo>
                      <a:pt x="19582" y="90880"/>
                      <a:pt x="11677" y="88499"/>
                      <a:pt x="12629" y="79831"/>
                    </a:cubicBezTo>
                    <a:cubicBezTo>
                      <a:pt x="13581" y="71164"/>
                      <a:pt x="-2706" y="66020"/>
                      <a:pt x="-516" y="52495"/>
                    </a:cubicBezTo>
                    <a:cubicBezTo>
                      <a:pt x="913" y="40589"/>
                      <a:pt x="76256" y="8108"/>
                      <a:pt x="102736" y="298"/>
                    </a:cubicBezTo>
                    <a:cubicBezTo>
                      <a:pt x="106269" y="-1264"/>
                      <a:pt x="110413" y="145"/>
                      <a:pt x="112261" y="3536"/>
                    </a:cubicBezTo>
                    <a:lnTo>
                      <a:pt x="118738" y="16871"/>
                    </a:lnTo>
                    <a:cubicBezTo>
                      <a:pt x="119824" y="19281"/>
                      <a:pt x="119328" y="22110"/>
                      <a:pt x="117499" y="24015"/>
                    </a:cubicBezTo>
                    <a:cubicBezTo>
                      <a:pt x="57873" y="90595"/>
                      <a:pt x="26630" y="116884"/>
                      <a:pt x="21202" y="98024"/>
                    </a:cubicBezTo>
                    <a:close/>
                  </a:path>
                </a:pathLst>
              </a:custGeom>
              <a:solidFill>
                <a:srgbClr val="FFA6E7"/>
              </a:solidFill>
              <a:ln w="9525" cap="flat">
                <a:noFill/>
                <a:prstDash val="solid"/>
                <a:miter/>
              </a:ln>
            </p:spPr>
            <p:txBody>
              <a:bodyPr rtlCol="0" anchor="ctr"/>
              <a:lstStyle/>
              <a:p>
                <a:endParaRPr lang="zh-CN" altLang="en-US"/>
              </a:p>
            </p:txBody>
          </p:sp>
          <p:sp>
            <p:nvSpPr>
              <p:cNvPr id="938" name="ïṩ1íde">
                <a:extLst>
                  <a:ext uri="{FF2B5EF4-FFF2-40B4-BE49-F238E27FC236}">
                    <a16:creationId xmlns:a16="http://schemas.microsoft.com/office/drawing/2014/main" id="{7B1CDDDF-C275-7355-A609-AFB45789B2C5}"/>
                  </a:ext>
                </a:extLst>
              </p:cNvPr>
              <p:cNvSpPr/>
              <p:nvPr/>
            </p:nvSpPr>
            <p:spPr>
              <a:xfrm>
                <a:off x="4225224" y="1554694"/>
                <a:ext cx="76200" cy="34671"/>
              </a:xfrm>
              <a:custGeom>
                <a:avLst/>
                <a:gdLst>
                  <a:gd name="connsiteX0" fmla="*/ -719 w 76200"/>
                  <a:gd name="connsiteY0" fmla="*/ 34334 h 34671"/>
                  <a:gd name="connsiteX1" fmla="*/ 75481 w 76200"/>
                  <a:gd name="connsiteY1" fmla="*/ -337 h 34671"/>
                  <a:gd name="connsiteX2" fmla="*/ -719 w 76200"/>
                  <a:gd name="connsiteY2" fmla="*/ 34334 h 34671"/>
                </a:gdLst>
                <a:ahLst/>
                <a:cxnLst>
                  <a:cxn ang="0">
                    <a:pos x="connsiteX0" y="connsiteY0"/>
                  </a:cxn>
                  <a:cxn ang="0">
                    <a:pos x="connsiteX1" y="connsiteY1"/>
                  </a:cxn>
                  <a:cxn ang="0">
                    <a:pos x="connsiteX2" y="connsiteY2"/>
                  </a:cxn>
                </a:cxnLst>
                <a:rect l="l" t="t" r="r" b="b"/>
                <a:pathLst>
                  <a:path w="76200" h="34671">
                    <a:moveTo>
                      <a:pt x="-719" y="34334"/>
                    </a:moveTo>
                    <a:cubicBezTo>
                      <a:pt x="27485" y="30333"/>
                      <a:pt x="53936" y="18293"/>
                      <a:pt x="75481" y="-337"/>
                    </a:cubicBezTo>
                    <a:cubicBezTo>
                      <a:pt x="51888" y="14826"/>
                      <a:pt x="26218" y="26504"/>
                      <a:pt x="-719" y="34334"/>
                    </a:cubicBezTo>
                    <a:close/>
                  </a:path>
                </a:pathLst>
              </a:custGeom>
              <a:solidFill>
                <a:srgbClr val="FACDEF"/>
              </a:solidFill>
              <a:ln w="9525" cap="flat">
                <a:noFill/>
                <a:prstDash val="solid"/>
                <a:miter/>
              </a:ln>
            </p:spPr>
            <p:txBody>
              <a:bodyPr rtlCol="0" anchor="ctr"/>
              <a:lstStyle/>
              <a:p>
                <a:endParaRPr lang="zh-CN" altLang="en-US"/>
              </a:p>
            </p:txBody>
          </p:sp>
          <p:sp>
            <p:nvSpPr>
              <p:cNvPr id="939" name="ïsľiḓè">
                <a:extLst>
                  <a:ext uri="{FF2B5EF4-FFF2-40B4-BE49-F238E27FC236}">
                    <a16:creationId xmlns:a16="http://schemas.microsoft.com/office/drawing/2014/main" id="{2A03A0CD-D1C2-E6B5-3B31-D1C00D09196B}"/>
                  </a:ext>
                </a:extLst>
              </p:cNvPr>
              <p:cNvSpPr/>
              <p:nvPr/>
            </p:nvSpPr>
            <p:spPr>
              <a:xfrm>
                <a:off x="4236177" y="1560124"/>
                <a:ext cx="68389" cy="45815"/>
              </a:xfrm>
              <a:custGeom>
                <a:avLst/>
                <a:gdLst>
                  <a:gd name="connsiteX0" fmla="*/ -719 w 68389"/>
                  <a:gd name="connsiteY0" fmla="*/ 45478 h 45815"/>
                  <a:gd name="connsiteX1" fmla="*/ 67671 w 68389"/>
                  <a:gd name="connsiteY1" fmla="*/ -337 h 45815"/>
                  <a:gd name="connsiteX2" fmla="*/ -719 w 68389"/>
                  <a:gd name="connsiteY2" fmla="*/ 45478 h 45815"/>
                </a:gdLst>
                <a:ahLst/>
                <a:cxnLst>
                  <a:cxn ang="0">
                    <a:pos x="connsiteX0" y="connsiteY0"/>
                  </a:cxn>
                  <a:cxn ang="0">
                    <a:pos x="connsiteX1" y="connsiteY1"/>
                  </a:cxn>
                  <a:cxn ang="0">
                    <a:pos x="connsiteX2" y="connsiteY2"/>
                  </a:cxn>
                </a:cxnLst>
                <a:rect l="l" t="t" r="r" b="b"/>
                <a:pathLst>
                  <a:path w="68389" h="45815">
                    <a:moveTo>
                      <a:pt x="-719" y="45478"/>
                    </a:moveTo>
                    <a:cubicBezTo>
                      <a:pt x="26047" y="37172"/>
                      <a:pt x="49812" y="21256"/>
                      <a:pt x="67671" y="-337"/>
                    </a:cubicBezTo>
                    <a:cubicBezTo>
                      <a:pt x="47269" y="18236"/>
                      <a:pt x="24218" y="33676"/>
                      <a:pt x="-719" y="45478"/>
                    </a:cubicBezTo>
                    <a:close/>
                  </a:path>
                </a:pathLst>
              </a:custGeom>
              <a:solidFill>
                <a:srgbClr val="FACDEF"/>
              </a:solidFill>
              <a:ln w="9525" cap="flat">
                <a:noFill/>
                <a:prstDash val="solid"/>
                <a:miter/>
              </a:ln>
            </p:spPr>
            <p:txBody>
              <a:bodyPr rtlCol="0" anchor="ctr"/>
              <a:lstStyle/>
              <a:p>
                <a:endParaRPr lang="zh-CN" altLang="en-US"/>
              </a:p>
            </p:txBody>
          </p:sp>
          <p:sp>
            <p:nvSpPr>
              <p:cNvPr id="940" name="iśḷiḓe">
                <a:extLst>
                  <a:ext uri="{FF2B5EF4-FFF2-40B4-BE49-F238E27FC236}">
                    <a16:creationId xmlns:a16="http://schemas.microsoft.com/office/drawing/2014/main" id="{360AF004-2AF9-4503-B3DA-3302A9AC0195}"/>
                  </a:ext>
                </a:extLst>
              </p:cNvPr>
              <p:cNvSpPr/>
              <p:nvPr/>
            </p:nvSpPr>
            <p:spPr>
              <a:xfrm>
                <a:off x="4252561" y="1562505"/>
                <a:ext cx="57150" cy="57150"/>
              </a:xfrm>
              <a:custGeom>
                <a:avLst/>
                <a:gdLst>
                  <a:gd name="connsiteX0" fmla="*/ -719 w 57150"/>
                  <a:gd name="connsiteY0" fmla="*/ 56813 h 57150"/>
                  <a:gd name="connsiteX1" fmla="*/ 56431 w 57150"/>
                  <a:gd name="connsiteY1" fmla="*/ -337 h 57150"/>
                  <a:gd name="connsiteX2" fmla="*/ -719 w 57150"/>
                  <a:gd name="connsiteY2" fmla="*/ 56813 h 57150"/>
                </a:gdLst>
                <a:ahLst/>
                <a:cxnLst>
                  <a:cxn ang="0">
                    <a:pos x="connsiteX0" y="connsiteY0"/>
                  </a:cxn>
                  <a:cxn ang="0">
                    <a:pos x="connsiteX1" y="connsiteY1"/>
                  </a:cxn>
                  <a:cxn ang="0">
                    <a:pos x="connsiteX2" y="connsiteY2"/>
                  </a:cxn>
                </a:cxnLst>
                <a:rect l="l" t="t" r="r" b="b"/>
                <a:pathLst>
                  <a:path w="57150" h="57150">
                    <a:moveTo>
                      <a:pt x="-719" y="56813"/>
                    </a:moveTo>
                    <a:cubicBezTo>
                      <a:pt x="23675" y="43982"/>
                      <a:pt x="43601" y="24056"/>
                      <a:pt x="56431" y="-337"/>
                    </a:cubicBezTo>
                    <a:cubicBezTo>
                      <a:pt x="40439" y="21541"/>
                      <a:pt x="21160" y="40820"/>
                      <a:pt x="-719" y="56813"/>
                    </a:cubicBezTo>
                    <a:close/>
                  </a:path>
                </a:pathLst>
              </a:custGeom>
              <a:solidFill>
                <a:srgbClr val="FACDEF"/>
              </a:solidFill>
              <a:ln w="9525" cap="flat">
                <a:noFill/>
                <a:prstDash val="solid"/>
                <a:miter/>
              </a:ln>
            </p:spPr>
            <p:txBody>
              <a:bodyPr rtlCol="0" anchor="ctr"/>
              <a:lstStyle/>
              <a:p>
                <a:endParaRPr lang="zh-CN" altLang="en-US"/>
              </a:p>
            </p:txBody>
          </p:sp>
          <p:sp>
            <p:nvSpPr>
              <p:cNvPr id="941" name="íṧḷïdè">
                <a:extLst>
                  <a:ext uri="{FF2B5EF4-FFF2-40B4-BE49-F238E27FC236}">
                    <a16:creationId xmlns:a16="http://schemas.microsoft.com/office/drawing/2014/main" id="{C459C4E3-C76D-ACCD-D3D1-EFDCBF15FC59}"/>
                  </a:ext>
                </a:extLst>
              </p:cNvPr>
              <p:cNvSpPr/>
              <p:nvPr/>
            </p:nvSpPr>
            <p:spPr>
              <a:xfrm>
                <a:off x="3362925" y="1147367"/>
                <a:ext cx="225171" cy="186347"/>
              </a:xfrm>
              <a:custGeom>
                <a:avLst/>
                <a:gdLst>
                  <a:gd name="connsiteX0" fmla="*/ 224453 w 225171"/>
                  <a:gd name="connsiteY0" fmla="*/ 17989 h 186347"/>
                  <a:gd name="connsiteX1" fmla="*/ 170160 w 225171"/>
                  <a:gd name="connsiteY1" fmla="*/ 5416 h 186347"/>
                  <a:gd name="connsiteX2" fmla="*/ 121678 w 225171"/>
                  <a:gd name="connsiteY2" fmla="*/ 50279 h 186347"/>
                  <a:gd name="connsiteX3" fmla="*/ 66433 w 225171"/>
                  <a:gd name="connsiteY3" fmla="*/ 74568 h 186347"/>
                  <a:gd name="connsiteX4" fmla="*/ 44430 w 225171"/>
                  <a:gd name="connsiteY4" fmla="*/ 106667 h 186347"/>
                  <a:gd name="connsiteX5" fmla="*/ 15855 w 225171"/>
                  <a:gd name="connsiteY5" fmla="*/ 133528 h 186347"/>
                  <a:gd name="connsiteX6" fmla="*/ -719 w 225171"/>
                  <a:gd name="connsiteY6" fmla="*/ 186010 h 186347"/>
                  <a:gd name="connsiteX7" fmla="*/ 224453 w 225171"/>
                  <a:gd name="connsiteY7" fmla="*/ 17989 h 186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171" h="186347">
                    <a:moveTo>
                      <a:pt x="224453" y="17989"/>
                    </a:moveTo>
                    <a:cubicBezTo>
                      <a:pt x="224453" y="17989"/>
                      <a:pt x="197401" y="-12777"/>
                      <a:pt x="170160" y="5416"/>
                    </a:cubicBezTo>
                    <a:cubicBezTo>
                      <a:pt x="142919" y="23609"/>
                      <a:pt x="145109" y="36849"/>
                      <a:pt x="121678" y="50279"/>
                    </a:cubicBezTo>
                    <a:cubicBezTo>
                      <a:pt x="98246" y="63709"/>
                      <a:pt x="81387" y="60661"/>
                      <a:pt x="66433" y="74568"/>
                    </a:cubicBezTo>
                    <a:cubicBezTo>
                      <a:pt x="51478" y="88474"/>
                      <a:pt x="56908" y="93618"/>
                      <a:pt x="44430" y="106667"/>
                    </a:cubicBezTo>
                    <a:cubicBezTo>
                      <a:pt x="31952" y="119716"/>
                      <a:pt x="27094" y="112953"/>
                      <a:pt x="15855" y="133528"/>
                    </a:cubicBezTo>
                    <a:cubicBezTo>
                      <a:pt x="8121" y="150244"/>
                      <a:pt x="2549" y="167884"/>
                      <a:pt x="-719" y="186010"/>
                    </a:cubicBezTo>
                    <a:cubicBezTo>
                      <a:pt x="64728" y="118154"/>
                      <a:pt x="140775" y="61414"/>
                      <a:pt x="224453" y="17989"/>
                    </a:cubicBezTo>
                    <a:close/>
                  </a:path>
                </a:pathLst>
              </a:custGeom>
              <a:solidFill>
                <a:srgbClr val="FFA6E7"/>
              </a:solidFill>
              <a:ln w="9525" cap="flat">
                <a:noFill/>
                <a:prstDash val="solid"/>
                <a:miter/>
              </a:ln>
            </p:spPr>
            <p:txBody>
              <a:bodyPr rtlCol="0" anchor="ctr"/>
              <a:lstStyle/>
              <a:p>
                <a:endParaRPr lang="zh-CN" altLang="en-US"/>
              </a:p>
            </p:txBody>
          </p:sp>
          <p:sp>
            <p:nvSpPr>
              <p:cNvPr id="942" name="ïs1idê">
                <a:extLst>
                  <a:ext uri="{FF2B5EF4-FFF2-40B4-BE49-F238E27FC236}">
                    <a16:creationId xmlns:a16="http://schemas.microsoft.com/office/drawing/2014/main" id="{B01F8109-CCC4-DEE8-C85C-2BCC54AEBAB5}"/>
                  </a:ext>
                </a:extLst>
              </p:cNvPr>
              <p:cNvSpPr/>
              <p:nvPr/>
            </p:nvSpPr>
            <p:spPr>
              <a:xfrm>
                <a:off x="3374141" y="1436233"/>
                <a:ext cx="45398" cy="37229"/>
              </a:xfrm>
              <a:custGeom>
                <a:avLst/>
                <a:gdLst>
                  <a:gd name="connsiteX0" fmla="*/ 39216 w 45398"/>
                  <a:gd name="connsiteY0" fmla="*/ -82 h 37229"/>
                  <a:gd name="connsiteX1" fmla="*/ 38644 w 45398"/>
                  <a:gd name="connsiteY1" fmla="*/ 30780 h 37229"/>
                  <a:gd name="connsiteX2" fmla="*/ 8450 w 45398"/>
                  <a:gd name="connsiteY2" fmla="*/ 34875 h 37229"/>
                  <a:gd name="connsiteX3" fmla="*/ 5211 w 45398"/>
                  <a:gd name="connsiteY3" fmla="*/ 13730 h 37229"/>
                  <a:gd name="connsiteX4" fmla="*/ 39216 w 45398"/>
                  <a:gd name="connsiteY4" fmla="*/ -82 h 372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398" h="37229">
                    <a:moveTo>
                      <a:pt x="39216" y="-82"/>
                    </a:moveTo>
                    <a:cubicBezTo>
                      <a:pt x="39216" y="-82"/>
                      <a:pt x="51884" y="27541"/>
                      <a:pt x="38644" y="30780"/>
                    </a:cubicBezTo>
                    <a:cubicBezTo>
                      <a:pt x="25404" y="34018"/>
                      <a:pt x="25404" y="23826"/>
                      <a:pt x="8450" y="34875"/>
                    </a:cubicBezTo>
                    <a:cubicBezTo>
                      <a:pt x="-1075" y="41638"/>
                      <a:pt x="-4790" y="30589"/>
                      <a:pt x="5211" y="13730"/>
                    </a:cubicBezTo>
                    <a:cubicBezTo>
                      <a:pt x="15213" y="-3129"/>
                      <a:pt x="39311" y="-177"/>
                      <a:pt x="39216" y="-82"/>
                    </a:cubicBezTo>
                    <a:close/>
                  </a:path>
                </a:pathLst>
              </a:custGeom>
              <a:solidFill>
                <a:srgbClr val="FFA6E7"/>
              </a:solidFill>
              <a:ln w="9525" cap="flat">
                <a:noFill/>
                <a:prstDash val="solid"/>
                <a:miter/>
              </a:ln>
            </p:spPr>
            <p:txBody>
              <a:bodyPr rtlCol="0" anchor="ctr"/>
              <a:lstStyle/>
              <a:p>
                <a:endParaRPr lang="zh-CN" altLang="en-US"/>
              </a:p>
            </p:txBody>
          </p:sp>
          <p:sp>
            <p:nvSpPr>
              <p:cNvPr id="943" name="îSľîde">
                <a:extLst>
                  <a:ext uri="{FF2B5EF4-FFF2-40B4-BE49-F238E27FC236}">
                    <a16:creationId xmlns:a16="http://schemas.microsoft.com/office/drawing/2014/main" id="{35712507-AEC4-06C7-09FC-7F9FD23615CF}"/>
                  </a:ext>
                </a:extLst>
              </p:cNvPr>
              <p:cNvSpPr/>
              <p:nvPr/>
            </p:nvSpPr>
            <p:spPr>
              <a:xfrm>
                <a:off x="3200386" y="1444261"/>
                <a:ext cx="142865" cy="142489"/>
              </a:xfrm>
              <a:custGeom>
                <a:avLst/>
                <a:gdLst>
                  <a:gd name="connsiteX0" fmla="*/ 73048 w 142865"/>
                  <a:gd name="connsiteY0" fmla="*/ 70853 h 142489"/>
                  <a:gd name="connsiteX1" fmla="*/ 3896 w 142865"/>
                  <a:gd name="connsiteY1" fmla="*/ 72663 h 142489"/>
                  <a:gd name="connsiteX2" fmla="*/ 1992 w 142865"/>
                  <a:gd name="connsiteY2" fmla="*/ 60185 h 142489"/>
                  <a:gd name="connsiteX3" fmla="*/ 123054 w 142865"/>
                  <a:gd name="connsiteY3" fmla="*/ 1225 h 142489"/>
                  <a:gd name="connsiteX4" fmla="*/ 129722 w 142865"/>
                  <a:gd name="connsiteY4" fmla="*/ 8750 h 142489"/>
                  <a:gd name="connsiteX5" fmla="*/ 137913 w 142865"/>
                  <a:gd name="connsiteY5" fmla="*/ 14465 h 142489"/>
                  <a:gd name="connsiteX6" fmla="*/ 118863 w 142865"/>
                  <a:gd name="connsiteY6" fmla="*/ 137719 h 142489"/>
                  <a:gd name="connsiteX7" fmla="*/ 110348 w 142865"/>
                  <a:gd name="connsiteY7" fmla="*/ 141767 h 142489"/>
                  <a:gd name="connsiteX8" fmla="*/ 107434 w 142865"/>
                  <a:gd name="connsiteY8" fmla="*/ 139719 h 142489"/>
                  <a:gd name="connsiteX9" fmla="*/ 82192 w 142865"/>
                  <a:gd name="connsiteY9" fmla="*/ 77235 h 142489"/>
                  <a:gd name="connsiteX10" fmla="*/ 75248 w 142865"/>
                  <a:gd name="connsiteY10" fmla="*/ 70463 h 142489"/>
                  <a:gd name="connsiteX11" fmla="*/ 73048 w 142865"/>
                  <a:gd name="connsiteY11" fmla="*/ 70853 h 142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65" h="142489">
                    <a:moveTo>
                      <a:pt x="73048" y="70853"/>
                    </a:moveTo>
                    <a:cubicBezTo>
                      <a:pt x="50378" y="76330"/>
                      <a:pt x="26813" y="76949"/>
                      <a:pt x="3896" y="72663"/>
                    </a:cubicBezTo>
                    <a:cubicBezTo>
                      <a:pt x="-1247" y="71806"/>
                      <a:pt x="-2390" y="64757"/>
                      <a:pt x="1992" y="60185"/>
                    </a:cubicBezTo>
                    <a:cubicBezTo>
                      <a:pt x="81525" y="-18301"/>
                      <a:pt x="124007" y="2559"/>
                      <a:pt x="123054" y="1225"/>
                    </a:cubicBezTo>
                    <a:cubicBezTo>
                      <a:pt x="125245" y="3702"/>
                      <a:pt x="127436" y="6274"/>
                      <a:pt x="129722" y="8750"/>
                    </a:cubicBezTo>
                    <a:lnTo>
                      <a:pt x="137913" y="14465"/>
                    </a:lnTo>
                    <a:cubicBezTo>
                      <a:pt x="139151" y="14941"/>
                      <a:pt x="154201" y="50660"/>
                      <a:pt x="118863" y="137719"/>
                    </a:cubicBezTo>
                    <a:cubicBezTo>
                      <a:pt x="117625" y="141186"/>
                      <a:pt x="113815" y="142996"/>
                      <a:pt x="110348" y="141767"/>
                    </a:cubicBezTo>
                    <a:cubicBezTo>
                      <a:pt x="109205" y="141357"/>
                      <a:pt x="108205" y="140652"/>
                      <a:pt x="107434" y="139719"/>
                    </a:cubicBezTo>
                    <a:cubicBezTo>
                      <a:pt x="93346" y="121660"/>
                      <a:pt x="84602" y="100009"/>
                      <a:pt x="82192" y="77235"/>
                    </a:cubicBezTo>
                    <a:cubicBezTo>
                      <a:pt x="82144" y="73444"/>
                      <a:pt x="79039" y="70415"/>
                      <a:pt x="75248" y="70463"/>
                    </a:cubicBezTo>
                    <a:cubicBezTo>
                      <a:pt x="74496" y="70472"/>
                      <a:pt x="73753" y="70606"/>
                      <a:pt x="73048" y="70853"/>
                    </a:cubicBezTo>
                    <a:close/>
                  </a:path>
                </a:pathLst>
              </a:custGeom>
              <a:solidFill>
                <a:srgbClr val="FFA6E7"/>
              </a:solidFill>
              <a:ln w="9525" cap="flat">
                <a:noFill/>
                <a:prstDash val="solid"/>
                <a:miter/>
              </a:ln>
            </p:spPr>
            <p:txBody>
              <a:bodyPr rtlCol="0" anchor="ctr"/>
              <a:lstStyle/>
              <a:p>
                <a:endParaRPr lang="zh-CN" altLang="en-US"/>
              </a:p>
            </p:txBody>
          </p:sp>
          <p:grpSp>
            <p:nvGrpSpPr>
              <p:cNvPr id="944" name="图形 261">
                <a:extLst>
                  <a:ext uri="{FF2B5EF4-FFF2-40B4-BE49-F238E27FC236}">
                    <a16:creationId xmlns:a16="http://schemas.microsoft.com/office/drawing/2014/main" id="{A29F76E1-852E-6769-6C02-690E226DE08E}"/>
                  </a:ext>
                </a:extLst>
              </p:cNvPr>
              <p:cNvGrpSpPr/>
              <p:nvPr/>
            </p:nvGrpSpPr>
            <p:grpSpPr>
              <a:xfrm>
                <a:off x="3223288" y="1444490"/>
                <a:ext cx="114681" cy="114395"/>
                <a:chOff x="3223288" y="1444490"/>
                <a:chExt cx="114681" cy="114395"/>
              </a:xfrm>
              <a:solidFill>
                <a:srgbClr val="FACDEF"/>
              </a:solidFill>
            </p:grpSpPr>
            <p:sp>
              <p:nvSpPr>
                <p:cNvPr id="1014" name="iSḻíḑe">
                  <a:extLst>
                    <a:ext uri="{FF2B5EF4-FFF2-40B4-BE49-F238E27FC236}">
                      <a16:creationId xmlns:a16="http://schemas.microsoft.com/office/drawing/2014/main" id="{FB73C75C-C848-CC4C-5F5C-6D80933A1742}"/>
                    </a:ext>
                  </a:extLst>
                </p:cNvPr>
                <p:cNvSpPr/>
                <p:nvPr/>
              </p:nvSpPr>
              <p:spPr>
                <a:xfrm>
                  <a:off x="3223288" y="1460401"/>
                  <a:ext cx="85197" cy="43239"/>
                </a:xfrm>
                <a:custGeom>
                  <a:avLst/>
                  <a:gdLst>
                    <a:gd name="connsiteX0" fmla="*/ -717 w 85197"/>
                    <a:gd name="connsiteY0" fmla="*/ 42902 h 43239"/>
                    <a:gd name="connsiteX1" fmla="*/ 84436 w 85197"/>
                    <a:gd name="connsiteY1" fmla="*/ 39 h 43239"/>
                    <a:gd name="connsiteX2" fmla="*/ -717 w 85197"/>
                    <a:gd name="connsiteY2" fmla="*/ 42902 h 43239"/>
                  </a:gdLst>
                  <a:ahLst/>
                  <a:cxnLst>
                    <a:cxn ang="0">
                      <a:pos x="connsiteX0" y="connsiteY0"/>
                    </a:cxn>
                    <a:cxn ang="0">
                      <a:pos x="connsiteX1" y="connsiteY1"/>
                    </a:cxn>
                    <a:cxn ang="0">
                      <a:pos x="connsiteX2" y="connsiteY2"/>
                    </a:cxn>
                  </a:cxnLst>
                  <a:rect l="l" t="t" r="r" b="b"/>
                  <a:pathLst>
                    <a:path w="85197" h="43239">
                      <a:moveTo>
                        <a:pt x="-717" y="42902"/>
                      </a:moveTo>
                      <a:cubicBezTo>
                        <a:pt x="46908" y="-8247"/>
                        <a:pt x="85960" y="325"/>
                        <a:pt x="84436" y="39"/>
                      </a:cubicBezTo>
                      <a:cubicBezTo>
                        <a:pt x="53289" y="1468"/>
                        <a:pt x="-1003" y="42235"/>
                        <a:pt x="-717" y="42902"/>
                      </a:cubicBezTo>
                      <a:close/>
                    </a:path>
                  </a:pathLst>
                </a:custGeom>
                <a:solidFill>
                  <a:srgbClr val="FACDEF"/>
                </a:solidFill>
                <a:ln w="9525" cap="flat">
                  <a:noFill/>
                  <a:prstDash val="solid"/>
                  <a:miter/>
                </a:ln>
              </p:spPr>
              <p:txBody>
                <a:bodyPr rtlCol="0" anchor="ctr"/>
                <a:lstStyle/>
                <a:p>
                  <a:endParaRPr lang="zh-CN" altLang="en-US"/>
                </a:p>
              </p:txBody>
            </p:sp>
            <p:sp>
              <p:nvSpPr>
                <p:cNvPr id="1015" name="ïš1íḍe">
                  <a:extLst>
                    <a:ext uri="{FF2B5EF4-FFF2-40B4-BE49-F238E27FC236}">
                      <a16:creationId xmlns:a16="http://schemas.microsoft.com/office/drawing/2014/main" id="{FBA4719D-8E8D-F0B4-45E2-2F791FBED6E5}"/>
                    </a:ext>
                  </a:extLst>
                </p:cNvPr>
                <p:cNvSpPr/>
                <p:nvPr/>
              </p:nvSpPr>
              <p:spPr>
                <a:xfrm>
                  <a:off x="3312524" y="1470385"/>
                  <a:ext cx="16680" cy="88499"/>
                </a:xfrm>
                <a:custGeom>
                  <a:avLst/>
                  <a:gdLst>
                    <a:gd name="connsiteX0" fmla="*/ 13107 w 16680"/>
                    <a:gd name="connsiteY0" fmla="*/ -325 h 88499"/>
                    <a:gd name="connsiteX1" fmla="*/ -704 w 16680"/>
                    <a:gd name="connsiteY1" fmla="*/ 88162 h 88499"/>
                    <a:gd name="connsiteX2" fmla="*/ 13107 w 16680"/>
                    <a:gd name="connsiteY2" fmla="*/ -325 h 88499"/>
                  </a:gdLst>
                  <a:ahLst/>
                  <a:cxnLst>
                    <a:cxn ang="0">
                      <a:pos x="connsiteX0" y="connsiteY0"/>
                    </a:cxn>
                    <a:cxn ang="0">
                      <a:pos x="connsiteX1" y="connsiteY1"/>
                    </a:cxn>
                    <a:cxn ang="0">
                      <a:pos x="connsiteX2" y="connsiteY2"/>
                    </a:cxn>
                  </a:cxnLst>
                  <a:rect l="l" t="t" r="r" b="b"/>
                  <a:pathLst>
                    <a:path w="16680" h="88499">
                      <a:moveTo>
                        <a:pt x="13107" y="-325"/>
                      </a:moveTo>
                      <a:cubicBezTo>
                        <a:pt x="13107" y="-1087"/>
                        <a:pt x="25299" y="33298"/>
                        <a:pt x="-704" y="88162"/>
                      </a:cubicBezTo>
                      <a:cubicBezTo>
                        <a:pt x="-1276" y="88067"/>
                        <a:pt x="15583" y="29679"/>
                        <a:pt x="13107" y="-325"/>
                      </a:cubicBezTo>
                      <a:close/>
                    </a:path>
                  </a:pathLst>
                </a:custGeom>
                <a:solidFill>
                  <a:srgbClr val="FACDEF"/>
                </a:solidFill>
                <a:ln w="9525" cap="flat">
                  <a:noFill/>
                  <a:prstDash val="solid"/>
                  <a:miter/>
                </a:ln>
              </p:spPr>
              <p:txBody>
                <a:bodyPr rtlCol="0" anchor="ctr"/>
                <a:lstStyle/>
                <a:p>
                  <a:endParaRPr lang="zh-CN" altLang="en-US"/>
                </a:p>
              </p:txBody>
            </p:sp>
            <p:sp>
              <p:nvSpPr>
                <p:cNvPr id="1016" name="îṥ1íďé">
                  <a:extLst>
                    <a:ext uri="{FF2B5EF4-FFF2-40B4-BE49-F238E27FC236}">
                      <a16:creationId xmlns:a16="http://schemas.microsoft.com/office/drawing/2014/main" id="{4C6CD773-ED8A-E3F1-15EE-E2FA939008BF}"/>
                    </a:ext>
                  </a:extLst>
                </p:cNvPr>
                <p:cNvSpPr/>
                <p:nvPr/>
              </p:nvSpPr>
              <p:spPr>
                <a:xfrm>
                  <a:off x="3255960" y="1444490"/>
                  <a:ext cx="82010" cy="90011"/>
                </a:xfrm>
                <a:custGeom>
                  <a:avLst/>
                  <a:gdLst>
                    <a:gd name="connsiteX0" fmla="*/ 42239 w 82010"/>
                    <a:gd name="connsiteY0" fmla="*/ 89674 h 90011"/>
                    <a:gd name="connsiteX1" fmla="*/ 57003 w 82010"/>
                    <a:gd name="connsiteY1" fmla="*/ 26714 h 90011"/>
                    <a:gd name="connsiteX2" fmla="*/ -719 w 82010"/>
                    <a:gd name="connsiteY2" fmla="*/ 63956 h 90011"/>
                    <a:gd name="connsiteX3" fmla="*/ 57574 w 82010"/>
                    <a:gd name="connsiteY3" fmla="*/ 22523 h 90011"/>
                    <a:gd name="connsiteX4" fmla="*/ 58908 w 82010"/>
                    <a:gd name="connsiteY4" fmla="*/ -337 h 90011"/>
                    <a:gd name="connsiteX5" fmla="*/ 61289 w 82010"/>
                    <a:gd name="connsiteY5" fmla="*/ 21475 h 90011"/>
                    <a:gd name="connsiteX6" fmla="*/ 81292 w 82010"/>
                    <a:gd name="connsiteY6" fmla="*/ 19379 h 90011"/>
                    <a:gd name="connsiteX7" fmla="*/ 61099 w 82010"/>
                    <a:gd name="connsiteY7" fmla="*/ 24999 h 90011"/>
                    <a:gd name="connsiteX8" fmla="*/ 42239 w 82010"/>
                    <a:gd name="connsiteY8" fmla="*/ 89674 h 90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10" h="90011">
                      <a:moveTo>
                        <a:pt x="42239" y="89674"/>
                      </a:moveTo>
                      <a:cubicBezTo>
                        <a:pt x="42239" y="89674"/>
                        <a:pt x="51764" y="56146"/>
                        <a:pt x="57003" y="26714"/>
                      </a:cubicBezTo>
                      <a:cubicBezTo>
                        <a:pt x="36248" y="36601"/>
                        <a:pt x="16846" y="49117"/>
                        <a:pt x="-719" y="63956"/>
                      </a:cubicBezTo>
                      <a:cubicBezTo>
                        <a:pt x="14312" y="44821"/>
                        <a:pt x="34562" y="30428"/>
                        <a:pt x="57574" y="22523"/>
                      </a:cubicBezTo>
                      <a:cubicBezTo>
                        <a:pt x="58870" y="14979"/>
                        <a:pt x="59317" y="7311"/>
                        <a:pt x="58908" y="-337"/>
                      </a:cubicBezTo>
                      <a:cubicBezTo>
                        <a:pt x="61022" y="6730"/>
                        <a:pt x="61822" y="14122"/>
                        <a:pt x="61289" y="21475"/>
                      </a:cubicBezTo>
                      <a:cubicBezTo>
                        <a:pt x="67728" y="19360"/>
                        <a:pt x="74548" y="18646"/>
                        <a:pt x="81292" y="19379"/>
                      </a:cubicBezTo>
                      <a:cubicBezTo>
                        <a:pt x="74339" y="20342"/>
                        <a:pt x="67547" y="22227"/>
                        <a:pt x="61099" y="24999"/>
                      </a:cubicBezTo>
                      <a:cubicBezTo>
                        <a:pt x="59213" y="47602"/>
                        <a:pt x="52803" y="69595"/>
                        <a:pt x="42239" y="89674"/>
                      </a:cubicBezTo>
                      <a:close/>
                    </a:path>
                  </a:pathLst>
                </a:custGeom>
                <a:solidFill>
                  <a:srgbClr val="FACDEF"/>
                </a:solidFill>
                <a:ln w="9525" cap="flat">
                  <a:noFill/>
                  <a:prstDash val="solid"/>
                  <a:miter/>
                </a:ln>
              </p:spPr>
              <p:txBody>
                <a:bodyPr rtlCol="0" anchor="ctr"/>
                <a:lstStyle/>
                <a:p>
                  <a:endParaRPr lang="zh-CN" altLang="en-US"/>
                </a:p>
              </p:txBody>
            </p:sp>
          </p:grpSp>
          <p:sp>
            <p:nvSpPr>
              <p:cNvPr id="945" name="ï$lîḑê">
                <a:extLst>
                  <a:ext uri="{FF2B5EF4-FFF2-40B4-BE49-F238E27FC236}">
                    <a16:creationId xmlns:a16="http://schemas.microsoft.com/office/drawing/2014/main" id="{F770FAA0-5416-43A6-D693-21774E40A5C6}"/>
                  </a:ext>
                </a:extLst>
              </p:cNvPr>
              <p:cNvSpPr/>
              <p:nvPr/>
            </p:nvSpPr>
            <p:spPr>
              <a:xfrm>
                <a:off x="3294152" y="1153482"/>
                <a:ext cx="498369" cy="337350"/>
              </a:xfrm>
              <a:custGeom>
                <a:avLst/>
                <a:gdLst>
                  <a:gd name="connsiteX0" fmla="*/ 28335 w 498369"/>
                  <a:gd name="connsiteY0" fmla="*/ 336772 h 337350"/>
                  <a:gd name="connsiteX1" fmla="*/ 39956 w 498369"/>
                  <a:gd name="connsiteY1" fmla="*/ 334962 h 337350"/>
                  <a:gd name="connsiteX2" fmla="*/ 293035 w 498369"/>
                  <a:gd name="connsiteY2" fmla="*/ 209803 h 337350"/>
                  <a:gd name="connsiteX3" fmla="*/ 308465 w 498369"/>
                  <a:gd name="connsiteY3" fmla="*/ 201612 h 337350"/>
                  <a:gd name="connsiteX4" fmla="*/ 492108 w 498369"/>
                  <a:gd name="connsiteY4" fmla="*/ 61594 h 337350"/>
                  <a:gd name="connsiteX5" fmla="*/ 492108 w 498369"/>
                  <a:gd name="connsiteY5" fmla="*/ 61594 h 337350"/>
                  <a:gd name="connsiteX6" fmla="*/ 495727 w 498369"/>
                  <a:gd name="connsiteY6" fmla="*/ 57499 h 337350"/>
                  <a:gd name="connsiteX7" fmla="*/ 497632 w 498369"/>
                  <a:gd name="connsiteY7" fmla="*/ 53212 h 337350"/>
                  <a:gd name="connsiteX8" fmla="*/ 497632 w 498369"/>
                  <a:gd name="connsiteY8" fmla="*/ 53212 h 337350"/>
                  <a:gd name="connsiteX9" fmla="*/ 496108 w 498369"/>
                  <a:gd name="connsiteY9" fmla="*/ 50164 h 337350"/>
                  <a:gd name="connsiteX10" fmla="*/ 486583 w 498369"/>
                  <a:gd name="connsiteY10" fmla="*/ 43783 h 337350"/>
                  <a:gd name="connsiteX11" fmla="*/ 486583 w 498369"/>
                  <a:gd name="connsiteY11" fmla="*/ 41973 h 337350"/>
                  <a:gd name="connsiteX12" fmla="*/ 493536 w 498369"/>
                  <a:gd name="connsiteY12" fmla="*/ 32448 h 337350"/>
                  <a:gd name="connsiteX13" fmla="*/ 493536 w 498369"/>
                  <a:gd name="connsiteY13" fmla="*/ 29114 h 337350"/>
                  <a:gd name="connsiteX14" fmla="*/ 490107 w 498369"/>
                  <a:gd name="connsiteY14" fmla="*/ 25780 h 337350"/>
                  <a:gd name="connsiteX15" fmla="*/ 222550 w 498369"/>
                  <a:gd name="connsiteY15" fmla="*/ 38734 h 337350"/>
                  <a:gd name="connsiteX16" fmla="*/ 203500 w 498369"/>
                  <a:gd name="connsiteY16" fmla="*/ 49212 h 337350"/>
                  <a:gd name="connsiteX17" fmla="*/ 71483 w 498369"/>
                  <a:gd name="connsiteY17" fmla="*/ 176370 h 337350"/>
                  <a:gd name="connsiteX18" fmla="*/ 71483 w 498369"/>
                  <a:gd name="connsiteY18" fmla="*/ 176370 h 337350"/>
                  <a:gd name="connsiteX19" fmla="*/ 46 w 498369"/>
                  <a:gd name="connsiteY19" fmla="*/ 301434 h 337350"/>
                  <a:gd name="connsiteX20" fmla="*/ 46 w 498369"/>
                  <a:gd name="connsiteY20" fmla="*/ 311626 h 337350"/>
                  <a:gd name="connsiteX21" fmla="*/ 28335 w 498369"/>
                  <a:gd name="connsiteY21" fmla="*/ 336772 h 3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8369" h="337350">
                    <a:moveTo>
                      <a:pt x="28335" y="336772"/>
                    </a:moveTo>
                    <a:cubicBezTo>
                      <a:pt x="32307" y="337410"/>
                      <a:pt x="36374" y="336772"/>
                      <a:pt x="39956" y="334962"/>
                    </a:cubicBezTo>
                    <a:cubicBezTo>
                      <a:pt x="217502" y="230187"/>
                      <a:pt x="278081" y="224472"/>
                      <a:pt x="293035" y="209803"/>
                    </a:cubicBezTo>
                    <a:cubicBezTo>
                      <a:pt x="298083" y="206946"/>
                      <a:pt x="303227" y="204279"/>
                      <a:pt x="308465" y="201612"/>
                    </a:cubicBezTo>
                    <a:cubicBezTo>
                      <a:pt x="377674" y="166484"/>
                      <a:pt x="439911" y="119030"/>
                      <a:pt x="492108" y="61594"/>
                    </a:cubicBezTo>
                    <a:lnTo>
                      <a:pt x="492108" y="61594"/>
                    </a:lnTo>
                    <a:lnTo>
                      <a:pt x="495727" y="57499"/>
                    </a:lnTo>
                    <a:cubicBezTo>
                      <a:pt x="496823" y="56318"/>
                      <a:pt x="497489" y="54812"/>
                      <a:pt x="497632" y="53212"/>
                    </a:cubicBezTo>
                    <a:lnTo>
                      <a:pt x="497632" y="53212"/>
                    </a:lnTo>
                    <a:cubicBezTo>
                      <a:pt x="497765" y="51984"/>
                      <a:pt x="497175" y="50793"/>
                      <a:pt x="496108" y="50164"/>
                    </a:cubicBezTo>
                    <a:lnTo>
                      <a:pt x="486583" y="43783"/>
                    </a:lnTo>
                    <a:cubicBezTo>
                      <a:pt x="486155" y="43259"/>
                      <a:pt x="486155" y="42497"/>
                      <a:pt x="486583" y="41973"/>
                    </a:cubicBezTo>
                    <a:cubicBezTo>
                      <a:pt x="488869" y="38829"/>
                      <a:pt x="491250" y="35686"/>
                      <a:pt x="493536" y="32448"/>
                    </a:cubicBezTo>
                    <a:cubicBezTo>
                      <a:pt x="494251" y="31448"/>
                      <a:pt x="494251" y="30114"/>
                      <a:pt x="493536" y="29114"/>
                    </a:cubicBezTo>
                    <a:cubicBezTo>
                      <a:pt x="492774" y="27666"/>
                      <a:pt x="491574" y="26504"/>
                      <a:pt x="490107" y="25780"/>
                    </a:cubicBezTo>
                    <a:cubicBezTo>
                      <a:pt x="473915" y="16255"/>
                      <a:pt x="361901" y="-34799"/>
                      <a:pt x="222550" y="38734"/>
                    </a:cubicBezTo>
                    <a:lnTo>
                      <a:pt x="203500" y="49212"/>
                    </a:lnTo>
                    <a:cubicBezTo>
                      <a:pt x="190165" y="57784"/>
                      <a:pt x="142826" y="81978"/>
                      <a:pt x="71483" y="176370"/>
                    </a:cubicBezTo>
                    <a:lnTo>
                      <a:pt x="71483" y="176370"/>
                    </a:lnTo>
                    <a:cubicBezTo>
                      <a:pt x="43204" y="215347"/>
                      <a:pt x="19258" y="257276"/>
                      <a:pt x="46" y="301434"/>
                    </a:cubicBezTo>
                    <a:cubicBezTo>
                      <a:pt x="-973" y="304758"/>
                      <a:pt x="-973" y="308301"/>
                      <a:pt x="46" y="311626"/>
                    </a:cubicBezTo>
                    <a:cubicBezTo>
                      <a:pt x="2894" y="325332"/>
                      <a:pt x="14391" y="335552"/>
                      <a:pt x="28335" y="336772"/>
                    </a:cubicBezTo>
                    <a:close/>
                  </a:path>
                </a:pathLst>
              </a:custGeom>
              <a:gradFill>
                <a:gsLst>
                  <a:gs pos="0">
                    <a:srgbClr val="FF73BE"/>
                  </a:gs>
                  <a:gs pos="50000">
                    <a:srgbClr val="FFA2D4"/>
                  </a:gs>
                  <a:gs pos="100000">
                    <a:srgbClr val="FFD1EA"/>
                  </a:gs>
                </a:gsLst>
                <a:lin ang="14692930" scaled="1"/>
              </a:gradFill>
              <a:ln w="9525" cap="flat">
                <a:noFill/>
                <a:prstDash val="solid"/>
                <a:miter/>
              </a:ln>
            </p:spPr>
            <p:txBody>
              <a:bodyPr rtlCol="0" anchor="ctr"/>
              <a:lstStyle/>
              <a:p>
                <a:endParaRPr lang="zh-CN" altLang="en-US"/>
              </a:p>
            </p:txBody>
          </p:sp>
          <p:sp>
            <p:nvSpPr>
              <p:cNvPr id="946" name="ïş1íḍé">
                <a:extLst>
                  <a:ext uri="{FF2B5EF4-FFF2-40B4-BE49-F238E27FC236}">
                    <a16:creationId xmlns:a16="http://schemas.microsoft.com/office/drawing/2014/main" id="{5F5864C1-A53C-6424-2FDD-7EE91285C9DE}"/>
                  </a:ext>
                </a:extLst>
              </p:cNvPr>
              <p:cNvSpPr/>
              <p:nvPr/>
            </p:nvSpPr>
            <p:spPr>
              <a:xfrm>
                <a:off x="3293486" y="1207032"/>
                <a:ext cx="499017" cy="283800"/>
              </a:xfrm>
              <a:custGeom>
                <a:avLst/>
                <a:gdLst>
                  <a:gd name="connsiteX0" fmla="*/ 29002 w 499017"/>
                  <a:gd name="connsiteY0" fmla="*/ 283222 h 283800"/>
                  <a:gd name="connsiteX1" fmla="*/ 40622 w 499017"/>
                  <a:gd name="connsiteY1" fmla="*/ 281412 h 283800"/>
                  <a:gd name="connsiteX2" fmla="*/ 293702 w 499017"/>
                  <a:gd name="connsiteY2" fmla="*/ 156254 h 283800"/>
                  <a:gd name="connsiteX3" fmla="*/ 309132 w 499017"/>
                  <a:gd name="connsiteY3" fmla="*/ 148062 h 283800"/>
                  <a:gd name="connsiteX4" fmla="*/ 492774 w 499017"/>
                  <a:gd name="connsiteY4" fmla="*/ 8045 h 283800"/>
                  <a:gd name="connsiteX5" fmla="*/ 492774 w 499017"/>
                  <a:gd name="connsiteY5" fmla="*/ 8045 h 283800"/>
                  <a:gd name="connsiteX6" fmla="*/ 498299 w 499017"/>
                  <a:gd name="connsiteY6" fmla="*/ -337 h 283800"/>
                  <a:gd name="connsiteX7" fmla="*/ 208643 w 499017"/>
                  <a:gd name="connsiteY7" fmla="*/ 157397 h 283800"/>
                  <a:gd name="connsiteX8" fmla="*/ 47290 w 499017"/>
                  <a:gd name="connsiteY8" fmla="*/ 233597 h 283800"/>
                  <a:gd name="connsiteX9" fmla="*/ 71484 w 499017"/>
                  <a:gd name="connsiteY9" fmla="*/ 122440 h 283800"/>
                  <a:gd name="connsiteX10" fmla="*/ 46 w 499017"/>
                  <a:gd name="connsiteY10" fmla="*/ 247503 h 283800"/>
                  <a:gd name="connsiteX11" fmla="*/ 46 w 499017"/>
                  <a:gd name="connsiteY11" fmla="*/ 257695 h 283800"/>
                  <a:gd name="connsiteX12" fmla="*/ 29002 w 499017"/>
                  <a:gd name="connsiteY12" fmla="*/ 283222 h 2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9017" h="283800">
                    <a:moveTo>
                      <a:pt x="29002" y="283222"/>
                    </a:moveTo>
                    <a:cubicBezTo>
                      <a:pt x="32974" y="283860"/>
                      <a:pt x="37041" y="283222"/>
                      <a:pt x="40622" y="281412"/>
                    </a:cubicBezTo>
                    <a:cubicBezTo>
                      <a:pt x="218168" y="176637"/>
                      <a:pt x="278747" y="170922"/>
                      <a:pt x="293702" y="156254"/>
                    </a:cubicBezTo>
                    <a:cubicBezTo>
                      <a:pt x="298750" y="153396"/>
                      <a:pt x="303893" y="150729"/>
                      <a:pt x="309132" y="148062"/>
                    </a:cubicBezTo>
                    <a:cubicBezTo>
                      <a:pt x="378341" y="112934"/>
                      <a:pt x="440578" y="65480"/>
                      <a:pt x="492774" y="8045"/>
                    </a:cubicBezTo>
                    <a:lnTo>
                      <a:pt x="492774" y="8045"/>
                    </a:lnTo>
                    <a:lnTo>
                      <a:pt x="498299" y="-337"/>
                    </a:lnTo>
                    <a:cubicBezTo>
                      <a:pt x="393524" y="62242"/>
                      <a:pt x="292845" y="112534"/>
                      <a:pt x="208643" y="157397"/>
                    </a:cubicBezTo>
                    <a:cubicBezTo>
                      <a:pt x="125490" y="200354"/>
                      <a:pt x="59101" y="237978"/>
                      <a:pt x="47290" y="233597"/>
                    </a:cubicBezTo>
                    <a:cubicBezTo>
                      <a:pt x="28240" y="228263"/>
                      <a:pt x="54243" y="153110"/>
                      <a:pt x="71484" y="122440"/>
                    </a:cubicBezTo>
                    <a:cubicBezTo>
                      <a:pt x="43204" y="161416"/>
                      <a:pt x="19258" y="203345"/>
                      <a:pt x="46" y="247503"/>
                    </a:cubicBezTo>
                    <a:cubicBezTo>
                      <a:pt x="-973" y="250827"/>
                      <a:pt x="-973" y="254371"/>
                      <a:pt x="46" y="257695"/>
                    </a:cubicBezTo>
                    <a:cubicBezTo>
                      <a:pt x="2818" y="271773"/>
                      <a:pt x="14686" y="282241"/>
                      <a:pt x="29002" y="283222"/>
                    </a:cubicBezTo>
                    <a:close/>
                  </a:path>
                </a:pathLst>
              </a:custGeom>
              <a:solidFill>
                <a:srgbClr val="FACDEF"/>
              </a:solidFill>
              <a:ln w="9525" cap="flat">
                <a:noFill/>
                <a:prstDash val="solid"/>
                <a:miter/>
              </a:ln>
            </p:spPr>
            <p:txBody>
              <a:bodyPr rtlCol="0" anchor="ctr"/>
              <a:lstStyle/>
              <a:p>
                <a:endParaRPr lang="zh-CN" altLang="en-US"/>
              </a:p>
            </p:txBody>
          </p:sp>
          <p:sp>
            <p:nvSpPr>
              <p:cNvPr id="947" name="ïṩ1îḓé">
                <a:extLst>
                  <a:ext uri="{FF2B5EF4-FFF2-40B4-BE49-F238E27FC236}">
                    <a16:creationId xmlns:a16="http://schemas.microsoft.com/office/drawing/2014/main" id="{68965F37-5869-E65C-BCE2-6F714B5FD3E2}"/>
                  </a:ext>
                </a:extLst>
              </p:cNvPr>
              <p:cNvSpPr/>
              <p:nvPr/>
            </p:nvSpPr>
            <p:spPr>
              <a:xfrm>
                <a:off x="3679166" y="1182163"/>
                <a:ext cx="17836" cy="17714"/>
              </a:xfrm>
              <a:custGeom>
                <a:avLst/>
                <a:gdLst>
                  <a:gd name="connsiteX0" fmla="*/ -538 w 17836"/>
                  <a:gd name="connsiteY0" fmla="*/ 9577 h 17714"/>
                  <a:gd name="connsiteX1" fmla="*/ 9311 w 17836"/>
                  <a:gd name="connsiteY1" fmla="*/ 17311 h 17714"/>
                  <a:gd name="connsiteX2" fmla="*/ 17055 w 17836"/>
                  <a:gd name="connsiteY2" fmla="*/ 7462 h 17714"/>
                  <a:gd name="connsiteX3" fmla="*/ 7196 w 17836"/>
                  <a:gd name="connsiteY3" fmla="*/ -272 h 17714"/>
                  <a:gd name="connsiteX4" fmla="*/ 5653 w 17836"/>
                  <a:gd name="connsiteY4" fmla="*/ 52 h 17714"/>
                  <a:gd name="connsiteX5" fmla="*/ -548 w 17836"/>
                  <a:gd name="connsiteY5" fmla="*/ 9510 h 17714"/>
                  <a:gd name="connsiteX6" fmla="*/ -538 w 17836"/>
                  <a:gd name="connsiteY6" fmla="*/ 9577 h 1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36" h="17714">
                    <a:moveTo>
                      <a:pt x="-538" y="9577"/>
                    </a:moveTo>
                    <a:cubicBezTo>
                      <a:pt x="43" y="14435"/>
                      <a:pt x="4453" y="17902"/>
                      <a:pt x="9311" y="17311"/>
                    </a:cubicBezTo>
                    <a:cubicBezTo>
                      <a:pt x="14169" y="16730"/>
                      <a:pt x="17635" y="12320"/>
                      <a:pt x="17055" y="7462"/>
                    </a:cubicBezTo>
                    <a:cubicBezTo>
                      <a:pt x="16464" y="2605"/>
                      <a:pt x="12054" y="-862"/>
                      <a:pt x="7196" y="-272"/>
                    </a:cubicBezTo>
                    <a:cubicBezTo>
                      <a:pt x="6672" y="-215"/>
                      <a:pt x="6158" y="-100"/>
                      <a:pt x="5653" y="52"/>
                    </a:cubicBezTo>
                    <a:cubicBezTo>
                      <a:pt x="1329" y="947"/>
                      <a:pt x="-1452" y="5186"/>
                      <a:pt x="-548" y="9510"/>
                    </a:cubicBezTo>
                    <a:cubicBezTo>
                      <a:pt x="-548" y="9539"/>
                      <a:pt x="-538" y="9558"/>
                      <a:pt x="-538" y="9577"/>
                    </a:cubicBezTo>
                    <a:close/>
                  </a:path>
                </a:pathLst>
              </a:custGeom>
              <a:solidFill>
                <a:srgbClr val="262666"/>
              </a:solidFill>
              <a:ln w="9525" cap="flat">
                <a:noFill/>
                <a:prstDash val="solid"/>
                <a:miter/>
              </a:ln>
            </p:spPr>
            <p:txBody>
              <a:bodyPr rtlCol="0" anchor="ctr"/>
              <a:lstStyle/>
              <a:p>
                <a:endParaRPr lang="zh-CN" altLang="en-US"/>
              </a:p>
            </p:txBody>
          </p:sp>
          <p:sp>
            <p:nvSpPr>
              <p:cNvPr id="948" name="íš1îďe">
                <a:extLst>
                  <a:ext uri="{FF2B5EF4-FFF2-40B4-BE49-F238E27FC236}">
                    <a16:creationId xmlns:a16="http://schemas.microsoft.com/office/drawing/2014/main" id="{121642A6-16F0-E6AE-E80C-D988FDF920EC}"/>
                  </a:ext>
                </a:extLst>
              </p:cNvPr>
              <p:cNvSpPr/>
              <p:nvPr/>
            </p:nvSpPr>
            <p:spPr>
              <a:xfrm>
                <a:off x="3679632" y="1185029"/>
                <a:ext cx="16752" cy="12196"/>
              </a:xfrm>
              <a:custGeom>
                <a:avLst/>
                <a:gdLst>
                  <a:gd name="connsiteX0" fmla="*/ 8426 w 16752"/>
                  <a:gd name="connsiteY0" fmla="*/ 9188 h 12196"/>
                  <a:gd name="connsiteX1" fmla="*/ 14740 w 16752"/>
                  <a:gd name="connsiteY1" fmla="*/ -204 h 12196"/>
                  <a:gd name="connsiteX2" fmla="*/ 14712 w 16752"/>
                  <a:gd name="connsiteY2" fmla="*/ -337 h 12196"/>
                  <a:gd name="connsiteX3" fmla="*/ 15855 w 16752"/>
                  <a:gd name="connsiteY3" fmla="*/ 1758 h 12196"/>
                  <a:gd name="connsiteX4" fmla="*/ 9702 w 16752"/>
                  <a:gd name="connsiteY4" fmla="*/ 11255 h 12196"/>
                  <a:gd name="connsiteX5" fmla="*/ 9569 w 16752"/>
                  <a:gd name="connsiteY5" fmla="*/ 11283 h 12196"/>
                  <a:gd name="connsiteX6" fmla="*/ -719 w 16752"/>
                  <a:gd name="connsiteY6" fmla="*/ 7568 h 12196"/>
                  <a:gd name="connsiteX7" fmla="*/ 8426 w 16752"/>
                  <a:gd name="connsiteY7" fmla="*/ 9188 h 1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52" h="12196">
                    <a:moveTo>
                      <a:pt x="8426" y="9188"/>
                    </a:moveTo>
                    <a:cubicBezTo>
                      <a:pt x="12760" y="8340"/>
                      <a:pt x="15589" y="4139"/>
                      <a:pt x="14740" y="-204"/>
                    </a:cubicBezTo>
                    <a:cubicBezTo>
                      <a:pt x="14731" y="-252"/>
                      <a:pt x="14722" y="-290"/>
                      <a:pt x="14712" y="-337"/>
                    </a:cubicBezTo>
                    <a:cubicBezTo>
                      <a:pt x="15274" y="244"/>
                      <a:pt x="15665" y="967"/>
                      <a:pt x="15855" y="1758"/>
                    </a:cubicBezTo>
                    <a:cubicBezTo>
                      <a:pt x="16779" y="6083"/>
                      <a:pt x="14027" y="10331"/>
                      <a:pt x="9702" y="11255"/>
                    </a:cubicBezTo>
                    <a:cubicBezTo>
                      <a:pt x="9654" y="11264"/>
                      <a:pt x="9616" y="11273"/>
                      <a:pt x="9569" y="11283"/>
                    </a:cubicBezTo>
                    <a:cubicBezTo>
                      <a:pt x="5692" y="12807"/>
                      <a:pt x="1291" y="11216"/>
                      <a:pt x="-719" y="7568"/>
                    </a:cubicBezTo>
                    <a:cubicBezTo>
                      <a:pt x="1787" y="9769"/>
                      <a:pt x="5311" y="10397"/>
                      <a:pt x="8426" y="9188"/>
                    </a:cubicBezTo>
                    <a:close/>
                  </a:path>
                </a:pathLst>
              </a:custGeom>
              <a:solidFill>
                <a:srgbClr val="FFFFFF"/>
              </a:solidFill>
              <a:ln w="9525" cap="flat">
                <a:noFill/>
                <a:prstDash val="solid"/>
                <a:miter/>
              </a:ln>
            </p:spPr>
            <p:txBody>
              <a:bodyPr rtlCol="0" anchor="ctr"/>
              <a:lstStyle/>
              <a:p>
                <a:endParaRPr lang="zh-CN" altLang="en-US"/>
              </a:p>
            </p:txBody>
          </p:sp>
          <p:sp>
            <p:nvSpPr>
              <p:cNvPr id="949" name="íṩḷiḍè">
                <a:extLst>
                  <a:ext uri="{FF2B5EF4-FFF2-40B4-BE49-F238E27FC236}">
                    <a16:creationId xmlns:a16="http://schemas.microsoft.com/office/drawing/2014/main" id="{F584C5E4-6058-D8D2-DEBD-40B0571F1295}"/>
                  </a:ext>
                </a:extLst>
              </p:cNvPr>
              <p:cNvSpPr/>
              <p:nvPr/>
            </p:nvSpPr>
            <p:spPr>
              <a:xfrm>
                <a:off x="3686619" y="1183827"/>
                <a:ext cx="5295" cy="4409"/>
              </a:xfrm>
              <a:custGeom>
                <a:avLst/>
                <a:gdLst>
                  <a:gd name="connsiteX0" fmla="*/ -467 w 5295"/>
                  <a:gd name="connsiteY0" fmla="*/ 2579 h 4409"/>
                  <a:gd name="connsiteX1" fmla="*/ 2676 w 5295"/>
                  <a:gd name="connsiteY1" fmla="*/ 3913 h 4409"/>
                  <a:gd name="connsiteX2" fmla="*/ 4486 w 5295"/>
                  <a:gd name="connsiteY2" fmla="*/ 1150 h 4409"/>
                  <a:gd name="connsiteX3" fmla="*/ 1438 w 5295"/>
                  <a:gd name="connsiteY3" fmla="*/ -183 h 4409"/>
                  <a:gd name="connsiteX4" fmla="*/ -467 w 5295"/>
                  <a:gd name="connsiteY4" fmla="*/ 2579 h 44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5" h="4409">
                    <a:moveTo>
                      <a:pt x="-467" y="2579"/>
                    </a:moveTo>
                    <a:cubicBezTo>
                      <a:pt x="57" y="3789"/>
                      <a:pt x="1438" y="4379"/>
                      <a:pt x="2676" y="3913"/>
                    </a:cubicBezTo>
                    <a:cubicBezTo>
                      <a:pt x="4010" y="3436"/>
                      <a:pt x="4867" y="2198"/>
                      <a:pt x="4486" y="1150"/>
                    </a:cubicBezTo>
                    <a:cubicBezTo>
                      <a:pt x="4000" y="-50"/>
                      <a:pt x="2648" y="-640"/>
                      <a:pt x="1438" y="-183"/>
                    </a:cubicBezTo>
                    <a:cubicBezTo>
                      <a:pt x="-467" y="293"/>
                      <a:pt x="-1134" y="1532"/>
                      <a:pt x="-467" y="2579"/>
                    </a:cubicBezTo>
                    <a:close/>
                  </a:path>
                </a:pathLst>
              </a:custGeom>
              <a:solidFill>
                <a:srgbClr val="FFFFFF"/>
              </a:solidFill>
              <a:ln w="9525" cap="flat">
                <a:noFill/>
                <a:prstDash val="solid"/>
                <a:miter/>
              </a:ln>
            </p:spPr>
            <p:txBody>
              <a:bodyPr rtlCol="0" anchor="ctr"/>
              <a:lstStyle/>
              <a:p>
                <a:endParaRPr lang="zh-CN" altLang="en-US"/>
              </a:p>
            </p:txBody>
          </p:sp>
          <p:sp>
            <p:nvSpPr>
              <p:cNvPr id="950" name="ïs1ïďê">
                <a:extLst>
                  <a:ext uri="{FF2B5EF4-FFF2-40B4-BE49-F238E27FC236}">
                    <a16:creationId xmlns:a16="http://schemas.microsoft.com/office/drawing/2014/main" id="{16BFA63A-DD82-23E6-018C-7BE626CE1F7B}"/>
                  </a:ext>
                </a:extLst>
              </p:cNvPr>
              <p:cNvSpPr/>
              <p:nvPr/>
            </p:nvSpPr>
            <p:spPr>
              <a:xfrm>
                <a:off x="3615521" y="1156073"/>
                <a:ext cx="89637" cy="137160"/>
              </a:xfrm>
              <a:custGeom>
                <a:avLst/>
                <a:gdLst>
                  <a:gd name="connsiteX0" fmla="*/ 7004 w 89637"/>
                  <a:gd name="connsiteY0" fmla="*/ 6044 h 137160"/>
                  <a:gd name="connsiteX1" fmla="*/ 4527 w 89637"/>
                  <a:gd name="connsiteY1" fmla="*/ 27285 h 137160"/>
                  <a:gd name="connsiteX2" fmla="*/ 59201 w 89637"/>
                  <a:gd name="connsiteY2" fmla="*/ 122535 h 137160"/>
                  <a:gd name="connsiteX3" fmla="*/ 88919 w 89637"/>
                  <a:gd name="connsiteY3" fmla="*/ 134346 h 137160"/>
                  <a:gd name="connsiteX4" fmla="*/ 85776 w 89637"/>
                  <a:gd name="connsiteY4" fmla="*/ 136823 h 137160"/>
                  <a:gd name="connsiteX5" fmla="*/ 30912 w 89637"/>
                  <a:gd name="connsiteY5" fmla="*/ 106152 h 137160"/>
                  <a:gd name="connsiteX6" fmla="*/ -711 w 89637"/>
                  <a:gd name="connsiteY6" fmla="*/ 33381 h 137160"/>
                  <a:gd name="connsiteX7" fmla="*/ 1289 w 89637"/>
                  <a:gd name="connsiteY7" fmla="*/ 9283 h 137160"/>
                  <a:gd name="connsiteX8" fmla="*/ 3194 w 89637"/>
                  <a:gd name="connsiteY8" fmla="*/ 425 h 137160"/>
                  <a:gd name="connsiteX9" fmla="*/ 8432 w 89637"/>
                  <a:gd name="connsiteY9" fmla="*/ -337 h 137160"/>
                  <a:gd name="connsiteX10" fmla="*/ 7004 w 89637"/>
                  <a:gd name="connsiteY10" fmla="*/ 6044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37" h="137160">
                    <a:moveTo>
                      <a:pt x="7004" y="6044"/>
                    </a:moveTo>
                    <a:cubicBezTo>
                      <a:pt x="5527" y="13036"/>
                      <a:pt x="4699" y="20142"/>
                      <a:pt x="4527" y="27285"/>
                    </a:cubicBezTo>
                    <a:cubicBezTo>
                      <a:pt x="3318" y="66804"/>
                      <a:pt x="24463" y="103647"/>
                      <a:pt x="59201" y="122535"/>
                    </a:cubicBezTo>
                    <a:cubicBezTo>
                      <a:pt x="68488" y="127879"/>
                      <a:pt x="78498" y="131860"/>
                      <a:pt x="88919" y="134346"/>
                    </a:cubicBezTo>
                    <a:lnTo>
                      <a:pt x="85776" y="136823"/>
                    </a:lnTo>
                    <a:cubicBezTo>
                      <a:pt x="65097" y="131622"/>
                      <a:pt x="46171" y="121040"/>
                      <a:pt x="30912" y="106152"/>
                    </a:cubicBezTo>
                    <a:cubicBezTo>
                      <a:pt x="11176" y="87017"/>
                      <a:pt x="-187" y="60861"/>
                      <a:pt x="-711" y="33381"/>
                    </a:cubicBezTo>
                    <a:cubicBezTo>
                      <a:pt x="-797" y="25304"/>
                      <a:pt x="-121" y="17236"/>
                      <a:pt x="1289" y="9283"/>
                    </a:cubicBezTo>
                    <a:cubicBezTo>
                      <a:pt x="1861" y="6330"/>
                      <a:pt x="2432" y="3377"/>
                      <a:pt x="3194" y="425"/>
                    </a:cubicBezTo>
                    <a:lnTo>
                      <a:pt x="8432" y="-337"/>
                    </a:lnTo>
                    <a:cubicBezTo>
                      <a:pt x="7861" y="1949"/>
                      <a:pt x="7385" y="4044"/>
                      <a:pt x="7004" y="6044"/>
                    </a:cubicBezTo>
                    <a:close/>
                  </a:path>
                </a:pathLst>
              </a:custGeom>
              <a:solidFill>
                <a:srgbClr val="FACDEF"/>
              </a:solidFill>
              <a:ln w="9525" cap="flat">
                <a:noFill/>
                <a:prstDash val="solid"/>
                <a:miter/>
              </a:ln>
            </p:spPr>
            <p:txBody>
              <a:bodyPr rtlCol="0" anchor="ctr"/>
              <a:lstStyle/>
              <a:p>
                <a:endParaRPr lang="zh-CN" altLang="en-US"/>
              </a:p>
            </p:txBody>
          </p:sp>
          <p:sp>
            <p:nvSpPr>
              <p:cNvPr id="951" name="ïṣľïḑé">
                <a:extLst>
                  <a:ext uri="{FF2B5EF4-FFF2-40B4-BE49-F238E27FC236}">
                    <a16:creationId xmlns:a16="http://schemas.microsoft.com/office/drawing/2014/main" id="{62A0739E-99B2-584C-12A1-34FFA5C4EAE5}"/>
                  </a:ext>
                </a:extLst>
              </p:cNvPr>
              <p:cNvSpPr/>
              <p:nvPr/>
            </p:nvSpPr>
            <p:spPr>
              <a:xfrm>
                <a:off x="3724113" y="1189982"/>
                <a:ext cx="60960" cy="23050"/>
              </a:xfrm>
              <a:custGeom>
                <a:avLst/>
                <a:gdLst>
                  <a:gd name="connsiteX0" fmla="*/ 60242 w 60960"/>
                  <a:gd name="connsiteY0" fmla="*/ -337 h 23050"/>
                  <a:gd name="connsiteX1" fmla="*/ 56337 w 60960"/>
                  <a:gd name="connsiteY1" fmla="*/ 5187 h 23050"/>
                  <a:gd name="connsiteX2" fmla="*/ 56279 w 60960"/>
                  <a:gd name="connsiteY2" fmla="*/ 6940 h 23050"/>
                  <a:gd name="connsiteX3" fmla="*/ 56337 w 60960"/>
                  <a:gd name="connsiteY3" fmla="*/ 6997 h 23050"/>
                  <a:gd name="connsiteX4" fmla="*/ 59861 w 60960"/>
                  <a:gd name="connsiteY4" fmla="*/ 9283 h 23050"/>
                  <a:gd name="connsiteX5" fmla="*/ -719 w 60960"/>
                  <a:gd name="connsiteY5" fmla="*/ 22713 h 23050"/>
                  <a:gd name="connsiteX6" fmla="*/ 60242 w 60960"/>
                  <a:gd name="connsiteY6" fmla="*/ -337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60" h="23050">
                    <a:moveTo>
                      <a:pt x="60242" y="-337"/>
                    </a:moveTo>
                    <a:lnTo>
                      <a:pt x="56337" y="5187"/>
                    </a:lnTo>
                    <a:cubicBezTo>
                      <a:pt x="55841" y="5654"/>
                      <a:pt x="55812" y="6435"/>
                      <a:pt x="56279" y="6940"/>
                    </a:cubicBezTo>
                    <a:cubicBezTo>
                      <a:pt x="56298" y="6959"/>
                      <a:pt x="56318" y="6978"/>
                      <a:pt x="56337" y="6997"/>
                    </a:cubicBezTo>
                    <a:lnTo>
                      <a:pt x="59861" y="9283"/>
                    </a:lnTo>
                    <a:cubicBezTo>
                      <a:pt x="40820" y="17913"/>
                      <a:pt x="20189" y="22485"/>
                      <a:pt x="-719" y="22713"/>
                    </a:cubicBezTo>
                    <a:cubicBezTo>
                      <a:pt x="21132" y="19932"/>
                      <a:pt x="42020" y="12036"/>
                      <a:pt x="60242" y="-337"/>
                    </a:cubicBezTo>
                    <a:close/>
                  </a:path>
                </a:pathLst>
              </a:custGeom>
              <a:solidFill>
                <a:srgbClr val="FACDEF"/>
              </a:solidFill>
              <a:ln w="9525" cap="flat">
                <a:noFill/>
                <a:prstDash val="solid"/>
                <a:miter/>
              </a:ln>
            </p:spPr>
            <p:txBody>
              <a:bodyPr rtlCol="0" anchor="ctr"/>
              <a:lstStyle/>
              <a:p>
                <a:endParaRPr lang="zh-CN" altLang="en-US"/>
              </a:p>
            </p:txBody>
          </p:sp>
          <p:sp>
            <p:nvSpPr>
              <p:cNvPr id="952" name="iṡľíḑê">
                <a:extLst>
                  <a:ext uri="{FF2B5EF4-FFF2-40B4-BE49-F238E27FC236}">
                    <a16:creationId xmlns:a16="http://schemas.microsoft.com/office/drawing/2014/main" id="{FA59998B-193C-DF6A-441C-8A3983C360CC}"/>
                  </a:ext>
                </a:extLst>
              </p:cNvPr>
              <p:cNvSpPr/>
              <p:nvPr/>
            </p:nvSpPr>
            <p:spPr>
              <a:xfrm>
                <a:off x="3647515" y="1207603"/>
                <a:ext cx="59742" cy="61817"/>
              </a:xfrm>
              <a:custGeom>
                <a:avLst/>
                <a:gdLst>
                  <a:gd name="connsiteX0" fmla="*/ -510 w 59742"/>
                  <a:gd name="connsiteY0" fmla="*/ -337 h 61817"/>
                  <a:gd name="connsiteX1" fmla="*/ 59021 w 59742"/>
                  <a:gd name="connsiteY1" fmla="*/ 61480 h 61817"/>
                  <a:gd name="connsiteX2" fmla="*/ -510 w 59742"/>
                  <a:gd name="connsiteY2" fmla="*/ -337 h 61817"/>
                </a:gdLst>
                <a:ahLst/>
                <a:cxnLst>
                  <a:cxn ang="0">
                    <a:pos x="connsiteX0" y="connsiteY0"/>
                  </a:cxn>
                  <a:cxn ang="0">
                    <a:pos x="connsiteX1" y="connsiteY1"/>
                  </a:cxn>
                  <a:cxn ang="0">
                    <a:pos x="connsiteX2" y="connsiteY2"/>
                  </a:cxn>
                </a:cxnLst>
                <a:rect l="l" t="t" r="r" b="b"/>
                <a:pathLst>
                  <a:path w="59742" h="61817">
                    <a:moveTo>
                      <a:pt x="-510" y="-337"/>
                    </a:moveTo>
                    <a:cubicBezTo>
                      <a:pt x="-1273" y="234"/>
                      <a:pt x="-3082" y="45859"/>
                      <a:pt x="59021" y="61480"/>
                    </a:cubicBezTo>
                    <a:cubicBezTo>
                      <a:pt x="59497" y="61004"/>
                      <a:pt x="7872" y="46335"/>
                      <a:pt x="-510" y="-337"/>
                    </a:cubicBezTo>
                    <a:close/>
                  </a:path>
                </a:pathLst>
              </a:custGeom>
              <a:solidFill>
                <a:srgbClr val="FACDEF"/>
              </a:solidFill>
              <a:ln w="9525" cap="flat">
                <a:noFill/>
                <a:prstDash val="solid"/>
                <a:miter/>
              </a:ln>
            </p:spPr>
            <p:txBody>
              <a:bodyPr rtlCol="0" anchor="ctr"/>
              <a:lstStyle/>
              <a:p>
                <a:endParaRPr lang="zh-CN" altLang="en-US"/>
              </a:p>
            </p:txBody>
          </p:sp>
          <p:sp>
            <p:nvSpPr>
              <p:cNvPr id="953" name="išḷíde">
                <a:extLst>
                  <a:ext uri="{FF2B5EF4-FFF2-40B4-BE49-F238E27FC236}">
                    <a16:creationId xmlns:a16="http://schemas.microsoft.com/office/drawing/2014/main" id="{DBDB16CD-24A3-9B02-24FA-FD1787574474}"/>
                  </a:ext>
                </a:extLst>
              </p:cNvPr>
              <p:cNvSpPr/>
              <p:nvPr/>
            </p:nvSpPr>
            <p:spPr>
              <a:xfrm>
                <a:off x="3530184" y="1284653"/>
                <a:ext cx="80450" cy="82821"/>
              </a:xfrm>
              <a:custGeom>
                <a:avLst/>
                <a:gdLst>
                  <a:gd name="connsiteX0" fmla="*/ 20046 w 80450"/>
                  <a:gd name="connsiteY0" fmla="*/ 79013 h 82821"/>
                  <a:gd name="connsiteX1" fmla="*/ 11759 w 80450"/>
                  <a:gd name="connsiteY1" fmla="*/ 67202 h 82821"/>
                  <a:gd name="connsiteX2" fmla="*/ -719 w 80450"/>
                  <a:gd name="connsiteY2" fmla="*/ 49581 h 82821"/>
                  <a:gd name="connsiteX3" fmla="*/ 65956 w 80450"/>
                  <a:gd name="connsiteY3" fmla="*/ 432 h 82821"/>
                  <a:gd name="connsiteX4" fmla="*/ 72815 w 80450"/>
                  <a:gd name="connsiteY4" fmla="*/ 1575 h 82821"/>
                  <a:gd name="connsiteX5" fmla="*/ 78910 w 80450"/>
                  <a:gd name="connsiteY5" fmla="*/ 10243 h 82821"/>
                  <a:gd name="connsiteX6" fmla="*/ 78910 w 80450"/>
                  <a:gd name="connsiteY6" fmla="*/ 15482 h 82821"/>
                  <a:gd name="connsiteX7" fmla="*/ 20046 w 80450"/>
                  <a:gd name="connsiteY7" fmla="*/ 79013 h 82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450" h="82821">
                    <a:moveTo>
                      <a:pt x="20046" y="79013"/>
                    </a:moveTo>
                    <a:cubicBezTo>
                      <a:pt x="18046" y="74156"/>
                      <a:pt x="12426" y="73298"/>
                      <a:pt x="11759" y="67202"/>
                    </a:cubicBezTo>
                    <a:cubicBezTo>
                      <a:pt x="11092" y="61106"/>
                      <a:pt x="-719" y="59297"/>
                      <a:pt x="-719" y="49581"/>
                    </a:cubicBezTo>
                    <a:cubicBezTo>
                      <a:pt x="-719" y="39865"/>
                      <a:pt x="48049" y="9100"/>
                      <a:pt x="65956" y="432"/>
                    </a:cubicBezTo>
                    <a:cubicBezTo>
                      <a:pt x="68214" y="-930"/>
                      <a:pt x="71129" y="-444"/>
                      <a:pt x="72815" y="1575"/>
                    </a:cubicBezTo>
                    <a:lnTo>
                      <a:pt x="78910" y="10243"/>
                    </a:lnTo>
                    <a:cubicBezTo>
                      <a:pt x="80006" y="11815"/>
                      <a:pt x="80006" y="13910"/>
                      <a:pt x="78910" y="15482"/>
                    </a:cubicBezTo>
                    <a:cubicBezTo>
                      <a:pt x="44811" y="69488"/>
                      <a:pt x="26047" y="91682"/>
                      <a:pt x="20046" y="79013"/>
                    </a:cubicBezTo>
                    <a:close/>
                  </a:path>
                </a:pathLst>
              </a:custGeom>
              <a:solidFill>
                <a:srgbClr val="FFA6E7"/>
              </a:solidFill>
              <a:ln w="9525" cap="flat">
                <a:noFill/>
                <a:prstDash val="solid"/>
                <a:miter/>
              </a:ln>
            </p:spPr>
            <p:txBody>
              <a:bodyPr rtlCol="0" anchor="ctr"/>
              <a:lstStyle/>
              <a:p>
                <a:endParaRPr lang="zh-CN" altLang="en-US"/>
              </a:p>
            </p:txBody>
          </p:sp>
          <p:sp>
            <p:nvSpPr>
              <p:cNvPr id="954" name="ísliḋe">
                <a:extLst>
                  <a:ext uri="{FF2B5EF4-FFF2-40B4-BE49-F238E27FC236}">
                    <a16:creationId xmlns:a16="http://schemas.microsoft.com/office/drawing/2014/main" id="{C82C0A89-22BC-F7A0-DEA3-87F7DBDCEBCF}"/>
                  </a:ext>
                </a:extLst>
              </p:cNvPr>
              <p:cNvSpPr/>
              <p:nvPr/>
            </p:nvSpPr>
            <p:spPr>
              <a:xfrm>
                <a:off x="3546948" y="1292090"/>
                <a:ext cx="49530" cy="33528"/>
              </a:xfrm>
              <a:custGeom>
                <a:avLst/>
                <a:gdLst>
                  <a:gd name="connsiteX0" fmla="*/ -719 w 49530"/>
                  <a:gd name="connsiteY0" fmla="*/ 33191 h 33528"/>
                  <a:gd name="connsiteX1" fmla="*/ 48812 w 49530"/>
                  <a:gd name="connsiteY1" fmla="*/ -337 h 33528"/>
                  <a:gd name="connsiteX2" fmla="*/ -719 w 49530"/>
                  <a:gd name="connsiteY2" fmla="*/ 33191 h 33528"/>
                </a:gdLst>
                <a:ahLst/>
                <a:cxnLst>
                  <a:cxn ang="0">
                    <a:pos x="connsiteX0" y="connsiteY0"/>
                  </a:cxn>
                  <a:cxn ang="0">
                    <a:pos x="connsiteX1" y="connsiteY1"/>
                  </a:cxn>
                  <a:cxn ang="0">
                    <a:pos x="connsiteX2" y="connsiteY2"/>
                  </a:cxn>
                </a:cxnLst>
                <a:rect l="l" t="t" r="r" b="b"/>
                <a:pathLst>
                  <a:path w="49530" h="33528">
                    <a:moveTo>
                      <a:pt x="-719" y="33191"/>
                    </a:moveTo>
                    <a:cubicBezTo>
                      <a:pt x="18636" y="26942"/>
                      <a:pt x="35819" y="15312"/>
                      <a:pt x="48812" y="-337"/>
                    </a:cubicBezTo>
                    <a:cubicBezTo>
                      <a:pt x="33962" y="13112"/>
                      <a:pt x="17284" y="24399"/>
                      <a:pt x="-719" y="33191"/>
                    </a:cubicBezTo>
                    <a:close/>
                  </a:path>
                </a:pathLst>
              </a:custGeom>
              <a:solidFill>
                <a:srgbClr val="FACDEF"/>
              </a:solidFill>
              <a:ln w="9525" cap="flat">
                <a:noFill/>
                <a:prstDash val="solid"/>
                <a:miter/>
              </a:ln>
            </p:spPr>
            <p:txBody>
              <a:bodyPr rtlCol="0" anchor="ctr"/>
              <a:lstStyle/>
              <a:p>
                <a:endParaRPr lang="zh-CN" altLang="en-US"/>
              </a:p>
            </p:txBody>
          </p:sp>
          <p:sp>
            <p:nvSpPr>
              <p:cNvPr id="955" name="išľîḓè">
                <a:extLst>
                  <a:ext uri="{FF2B5EF4-FFF2-40B4-BE49-F238E27FC236}">
                    <a16:creationId xmlns:a16="http://schemas.microsoft.com/office/drawing/2014/main" id="{1E8C1C8A-3D66-199D-171B-2A64DB674D49}"/>
                  </a:ext>
                </a:extLst>
              </p:cNvPr>
              <p:cNvSpPr/>
              <p:nvPr/>
            </p:nvSpPr>
            <p:spPr>
              <a:xfrm>
                <a:off x="3556664" y="1295519"/>
                <a:ext cx="42671" cy="40481"/>
              </a:xfrm>
              <a:custGeom>
                <a:avLst/>
                <a:gdLst>
                  <a:gd name="connsiteX0" fmla="*/ -719 w 42671"/>
                  <a:gd name="connsiteY0" fmla="*/ 40144 h 40481"/>
                  <a:gd name="connsiteX1" fmla="*/ 41953 w 42671"/>
                  <a:gd name="connsiteY1" fmla="*/ -337 h 40481"/>
                  <a:gd name="connsiteX2" fmla="*/ -719 w 42671"/>
                  <a:gd name="connsiteY2" fmla="*/ 40144 h 40481"/>
                </a:gdLst>
                <a:ahLst/>
                <a:cxnLst>
                  <a:cxn ang="0">
                    <a:pos x="connsiteX0" y="connsiteY0"/>
                  </a:cxn>
                  <a:cxn ang="0">
                    <a:pos x="connsiteX1" y="connsiteY1"/>
                  </a:cxn>
                  <a:cxn ang="0">
                    <a:pos x="connsiteX2" y="connsiteY2"/>
                  </a:cxn>
                </a:cxnLst>
                <a:rect l="l" t="t" r="r" b="b"/>
                <a:pathLst>
                  <a:path w="42671" h="40481">
                    <a:moveTo>
                      <a:pt x="-719" y="40144"/>
                    </a:moveTo>
                    <a:cubicBezTo>
                      <a:pt x="17131" y="31076"/>
                      <a:pt x="31952" y="17007"/>
                      <a:pt x="41953" y="-337"/>
                    </a:cubicBezTo>
                    <a:cubicBezTo>
                      <a:pt x="29819" y="15198"/>
                      <a:pt x="15436" y="28838"/>
                      <a:pt x="-719" y="40144"/>
                    </a:cubicBezTo>
                    <a:close/>
                  </a:path>
                </a:pathLst>
              </a:custGeom>
              <a:solidFill>
                <a:srgbClr val="FACDEF"/>
              </a:solidFill>
              <a:ln w="9525" cap="flat">
                <a:noFill/>
                <a:prstDash val="solid"/>
                <a:miter/>
              </a:ln>
            </p:spPr>
            <p:txBody>
              <a:bodyPr rtlCol="0" anchor="ctr"/>
              <a:lstStyle/>
              <a:p>
                <a:endParaRPr lang="zh-CN" altLang="en-US"/>
              </a:p>
            </p:txBody>
          </p:sp>
          <p:sp>
            <p:nvSpPr>
              <p:cNvPr id="956" name="îSļiďe">
                <a:extLst>
                  <a:ext uri="{FF2B5EF4-FFF2-40B4-BE49-F238E27FC236}">
                    <a16:creationId xmlns:a16="http://schemas.microsoft.com/office/drawing/2014/main" id="{85DE6E1A-B6EA-D9EE-463B-BCC250B80B60}"/>
                  </a:ext>
                </a:extLst>
              </p:cNvPr>
              <p:cNvSpPr/>
              <p:nvPr/>
            </p:nvSpPr>
            <p:spPr>
              <a:xfrm>
                <a:off x="3569809" y="1297043"/>
                <a:ext cx="33337" cy="46958"/>
              </a:xfrm>
              <a:custGeom>
                <a:avLst/>
                <a:gdLst>
                  <a:gd name="connsiteX0" fmla="*/ -719 w 33337"/>
                  <a:gd name="connsiteY0" fmla="*/ 46621 h 46958"/>
                  <a:gd name="connsiteX1" fmla="*/ 32619 w 33337"/>
                  <a:gd name="connsiteY1" fmla="*/ -337 h 46958"/>
                  <a:gd name="connsiteX2" fmla="*/ -719 w 33337"/>
                  <a:gd name="connsiteY2" fmla="*/ 46621 h 46958"/>
                </a:gdLst>
                <a:ahLst/>
                <a:cxnLst>
                  <a:cxn ang="0">
                    <a:pos x="connsiteX0" y="connsiteY0"/>
                  </a:cxn>
                  <a:cxn ang="0">
                    <a:pos x="connsiteX1" y="connsiteY1"/>
                  </a:cxn>
                  <a:cxn ang="0">
                    <a:pos x="connsiteX2" y="connsiteY2"/>
                  </a:cxn>
                </a:cxnLst>
                <a:rect l="l" t="t" r="r" b="b"/>
                <a:pathLst>
                  <a:path w="33337" h="46958">
                    <a:moveTo>
                      <a:pt x="-719" y="46621"/>
                    </a:moveTo>
                    <a:cubicBezTo>
                      <a:pt x="14826" y="34638"/>
                      <a:pt x="26437" y="18284"/>
                      <a:pt x="32619" y="-337"/>
                    </a:cubicBezTo>
                    <a:cubicBezTo>
                      <a:pt x="23885" y="16874"/>
                      <a:pt x="12645" y="32695"/>
                      <a:pt x="-719" y="46621"/>
                    </a:cubicBezTo>
                    <a:close/>
                  </a:path>
                </a:pathLst>
              </a:custGeom>
              <a:solidFill>
                <a:srgbClr val="FACDEF"/>
              </a:solidFill>
              <a:ln w="9525" cap="flat">
                <a:noFill/>
                <a:prstDash val="solid"/>
                <a:miter/>
              </a:ln>
            </p:spPr>
            <p:txBody>
              <a:bodyPr rtlCol="0" anchor="ctr"/>
              <a:lstStyle/>
              <a:p>
                <a:endParaRPr lang="zh-CN" altLang="en-US"/>
              </a:p>
            </p:txBody>
          </p:sp>
          <p:sp>
            <p:nvSpPr>
              <p:cNvPr id="957" name="íṡľíḑé">
                <a:extLst>
                  <a:ext uri="{FF2B5EF4-FFF2-40B4-BE49-F238E27FC236}">
                    <a16:creationId xmlns:a16="http://schemas.microsoft.com/office/drawing/2014/main" id="{088776B4-B35E-CCBC-1D07-C1693FF64BE2}"/>
                  </a:ext>
                </a:extLst>
              </p:cNvPr>
              <p:cNvSpPr/>
              <p:nvPr/>
            </p:nvSpPr>
            <p:spPr>
              <a:xfrm>
                <a:off x="4841396" y="776833"/>
                <a:ext cx="207549" cy="106539"/>
              </a:xfrm>
              <a:custGeom>
                <a:avLst/>
                <a:gdLst>
                  <a:gd name="connsiteX0" fmla="*/ 206831 w 207549"/>
                  <a:gd name="connsiteY0" fmla="*/ 21906 h 106539"/>
                  <a:gd name="connsiteX1" fmla="*/ 167493 w 207549"/>
                  <a:gd name="connsiteY1" fmla="*/ 1236 h 106539"/>
                  <a:gd name="connsiteX2" fmla="*/ 121011 w 207549"/>
                  <a:gd name="connsiteY2" fmla="*/ 26097 h 106539"/>
                  <a:gd name="connsiteX3" fmla="*/ 73386 w 207549"/>
                  <a:gd name="connsiteY3" fmla="*/ 33621 h 106539"/>
                  <a:gd name="connsiteX4" fmla="*/ 49859 w 207549"/>
                  <a:gd name="connsiteY4" fmla="*/ 54005 h 106539"/>
                  <a:gd name="connsiteX5" fmla="*/ 22713 w 207549"/>
                  <a:gd name="connsiteY5" fmla="*/ 69054 h 106539"/>
                  <a:gd name="connsiteX6" fmla="*/ -719 w 207549"/>
                  <a:gd name="connsiteY6" fmla="*/ 106202 h 106539"/>
                  <a:gd name="connsiteX7" fmla="*/ 206831 w 207549"/>
                  <a:gd name="connsiteY7" fmla="*/ 21906 h 106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549" h="106539">
                    <a:moveTo>
                      <a:pt x="206831" y="21906"/>
                    </a:moveTo>
                    <a:cubicBezTo>
                      <a:pt x="206831" y="21906"/>
                      <a:pt x="192163" y="-7336"/>
                      <a:pt x="167493" y="1236"/>
                    </a:cubicBezTo>
                    <a:cubicBezTo>
                      <a:pt x="142823" y="9809"/>
                      <a:pt x="141775" y="20286"/>
                      <a:pt x="121011" y="26097"/>
                    </a:cubicBezTo>
                    <a:cubicBezTo>
                      <a:pt x="100246" y="31907"/>
                      <a:pt x="87864" y="26097"/>
                      <a:pt x="73386" y="33621"/>
                    </a:cubicBezTo>
                    <a:cubicBezTo>
                      <a:pt x="58908" y="41146"/>
                      <a:pt x="62051" y="46766"/>
                      <a:pt x="49859" y="54005"/>
                    </a:cubicBezTo>
                    <a:cubicBezTo>
                      <a:pt x="37667" y="61244"/>
                      <a:pt x="35286" y="55338"/>
                      <a:pt x="22713" y="69054"/>
                    </a:cubicBezTo>
                    <a:cubicBezTo>
                      <a:pt x="13378" y="80379"/>
                      <a:pt x="5472" y="92867"/>
                      <a:pt x="-719" y="106202"/>
                    </a:cubicBezTo>
                    <a:cubicBezTo>
                      <a:pt x="63480" y="67045"/>
                      <a:pt x="133584" y="38574"/>
                      <a:pt x="206831" y="21906"/>
                    </a:cubicBezTo>
                    <a:close/>
                  </a:path>
                </a:pathLst>
              </a:custGeom>
              <a:solidFill>
                <a:srgbClr val="FFA6E7"/>
              </a:solidFill>
              <a:ln w="9525" cap="flat">
                <a:noFill/>
                <a:prstDash val="solid"/>
                <a:miter/>
              </a:ln>
            </p:spPr>
            <p:txBody>
              <a:bodyPr rtlCol="0" anchor="ctr"/>
              <a:lstStyle/>
              <a:p>
                <a:endParaRPr lang="zh-CN" altLang="en-US"/>
              </a:p>
            </p:txBody>
          </p:sp>
          <p:sp>
            <p:nvSpPr>
              <p:cNvPr id="958" name="ïşḻïdé">
                <a:extLst>
                  <a:ext uri="{FF2B5EF4-FFF2-40B4-BE49-F238E27FC236}">
                    <a16:creationId xmlns:a16="http://schemas.microsoft.com/office/drawing/2014/main" id="{2AD833C9-0EAD-B1B2-4681-855E79F555C6}"/>
                  </a:ext>
                </a:extLst>
              </p:cNvPr>
              <p:cNvSpPr/>
              <p:nvPr/>
            </p:nvSpPr>
            <p:spPr>
              <a:xfrm>
                <a:off x="4822642" y="970180"/>
                <a:ext cx="38543" cy="25968"/>
              </a:xfrm>
              <a:custGeom>
                <a:avLst/>
                <a:gdLst>
                  <a:gd name="connsiteX0" fmla="*/ 36990 w 38543"/>
                  <a:gd name="connsiteY0" fmla="*/ 2008 h 25968"/>
                  <a:gd name="connsiteX1" fmla="*/ 30418 w 38543"/>
                  <a:gd name="connsiteY1" fmla="*/ 25630 h 25968"/>
                  <a:gd name="connsiteX2" fmla="*/ 6224 w 38543"/>
                  <a:gd name="connsiteY2" fmla="*/ 22773 h 25968"/>
                  <a:gd name="connsiteX3" fmla="*/ 7939 w 38543"/>
                  <a:gd name="connsiteY3" fmla="*/ 5818 h 25968"/>
                  <a:gd name="connsiteX4" fmla="*/ 36990 w 38543"/>
                  <a:gd name="connsiteY4" fmla="*/ 2008 h 259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43" h="25968">
                    <a:moveTo>
                      <a:pt x="36990" y="2008"/>
                    </a:moveTo>
                    <a:cubicBezTo>
                      <a:pt x="36990" y="2008"/>
                      <a:pt x="41277" y="25821"/>
                      <a:pt x="30418" y="25630"/>
                    </a:cubicBezTo>
                    <a:cubicBezTo>
                      <a:pt x="19559" y="25440"/>
                      <a:pt x="21465" y="17629"/>
                      <a:pt x="6224" y="22773"/>
                    </a:cubicBezTo>
                    <a:cubicBezTo>
                      <a:pt x="-3301" y="26011"/>
                      <a:pt x="-3301" y="16772"/>
                      <a:pt x="7939" y="5818"/>
                    </a:cubicBezTo>
                    <a:cubicBezTo>
                      <a:pt x="16226" y="-697"/>
                      <a:pt x="27370" y="-2164"/>
                      <a:pt x="36990" y="2008"/>
                    </a:cubicBezTo>
                    <a:close/>
                  </a:path>
                </a:pathLst>
              </a:custGeom>
              <a:solidFill>
                <a:srgbClr val="FFA6E7"/>
              </a:solidFill>
              <a:ln w="9525" cap="flat">
                <a:noFill/>
                <a:prstDash val="solid"/>
                <a:miter/>
              </a:ln>
            </p:spPr>
            <p:txBody>
              <a:bodyPr rtlCol="0" anchor="ctr"/>
              <a:lstStyle/>
              <a:p>
                <a:endParaRPr lang="zh-CN" altLang="en-US"/>
              </a:p>
            </p:txBody>
          </p:sp>
          <p:sp>
            <p:nvSpPr>
              <p:cNvPr id="959" name="îṩ1iḍê">
                <a:extLst>
                  <a:ext uri="{FF2B5EF4-FFF2-40B4-BE49-F238E27FC236}">
                    <a16:creationId xmlns:a16="http://schemas.microsoft.com/office/drawing/2014/main" id="{9C24CBAC-8EE2-078A-3E47-849912484B04}"/>
                  </a:ext>
                </a:extLst>
              </p:cNvPr>
              <p:cNvSpPr/>
              <p:nvPr/>
            </p:nvSpPr>
            <p:spPr>
              <a:xfrm>
                <a:off x="4680221" y="956674"/>
                <a:ext cx="118637" cy="112738"/>
              </a:xfrm>
              <a:custGeom>
                <a:avLst/>
                <a:gdLst>
                  <a:gd name="connsiteX0" fmla="*/ 55491 w 118637"/>
                  <a:gd name="connsiteY0" fmla="*/ 48471 h 112738"/>
                  <a:gd name="connsiteX1" fmla="*/ 1865 w 118637"/>
                  <a:gd name="connsiteY1" fmla="*/ 35994 h 112738"/>
                  <a:gd name="connsiteX2" fmla="*/ 2817 w 118637"/>
                  <a:gd name="connsiteY2" fmla="*/ 26469 h 112738"/>
                  <a:gd name="connsiteX3" fmla="*/ 108164 w 118637"/>
                  <a:gd name="connsiteY3" fmla="*/ 5418 h 112738"/>
                  <a:gd name="connsiteX4" fmla="*/ 111783 w 118637"/>
                  <a:gd name="connsiteY4" fmla="*/ 12467 h 112738"/>
                  <a:gd name="connsiteX5" fmla="*/ 117022 w 118637"/>
                  <a:gd name="connsiteY5" fmla="*/ 18563 h 112738"/>
                  <a:gd name="connsiteX6" fmla="*/ 77207 w 118637"/>
                  <a:gd name="connsiteY6" fmla="*/ 109812 h 112738"/>
                  <a:gd name="connsiteX7" fmla="*/ 69893 w 118637"/>
                  <a:gd name="connsiteY7" fmla="*/ 111641 h 112738"/>
                  <a:gd name="connsiteX8" fmla="*/ 67682 w 118637"/>
                  <a:gd name="connsiteY8" fmla="*/ 109050 h 112738"/>
                  <a:gd name="connsiteX9" fmla="*/ 60825 w 118637"/>
                  <a:gd name="connsiteY9" fmla="*/ 55710 h 112738"/>
                  <a:gd name="connsiteX10" fmla="*/ 57291 w 118637"/>
                  <a:gd name="connsiteY10" fmla="*/ 48748 h 112738"/>
                  <a:gd name="connsiteX11" fmla="*/ 55491 w 118637"/>
                  <a:gd name="connsiteY11" fmla="*/ 48471 h 112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637" h="112738">
                    <a:moveTo>
                      <a:pt x="55491" y="48471"/>
                    </a:moveTo>
                    <a:cubicBezTo>
                      <a:pt x="36936" y="48138"/>
                      <a:pt x="18658" y="43890"/>
                      <a:pt x="1865" y="35994"/>
                    </a:cubicBezTo>
                    <a:cubicBezTo>
                      <a:pt x="-1945" y="34279"/>
                      <a:pt x="-1469" y="28659"/>
                      <a:pt x="2817" y="26469"/>
                    </a:cubicBezTo>
                    <a:cubicBezTo>
                      <a:pt x="80065" y="-18108"/>
                      <a:pt x="108640" y="6657"/>
                      <a:pt x="108164" y="5418"/>
                    </a:cubicBezTo>
                    <a:cubicBezTo>
                      <a:pt x="109402" y="7800"/>
                      <a:pt x="110545" y="10181"/>
                      <a:pt x="111783" y="12467"/>
                    </a:cubicBezTo>
                    <a:cubicBezTo>
                      <a:pt x="113022" y="14753"/>
                      <a:pt x="115213" y="16563"/>
                      <a:pt x="117022" y="18563"/>
                    </a:cubicBezTo>
                    <a:cubicBezTo>
                      <a:pt x="118832" y="20563"/>
                      <a:pt x="122261" y="49805"/>
                      <a:pt x="77207" y="109812"/>
                    </a:cubicBezTo>
                    <a:cubicBezTo>
                      <a:pt x="75693" y="112337"/>
                      <a:pt x="72416" y="113156"/>
                      <a:pt x="69893" y="111641"/>
                    </a:cubicBezTo>
                    <a:cubicBezTo>
                      <a:pt x="68892" y="111041"/>
                      <a:pt x="68112" y="110127"/>
                      <a:pt x="67682" y="109050"/>
                    </a:cubicBezTo>
                    <a:cubicBezTo>
                      <a:pt x="60444" y="92267"/>
                      <a:pt x="58072" y="73779"/>
                      <a:pt x="60825" y="55710"/>
                    </a:cubicBezTo>
                    <a:cubicBezTo>
                      <a:pt x="61768" y="52805"/>
                      <a:pt x="60186" y="49691"/>
                      <a:pt x="57291" y="48748"/>
                    </a:cubicBezTo>
                    <a:cubicBezTo>
                      <a:pt x="56710" y="48557"/>
                      <a:pt x="56101" y="48462"/>
                      <a:pt x="55491" y="48471"/>
                    </a:cubicBezTo>
                    <a:close/>
                  </a:path>
                </a:pathLst>
              </a:custGeom>
              <a:solidFill>
                <a:srgbClr val="FFA6E7"/>
              </a:solidFill>
              <a:ln w="9525" cap="flat">
                <a:noFill/>
                <a:prstDash val="solid"/>
                <a:miter/>
              </a:ln>
            </p:spPr>
            <p:txBody>
              <a:bodyPr rtlCol="0" anchor="ctr"/>
              <a:lstStyle/>
              <a:p>
                <a:endParaRPr lang="zh-CN" altLang="en-US"/>
              </a:p>
            </p:txBody>
          </p:sp>
          <p:grpSp>
            <p:nvGrpSpPr>
              <p:cNvPr id="960" name="图形 261">
                <a:extLst>
                  <a:ext uri="{FF2B5EF4-FFF2-40B4-BE49-F238E27FC236}">
                    <a16:creationId xmlns:a16="http://schemas.microsoft.com/office/drawing/2014/main" id="{F8161681-B21C-0234-E11F-CCAD19DF5DCF}"/>
                  </a:ext>
                </a:extLst>
              </p:cNvPr>
              <p:cNvGrpSpPr/>
              <p:nvPr/>
            </p:nvGrpSpPr>
            <p:grpSpPr>
              <a:xfrm>
                <a:off x="4699569" y="959382"/>
                <a:ext cx="96488" cy="87534"/>
                <a:chOff x="4699569" y="959382"/>
                <a:chExt cx="96488" cy="87534"/>
              </a:xfrm>
              <a:solidFill>
                <a:srgbClr val="FACDEF"/>
              </a:solidFill>
            </p:grpSpPr>
            <p:sp>
              <p:nvSpPr>
                <p:cNvPr id="1011" name="îŝlíḓé">
                  <a:extLst>
                    <a:ext uri="{FF2B5EF4-FFF2-40B4-BE49-F238E27FC236}">
                      <a16:creationId xmlns:a16="http://schemas.microsoft.com/office/drawing/2014/main" id="{B44659A4-4DAA-2267-5036-BC939C600E5B}"/>
                    </a:ext>
                  </a:extLst>
                </p:cNvPr>
                <p:cNvSpPr/>
                <p:nvPr/>
              </p:nvSpPr>
              <p:spPr>
                <a:xfrm>
                  <a:off x="4699569" y="967282"/>
                  <a:ext cx="74423" cy="18960"/>
                </a:xfrm>
                <a:custGeom>
                  <a:avLst/>
                  <a:gdLst>
                    <a:gd name="connsiteX0" fmla="*/ -718 w 74423"/>
                    <a:gd name="connsiteY0" fmla="*/ 18623 h 18960"/>
                    <a:gd name="connsiteX1" fmla="*/ 73672 w 74423"/>
                    <a:gd name="connsiteY1" fmla="*/ 2716 h 18960"/>
                    <a:gd name="connsiteX2" fmla="*/ -718 w 74423"/>
                    <a:gd name="connsiteY2" fmla="*/ 18623 h 18960"/>
                  </a:gdLst>
                  <a:ahLst/>
                  <a:cxnLst>
                    <a:cxn ang="0">
                      <a:pos x="connsiteX0" y="connsiteY0"/>
                    </a:cxn>
                    <a:cxn ang="0">
                      <a:pos x="connsiteX1" y="connsiteY1"/>
                    </a:cxn>
                    <a:cxn ang="0">
                      <a:pos x="connsiteX2" y="connsiteY2"/>
                    </a:cxn>
                  </a:cxnLst>
                  <a:rect l="l" t="t" r="r" b="b"/>
                  <a:pathLst>
                    <a:path w="74423" h="18960">
                      <a:moveTo>
                        <a:pt x="-718" y="18623"/>
                      </a:moveTo>
                      <a:cubicBezTo>
                        <a:pt x="46335" y="-11285"/>
                        <a:pt x="74815" y="3288"/>
                        <a:pt x="73672" y="2716"/>
                      </a:cubicBezTo>
                      <a:cubicBezTo>
                        <a:pt x="49479" y="-2427"/>
                        <a:pt x="-814" y="18052"/>
                        <a:pt x="-718" y="18623"/>
                      </a:cubicBezTo>
                      <a:close/>
                    </a:path>
                  </a:pathLst>
                </a:custGeom>
                <a:solidFill>
                  <a:srgbClr val="FACDEF"/>
                </a:solidFill>
                <a:ln w="9525" cap="flat">
                  <a:noFill/>
                  <a:prstDash val="solid"/>
                  <a:miter/>
                </a:ln>
              </p:spPr>
              <p:txBody>
                <a:bodyPr rtlCol="0" anchor="ctr"/>
                <a:lstStyle/>
                <a:p>
                  <a:endParaRPr lang="zh-CN" altLang="en-US"/>
                </a:p>
              </p:txBody>
            </p:sp>
            <p:sp>
              <p:nvSpPr>
                <p:cNvPr id="1012" name="íṩḷiďé">
                  <a:extLst>
                    <a:ext uri="{FF2B5EF4-FFF2-40B4-BE49-F238E27FC236}">
                      <a16:creationId xmlns:a16="http://schemas.microsoft.com/office/drawing/2014/main" id="{06BAF771-C29B-BA40-E10A-1E8CAE46D6C1}"/>
                    </a:ext>
                  </a:extLst>
                </p:cNvPr>
                <p:cNvSpPr/>
                <p:nvPr/>
              </p:nvSpPr>
              <p:spPr>
                <a:xfrm>
                  <a:off x="4757286" y="981379"/>
                  <a:ext cx="28631" cy="65537"/>
                </a:xfrm>
                <a:custGeom>
                  <a:avLst/>
                  <a:gdLst>
                    <a:gd name="connsiteX0" fmla="*/ 27861 w 28631"/>
                    <a:gd name="connsiteY0" fmla="*/ -332 h 65537"/>
                    <a:gd name="connsiteX1" fmla="*/ -714 w 28631"/>
                    <a:gd name="connsiteY1" fmla="*/ 65200 h 65537"/>
                    <a:gd name="connsiteX2" fmla="*/ 27861 w 28631"/>
                    <a:gd name="connsiteY2" fmla="*/ -332 h 65537"/>
                  </a:gdLst>
                  <a:ahLst/>
                  <a:cxnLst>
                    <a:cxn ang="0">
                      <a:pos x="connsiteX0" y="connsiteY0"/>
                    </a:cxn>
                    <a:cxn ang="0">
                      <a:pos x="connsiteX1" y="connsiteY1"/>
                    </a:cxn>
                    <a:cxn ang="0">
                      <a:pos x="connsiteX2" y="connsiteY2"/>
                    </a:cxn>
                  </a:cxnLst>
                  <a:rect l="l" t="t" r="r" b="b"/>
                  <a:pathLst>
                    <a:path w="28631" h="65537">
                      <a:moveTo>
                        <a:pt x="27861" y="-332"/>
                      </a:moveTo>
                      <a:cubicBezTo>
                        <a:pt x="27861" y="-808"/>
                        <a:pt x="30433" y="28243"/>
                        <a:pt x="-714" y="65200"/>
                      </a:cubicBezTo>
                      <a:cubicBezTo>
                        <a:pt x="-1095" y="65010"/>
                        <a:pt x="23670" y="23386"/>
                        <a:pt x="27861" y="-332"/>
                      </a:cubicBezTo>
                      <a:close/>
                    </a:path>
                  </a:pathLst>
                </a:custGeom>
                <a:solidFill>
                  <a:srgbClr val="FACDEF"/>
                </a:solidFill>
                <a:ln w="9525" cap="flat">
                  <a:noFill/>
                  <a:prstDash val="solid"/>
                  <a:miter/>
                </a:ln>
              </p:spPr>
              <p:txBody>
                <a:bodyPr rtlCol="0" anchor="ctr"/>
                <a:lstStyle/>
                <a:p>
                  <a:endParaRPr lang="zh-CN" altLang="en-US"/>
                </a:p>
              </p:txBody>
            </p:sp>
            <p:sp>
              <p:nvSpPr>
                <p:cNvPr id="1013" name="íš1îdé">
                  <a:extLst>
                    <a:ext uri="{FF2B5EF4-FFF2-40B4-BE49-F238E27FC236}">
                      <a16:creationId xmlns:a16="http://schemas.microsoft.com/office/drawing/2014/main" id="{4065BBCA-D882-516B-6DD4-C7B8846AE9B6}"/>
                    </a:ext>
                  </a:extLst>
                </p:cNvPr>
                <p:cNvSpPr/>
                <p:nvPr/>
              </p:nvSpPr>
              <p:spPr>
                <a:xfrm>
                  <a:off x="4723762" y="959382"/>
                  <a:ext cx="72295" cy="66198"/>
                </a:xfrm>
                <a:custGeom>
                  <a:avLst/>
                  <a:gdLst>
                    <a:gd name="connsiteX0" fmla="*/ 27190 w 72295"/>
                    <a:gd name="connsiteY0" fmla="*/ 65861 h 66198"/>
                    <a:gd name="connsiteX1" fmla="*/ 51288 w 72295"/>
                    <a:gd name="connsiteY1" fmla="*/ 20237 h 66198"/>
                    <a:gd name="connsiteX2" fmla="*/ -719 w 72295"/>
                    <a:gd name="connsiteY2" fmla="*/ 37286 h 66198"/>
                    <a:gd name="connsiteX3" fmla="*/ 52622 w 72295"/>
                    <a:gd name="connsiteY3" fmla="*/ 17093 h 66198"/>
                    <a:gd name="connsiteX4" fmla="*/ 58241 w 72295"/>
                    <a:gd name="connsiteY4" fmla="*/ -337 h 66198"/>
                    <a:gd name="connsiteX5" fmla="*/ 55670 w 72295"/>
                    <a:gd name="connsiteY5" fmla="*/ 16998 h 66198"/>
                    <a:gd name="connsiteX6" fmla="*/ 71576 w 72295"/>
                    <a:gd name="connsiteY6" fmla="*/ 19475 h 66198"/>
                    <a:gd name="connsiteX7" fmla="*/ 54812 w 72295"/>
                    <a:gd name="connsiteY7" fmla="*/ 19475 h 66198"/>
                    <a:gd name="connsiteX8" fmla="*/ 27190 w 72295"/>
                    <a:gd name="connsiteY8" fmla="*/ 65861 h 66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95" h="66198">
                      <a:moveTo>
                        <a:pt x="27190" y="65861"/>
                      </a:moveTo>
                      <a:cubicBezTo>
                        <a:pt x="27190" y="65861"/>
                        <a:pt x="41382" y="41858"/>
                        <a:pt x="51288" y="20237"/>
                      </a:cubicBezTo>
                      <a:cubicBezTo>
                        <a:pt x="33286" y="23647"/>
                        <a:pt x="15807" y="29381"/>
                        <a:pt x="-719" y="37286"/>
                      </a:cubicBezTo>
                      <a:cubicBezTo>
                        <a:pt x="14760" y="25580"/>
                        <a:pt x="33277" y="18570"/>
                        <a:pt x="52622" y="17093"/>
                      </a:cubicBezTo>
                      <a:cubicBezTo>
                        <a:pt x="55127" y="11502"/>
                        <a:pt x="57013" y="5663"/>
                        <a:pt x="58241" y="-337"/>
                      </a:cubicBezTo>
                      <a:cubicBezTo>
                        <a:pt x="58403" y="5549"/>
                        <a:pt x="57537" y="11416"/>
                        <a:pt x="55670" y="16998"/>
                      </a:cubicBezTo>
                      <a:cubicBezTo>
                        <a:pt x="61089" y="16703"/>
                        <a:pt x="66509" y="17541"/>
                        <a:pt x="71576" y="19475"/>
                      </a:cubicBezTo>
                      <a:cubicBezTo>
                        <a:pt x="66014" y="18722"/>
                        <a:pt x="60375" y="18722"/>
                        <a:pt x="54812" y="19475"/>
                      </a:cubicBezTo>
                      <a:cubicBezTo>
                        <a:pt x="48831" y="36648"/>
                        <a:pt x="39439" y="52422"/>
                        <a:pt x="27190" y="65861"/>
                      </a:cubicBezTo>
                      <a:close/>
                    </a:path>
                  </a:pathLst>
                </a:custGeom>
                <a:solidFill>
                  <a:srgbClr val="FACDEF"/>
                </a:solidFill>
                <a:ln w="9525" cap="flat">
                  <a:noFill/>
                  <a:prstDash val="solid"/>
                  <a:miter/>
                </a:ln>
              </p:spPr>
              <p:txBody>
                <a:bodyPr rtlCol="0" anchor="ctr"/>
                <a:lstStyle/>
                <a:p>
                  <a:endParaRPr lang="zh-CN" altLang="en-US"/>
                </a:p>
              </p:txBody>
            </p:sp>
          </p:grpSp>
          <p:sp>
            <p:nvSpPr>
              <p:cNvPr id="961" name="îSļîḋè">
                <a:extLst>
                  <a:ext uri="{FF2B5EF4-FFF2-40B4-BE49-F238E27FC236}">
                    <a16:creationId xmlns:a16="http://schemas.microsoft.com/office/drawing/2014/main" id="{C5B3A51D-A1C3-1E23-84F9-99EFAF60120D}"/>
                  </a:ext>
                </a:extLst>
              </p:cNvPr>
              <p:cNvSpPr/>
              <p:nvPr/>
            </p:nvSpPr>
            <p:spPr>
              <a:xfrm>
                <a:off x="4761164" y="797809"/>
                <a:ext cx="438942" cy="199868"/>
              </a:xfrm>
              <a:custGeom>
                <a:avLst/>
                <a:gdLst>
                  <a:gd name="connsiteX0" fmla="*/ 17506 w 438942"/>
                  <a:gd name="connsiteY0" fmla="*/ 198192 h 199868"/>
                  <a:gd name="connsiteX1" fmla="*/ 27031 w 438942"/>
                  <a:gd name="connsiteY1" fmla="*/ 199144 h 199868"/>
                  <a:gd name="connsiteX2" fmla="*/ 247534 w 438942"/>
                  <a:gd name="connsiteY2" fmla="*/ 153615 h 199868"/>
                  <a:gd name="connsiteX3" fmla="*/ 261060 w 438942"/>
                  <a:gd name="connsiteY3" fmla="*/ 150376 h 199868"/>
                  <a:gd name="connsiteX4" fmla="*/ 430891 w 438942"/>
                  <a:gd name="connsiteY4" fmla="*/ 79129 h 199868"/>
                  <a:gd name="connsiteX5" fmla="*/ 430891 w 438942"/>
                  <a:gd name="connsiteY5" fmla="*/ 79129 h 199868"/>
                  <a:gd name="connsiteX6" fmla="*/ 434415 w 438942"/>
                  <a:gd name="connsiteY6" fmla="*/ 76748 h 199868"/>
                  <a:gd name="connsiteX7" fmla="*/ 436796 w 438942"/>
                  <a:gd name="connsiteY7" fmla="*/ 73795 h 199868"/>
                  <a:gd name="connsiteX8" fmla="*/ 436796 w 438942"/>
                  <a:gd name="connsiteY8" fmla="*/ 73795 h 199868"/>
                  <a:gd name="connsiteX9" fmla="*/ 436225 w 438942"/>
                  <a:gd name="connsiteY9" fmla="*/ 71224 h 199868"/>
                  <a:gd name="connsiteX10" fmla="*/ 429938 w 438942"/>
                  <a:gd name="connsiteY10" fmla="*/ 64270 h 199868"/>
                  <a:gd name="connsiteX11" fmla="*/ 429938 w 438942"/>
                  <a:gd name="connsiteY11" fmla="*/ 62842 h 199868"/>
                  <a:gd name="connsiteX12" fmla="*/ 437177 w 438942"/>
                  <a:gd name="connsiteY12" fmla="*/ 56841 h 199868"/>
                  <a:gd name="connsiteX13" fmla="*/ 438130 w 438942"/>
                  <a:gd name="connsiteY13" fmla="*/ 54364 h 199868"/>
                  <a:gd name="connsiteX14" fmla="*/ 436130 w 438942"/>
                  <a:gd name="connsiteY14" fmla="*/ 51126 h 199868"/>
                  <a:gd name="connsiteX15" fmla="*/ 226580 w 438942"/>
                  <a:gd name="connsiteY15" fmla="*/ 7120 h 199868"/>
                  <a:gd name="connsiteX16" fmla="*/ 209625 w 438942"/>
                  <a:gd name="connsiteY16" fmla="*/ 11311 h 199868"/>
                  <a:gd name="connsiteX17" fmla="*/ 82085 w 438942"/>
                  <a:gd name="connsiteY17" fmla="*/ 82844 h 199868"/>
                  <a:gd name="connsiteX18" fmla="*/ 82085 w 438942"/>
                  <a:gd name="connsiteY18" fmla="*/ 82844 h 199868"/>
                  <a:gd name="connsiteX19" fmla="*/ 1789 w 438942"/>
                  <a:gd name="connsiteY19" fmla="*/ 164950 h 199868"/>
                  <a:gd name="connsiteX20" fmla="*/ -687 w 438942"/>
                  <a:gd name="connsiteY20" fmla="*/ 172760 h 199868"/>
                  <a:gd name="connsiteX21" fmla="*/ 17506 w 438942"/>
                  <a:gd name="connsiteY21" fmla="*/ 198192 h 19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8942" h="199868">
                    <a:moveTo>
                      <a:pt x="17506" y="198192"/>
                    </a:moveTo>
                    <a:cubicBezTo>
                      <a:pt x="20487" y="199554"/>
                      <a:pt x="23840" y="199887"/>
                      <a:pt x="27031" y="199144"/>
                    </a:cubicBezTo>
                    <a:cubicBezTo>
                      <a:pt x="185146" y="153901"/>
                      <a:pt x="233152" y="161902"/>
                      <a:pt x="247534" y="153615"/>
                    </a:cubicBezTo>
                    <a:cubicBezTo>
                      <a:pt x="252011" y="152377"/>
                      <a:pt x="256488" y="151329"/>
                      <a:pt x="261060" y="150376"/>
                    </a:cubicBezTo>
                    <a:cubicBezTo>
                      <a:pt x="321544" y="137098"/>
                      <a:pt x="379075" y="112962"/>
                      <a:pt x="430891" y="79129"/>
                    </a:cubicBezTo>
                    <a:lnTo>
                      <a:pt x="430891" y="79129"/>
                    </a:lnTo>
                    <a:lnTo>
                      <a:pt x="434415" y="76748"/>
                    </a:lnTo>
                    <a:cubicBezTo>
                      <a:pt x="435462" y="76024"/>
                      <a:pt x="436321" y="74996"/>
                      <a:pt x="436796" y="73795"/>
                    </a:cubicBezTo>
                    <a:lnTo>
                      <a:pt x="436796" y="73795"/>
                    </a:lnTo>
                    <a:cubicBezTo>
                      <a:pt x="437082" y="72900"/>
                      <a:pt x="436891" y="71909"/>
                      <a:pt x="436225" y="71224"/>
                    </a:cubicBezTo>
                    <a:lnTo>
                      <a:pt x="429938" y="64270"/>
                    </a:lnTo>
                    <a:cubicBezTo>
                      <a:pt x="429557" y="63870"/>
                      <a:pt x="429557" y="63242"/>
                      <a:pt x="429938" y="62842"/>
                    </a:cubicBezTo>
                    <a:lnTo>
                      <a:pt x="437177" y="56841"/>
                    </a:lnTo>
                    <a:cubicBezTo>
                      <a:pt x="438034" y="56307"/>
                      <a:pt x="438416" y="55307"/>
                      <a:pt x="438130" y="54364"/>
                    </a:cubicBezTo>
                    <a:cubicBezTo>
                      <a:pt x="437844" y="53088"/>
                      <a:pt x="437177" y="51955"/>
                      <a:pt x="436130" y="51126"/>
                    </a:cubicBezTo>
                    <a:cubicBezTo>
                      <a:pt x="425557" y="40553"/>
                      <a:pt x="349453" y="-21455"/>
                      <a:pt x="226580" y="7120"/>
                    </a:cubicBezTo>
                    <a:lnTo>
                      <a:pt x="209625" y="11311"/>
                    </a:lnTo>
                    <a:cubicBezTo>
                      <a:pt x="197623" y="15217"/>
                      <a:pt x="156190" y="24361"/>
                      <a:pt x="82085" y="82844"/>
                    </a:cubicBezTo>
                    <a:lnTo>
                      <a:pt x="82085" y="82844"/>
                    </a:lnTo>
                    <a:cubicBezTo>
                      <a:pt x="52463" y="107219"/>
                      <a:pt x="25497" y="134746"/>
                      <a:pt x="1789" y="164950"/>
                    </a:cubicBezTo>
                    <a:cubicBezTo>
                      <a:pt x="180" y="167236"/>
                      <a:pt x="-687" y="169960"/>
                      <a:pt x="-687" y="172760"/>
                    </a:cubicBezTo>
                    <a:cubicBezTo>
                      <a:pt x="-1268" y="184438"/>
                      <a:pt x="6267" y="194972"/>
                      <a:pt x="17506" y="198192"/>
                    </a:cubicBezTo>
                    <a:close/>
                  </a:path>
                </a:pathLst>
              </a:custGeom>
              <a:gradFill>
                <a:gsLst>
                  <a:gs pos="0">
                    <a:srgbClr val="FF73BE"/>
                  </a:gs>
                  <a:gs pos="50000">
                    <a:srgbClr val="FFA2D4"/>
                  </a:gs>
                  <a:gs pos="100000">
                    <a:srgbClr val="FFD1EA"/>
                  </a:gs>
                </a:gsLst>
                <a:lin ang="15555564" scaled="1"/>
              </a:gradFill>
              <a:ln w="9525" cap="flat">
                <a:noFill/>
                <a:prstDash val="solid"/>
                <a:miter/>
              </a:ln>
            </p:spPr>
            <p:txBody>
              <a:bodyPr rtlCol="0" anchor="ctr"/>
              <a:lstStyle/>
              <a:p>
                <a:endParaRPr lang="zh-CN" altLang="en-US"/>
              </a:p>
            </p:txBody>
          </p:sp>
          <p:sp>
            <p:nvSpPr>
              <p:cNvPr id="962" name="iṩḻïďe">
                <a:extLst>
                  <a:ext uri="{FF2B5EF4-FFF2-40B4-BE49-F238E27FC236}">
                    <a16:creationId xmlns:a16="http://schemas.microsoft.com/office/drawing/2014/main" id="{E39F011B-22A2-983A-74D8-B5CCE614FD2D}"/>
                  </a:ext>
                </a:extLst>
              </p:cNvPr>
              <p:cNvSpPr/>
              <p:nvPr/>
            </p:nvSpPr>
            <p:spPr>
              <a:xfrm>
                <a:off x="4761633" y="871942"/>
                <a:ext cx="437045" cy="125735"/>
              </a:xfrm>
              <a:custGeom>
                <a:avLst/>
                <a:gdLst>
                  <a:gd name="connsiteX0" fmla="*/ 17037 w 437045"/>
                  <a:gd name="connsiteY0" fmla="*/ 124059 h 125735"/>
                  <a:gd name="connsiteX1" fmla="*/ 26562 w 437045"/>
                  <a:gd name="connsiteY1" fmla="*/ 125012 h 125735"/>
                  <a:gd name="connsiteX2" fmla="*/ 247065 w 437045"/>
                  <a:gd name="connsiteY2" fmla="*/ 79482 h 125735"/>
                  <a:gd name="connsiteX3" fmla="*/ 260591 w 437045"/>
                  <a:gd name="connsiteY3" fmla="*/ 76244 h 125735"/>
                  <a:gd name="connsiteX4" fmla="*/ 430421 w 437045"/>
                  <a:gd name="connsiteY4" fmla="*/ 4997 h 125735"/>
                  <a:gd name="connsiteX5" fmla="*/ 430421 w 437045"/>
                  <a:gd name="connsiteY5" fmla="*/ 4997 h 125735"/>
                  <a:gd name="connsiteX6" fmla="*/ 436327 w 437045"/>
                  <a:gd name="connsiteY6" fmla="*/ -337 h 125735"/>
                  <a:gd name="connsiteX7" fmla="*/ 180961 w 437045"/>
                  <a:gd name="connsiteY7" fmla="*/ 62908 h 125735"/>
                  <a:gd name="connsiteX8" fmla="*/ 41039 w 437045"/>
                  <a:gd name="connsiteY8" fmla="*/ 89579 h 125735"/>
                  <a:gd name="connsiteX9" fmla="*/ 82093 w 437045"/>
                  <a:gd name="connsiteY9" fmla="*/ 8711 h 125735"/>
                  <a:gd name="connsiteX10" fmla="*/ 1796 w 437045"/>
                  <a:gd name="connsiteY10" fmla="*/ 90817 h 125735"/>
                  <a:gd name="connsiteX11" fmla="*/ -680 w 437045"/>
                  <a:gd name="connsiteY11" fmla="*/ 98627 h 125735"/>
                  <a:gd name="connsiteX12" fmla="*/ 17037 w 437045"/>
                  <a:gd name="connsiteY12" fmla="*/ 124059 h 125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045" h="125735">
                    <a:moveTo>
                      <a:pt x="17037" y="124059"/>
                    </a:moveTo>
                    <a:cubicBezTo>
                      <a:pt x="20018" y="125421"/>
                      <a:pt x="23371" y="125755"/>
                      <a:pt x="26562" y="125012"/>
                    </a:cubicBezTo>
                    <a:cubicBezTo>
                      <a:pt x="184676" y="79768"/>
                      <a:pt x="232683" y="87769"/>
                      <a:pt x="247065" y="79482"/>
                    </a:cubicBezTo>
                    <a:cubicBezTo>
                      <a:pt x="251542" y="78244"/>
                      <a:pt x="256019" y="77196"/>
                      <a:pt x="260591" y="76244"/>
                    </a:cubicBezTo>
                    <a:cubicBezTo>
                      <a:pt x="321074" y="62966"/>
                      <a:pt x="378606" y="38829"/>
                      <a:pt x="430421" y="4997"/>
                    </a:cubicBezTo>
                    <a:lnTo>
                      <a:pt x="430421" y="4997"/>
                    </a:lnTo>
                    <a:lnTo>
                      <a:pt x="436327" y="-337"/>
                    </a:lnTo>
                    <a:cubicBezTo>
                      <a:pt x="342887" y="26904"/>
                      <a:pt x="255352" y="45287"/>
                      <a:pt x="180961" y="62908"/>
                    </a:cubicBezTo>
                    <a:cubicBezTo>
                      <a:pt x="106571" y="80530"/>
                      <a:pt x="49326" y="95008"/>
                      <a:pt x="41039" y="89579"/>
                    </a:cubicBezTo>
                    <a:cubicBezTo>
                      <a:pt x="27419" y="81673"/>
                      <a:pt x="62661" y="28904"/>
                      <a:pt x="82093" y="8711"/>
                    </a:cubicBezTo>
                    <a:cubicBezTo>
                      <a:pt x="52469" y="33086"/>
                      <a:pt x="25504" y="60613"/>
                      <a:pt x="1796" y="90817"/>
                    </a:cubicBezTo>
                    <a:cubicBezTo>
                      <a:pt x="187" y="93103"/>
                      <a:pt x="-670" y="95827"/>
                      <a:pt x="-680" y="98627"/>
                    </a:cubicBezTo>
                    <a:cubicBezTo>
                      <a:pt x="-1318" y="110172"/>
                      <a:pt x="5987" y="120659"/>
                      <a:pt x="17037" y="124059"/>
                    </a:cubicBezTo>
                    <a:close/>
                  </a:path>
                </a:pathLst>
              </a:custGeom>
              <a:solidFill>
                <a:srgbClr val="FACDEF"/>
              </a:solidFill>
              <a:ln w="9525" cap="flat">
                <a:noFill/>
                <a:prstDash val="solid"/>
                <a:miter/>
              </a:ln>
            </p:spPr>
            <p:txBody>
              <a:bodyPr rtlCol="0" anchor="ctr"/>
              <a:lstStyle/>
              <a:p>
                <a:endParaRPr lang="zh-CN" altLang="en-US"/>
              </a:p>
            </p:txBody>
          </p:sp>
          <p:sp>
            <p:nvSpPr>
              <p:cNvPr id="963" name="íṩḷîḍe">
                <a:extLst>
                  <a:ext uri="{FF2B5EF4-FFF2-40B4-BE49-F238E27FC236}">
                    <a16:creationId xmlns:a16="http://schemas.microsoft.com/office/drawing/2014/main" id="{5CB149A2-8A46-0337-0DA0-B547947276AB}"/>
                  </a:ext>
                </a:extLst>
              </p:cNvPr>
              <p:cNvSpPr/>
              <p:nvPr/>
            </p:nvSpPr>
            <p:spPr>
              <a:xfrm>
                <a:off x="5114185" y="831740"/>
                <a:ext cx="14301" cy="14291"/>
              </a:xfrm>
              <a:custGeom>
                <a:avLst/>
                <a:gdLst>
                  <a:gd name="connsiteX0" fmla="*/ -616 w 14301"/>
                  <a:gd name="connsiteY0" fmla="*/ 5670 h 14291"/>
                  <a:gd name="connsiteX1" fmla="*/ 5289 w 14301"/>
                  <a:gd name="connsiteY1" fmla="*/ 13862 h 14291"/>
                  <a:gd name="connsiteX2" fmla="*/ 13480 w 14301"/>
                  <a:gd name="connsiteY2" fmla="*/ 7947 h 14291"/>
                  <a:gd name="connsiteX3" fmla="*/ 7575 w 14301"/>
                  <a:gd name="connsiteY3" fmla="*/ -245 h 14291"/>
                  <a:gd name="connsiteX4" fmla="*/ 6146 w 14301"/>
                  <a:gd name="connsiteY4" fmla="*/ -330 h 14291"/>
                  <a:gd name="connsiteX5" fmla="*/ -616 w 14301"/>
                  <a:gd name="connsiteY5" fmla="*/ 5670 h 1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01" h="14291">
                    <a:moveTo>
                      <a:pt x="-616" y="5670"/>
                    </a:moveTo>
                    <a:cubicBezTo>
                      <a:pt x="-1283" y="9566"/>
                      <a:pt x="1383" y="13233"/>
                      <a:pt x="5289" y="13862"/>
                    </a:cubicBezTo>
                    <a:cubicBezTo>
                      <a:pt x="9195" y="14490"/>
                      <a:pt x="12910" y="11842"/>
                      <a:pt x="13480" y="7947"/>
                    </a:cubicBezTo>
                    <a:cubicBezTo>
                      <a:pt x="14148" y="4051"/>
                      <a:pt x="11481" y="384"/>
                      <a:pt x="7575" y="-245"/>
                    </a:cubicBezTo>
                    <a:cubicBezTo>
                      <a:pt x="7099" y="-321"/>
                      <a:pt x="6623" y="-350"/>
                      <a:pt x="6146" y="-330"/>
                    </a:cubicBezTo>
                    <a:cubicBezTo>
                      <a:pt x="2622" y="-492"/>
                      <a:pt x="-330" y="2165"/>
                      <a:pt x="-616" y="5670"/>
                    </a:cubicBezTo>
                    <a:close/>
                  </a:path>
                </a:pathLst>
              </a:custGeom>
              <a:solidFill>
                <a:srgbClr val="262666"/>
              </a:solidFill>
              <a:ln w="9525" cap="flat">
                <a:noFill/>
                <a:prstDash val="solid"/>
                <a:miter/>
              </a:ln>
            </p:spPr>
            <p:txBody>
              <a:bodyPr rtlCol="0" anchor="ctr"/>
              <a:lstStyle/>
              <a:p>
                <a:endParaRPr lang="zh-CN" altLang="en-US"/>
              </a:p>
            </p:txBody>
          </p:sp>
          <p:sp>
            <p:nvSpPr>
              <p:cNvPr id="964" name="ïšḷîde">
                <a:extLst>
                  <a:ext uri="{FF2B5EF4-FFF2-40B4-BE49-F238E27FC236}">
                    <a16:creationId xmlns:a16="http://schemas.microsoft.com/office/drawing/2014/main" id="{776D1F63-4A56-23C0-8FEB-4F1D8E380378}"/>
                  </a:ext>
                </a:extLst>
              </p:cNvPr>
              <p:cNvSpPr/>
              <p:nvPr/>
            </p:nvSpPr>
            <p:spPr>
              <a:xfrm>
                <a:off x="5114001" y="835747"/>
                <a:ext cx="13978" cy="7759"/>
              </a:xfrm>
              <a:custGeom>
                <a:avLst/>
                <a:gdLst>
                  <a:gd name="connsiteX0" fmla="*/ 6425 w 13978"/>
                  <a:gd name="connsiteY0" fmla="*/ 5568 h 7759"/>
                  <a:gd name="connsiteX1" fmla="*/ 13189 w 13978"/>
                  <a:gd name="connsiteY1" fmla="*/ -337 h 7759"/>
                  <a:gd name="connsiteX2" fmla="*/ 13189 w 13978"/>
                  <a:gd name="connsiteY2" fmla="*/ 1472 h 7759"/>
                  <a:gd name="connsiteX3" fmla="*/ 6425 w 13978"/>
                  <a:gd name="connsiteY3" fmla="*/ 7378 h 7759"/>
                  <a:gd name="connsiteX4" fmla="*/ -719 w 13978"/>
                  <a:gd name="connsiteY4" fmla="*/ 2425 h 7759"/>
                  <a:gd name="connsiteX5" fmla="*/ 6425 w 13978"/>
                  <a:gd name="connsiteY5" fmla="*/ 5568 h 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8" h="7759">
                    <a:moveTo>
                      <a:pt x="6425" y="5568"/>
                    </a:moveTo>
                    <a:cubicBezTo>
                      <a:pt x="9854" y="5682"/>
                      <a:pt x="12807" y="3101"/>
                      <a:pt x="13189" y="-337"/>
                    </a:cubicBezTo>
                    <a:cubicBezTo>
                      <a:pt x="13284" y="253"/>
                      <a:pt x="13284" y="882"/>
                      <a:pt x="13189" y="1472"/>
                    </a:cubicBezTo>
                    <a:cubicBezTo>
                      <a:pt x="12903" y="4939"/>
                      <a:pt x="9854" y="7549"/>
                      <a:pt x="6425" y="7378"/>
                    </a:cubicBezTo>
                    <a:cubicBezTo>
                      <a:pt x="3092" y="7759"/>
                      <a:pt x="44" y="5644"/>
                      <a:pt x="-719" y="2425"/>
                    </a:cubicBezTo>
                    <a:cubicBezTo>
                      <a:pt x="806" y="4815"/>
                      <a:pt x="3664" y="6054"/>
                      <a:pt x="6425" y="5568"/>
                    </a:cubicBezTo>
                    <a:close/>
                  </a:path>
                </a:pathLst>
              </a:custGeom>
              <a:solidFill>
                <a:srgbClr val="FFFFFF"/>
              </a:solidFill>
              <a:ln w="9525" cap="flat">
                <a:noFill/>
                <a:prstDash val="solid"/>
                <a:miter/>
              </a:ln>
            </p:spPr>
            <p:txBody>
              <a:bodyPr rtlCol="0" anchor="ctr"/>
              <a:lstStyle/>
              <a:p>
                <a:endParaRPr lang="zh-CN" altLang="en-US"/>
              </a:p>
            </p:txBody>
          </p:sp>
          <p:sp>
            <p:nvSpPr>
              <p:cNvPr id="965" name="ïṣ1íḍe">
                <a:extLst>
                  <a:ext uri="{FF2B5EF4-FFF2-40B4-BE49-F238E27FC236}">
                    <a16:creationId xmlns:a16="http://schemas.microsoft.com/office/drawing/2014/main" id="{A6D0C74F-9309-4071-AA08-D0407CA8BCFE}"/>
                  </a:ext>
                </a:extLst>
              </p:cNvPr>
              <p:cNvSpPr/>
              <p:nvPr/>
            </p:nvSpPr>
            <p:spPr>
              <a:xfrm>
                <a:off x="5121043" y="833417"/>
                <a:ext cx="4102" cy="3377"/>
              </a:xfrm>
              <a:custGeom>
                <a:avLst/>
                <a:gdLst>
                  <a:gd name="connsiteX0" fmla="*/ -712 w 4102"/>
                  <a:gd name="connsiteY0" fmla="*/ 1421 h 3377"/>
                  <a:gd name="connsiteX1" fmla="*/ 1384 w 4102"/>
                  <a:gd name="connsiteY1" fmla="*/ 3040 h 3377"/>
                  <a:gd name="connsiteX2" fmla="*/ 3384 w 4102"/>
                  <a:gd name="connsiteY2" fmla="*/ 1230 h 3377"/>
                  <a:gd name="connsiteX3" fmla="*/ 1575 w 4102"/>
                  <a:gd name="connsiteY3" fmla="*/ -332 h 3377"/>
                  <a:gd name="connsiteX4" fmla="*/ 1289 w 4102"/>
                  <a:gd name="connsiteY4" fmla="*/ -294 h 3377"/>
                  <a:gd name="connsiteX5" fmla="*/ -712 w 4102"/>
                  <a:gd name="connsiteY5" fmla="*/ 1421 h 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2" h="3377">
                    <a:moveTo>
                      <a:pt x="-712" y="1421"/>
                    </a:moveTo>
                    <a:cubicBezTo>
                      <a:pt x="-712" y="2373"/>
                      <a:pt x="241" y="3040"/>
                      <a:pt x="1384" y="3040"/>
                    </a:cubicBezTo>
                    <a:cubicBezTo>
                      <a:pt x="2432" y="3040"/>
                      <a:pt x="3289" y="2259"/>
                      <a:pt x="3384" y="1230"/>
                    </a:cubicBezTo>
                    <a:cubicBezTo>
                      <a:pt x="3289" y="287"/>
                      <a:pt x="2432" y="-408"/>
                      <a:pt x="1575" y="-332"/>
                    </a:cubicBezTo>
                    <a:cubicBezTo>
                      <a:pt x="1480" y="-322"/>
                      <a:pt x="1384" y="-313"/>
                      <a:pt x="1289" y="-294"/>
                    </a:cubicBezTo>
                    <a:cubicBezTo>
                      <a:pt x="146" y="-294"/>
                      <a:pt x="-806" y="468"/>
                      <a:pt x="-712" y="1421"/>
                    </a:cubicBezTo>
                    <a:close/>
                  </a:path>
                </a:pathLst>
              </a:custGeom>
              <a:solidFill>
                <a:srgbClr val="FFFFFF"/>
              </a:solidFill>
              <a:ln w="9525" cap="flat">
                <a:noFill/>
                <a:prstDash val="solid"/>
                <a:miter/>
              </a:ln>
            </p:spPr>
            <p:txBody>
              <a:bodyPr rtlCol="0" anchor="ctr"/>
              <a:lstStyle/>
              <a:p>
                <a:endParaRPr lang="zh-CN" altLang="en-US"/>
              </a:p>
            </p:txBody>
          </p:sp>
          <p:sp>
            <p:nvSpPr>
              <p:cNvPr id="966" name="îSľíḍè">
                <a:extLst>
                  <a:ext uri="{FF2B5EF4-FFF2-40B4-BE49-F238E27FC236}">
                    <a16:creationId xmlns:a16="http://schemas.microsoft.com/office/drawing/2014/main" id="{6E17931D-02B1-7D2C-4F78-6D935A889C86}"/>
                  </a:ext>
                </a:extLst>
              </p:cNvPr>
              <p:cNvSpPr/>
              <p:nvPr/>
            </p:nvSpPr>
            <p:spPr>
              <a:xfrm>
                <a:off x="5063832" y="798790"/>
                <a:ext cx="51026" cy="121824"/>
              </a:xfrm>
              <a:custGeom>
                <a:avLst/>
                <a:gdLst>
                  <a:gd name="connsiteX0" fmla="*/ 12970 w 51026"/>
                  <a:gd name="connsiteY0" fmla="*/ 4520 h 121824"/>
                  <a:gd name="connsiteX1" fmla="*/ 6779 w 51026"/>
                  <a:gd name="connsiteY1" fmla="*/ 20332 h 121824"/>
                  <a:gd name="connsiteX2" fmla="*/ 29639 w 51026"/>
                  <a:gd name="connsiteY2" fmla="*/ 105199 h 121824"/>
                  <a:gd name="connsiteX3" fmla="*/ 50308 w 51026"/>
                  <a:gd name="connsiteY3" fmla="*/ 120249 h 121824"/>
                  <a:gd name="connsiteX4" fmla="*/ 47260 w 51026"/>
                  <a:gd name="connsiteY4" fmla="*/ 121487 h 121824"/>
                  <a:gd name="connsiteX5" fmla="*/ 11161 w 51026"/>
                  <a:gd name="connsiteY5" fmla="*/ 86816 h 121824"/>
                  <a:gd name="connsiteX6" fmla="*/ 1636 w 51026"/>
                  <a:gd name="connsiteY6" fmla="*/ 24237 h 121824"/>
                  <a:gd name="connsiteX7" fmla="*/ 8017 w 51026"/>
                  <a:gd name="connsiteY7" fmla="*/ 6044 h 121824"/>
                  <a:gd name="connsiteX8" fmla="*/ 11350 w 51026"/>
                  <a:gd name="connsiteY8" fmla="*/ -337 h 121824"/>
                  <a:gd name="connsiteX9" fmla="*/ 15447 w 51026"/>
                  <a:gd name="connsiteY9" fmla="*/ -337 h 121824"/>
                  <a:gd name="connsiteX10" fmla="*/ 12970 w 51026"/>
                  <a:gd name="connsiteY10" fmla="*/ 4520 h 121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026" h="121824">
                    <a:moveTo>
                      <a:pt x="12970" y="4520"/>
                    </a:moveTo>
                    <a:cubicBezTo>
                      <a:pt x="10398" y="9588"/>
                      <a:pt x="8398" y="14883"/>
                      <a:pt x="6779" y="20332"/>
                    </a:cubicBezTo>
                    <a:cubicBezTo>
                      <a:pt x="-2174" y="50669"/>
                      <a:pt x="6683" y="83473"/>
                      <a:pt x="29639" y="105199"/>
                    </a:cubicBezTo>
                    <a:cubicBezTo>
                      <a:pt x="35830" y="111143"/>
                      <a:pt x="42783" y="116210"/>
                      <a:pt x="50308" y="120249"/>
                    </a:cubicBezTo>
                    <a:lnTo>
                      <a:pt x="47260" y="121487"/>
                    </a:lnTo>
                    <a:cubicBezTo>
                      <a:pt x="32401" y="113315"/>
                      <a:pt x="19923" y="101351"/>
                      <a:pt x="11161" y="86816"/>
                    </a:cubicBezTo>
                    <a:cubicBezTo>
                      <a:pt x="-175" y="68023"/>
                      <a:pt x="-3508" y="45535"/>
                      <a:pt x="1636" y="24237"/>
                    </a:cubicBezTo>
                    <a:cubicBezTo>
                      <a:pt x="3159" y="17979"/>
                      <a:pt x="5254" y="11883"/>
                      <a:pt x="8017" y="6044"/>
                    </a:cubicBezTo>
                    <a:cubicBezTo>
                      <a:pt x="9064" y="3854"/>
                      <a:pt x="10112" y="1758"/>
                      <a:pt x="11350" y="-337"/>
                    </a:cubicBezTo>
                    <a:lnTo>
                      <a:pt x="15447" y="-337"/>
                    </a:lnTo>
                    <a:cubicBezTo>
                      <a:pt x="14018" y="1948"/>
                      <a:pt x="12970" y="2996"/>
                      <a:pt x="12970" y="4520"/>
                    </a:cubicBezTo>
                    <a:close/>
                  </a:path>
                </a:pathLst>
              </a:custGeom>
              <a:solidFill>
                <a:srgbClr val="FACDEF"/>
              </a:solidFill>
              <a:ln w="9525" cap="flat">
                <a:noFill/>
                <a:prstDash val="solid"/>
                <a:miter/>
              </a:ln>
            </p:spPr>
            <p:txBody>
              <a:bodyPr rtlCol="0" anchor="ctr"/>
              <a:lstStyle/>
              <a:p>
                <a:endParaRPr lang="zh-CN" altLang="en-US"/>
              </a:p>
            </p:txBody>
          </p:sp>
          <p:sp>
            <p:nvSpPr>
              <p:cNvPr id="967" name="iSľïḋe">
                <a:extLst>
                  <a:ext uri="{FF2B5EF4-FFF2-40B4-BE49-F238E27FC236}">
                    <a16:creationId xmlns:a16="http://schemas.microsoft.com/office/drawing/2014/main" id="{C6B7166E-87DF-8551-FE66-A7D4CE6ADC0A}"/>
                  </a:ext>
                </a:extLst>
              </p:cNvPr>
              <p:cNvSpPr/>
              <p:nvPr/>
            </p:nvSpPr>
            <p:spPr>
              <a:xfrm>
                <a:off x="5144957" y="857464"/>
                <a:ext cx="51435" cy="9159"/>
              </a:xfrm>
              <a:custGeom>
                <a:avLst/>
                <a:gdLst>
                  <a:gd name="connsiteX0" fmla="*/ 50717 w 51435"/>
                  <a:gd name="connsiteY0" fmla="*/ -337 h 9159"/>
                  <a:gd name="connsiteX1" fmla="*/ 46526 w 51435"/>
                  <a:gd name="connsiteY1" fmla="*/ 3187 h 9159"/>
                  <a:gd name="connsiteX2" fmla="*/ 46431 w 51435"/>
                  <a:gd name="connsiteY2" fmla="*/ 4530 h 9159"/>
                  <a:gd name="connsiteX3" fmla="*/ 46526 w 51435"/>
                  <a:gd name="connsiteY3" fmla="*/ 4615 h 9159"/>
                  <a:gd name="connsiteX4" fmla="*/ 48717 w 51435"/>
                  <a:gd name="connsiteY4" fmla="*/ 7092 h 9159"/>
                  <a:gd name="connsiteX5" fmla="*/ -719 w 51435"/>
                  <a:gd name="connsiteY5" fmla="*/ 5282 h 9159"/>
                  <a:gd name="connsiteX6" fmla="*/ 50717 w 51435"/>
                  <a:gd name="connsiteY6" fmla="*/ -337 h 9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35" h="9159">
                    <a:moveTo>
                      <a:pt x="50717" y="-337"/>
                    </a:moveTo>
                    <a:lnTo>
                      <a:pt x="46526" y="3187"/>
                    </a:lnTo>
                    <a:cubicBezTo>
                      <a:pt x="46145" y="3539"/>
                      <a:pt x="46050" y="4139"/>
                      <a:pt x="46431" y="4530"/>
                    </a:cubicBezTo>
                    <a:cubicBezTo>
                      <a:pt x="46431" y="4558"/>
                      <a:pt x="46526" y="4587"/>
                      <a:pt x="46526" y="4615"/>
                    </a:cubicBezTo>
                    <a:cubicBezTo>
                      <a:pt x="47288" y="5473"/>
                      <a:pt x="48049" y="6235"/>
                      <a:pt x="48717" y="7092"/>
                    </a:cubicBezTo>
                    <a:cubicBezTo>
                      <a:pt x="32334" y="9902"/>
                      <a:pt x="15475" y="9283"/>
                      <a:pt x="-719" y="5282"/>
                    </a:cubicBezTo>
                    <a:cubicBezTo>
                      <a:pt x="16618" y="7473"/>
                      <a:pt x="34239" y="5549"/>
                      <a:pt x="50717" y="-337"/>
                    </a:cubicBezTo>
                    <a:close/>
                  </a:path>
                </a:pathLst>
              </a:custGeom>
              <a:solidFill>
                <a:srgbClr val="FACDEF"/>
              </a:solidFill>
              <a:ln w="9525" cap="flat">
                <a:noFill/>
                <a:prstDash val="solid"/>
                <a:miter/>
              </a:ln>
            </p:spPr>
            <p:txBody>
              <a:bodyPr rtlCol="0" anchor="ctr"/>
              <a:lstStyle/>
              <a:p>
                <a:endParaRPr lang="zh-CN" altLang="en-US"/>
              </a:p>
            </p:txBody>
          </p:sp>
          <p:sp>
            <p:nvSpPr>
              <p:cNvPr id="968" name="ïṩļîďè">
                <a:extLst>
                  <a:ext uri="{FF2B5EF4-FFF2-40B4-BE49-F238E27FC236}">
                    <a16:creationId xmlns:a16="http://schemas.microsoft.com/office/drawing/2014/main" id="{36D9216E-5C28-F1DC-7A98-64F6DE078EA8}"/>
                  </a:ext>
                </a:extLst>
              </p:cNvPr>
              <p:cNvSpPr/>
              <p:nvPr/>
            </p:nvSpPr>
            <p:spPr>
              <a:xfrm>
                <a:off x="5085427" y="843367"/>
                <a:ext cx="35053" cy="59721"/>
              </a:xfrm>
              <a:custGeom>
                <a:avLst/>
                <a:gdLst>
                  <a:gd name="connsiteX0" fmla="*/ 901 w 35053"/>
                  <a:gd name="connsiteY0" fmla="*/ -337 h 59721"/>
                  <a:gd name="connsiteX1" fmla="*/ 34334 w 35053"/>
                  <a:gd name="connsiteY1" fmla="*/ 59384 h 59721"/>
                  <a:gd name="connsiteX2" fmla="*/ 901 w 35053"/>
                  <a:gd name="connsiteY2" fmla="*/ -337 h 59721"/>
                </a:gdLst>
                <a:ahLst/>
                <a:cxnLst>
                  <a:cxn ang="0">
                    <a:pos x="connsiteX0" y="connsiteY0"/>
                  </a:cxn>
                  <a:cxn ang="0">
                    <a:pos x="connsiteX1" y="connsiteY1"/>
                  </a:cxn>
                  <a:cxn ang="0">
                    <a:pos x="connsiteX2" y="connsiteY2"/>
                  </a:cxn>
                </a:cxnLst>
                <a:rect l="l" t="t" r="r" b="b"/>
                <a:pathLst>
                  <a:path w="35053" h="59721">
                    <a:moveTo>
                      <a:pt x="901" y="-337"/>
                    </a:moveTo>
                    <a:cubicBezTo>
                      <a:pt x="139" y="-337"/>
                      <a:pt x="-10434" y="34810"/>
                      <a:pt x="34334" y="59384"/>
                    </a:cubicBezTo>
                    <a:cubicBezTo>
                      <a:pt x="34620" y="59098"/>
                      <a:pt x="-2337" y="37381"/>
                      <a:pt x="901" y="-337"/>
                    </a:cubicBezTo>
                    <a:close/>
                  </a:path>
                </a:pathLst>
              </a:custGeom>
              <a:solidFill>
                <a:srgbClr val="FACDEF"/>
              </a:solidFill>
              <a:ln w="9525" cap="flat">
                <a:noFill/>
                <a:prstDash val="solid"/>
                <a:miter/>
              </a:ln>
            </p:spPr>
            <p:txBody>
              <a:bodyPr rtlCol="0" anchor="ctr"/>
              <a:lstStyle/>
              <a:p>
                <a:endParaRPr lang="zh-CN" altLang="en-US"/>
              </a:p>
            </p:txBody>
          </p:sp>
          <p:sp>
            <p:nvSpPr>
              <p:cNvPr id="969" name="ïŝľïḓe">
                <a:extLst>
                  <a:ext uri="{FF2B5EF4-FFF2-40B4-BE49-F238E27FC236}">
                    <a16:creationId xmlns:a16="http://schemas.microsoft.com/office/drawing/2014/main" id="{AA9CA106-9A0B-0479-1B4D-DE707593A7DB}"/>
                  </a:ext>
                </a:extLst>
              </p:cNvPr>
              <p:cNvSpPr/>
              <p:nvPr/>
            </p:nvSpPr>
            <p:spPr>
              <a:xfrm>
                <a:off x="4970186" y="892982"/>
                <a:ext cx="69816" cy="55329"/>
              </a:xfrm>
              <a:custGeom>
                <a:avLst/>
                <a:gdLst>
                  <a:gd name="connsiteX0" fmla="*/ 9652 w 69816"/>
                  <a:gd name="connsiteY0" fmla="*/ 51204 h 55329"/>
                  <a:gd name="connsiteX1" fmla="*/ 5652 w 69816"/>
                  <a:gd name="connsiteY1" fmla="*/ 40536 h 55329"/>
                  <a:gd name="connsiteX2" fmla="*/ -444 w 69816"/>
                  <a:gd name="connsiteY2" fmla="*/ 24343 h 55329"/>
                  <a:gd name="connsiteX3" fmla="*/ 60897 w 69816"/>
                  <a:gd name="connsiteY3" fmla="*/ -136 h 55329"/>
                  <a:gd name="connsiteX4" fmla="*/ 65849 w 69816"/>
                  <a:gd name="connsiteY4" fmla="*/ 2150 h 55329"/>
                  <a:gd name="connsiteX5" fmla="*/ 68898 w 69816"/>
                  <a:gd name="connsiteY5" fmla="*/ 9960 h 55329"/>
                  <a:gd name="connsiteX6" fmla="*/ 67850 w 69816"/>
                  <a:gd name="connsiteY6" fmla="*/ 14056 h 55329"/>
                  <a:gd name="connsiteX7" fmla="*/ 9652 w 69816"/>
                  <a:gd name="connsiteY7" fmla="*/ 51204 h 55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816" h="55329">
                    <a:moveTo>
                      <a:pt x="9652" y="51204"/>
                    </a:moveTo>
                    <a:cubicBezTo>
                      <a:pt x="9081" y="47108"/>
                      <a:pt x="4985" y="45298"/>
                      <a:pt x="5652" y="40536"/>
                    </a:cubicBezTo>
                    <a:cubicBezTo>
                      <a:pt x="6318" y="35773"/>
                      <a:pt x="-2349" y="31868"/>
                      <a:pt x="-444" y="24343"/>
                    </a:cubicBezTo>
                    <a:cubicBezTo>
                      <a:pt x="1461" y="16818"/>
                      <a:pt x="45466" y="2912"/>
                      <a:pt x="60897" y="-136"/>
                    </a:cubicBezTo>
                    <a:cubicBezTo>
                      <a:pt x="62897" y="-793"/>
                      <a:pt x="65088" y="207"/>
                      <a:pt x="65849" y="2150"/>
                    </a:cubicBezTo>
                    <a:cubicBezTo>
                      <a:pt x="66898" y="4722"/>
                      <a:pt x="67850" y="7389"/>
                      <a:pt x="68898" y="9960"/>
                    </a:cubicBezTo>
                    <a:cubicBezTo>
                      <a:pt x="69374" y="11418"/>
                      <a:pt x="68993" y="13018"/>
                      <a:pt x="67850" y="14056"/>
                    </a:cubicBezTo>
                    <a:cubicBezTo>
                      <a:pt x="30417" y="48918"/>
                      <a:pt x="11843" y="62253"/>
                      <a:pt x="9652" y="51204"/>
                    </a:cubicBezTo>
                    <a:close/>
                  </a:path>
                </a:pathLst>
              </a:custGeom>
              <a:solidFill>
                <a:srgbClr val="FFA6E7"/>
              </a:solidFill>
              <a:ln w="9525" cap="flat">
                <a:noFill/>
                <a:prstDash val="solid"/>
                <a:miter/>
              </a:ln>
            </p:spPr>
            <p:txBody>
              <a:bodyPr rtlCol="0" anchor="ctr"/>
              <a:lstStyle/>
              <a:p>
                <a:endParaRPr lang="zh-CN" altLang="en-US"/>
              </a:p>
            </p:txBody>
          </p:sp>
          <p:sp>
            <p:nvSpPr>
              <p:cNvPr id="970" name="išḻíḓé">
                <a:extLst>
                  <a:ext uri="{FF2B5EF4-FFF2-40B4-BE49-F238E27FC236}">
                    <a16:creationId xmlns:a16="http://schemas.microsoft.com/office/drawing/2014/main" id="{5257677D-8BF9-9506-1B67-2FA90727317C}"/>
                  </a:ext>
                </a:extLst>
              </p:cNvPr>
              <p:cNvSpPr/>
              <p:nvPr/>
            </p:nvSpPr>
            <p:spPr>
              <a:xfrm>
                <a:off x="4985319" y="898231"/>
                <a:ext cx="44957" cy="15906"/>
              </a:xfrm>
              <a:custGeom>
                <a:avLst/>
                <a:gdLst>
                  <a:gd name="connsiteX0" fmla="*/ -719 w 44957"/>
                  <a:gd name="connsiteY0" fmla="*/ 15569 h 15906"/>
                  <a:gd name="connsiteX1" fmla="*/ 44239 w 44957"/>
                  <a:gd name="connsiteY1" fmla="*/ -337 h 15906"/>
                  <a:gd name="connsiteX2" fmla="*/ -719 w 44957"/>
                  <a:gd name="connsiteY2" fmla="*/ 15569 h 15906"/>
                </a:gdLst>
                <a:ahLst/>
                <a:cxnLst>
                  <a:cxn ang="0">
                    <a:pos x="connsiteX0" y="connsiteY0"/>
                  </a:cxn>
                  <a:cxn ang="0">
                    <a:pos x="connsiteX1" y="connsiteY1"/>
                  </a:cxn>
                  <a:cxn ang="0">
                    <a:pos x="connsiteX2" y="connsiteY2"/>
                  </a:cxn>
                </a:cxnLst>
                <a:rect l="l" t="t" r="r" b="b"/>
                <a:pathLst>
                  <a:path w="44957" h="15906">
                    <a:moveTo>
                      <a:pt x="-719" y="15569"/>
                    </a:moveTo>
                    <a:cubicBezTo>
                      <a:pt x="15474" y="14626"/>
                      <a:pt x="31095" y="9111"/>
                      <a:pt x="44239" y="-337"/>
                    </a:cubicBezTo>
                    <a:cubicBezTo>
                      <a:pt x="30047" y="7082"/>
                      <a:pt x="14997" y="12445"/>
                      <a:pt x="-719" y="15569"/>
                    </a:cubicBezTo>
                    <a:close/>
                  </a:path>
                </a:pathLst>
              </a:custGeom>
              <a:solidFill>
                <a:srgbClr val="FACDEF"/>
              </a:solidFill>
              <a:ln w="9525" cap="flat">
                <a:noFill/>
                <a:prstDash val="solid"/>
                <a:miter/>
              </a:ln>
            </p:spPr>
            <p:txBody>
              <a:bodyPr rtlCol="0" anchor="ctr"/>
              <a:lstStyle/>
              <a:p>
                <a:endParaRPr lang="zh-CN" altLang="en-US"/>
              </a:p>
            </p:txBody>
          </p:sp>
          <p:sp>
            <p:nvSpPr>
              <p:cNvPr id="971" name="íṧ1îḋê">
                <a:extLst>
                  <a:ext uri="{FF2B5EF4-FFF2-40B4-BE49-F238E27FC236}">
                    <a16:creationId xmlns:a16="http://schemas.microsoft.com/office/drawing/2014/main" id="{9C4BACF6-595D-0388-8D44-659978C2EBD7}"/>
                  </a:ext>
                </a:extLst>
              </p:cNvPr>
              <p:cNvSpPr/>
              <p:nvPr/>
            </p:nvSpPr>
            <p:spPr>
              <a:xfrm>
                <a:off x="4990653" y="901470"/>
                <a:ext cx="41148" cy="22574"/>
              </a:xfrm>
              <a:custGeom>
                <a:avLst/>
                <a:gdLst>
                  <a:gd name="connsiteX0" fmla="*/ -719 w 41148"/>
                  <a:gd name="connsiteY0" fmla="*/ 22237 h 22574"/>
                  <a:gd name="connsiteX1" fmla="*/ 40430 w 41148"/>
                  <a:gd name="connsiteY1" fmla="*/ -337 h 22574"/>
                  <a:gd name="connsiteX2" fmla="*/ -719 w 41148"/>
                  <a:gd name="connsiteY2" fmla="*/ 22237 h 22574"/>
                </a:gdLst>
                <a:ahLst/>
                <a:cxnLst>
                  <a:cxn ang="0">
                    <a:pos x="connsiteX0" y="connsiteY0"/>
                  </a:cxn>
                  <a:cxn ang="0">
                    <a:pos x="connsiteX1" y="connsiteY1"/>
                  </a:cxn>
                  <a:cxn ang="0">
                    <a:pos x="connsiteX2" y="connsiteY2"/>
                  </a:cxn>
                </a:cxnLst>
                <a:rect l="l" t="t" r="r" b="b"/>
                <a:pathLst>
                  <a:path w="41148" h="22574">
                    <a:moveTo>
                      <a:pt x="-719" y="22237"/>
                    </a:moveTo>
                    <a:cubicBezTo>
                      <a:pt x="14903" y="18884"/>
                      <a:pt x="29190" y="11035"/>
                      <a:pt x="40430" y="-337"/>
                    </a:cubicBezTo>
                    <a:cubicBezTo>
                      <a:pt x="27856" y="9178"/>
                      <a:pt x="14045" y="16779"/>
                      <a:pt x="-719" y="22237"/>
                    </a:cubicBezTo>
                    <a:close/>
                  </a:path>
                </a:pathLst>
              </a:custGeom>
              <a:solidFill>
                <a:srgbClr val="FACDEF"/>
              </a:solidFill>
              <a:ln w="9525" cap="flat">
                <a:noFill/>
                <a:prstDash val="solid"/>
                <a:miter/>
              </a:ln>
            </p:spPr>
            <p:txBody>
              <a:bodyPr rtlCol="0" anchor="ctr"/>
              <a:lstStyle/>
              <a:p>
                <a:endParaRPr lang="zh-CN" altLang="en-US"/>
              </a:p>
            </p:txBody>
          </p:sp>
          <p:sp>
            <p:nvSpPr>
              <p:cNvPr id="972" name="îSḻíḑè">
                <a:extLst>
                  <a:ext uri="{FF2B5EF4-FFF2-40B4-BE49-F238E27FC236}">
                    <a16:creationId xmlns:a16="http://schemas.microsoft.com/office/drawing/2014/main" id="{67E552B2-A891-079E-F7A9-CF1CFC498175}"/>
                  </a:ext>
                </a:extLst>
              </p:cNvPr>
              <p:cNvSpPr/>
              <p:nvPr/>
            </p:nvSpPr>
            <p:spPr>
              <a:xfrm>
                <a:off x="4999320" y="903184"/>
                <a:ext cx="35147" cy="29527"/>
              </a:xfrm>
              <a:custGeom>
                <a:avLst/>
                <a:gdLst>
                  <a:gd name="connsiteX0" fmla="*/ -719 w 35147"/>
                  <a:gd name="connsiteY0" fmla="*/ 29190 h 29527"/>
                  <a:gd name="connsiteX1" fmla="*/ 34429 w 35147"/>
                  <a:gd name="connsiteY1" fmla="*/ -337 h 29527"/>
                  <a:gd name="connsiteX2" fmla="*/ -719 w 35147"/>
                  <a:gd name="connsiteY2" fmla="*/ 29190 h 29527"/>
                </a:gdLst>
                <a:ahLst/>
                <a:cxnLst>
                  <a:cxn ang="0">
                    <a:pos x="connsiteX0" y="connsiteY0"/>
                  </a:cxn>
                  <a:cxn ang="0">
                    <a:pos x="connsiteX1" y="connsiteY1"/>
                  </a:cxn>
                  <a:cxn ang="0">
                    <a:pos x="connsiteX2" y="connsiteY2"/>
                  </a:cxn>
                </a:cxnLst>
                <a:rect l="l" t="t" r="r" b="b"/>
                <a:pathLst>
                  <a:path w="35147" h="29527">
                    <a:moveTo>
                      <a:pt x="-719" y="29190"/>
                    </a:moveTo>
                    <a:cubicBezTo>
                      <a:pt x="13664" y="23056"/>
                      <a:pt x="25952" y="12778"/>
                      <a:pt x="34429" y="-337"/>
                    </a:cubicBezTo>
                    <a:cubicBezTo>
                      <a:pt x="24237" y="11197"/>
                      <a:pt x="12426" y="21151"/>
                      <a:pt x="-719" y="29190"/>
                    </a:cubicBezTo>
                    <a:close/>
                  </a:path>
                </a:pathLst>
              </a:custGeom>
              <a:solidFill>
                <a:srgbClr val="FACDEF"/>
              </a:solidFill>
              <a:ln w="9525" cap="flat">
                <a:noFill/>
                <a:prstDash val="solid"/>
                <a:miter/>
              </a:ln>
            </p:spPr>
            <p:txBody>
              <a:bodyPr rtlCol="0" anchor="ctr"/>
              <a:lstStyle/>
              <a:p>
                <a:endParaRPr lang="zh-CN" altLang="en-US"/>
              </a:p>
            </p:txBody>
          </p:sp>
          <p:sp>
            <p:nvSpPr>
              <p:cNvPr id="973" name="îşļíďé">
                <a:extLst>
                  <a:ext uri="{FF2B5EF4-FFF2-40B4-BE49-F238E27FC236}">
                    <a16:creationId xmlns:a16="http://schemas.microsoft.com/office/drawing/2014/main" id="{6A214A46-1C71-ADBC-6228-0AF0EC188E43}"/>
                  </a:ext>
                </a:extLst>
              </p:cNvPr>
              <p:cNvSpPr/>
              <p:nvPr/>
            </p:nvSpPr>
            <p:spPr>
              <a:xfrm>
                <a:off x="2258216" y="2044690"/>
                <a:ext cx="169544" cy="106935"/>
              </a:xfrm>
              <a:custGeom>
                <a:avLst/>
                <a:gdLst>
                  <a:gd name="connsiteX0" fmla="*/ 168826 w 169544"/>
                  <a:gd name="connsiteY0" fmla="*/ 16111 h 106935"/>
                  <a:gd name="connsiteX1" fmla="*/ 133394 w 169544"/>
                  <a:gd name="connsiteY1" fmla="*/ 1919 h 106935"/>
                  <a:gd name="connsiteX2" fmla="*/ 95865 w 169544"/>
                  <a:gd name="connsiteY2" fmla="*/ 27350 h 106935"/>
                  <a:gd name="connsiteX3" fmla="*/ 56050 w 169544"/>
                  <a:gd name="connsiteY3" fmla="*/ 38018 h 106935"/>
                  <a:gd name="connsiteX4" fmla="*/ 37762 w 169544"/>
                  <a:gd name="connsiteY4" fmla="*/ 57545 h 106935"/>
                  <a:gd name="connsiteX5" fmla="*/ 15950 w 169544"/>
                  <a:gd name="connsiteY5" fmla="*/ 72785 h 106935"/>
                  <a:gd name="connsiteX6" fmla="*/ -719 w 169544"/>
                  <a:gd name="connsiteY6" fmla="*/ 106599 h 106935"/>
                  <a:gd name="connsiteX7" fmla="*/ 168826 w 169544"/>
                  <a:gd name="connsiteY7" fmla="*/ 16111 h 10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544" h="106935">
                    <a:moveTo>
                      <a:pt x="168826" y="16111"/>
                    </a:moveTo>
                    <a:cubicBezTo>
                      <a:pt x="168826" y="16111"/>
                      <a:pt x="153681" y="-7606"/>
                      <a:pt x="133394" y="1919"/>
                    </a:cubicBezTo>
                    <a:cubicBezTo>
                      <a:pt x="113105" y="11444"/>
                      <a:pt x="113105" y="20969"/>
                      <a:pt x="95865" y="27350"/>
                    </a:cubicBezTo>
                    <a:cubicBezTo>
                      <a:pt x="78625" y="33732"/>
                      <a:pt x="67290" y="30208"/>
                      <a:pt x="56050" y="38018"/>
                    </a:cubicBezTo>
                    <a:cubicBezTo>
                      <a:pt x="44811" y="45829"/>
                      <a:pt x="47573" y="50306"/>
                      <a:pt x="37762" y="57545"/>
                    </a:cubicBezTo>
                    <a:cubicBezTo>
                      <a:pt x="27952" y="64784"/>
                      <a:pt x="25475" y="60021"/>
                      <a:pt x="15950" y="72785"/>
                    </a:cubicBezTo>
                    <a:cubicBezTo>
                      <a:pt x="8968" y="83300"/>
                      <a:pt x="3368" y="94663"/>
                      <a:pt x="-719" y="106599"/>
                    </a:cubicBezTo>
                    <a:cubicBezTo>
                      <a:pt x="50516" y="67441"/>
                      <a:pt x="107781" y="36875"/>
                      <a:pt x="168826" y="16111"/>
                    </a:cubicBezTo>
                    <a:close/>
                  </a:path>
                </a:pathLst>
              </a:custGeom>
              <a:solidFill>
                <a:srgbClr val="FFA6E7"/>
              </a:solidFill>
              <a:ln w="9525" cap="flat">
                <a:noFill/>
                <a:prstDash val="solid"/>
                <a:miter/>
              </a:ln>
            </p:spPr>
            <p:txBody>
              <a:bodyPr rtlCol="0" anchor="ctr"/>
              <a:lstStyle/>
              <a:p>
                <a:endParaRPr lang="zh-CN" altLang="en-US"/>
              </a:p>
            </p:txBody>
          </p:sp>
          <p:sp>
            <p:nvSpPr>
              <p:cNvPr id="974" name="îṡḷîḑé">
                <a:extLst>
                  <a:ext uri="{FF2B5EF4-FFF2-40B4-BE49-F238E27FC236}">
                    <a16:creationId xmlns:a16="http://schemas.microsoft.com/office/drawing/2014/main" id="{B691FAEB-1D1A-86DF-1FD1-75713E3CCB21}"/>
                  </a:ext>
                </a:extLst>
              </p:cNvPr>
              <p:cNvSpPr/>
              <p:nvPr/>
            </p:nvSpPr>
            <p:spPr>
              <a:xfrm>
                <a:off x="2251636" y="2225502"/>
                <a:ext cx="32140" cy="22613"/>
              </a:xfrm>
              <a:custGeom>
                <a:avLst/>
                <a:gdLst>
                  <a:gd name="connsiteX0" fmla="*/ 29674 w 32140"/>
                  <a:gd name="connsiteY0" fmla="*/ 653 h 22613"/>
                  <a:gd name="connsiteX1" fmla="*/ 26150 w 32140"/>
                  <a:gd name="connsiteY1" fmla="*/ 21417 h 22613"/>
                  <a:gd name="connsiteX2" fmla="*/ 5290 w 32140"/>
                  <a:gd name="connsiteY2" fmla="*/ 21417 h 22613"/>
                  <a:gd name="connsiteX3" fmla="*/ 5290 w 32140"/>
                  <a:gd name="connsiteY3" fmla="*/ 6749 h 22613"/>
                  <a:gd name="connsiteX4" fmla="*/ 29674 w 32140"/>
                  <a:gd name="connsiteY4" fmla="*/ 653 h 22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40" h="22613">
                    <a:moveTo>
                      <a:pt x="29674" y="653"/>
                    </a:moveTo>
                    <a:cubicBezTo>
                      <a:pt x="29674" y="653"/>
                      <a:pt x="35389" y="20656"/>
                      <a:pt x="26150" y="21417"/>
                    </a:cubicBezTo>
                    <a:cubicBezTo>
                      <a:pt x="16910" y="22180"/>
                      <a:pt x="17863" y="15417"/>
                      <a:pt x="5290" y="21417"/>
                    </a:cubicBezTo>
                    <a:cubicBezTo>
                      <a:pt x="-2140" y="24942"/>
                      <a:pt x="-3283" y="17131"/>
                      <a:pt x="5290" y="6749"/>
                    </a:cubicBezTo>
                    <a:cubicBezTo>
                      <a:pt x="11729" y="472"/>
                      <a:pt x="21044" y="-1852"/>
                      <a:pt x="29674" y="653"/>
                    </a:cubicBezTo>
                    <a:close/>
                  </a:path>
                </a:pathLst>
              </a:custGeom>
              <a:solidFill>
                <a:srgbClr val="FFA6E7"/>
              </a:solidFill>
              <a:ln w="9525" cap="flat">
                <a:noFill/>
                <a:prstDash val="solid"/>
                <a:miter/>
              </a:ln>
            </p:spPr>
            <p:txBody>
              <a:bodyPr rtlCol="0" anchor="ctr"/>
              <a:lstStyle/>
              <a:p>
                <a:endParaRPr lang="zh-CN" altLang="en-US"/>
              </a:p>
            </p:txBody>
          </p:sp>
          <p:sp>
            <p:nvSpPr>
              <p:cNvPr id="975" name="îŝliḋé">
                <a:extLst>
                  <a:ext uri="{FF2B5EF4-FFF2-40B4-BE49-F238E27FC236}">
                    <a16:creationId xmlns:a16="http://schemas.microsoft.com/office/drawing/2014/main" id="{390A578C-DCF9-E8D2-04C8-16F8025F516F}"/>
                  </a:ext>
                </a:extLst>
              </p:cNvPr>
              <p:cNvSpPr/>
              <p:nvPr/>
            </p:nvSpPr>
            <p:spPr>
              <a:xfrm>
                <a:off x="2129628" y="2220554"/>
                <a:ext cx="100323" cy="97168"/>
              </a:xfrm>
              <a:custGeom>
                <a:avLst/>
                <a:gdLst>
                  <a:gd name="connsiteX0" fmla="*/ 48812 w 100323"/>
                  <a:gd name="connsiteY0" fmla="*/ 44559 h 97168"/>
                  <a:gd name="connsiteX1" fmla="*/ 1854 w 100323"/>
                  <a:gd name="connsiteY1" fmla="*/ 38653 h 97168"/>
                  <a:gd name="connsiteX2" fmla="*/ 1854 w 100323"/>
                  <a:gd name="connsiteY2" fmla="*/ 30081 h 97168"/>
                  <a:gd name="connsiteX3" fmla="*/ 89864 w 100323"/>
                  <a:gd name="connsiteY3" fmla="*/ 2553 h 97168"/>
                  <a:gd name="connsiteX4" fmla="*/ 93579 w 100323"/>
                  <a:gd name="connsiteY4" fmla="*/ 8364 h 97168"/>
                  <a:gd name="connsiteX5" fmla="*/ 98532 w 100323"/>
                  <a:gd name="connsiteY5" fmla="*/ 13031 h 97168"/>
                  <a:gd name="connsiteX6" fmla="*/ 72814 w 100323"/>
                  <a:gd name="connsiteY6" fmla="*/ 94470 h 97168"/>
                  <a:gd name="connsiteX7" fmla="*/ 66604 w 100323"/>
                  <a:gd name="connsiteY7" fmla="*/ 96260 h 97168"/>
                  <a:gd name="connsiteX8" fmla="*/ 64814 w 100323"/>
                  <a:gd name="connsiteY8" fmla="*/ 94470 h 97168"/>
                  <a:gd name="connsiteX9" fmla="*/ 54241 w 100323"/>
                  <a:gd name="connsiteY9" fmla="*/ 49607 h 97168"/>
                  <a:gd name="connsiteX10" fmla="*/ 49821 w 100323"/>
                  <a:gd name="connsiteY10" fmla="*/ 44521 h 97168"/>
                  <a:gd name="connsiteX11" fmla="*/ 48812 w 100323"/>
                  <a:gd name="connsiteY11" fmla="*/ 44559 h 9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23" h="97168">
                    <a:moveTo>
                      <a:pt x="48812" y="44559"/>
                    </a:moveTo>
                    <a:cubicBezTo>
                      <a:pt x="32914" y="45892"/>
                      <a:pt x="16922" y="43873"/>
                      <a:pt x="1854" y="38653"/>
                    </a:cubicBezTo>
                    <a:cubicBezTo>
                      <a:pt x="-1576" y="37510"/>
                      <a:pt x="-1576" y="32652"/>
                      <a:pt x="1854" y="30081"/>
                    </a:cubicBezTo>
                    <a:cubicBezTo>
                      <a:pt x="63766" y="-14877"/>
                      <a:pt x="90341" y="3601"/>
                      <a:pt x="89864" y="2553"/>
                    </a:cubicBezTo>
                    <a:lnTo>
                      <a:pt x="93579" y="8364"/>
                    </a:lnTo>
                    <a:lnTo>
                      <a:pt x="98532" y="13031"/>
                    </a:lnTo>
                    <a:cubicBezTo>
                      <a:pt x="99389" y="13507"/>
                      <a:pt x="105866" y="39225"/>
                      <a:pt x="72814" y="94470"/>
                    </a:cubicBezTo>
                    <a:cubicBezTo>
                      <a:pt x="71595" y="96680"/>
                      <a:pt x="68814" y="97480"/>
                      <a:pt x="66604" y="96260"/>
                    </a:cubicBezTo>
                    <a:cubicBezTo>
                      <a:pt x="65852" y="95841"/>
                      <a:pt x="65233" y="95222"/>
                      <a:pt x="64814" y="94470"/>
                    </a:cubicBezTo>
                    <a:cubicBezTo>
                      <a:pt x="57146" y="80802"/>
                      <a:pt x="53479" y="65257"/>
                      <a:pt x="54241" y="49607"/>
                    </a:cubicBezTo>
                    <a:cubicBezTo>
                      <a:pt x="54422" y="46988"/>
                      <a:pt x="52450" y="44711"/>
                      <a:pt x="49821" y="44521"/>
                    </a:cubicBezTo>
                    <a:cubicBezTo>
                      <a:pt x="49488" y="44502"/>
                      <a:pt x="49145" y="44511"/>
                      <a:pt x="48812" y="44559"/>
                    </a:cubicBezTo>
                    <a:close/>
                  </a:path>
                </a:pathLst>
              </a:custGeom>
              <a:solidFill>
                <a:srgbClr val="FFA6E7"/>
              </a:solidFill>
              <a:ln w="9525" cap="flat">
                <a:noFill/>
                <a:prstDash val="solid"/>
                <a:miter/>
              </a:ln>
            </p:spPr>
            <p:txBody>
              <a:bodyPr rtlCol="0" anchor="ctr"/>
              <a:lstStyle/>
              <a:p>
                <a:endParaRPr lang="zh-CN" altLang="en-US"/>
              </a:p>
            </p:txBody>
          </p:sp>
          <p:grpSp>
            <p:nvGrpSpPr>
              <p:cNvPr id="976" name="图形 261">
                <a:extLst>
                  <a:ext uri="{FF2B5EF4-FFF2-40B4-BE49-F238E27FC236}">
                    <a16:creationId xmlns:a16="http://schemas.microsoft.com/office/drawing/2014/main" id="{7A844EEB-484B-4C2A-6DF9-995357DC4712}"/>
                  </a:ext>
                </a:extLst>
              </p:cNvPr>
              <p:cNvGrpSpPr/>
              <p:nvPr/>
            </p:nvGrpSpPr>
            <p:grpSpPr>
              <a:xfrm>
                <a:off x="2145916" y="2221635"/>
                <a:ext cx="81724" cy="77247"/>
                <a:chOff x="2145916" y="2221635"/>
                <a:chExt cx="81724" cy="77247"/>
              </a:xfrm>
              <a:solidFill>
                <a:srgbClr val="FACDEF"/>
              </a:solidFill>
            </p:grpSpPr>
            <p:sp>
              <p:nvSpPr>
                <p:cNvPr id="1008" name="íŝlïḑè">
                  <a:extLst>
                    <a:ext uri="{FF2B5EF4-FFF2-40B4-BE49-F238E27FC236}">
                      <a16:creationId xmlns:a16="http://schemas.microsoft.com/office/drawing/2014/main" id="{26AFE7D0-E817-0C20-4451-A2B0C3915098}"/>
                    </a:ext>
                  </a:extLst>
                </p:cNvPr>
                <p:cNvSpPr/>
                <p:nvPr/>
              </p:nvSpPr>
              <p:spPr>
                <a:xfrm>
                  <a:off x="2145916" y="2230735"/>
                  <a:ext cx="62134" cy="21570"/>
                </a:xfrm>
                <a:custGeom>
                  <a:avLst/>
                  <a:gdLst>
                    <a:gd name="connsiteX0" fmla="*/ -718 w 62134"/>
                    <a:gd name="connsiteY0" fmla="*/ 21233 h 21570"/>
                    <a:gd name="connsiteX1" fmla="*/ 61385 w 62134"/>
                    <a:gd name="connsiteY1" fmla="*/ 945 h 21570"/>
                    <a:gd name="connsiteX2" fmla="*/ -718 w 62134"/>
                    <a:gd name="connsiteY2" fmla="*/ 21233 h 21570"/>
                  </a:gdLst>
                  <a:ahLst/>
                  <a:cxnLst>
                    <a:cxn ang="0">
                      <a:pos x="connsiteX0" y="connsiteY0"/>
                    </a:cxn>
                    <a:cxn ang="0">
                      <a:pos x="connsiteX1" y="connsiteY1"/>
                    </a:cxn>
                    <a:cxn ang="0">
                      <a:pos x="connsiteX2" y="connsiteY2"/>
                    </a:cxn>
                  </a:cxnLst>
                  <a:rect l="l" t="t" r="r" b="b"/>
                  <a:pathLst>
                    <a:path w="62134" h="21570">
                      <a:moveTo>
                        <a:pt x="-718" y="21233"/>
                      </a:moveTo>
                      <a:cubicBezTo>
                        <a:pt x="36715" y="-8580"/>
                        <a:pt x="62432" y="1325"/>
                        <a:pt x="61385" y="945"/>
                      </a:cubicBezTo>
                      <a:cubicBezTo>
                        <a:pt x="40240" y="-1246"/>
                        <a:pt x="-813" y="20757"/>
                        <a:pt x="-718" y="21233"/>
                      </a:cubicBezTo>
                      <a:close/>
                    </a:path>
                  </a:pathLst>
                </a:custGeom>
                <a:solidFill>
                  <a:srgbClr val="FACDEF"/>
                </a:solidFill>
                <a:ln w="9525" cap="flat">
                  <a:noFill/>
                  <a:prstDash val="solid"/>
                  <a:miter/>
                </a:ln>
              </p:spPr>
              <p:txBody>
                <a:bodyPr rtlCol="0" anchor="ctr"/>
                <a:lstStyle/>
                <a:p>
                  <a:endParaRPr lang="zh-CN" altLang="en-US"/>
                </a:p>
              </p:txBody>
            </p:sp>
            <p:sp>
              <p:nvSpPr>
                <p:cNvPr id="1009" name="iS1îḓê">
                  <a:extLst>
                    <a:ext uri="{FF2B5EF4-FFF2-40B4-BE49-F238E27FC236}">
                      <a16:creationId xmlns:a16="http://schemas.microsoft.com/office/drawing/2014/main" id="{99A9C8D8-9F0B-4268-CDC5-83BEA6FD817E}"/>
                    </a:ext>
                  </a:extLst>
                </p:cNvPr>
                <p:cNvSpPr/>
                <p:nvPr/>
              </p:nvSpPr>
              <p:spPr>
                <a:xfrm>
                  <a:off x="2200679" y="2240392"/>
                  <a:ext cx="18887" cy="58490"/>
                </a:xfrm>
                <a:custGeom>
                  <a:avLst/>
                  <a:gdLst>
                    <a:gd name="connsiteX0" fmla="*/ 17766 w 18887"/>
                    <a:gd name="connsiteY0" fmla="*/ -331 h 58490"/>
                    <a:gd name="connsiteX1" fmla="*/ -712 w 18887"/>
                    <a:gd name="connsiteY1" fmla="*/ 58153 h 58490"/>
                    <a:gd name="connsiteX2" fmla="*/ 17766 w 18887"/>
                    <a:gd name="connsiteY2" fmla="*/ -331 h 58490"/>
                  </a:gdLst>
                  <a:ahLst/>
                  <a:cxnLst>
                    <a:cxn ang="0">
                      <a:pos x="connsiteX0" y="connsiteY0"/>
                    </a:cxn>
                    <a:cxn ang="0">
                      <a:pos x="connsiteX1" y="connsiteY1"/>
                    </a:cxn>
                    <a:cxn ang="0">
                      <a:pos x="connsiteX2" y="connsiteY2"/>
                    </a:cxn>
                  </a:cxnLst>
                  <a:rect l="l" t="t" r="r" b="b"/>
                  <a:pathLst>
                    <a:path w="18887" h="58490">
                      <a:moveTo>
                        <a:pt x="17766" y="-331"/>
                      </a:moveTo>
                      <a:cubicBezTo>
                        <a:pt x="17766" y="-807"/>
                        <a:pt x="22529" y="23673"/>
                        <a:pt x="-712" y="58153"/>
                      </a:cubicBezTo>
                      <a:cubicBezTo>
                        <a:pt x="-1093" y="57963"/>
                        <a:pt x="16338" y="20243"/>
                        <a:pt x="17766" y="-331"/>
                      </a:cubicBezTo>
                      <a:close/>
                    </a:path>
                  </a:pathLst>
                </a:custGeom>
                <a:solidFill>
                  <a:srgbClr val="FACDEF"/>
                </a:solidFill>
                <a:ln w="9525" cap="flat">
                  <a:noFill/>
                  <a:prstDash val="solid"/>
                  <a:miter/>
                </a:ln>
              </p:spPr>
              <p:txBody>
                <a:bodyPr rtlCol="0" anchor="ctr"/>
                <a:lstStyle/>
                <a:p>
                  <a:endParaRPr lang="zh-CN" altLang="en-US"/>
                </a:p>
              </p:txBody>
            </p:sp>
            <p:sp>
              <p:nvSpPr>
                <p:cNvPr id="1010" name="íṩ1idê">
                  <a:extLst>
                    <a:ext uri="{FF2B5EF4-FFF2-40B4-BE49-F238E27FC236}">
                      <a16:creationId xmlns:a16="http://schemas.microsoft.com/office/drawing/2014/main" id="{8826005F-D1C6-46C0-03E0-02F91826090A}"/>
                    </a:ext>
                  </a:extLst>
                </p:cNvPr>
                <p:cNvSpPr/>
                <p:nvPr/>
              </p:nvSpPr>
              <p:spPr>
                <a:xfrm>
                  <a:off x="2167538" y="2221635"/>
                  <a:ext cx="60102" cy="59531"/>
                </a:xfrm>
                <a:custGeom>
                  <a:avLst/>
                  <a:gdLst>
                    <a:gd name="connsiteX0" fmla="*/ 25666 w 60102"/>
                    <a:gd name="connsiteY0" fmla="*/ 59194 h 59531"/>
                    <a:gd name="connsiteX1" fmla="*/ 42144 w 60102"/>
                    <a:gd name="connsiteY1" fmla="*/ 18046 h 59531"/>
                    <a:gd name="connsiteX2" fmla="*/ -719 w 60102"/>
                    <a:gd name="connsiteY2" fmla="*/ 37096 h 59531"/>
                    <a:gd name="connsiteX3" fmla="*/ 43001 w 60102"/>
                    <a:gd name="connsiteY3" fmla="*/ 14998 h 59531"/>
                    <a:gd name="connsiteX4" fmla="*/ 46240 w 60102"/>
                    <a:gd name="connsiteY4" fmla="*/ -337 h 59531"/>
                    <a:gd name="connsiteX5" fmla="*/ 45573 w 60102"/>
                    <a:gd name="connsiteY5" fmla="*/ 14617 h 59531"/>
                    <a:gd name="connsiteX6" fmla="*/ 59384 w 60102"/>
                    <a:gd name="connsiteY6" fmla="*/ 15283 h 59531"/>
                    <a:gd name="connsiteX7" fmla="*/ 45097 w 60102"/>
                    <a:gd name="connsiteY7" fmla="*/ 16998 h 59531"/>
                    <a:gd name="connsiteX8" fmla="*/ 25666 w 60102"/>
                    <a:gd name="connsiteY8" fmla="*/ 59194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02" h="59531">
                      <a:moveTo>
                        <a:pt x="25666" y="59194"/>
                      </a:moveTo>
                      <a:cubicBezTo>
                        <a:pt x="25666" y="59194"/>
                        <a:pt x="35191" y="37477"/>
                        <a:pt x="42144" y="18046"/>
                      </a:cubicBezTo>
                      <a:cubicBezTo>
                        <a:pt x="27094" y="22532"/>
                        <a:pt x="12693" y="28933"/>
                        <a:pt x="-719" y="37096"/>
                      </a:cubicBezTo>
                      <a:cubicBezTo>
                        <a:pt x="11416" y="25666"/>
                        <a:pt x="26599" y="17988"/>
                        <a:pt x="43001" y="14998"/>
                      </a:cubicBezTo>
                      <a:cubicBezTo>
                        <a:pt x="44659" y="10026"/>
                        <a:pt x="45744" y="4882"/>
                        <a:pt x="46240" y="-337"/>
                      </a:cubicBezTo>
                      <a:cubicBezTo>
                        <a:pt x="46935" y="4644"/>
                        <a:pt x="46707" y="9711"/>
                        <a:pt x="45573" y="14617"/>
                      </a:cubicBezTo>
                      <a:cubicBezTo>
                        <a:pt x="50183" y="14007"/>
                        <a:pt x="54860" y="14236"/>
                        <a:pt x="59384" y="15283"/>
                      </a:cubicBezTo>
                      <a:cubicBezTo>
                        <a:pt x="54565" y="15265"/>
                        <a:pt x="49774" y="15836"/>
                        <a:pt x="45097" y="16998"/>
                      </a:cubicBezTo>
                      <a:cubicBezTo>
                        <a:pt x="41525" y="32228"/>
                        <a:pt x="34915" y="46573"/>
                        <a:pt x="25666" y="59194"/>
                      </a:cubicBezTo>
                      <a:close/>
                    </a:path>
                  </a:pathLst>
                </a:custGeom>
                <a:solidFill>
                  <a:srgbClr val="FACDEF"/>
                </a:solidFill>
                <a:ln w="9525" cap="flat">
                  <a:noFill/>
                  <a:prstDash val="solid"/>
                  <a:miter/>
                </a:ln>
              </p:spPr>
              <p:txBody>
                <a:bodyPr rtlCol="0" anchor="ctr"/>
                <a:lstStyle/>
                <a:p>
                  <a:endParaRPr lang="zh-CN" altLang="en-US"/>
                </a:p>
              </p:txBody>
            </p:sp>
          </p:grpSp>
          <p:sp>
            <p:nvSpPr>
              <p:cNvPr id="977" name="îṥḻiďè">
                <a:extLst>
                  <a:ext uri="{FF2B5EF4-FFF2-40B4-BE49-F238E27FC236}">
                    <a16:creationId xmlns:a16="http://schemas.microsoft.com/office/drawing/2014/main" id="{F4B9F10F-E102-4E0F-337E-505C12DF5EFB}"/>
                  </a:ext>
                </a:extLst>
              </p:cNvPr>
              <p:cNvSpPr/>
              <p:nvPr/>
            </p:nvSpPr>
            <p:spPr>
              <a:xfrm>
                <a:off x="2197686" y="2058283"/>
                <a:ext cx="364231" cy="196101"/>
              </a:xfrm>
              <a:custGeom>
                <a:avLst/>
                <a:gdLst>
                  <a:gd name="connsiteX0" fmla="*/ 16568 w 364231"/>
                  <a:gd name="connsiteY0" fmla="*/ 195114 h 196101"/>
                  <a:gd name="connsiteX1" fmla="*/ 24569 w 364231"/>
                  <a:gd name="connsiteY1" fmla="*/ 195114 h 196101"/>
                  <a:gd name="connsiteX2" fmla="*/ 208783 w 364231"/>
                  <a:gd name="connsiteY2" fmla="*/ 136440 h 196101"/>
                  <a:gd name="connsiteX3" fmla="*/ 220118 w 364231"/>
                  <a:gd name="connsiteY3" fmla="*/ 132439 h 196101"/>
                  <a:gd name="connsiteX4" fmla="*/ 358897 w 364231"/>
                  <a:gd name="connsiteY4" fmla="*/ 56239 h 196101"/>
                  <a:gd name="connsiteX5" fmla="*/ 358897 w 364231"/>
                  <a:gd name="connsiteY5" fmla="*/ 56239 h 196101"/>
                  <a:gd name="connsiteX6" fmla="*/ 361755 w 364231"/>
                  <a:gd name="connsiteY6" fmla="*/ 53858 h 196101"/>
                  <a:gd name="connsiteX7" fmla="*/ 363469 w 364231"/>
                  <a:gd name="connsiteY7" fmla="*/ 51096 h 196101"/>
                  <a:gd name="connsiteX8" fmla="*/ 363469 w 364231"/>
                  <a:gd name="connsiteY8" fmla="*/ 51096 h 196101"/>
                  <a:gd name="connsiteX9" fmla="*/ 362802 w 364231"/>
                  <a:gd name="connsiteY9" fmla="*/ 48905 h 196101"/>
                  <a:gd name="connsiteX10" fmla="*/ 356801 w 364231"/>
                  <a:gd name="connsiteY10" fmla="*/ 43571 h 196101"/>
                  <a:gd name="connsiteX11" fmla="*/ 356773 w 364231"/>
                  <a:gd name="connsiteY11" fmla="*/ 42361 h 196101"/>
                  <a:gd name="connsiteX12" fmla="*/ 356801 w 364231"/>
                  <a:gd name="connsiteY12" fmla="*/ 42333 h 196101"/>
                  <a:gd name="connsiteX13" fmla="*/ 362516 w 364231"/>
                  <a:gd name="connsiteY13" fmla="*/ 36618 h 196101"/>
                  <a:gd name="connsiteX14" fmla="*/ 363088 w 364231"/>
                  <a:gd name="connsiteY14" fmla="*/ 34427 h 196101"/>
                  <a:gd name="connsiteX15" fmla="*/ 361088 w 364231"/>
                  <a:gd name="connsiteY15" fmla="*/ 31760 h 196101"/>
                  <a:gd name="connsiteX16" fmla="*/ 178588 w 364231"/>
                  <a:gd name="connsiteY16" fmla="*/ 12710 h 196101"/>
                  <a:gd name="connsiteX17" fmla="*/ 164492 w 364231"/>
                  <a:gd name="connsiteY17" fmla="*/ 17758 h 196101"/>
                  <a:gd name="connsiteX18" fmla="*/ 62002 w 364231"/>
                  <a:gd name="connsiteY18" fmla="*/ 90244 h 196101"/>
                  <a:gd name="connsiteX19" fmla="*/ 62002 w 364231"/>
                  <a:gd name="connsiteY19" fmla="*/ 90244 h 196101"/>
                  <a:gd name="connsiteX20" fmla="*/ 757 w 364231"/>
                  <a:gd name="connsiteY20" fmla="*/ 167491 h 196101"/>
                  <a:gd name="connsiteX21" fmla="*/ -672 w 364231"/>
                  <a:gd name="connsiteY21" fmla="*/ 174349 h 196101"/>
                  <a:gd name="connsiteX22" fmla="*/ 16568 w 364231"/>
                  <a:gd name="connsiteY22" fmla="*/ 195114 h 19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4231" h="196101">
                    <a:moveTo>
                      <a:pt x="16568" y="195114"/>
                    </a:moveTo>
                    <a:cubicBezTo>
                      <a:pt x="19168" y="195981"/>
                      <a:pt x="21969" y="195981"/>
                      <a:pt x="24569" y="195114"/>
                    </a:cubicBezTo>
                    <a:cubicBezTo>
                      <a:pt x="155633" y="142250"/>
                      <a:pt x="197258" y="144822"/>
                      <a:pt x="208783" y="136440"/>
                    </a:cubicBezTo>
                    <a:cubicBezTo>
                      <a:pt x="212497" y="135011"/>
                      <a:pt x="216308" y="133678"/>
                      <a:pt x="220118" y="132439"/>
                    </a:cubicBezTo>
                    <a:cubicBezTo>
                      <a:pt x="270609" y="115656"/>
                      <a:pt x="317635" y="89834"/>
                      <a:pt x="358897" y="56239"/>
                    </a:cubicBezTo>
                    <a:lnTo>
                      <a:pt x="358897" y="56239"/>
                    </a:lnTo>
                    <a:lnTo>
                      <a:pt x="361755" y="53858"/>
                    </a:lnTo>
                    <a:cubicBezTo>
                      <a:pt x="362631" y="53163"/>
                      <a:pt x="363231" y="52182"/>
                      <a:pt x="363469" y="51096"/>
                    </a:cubicBezTo>
                    <a:lnTo>
                      <a:pt x="363469" y="51096"/>
                    </a:lnTo>
                    <a:cubicBezTo>
                      <a:pt x="363621" y="50305"/>
                      <a:pt x="363374" y="49486"/>
                      <a:pt x="362802" y="48905"/>
                    </a:cubicBezTo>
                    <a:lnTo>
                      <a:pt x="356801" y="43571"/>
                    </a:lnTo>
                    <a:cubicBezTo>
                      <a:pt x="356458" y="43247"/>
                      <a:pt x="356449" y="42704"/>
                      <a:pt x="356773" y="42361"/>
                    </a:cubicBezTo>
                    <a:cubicBezTo>
                      <a:pt x="356782" y="42352"/>
                      <a:pt x="356792" y="42342"/>
                      <a:pt x="356801" y="42333"/>
                    </a:cubicBezTo>
                    <a:lnTo>
                      <a:pt x="362516" y="36618"/>
                    </a:lnTo>
                    <a:cubicBezTo>
                      <a:pt x="363117" y="36066"/>
                      <a:pt x="363345" y="35208"/>
                      <a:pt x="363088" y="34427"/>
                    </a:cubicBezTo>
                    <a:cubicBezTo>
                      <a:pt x="362707" y="33351"/>
                      <a:pt x="362011" y="32417"/>
                      <a:pt x="361088" y="31760"/>
                    </a:cubicBezTo>
                    <a:cubicBezTo>
                      <a:pt x="351563" y="23664"/>
                      <a:pt x="280506" y="-22437"/>
                      <a:pt x="178588" y="12710"/>
                    </a:cubicBezTo>
                    <a:lnTo>
                      <a:pt x="164492" y="17758"/>
                    </a:lnTo>
                    <a:cubicBezTo>
                      <a:pt x="154967" y="22235"/>
                      <a:pt x="120010" y="33665"/>
                      <a:pt x="62002" y="90244"/>
                    </a:cubicBezTo>
                    <a:lnTo>
                      <a:pt x="62002" y="90244"/>
                    </a:lnTo>
                    <a:cubicBezTo>
                      <a:pt x="38809" y="113666"/>
                      <a:pt x="18273" y="139573"/>
                      <a:pt x="757" y="167491"/>
                    </a:cubicBezTo>
                    <a:cubicBezTo>
                      <a:pt x="-377" y="169587"/>
                      <a:pt x="-882" y="171968"/>
                      <a:pt x="-672" y="174349"/>
                    </a:cubicBezTo>
                    <a:cubicBezTo>
                      <a:pt x="-443" y="184436"/>
                      <a:pt x="6701" y="193037"/>
                      <a:pt x="16568" y="195114"/>
                    </a:cubicBezTo>
                    <a:close/>
                  </a:path>
                </a:pathLst>
              </a:custGeom>
              <a:gradFill>
                <a:gsLst>
                  <a:gs pos="0">
                    <a:srgbClr val="FF73BE"/>
                  </a:gs>
                  <a:gs pos="50000">
                    <a:srgbClr val="FFA2D4"/>
                  </a:gs>
                  <a:gs pos="100000">
                    <a:srgbClr val="FFD1EA"/>
                  </a:gs>
                </a:gsLst>
                <a:lin ang="15221201" scaled="1"/>
              </a:gradFill>
              <a:ln w="9525" cap="flat">
                <a:noFill/>
                <a:prstDash val="solid"/>
                <a:miter/>
              </a:ln>
            </p:spPr>
            <p:txBody>
              <a:bodyPr rtlCol="0" anchor="ctr"/>
              <a:lstStyle/>
              <a:p>
                <a:endParaRPr lang="zh-CN" altLang="en-US"/>
              </a:p>
            </p:txBody>
          </p:sp>
          <p:sp>
            <p:nvSpPr>
              <p:cNvPr id="978" name="ïṥlídé">
                <a:extLst>
                  <a:ext uri="{FF2B5EF4-FFF2-40B4-BE49-F238E27FC236}">
                    <a16:creationId xmlns:a16="http://schemas.microsoft.com/office/drawing/2014/main" id="{32CAD79E-C60A-0027-F229-1C4B40A46FAB}"/>
                  </a:ext>
                </a:extLst>
              </p:cNvPr>
              <p:cNvSpPr/>
              <p:nvPr/>
            </p:nvSpPr>
            <p:spPr>
              <a:xfrm>
                <a:off x="2197591" y="2109716"/>
                <a:ext cx="364282" cy="144668"/>
              </a:xfrm>
              <a:custGeom>
                <a:avLst/>
                <a:gdLst>
                  <a:gd name="connsiteX0" fmla="*/ 16663 w 364282"/>
                  <a:gd name="connsiteY0" fmla="*/ 143681 h 144668"/>
                  <a:gd name="connsiteX1" fmla="*/ 24664 w 364282"/>
                  <a:gd name="connsiteY1" fmla="*/ 143681 h 144668"/>
                  <a:gd name="connsiteX2" fmla="*/ 208878 w 364282"/>
                  <a:gd name="connsiteY2" fmla="*/ 85006 h 144668"/>
                  <a:gd name="connsiteX3" fmla="*/ 220213 w 364282"/>
                  <a:gd name="connsiteY3" fmla="*/ 81006 h 144668"/>
                  <a:gd name="connsiteX4" fmla="*/ 358991 w 364282"/>
                  <a:gd name="connsiteY4" fmla="*/ 4806 h 144668"/>
                  <a:gd name="connsiteX5" fmla="*/ 358991 w 364282"/>
                  <a:gd name="connsiteY5" fmla="*/ 4806 h 144668"/>
                  <a:gd name="connsiteX6" fmla="*/ 363564 w 364282"/>
                  <a:gd name="connsiteY6" fmla="*/ -337 h 144668"/>
                  <a:gd name="connsiteX7" fmla="*/ 151251 w 364282"/>
                  <a:gd name="connsiteY7" fmla="*/ 76624 h 144668"/>
                  <a:gd name="connsiteX8" fmla="*/ 34189 w 364282"/>
                  <a:gd name="connsiteY8" fmla="*/ 111867 h 144668"/>
                  <a:gd name="connsiteX9" fmla="*/ 62002 w 364282"/>
                  <a:gd name="connsiteY9" fmla="*/ 39191 h 144668"/>
                  <a:gd name="connsiteX10" fmla="*/ 756 w 364282"/>
                  <a:gd name="connsiteY10" fmla="*/ 116439 h 144668"/>
                  <a:gd name="connsiteX11" fmla="*/ -672 w 364282"/>
                  <a:gd name="connsiteY11" fmla="*/ 123297 h 144668"/>
                  <a:gd name="connsiteX12" fmla="*/ 16663 w 364282"/>
                  <a:gd name="connsiteY12" fmla="*/ 143681 h 14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4282" h="144668">
                    <a:moveTo>
                      <a:pt x="16663" y="143681"/>
                    </a:moveTo>
                    <a:cubicBezTo>
                      <a:pt x="19263" y="144547"/>
                      <a:pt x="22064" y="144547"/>
                      <a:pt x="24664" y="143681"/>
                    </a:cubicBezTo>
                    <a:cubicBezTo>
                      <a:pt x="155728" y="90817"/>
                      <a:pt x="197353" y="93389"/>
                      <a:pt x="208878" y="85006"/>
                    </a:cubicBezTo>
                    <a:cubicBezTo>
                      <a:pt x="212592" y="83578"/>
                      <a:pt x="216403" y="82244"/>
                      <a:pt x="220213" y="81006"/>
                    </a:cubicBezTo>
                    <a:cubicBezTo>
                      <a:pt x="270704" y="64223"/>
                      <a:pt x="317729" y="38401"/>
                      <a:pt x="358991" y="4806"/>
                    </a:cubicBezTo>
                    <a:lnTo>
                      <a:pt x="358991" y="4806"/>
                    </a:lnTo>
                    <a:lnTo>
                      <a:pt x="363564" y="-337"/>
                    </a:lnTo>
                    <a:cubicBezTo>
                      <a:pt x="286316" y="31285"/>
                      <a:pt x="212878" y="54907"/>
                      <a:pt x="151251" y="76624"/>
                    </a:cubicBezTo>
                    <a:cubicBezTo>
                      <a:pt x="89625" y="98341"/>
                      <a:pt x="41714" y="115772"/>
                      <a:pt x="34189" y="111867"/>
                    </a:cubicBezTo>
                    <a:cubicBezTo>
                      <a:pt x="21807" y="106342"/>
                      <a:pt x="47143" y="58146"/>
                      <a:pt x="62002" y="39191"/>
                    </a:cubicBezTo>
                    <a:cubicBezTo>
                      <a:pt x="38809" y="62613"/>
                      <a:pt x="18273" y="88521"/>
                      <a:pt x="756" y="116439"/>
                    </a:cubicBezTo>
                    <a:cubicBezTo>
                      <a:pt x="-377" y="118534"/>
                      <a:pt x="-882" y="120916"/>
                      <a:pt x="-672" y="123297"/>
                    </a:cubicBezTo>
                    <a:cubicBezTo>
                      <a:pt x="-263" y="133270"/>
                      <a:pt x="6890" y="141671"/>
                      <a:pt x="16663" y="143681"/>
                    </a:cubicBezTo>
                    <a:close/>
                  </a:path>
                </a:pathLst>
              </a:custGeom>
              <a:solidFill>
                <a:srgbClr val="FACDEF"/>
              </a:solidFill>
              <a:ln w="9525" cap="flat">
                <a:noFill/>
                <a:prstDash val="solid"/>
                <a:miter/>
              </a:ln>
            </p:spPr>
            <p:txBody>
              <a:bodyPr rtlCol="0" anchor="ctr"/>
              <a:lstStyle/>
              <a:p>
                <a:endParaRPr lang="zh-CN" altLang="en-US"/>
              </a:p>
            </p:txBody>
          </p:sp>
          <p:sp>
            <p:nvSpPr>
              <p:cNvPr id="979" name="îṥḷíďê">
                <a:extLst>
                  <a:ext uri="{FF2B5EF4-FFF2-40B4-BE49-F238E27FC236}">
                    <a16:creationId xmlns:a16="http://schemas.microsoft.com/office/drawing/2014/main" id="{DFDA151D-6341-4D23-DF0D-8F7DD6C79844}"/>
                  </a:ext>
                </a:extLst>
              </p:cNvPr>
              <p:cNvSpPr/>
              <p:nvPr/>
            </p:nvSpPr>
            <p:spPr>
              <a:xfrm>
                <a:off x="2486721" y="2082304"/>
                <a:ext cx="12049" cy="10033"/>
              </a:xfrm>
              <a:custGeom>
                <a:avLst/>
                <a:gdLst>
                  <a:gd name="connsiteX0" fmla="*/ -718 w 12049"/>
                  <a:gd name="connsiteY0" fmla="*/ 5644 h 10033"/>
                  <a:gd name="connsiteX1" fmla="*/ 5949 w 12049"/>
                  <a:gd name="connsiteY1" fmla="*/ 9549 h 10033"/>
                  <a:gd name="connsiteX2" fmla="*/ 11312 w 12049"/>
                  <a:gd name="connsiteY2" fmla="*/ 5044 h 10033"/>
                  <a:gd name="connsiteX3" fmla="*/ 6806 w 12049"/>
                  <a:gd name="connsiteY3" fmla="*/ -319 h 10033"/>
                  <a:gd name="connsiteX4" fmla="*/ 4520 w 12049"/>
                  <a:gd name="connsiteY4" fmla="*/ 24 h 10033"/>
                  <a:gd name="connsiteX5" fmla="*/ -718 w 12049"/>
                  <a:gd name="connsiteY5" fmla="*/ 5644 h 10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49" h="10033">
                    <a:moveTo>
                      <a:pt x="-718" y="5644"/>
                    </a:moveTo>
                    <a:cubicBezTo>
                      <a:pt x="110" y="8511"/>
                      <a:pt x="3044" y="10225"/>
                      <a:pt x="5949" y="9549"/>
                    </a:cubicBezTo>
                    <a:cubicBezTo>
                      <a:pt x="8673" y="9787"/>
                      <a:pt x="11073" y="7768"/>
                      <a:pt x="11312" y="5044"/>
                    </a:cubicBezTo>
                    <a:cubicBezTo>
                      <a:pt x="11550" y="2319"/>
                      <a:pt x="9540" y="-81"/>
                      <a:pt x="6806" y="-319"/>
                    </a:cubicBezTo>
                    <a:cubicBezTo>
                      <a:pt x="6035" y="-386"/>
                      <a:pt x="5244" y="-271"/>
                      <a:pt x="4520" y="24"/>
                    </a:cubicBezTo>
                    <a:cubicBezTo>
                      <a:pt x="1567" y="224"/>
                      <a:pt x="-728" y="2681"/>
                      <a:pt x="-718" y="5644"/>
                    </a:cubicBezTo>
                    <a:close/>
                  </a:path>
                </a:pathLst>
              </a:custGeom>
              <a:solidFill>
                <a:srgbClr val="262666"/>
              </a:solidFill>
              <a:ln w="9525" cap="flat">
                <a:noFill/>
                <a:prstDash val="solid"/>
                <a:miter/>
              </a:ln>
            </p:spPr>
            <p:txBody>
              <a:bodyPr rtlCol="0" anchor="ctr"/>
              <a:lstStyle/>
              <a:p>
                <a:endParaRPr lang="zh-CN" altLang="en-US"/>
              </a:p>
            </p:txBody>
          </p:sp>
          <p:sp>
            <p:nvSpPr>
              <p:cNvPr id="980" name="işliḍê">
                <a:extLst>
                  <a:ext uri="{FF2B5EF4-FFF2-40B4-BE49-F238E27FC236}">
                    <a16:creationId xmlns:a16="http://schemas.microsoft.com/office/drawing/2014/main" id="{8159199E-BB01-7AF8-2F94-862A82C791F3}"/>
                  </a:ext>
                </a:extLst>
              </p:cNvPr>
              <p:cNvSpPr/>
              <p:nvPr/>
            </p:nvSpPr>
            <p:spPr>
              <a:xfrm>
                <a:off x="2486911" y="2085332"/>
                <a:ext cx="11811" cy="7279"/>
              </a:xfrm>
              <a:custGeom>
                <a:avLst/>
                <a:gdLst>
                  <a:gd name="connsiteX0" fmla="*/ 5282 w 11811"/>
                  <a:gd name="connsiteY0" fmla="*/ 5378 h 7279"/>
                  <a:gd name="connsiteX1" fmla="*/ 10521 w 11811"/>
                  <a:gd name="connsiteY1" fmla="*/ -337 h 7279"/>
                  <a:gd name="connsiteX2" fmla="*/ 10521 w 11811"/>
                  <a:gd name="connsiteY2" fmla="*/ -337 h 7279"/>
                  <a:gd name="connsiteX3" fmla="*/ 11092 w 11811"/>
                  <a:gd name="connsiteY3" fmla="*/ 1187 h 7279"/>
                  <a:gd name="connsiteX4" fmla="*/ 5854 w 11811"/>
                  <a:gd name="connsiteY4" fmla="*/ 6806 h 7279"/>
                  <a:gd name="connsiteX5" fmla="*/ -719 w 11811"/>
                  <a:gd name="connsiteY5" fmla="*/ 3282 h 7279"/>
                  <a:gd name="connsiteX6" fmla="*/ 5282 w 11811"/>
                  <a:gd name="connsiteY6" fmla="*/ 5378 h 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1" h="7279">
                    <a:moveTo>
                      <a:pt x="5282" y="5378"/>
                    </a:moveTo>
                    <a:cubicBezTo>
                      <a:pt x="8273" y="5178"/>
                      <a:pt x="10578" y="2663"/>
                      <a:pt x="10521" y="-337"/>
                    </a:cubicBezTo>
                    <a:lnTo>
                      <a:pt x="10521" y="-337"/>
                    </a:lnTo>
                    <a:cubicBezTo>
                      <a:pt x="10806" y="129"/>
                      <a:pt x="11006" y="644"/>
                      <a:pt x="11092" y="1187"/>
                    </a:cubicBezTo>
                    <a:cubicBezTo>
                      <a:pt x="11149" y="4168"/>
                      <a:pt x="8825" y="6654"/>
                      <a:pt x="5854" y="6806"/>
                    </a:cubicBezTo>
                    <a:cubicBezTo>
                      <a:pt x="3091" y="7416"/>
                      <a:pt x="301" y="5921"/>
                      <a:pt x="-719" y="3282"/>
                    </a:cubicBezTo>
                    <a:cubicBezTo>
                      <a:pt x="767" y="4997"/>
                      <a:pt x="3053" y="5797"/>
                      <a:pt x="5282" y="5378"/>
                    </a:cubicBezTo>
                    <a:close/>
                  </a:path>
                </a:pathLst>
              </a:custGeom>
              <a:solidFill>
                <a:srgbClr val="FFFFFF"/>
              </a:solidFill>
              <a:ln w="9525" cap="flat">
                <a:noFill/>
                <a:prstDash val="solid"/>
                <a:miter/>
              </a:ln>
            </p:spPr>
            <p:txBody>
              <a:bodyPr rtlCol="0" anchor="ctr"/>
              <a:lstStyle/>
              <a:p>
                <a:endParaRPr lang="zh-CN" altLang="en-US"/>
              </a:p>
            </p:txBody>
          </p:sp>
          <p:sp>
            <p:nvSpPr>
              <p:cNvPr id="981" name="îṧļïḍe">
                <a:extLst>
                  <a:ext uri="{FF2B5EF4-FFF2-40B4-BE49-F238E27FC236}">
                    <a16:creationId xmlns:a16="http://schemas.microsoft.com/office/drawing/2014/main" id="{8BA99B51-8060-29AE-DAF1-0BAA0FDADB75}"/>
                  </a:ext>
                </a:extLst>
              </p:cNvPr>
              <p:cNvSpPr/>
              <p:nvPr/>
            </p:nvSpPr>
            <p:spPr>
              <a:xfrm>
                <a:off x="2492245" y="2083773"/>
                <a:ext cx="3524" cy="2955"/>
              </a:xfrm>
              <a:custGeom>
                <a:avLst/>
                <a:gdLst>
                  <a:gd name="connsiteX0" fmla="*/ -718 w 3524"/>
                  <a:gd name="connsiteY0" fmla="*/ 1412 h 2955"/>
                  <a:gd name="connsiteX1" fmla="*/ 1263 w 3524"/>
                  <a:gd name="connsiteY1" fmla="*/ 2564 h 2955"/>
                  <a:gd name="connsiteX2" fmla="*/ 1281 w 3524"/>
                  <a:gd name="connsiteY2" fmla="*/ 2555 h 2955"/>
                  <a:gd name="connsiteX3" fmla="*/ 2806 w 3524"/>
                  <a:gd name="connsiteY3" fmla="*/ 935 h 2955"/>
                  <a:gd name="connsiteX4" fmla="*/ 805 w 3524"/>
                  <a:gd name="connsiteY4" fmla="*/ -303 h 2955"/>
                  <a:gd name="connsiteX5" fmla="*/ -718 w 3524"/>
                  <a:gd name="connsiteY5" fmla="*/ 1412 h 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4" h="2955">
                    <a:moveTo>
                      <a:pt x="-718" y="1412"/>
                    </a:moveTo>
                    <a:cubicBezTo>
                      <a:pt x="-490" y="2279"/>
                      <a:pt x="396" y="2793"/>
                      <a:pt x="1263" y="2564"/>
                    </a:cubicBezTo>
                    <a:cubicBezTo>
                      <a:pt x="1272" y="2555"/>
                      <a:pt x="1272" y="2555"/>
                      <a:pt x="1281" y="2555"/>
                    </a:cubicBezTo>
                    <a:cubicBezTo>
                      <a:pt x="2139" y="2507"/>
                      <a:pt x="2806" y="1793"/>
                      <a:pt x="2806" y="935"/>
                    </a:cubicBezTo>
                    <a:cubicBezTo>
                      <a:pt x="2567" y="59"/>
                      <a:pt x="1691" y="-484"/>
                      <a:pt x="805" y="-303"/>
                    </a:cubicBezTo>
                    <a:cubicBezTo>
                      <a:pt x="-71" y="-208"/>
                      <a:pt x="-728" y="535"/>
                      <a:pt x="-718" y="1412"/>
                    </a:cubicBezTo>
                    <a:close/>
                  </a:path>
                </a:pathLst>
              </a:custGeom>
              <a:solidFill>
                <a:srgbClr val="FFFFFF"/>
              </a:solidFill>
              <a:ln w="9525" cap="flat">
                <a:noFill/>
                <a:prstDash val="solid"/>
                <a:miter/>
              </a:ln>
            </p:spPr>
            <p:txBody>
              <a:bodyPr rtlCol="0" anchor="ctr"/>
              <a:lstStyle/>
              <a:p>
                <a:endParaRPr lang="zh-CN" altLang="en-US"/>
              </a:p>
            </p:txBody>
          </p:sp>
          <p:sp>
            <p:nvSpPr>
              <p:cNvPr id="982" name="îṥļîḑé">
                <a:extLst>
                  <a:ext uri="{FF2B5EF4-FFF2-40B4-BE49-F238E27FC236}">
                    <a16:creationId xmlns:a16="http://schemas.microsoft.com/office/drawing/2014/main" id="{0EF80A86-F19D-D953-4CF6-44344021A102}"/>
                  </a:ext>
                </a:extLst>
              </p:cNvPr>
              <p:cNvSpPr/>
              <p:nvPr/>
            </p:nvSpPr>
            <p:spPr>
              <a:xfrm>
                <a:off x="2443311" y="2058567"/>
                <a:ext cx="50839" cy="100774"/>
              </a:xfrm>
              <a:custGeom>
                <a:avLst/>
                <a:gdLst>
                  <a:gd name="connsiteX0" fmla="*/ 7830 w 50839"/>
                  <a:gd name="connsiteY0" fmla="*/ 3568 h 100774"/>
                  <a:gd name="connsiteX1" fmla="*/ 3925 w 50839"/>
                  <a:gd name="connsiteY1" fmla="*/ 17665 h 100774"/>
                  <a:gd name="connsiteX2" fmla="*/ 31071 w 50839"/>
                  <a:gd name="connsiteY2" fmla="*/ 88055 h 100774"/>
                  <a:gd name="connsiteX3" fmla="*/ 50121 w 50839"/>
                  <a:gd name="connsiteY3" fmla="*/ 99104 h 100774"/>
                  <a:gd name="connsiteX4" fmla="*/ 47740 w 50839"/>
                  <a:gd name="connsiteY4" fmla="*/ 100437 h 100774"/>
                  <a:gd name="connsiteX5" fmla="*/ 13736 w 50839"/>
                  <a:gd name="connsiteY5" fmla="*/ 74053 h 100774"/>
                  <a:gd name="connsiteX6" fmla="*/ -76 w 50839"/>
                  <a:gd name="connsiteY6" fmla="*/ 21570 h 100774"/>
                  <a:gd name="connsiteX7" fmla="*/ 3734 w 50839"/>
                  <a:gd name="connsiteY7" fmla="*/ 5378 h 100774"/>
                  <a:gd name="connsiteX8" fmla="*/ 5925 w 50839"/>
                  <a:gd name="connsiteY8" fmla="*/ -337 h 100774"/>
                  <a:gd name="connsiteX9" fmla="*/ 9545 w 50839"/>
                  <a:gd name="connsiteY9" fmla="*/ -337 h 100774"/>
                  <a:gd name="connsiteX10" fmla="*/ 7830 w 50839"/>
                  <a:gd name="connsiteY10" fmla="*/ 3568 h 100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39" h="100774">
                    <a:moveTo>
                      <a:pt x="7830" y="3568"/>
                    </a:moveTo>
                    <a:cubicBezTo>
                      <a:pt x="6134" y="8150"/>
                      <a:pt x="4830" y="12864"/>
                      <a:pt x="3925" y="17665"/>
                    </a:cubicBezTo>
                    <a:cubicBezTo>
                      <a:pt x="-952" y="44364"/>
                      <a:pt x="9526" y="71548"/>
                      <a:pt x="31071" y="88055"/>
                    </a:cubicBezTo>
                    <a:cubicBezTo>
                      <a:pt x="36862" y="92627"/>
                      <a:pt x="43272" y="96351"/>
                      <a:pt x="50121" y="99104"/>
                    </a:cubicBezTo>
                    <a:lnTo>
                      <a:pt x="47740" y="100437"/>
                    </a:lnTo>
                    <a:cubicBezTo>
                      <a:pt x="34262" y="94818"/>
                      <a:pt x="22527" y="85711"/>
                      <a:pt x="13736" y="74053"/>
                    </a:cubicBezTo>
                    <a:cubicBezTo>
                      <a:pt x="2372" y="59080"/>
                      <a:pt x="-2600" y="40201"/>
                      <a:pt x="-76" y="21570"/>
                    </a:cubicBezTo>
                    <a:cubicBezTo>
                      <a:pt x="639" y="16055"/>
                      <a:pt x="1915" y="10635"/>
                      <a:pt x="3734" y="5378"/>
                    </a:cubicBezTo>
                    <a:cubicBezTo>
                      <a:pt x="4401" y="3473"/>
                      <a:pt x="5068" y="1568"/>
                      <a:pt x="5925" y="-337"/>
                    </a:cubicBezTo>
                    <a:lnTo>
                      <a:pt x="9545" y="-337"/>
                    </a:lnTo>
                    <a:cubicBezTo>
                      <a:pt x="8878" y="996"/>
                      <a:pt x="8306" y="2234"/>
                      <a:pt x="7830" y="3568"/>
                    </a:cubicBezTo>
                    <a:close/>
                  </a:path>
                </a:pathLst>
              </a:custGeom>
              <a:solidFill>
                <a:srgbClr val="FACDEF"/>
              </a:solidFill>
              <a:ln w="9525" cap="flat">
                <a:noFill/>
                <a:prstDash val="solid"/>
                <a:miter/>
              </a:ln>
            </p:spPr>
            <p:txBody>
              <a:bodyPr rtlCol="0" anchor="ctr"/>
              <a:lstStyle/>
              <a:p>
                <a:endParaRPr lang="zh-CN" altLang="en-US"/>
              </a:p>
            </p:txBody>
          </p:sp>
          <p:sp>
            <p:nvSpPr>
              <p:cNvPr id="983" name="î$ḷïďe">
                <a:extLst>
                  <a:ext uri="{FF2B5EF4-FFF2-40B4-BE49-F238E27FC236}">
                    <a16:creationId xmlns:a16="http://schemas.microsoft.com/office/drawing/2014/main" id="{77596A2E-C89C-ADDA-C444-6CCB89E5DCEB}"/>
                  </a:ext>
                </a:extLst>
              </p:cNvPr>
              <p:cNvSpPr/>
              <p:nvPr/>
            </p:nvSpPr>
            <p:spPr>
              <a:xfrm>
                <a:off x="2515010" y="2097810"/>
                <a:ext cx="43624" cy="10371"/>
              </a:xfrm>
              <a:custGeom>
                <a:avLst/>
                <a:gdLst>
                  <a:gd name="connsiteX0" fmla="*/ 42906 w 43624"/>
                  <a:gd name="connsiteY0" fmla="*/ -337 h 10371"/>
                  <a:gd name="connsiteX1" fmla="*/ 39573 w 43624"/>
                  <a:gd name="connsiteY1" fmla="*/ 2996 h 10371"/>
                  <a:gd name="connsiteX2" fmla="*/ 39544 w 43624"/>
                  <a:gd name="connsiteY2" fmla="*/ 4206 h 10371"/>
                  <a:gd name="connsiteX3" fmla="*/ 39573 w 43624"/>
                  <a:gd name="connsiteY3" fmla="*/ 4234 h 10371"/>
                  <a:gd name="connsiteX4" fmla="*/ 41668 w 43624"/>
                  <a:gd name="connsiteY4" fmla="*/ 6139 h 10371"/>
                  <a:gd name="connsiteX5" fmla="*/ -719 w 43624"/>
                  <a:gd name="connsiteY5" fmla="*/ 8997 h 10371"/>
                  <a:gd name="connsiteX6" fmla="*/ 42906 w 43624"/>
                  <a:gd name="connsiteY6" fmla="*/ -337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24" h="10371">
                    <a:moveTo>
                      <a:pt x="42906" y="-337"/>
                    </a:moveTo>
                    <a:cubicBezTo>
                      <a:pt x="41763" y="806"/>
                      <a:pt x="40716" y="1948"/>
                      <a:pt x="39573" y="2996"/>
                    </a:cubicBezTo>
                    <a:cubicBezTo>
                      <a:pt x="39230" y="3320"/>
                      <a:pt x="39220" y="3863"/>
                      <a:pt x="39544" y="4206"/>
                    </a:cubicBezTo>
                    <a:cubicBezTo>
                      <a:pt x="39553" y="4215"/>
                      <a:pt x="39563" y="4225"/>
                      <a:pt x="39573" y="4234"/>
                    </a:cubicBezTo>
                    <a:lnTo>
                      <a:pt x="41668" y="6139"/>
                    </a:lnTo>
                    <a:cubicBezTo>
                      <a:pt x="27895" y="10064"/>
                      <a:pt x="13455" y="11035"/>
                      <a:pt x="-719" y="8997"/>
                    </a:cubicBezTo>
                    <a:cubicBezTo>
                      <a:pt x="14360" y="9406"/>
                      <a:pt x="29314" y="6206"/>
                      <a:pt x="42906" y="-337"/>
                    </a:cubicBezTo>
                    <a:close/>
                  </a:path>
                </a:pathLst>
              </a:custGeom>
              <a:solidFill>
                <a:srgbClr val="FACDEF"/>
              </a:solidFill>
              <a:ln w="9525" cap="flat">
                <a:noFill/>
                <a:prstDash val="solid"/>
                <a:miter/>
              </a:ln>
            </p:spPr>
            <p:txBody>
              <a:bodyPr rtlCol="0" anchor="ctr"/>
              <a:lstStyle/>
              <a:p>
                <a:endParaRPr lang="zh-CN" altLang="en-US"/>
              </a:p>
            </p:txBody>
          </p:sp>
          <p:sp>
            <p:nvSpPr>
              <p:cNvPr id="984" name="iṣḻîḋe">
                <a:extLst>
                  <a:ext uri="{FF2B5EF4-FFF2-40B4-BE49-F238E27FC236}">
                    <a16:creationId xmlns:a16="http://schemas.microsoft.com/office/drawing/2014/main" id="{EB477994-98F3-67F3-1CAA-51B77F52B816}"/>
                  </a:ext>
                </a:extLst>
              </p:cNvPr>
              <p:cNvSpPr/>
              <p:nvPr/>
            </p:nvSpPr>
            <p:spPr>
              <a:xfrm>
                <a:off x="2463144" y="2095524"/>
                <a:ext cx="34534" cy="47626"/>
              </a:xfrm>
              <a:custGeom>
                <a:avLst/>
                <a:gdLst>
                  <a:gd name="connsiteX0" fmla="*/ -96 w 34534"/>
                  <a:gd name="connsiteY0" fmla="*/ -337 h 47626"/>
                  <a:gd name="connsiteX1" fmla="*/ 33813 w 34534"/>
                  <a:gd name="connsiteY1" fmla="*/ 47288 h 47626"/>
                  <a:gd name="connsiteX2" fmla="*/ -96 w 34534"/>
                  <a:gd name="connsiteY2" fmla="*/ -337 h 47626"/>
                </a:gdLst>
                <a:ahLst/>
                <a:cxnLst>
                  <a:cxn ang="0">
                    <a:pos x="connsiteX0" y="connsiteY0"/>
                  </a:cxn>
                  <a:cxn ang="0">
                    <a:pos x="connsiteX1" y="connsiteY1"/>
                  </a:cxn>
                  <a:cxn ang="0">
                    <a:pos x="connsiteX2" y="connsiteY2"/>
                  </a:cxn>
                </a:cxnLst>
                <a:rect l="l" t="t" r="r" b="b"/>
                <a:pathLst>
                  <a:path w="34534" h="47626">
                    <a:moveTo>
                      <a:pt x="-96" y="-337"/>
                    </a:moveTo>
                    <a:cubicBezTo>
                      <a:pt x="-668" y="-337"/>
                      <a:pt x="-6574" y="30809"/>
                      <a:pt x="33813" y="47288"/>
                    </a:cubicBezTo>
                    <a:cubicBezTo>
                      <a:pt x="34193" y="47478"/>
                      <a:pt x="761" y="32238"/>
                      <a:pt x="-96" y="-337"/>
                    </a:cubicBezTo>
                    <a:close/>
                  </a:path>
                </a:pathLst>
              </a:custGeom>
              <a:solidFill>
                <a:srgbClr val="FACDEF"/>
              </a:solidFill>
              <a:ln w="9525" cap="flat">
                <a:noFill/>
                <a:prstDash val="solid"/>
                <a:miter/>
              </a:ln>
            </p:spPr>
            <p:txBody>
              <a:bodyPr rtlCol="0" anchor="ctr"/>
              <a:lstStyle/>
              <a:p>
                <a:endParaRPr lang="zh-CN" altLang="en-US"/>
              </a:p>
            </p:txBody>
          </p:sp>
          <p:sp>
            <p:nvSpPr>
              <p:cNvPr id="985" name="işľíďe">
                <a:extLst>
                  <a:ext uri="{FF2B5EF4-FFF2-40B4-BE49-F238E27FC236}">
                    <a16:creationId xmlns:a16="http://schemas.microsoft.com/office/drawing/2014/main" id="{D0C8EDB4-1170-4829-8165-939D18B8A42A}"/>
                  </a:ext>
                </a:extLst>
              </p:cNvPr>
              <p:cNvSpPr/>
              <p:nvPr/>
            </p:nvSpPr>
            <p:spPr>
              <a:xfrm>
                <a:off x="2370816" y="2143004"/>
                <a:ext cx="58277" cy="51464"/>
              </a:xfrm>
              <a:custGeom>
                <a:avLst/>
                <a:gdLst>
                  <a:gd name="connsiteX0" fmla="*/ 10411 w 58277"/>
                  <a:gd name="connsiteY0" fmla="*/ 48385 h 51464"/>
                  <a:gd name="connsiteX1" fmla="*/ 6029 w 58277"/>
                  <a:gd name="connsiteY1" fmla="*/ 39622 h 51464"/>
                  <a:gd name="connsiteX2" fmla="*/ -638 w 58277"/>
                  <a:gd name="connsiteY2" fmla="*/ 26382 h 51464"/>
                  <a:gd name="connsiteX3" fmla="*/ 49463 w 58277"/>
                  <a:gd name="connsiteY3" fmla="*/ -97 h 51464"/>
                  <a:gd name="connsiteX4" fmla="*/ 53940 w 58277"/>
                  <a:gd name="connsiteY4" fmla="*/ 1427 h 51464"/>
                  <a:gd name="connsiteX5" fmla="*/ 57274 w 58277"/>
                  <a:gd name="connsiteY5" fmla="*/ 7904 h 51464"/>
                  <a:gd name="connsiteX6" fmla="*/ 56702 w 58277"/>
                  <a:gd name="connsiteY6" fmla="*/ 11428 h 51464"/>
                  <a:gd name="connsiteX7" fmla="*/ 10411 w 58277"/>
                  <a:gd name="connsiteY7" fmla="*/ 48385 h 51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277" h="51464">
                    <a:moveTo>
                      <a:pt x="10411" y="48385"/>
                    </a:moveTo>
                    <a:cubicBezTo>
                      <a:pt x="9553" y="44956"/>
                      <a:pt x="5839" y="43813"/>
                      <a:pt x="6029" y="39622"/>
                    </a:cubicBezTo>
                    <a:cubicBezTo>
                      <a:pt x="6220" y="35431"/>
                      <a:pt x="-1591" y="32955"/>
                      <a:pt x="-638" y="26382"/>
                    </a:cubicBezTo>
                    <a:cubicBezTo>
                      <a:pt x="314" y="19810"/>
                      <a:pt x="36605" y="3999"/>
                      <a:pt x="49463" y="-97"/>
                    </a:cubicBezTo>
                    <a:cubicBezTo>
                      <a:pt x="51130" y="-726"/>
                      <a:pt x="53007" y="-88"/>
                      <a:pt x="53940" y="1427"/>
                    </a:cubicBezTo>
                    <a:cubicBezTo>
                      <a:pt x="55083" y="3617"/>
                      <a:pt x="56131" y="5808"/>
                      <a:pt x="57274" y="7904"/>
                    </a:cubicBezTo>
                    <a:cubicBezTo>
                      <a:pt x="57807" y="9085"/>
                      <a:pt x="57579" y="10475"/>
                      <a:pt x="56702" y="11428"/>
                    </a:cubicBezTo>
                    <a:cubicBezTo>
                      <a:pt x="28413" y="44194"/>
                      <a:pt x="13364" y="57339"/>
                      <a:pt x="10411" y="48385"/>
                    </a:cubicBezTo>
                    <a:close/>
                  </a:path>
                </a:pathLst>
              </a:custGeom>
              <a:solidFill>
                <a:srgbClr val="FFA6E7"/>
              </a:solidFill>
              <a:ln w="9525" cap="flat">
                <a:noFill/>
                <a:prstDash val="solid"/>
                <a:miter/>
              </a:ln>
            </p:spPr>
            <p:txBody>
              <a:bodyPr rtlCol="0" anchor="ctr"/>
              <a:lstStyle/>
              <a:p>
                <a:endParaRPr lang="zh-CN" altLang="en-US"/>
              </a:p>
            </p:txBody>
          </p:sp>
          <p:sp>
            <p:nvSpPr>
              <p:cNvPr id="986" name="íṩlïḑe">
                <a:extLst>
                  <a:ext uri="{FF2B5EF4-FFF2-40B4-BE49-F238E27FC236}">
                    <a16:creationId xmlns:a16="http://schemas.microsoft.com/office/drawing/2014/main" id="{4E1F7CA1-DB56-ADE4-DD4B-8ACD189639F4}"/>
                  </a:ext>
                </a:extLst>
              </p:cNvPr>
              <p:cNvSpPr/>
              <p:nvPr/>
            </p:nvSpPr>
            <p:spPr>
              <a:xfrm>
                <a:off x="2383375" y="2147435"/>
                <a:ext cx="37051" cy="17621"/>
              </a:xfrm>
              <a:custGeom>
                <a:avLst/>
                <a:gdLst>
                  <a:gd name="connsiteX0" fmla="*/ -719 w 37051"/>
                  <a:gd name="connsiteY0" fmla="*/ 17284 h 17621"/>
                  <a:gd name="connsiteX1" fmla="*/ 36333 w 37051"/>
                  <a:gd name="connsiteY1" fmla="*/ -337 h 17621"/>
                  <a:gd name="connsiteX2" fmla="*/ -719 w 37051"/>
                  <a:gd name="connsiteY2" fmla="*/ 17284 h 17621"/>
                </a:gdLst>
                <a:ahLst/>
                <a:cxnLst>
                  <a:cxn ang="0">
                    <a:pos x="connsiteX0" y="connsiteY0"/>
                  </a:cxn>
                  <a:cxn ang="0">
                    <a:pos x="connsiteX1" y="connsiteY1"/>
                  </a:cxn>
                  <a:cxn ang="0">
                    <a:pos x="connsiteX2" y="connsiteY2"/>
                  </a:cxn>
                </a:cxnLst>
                <a:rect l="l" t="t" r="r" b="b"/>
                <a:pathLst>
                  <a:path w="37051" h="17621">
                    <a:moveTo>
                      <a:pt x="-719" y="17284"/>
                    </a:moveTo>
                    <a:cubicBezTo>
                      <a:pt x="13074" y="15093"/>
                      <a:pt x="25932" y="8978"/>
                      <a:pt x="36333" y="-337"/>
                    </a:cubicBezTo>
                    <a:cubicBezTo>
                      <a:pt x="24922" y="7330"/>
                      <a:pt x="12435" y="13264"/>
                      <a:pt x="-719" y="17284"/>
                    </a:cubicBezTo>
                    <a:close/>
                  </a:path>
                </a:pathLst>
              </a:custGeom>
              <a:solidFill>
                <a:srgbClr val="FACDEF"/>
              </a:solidFill>
              <a:ln w="9525" cap="flat">
                <a:noFill/>
                <a:prstDash val="solid"/>
                <a:miter/>
              </a:ln>
            </p:spPr>
            <p:txBody>
              <a:bodyPr rtlCol="0" anchor="ctr"/>
              <a:lstStyle/>
              <a:p>
                <a:endParaRPr lang="zh-CN" altLang="en-US"/>
              </a:p>
            </p:txBody>
          </p:sp>
          <p:sp>
            <p:nvSpPr>
              <p:cNvPr id="987" name="ïşliďè">
                <a:extLst>
                  <a:ext uri="{FF2B5EF4-FFF2-40B4-BE49-F238E27FC236}">
                    <a16:creationId xmlns:a16="http://schemas.microsoft.com/office/drawing/2014/main" id="{7BD739D8-9657-0D26-6868-A7603222F441}"/>
                  </a:ext>
                </a:extLst>
              </p:cNvPr>
              <p:cNvSpPr/>
              <p:nvPr/>
            </p:nvSpPr>
            <p:spPr>
              <a:xfrm>
                <a:off x="2388899" y="2149721"/>
                <a:ext cx="33052" cy="22955"/>
              </a:xfrm>
              <a:custGeom>
                <a:avLst/>
                <a:gdLst>
                  <a:gd name="connsiteX0" fmla="*/ -719 w 33052"/>
                  <a:gd name="connsiteY0" fmla="*/ 22618 h 22955"/>
                  <a:gd name="connsiteX1" fmla="*/ 32334 w 33052"/>
                  <a:gd name="connsiteY1" fmla="*/ -337 h 22955"/>
                  <a:gd name="connsiteX2" fmla="*/ -719 w 33052"/>
                  <a:gd name="connsiteY2" fmla="*/ 22618 h 22955"/>
                </a:gdLst>
                <a:ahLst/>
                <a:cxnLst>
                  <a:cxn ang="0">
                    <a:pos x="connsiteX0" y="connsiteY0"/>
                  </a:cxn>
                  <a:cxn ang="0">
                    <a:pos x="connsiteX1" y="connsiteY1"/>
                  </a:cxn>
                  <a:cxn ang="0">
                    <a:pos x="connsiteX2" y="connsiteY2"/>
                  </a:cxn>
                </a:cxnLst>
                <a:rect l="l" t="t" r="r" b="b"/>
                <a:pathLst>
                  <a:path w="33052" h="22955">
                    <a:moveTo>
                      <a:pt x="-719" y="22618"/>
                    </a:moveTo>
                    <a:cubicBezTo>
                      <a:pt x="12321" y="18398"/>
                      <a:pt x="23828" y="10407"/>
                      <a:pt x="32334" y="-337"/>
                    </a:cubicBezTo>
                    <a:cubicBezTo>
                      <a:pt x="22542" y="8949"/>
                      <a:pt x="11398" y="16693"/>
                      <a:pt x="-719" y="22618"/>
                    </a:cubicBezTo>
                    <a:close/>
                  </a:path>
                </a:pathLst>
              </a:custGeom>
              <a:solidFill>
                <a:srgbClr val="FACDEF"/>
              </a:solidFill>
              <a:ln w="9525" cap="flat">
                <a:noFill/>
                <a:prstDash val="solid"/>
                <a:miter/>
              </a:ln>
            </p:spPr>
            <p:txBody>
              <a:bodyPr rtlCol="0" anchor="ctr"/>
              <a:lstStyle/>
              <a:p>
                <a:endParaRPr lang="zh-CN" altLang="en-US"/>
              </a:p>
            </p:txBody>
          </p:sp>
          <p:sp>
            <p:nvSpPr>
              <p:cNvPr id="988" name="ïşḻiḓê">
                <a:extLst>
                  <a:ext uri="{FF2B5EF4-FFF2-40B4-BE49-F238E27FC236}">
                    <a16:creationId xmlns:a16="http://schemas.microsoft.com/office/drawing/2014/main" id="{DF0E3F03-D8D3-F29A-8B95-C1C5CE9B5C0C}"/>
                  </a:ext>
                </a:extLst>
              </p:cNvPr>
              <p:cNvSpPr/>
              <p:nvPr/>
            </p:nvSpPr>
            <p:spPr>
              <a:xfrm>
                <a:off x="2396995" y="2151150"/>
                <a:ext cx="27432" cy="28575"/>
              </a:xfrm>
              <a:custGeom>
                <a:avLst/>
                <a:gdLst>
                  <a:gd name="connsiteX0" fmla="*/ -719 w 27432"/>
                  <a:gd name="connsiteY0" fmla="*/ 28238 h 28575"/>
                  <a:gd name="connsiteX1" fmla="*/ 26714 w 27432"/>
                  <a:gd name="connsiteY1" fmla="*/ -337 h 28575"/>
                  <a:gd name="connsiteX2" fmla="*/ -719 w 27432"/>
                  <a:gd name="connsiteY2" fmla="*/ 28238 h 28575"/>
                </a:gdLst>
                <a:ahLst/>
                <a:cxnLst>
                  <a:cxn ang="0">
                    <a:pos x="connsiteX0" y="connsiteY0"/>
                  </a:cxn>
                  <a:cxn ang="0">
                    <a:pos x="connsiteX1" y="connsiteY1"/>
                  </a:cxn>
                  <a:cxn ang="0">
                    <a:pos x="connsiteX2" y="connsiteY2"/>
                  </a:cxn>
                </a:cxnLst>
                <a:rect l="l" t="t" r="r" b="b"/>
                <a:pathLst>
                  <a:path w="27432" h="28575">
                    <a:moveTo>
                      <a:pt x="-719" y="28238"/>
                    </a:moveTo>
                    <a:cubicBezTo>
                      <a:pt x="11083" y="21675"/>
                      <a:pt x="20646" y="11721"/>
                      <a:pt x="26714" y="-337"/>
                    </a:cubicBezTo>
                    <a:cubicBezTo>
                      <a:pt x="19074" y="10531"/>
                      <a:pt x="9826" y="20160"/>
                      <a:pt x="-719" y="28238"/>
                    </a:cubicBezTo>
                    <a:close/>
                  </a:path>
                </a:pathLst>
              </a:custGeom>
              <a:solidFill>
                <a:srgbClr val="FACDEF"/>
              </a:solidFill>
              <a:ln w="9525" cap="flat">
                <a:noFill/>
                <a:prstDash val="solid"/>
                <a:miter/>
              </a:ln>
            </p:spPr>
            <p:txBody>
              <a:bodyPr rtlCol="0" anchor="ctr"/>
              <a:lstStyle/>
              <a:p>
                <a:endParaRPr lang="zh-CN" altLang="en-US"/>
              </a:p>
            </p:txBody>
          </p:sp>
          <p:sp>
            <p:nvSpPr>
              <p:cNvPr id="989" name="iṡ1iďé">
                <a:extLst>
                  <a:ext uri="{FF2B5EF4-FFF2-40B4-BE49-F238E27FC236}">
                    <a16:creationId xmlns:a16="http://schemas.microsoft.com/office/drawing/2014/main" id="{88B5C718-C140-D69E-27EE-8AF34F018721}"/>
                  </a:ext>
                </a:extLst>
              </p:cNvPr>
              <p:cNvSpPr/>
              <p:nvPr/>
            </p:nvSpPr>
            <p:spPr>
              <a:xfrm>
                <a:off x="3058411" y="2076129"/>
                <a:ext cx="247459" cy="156364"/>
              </a:xfrm>
              <a:custGeom>
                <a:avLst/>
                <a:gdLst>
                  <a:gd name="connsiteX0" fmla="*/ 246741 w 247459"/>
                  <a:gd name="connsiteY0" fmla="*/ 23630 h 156364"/>
                  <a:gd name="connsiteX1" fmla="*/ 195020 w 247459"/>
                  <a:gd name="connsiteY1" fmla="*/ 2960 h 156364"/>
                  <a:gd name="connsiteX2" fmla="*/ 140251 w 247459"/>
                  <a:gd name="connsiteY2" fmla="*/ 40013 h 156364"/>
                  <a:gd name="connsiteX3" fmla="*/ 82054 w 247459"/>
                  <a:gd name="connsiteY3" fmla="*/ 55729 h 156364"/>
                  <a:gd name="connsiteX4" fmla="*/ 55479 w 247459"/>
                  <a:gd name="connsiteY4" fmla="*/ 84304 h 156364"/>
                  <a:gd name="connsiteX5" fmla="*/ 23570 w 247459"/>
                  <a:gd name="connsiteY5" fmla="*/ 106688 h 156364"/>
                  <a:gd name="connsiteX6" fmla="*/ -719 w 247459"/>
                  <a:gd name="connsiteY6" fmla="*/ 156027 h 156364"/>
                  <a:gd name="connsiteX7" fmla="*/ 246741 w 247459"/>
                  <a:gd name="connsiteY7" fmla="*/ 23630 h 15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459" h="156364">
                    <a:moveTo>
                      <a:pt x="246741" y="23630"/>
                    </a:moveTo>
                    <a:cubicBezTo>
                      <a:pt x="246741" y="23630"/>
                      <a:pt x="224643" y="-10946"/>
                      <a:pt x="195020" y="2960"/>
                    </a:cubicBezTo>
                    <a:cubicBezTo>
                      <a:pt x="165398" y="16867"/>
                      <a:pt x="165492" y="30297"/>
                      <a:pt x="140251" y="40013"/>
                    </a:cubicBezTo>
                    <a:cubicBezTo>
                      <a:pt x="115010" y="49728"/>
                      <a:pt x="99008" y="44204"/>
                      <a:pt x="82054" y="55729"/>
                    </a:cubicBezTo>
                    <a:cubicBezTo>
                      <a:pt x="65099" y="67254"/>
                      <a:pt x="69671" y="73540"/>
                      <a:pt x="55479" y="84304"/>
                    </a:cubicBezTo>
                    <a:cubicBezTo>
                      <a:pt x="41286" y="95067"/>
                      <a:pt x="37381" y="87923"/>
                      <a:pt x="23570" y="106688"/>
                    </a:cubicBezTo>
                    <a:cubicBezTo>
                      <a:pt x="13378" y="122023"/>
                      <a:pt x="5215" y="138606"/>
                      <a:pt x="-719" y="156027"/>
                    </a:cubicBezTo>
                    <a:cubicBezTo>
                      <a:pt x="74024" y="98744"/>
                      <a:pt x="157606" y="54024"/>
                      <a:pt x="246741" y="23630"/>
                    </a:cubicBezTo>
                    <a:close/>
                  </a:path>
                </a:pathLst>
              </a:custGeom>
              <a:solidFill>
                <a:srgbClr val="FFA6E7"/>
              </a:solidFill>
              <a:ln w="9525" cap="flat">
                <a:noFill/>
                <a:prstDash val="solid"/>
                <a:miter/>
              </a:ln>
            </p:spPr>
            <p:txBody>
              <a:bodyPr rtlCol="0" anchor="ctr"/>
              <a:lstStyle/>
              <a:p>
                <a:endParaRPr lang="zh-CN" altLang="en-US"/>
              </a:p>
            </p:txBody>
          </p:sp>
          <p:sp>
            <p:nvSpPr>
              <p:cNvPr id="990" name="išļíďè">
                <a:extLst>
                  <a:ext uri="{FF2B5EF4-FFF2-40B4-BE49-F238E27FC236}">
                    <a16:creationId xmlns:a16="http://schemas.microsoft.com/office/drawing/2014/main" id="{13A1EE1B-C0F6-E87A-705B-A7C1570994D7}"/>
                  </a:ext>
                </a:extLst>
              </p:cNvPr>
              <p:cNvSpPr/>
              <p:nvPr/>
            </p:nvSpPr>
            <p:spPr>
              <a:xfrm>
                <a:off x="3048292" y="2340098"/>
                <a:ext cx="46960" cy="32622"/>
              </a:xfrm>
              <a:custGeom>
                <a:avLst/>
                <a:gdLst>
                  <a:gd name="connsiteX0" fmla="*/ 43690 w 46960"/>
                  <a:gd name="connsiteY0" fmla="*/ 1120 h 32622"/>
                  <a:gd name="connsiteX1" fmla="*/ 38452 w 46960"/>
                  <a:gd name="connsiteY1" fmla="*/ 31504 h 32622"/>
                  <a:gd name="connsiteX2" fmla="*/ 7972 w 46960"/>
                  <a:gd name="connsiteY2" fmla="*/ 31028 h 32622"/>
                  <a:gd name="connsiteX3" fmla="*/ 7972 w 46960"/>
                  <a:gd name="connsiteY3" fmla="*/ 9692 h 32622"/>
                  <a:gd name="connsiteX4" fmla="*/ 43690 w 46960"/>
                  <a:gd name="connsiteY4" fmla="*/ 1120 h 32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60" h="32622">
                    <a:moveTo>
                      <a:pt x="43690" y="1120"/>
                    </a:moveTo>
                    <a:cubicBezTo>
                      <a:pt x="43690" y="1120"/>
                      <a:pt x="52073" y="30266"/>
                      <a:pt x="38452" y="31504"/>
                    </a:cubicBezTo>
                    <a:cubicBezTo>
                      <a:pt x="24831" y="32742"/>
                      <a:pt x="26355" y="22646"/>
                      <a:pt x="7972" y="31028"/>
                    </a:cubicBezTo>
                    <a:cubicBezTo>
                      <a:pt x="-2792" y="36172"/>
                      <a:pt x="-4411" y="24837"/>
                      <a:pt x="7972" y="9692"/>
                    </a:cubicBezTo>
                    <a:cubicBezTo>
                      <a:pt x="20354" y="-5453"/>
                      <a:pt x="43786" y="1024"/>
                      <a:pt x="43690" y="1120"/>
                    </a:cubicBezTo>
                    <a:close/>
                  </a:path>
                </a:pathLst>
              </a:custGeom>
              <a:solidFill>
                <a:srgbClr val="FFA6E7"/>
              </a:solidFill>
              <a:ln w="9525" cap="flat">
                <a:noFill/>
                <a:prstDash val="solid"/>
                <a:miter/>
              </a:ln>
            </p:spPr>
            <p:txBody>
              <a:bodyPr rtlCol="0" anchor="ctr"/>
              <a:lstStyle/>
              <a:p>
                <a:endParaRPr lang="zh-CN" altLang="en-US"/>
              </a:p>
            </p:txBody>
          </p:sp>
          <p:sp>
            <p:nvSpPr>
              <p:cNvPr id="991" name="î$ļíde">
                <a:extLst>
                  <a:ext uri="{FF2B5EF4-FFF2-40B4-BE49-F238E27FC236}">
                    <a16:creationId xmlns:a16="http://schemas.microsoft.com/office/drawing/2014/main" id="{A2DD2604-5A3E-6287-0B67-6986D9C1B68A}"/>
                  </a:ext>
                </a:extLst>
              </p:cNvPr>
              <p:cNvSpPr/>
              <p:nvPr/>
            </p:nvSpPr>
            <p:spPr>
              <a:xfrm>
                <a:off x="2870066" y="2332916"/>
                <a:ext cx="146499" cy="141862"/>
              </a:xfrm>
              <a:custGeom>
                <a:avLst/>
                <a:gdLst>
                  <a:gd name="connsiteX0" fmla="*/ 71612 w 146499"/>
                  <a:gd name="connsiteY0" fmla="*/ 65165 h 141862"/>
                  <a:gd name="connsiteX1" fmla="*/ 3032 w 146499"/>
                  <a:gd name="connsiteY1" fmla="*/ 56592 h 141862"/>
                  <a:gd name="connsiteX2" fmla="*/ 3032 w 146499"/>
                  <a:gd name="connsiteY2" fmla="*/ 44019 h 141862"/>
                  <a:gd name="connsiteX3" fmla="*/ 131620 w 146499"/>
                  <a:gd name="connsiteY3" fmla="*/ 3919 h 141862"/>
                  <a:gd name="connsiteX4" fmla="*/ 137049 w 146499"/>
                  <a:gd name="connsiteY4" fmla="*/ 12396 h 141862"/>
                  <a:gd name="connsiteX5" fmla="*/ 144288 w 146499"/>
                  <a:gd name="connsiteY5" fmla="*/ 19254 h 141862"/>
                  <a:gd name="connsiteX6" fmla="*/ 106188 w 146499"/>
                  <a:gd name="connsiteY6" fmla="*/ 138126 h 141862"/>
                  <a:gd name="connsiteX7" fmla="*/ 97111 w 146499"/>
                  <a:gd name="connsiteY7" fmla="*/ 140670 h 141862"/>
                  <a:gd name="connsiteX8" fmla="*/ 94567 w 146499"/>
                  <a:gd name="connsiteY8" fmla="*/ 138126 h 141862"/>
                  <a:gd name="connsiteX9" fmla="*/ 79042 w 146499"/>
                  <a:gd name="connsiteY9" fmla="*/ 72499 h 141862"/>
                  <a:gd name="connsiteX10" fmla="*/ 72498 w 146499"/>
                  <a:gd name="connsiteY10" fmla="*/ 65155 h 141862"/>
                  <a:gd name="connsiteX11" fmla="*/ 71612 w 146499"/>
                  <a:gd name="connsiteY11" fmla="*/ 65165 h 14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9" h="141862">
                    <a:moveTo>
                      <a:pt x="71612" y="65165"/>
                    </a:moveTo>
                    <a:cubicBezTo>
                      <a:pt x="48400" y="67175"/>
                      <a:pt x="25035" y="64250"/>
                      <a:pt x="3032" y="56592"/>
                    </a:cubicBezTo>
                    <a:cubicBezTo>
                      <a:pt x="-1921" y="54973"/>
                      <a:pt x="-2016" y="47829"/>
                      <a:pt x="3032" y="44019"/>
                    </a:cubicBezTo>
                    <a:cubicBezTo>
                      <a:pt x="93424" y="-21608"/>
                      <a:pt x="132287" y="5443"/>
                      <a:pt x="131620" y="3919"/>
                    </a:cubicBezTo>
                    <a:lnTo>
                      <a:pt x="137049" y="12396"/>
                    </a:lnTo>
                    <a:cubicBezTo>
                      <a:pt x="139430" y="14587"/>
                      <a:pt x="141906" y="16873"/>
                      <a:pt x="144288" y="19254"/>
                    </a:cubicBezTo>
                    <a:cubicBezTo>
                      <a:pt x="145431" y="19921"/>
                      <a:pt x="154956" y="57354"/>
                      <a:pt x="106188" y="138126"/>
                    </a:cubicBezTo>
                    <a:cubicBezTo>
                      <a:pt x="104378" y="141336"/>
                      <a:pt x="100320" y="142470"/>
                      <a:pt x="97111" y="140670"/>
                    </a:cubicBezTo>
                    <a:cubicBezTo>
                      <a:pt x="96044" y="140070"/>
                      <a:pt x="95167" y="139193"/>
                      <a:pt x="94567" y="138126"/>
                    </a:cubicBezTo>
                    <a:cubicBezTo>
                      <a:pt x="83347" y="118133"/>
                      <a:pt x="77965" y="95397"/>
                      <a:pt x="79042" y="72499"/>
                    </a:cubicBezTo>
                    <a:cubicBezTo>
                      <a:pt x="79261" y="68660"/>
                      <a:pt x="76327" y="65374"/>
                      <a:pt x="72498" y="65155"/>
                    </a:cubicBezTo>
                    <a:cubicBezTo>
                      <a:pt x="72202" y="65146"/>
                      <a:pt x="71907" y="65146"/>
                      <a:pt x="71612" y="65165"/>
                    </a:cubicBezTo>
                    <a:close/>
                  </a:path>
                </a:pathLst>
              </a:custGeom>
              <a:solidFill>
                <a:srgbClr val="FFA6E7"/>
              </a:solidFill>
              <a:ln w="9525" cap="flat">
                <a:noFill/>
                <a:prstDash val="solid"/>
                <a:miter/>
              </a:ln>
            </p:spPr>
            <p:txBody>
              <a:bodyPr rtlCol="0" anchor="ctr"/>
              <a:lstStyle/>
              <a:p>
                <a:endParaRPr lang="zh-CN" altLang="en-US"/>
              </a:p>
            </p:txBody>
          </p:sp>
          <p:grpSp>
            <p:nvGrpSpPr>
              <p:cNvPr id="992" name="图形 261">
                <a:extLst>
                  <a:ext uri="{FF2B5EF4-FFF2-40B4-BE49-F238E27FC236}">
                    <a16:creationId xmlns:a16="http://schemas.microsoft.com/office/drawing/2014/main" id="{D562A128-488E-091C-8C0E-408A63A82FAA}"/>
                  </a:ext>
                </a:extLst>
              </p:cNvPr>
              <p:cNvGrpSpPr/>
              <p:nvPr/>
            </p:nvGrpSpPr>
            <p:grpSpPr>
              <a:xfrm>
                <a:off x="2893914" y="2335268"/>
                <a:ext cx="119348" cy="112299"/>
                <a:chOff x="2893914" y="2335268"/>
                <a:chExt cx="119348" cy="112299"/>
              </a:xfrm>
              <a:solidFill>
                <a:srgbClr val="FACDEF"/>
              </a:solidFill>
            </p:grpSpPr>
            <p:sp>
              <p:nvSpPr>
                <p:cNvPr id="1005" name="íŝļîďê">
                  <a:extLst>
                    <a:ext uri="{FF2B5EF4-FFF2-40B4-BE49-F238E27FC236}">
                      <a16:creationId xmlns:a16="http://schemas.microsoft.com/office/drawing/2014/main" id="{73C1A4CF-0555-F5B7-F8F4-C9564B638E03}"/>
                    </a:ext>
                  </a:extLst>
                </p:cNvPr>
                <p:cNvSpPr/>
                <p:nvPr/>
              </p:nvSpPr>
              <p:spPr>
                <a:xfrm>
                  <a:off x="2893914" y="2347812"/>
                  <a:ext cx="90718" cy="31461"/>
                </a:xfrm>
                <a:custGeom>
                  <a:avLst/>
                  <a:gdLst>
                    <a:gd name="connsiteX0" fmla="*/ -718 w 90718"/>
                    <a:gd name="connsiteY0" fmla="*/ 31124 h 31461"/>
                    <a:gd name="connsiteX1" fmla="*/ 89960 w 90718"/>
                    <a:gd name="connsiteY1" fmla="*/ 1501 h 31461"/>
                    <a:gd name="connsiteX2" fmla="*/ -718 w 90718"/>
                    <a:gd name="connsiteY2" fmla="*/ 31124 h 31461"/>
                  </a:gdLst>
                  <a:ahLst/>
                  <a:cxnLst>
                    <a:cxn ang="0">
                      <a:pos x="connsiteX0" y="connsiteY0"/>
                    </a:cxn>
                    <a:cxn ang="0">
                      <a:pos x="connsiteX1" y="connsiteY1"/>
                    </a:cxn>
                    <a:cxn ang="0">
                      <a:pos x="connsiteX2" y="connsiteY2"/>
                    </a:cxn>
                  </a:cxnLst>
                  <a:rect l="l" t="t" r="r" b="b"/>
                  <a:pathLst>
                    <a:path w="90718" h="31461">
                      <a:moveTo>
                        <a:pt x="-718" y="31124"/>
                      </a:moveTo>
                      <a:cubicBezTo>
                        <a:pt x="53955" y="-12310"/>
                        <a:pt x="91389" y="2072"/>
                        <a:pt x="89960" y="1501"/>
                      </a:cubicBezTo>
                      <a:cubicBezTo>
                        <a:pt x="58813" y="-1738"/>
                        <a:pt x="-909" y="30457"/>
                        <a:pt x="-718" y="31124"/>
                      </a:cubicBezTo>
                      <a:close/>
                    </a:path>
                  </a:pathLst>
                </a:custGeom>
                <a:solidFill>
                  <a:srgbClr val="FACDEF"/>
                </a:solidFill>
                <a:ln w="9525" cap="flat">
                  <a:noFill/>
                  <a:prstDash val="solid"/>
                  <a:miter/>
                </a:ln>
              </p:spPr>
              <p:txBody>
                <a:bodyPr rtlCol="0" anchor="ctr"/>
                <a:lstStyle/>
                <a:p>
                  <a:endParaRPr lang="zh-CN" altLang="en-US"/>
                </a:p>
              </p:txBody>
            </p:sp>
            <p:sp>
              <p:nvSpPr>
                <p:cNvPr id="1006" name="ïşḷíḓe">
                  <a:extLst>
                    <a:ext uri="{FF2B5EF4-FFF2-40B4-BE49-F238E27FC236}">
                      <a16:creationId xmlns:a16="http://schemas.microsoft.com/office/drawing/2014/main" id="{A24DF3A7-767C-8D15-AFE4-C4A77E61EF44}"/>
                    </a:ext>
                  </a:extLst>
                </p:cNvPr>
                <p:cNvSpPr/>
                <p:nvPr/>
              </p:nvSpPr>
              <p:spPr>
                <a:xfrm>
                  <a:off x="2974189" y="2361833"/>
                  <a:ext cx="27489" cy="85734"/>
                </a:xfrm>
                <a:custGeom>
                  <a:avLst/>
                  <a:gdLst>
                    <a:gd name="connsiteX0" fmla="*/ 26163 w 27489"/>
                    <a:gd name="connsiteY0" fmla="*/ -328 h 85734"/>
                    <a:gd name="connsiteX1" fmla="*/ -697 w 27489"/>
                    <a:gd name="connsiteY1" fmla="*/ 85397 h 85734"/>
                    <a:gd name="connsiteX2" fmla="*/ 26163 w 27489"/>
                    <a:gd name="connsiteY2" fmla="*/ -328 h 85734"/>
                  </a:gdLst>
                  <a:ahLst/>
                  <a:cxnLst>
                    <a:cxn ang="0">
                      <a:pos x="connsiteX0" y="connsiteY0"/>
                    </a:cxn>
                    <a:cxn ang="0">
                      <a:pos x="connsiteX1" y="connsiteY1"/>
                    </a:cxn>
                    <a:cxn ang="0">
                      <a:pos x="connsiteX2" y="connsiteY2"/>
                    </a:cxn>
                  </a:cxnLst>
                  <a:rect l="l" t="t" r="r" b="b"/>
                  <a:pathLst>
                    <a:path w="27489" h="85734">
                      <a:moveTo>
                        <a:pt x="26163" y="-328"/>
                      </a:moveTo>
                      <a:cubicBezTo>
                        <a:pt x="26163" y="-995"/>
                        <a:pt x="33212" y="34819"/>
                        <a:pt x="-697" y="85397"/>
                      </a:cubicBezTo>
                      <a:cubicBezTo>
                        <a:pt x="-1554" y="84921"/>
                        <a:pt x="23877" y="29580"/>
                        <a:pt x="26163" y="-328"/>
                      </a:cubicBezTo>
                      <a:close/>
                    </a:path>
                  </a:pathLst>
                </a:custGeom>
                <a:solidFill>
                  <a:srgbClr val="FACDEF"/>
                </a:solidFill>
                <a:ln w="9525" cap="flat">
                  <a:noFill/>
                  <a:prstDash val="solid"/>
                  <a:miter/>
                </a:ln>
              </p:spPr>
              <p:txBody>
                <a:bodyPr rtlCol="0" anchor="ctr"/>
                <a:lstStyle/>
                <a:p>
                  <a:endParaRPr lang="zh-CN" altLang="en-US"/>
                </a:p>
              </p:txBody>
            </p:sp>
            <p:sp>
              <p:nvSpPr>
                <p:cNvPr id="1007" name="íšlîḋé">
                  <a:extLst>
                    <a:ext uri="{FF2B5EF4-FFF2-40B4-BE49-F238E27FC236}">
                      <a16:creationId xmlns:a16="http://schemas.microsoft.com/office/drawing/2014/main" id="{F42B228B-6ADA-7852-2A44-DBC519AB62B0}"/>
                    </a:ext>
                  </a:extLst>
                </p:cNvPr>
                <p:cNvSpPr/>
                <p:nvPr/>
              </p:nvSpPr>
              <p:spPr>
                <a:xfrm>
                  <a:off x="2925442" y="2335268"/>
                  <a:ext cx="87820" cy="86201"/>
                </a:xfrm>
                <a:custGeom>
                  <a:avLst/>
                  <a:gdLst>
                    <a:gd name="connsiteX0" fmla="*/ 37858 w 87820"/>
                    <a:gd name="connsiteY0" fmla="*/ 85864 h 86201"/>
                    <a:gd name="connsiteX1" fmla="*/ 61861 w 87820"/>
                    <a:gd name="connsiteY1" fmla="*/ 25761 h 86201"/>
                    <a:gd name="connsiteX2" fmla="*/ -719 w 87820"/>
                    <a:gd name="connsiteY2" fmla="*/ 54336 h 86201"/>
                    <a:gd name="connsiteX3" fmla="*/ 63194 w 87820"/>
                    <a:gd name="connsiteY3" fmla="*/ 22046 h 86201"/>
                    <a:gd name="connsiteX4" fmla="*/ 67862 w 87820"/>
                    <a:gd name="connsiteY4" fmla="*/ -337 h 86201"/>
                    <a:gd name="connsiteX5" fmla="*/ 66909 w 87820"/>
                    <a:gd name="connsiteY5" fmla="*/ 21570 h 86201"/>
                    <a:gd name="connsiteX6" fmla="*/ 87102 w 87820"/>
                    <a:gd name="connsiteY6" fmla="*/ 22522 h 86201"/>
                    <a:gd name="connsiteX7" fmla="*/ 66243 w 87820"/>
                    <a:gd name="connsiteY7" fmla="*/ 25094 h 86201"/>
                    <a:gd name="connsiteX8" fmla="*/ 37858 w 87820"/>
                    <a:gd name="connsiteY8" fmla="*/ 85864 h 86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820" h="86201">
                      <a:moveTo>
                        <a:pt x="37858" y="85864"/>
                      </a:moveTo>
                      <a:cubicBezTo>
                        <a:pt x="37858" y="85864"/>
                        <a:pt x="52431" y="54146"/>
                        <a:pt x="61861" y="25761"/>
                      </a:cubicBezTo>
                      <a:cubicBezTo>
                        <a:pt x="39858" y="32552"/>
                        <a:pt x="18827" y="42154"/>
                        <a:pt x="-719" y="54336"/>
                      </a:cubicBezTo>
                      <a:cubicBezTo>
                        <a:pt x="17055" y="37677"/>
                        <a:pt x="39239" y="26466"/>
                        <a:pt x="63194" y="22046"/>
                      </a:cubicBezTo>
                      <a:cubicBezTo>
                        <a:pt x="65613" y="14788"/>
                        <a:pt x="67185" y="7282"/>
                        <a:pt x="67862" y="-337"/>
                      </a:cubicBezTo>
                      <a:cubicBezTo>
                        <a:pt x="68900" y="6959"/>
                        <a:pt x="68576" y="14388"/>
                        <a:pt x="66909" y="21570"/>
                      </a:cubicBezTo>
                      <a:cubicBezTo>
                        <a:pt x="73643" y="20617"/>
                        <a:pt x="80492" y="20932"/>
                        <a:pt x="87102" y="22522"/>
                      </a:cubicBezTo>
                      <a:cubicBezTo>
                        <a:pt x="80063" y="22484"/>
                        <a:pt x="73053" y="23342"/>
                        <a:pt x="66243" y="25094"/>
                      </a:cubicBezTo>
                      <a:cubicBezTo>
                        <a:pt x="60899" y="47030"/>
                        <a:pt x="51250" y="67690"/>
                        <a:pt x="37858" y="85864"/>
                      </a:cubicBezTo>
                      <a:close/>
                    </a:path>
                  </a:pathLst>
                </a:custGeom>
                <a:solidFill>
                  <a:srgbClr val="FACDEF"/>
                </a:solidFill>
                <a:ln w="9525" cap="flat">
                  <a:noFill/>
                  <a:prstDash val="solid"/>
                  <a:miter/>
                </a:ln>
              </p:spPr>
              <p:txBody>
                <a:bodyPr rtlCol="0" anchor="ctr"/>
                <a:lstStyle/>
                <a:p>
                  <a:endParaRPr lang="zh-CN" altLang="en-US"/>
                </a:p>
              </p:txBody>
            </p:sp>
          </p:grpSp>
          <p:sp>
            <p:nvSpPr>
              <p:cNvPr id="993" name="i$ľîďé">
                <a:extLst>
                  <a:ext uri="{FF2B5EF4-FFF2-40B4-BE49-F238E27FC236}">
                    <a16:creationId xmlns:a16="http://schemas.microsoft.com/office/drawing/2014/main" id="{268F6E29-970A-4FAF-8F34-9055DA9FD413}"/>
                  </a:ext>
                </a:extLst>
              </p:cNvPr>
              <p:cNvSpPr/>
              <p:nvPr/>
            </p:nvSpPr>
            <p:spPr>
              <a:xfrm>
                <a:off x="2969002" y="2096616"/>
                <a:ext cx="532406" cy="285689"/>
              </a:xfrm>
              <a:custGeom>
                <a:avLst/>
                <a:gdLst>
                  <a:gd name="connsiteX0" fmla="*/ 24968 w 532406"/>
                  <a:gd name="connsiteY0" fmla="*/ 284416 h 285689"/>
                  <a:gd name="connsiteX1" fmla="*/ 36779 w 532406"/>
                  <a:gd name="connsiteY1" fmla="*/ 284416 h 285689"/>
                  <a:gd name="connsiteX2" fmla="*/ 305765 w 532406"/>
                  <a:gd name="connsiteY2" fmla="*/ 198691 h 285689"/>
                  <a:gd name="connsiteX3" fmla="*/ 322243 w 532406"/>
                  <a:gd name="connsiteY3" fmla="*/ 192786 h 285689"/>
                  <a:gd name="connsiteX4" fmla="*/ 524935 w 532406"/>
                  <a:gd name="connsiteY4" fmla="*/ 82105 h 285689"/>
                  <a:gd name="connsiteX5" fmla="*/ 524935 w 532406"/>
                  <a:gd name="connsiteY5" fmla="*/ 82105 h 285689"/>
                  <a:gd name="connsiteX6" fmla="*/ 529126 w 532406"/>
                  <a:gd name="connsiteY6" fmla="*/ 78581 h 285689"/>
                  <a:gd name="connsiteX7" fmla="*/ 531603 w 532406"/>
                  <a:gd name="connsiteY7" fmla="*/ 74580 h 285689"/>
                  <a:gd name="connsiteX8" fmla="*/ 531603 w 532406"/>
                  <a:gd name="connsiteY8" fmla="*/ 74580 h 285689"/>
                  <a:gd name="connsiteX9" fmla="*/ 530555 w 532406"/>
                  <a:gd name="connsiteY9" fmla="*/ 71437 h 285689"/>
                  <a:gd name="connsiteX10" fmla="*/ 521792 w 532406"/>
                  <a:gd name="connsiteY10" fmla="*/ 63627 h 285689"/>
                  <a:gd name="connsiteX11" fmla="*/ 521792 w 532406"/>
                  <a:gd name="connsiteY11" fmla="*/ 61817 h 285689"/>
                  <a:gd name="connsiteX12" fmla="*/ 530079 w 532406"/>
                  <a:gd name="connsiteY12" fmla="*/ 53435 h 285689"/>
                  <a:gd name="connsiteX13" fmla="*/ 530936 w 532406"/>
                  <a:gd name="connsiteY13" fmla="*/ 50196 h 285689"/>
                  <a:gd name="connsiteX14" fmla="*/ 527983 w 532406"/>
                  <a:gd name="connsiteY14" fmla="*/ 46386 h 285689"/>
                  <a:gd name="connsiteX15" fmla="*/ 261283 w 532406"/>
                  <a:gd name="connsiteY15" fmla="*/ 18954 h 285689"/>
                  <a:gd name="connsiteX16" fmla="*/ 240614 w 532406"/>
                  <a:gd name="connsiteY16" fmla="*/ 26384 h 285689"/>
                  <a:gd name="connsiteX17" fmla="*/ 90881 w 532406"/>
                  <a:gd name="connsiteY17" fmla="*/ 132206 h 285689"/>
                  <a:gd name="connsiteX18" fmla="*/ 90881 w 532406"/>
                  <a:gd name="connsiteY18" fmla="*/ 132206 h 285689"/>
                  <a:gd name="connsiteX19" fmla="*/ 1441 w 532406"/>
                  <a:gd name="connsiteY19" fmla="*/ 245078 h 285689"/>
                  <a:gd name="connsiteX20" fmla="*/ -654 w 532406"/>
                  <a:gd name="connsiteY20" fmla="*/ 255079 h 285689"/>
                  <a:gd name="connsiteX21" fmla="*/ 24968 w 532406"/>
                  <a:gd name="connsiteY21" fmla="*/ 284416 h 28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2406" h="285689">
                    <a:moveTo>
                      <a:pt x="24968" y="284416"/>
                    </a:moveTo>
                    <a:cubicBezTo>
                      <a:pt x="28806" y="285664"/>
                      <a:pt x="32940" y="285664"/>
                      <a:pt x="36779" y="284416"/>
                    </a:cubicBezTo>
                    <a:cubicBezTo>
                      <a:pt x="228041" y="207263"/>
                      <a:pt x="288906" y="210978"/>
                      <a:pt x="305765" y="198691"/>
                    </a:cubicBezTo>
                    <a:cubicBezTo>
                      <a:pt x="311194" y="196595"/>
                      <a:pt x="316719" y="194690"/>
                      <a:pt x="322243" y="192786"/>
                    </a:cubicBezTo>
                    <a:cubicBezTo>
                      <a:pt x="395967" y="168497"/>
                      <a:pt x="464652" y="130997"/>
                      <a:pt x="524935" y="82105"/>
                    </a:cubicBezTo>
                    <a:lnTo>
                      <a:pt x="524935" y="82105"/>
                    </a:lnTo>
                    <a:lnTo>
                      <a:pt x="529126" y="78581"/>
                    </a:lnTo>
                    <a:cubicBezTo>
                      <a:pt x="530393" y="77571"/>
                      <a:pt x="531269" y="76161"/>
                      <a:pt x="531603" y="74580"/>
                    </a:cubicBezTo>
                    <a:lnTo>
                      <a:pt x="531603" y="74580"/>
                    </a:lnTo>
                    <a:cubicBezTo>
                      <a:pt x="531879" y="73418"/>
                      <a:pt x="531469" y="72199"/>
                      <a:pt x="530555" y="71437"/>
                    </a:cubicBezTo>
                    <a:cubicBezTo>
                      <a:pt x="527697" y="68770"/>
                      <a:pt x="524745" y="66198"/>
                      <a:pt x="521792" y="63627"/>
                    </a:cubicBezTo>
                    <a:cubicBezTo>
                      <a:pt x="521316" y="63112"/>
                      <a:pt x="521316" y="62331"/>
                      <a:pt x="521792" y="61817"/>
                    </a:cubicBezTo>
                    <a:cubicBezTo>
                      <a:pt x="524459" y="58959"/>
                      <a:pt x="527317" y="56197"/>
                      <a:pt x="530079" y="53435"/>
                    </a:cubicBezTo>
                    <a:cubicBezTo>
                      <a:pt x="530984" y="52625"/>
                      <a:pt x="531327" y="51349"/>
                      <a:pt x="530936" y="50196"/>
                    </a:cubicBezTo>
                    <a:cubicBezTo>
                      <a:pt x="530412" y="48625"/>
                      <a:pt x="529374" y="47282"/>
                      <a:pt x="527983" y="46386"/>
                    </a:cubicBezTo>
                    <a:cubicBezTo>
                      <a:pt x="513410" y="34575"/>
                      <a:pt x="410349" y="-32767"/>
                      <a:pt x="261283" y="18954"/>
                    </a:cubicBezTo>
                    <a:cubicBezTo>
                      <a:pt x="254330" y="21431"/>
                      <a:pt x="247472" y="23812"/>
                      <a:pt x="240614" y="26384"/>
                    </a:cubicBezTo>
                    <a:cubicBezTo>
                      <a:pt x="226136" y="32765"/>
                      <a:pt x="175654" y="49529"/>
                      <a:pt x="90881" y="132206"/>
                    </a:cubicBezTo>
                    <a:lnTo>
                      <a:pt x="90881" y="132206"/>
                    </a:lnTo>
                    <a:cubicBezTo>
                      <a:pt x="57020" y="166439"/>
                      <a:pt x="27035" y="204292"/>
                      <a:pt x="1441" y="245078"/>
                    </a:cubicBezTo>
                    <a:cubicBezTo>
                      <a:pt x="-226" y="248135"/>
                      <a:pt x="-949" y="251612"/>
                      <a:pt x="-654" y="255079"/>
                    </a:cubicBezTo>
                    <a:cubicBezTo>
                      <a:pt x="174" y="269567"/>
                      <a:pt x="10718" y="281654"/>
                      <a:pt x="24968" y="284416"/>
                    </a:cubicBezTo>
                    <a:close/>
                  </a:path>
                </a:pathLst>
              </a:custGeom>
              <a:gradFill>
                <a:gsLst>
                  <a:gs pos="0">
                    <a:srgbClr val="FF73BE"/>
                  </a:gs>
                  <a:gs pos="50000">
                    <a:srgbClr val="FFA2D4"/>
                  </a:gs>
                  <a:gs pos="100000">
                    <a:srgbClr val="FFD1EA"/>
                  </a:gs>
                </a:gsLst>
                <a:lin ang="15218251" scaled="1"/>
              </a:gradFill>
              <a:ln w="9525" cap="flat">
                <a:noFill/>
                <a:prstDash val="solid"/>
                <a:miter/>
              </a:ln>
            </p:spPr>
            <p:txBody>
              <a:bodyPr rtlCol="0" anchor="ctr"/>
              <a:lstStyle/>
              <a:p>
                <a:endParaRPr lang="zh-CN" altLang="en-US"/>
              </a:p>
            </p:txBody>
          </p:sp>
          <p:sp>
            <p:nvSpPr>
              <p:cNvPr id="994" name="îṥ1ïḓé">
                <a:extLst>
                  <a:ext uri="{FF2B5EF4-FFF2-40B4-BE49-F238E27FC236}">
                    <a16:creationId xmlns:a16="http://schemas.microsoft.com/office/drawing/2014/main" id="{D32CF823-0EFB-9E9B-CBEA-C104319D133F}"/>
                  </a:ext>
                </a:extLst>
              </p:cNvPr>
              <p:cNvSpPr/>
              <p:nvPr/>
            </p:nvSpPr>
            <p:spPr>
              <a:xfrm>
                <a:off x="2968907" y="2171533"/>
                <a:ext cx="532416" cy="210771"/>
              </a:xfrm>
              <a:custGeom>
                <a:avLst/>
                <a:gdLst>
                  <a:gd name="connsiteX0" fmla="*/ 25064 w 532416"/>
                  <a:gd name="connsiteY0" fmla="*/ 209498 h 210771"/>
                  <a:gd name="connsiteX1" fmla="*/ 36874 w 532416"/>
                  <a:gd name="connsiteY1" fmla="*/ 209498 h 210771"/>
                  <a:gd name="connsiteX2" fmla="*/ 305860 w 532416"/>
                  <a:gd name="connsiteY2" fmla="*/ 123773 h 210771"/>
                  <a:gd name="connsiteX3" fmla="*/ 322338 w 532416"/>
                  <a:gd name="connsiteY3" fmla="*/ 117868 h 210771"/>
                  <a:gd name="connsiteX4" fmla="*/ 525031 w 532416"/>
                  <a:gd name="connsiteY4" fmla="*/ 7187 h 210771"/>
                  <a:gd name="connsiteX5" fmla="*/ 525031 w 532416"/>
                  <a:gd name="connsiteY5" fmla="*/ 7187 h 210771"/>
                  <a:gd name="connsiteX6" fmla="*/ 531698 w 532416"/>
                  <a:gd name="connsiteY6" fmla="*/ -337 h 210771"/>
                  <a:gd name="connsiteX7" fmla="*/ 221659 w 532416"/>
                  <a:gd name="connsiteY7" fmla="*/ 112057 h 210771"/>
                  <a:gd name="connsiteX8" fmla="*/ 50209 w 532416"/>
                  <a:gd name="connsiteY8" fmla="*/ 163588 h 210771"/>
                  <a:gd name="connsiteX9" fmla="*/ 90881 w 532416"/>
                  <a:gd name="connsiteY9" fmla="*/ 57384 h 210771"/>
                  <a:gd name="connsiteX10" fmla="*/ 1441 w 532416"/>
                  <a:gd name="connsiteY10" fmla="*/ 170255 h 210771"/>
                  <a:gd name="connsiteX11" fmla="*/ -654 w 532416"/>
                  <a:gd name="connsiteY11" fmla="*/ 180256 h 210771"/>
                  <a:gd name="connsiteX12" fmla="*/ 25064 w 532416"/>
                  <a:gd name="connsiteY12" fmla="*/ 209498 h 210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416" h="210771">
                    <a:moveTo>
                      <a:pt x="25064" y="209498"/>
                    </a:moveTo>
                    <a:cubicBezTo>
                      <a:pt x="28902" y="210746"/>
                      <a:pt x="33036" y="210746"/>
                      <a:pt x="36874" y="209498"/>
                    </a:cubicBezTo>
                    <a:cubicBezTo>
                      <a:pt x="228137" y="132346"/>
                      <a:pt x="289001" y="136061"/>
                      <a:pt x="305860" y="123773"/>
                    </a:cubicBezTo>
                    <a:cubicBezTo>
                      <a:pt x="311290" y="121678"/>
                      <a:pt x="316814" y="119773"/>
                      <a:pt x="322338" y="117868"/>
                    </a:cubicBezTo>
                    <a:cubicBezTo>
                      <a:pt x="396062" y="93579"/>
                      <a:pt x="464747" y="56079"/>
                      <a:pt x="525031" y="7187"/>
                    </a:cubicBezTo>
                    <a:lnTo>
                      <a:pt x="525031" y="7187"/>
                    </a:lnTo>
                    <a:cubicBezTo>
                      <a:pt x="528840" y="2901"/>
                      <a:pt x="531222" y="329"/>
                      <a:pt x="531698" y="-337"/>
                    </a:cubicBezTo>
                    <a:cubicBezTo>
                      <a:pt x="418827" y="45859"/>
                      <a:pt x="311575" y="80434"/>
                      <a:pt x="221659" y="112057"/>
                    </a:cubicBezTo>
                    <a:cubicBezTo>
                      <a:pt x="132981" y="142061"/>
                      <a:pt x="61639" y="169207"/>
                      <a:pt x="50209" y="163588"/>
                    </a:cubicBezTo>
                    <a:cubicBezTo>
                      <a:pt x="32112" y="155491"/>
                      <a:pt x="69259" y="85102"/>
                      <a:pt x="90881" y="57384"/>
                    </a:cubicBezTo>
                    <a:cubicBezTo>
                      <a:pt x="57020" y="91617"/>
                      <a:pt x="27026" y="129469"/>
                      <a:pt x="1441" y="170255"/>
                    </a:cubicBezTo>
                    <a:cubicBezTo>
                      <a:pt x="-226" y="173313"/>
                      <a:pt x="-949" y="176790"/>
                      <a:pt x="-654" y="180256"/>
                    </a:cubicBezTo>
                    <a:cubicBezTo>
                      <a:pt x="222" y="194734"/>
                      <a:pt x="10814" y="206784"/>
                      <a:pt x="25064" y="209498"/>
                    </a:cubicBezTo>
                    <a:close/>
                  </a:path>
                </a:pathLst>
              </a:custGeom>
              <a:solidFill>
                <a:srgbClr val="FACDEF"/>
              </a:solidFill>
              <a:ln w="9525" cap="flat">
                <a:noFill/>
                <a:prstDash val="solid"/>
                <a:miter/>
              </a:ln>
            </p:spPr>
            <p:txBody>
              <a:bodyPr rtlCol="0" anchor="ctr"/>
              <a:lstStyle/>
              <a:p>
                <a:endParaRPr lang="zh-CN" altLang="en-US"/>
              </a:p>
            </p:txBody>
          </p:sp>
          <p:sp>
            <p:nvSpPr>
              <p:cNvPr id="995" name="ïṥḻîḓe">
                <a:extLst>
                  <a:ext uri="{FF2B5EF4-FFF2-40B4-BE49-F238E27FC236}">
                    <a16:creationId xmlns:a16="http://schemas.microsoft.com/office/drawing/2014/main" id="{3B7B53A0-C72D-064B-C42E-3512CAFBAF81}"/>
                  </a:ext>
                </a:extLst>
              </p:cNvPr>
              <p:cNvSpPr/>
              <p:nvPr/>
            </p:nvSpPr>
            <p:spPr>
              <a:xfrm>
                <a:off x="3391586" y="2131332"/>
                <a:ext cx="17715" cy="17720"/>
              </a:xfrm>
              <a:custGeom>
                <a:avLst/>
                <a:gdLst>
                  <a:gd name="connsiteX0" fmla="*/ -708 w 17715"/>
                  <a:gd name="connsiteY0" fmla="*/ 8145 h 17720"/>
                  <a:gd name="connsiteX1" fmla="*/ 7769 w 17715"/>
                  <a:gd name="connsiteY1" fmla="*/ 17375 h 17720"/>
                  <a:gd name="connsiteX2" fmla="*/ 16989 w 17715"/>
                  <a:gd name="connsiteY2" fmla="*/ 8898 h 17720"/>
                  <a:gd name="connsiteX3" fmla="*/ 8521 w 17715"/>
                  <a:gd name="connsiteY3" fmla="*/ -332 h 17720"/>
                  <a:gd name="connsiteX4" fmla="*/ 6816 w 17715"/>
                  <a:gd name="connsiteY4" fmla="*/ -236 h 17720"/>
                  <a:gd name="connsiteX5" fmla="*/ -708 w 17715"/>
                  <a:gd name="connsiteY5" fmla="*/ 8145 h 1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15" h="17720">
                    <a:moveTo>
                      <a:pt x="-708" y="8145"/>
                    </a:moveTo>
                    <a:cubicBezTo>
                      <a:pt x="-918" y="13032"/>
                      <a:pt x="2873" y="17166"/>
                      <a:pt x="7769" y="17375"/>
                    </a:cubicBezTo>
                    <a:cubicBezTo>
                      <a:pt x="12655" y="17575"/>
                      <a:pt x="16780" y="13784"/>
                      <a:pt x="16989" y="8898"/>
                    </a:cubicBezTo>
                    <a:cubicBezTo>
                      <a:pt x="17199" y="4012"/>
                      <a:pt x="13408" y="-122"/>
                      <a:pt x="8521" y="-332"/>
                    </a:cubicBezTo>
                    <a:cubicBezTo>
                      <a:pt x="7950" y="-351"/>
                      <a:pt x="7378" y="-322"/>
                      <a:pt x="6816" y="-236"/>
                    </a:cubicBezTo>
                    <a:cubicBezTo>
                      <a:pt x="2435" y="21"/>
                      <a:pt x="-928" y="3764"/>
                      <a:pt x="-708" y="8145"/>
                    </a:cubicBezTo>
                    <a:close/>
                  </a:path>
                </a:pathLst>
              </a:custGeom>
              <a:solidFill>
                <a:srgbClr val="262666"/>
              </a:solidFill>
              <a:ln w="9525" cap="flat">
                <a:noFill/>
                <a:prstDash val="solid"/>
                <a:miter/>
              </a:ln>
            </p:spPr>
            <p:txBody>
              <a:bodyPr rtlCol="0" anchor="ctr"/>
              <a:lstStyle/>
              <a:p>
                <a:endParaRPr lang="zh-CN" altLang="en-US"/>
              </a:p>
            </p:txBody>
          </p:sp>
          <p:sp>
            <p:nvSpPr>
              <p:cNvPr id="996" name="iṥľiḍe">
                <a:extLst>
                  <a:ext uri="{FF2B5EF4-FFF2-40B4-BE49-F238E27FC236}">
                    <a16:creationId xmlns:a16="http://schemas.microsoft.com/office/drawing/2014/main" id="{039C3340-7DBD-531B-D653-EB872758FC7C}"/>
                  </a:ext>
                </a:extLst>
              </p:cNvPr>
              <p:cNvSpPr/>
              <p:nvPr/>
            </p:nvSpPr>
            <p:spPr>
              <a:xfrm>
                <a:off x="3392358" y="2135815"/>
                <a:ext cx="17150" cy="10592"/>
              </a:xfrm>
              <a:custGeom>
                <a:avLst/>
                <a:gdLst>
                  <a:gd name="connsiteX0" fmla="*/ 8044 w 17150"/>
                  <a:gd name="connsiteY0" fmla="*/ 7949 h 10592"/>
                  <a:gd name="connsiteX1" fmla="*/ 15664 w 17150"/>
                  <a:gd name="connsiteY1" fmla="*/ -337 h 10592"/>
                  <a:gd name="connsiteX2" fmla="*/ 15664 w 17150"/>
                  <a:gd name="connsiteY2" fmla="*/ -337 h 10592"/>
                  <a:gd name="connsiteX3" fmla="*/ 16426 w 17150"/>
                  <a:gd name="connsiteY3" fmla="*/ 1853 h 10592"/>
                  <a:gd name="connsiteX4" fmla="*/ 8816 w 17150"/>
                  <a:gd name="connsiteY4" fmla="*/ 10045 h 10592"/>
                  <a:gd name="connsiteX5" fmla="*/ 8806 w 17150"/>
                  <a:gd name="connsiteY5" fmla="*/ 10045 h 10592"/>
                  <a:gd name="connsiteX6" fmla="*/ -719 w 17150"/>
                  <a:gd name="connsiteY6" fmla="*/ 4901 h 10592"/>
                  <a:gd name="connsiteX7" fmla="*/ 8044 w 17150"/>
                  <a:gd name="connsiteY7" fmla="*/ 7949 h 1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50" h="10592">
                    <a:moveTo>
                      <a:pt x="8044" y="7949"/>
                    </a:moveTo>
                    <a:cubicBezTo>
                      <a:pt x="12426" y="7740"/>
                      <a:pt x="15826" y="4044"/>
                      <a:pt x="15664" y="-337"/>
                    </a:cubicBezTo>
                    <a:lnTo>
                      <a:pt x="15664" y="-337"/>
                    </a:lnTo>
                    <a:cubicBezTo>
                      <a:pt x="16055" y="339"/>
                      <a:pt x="16322" y="1082"/>
                      <a:pt x="16426" y="1853"/>
                    </a:cubicBezTo>
                    <a:cubicBezTo>
                      <a:pt x="16588" y="6216"/>
                      <a:pt x="13178" y="9883"/>
                      <a:pt x="8816" y="10045"/>
                    </a:cubicBezTo>
                    <a:cubicBezTo>
                      <a:pt x="8816" y="10045"/>
                      <a:pt x="8806" y="10045"/>
                      <a:pt x="8806" y="10045"/>
                    </a:cubicBezTo>
                    <a:cubicBezTo>
                      <a:pt x="4787" y="10969"/>
                      <a:pt x="710" y="8768"/>
                      <a:pt x="-719" y="4901"/>
                    </a:cubicBezTo>
                    <a:cubicBezTo>
                      <a:pt x="1405" y="7473"/>
                      <a:pt x="4787" y="8645"/>
                      <a:pt x="8044" y="7949"/>
                    </a:cubicBezTo>
                    <a:close/>
                  </a:path>
                </a:pathLst>
              </a:custGeom>
              <a:solidFill>
                <a:srgbClr val="FFFFFF"/>
              </a:solidFill>
              <a:ln w="9525" cap="flat">
                <a:noFill/>
                <a:prstDash val="solid"/>
                <a:miter/>
              </a:ln>
            </p:spPr>
            <p:txBody>
              <a:bodyPr rtlCol="0" anchor="ctr"/>
              <a:lstStyle/>
              <a:p>
                <a:endParaRPr lang="zh-CN" altLang="en-US"/>
              </a:p>
            </p:txBody>
          </p:sp>
          <p:sp>
            <p:nvSpPr>
              <p:cNvPr id="997" name="ïṥlíde">
                <a:extLst>
                  <a:ext uri="{FF2B5EF4-FFF2-40B4-BE49-F238E27FC236}">
                    <a16:creationId xmlns:a16="http://schemas.microsoft.com/office/drawing/2014/main" id="{B294DC57-4534-8D6C-3C88-FF98DDED8317}"/>
                  </a:ext>
                </a:extLst>
              </p:cNvPr>
              <p:cNvSpPr/>
              <p:nvPr/>
            </p:nvSpPr>
            <p:spPr>
              <a:xfrm>
                <a:off x="3399597" y="2133176"/>
                <a:ext cx="5167" cy="4325"/>
              </a:xfrm>
              <a:custGeom>
                <a:avLst/>
                <a:gdLst>
                  <a:gd name="connsiteX0" fmla="*/ -719 w 5167"/>
                  <a:gd name="connsiteY0" fmla="*/ 2206 h 4325"/>
                  <a:gd name="connsiteX1" fmla="*/ 2234 w 5167"/>
                  <a:gd name="connsiteY1" fmla="*/ 3921 h 4325"/>
                  <a:gd name="connsiteX2" fmla="*/ 4425 w 5167"/>
                  <a:gd name="connsiteY2" fmla="*/ 1444 h 4325"/>
                  <a:gd name="connsiteX3" fmla="*/ 1567 w 5167"/>
                  <a:gd name="connsiteY3" fmla="*/ -270 h 4325"/>
                  <a:gd name="connsiteX4" fmla="*/ -719 w 5167"/>
                  <a:gd name="connsiteY4" fmla="*/ 2206 h 4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7" h="4325">
                    <a:moveTo>
                      <a:pt x="-719" y="2206"/>
                    </a:moveTo>
                    <a:cubicBezTo>
                      <a:pt x="-347" y="3473"/>
                      <a:pt x="948" y="4226"/>
                      <a:pt x="2234" y="3921"/>
                    </a:cubicBezTo>
                    <a:cubicBezTo>
                      <a:pt x="3663" y="3921"/>
                      <a:pt x="4615" y="2587"/>
                      <a:pt x="4425" y="1444"/>
                    </a:cubicBezTo>
                    <a:cubicBezTo>
                      <a:pt x="4101" y="187"/>
                      <a:pt x="2824" y="-575"/>
                      <a:pt x="1567" y="-270"/>
                    </a:cubicBezTo>
                    <a:cubicBezTo>
                      <a:pt x="272" y="-175"/>
                      <a:pt x="-719" y="911"/>
                      <a:pt x="-719" y="2206"/>
                    </a:cubicBezTo>
                    <a:close/>
                  </a:path>
                </a:pathLst>
              </a:custGeom>
              <a:solidFill>
                <a:srgbClr val="FFFFFF"/>
              </a:solidFill>
              <a:ln w="9525" cap="flat">
                <a:noFill/>
                <a:prstDash val="solid"/>
                <a:miter/>
              </a:ln>
            </p:spPr>
            <p:txBody>
              <a:bodyPr rtlCol="0" anchor="ctr"/>
              <a:lstStyle/>
              <a:p>
                <a:endParaRPr lang="zh-CN" altLang="en-US"/>
              </a:p>
            </p:txBody>
          </p:sp>
          <p:sp>
            <p:nvSpPr>
              <p:cNvPr id="998" name="iṧ1iḍê">
                <a:extLst>
                  <a:ext uri="{FF2B5EF4-FFF2-40B4-BE49-F238E27FC236}">
                    <a16:creationId xmlns:a16="http://schemas.microsoft.com/office/drawing/2014/main" id="{F4E6606D-D4EE-5125-C540-1495C2A165B8}"/>
                  </a:ext>
                </a:extLst>
              </p:cNvPr>
              <p:cNvSpPr/>
              <p:nvPr/>
            </p:nvSpPr>
            <p:spPr>
              <a:xfrm>
                <a:off x="3328002" y="2096286"/>
                <a:ext cx="74357" cy="147256"/>
              </a:xfrm>
              <a:custGeom>
                <a:avLst/>
                <a:gdLst>
                  <a:gd name="connsiteX0" fmla="*/ 11917 w 74357"/>
                  <a:gd name="connsiteY0" fmla="*/ 5473 h 147256"/>
                  <a:gd name="connsiteX1" fmla="*/ 6297 w 74357"/>
                  <a:gd name="connsiteY1" fmla="*/ 26047 h 147256"/>
                  <a:gd name="connsiteX2" fmla="*/ 6869 w 74357"/>
                  <a:gd name="connsiteY2" fmla="*/ 67481 h 147256"/>
                  <a:gd name="connsiteX3" fmla="*/ 45921 w 74357"/>
                  <a:gd name="connsiteY3" fmla="*/ 128822 h 147256"/>
                  <a:gd name="connsiteX4" fmla="*/ 73639 w 74357"/>
                  <a:gd name="connsiteY4" fmla="*/ 144919 h 147256"/>
                  <a:gd name="connsiteX5" fmla="*/ 70115 w 74357"/>
                  <a:gd name="connsiteY5" fmla="*/ 146919 h 147256"/>
                  <a:gd name="connsiteX6" fmla="*/ 20489 w 74357"/>
                  <a:gd name="connsiteY6" fmla="*/ 108343 h 147256"/>
                  <a:gd name="connsiteX7" fmla="*/ 201 w 74357"/>
                  <a:gd name="connsiteY7" fmla="*/ 31666 h 147256"/>
                  <a:gd name="connsiteX8" fmla="*/ 5821 w 74357"/>
                  <a:gd name="connsiteY8" fmla="*/ 8044 h 147256"/>
                  <a:gd name="connsiteX9" fmla="*/ 9059 w 74357"/>
                  <a:gd name="connsiteY9" fmla="*/ -337 h 147256"/>
                  <a:gd name="connsiteX10" fmla="*/ 14298 w 74357"/>
                  <a:gd name="connsiteY10" fmla="*/ -337 h 147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357" h="147256">
                    <a:moveTo>
                      <a:pt x="11917" y="5473"/>
                    </a:moveTo>
                    <a:cubicBezTo>
                      <a:pt x="9469" y="12159"/>
                      <a:pt x="7592" y="19046"/>
                      <a:pt x="6297" y="26047"/>
                    </a:cubicBezTo>
                    <a:cubicBezTo>
                      <a:pt x="3868" y="39772"/>
                      <a:pt x="4059" y="53831"/>
                      <a:pt x="6869" y="67481"/>
                    </a:cubicBezTo>
                    <a:cubicBezTo>
                      <a:pt x="12460" y="91807"/>
                      <a:pt x="26242" y="113467"/>
                      <a:pt x="45921" y="128822"/>
                    </a:cubicBezTo>
                    <a:cubicBezTo>
                      <a:pt x="54351" y="135470"/>
                      <a:pt x="63686" y="140890"/>
                      <a:pt x="73639" y="144919"/>
                    </a:cubicBezTo>
                    <a:lnTo>
                      <a:pt x="70115" y="146919"/>
                    </a:lnTo>
                    <a:cubicBezTo>
                      <a:pt x="50465" y="138661"/>
                      <a:pt x="33339" y="125354"/>
                      <a:pt x="20489" y="108343"/>
                    </a:cubicBezTo>
                    <a:cubicBezTo>
                      <a:pt x="3849" y="86473"/>
                      <a:pt x="-3447" y="58898"/>
                      <a:pt x="201" y="31666"/>
                    </a:cubicBezTo>
                    <a:cubicBezTo>
                      <a:pt x="1296" y="23627"/>
                      <a:pt x="3182" y="15712"/>
                      <a:pt x="5821" y="8044"/>
                    </a:cubicBezTo>
                    <a:cubicBezTo>
                      <a:pt x="6773" y="5282"/>
                      <a:pt x="7821" y="2425"/>
                      <a:pt x="9059" y="-337"/>
                    </a:cubicBezTo>
                    <a:lnTo>
                      <a:pt x="14298" y="-337"/>
                    </a:lnTo>
                    <a:close/>
                  </a:path>
                </a:pathLst>
              </a:custGeom>
              <a:solidFill>
                <a:srgbClr val="FACDEF"/>
              </a:solidFill>
              <a:ln w="9525" cap="flat">
                <a:noFill/>
                <a:prstDash val="solid"/>
                <a:miter/>
              </a:ln>
            </p:spPr>
            <p:txBody>
              <a:bodyPr rtlCol="0" anchor="ctr"/>
              <a:lstStyle/>
              <a:p>
                <a:endParaRPr lang="zh-CN" altLang="en-US"/>
              </a:p>
            </p:txBody>
          </p:sp>
          <p:sp>
            <p:nvSpPr>
              <p:cNvPr id="999" name="îşḷïďè">
                <a:extLst>
                  <a:ext uri="{FF2B5EF4-FFF2-40B4-BE49-F238E27FC236}">
                    <a16:creationId xmlns:a16="http://schemas.microsoft.com/office/drawing/2014/main" id="{9BA26B5B-705E-A7B0-561D-262049428A9C}"/>
                  </a:ext>
                </a:extLst>
              </p:cNvPr>
              <p:cNvSpPr/>
              <p:nvPr/>
            </p:nvSpPr>
            <p:spPr>
              <a:xfrm>
                <a:off x="3432839" y="2153626"/>
                <a:ext cx="63531" cy="15104"/>
              </a:xfrm>
              <a:custGeom>
                <a:avLst/>
                <a:gdLst>
                  <a:gd name="connsiteX0" fmla="*/ 62813 w 63531"/>
                  <a:gd name="connsiteY0" fmla="*/ -337 h 15104"/>
                  <a:gd name="connsiteX1" fmla="*/ 58051 w 63531"/>
                  <a:gd name="connsiteY1" fmla="*/ 4520 h 15104"/>
                  <a:gd name="connsiteX2" fmla="*/ 57994 w 63531"/>
                  <a:gd name="connsiteY2" fmla="*/ 6273 h 15104"/>
                  <a:gd name="connsiteX3" fmla="*/ 58051 w 63531"/>
                  <a:gd name="connsiteY3" fmla="*/ 6330 h 15104"/>
                  <a:gd name="connsiteX4" fmla="*/ 61099 w 63531"/>
                  <a:gd name="connsiteY4" fmla="*/ 9092 h 15104"/>
                  <a:gd name="connsiteX5" fmla="*/ -719 w 63531"/>
                  <a:gd name="connsiteY5" fmla="*/ 13283 h 15104"/>
                  <a:gd name="connsiteX6" fmla="*/ 62813 w 63531"/>
                  <a:gd name="connsiteY6" fmla="*/ -337 h 1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31" h="15104">
                    <a:moveTo>
                      <a:pt x="62813" y="-337"/>
                    </a:moveTo>
                    <a:lnTo>
                      <a:pt x="58051" y="4520"/>
                    </a:lnTo>
                    <a:cubicBezTo>
                      <a:pt x="57555" y="4987"/>
                      <a:pt x="57527" y="5768"/>
                      <a:pt x="57994" y="6273"/>
                    </a:cubicBezTo>
                    <a:cubicBezTo>
                      <a:pt x="58012" y="6292"/>
                      <a:pt x="58031" y="6311"/>
                      <a:pt x="58051" y="6330"/>
                    </a:cubicBezTo>
                    <a:lnTo>
                      <a:pt x="61099" y="9092"/>
                    </a:lnTo>
                    <a:cubicBezTo>
                      <a:pt x="41010" y="14788"/>
                      <a:pt x="19951" y="16217"/>
                      <a:pt x="-719" y="13283"/>
                    </a:cubicBezTo>
                    <a:cubicBezTo>
                      <a:pt x="21227" y="13740"/>
                      <a:pt x="42982" y="9073"/>
                      <a:pt x="62813" y="-337"/>
                    </a:cubicBezTo>
                    <a:close/>
                  </a:path>
                </a:pathLst>
              </a:custGeom>
              <a:solidFill>
                <a:srgbClr val="FACDEF"/>
              </a:solidFill>
              <a:ln w="9525" cap="flat">
                <a:noFill/>
                <a:prstDash val="solid"/>
                <a:miter/>
              </a:ln>
            </p:spPr>
            <p:txBody>
              <a:bodyPr rtlCol="0" anchor="ctr"/>
              <a:lstStyle/>
              <a:p>
                <a:endParaRPr lang="zh-CN" altLang="en-US"/>
              </a:p>
            </p:txBody>
          </p:sp>
          <p:sp>
            <p:nvSpPr>
              <p:cNvPr id="1000" name="ïsliḑe">
                <a:extLst>
                  <a:ext uri="{FF2B5EF4-FFF2-40B4-BE49-F238E27FC236}">
                    <a16:creationId xmlns:a16="http://schemas.microsoft.com/office/drawing/2014/main" id="{13D036D0-7C78-E109-E67A-ED81D9261052}"/>
                  </a:ext>
                </a:extLst>
              </p:cNvPr>
              <p:cNvSpPr/>
              <p:nvPr/>
            </p:nvSpPr>
            <p:spPr>
              <a:xfrm>
                <a:off x="3357142" y="2150388"/>
                <a:ext cx="50554" cy="70103"/>
              </a:xfrm>
              <a:custGeom>
                <a:avLst/>
                <a:gdLst>
                  <a:gd name="connsiteX0" fmla="*/ 207 w 50554"/>
                  <a:gd name="connsiteY0" fmla="*/ -337 h 70103"/>
                  <a:gd name="connsiteX1" fmla="*/ 49833 w 50554"/>
                  <a:gd name="connsiteY1" fmla="*/ 69766 h 70103"/>
                  <a:gd name="connsiteX2" fmla="*/ 207 w 50554"/>
                  <a:gd name="connsiteY2" fmla="*/ -337 h 70103"/>
                </a:gdLst>
                <a:ahLst/>
                <a:cxnLst>
                  <a:cxn ang="0">
                    <a:pos x="connsiteX0" y="connsiteY0"/>
                  </a:cxn>
                  <a:cxn ang="0">
                    <a:pos x="connsiteX1" y="connsiteY1"/>
                  </a:cxn>
                  <a:cxn ang="0">
                    <a:pos x="connsiteX2" y="connsiteY2"/>
                  </a:cxn>
                </a:cxnLst>
                <a:rect l="l" t="t" r="r" b="b"/>
                <a:pathLst>
                  <a:path w="50554" h="70103">
                    <a:moveTo>
                      <a:pt x="207" y="-337"/>
                    </a:moveTo>
                    <a:cubicBezTo>
                      <a:pt x="-650" y="-337"/>
                      <a:pt x="-9318" y="45002"/>
                      <a:pt x="49833" y="69766"/>
                    </a:cubicBezTo>
                    <a:cubicBezTo>
                      <a:pt x="50309" y="69576"/>
                      <a:pt x="1445" y="47192"/>
                      <a:pt x="207" y="-337"/>
                    </a:cubicBezTo>
                    <a:close/>
                  </a:path>
                </a:pathLst>
              </a:custGeom>
              <a:solidFill>
                <a:srgbClr val="FACDEF"/>
              </a:solidFill>
              <a:ln w="9525" cap="flat">
                <a:noFill/>
                <a:prstDash val="solid"/>
                <a:miter/>
              </a:ln>
            </p:spPr>
            <p:txBody>
              <a:bodyPr rtlCol="0" anchor="ctr"/>
              <a:lstStyle/>
              <a:p>
                <a:endParaRPr lang="zh-CN" altLang="en-US"/>
              </a:p>
            </p:txBody>
          </p:sp>
          <p:sp>
            <p:nvSpPr>
              <p:cNvPr id="1001" name="íṣ1iḑé">
                <a:extLst>
                  <a:ext uri="{FF2B5EF4-FFF2-40B4-BE49-F238E27FC236}">
                    <a16:creationId xmlns:a16="http://schemas.microsoft.com/office/drawing/2014/main" id="{2A28BDA4-B236-8CE1-123C-DDA498225303}"/>
                  </a:ext>
                </a:extLst>
              </p:cNvPr>
              <p:cNvSpPr/>
              <p:nvPr/>
            </p:nvSpPr>
            <p:spPr>
              <a:xfrm>
                <a:off x="3223148" y="2219633"/>
                <a:ext cx="85126" cy="75054"/>
              </a:xfrm>
              <a:custGeom>
                <a:avLst/>
                <a:gdLst>
                  <a:gd name="connsiteX0" fmla="*/ 15329 w 85126"/>
                  <a:gd name="connsiteY0" fmla="*/ 70530 h 75054"/>
                  <a:gd name="connsiteX1" fmla="*/ 8948 w 85126"/>
                  <a:gd name="connsiteY1" fmla="*/ 57671 h 75054"/>
                  <a:gd name="connsiteX2" fmla="*/ -577 w 85126"/>
                  <a:gd name="connsiteY2" fmla="*/ 38621 h 75054"/>
                  <a:gd name="connsiteX3" fmla="*/ 72670 w 85126"/>
                  <a:gd name="connsiteY3" fmla="*/ 45 h 75054"/>
                  <a:gd name="connsiteX4" fmla="*/ 79147 w 85126"/>
                  <a:gd name="connsiteY4" fmla="*/ 2236 h 75054"/>
                  <a:gd name="connsiteX5" fmla="*/ 84005 w 85126"/>
                  <a:gd name="connsiteY5" fmla="*/ 11761 h 75054"/>
                  <a:gd name="connsiteX6" fmla="*/ 83147 w 85126"/>
                  <a:gd name="connsiteY6" fmla="*/ 16904 h 75054"/>
                  <a:gd name="connsiteX7" fmla="*/ 15329 w 85126"/>
                  <a:gd name="connsiteY7" fmla="*/ 70530 h 7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26" h="75054">
                    <a:moveTo>
                      <a:pt x="15329" y="70530"/>
                    </a:moveTo>
                    <a:cubicBezTo>
                      <a:pt x="14091" y="65386"/>
                      <a:pt x="8662" y="63767"/>
                      <a:pt x="8948" y="57671"/>
                    </a:cubicBezTo>
                    <a:cubicBezTo>
                      <a:pt x="9233" y="51575"/>
                      <a:pt x="-2102" y="48146"/>
                      <a:pt x="-577" y="38621"/>
                    </a:cubicBezTo>
                    <a:cubicBezTo>
                      <a:pt x="946" y="29096"/>
                      <a:pt x="53810" y="5950"/>
                      <a:pt x="72670" y="45"/>
                    </a:cubicBezTo>
                    <a:cubicBezTo>
                      <a:pt x="75070" y="-927"/>
                      <a:pt x="77832" y="7"/>
                      <a:pt x="79147" y="2236"/>
                    </a:cubicBezTo>
                    <a:lnTo>
                      <a:pt x="84005" y="11761"/>
                    </a:lnTo>
                    <a:cubicBezTo>
                      <a:pt x="84766" y="13494"/>
                      <a:pt x="84433" y="15513"/>
                      <a:pt x="83147" y="16904"/>
                    </a:cubicBezTo>
                    <a:cubicBezTo>
                      <a:pt x="40951" y="64815"/>
                      <a:pt x="19044" y="83960"/>
                      <a:pt x="15329" y="70530"/>
                    </a:cubicBezTo>
                    <a:close/>
                  </a:path>
                </a:pathLst>
              </a:custGeom>
              <a:solidFill>
                <a:srgbClr val="FFA6E7"/>
              </a:solidFill>
              <a:ln w="9525" cap="flat">
                <a:noFill/>
                <a:prstDash val="solid"/>
                <a:miter/>
              </a:ln>
            </p:spPr>
            <p:txBody>
              <a:bodyPr rtlCol="0" anchor="ctr"/>
              <a:lstStyle/>
              <a:p>
                <a:endParaRPr lang="zh-CN" altLang="en-US"/>
              </a:p>
            </p:txBody>
          </p:sp>
          <p:sp>
            <p:nvSpPr>
              <p:cNvPr id="1002" name="iṧḻíḑè">
                <a:extLst>
                  <a:ext uri="{FF2B5EF4-FFF2-40B4-BE49-F238E27FC236}">
                    <a16:creationId xmlns:a16="http://schemas.microsoft.com/office/drawing/2014/main" id="{B11A20AC-7D9D-4563-BC4B-088F14EDAF9F}"/>
                  </a:ext>
                </a:extLst>
              </p:cNvPr>
              <p:cNvSpPr/>
              <p:nvPr/>
            </p:nvSpPr>
            <p:spPr>
              <a:xfrm>
                <a:off x="3240719" y="2226207"/>
                <a:ext cx="54007" cy="25717"/>
              </a:xfrm>
              <a:custGeom>
                <a:avLst/>
                <a:gdLst>
                  <a:gd name="connsiteX0" fmla="*/ -719 w 54007"/>
                  <a:gd name="connsiteY0" fmla="*/ 25380 h 25717"/>
                  <a:gd name="connsiteX1" fmla="*/ 53289 w 54007"/>
                  <a:gd name="connsiteY1" fmla="*/ -337 h 25717"/>
                  <a:gd name="connsiteX2" fmla="*/ -719 w 54007"/>
                  <a:gd name="connsiteY2" fmla="*/ 25380 h 25717"/>
                </a:gdLst>
                <a:ahLst/>
                <a:cxnLst>
                  <a:cxn ang="0">
                    <a:pos x="connsiteX0" y="connsiteY0"/>
                  </a:cxn>
                  <a:cxn ang="0">
                    <a:pos x="connsiteX1" y="connsiteY1"/>
                  </a:cxn>
                  <a:cxn ang="0">
                    <a:pos x="connsiteX2" y="connsiteY2"/>
                  </a:cxn>
                </a:cxnLst>
                <a:rect l="l" t="t" r="r" b="b"/>
                <a:pathLst>
                  <a:path w="54007" h="25717">
                    <a:moveTo>
                      <a:pt x="-719" y="25380"/>
                    </a:moveTo>
                    <a:cubicBezTo>
                      <a:pt x="19380" y="22161"/>
                      <a:pt x="38124" y="13236"/>
                      <a:pt x="53289" y="-337"/>
                    </a:cubicBezTo>
                    <a:cubicBezTo>
                      <a:pt x="36610" y="10769"/>
                      <a:pt x="18418" y="19437"/>
                      <a:pt x="-719" y="25380"/>
                    </a:cubicBezTo>
                    <a:close/>
                  </a:path>
                </a:pathLst>
              </a:custGeom>
              <a:solidFill>
                <a:srgbClr val="FACDEF"/>
              </a:solidFill>
              <a:ln w="9525" cap="flat">
                <a:noFill/>
                <a:prstDash val="solid"/>
                <a:miter/>
              </a:ln>
            </p:spPr>
            <p:txBody>
              <a:bodyPr rtlCol="0" anchor="ctr"/>
              <a:lstStyle/>
              <a:p>
                <a:endParaRPr lang="zh-CN" altLang="en-US"/>
              </a:p>
            </p:txBody>
          </p:sp>
          <p:sp>
            <p:nvSpPr>
              <p:cNvPr id="1003" name="î$ļïḑê">
                <a:extLst>
                  <a:ext uri="{FF2B5EF4-FFF2-40B4-BE49-F238E27FC236}">
                    <a16:creationId xmlns:a16="http://schemas.microsoft.com/office/drawing/2014/main" id="{C7BC5AA4-266A-80FB-8547-50E4FB52E60B}"/>
                  </a:ext>
                </a:extLst>
              </p:cNvPr>
              <p:cNvSpPr/>
              <p:nvPr/>
            </p:nvSpPr>
            <p:spPr>
              <a:xfrm>
                <a:off x="3248721" y="2230112"/>
                <a:ext cx="48291" cy="33527"/>
              </a:xfrm>
              <a:custGeom>
                <a:avLst/>
                <a:gdLst>
                  <a:gd name="connsiteX0" fmla="*/ -719 w 48291"/>
                  <a:gd name="connsiteY0" fmla="*/ 33190 h 33527"/>
                  <a:gd name="connsiteX1" fmla="*/ 47573 w 48291"/>
                  <a:gd name="connsiteY1" fmla="*/ -337 h 33527"/>
                  <a:gd name="connsiteX2" fmla="*/ -719 w 48291"/>
                  <a:gd name="connsiteY2" fmla="*/ 33190 h 33527"/>
                </a:gdLst>
                <a:ahLst/>
                <a:cxnLst>
                  <a:cxn ang="0">
                    <a:pos x="connsiteX0" y="connsiteY0"/>
                  </a:cxn>
                  <a:cxn ang="0">
                    <a:pos x="connsiteX1" y="connsiteY1"/>
                  </a:cxn>
                  <a:cxn ang="0">
                    <a:pos x="connsiteX2" y="connsiteY2"/>
                  </a:cxn>
                </a:cxnLst>
                <a:rect l="l" t="t" r="r" b="b"/>
                <a:pathLst>
                  <a:path w="48291" h="33527">
                    <a:moveTo>
                      <a:pt x="-719" y="33190"/>
                    </a:moveTo>
                    <a:cubicBezTo>
                      <a:pt x="18293" y="26933"/>
                      <a:pt x="35067" y="15284"/>
                      <a:pt x="47573" y="-337"/>
                    </a:cubicBezTo>
                    <a:cubicBezTo>
                      <a:pt x="33229" y="13179"/>
                      <a:pt x="16950" y="24475"/>
                      <a:pt x="-719" y="33190"/>
                    </a:cubicBezTo>
                    <a:close/>
                  </a:path>
                </a:pathLst>
              </a:custGeom>
              <a:solidFill>
                <a:srgbClr val="FACDEF"/>
              </a:solidFill>
              <a:ln w="9525" cap="flat">
                <a:noFill/>
                <a:prstDash val="solid"/>
                <a:miter/>
              </a:ln>
            </p:spPr>
            <p:txBody>
              <a:bodyPr rtlCol="0" anchor="ctr"/>
              <a:lstStyle/>
              <a:p>
                <a:endParaRPr lang="zh-CN" altLang="en-US"/>
              </a:p>
            </p:txBody>
          </p:sp>
          <p:sp>
            <p:nvSpPr>
              <p:cNvPr id="1004" name="îṧ1ïďê">
                <a:extLst>
                  <a:ext uri="{FF2B5EF4-FFF2-40B4-BE49-F238E27FC236}">
                    <a16:creationId xmlns:a16="http://schemas.microsoft.com/office/drawing/2014/main" id="{55740A87-0ADA-8478-534D-297720D22E07}"/>
                  </a:ext>
                </a:extLst>
              </p:cNvPr>
              <p:cNvSpPr/>
              <p:nvPr/>
            </p:nvSpPr>
            <p:spPr>
              <a:xfrm>
                <a:off x="3260627" y="2231826"/>
                <a:ext cx="39909" cy="41433"/>
              </a:xfrm>
              <a:custGeom>
                <a:avLst/>
                <a:gdLst>
                  <a:gd name="connsiteX0" fmla="*/ -719 w 39909"/>
                  <a:gd name="connsiteY0" fmla="*/ 41096 h 41433"/>
                  <a:gd name="connsiteX1" fmla="*/ 39191 w 39909"/>
                  <a:gd name="connsiteY1" fmla="*/ -337 h 41433"/>
                  <a:gd name="connsiteX2" fmla="*/ -719 w 39909"/>
                  <a:gd name="connsiteY2" fmla="*/ 41096 h 41433"/>
                </a:gdLst>
                <a:ahLst/>
                <a:cxnLst>
                  <a:cxn ang="0">
                    <a:pos x="connsiteX0" y="connsiteY0"/>
                  </a:cxn>
                  <a:cxn ang="0">
                    <a:pos x="connsiteX1" y="connsiteY1"/>
                  </a:cxn>
                  <a:cxn ang="0">
                    <a:pos x="connsiteX2" y="connsiteY2"/>
                  </a:cxn>
                </a:cxnLst>
                <a:rect l="l" t="t" r="r" b="b"/>
                <a:pathLst>
                  <a:path w="39909" h="41433">
                    <a:moveTo>
                      <a:pt x="-719" y="41096"/>
                    </a:moveTo>
                    <a:cubicBezTo>
                      <a:pt x="16446" y="31609"/>
                      <a:pt x="30352" y="17170"/>
                      <a:pt x="39191" y="-337"/>
                    </a:cubicBezTo>
                    <a:cubicBezTo>
                      <a:pt x="28085" y="15436"/>
                      <a:pt x="14626" y="29409"/>
                      <a:pt x="-719" y="41096"/>
                    </a:cubicBezTo>
                    <a:close/>
                  </a:path>
                </a:pathLst>
              </a:custGeom>
              <a:solidFill>
                <a:srgbClr val="FACDEF"/>
              </a:solidFill>
              <a:ln w="9525" cap="flat">
                <a:noFill/>
                <a:prstDash val="solid"/>
                <a:miter/>
              </a:ln>
            </p:spPr>
            <p:txBody>
              <a:bodyPr rtlCol="0" anchor="ctr"/>
              <a:lstStyle/>
              <a:p>
                <a:endParaRPr lang="zh-CN" altLang="en-US"/>
              </a:p>
            </p:txBody>
          </p:sp>
        </p:grpSp>
        <p:grpSp>
          <p:nvGrpSpPr>
            <p:cNvPr id="790" name="图形 359">
              <a:extLst>
                <a:ext uri="{FF2B5EF4-FFF2-40B4-BE49-F238E27FC236}">
                  <a16:creationId xmlns:a16="http://schemas.microsoft.com/office/drawing/2014/main" id="{90532726-362D-37AE-ACAE-23911E3D175F}"/>
                </a:ext>
              </a:extLst>
            </p:cNvPr>
            <p:cNvGrpSpPr/>
            <p:nvPr/>
          </p:nvGrpSpPr>
          <p:grpSpPr>
            <a:xfrm>
              <a:off x="5431579" y="2192470"/>
              <a:ext cx="719111" cy="1100051"/>
              <a:chOff x="5422280" y="2005960"/>
              <a:chExt cx="959542" cy="1467848"/>
            </a:xfrm>
          </p:grpSpPr>
          <p:sp>
            <p:nvSpPr>
              <p:cNvPr id="849" name="íṡļiḍè">
                <a:extLst>
                  <a:ext uri="{FF2B5EF4-FFF2-40B4-BE49-F238E27FC236}">
                    <a16:creationId xmlns:a16="http://schemas.microsoft.com/office/drawing/2014/main" id="{75BC68FA-70C4-281F-E493-66751F9D604E}"/>
                  </a:ext>
                </a:extLst>
              </p:cNvPr>
              <p:cNvSpPr/>
              <p:nvPr/>
            </p:nvSpPr>
            <p:spPr>
              <a:xfrm>
                <a:off x="6005453" y="2502707"/>
                <a:ext cx="115464" cy="149852"/>
              </a:xfrm>
              <a:custGeom>
                <a:avLst/>
                <a:gdLst>
                  <a:gd name="connsiteX0" fmla="*/ 114058 w 115464"/>
                  <a:gd name="connsiteY0" fmla="*/ 6030 h 149852"/>
                  <a:gd name="connsiteX1" fmla="*/ 77581 w 115464"/>
                  <a:gd name="connsiteY1" fmla="*/ 6965 h 149852"/>
                  <a:gd name="connsiteX2" fmla="*/ 54198 w 115464"/>
                  <a:gd name="connsiteY2" fmla="*/ 43380 h 149852"/>
                  <a:gd name="connsiteX3" fmla="*/ 23021 w 115464"/>
                  <a:gd name="connsiteY3" fmla="*/ 67823 h 149852"/>
                  <a:gd name="connsiteX4" fmla="*/ 14354 w 115464"/>
                  <a:gd name="connsiteY4" fmla="*/ 91829 h 149852"/>
                  <a:gd name="connsiteX5" fmla="*/ 885 w 115464"/>
                  <a:gd name="connsiteY5" fmla="*/ 113466 h 149852"/>
                  <a:gd name="connsiteX6" fmla="*/ -986 w 115464"/>
                  <a:gd name="connsiteY6" fmla="*/ 149444 h 149852"/>
                  <a:gd name="connsiteX7" fmla="*/ 114058 w 115464"/>
                  <a:gd name="connsiteY7" fmla="*/ 6030 h 149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464" h="149852">
                    <a:moveTo>
                      <a:pt x="114058" y="6030"/>
                    </a:moveTo>
                    <a:cubicBezTo>
                      <a:pt x="114058" y="6030"/>
                      <a:pt x="91859" y="-9060"/>
                      <a:pt x="77581" y="6965"/>
                    </a:cubicBezTo>
                    <a:cubicBezTo>
                      <a:pt x="63302" y="22990"/>
                      <a:pt x="66855" y="31034"/>
                      <a:pt x="54198" y="43380"/>
                    </a:cubicBezTo>
                    <a:cubicBezTo>
                      <a:pt x="41540" y="55726"/>
                      <a:pt x="30441" y="56537"/>
                      <a:pt x="23021" y="67823"/>
                    </a:cubicBezTo>
                    <a:cubicBezTo>
                      <a:pt x="15601" y="79109"/>
                      <a:pt x="20152" y="81790"/>
                      <a:pt x="14354" y="91829"/>
                    </a:cubicBezTo>
                    <a:cubicBezTo>
                      <a:pt x="8555" y="101868"/>
                      <a:pt x="4377" y="98688"/>
                      <a:pt x="885" y="113466"/>
                    </a:cubicBezTo>
                    <a:cubicBezTo>
                      <a:pt x="-1297" y="125332"/>
                      <a:pt x="-1920" y="137422"/>
                      <a:pt x="-986" y="149444"/>
                    </a:cubicBezTo>
                    <a:cubicBezTo>
                      <a:pt x="29318" y="95720"/>
                      <a:pt x="68165" y="47283"/>
                      <a:pt x="114058" y="6030"/>
                    </a:cubicBezTo>
                    <a:close/>
                  </a:path>
                </a:pathLst>
              </a:custGeom>
              <a:solidFill>
                <a:srgbClr val="FFA6E7"/>
              </a:solidFill>
              <a:ln w="6185" cap="flat">
                <a:noFill/>
                <a:prstDash val="solid"/>
                <a:miter/>
              </a:ln>
            </p:spPr>
            <p:txBody>
              <a:bodyPr rtlCol="0" anchor="ctr"/>
              <a:lstStyle/>
              <a:p>
                <a:endParaRPr lang="zh-CN" altLang="en-US"/>
              </a:p>
            </p:txBody>
          </p:sp>
          <p:sp>
            <p:nvSpPr>
              <p:cNvPr id="850" name="ïşḻidè">
                <a:extLst>
                  <a:ext uri="{FF2B5EF4-FFF2-40B4-BE49-F238E27FC236}">
                    <a16:creationId xmlns:a16="http://schemas.microsoft.com/office/drawing/2014/main" id="{B041BDA0-00C0-2190-3368-EF6D9BF6B444}"/>
                  </a:ext>
                </a:extLst>
              </p:cNvPr>
              <p:cNvSpPr/>
              <p:nvPr/>
            </p:nvSpPr>
            <p:spPr>
              <a:xfrm>
                <a:off x="6034341" y="2709299"/>
                <a:ext cx="28156" cy="29612"/>
              </a:xfrm>
              <a:custGeom>
                <a:avLst/>
                <a:gdLst>
                  <a:gd name="connsiteX0" fmla="*/ 19511 w 28156"/>
                  <a:gd name="connsiteY0" fmla="*/ -406 h 29612"/>
                  <a:gd name="connsiteX1" fmla="*/ 24188 w 28156"/>
                  <a:gd name="connsiteY1" fmla="*/ 19235 h 29612"/>
                  <a:gd name="connsiteX2" fmla="*/ 5482 w 28156"/>
                  <a:gd name="connsiteY2" fmla="*/ 26842 h 29612"/>
                  <a:gd name="connsiteX3" fmla="*/ -68 w 28156"/>
                  <a:gd name="connsiteY3" fmla="*/ 13997 h 29612"/>
                  <a:gd name="connsiteX4" fmla="*/ 19511 w 28156"/>
                  <a:gd name="connsiteY4" fmla="*/ -406 h 29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56" h="29612">
                    <a:moveTo>
                      <a:pt x="19511" y="-406"/>
                    </a:moveTo>
                    <a:cubicBezTo>
                      <a:pt x="19511" y="-406"/>
                      <a:pt x="31982" y="14995"/>
                      <a:pt x="24188" y="19235"/>
                    </a:cubicBezTo>
                    <a:cubicBezTo>
                      <a:pt x="16394" y="23475"/>
                      <a:pt x="14647" y="17053"/>
                      <a:pt x="5482" y="26842"/>
                    </a:cubicBezTo>
                    <a:cubicBezTo>
                      <a:pt x="306" y="33078"/>
                      <a:pt x="-3559" y="26344"/>
                      <a:pt x="-68" y="13997"/>
                    </a:cubicBezTo>
                    <a:cubicBezTo>
                      <a:pt x="3424" y="1651"/>
                      <a:pt x="19574" y="-469"/>
                      <a:pt x="19511" y="-406"/>
                    </a:cubicBezTo>
                    <a:close/>
                  </a:path>
                </a:pathLst>
              </a:custGeom>
              <a:solidFill>
                <a:srgbClr val="FFA6E7"/>
              </a:solidFill>
              <a:ln w="6185" cap="flat">
                <a:noFill/>
                <a:prstDash val="solid"/>
                <a:miter/>
              </a:ln>
            </p:spPr>
            <p:txBody>
              <a:bodyPr rtlCol="0" anchor="ctr"/>
              <a:lstStyle/>
              <a:p>
                <a:endParaRPr lang="zh-CN" altLang="en-US"/>
              </a:p>
            </p:txBody>
          </p:sp>
          <p:sp>
            <p:nvSpPr>
              <p:cNvPr id="851" name="ïSlíďé">
                <a:extLst>
                  <a:ext uri="{FF2B5EF4-FFF2-40B4-BE49-F238E27FC236}">
                    <a16:creationId xmlns:a16="http://schemas.microsoft.com/office/drawing/2014/main" id="{648FFCF7-59AD-8635-AB57-EAC09D8BA044}"/>
                  </a:ext>
                </a:extLst>
              </p:cNvPr>
              <p:cNvSpPr/>
              <p:nvPr/>
            </p:nvSpPr>
            <p:spPr>
              <a:xfrm>
                <a:off x="5931840" y="2729877"/>
                <a:ext cx="89976" cy="91014"/>
              </a:xfrm>
              <a:custGeom>
                <a:avLst/>
                <a:gdLst>
                  <a:gd name="connsiteX0" fmla="*/ 46314 w 89976"/>
                  <a:gd name="connsiteY0" fmla="*/ 52032 h 91014"/>
                  <a:gd name="connsiteX1" fmla="*/ 2666 w 89976"/>
                  <a:gd name="connsiteY1" fmla="*/ 64503 h 91014"/>
                  <a:gd name="connsiteX2" fmla="*/ -577 w 89976"/>
                  <a:gd name="connsiteY2" fmla="*/ 56896 h 91014"/>
                  <a:gd name="connsiteX3" fmla="*/ 66454 w 89976"/>
                  <a:gd name="connsiteY3" fmla="*/ -408 h 91014"/>
                  <a:gd name="connsiteX4" fmla="*/ 71879 w 89976"/>
                  <a:gd name="connsiteY4" fmla="*/ 3271 h 91014"/>
                  <a:gd name="connsiteX5" fmla="*/ 78114 w 89976"/>
                  <a:gd name="connsiteY5" fmla="*/ 5516 h 91014"/>
                  <a:gd name="connsiteX6" fmla="*/ 86158 w 89976"/>
                  <a:gd name="connsiteY6" fmla="*/ 86576 h 91014"/>
                  <a:gd name="connsiteX7" fmla="*/ 81606 w 89976"/>
                  <a:gd name="connsiteY7" fmla="*/ 90598 h 91014"/>
                  <a:gd name="connsiteX8" fmla="*/ 79299 w 89976"/>
                  <a:gd name="connsiteY8" fmla="*/ 89756 h 91014"/>
                  <a:gd name="connsiteX9" fmla="*/ 52986 w 89976"/>
                  <a:gd name="connsiteY9" fmla="*/ 54339 h 91014"/>
                  <a:gd name="connsiteX10" fmla="*/ 47124 w 89976"/>
                  <a:gd name="connsiteY10" fmla="*/ 51627 h 91014"/>
                  <a:gd name="connsiteX11" fmla="*/ 46314 w 89976"/>
                  <a:gd name="connsiteY11" fmla="*/ 52032 h 9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976" h="91014">
                    <a:moveTo>
                      <a:pt x="46314" y="52032"/>
                    </a:moveTo>
                    <a:cubicBezTo>
                      <a:pt x="32782" y="59222"/>
                      <a:pt x="17943" y="63474"/>
                      <a:pt x="2666" y="64503"/>
                    </a:cubicBezTo>
                    <a:cubicBezTo>
                      <a:pt x="-763" y="64503"/>
                      <a:pt x="-2572" y="60512"/>
                      <a:pt x="-577" y="56896"/>
                    </a:cubicBezTo>
                    <a:cubicBezTo>
                      <a:pt x="36836" y="-5895"/>
                      <a:pt x="67202" y="340"/>
                      <a:pt x="66454" y="-408"/>
                    </a:cubicBezTo>
                    <a:lnTo>
                      <a:pt x="71879" y="3271"/>
                    </a:lnTo>
                    <a:lnTo>
                      <a:pt x="78114" y="5516"/>
                    </a:lnTo>
                    <a:cubicBezTo>
                      <a:pt x="78987" y="5516"/>
                      <a:pt x="94388" y="25843"/>
                      <a:pt x="86158" y="86576"/>
                    </a:cubicBezTo>
                    <a:cubicBezTo>
                      <a:pt x="86033" y="88946"/>
                      <a:pt x="83976" y="90748"/>
                      <a:pt x="81606" y="90598"/>
                    </a:cubicBezTo>
                    <a:cubicBezTo>
                      <a:pt x="80733" y="90542"/>
                      <a:pt x="79985" y="90249"/>
                      <a:pt x="79299" y="89756"/>
                    </a:cubicBezTo>
                    <a:cubicBezTo>
                      <a:pt x="67327" y="80678"/>
                      <a:pt x="58223" y="68394"/>
                      <a:pt x="52986" y="54339"/>
                    </a:cubicBezTo>
                    <a:cubicBezTo>
                      <a:pt x="52113" y="51976"/>
                      <a:pt x="49494" y="50766"/>
                      <a:pt x="47124" y="51627"/>
                    </a:cubicBezTo>
                    <a:cubicBezTo>
                      <a:pt x="46874" y="51733"/>
                      <a:pt x="46563" y="51870"/>
                      <a:pt x="46314" y="52032"/>
                    </a:cubicBezTo>
                    <a:close/>
                  </a:path>
                </a:pathLst>
              </a:custGeom>
              <a:solidFill>
                <a:srgbClr val="FFA6E7"/>
              </a:solidFill>
              <a:ln w="6185" cap="flat">
                <a:noFill/>
                <a:prstDash val="solid"/>
                <a:miter/>
              </a:ln>
            </p:spPr>
            <p:txBody>
              <a:bodyPr rtlCol="0" anchor="ctr"/>
              <a:lstStyle/>
              <a:p>
                <a:endParaRPr lang="zh-CN" altLang="en-US"/>
              </a:p>
            </p:txBody>
          </p:sp>
          <p:grpSp>
            <p:nvGrpSpPr>
              <p:cNvPr id="852" name="图形 359">
                <a:extLst>
                  <a:ext uri="{FF2B5EF4-FFF2-40B4-BE49-F238E27FC236}">
                    <a16:creationId xmlns:a16="http://schemas.microsoft.com/office/drawing/2014/main" id="{CDBA1302-9074-D537-2E80-14763A61F346}"/>
                  </a:ext>
                </a:extLst>
              </p:cNvPr>
              <p:cNvGrpSpPr/>
              <p:nvPr/>
            </p:nvGrpSpPr>
            <p:grpSpPr>
              <a:xfrm>
                <a:off x="5945388" y="2730813"/>
                <a:ext cx="68120" cy="72829"/>
                <a:chOff x="5945388" y="2730813"/>
                <a:chExt cx="68120" cy="72829"/>
              </a:xfrm>
              <a:solidFill>
                <a:srgbClr val="FACDEF"/>
              </a:solidFill>
            </p:grpSpPr>
            <p:sp>
              <p:nvSpPr>
                <p:cNvPr id="922" name="iśľíḍê">
                  <a:extLst>
                    <a:ext uri="{FF2B5EF4-FFF2-40B4-BE49-F238E27FC236}">
                      <a16:creationId xmlns:a16="http://schemas.microsoft.com/office/drawing/2014/main" id="{4FEDE140-2208-A0A0-91C0-BB692AC0EC49}"/>
                    </a:ext>
                  </a:extLst>
                </p:cNvPr>
                <p:cNvSpPr/>
                <p:nvPr/>
              </p:nvSpPr>
              <p:spPr>
                <a:xfrm>
                  <a:off x="5945388" y="2742097"/>
                  <a:ext cx="46982" cy="41218"/>
                </a:xfrm>
                <a:custGeom>
                  <a:avLst/>
                  <a:gdLst>
                    <a:gd name="connsiteX0" fmla="*/ -1404 w 46982"/>
                    <a:gd name="connsiteY0" fmla="*/ 40810 h 41218"/>
                    <a:gd name="connsiteX1" fmla="*/ 45549 w 46982"/>
                    <a:gd name="connsiteY1" fmla="*/ -406 h 41218"/>
                    <a:gd name="connsiteX2" fmla="*/ -1404 w 46982"/>
                    <a:gd name="connsiteY2" fmla="*/ 40810 h 41218"/>
                  </a:gdLst>
                  <a:ahLst/>
                  <a:cxnLst>
                    <a:cxn ang="0">
                      <a:pos x="connsiteX0" y="connsiteY0"/>
                    </a:cxn>
                    <a:cxn ang="0">
                      <a:pos x="connsiteX1" y="connsiteY1"/>
                    </a:cxn>
                    <a:cxn ang="0">
                      <a:pos x="connsiteX2" y="connsiteY2"/>
                    </a:cxn>
                  </a:cxnLst>
                  <a:rect l="l" t="t" r="r" b="b"/>
                  <a:pathLst>
                    <a:path w="46982" h="41218">
                      <a:moveTo>
                        <a:pt x="-1404" y="40810"/>
                      </a:moveTo>
                      <a:cubicBezTo>
                        <a:pt x="20295" y="530"/>
                        <a:pt x="46546" y="-468"/>
                        <a:pt x="45549" y="-406"/>
                      </a:cubicBezTo>
                      <a:cubicBezTo>
                        <a:pt x="26095" y="5643"/>
                        <a:pt x="-1716" y="40436"/>
                        <a:pt x="-1404" y="40810"/>
                      </a:cubicBezTo>
                      <a:close/>
                    </a:path>
                  </a:pathLst>
                </a:custGeom>
                <a:solidFill>
                  <a:srgbClr val="FACDEF"/>
                </a:solidFill>
                <a:ln w="6185" cap="flat">
                  <a:noFill/>
                  <a:prstDash val="solid"/>
                  <a:miter/>
                </a:ln>
              </p:spPr>
              <p:txBody>
                <a:bodyPr rtlCol="0" anchor="ctr"/>
                <a:lstStyle/>
                <a:p>
                  <a:endParaRPr lang="zh-CN" altLang="en-US"/>
                </a:p>
              </p:txBody>
            </p:sp>
            <p:sp>
              <p:nvSpPr>
                <p:cNvPr id="923" name="ïšľíḍê">
                  <a:extLst>
                    <a:ext uri="{FF2B5EF4-FFF2-40B4-BE49-F238E27FC236}">
                      <a16:creationId xmlns:a16="http://schemas.microsoft.com/office/drawing/2014/main" id="{8FA97A39-A291-7344-A733-462F96A76884}"/>
                    </a:ext>
                  </a:extLst>
                </p:cNvPr>
                <p:cNvSpPr/>
                <p:nvPr/>
              </p:nvSpPr>
              <p:spPr>
                <a:xfrm>
                  <a:off x="6005188" y="2745270"/>
                  <a:ext cx="8320" cy="58372"/>
                </a:xfrm>
                <a:custGeom>
                  <a:avLst/>
                  <a:gdLst>
                    <a:gd name="connsiteX0" fmla="*/ -1406 w 8320"/>
                    <a:gd name="connsiteY0" fmla="*/ -399 h 58372"/>
                    <a:gd name="connsiteX1" fmla="*/ 4829 w 8320"/>
                    <a:gd name="connsiteY1" fmla="*/ 57965 h 58372"/>
                    <a:gd name="connsiteX2" fmla="*/ -1406 w 8320"/>
                    <a:gd name="connsiteY2" fmla="*/ -399 h 58372"/>
                  </a:gdLst>
                  <a:ahLst/>
                  <a:cxnLst>
                    <a:cxn ang="0">
                      <a:pos x="connsiteX0" y="connsiteY0"/>
                    </a:cxn>
                    <a:cxn ang="0">
                      <a:pos x="connsiteX1" y="connsiteY1"/>
                    </a:cxn>
                    <a:cxn ang="0">
                      <a:pos x="connsiteX2" y="connsiteY2"/>
                    </a:cxn>
                  </a:cxnLst>
                  <a:rect l="l" t="t" r="r" b="b"/>
                  <a:pathLst>
                    <a:path w="8320" h="58372">
                      <a:moveTo>
                        <a:pt x="-1406" y="-399"/>
                      </a:moveTo>
                      <a:cubicBezTo>
                        <a:pt x="-1406" y="-898"/>
                        <a:pt x="11938" y="18931"/>
                        <a:pt x="4829" y="57965"/>
                      </a:cubicBezTo>
                      <a:cubicBezTo>
                        <a:pt x="4081" y="57965"/>
                        <a:pt x="5204" y="18245"/>
                        <a:pt x="-1406" y="-399"/>
                      </a:cubicBezTo>
                      <a:close/>
                    </a:path>
                  </a:pathLst>
                </a:custGeom>
                <a:solidFill>
                  <a:srgbClr val="FACDEF"/>
                </a:solidFill>
                <a:ln w="6185" cap="flat">
                  <a:noFill/>
                  <a:prstDash val="solid"/>
                  <a:miter/>
                </a:ln>
              </p:spPr>
              <p:txBody>
                <a:bodyPr rtlCol="0" anchor="ctr"/>
                <a:lstStyle/>
                <a:p>
                  <a:endParaRPr lang="zh-CN" altLang="en-US"/>
                </a:p>
              </p:txBody>
            </p:sp>
            <p:sp>
              <p:nvSpPr>
                <p:cNvPr id="924" name="iṡļíḓe">
                  <a:extLst>
                    <a:ext uri="{FF2B5EF4-FFF2-40B4-BE49-F238E27FC236}">
                      <a16:creationId xmlns:a16="http://schemas.microsoft.com/office/drawing/2014/main" id="{4D3E9014-EF88-9CD2-59C6-A5A3396B1F27}"/>
                    </a:ext>
                  </a:extLst>
                </p:cNvPr>
                <p:cNvSpPr/>
                <p:nvPr/>
              </p:nvSpPr>
              <p:spPr>
                <a:xfrm>
                  <a:off x="5967027" y="2730813"/>
                  <a:ext cx="44957" cy="59797"/>
                </a:xfrm>
                <a:custGeom>
                  <a:avLst/>
                  <a:gdLst>
                    <a:gd name="connsiteX0" fmla="*/ 30020 w 44957"/>
                    <a:gd name="connsiteY0" fmla="*/ 59390 h 59797"/>
                    <a:gd name="connsiteX1" fmla="*/ 28960 w 44957"/>
                    <a:gd name="connsiteY1" fmla="*/ 17051 h 59797"/>
                    <a:gd name="connsiteX2" fmla="*/ -1406 w 44957"/>
                    <a:gd name="connsiteY2" fmla="*/ 50161 h 59797"/>
                    <a:gd name="connsiteX3" fmla="*/ 28711 w 44957"/>
                    <a:gd name="connsiteY3" fmla="*/ 14245 h 59797"/>
                    <a:gd name="connsiteX4" fmla="*/ 26030 w 44957"/>
                    <a:gd name="connsiteY4" fmla="*/ -408 h 59797"/>
                    <a:gd name="connsiteX5" fmla="*/ 31081 w 44957"/>
                    <a:gd name="connsiteY5" fmla="*/ 12999 h 59797"/>
                    <a:gd name="connsiteX6" fmla="*/ 43552 w 44957"/>
                    <a:gd name="connsiteY6" fmla="*/ 8384 h 59797"/>
                    <a:gd name="connsiteX7" fmla="*/ 31642 w 44957"/>
                    <a:gd name="connsiteY7" fmla="*/ 15243 h 59797"/>
                    <a:gd name="connsiteX8" fmla="*/ 30020 w 44957"/>
                    <a:gd name="connsiteY8" fmla="*/ 59390 h 5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57" h="59797">
                      <a:moveTo>
                        <a:pt x="30020" y="59390"/>
                      </a:moveTo>
                      <a:cubicBezTo>
                        <a:pt x="30020" y="59390"/>
                        <a:pt x="30644" y="36568"/>
                        <a:pt x="28960" y="17051"/>
                      </a:cubicBezTo>
                      <a:cubicBezTo>
                        <a:pt x="17487" y="26754"/>
                        <a:pt x="7261" y="37878"/>
                        <a:pt x="-1406" y="50161"/>
                      </a:cubicBezTo>
                      <a:cubicBezTo>
                        <a:pt x="4954" y="35539"/>
                        <a:pt x="15430" y="23069"/>
                        <a:pt x="28711" y="14245"/>
                      </a:cubicBezTo>
                      <a:cubicBezTo>
                        <a:pt x="28337" y="9276"/>
                        <a:pt x="27464" y="4369"/>
                        <a:pt x="26030" y="-408"/>
                      </a:cubicBezTo>
                      <a:cubicBezTo>
                        <a:pt x="28462" y="3733"/>
                        <a:pt x="30208" y="8272"/>
                        <a:pt x="31081" y="12999"/>
                      </a:cubicBezTo>
                      <a:cubicBezTo>
                        <a:pt x="34884" y="10623"/>
                        <a:pt x="39124" y="9052"/>
                        <a:pt x="43552" y="8384"/>
                      </a:cubicBezTo>
                      <a:cubicBezTo>
                        <a:pt x="39311" y="10155"/>
                        <a:pt x="35320" y="12462"/>
                        <a:pt x="31642" y="15243"/>
                      </a:cubicBezTo>
                      <a:cubicBezTo>
                        <a:pt x="34011" y="29921"/>
                        <a:pt x="33449" y="44930"/>
                        <a:pt x="30020" y="59390"/>
                      </a:cubicBezTo>
                      <a:close/>
                    </a:path>
                  </a:pathLst>
                </a:custGeom>
                <a:solidFill>
                  <a:srgbClr val="FACDEF"/>
                </a:solidFill>
                <a:ln w="6185" cap="flat">
                  <a:noFill/>
                  <a:prstDash val="solid"/>
                  <a:miter/>
                </a:ln>
              </p:spPr>
              <p:txBody>
                <a:bodyPr rtlCol="0" anchor="ctr"/>
                <a:lstStyle/>
                <a:p>
                  <a:endParaRPr lang="zh-CN" altLang="en-US"/>
                </a:p>
              </p:txBody>
            </p:sp>
          </p:grpSp>
          <p:sp>
            <p:nvSpPr>
              <p:cNvPr id="853" name="işľîḑé">
                <a:extLst>
                  <a:ext uri="{FF2B5EF4-FFF2-40B4-BE49-F238E27FC236}">
                    <a16:creationId xmlns:a16="http://schemas.microsoft.com/office/drawing/2014/main" id="{869C740E-A9E4-60CE-AAA6-EB46CD0C8EB2}"/>
                  </a:ext>
                </a:extLst>
              </p:cNvPr>
              <p:cNvSpPr/>
              <p:nvPr/>
            </p:nvSpPr>
            <p:spPr>
              <a:xfrm>
                <a:off x="5982636" y="2482203"/>
                <a:ext cx="275156" cy="276828"/>
              </a:xfrm>
              <a:custGeom>
                <a:avLst/>
                <a:gdLst>
                  <a:gd name="connsiteX0" fmla="*/ 22892 w 275156"/>
                  <a:gd name="connsiteY0" fmla="*/ 276013 h 276828"/>
                  <a:gd name="connsiteX1" fmla="*/ 29938 w 275156"/>
                  <a:gd name="connsiteY1" fmla="*/ 272957 h 276828"/>
                  <a:gd name="connsiteX2" fmla="*/ 169673 w 275156"/>
                  <a:gd name="connsiteY2" fmla="*/ 151928 h 276828"/>
                  <a:gd name="connsiteX3" fmla="*/ 178029 w 275156"/>
                  <a:gd name="connsiteY3" fmla="*/ 144196 h 276828"/>
                  <a:gd name="connsiteX4" fmla="*/ 271560 w 275156"/>
                  <a:gd name="connsiteY4" fmla="*/ 25287 h 276828"/>
                  <a:gd name="connsiteX5" fmla="*/ 271560 w 275156"/>
                  <a:gd name="connsiteY5" fmla="*/ 25287 h 276828"/>
                  <a:gd name="connsiteX6" fmla="*/ 273181 w 275156"/>
                  <a:gd name="connsiteY6" fmla="*/ 22107 h 276828"/>
                  <a:gd name="connsiteX7" fmla="*/ 273679 w 275156"/>
                  <a:gd name="connsiteY7" fmla="*/ 19051 h 276828"/>
                  <a:gd name="connsiteX8" fmla="*/ 273679 w 275156"/>
                  <a:gd name="connsiteY8" fmla="*/ 19051 h 276828"/>
                  <a:gd name="connsiteX9" fmla="*/ 272245 w 275156"/>
                  <a:gd name="connsiteY9" fmla="*/ 17368 h 276828"/>
                  <a:gd name="connsiteX10" fmla="*/ 264950 w 275156"/>
                  <a:gd name="connsiteY10" fmla="*/ 14936 h 276828"/>
                  <a:gd name="connsiteX11" fmla="*/ 264451 w 275156"/>
                  <a:gd name="connsiteY11" fmla="*/ 13907 h 276828"/>
                  <a:gd name="connsiteX12" fmla="*/ 264451 w 275156"/>
                  <a:gd name="connsiteY12" fmla="*/ 13876 h 276828"/>
                  <a:gd name="connsiteX13" fmla="*/ 267257 w 275156"/>
                  <a:gd name="connsiteY13" fmla="*/ 6705 h 276828"/>
                  <a:gd name="connsiteX14" fmla="*/ 266945 w 275156"/>
                  <a:gd name="connsiteY14" fmla="*/ 4523 h 276828"/>
                  <a:gd name="connsiteX15" fmla="*/ 264201 w 275156"/>
                  <a:gd name="connsiteY15" fmla="*/ 2964 h 276828"/>
                  <a:gd name="connsiteX16" fmla="*/ 96781 w 275156"/>
                  <a:gd name="connsiteY16" fmla="*/ 55217 h 276828"/>
                  <a:gd name="connsiteX17" fmla="*/ 86306 w 275156"/>
                  <a:gd name="connsiteY17" fmla="*/ 65069 h 276828"/>
                  <a:gd name="connsiteX18" fmla="*/ 23577 w 275156"/>
                  <a:gd name="connsiteY18" fmla="*/ 167329 h 276828"/>
                  <a:gd name="connsiteX19" fmla="*/ 23577 w 275156"/>
                  <a:gd name="connsiteY19" fmla="*/ 167329 h 276828"/>
                  <a:gd name="connsiteX20" fmla="*/ -1364 w 275156"/>
                  <a:gd name="connsiteY20" fmla="*/ 258304 h 276828"/>
                  <a:gd name="connsiteX21" fmla="*/ -55 w 275156"/>
                  <a:gd name="connsiteY21" fmla="*/ 264539 h 276828"/>
                  <a:gd name="connsiteX22" fmla="*/ 22892 w 275156"/>
                  <a:gd name="connsiteY22" fmla="*/ 276013 h 276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156" h="276828">
                    <a:moveTo>
                      <a:pt x="22892" y="276013"/>
                    </a:moveTo>
                    <a:cubicBezTo>
                      <a:pt x="25511" y="275732"/>
                      <a:pt x="27943" y="274666"/>
                      <a:pt x="29938" y="272957"/>
                    </a:cubicBezTo>
                    <a:cubicBezTo>
                      <a:pt x="125090" y="177119"/>
                      <a:pt x="162627" y="163650"/>
                      <a:pt x="169673" y="151928"/>
                    </a:cubicBezTo>
                    <a:cubicBezTo>
                      <a:pt x="172354" y="149309"/>
                      <a:pt x="175223" y="146753"/>
                      <a:pt x="178029" y="144196"/>
                    </a:cubicBezTo>
                    <a:cubicBezTo>
                      <a:pt x="216189" y="110575"/>
                      <a:pt x="247865" y="70281"/>
                      <a:pt x="271560" y="25287"/>
                    </a:cubicBezTo>
                    <a:lnTo>
                      <a:pt x="271560" y="25287"/>
                    </a:lnTo>
                    <a:cubicBezTo>
                      <a:pt x="272245" y="24040"/>
                      <a:pt x="272806" y="22980"/>
                      <a:pt x="273181" y="22107"/>
                    </a:cubicBezTo>
                    <a:cubicBezTo>
                      <a:pt x="273679" y="21171"/>
                      <a:pt x="273867" y="20099"/>
                      <a:pt x="273679" y="19051"/>
                    </a:cubicBezTo>
                    <a:lnTo>
                      <a:pt x="273679" y="19051"/>
                    </a:lnTo>
                    <a:cubicBezTo>
                      <a:pt x="273555" y="18259"/>
                      <a:pt x="272994" y="17605"/>
                      <a:pt x="272245" y="17368"/>
                    </a:cubicBezTo>
                    <a:lnTo>
                      <a:pt x="264950" y="14936"/>
                    </a:lnTo>
                    <a:cubicBezTo>
                      <a:pt x="264514" y="14792"/>
                      <a:pt x="264326" y="14331"/>
                      <a:pt x="264451" y="13907"/>
                    </a:cubicBezTo>
                    <a:cubicBezTo>
                      <a:pt x="264451" y="13901"/>
                      <a:pt x="264451" y="13888"/>
                      <a:pt x="264451" y="13876"/>
                    </a:cubicBezTo>
                    <a:cubicBezTo>
                      <a:pt x="265324" y="11507"/>
                      <a:pt x="266322" y="9075"/>
                      <a:pt x="267257" y="6705"/>
                    </a:cubicBezTo>
                    <a:cubicBezTo>
                      <a:pt x="267569" y="5976"/>
                      <a:pt x="267444" y="5128"/>
                      <a:pt x="266945" y="4523"/>
                    </a:cubicBezTo>
                    <a:cubicBezTo>
                      <a:pt x="266260" y="3712"/>
                      <a:pt x="265262" y="3164"/>
                      <a:pt x="264201" y="2964"/>
                    </a:cubicBezTo>
                    <a:cubicBezTo>
                      <a:pt x="252355" y="-341"/>
                      <a:pt x="172977" y="-14308"/>
                      <a:pt x="96781" y="55217"/>
                    </a:cubicBezTo>
                    <a:lnTo>
                      <a:pt x="86306" y="65069"/>
                    </a:lnTo>
                    <a:cubicBezTo>
                      <a:pt x="79260" y="72676"/>
                      <a:pt x="53258" y="95747"/>
                      <a:pt x="23577" y="167329"/>
                    </a:cubicBezTo>
                    <a:lnTo>
                      <a:pt x="23577" y="167329"/>
                    </a:lnTo>
                    <a:cubicBezTo>
                      <a:pt x="11980" y="196648"/>
                      <a:pt x="3562" y="227158"/>
                      <a:pt x="-1364" y="258304"/>
                    </a:cubicBezTo>
                    <a:cubicBezTo>
                      <a:pt x="-1551" y="260467"/>
                      <a:pt x="-1114" y="262631"/>
                      <a:pt x="-55" y="264539"/>
                    </a:cubicBezTo>
                    <a:cubicBezTo>
                      <a:pt x="4061" y="273163"/>
                      <a:pt x="13539" y="277889"/>
                      <a:pt x="22892" y="276013"/>
                    </a:cubicBezTo>
                    <a:close/>
                  </a:path>
                </a:pathLst>
              </a:custGeom>
              <a:gradFill>
                <a:gsLst>
                  <a:gs pos="0">
                    <a:srgbClr val="FF73BE"/>
                  </a:gs>
                  <a:gs pos="50000">
                    <a:srgbClr val="FFA2D4"/>
                  </a:gs>
                  <a:gs pos="100000">
                    <a:srgbClr val="FFD1EA"/>
                  </a:gs>
                </a:gsLst>
                <a:lin ang="13811288" scaled="1"/>
              </a:gradFill>
              <a:ln w="6185" cap="flat">
                <a:noFill/>
                <a:prstDash val="solid"/>
                <a:miter/>
              </a:ln>
            </p:spPr>
            <p:txBody>
              <a:bodyPr rtlCol="0" anchor="ctr"/>
              <a:lstStyle/>
              <a:p>
                <a:endParaRPr lang="zh-CN" altLang="en-US"/>
              </a:p>
            </p:txBody>
          </p:sp>
          <p:sp>
            <p:nvSpPr>
              <p:cNvPr id="854" name="íṩ1idé">
                <a:extLst>
                  <a:ext uri="{FF2B5EF4-FFF2-40B4-BE49-F238E27FC236}">
                    <a16:creationId xmlns:a16="http://schemas.microsoft.com/office/drawing/2014/main" id="{D3B67038-F24D-E3D2-455D-7AF15750CC62}"/>
                  </a:ext>
                </a:extLst>
              </p:cNvPr>
              <p:cNvSpPr/>
              <p:nvPr/>
            </p:nvSpPr>
            <p:spPr>
              <a:xfrm>
                <a:off x="5982636" y="2501662"/>
                <a:ext cx="275085" cy="257379"/>
              </a:xfrm>
              <a:custGeom>
                <a:avLst/>
                <a:gdLst>
                  <a:gd name="connsiteX0" fmla="*/ 22892 w 275085"/>
                  <a:gd name="connsiteY0" fmla="*/ 256553 h 257379"/>
                  <a:gd name="connsiteX1" fmla="*/ 29938 w 275085"/>
                  <a:gd name="connsiteY1" fmla="*/ 253498 h 257379"/>
                  <a:gd name="connsiteX2" fmla="*/ 169673 w 275085"/>
                  <a:gd name="connsiteY2" fmla="*/ 132469 h 257379"/>
                  <a:gd name="connsiteX3" fmla="*/ 178029 w 275085"/>
                  <a:gd name="connsiteY3" fmla="*/ 124737 h 257379"/>
                  <a:gd name="connsiteX4" fmla="*/ 271560 w 275085"/>
                  <a:gd name="connsiteY4" fmla="*/ 5828 h 257379"/>
                  <a:gd name="connsiteX5" fmla="*/ 271560 w 275085"/>
                  <a:gd name="connsiteY5" fmla="*/ 5828 h 257379"/>
                  <a:gd name="connsiteX6" fmla="*/ 273679 w 275085"/>
                  <a:gd name="connsiteY6" fmla="*/ -408 h 257379"/>
                  <a:gd name="connsiteX7" fmla="*/ 116173 w 275085"/>
                  <a:gd name="connsiteY7" fmla="*/ 147247 h 257379"/>
                  <a:gd name="connsiteX8" fmla="*/ 26570 w 275085"/>
                  <a:gd name="connsiteY8" fmla="*/ 222383 h 257379"/>
                  <a:gd name="connsiteX9" fmla="*/ 23577 w 275085"/>
                  <a:gd name="connsiteY9" fmla="*/ 147995 h 257379"/>
                  <a:gd name="connsiteX10" fmla="*/ -1364 w 275085"/>
                  <a:gd name="connsiteY10" fmla="*/ 238970 h 257379"/>
                  <a:gd name="connsiteX11" fmla="*/ -55 w 275085"/>
                  <a:gd name="connsiteY11" fmla="*/ 245205 h 257379"/>
                  <a:gd name="connsiteX12" fmla="*/ 22892 w 275085"/>
                  <a:gd name="connsiteY12" fmla="*/ 256553 h 25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5085" h="257379">
                    <a:moveTo>
                      <a:pt x="22892" y="256553"/>
                    </a:moveTo>
                    <a:cubicBezTo>
                      <a:pt x="25511" y="256273"/>
                      <a:pt x="27943" y="255207"/>
                      <a:pt x="29938" y="253498"/>
                    </a:cubicBezTo>
                    <a:cubicBezTo>
                      <a:pt x="125090" y="157660"/>
                      <a:pt x="162627" y="144191"/>
                      <a:pt x="169673" y="132469"/>
                    </a:cubicBezTo>
                    <a:cubicBezTo>
                      <a:pt x="172354" y="129850"/>
                      <a:pt x="175223" y="127293"/>
                      <a:pt x="178029" y="124737"/>
                    </a:cubicBezTo>
                    <a:cubicBezTo>
                      <a:pt x="216189" y="91116"/>
                      <a:pt x="247865" y="50822"/>
                      <a:pt x="271560" y="5828"/>
                    </a:cubicBezTo>
                    <a:lnTo>
                      <a:pt x="271560" y="5828"/>
                    </a:lnTo>
                    <a:cubicBezTo>
                      <a:pt x="272744" y="2273"/>
                      <a:pt x="273555" y="91"/>
                      <a:pt x="273679" y="-408"/>
                    </a:cubicBezTo>
                    <a:cubicBezTo>
                      <a:pt x="217561" y="56522"/>
                      <a:pt x="162066" y="104971"/>
                      <a:pt x="116173" y="147247"/>
                    </a:cubicBezTo>
                    <a:cubicBezTo>
                      <a:pt x="70593" y="188151"/>
                      <a:pt x="34677" y="222944"/>
                      <a:pt x="26570" y="222383"/>
                    </a:cubicBezTo>
                    <a:cubicBezTo>
                      <a:pt x="13601" y="222383"/>
                      <a:pt x="17717" y="170255"/>
                      <a:pt x="23577" y="147995"/>
                    </a:cubicBezTo>
                    <a:cubicBezTo>
                      <a:pt x="11980" y="177314"/>
                      <a:pt x="3562" y="207824"/>
                      <a:pt x="-1364" y="238970"/>
                    </a:cubicBezTo>
                    <a:cubicBezTo>
                      <a:pt x="-1551" y="241133"/>
                      <a:pt x="-1114" y="243297"/>
                      <a:pt x="-55" y="245205"/>
                    </a:cubicBezTo>
                    <a:cubicBezTo>
                      <a:pt x="4123" y="253779"/>
                      <a:pt x="13539" y="258449"/>
                      <a:pt x="22892" y="256553"/>
                    </a:cubicBezTo>
                    <a:close/>
                  </a:path>
                </a:pathLst>
              </a:custGeom>
              <a:solidFill>
                <a:srgbClr val="FACDEF"/>
              </a:solidFill>
              <a:ln w="6185" cap="flat">
                <a:noFill/>
                <a:prstDash val="solid"/>
                <a:miter/>
              </a:ln>
            </p:spPr>
            <p:txBody>
              <a:bodyPr rtlCol="0" anchor="ctr"/>
              <a:lstStyle/>
              <a:p>
                <a:endParaRPr lang="zh-CN" altLang="en-US"/>
              </a:p>
            </p:txBody>
          </p:sp>
          <p:sp>
            <p:nvSpPr>
              <p:cNvPr id="855" name="îśḷîďé">
                <a:extLst>
                  <a:ext uri="{FF2B5EF4-FFF2-40B4-BE49-F238E27FC236}">
                    <a16:creationId xmlns:a16="http://schemas.microsoft.com/office/drawing/2014/main" id="{3B41CDBE-262D-B3B9-7B4F-2D449089AC34}"/>
                  </a:ext>
                </a:extLst>
              </p:cNvPr>
              <p:cNvSpPr/>
              <p:nvPr/>
            </p:nvSpPr>
            <p:spPr>
              <a:xfrm>
                <a:off x="6182511" y="2502478"/>
                <a:ext cx="11007" cy="10269"/>
              </a:xfrm>
              <a:custGeom>
                <a:avLst/>
                <a:gdLst>
                  <a:gd name="connsiteX0" fmla="*/ -896 w 11007"/>
                  <a:gd name="connsiteY0" fmla="*/ 7880 h 10269"/>
                  <a:gd name="connsiteX1" fmla="*/ 6400 w 11007"/>
                  <a:gd name="connsiteY1" fmla="*/ 8815 h 10269"/>
                  <a:gd name="connsiteX2" fmla="*/ 9331 w 11007"/>
                  <a:gd name="connsiteY2" fmla="*/ 2798 h 10269"/>
                  <a:gd name="connsiteX3" fmla="*/ 3345 w 11007"/>
                  <a:gd name="connsiteY3" fmla="*/ -151 h 10269"/>
                  <a:gd name="connsiteX4" fmla="*/ 1536 w 11007"/>
                  <a:gd name="connsiteY4" fmla="*/ 959 h 10269"/>
                  <a:gd name="connsiteX5" fmla="*/ -896 w 11007"/>
                  <a:gd name="connsiteY5" fmla="*/ 7861 h 10269"/>
                  <a:gd name="connsiteX6" fmla="*/ -896 w 11007"/>
                  <a:gd name="connsiteY6" fmla="*/ 7880 h 1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07" h="10269">
                    <a:moveTo>
                      <a:pt x="-896" y="7880"/>
                    </a:moveTo>
                    <a:cubicBezTo>
                      <a:pt x="913" y="10100"/>
                      <a:pt x="4093" y="10518"/>
                      <a:pt x="6400" y="8815"/>
                    </a:cubicBezTo>
                    <a:cubicBezTo>
                      <a:pt x="8894" y="7967"/>
                      <a:pt x="10204" y="5274"/>
                      <a:pt x="9331" y="2798"/>
                    </a:cubicBezTo>
                    <a:cubicBezTo>
                      <a:pt x="8520" y="323"/>
                      <a:pt x="5777" y="-999"/>
                      <a:pt x="3345" y="-151"/>
                    </a:cubicBezTo>
                    <a:cubicBezTo>
                      <a:pt x="2659" y="80"/>
                      <a:pt x="2035" y="460"/>
                      <a:pt x="1536" y="959"/>
                    </a:cubicBezTo>
                    <a:cubicBezTo>
                      <a:pt x="-1020" y="2187"/>
                      <a:pt x="-2142" y="5280"/>
                      <a:pt x="-896" y="7861"/>
                    </a:cubicBezTo>
                    <a:cubicBezTo>
                      <a:pt x="-896" y="7868"/>
                      <a:pt x="-896" y="7874"/>
                      <a:pt x="-896" y="7880"/>
                    </a:cubicBezTo>
                    <a:close/>
                  </a:path>
                </a:pathLst>
              </a:custGeom>
              <a:solidFill>
                <a:srgbClr val="262666"/>
              </a:solidFill>
              <a:ln w="6185" cap="flat">
                <a:noFill/>
                <a:prstDash val="solid"/>
                <a:miter/>
              </a:ln>
            </p:spPr>
            <p:txBody>
              <a:bodyPr rtlCol="0" anchor="ctr"/>
              <a:lstStyle/>
              <a:p>
                <a:endParaRPr lang="zh-CN" altLang="en-US"/>
              </a:p>
            </p:txBody>
          </p:sp>
          <p:sp>
            <p:nvSpPr>
              <p:cNvPr id="856" name="íS1îḋè">
                <a:extLst>
                  <a:ext uri="{FF2B5EF4-FFF2-40B4-BE49-F238E27FC236}">
                    <a16:creationId xmlns:a16="http://schemas.microsoft.com/office/drawing/2014/main" id="{4845CFFF-019B-C16B-D333-4C144ECB4833}"/>
                  </a:ext>
                </a:extLst>
              </p:cNvPr>
              <p:cNvSpPr/>
              <p:nvPr/>
            </p:nvSpPr>
            <p:spPr>
              <a:xfrm>
                <a:off x="6183396" y="2503906"/>
                <a:ext cx="10061" cy="9079"/>
              </a:xfrm>
              <a:custGeom>
                <a:avLst/>
                <a:gdLst>
                  <a:gd name="connsiteX0" fmla="*/ 4642 w 10061"/>
                  <a:gd name="connsiteY0" fmla="*/ 6514 h 9079"/>
                  <a:gd name="connsiteX1" fmla="*/ 7074 w 10061"/>
                  <a:gd name="connsiteY1" fmla="*/ -408 h 9079"/>
                  <a:gd name="connsiteX2" fmla="*/ 7074 w 10061"/>
                  <a:gd name="connsiteY2" fmla="*/ -408 h 9079"/>
                  <a:gd name="connsiteX3" fmla="*/ 8133 w 10061"/>
                  <a:gd name="connsiteY3" fmla="*/ 715 h 9079"/>
                  <a:gd name="connsiteX4" fmla="*/ 5701 w 10061"/>
                  <a:gd name="connsiteY4" fmla="*/ 7624 h 9079"/>
                  <a:gd name="connsiteX5" fmla="*/ 5701 w 10061"/>
                  <a:gd name="connsiteY5" fmla="*/ 7636 h 9079"/>
                  <a:gd name="connsiteX6" fmla="*/ -1406 w 10061"/>
                  <a:gd name="connsiteY6" fmla="*/ 6950 h 9079"/>
                  <a:gd name="connsiteX7" fmla="*/ 4642 w 10061"/>
                  <a:gd name="connsiteY7" fmla="*/ 6514 h 9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61" h="9079">
                    <a:moveTo>
                      <a:pt x="4642" y="6514"/>
                    </a:moveTo>
                    <a:cubicBezTo>
                      <a:pt x="7199" y="5254"/>
                      <a:pt x="8258" y="2174"/>
                      <a:pt x="7074" y="-408"/>
                    </a:cubicBezTo>
                    <a:lnTo>
                      <a:pt x="7074" y="-408"/>
                    </a:lnTo>
                    <a:cubicBezTo>
                      <a:pt x="7510" y="-115"/>
                      <a:pt x="7884" y="266"/>
                      <a:pt x="8133" y="715"/>
                    </a:cubicBezTo>
                    <a:cubicBezTo>
                      <a:pt x="9381" y="3290"/>
                      <a:pt x="8321" y="6383"/>
                      <a:pt x="5701" y="7624"/>
                    </a:cubicBezTo>
                    <a:cubicBezTo>
                      <a:pt x="5701" y="7630"/>
                      <a:pt x="5701" y="7630"/>
                      <a:pt x="5701" y="7636"/>
                    </a:cubicBezTo>
                    <a:cubicBezTo>
                      <a:pt x="3519" y="9245"/>
                      <a:pt x="464" y="8952"/>
                      <a:pt x="-1406" y="6950"/>
                    </a:cubicBezTo>
                    <a:cubicBezTo>
                      <a:pt x="526" y="7954"/>
                      <a:pt x="2896" y="7786"/>
                      <a:pt x="4642" y="6514"/>
                    </a:cubicBezTo>
                    <a:close/>
                  </a:path>
                </a:pathLst>
              </a:custGeom>
              <a:solidFill>
                <a:srgbClr val="FFFFFF"/>
              </a:solidFill>
              <a:ln w="6185" cap="flat">
                <a:noFill/>
                <a:prstDash val="solid"/>
                <a:miter/>
              </a:ln>
            </p:spPr>
            <p:txBody>
              <a:bodyPr rtlCol="0" anchor="ctr"/>
              <a:lstStyle/>
              <a:p>
                <a:endParaRPr lang="zh-CN" altLang="en-US"/>
              </a:p>
            </p:txBody>
          </p:sp>
          <p:sp>
            <p:nvSpPr>
              <p:cNvPr id="857" name="ïṩļiďé">
                <a:extLst>
                  <a:ext uri="{FF2B5EF4-FFF2-40B4-BE49-F238E27FC236}">
                    <a16:creationId xmlns:a16="http://schemas.microsoft.com/office/drawing/2014/main" id="{3CE3B65C-828E-7121-B363-54AF82071229}"/>
                  </a:ext>
                </a:extLst>
              </p:cNvPr>
              <p:cNvSpPr/>
              <p:nvPr/>
            </p:nvSpPr>
            <p:spPr>
              <a:xfrm>
                <a:off x="6186616" y="2503860"/>
                <a:ext cx="3224" cy="2922"/>
              </a:xfrm>
              <a:custGeom>
                <a:avLst/>
                <a:gdLst>
                  <a:gd name="connsiteX0" fmla="*/ -1260 w 3224"/>
                  <a:gd name="connsiteY0" fmla="*/ 2071 h 2922"/>
                  <a:gd name="connsiteX1" fmla="*/ 923 w 3224"/>
                  <a:gd name="connsiteY1" fmla="*/ 2071 h 2922"/>
                  <a:gd name="connsiteX2" fmla="*/ 1672 w 3224"/>
                  <a:gd name="connsiteY2" fmla="*/ 13 h 2922"/>
                  <a:gd name="connsiteX3" fmla="*/ -511 w 3224"/>
                  <a:gd name="connsiteY3" fmla="*/ 13 h 2922"/>
                  <a:gd name="connsiteX4" fmla="*/ -1260 w 3224"/>
                  <a:gd name="connsiteY4" fmla="*/ 2071 h 29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4" h="2922">
                    <a:moveTo>
                      <a:pt x="-1260" y="2071"/>
                    </a:moveTo>
                    <a:cubicBezTo>
                      <a:pt x="-636" y="2663"/>
                      <a:pt x="299" y="2663"/>
                      <a:pt x="923" y="2071"/>
                    </a:cubicBezTo>
                    <a:cubicBezTo>
                      <a:pt x="1672" y="1703"/>
                      <a:pt x="2045" y="786"/>
                      <a:pt x="1672" y="13"/>
                    </a:cubicBezTo>
                    <a:cubicBezTo>
                      <a:pt x="1047" y="-548"/>
                      <a:pt x="113" y="-548"/>
                      <a:pt x="-511" y="13"/>
                    </a:cubicBezTo>
                    <a:cubicBezTo>
                      <a:pt x="-1260" y="381"/>
                      <a:pt x="-1633" y="1298"/>
                      <a:pt x="-1260" y="2071"/>
                    </a:cubicBezTo>
                    <a:close/>
                  </a:path>
                </a:pathLst>
              </a:custGeom>
              <a:solidFill>
                <a:srgbClr val="FFFFFF"/>
              </a:solidFill>
              <a:ln w="6185" cap="flat">
                <a:noFill/>
                <a:prstDash val="solid"/>
                <a:miter/>
              </a:ln>
            </p:spPr>
            <p:txBody>
              <a:bodyPr rtlCol="0" anchor="ctr"/>
              <a:lstStyle/>
              <a:p>
                <a:endParaRPr lang="zh-CN" altLang="en-US"/>
              </a:p>
            </p:txBody>
          </p:sp>
          <p:sp>
            <p:nvSpPr>
              <p:cNvPr id="858" name="ïṥliḋe">
                <a:extLst>
                  <a:ext uri="{FF2B5EF4-FFF2-40B4-BE49-F238E27FC236}">
                    <a16:creationId xmlns:a16="http://schemas.microsoft.com/office/drawing/2014/main" id="{C7A77595-D593-F4CB-F34B-71BDBC15D398}"/>
                  </a:ext>
                </a:extLst>
              </p:cNvPr>
              <p:cNvSpPr/>
              <p:nvPr/>
            </p:nvSpPr>
            <p:spPr>
              <a:xfrm>
                <a:off x="6139561" y="2497172"/>
                <a:ext cx="76196" cy="74202"/>
              </a:xfrm>
              <a:custGeom>
                <a:avLst/>
                <a:gdLst>
                  <a:gd name="connsiteX0" fmla="*/ 1649 w 76196"/>
                  <a:gd name="connsiteY0" fmla="*/ 3708 h 74202"/>
                  <a:gd name="connsiteX1" fmla="*/ 3582 w 76196"/>
                  <a:gd name="connsiteY1" fmla="*/ 17550 h 74202"/>
                  <a:gd name="connsiteX2" fmla="*/ 53964 w 76196"/>
                  <a:gd name="connsiteY2" fmla="*/ 69117 h 74202"/>
                  <a:gd name="connsiteX3" fmla="*/ 74790 w 76196"/>
                  <a:gd name="connsiteY3" fmla="*/ 71674 h 74202"/>
                  <a:gd name="connsiteX4" fmla="*/ 73106 w 76196"/>
                  <a:gd name="connsiteY4" fmla="*/ 73794 h 74202"/>
                  <a:gd name="connsiteX5" fmla="*/ 33387 w 76196"/>
                  <a:gd name="connsiteY5" fmla="*/ 63380 h 74202"/>
                  <a:gd name="connsiteX6" fmla="*/ 1337 w 76196"/>
                  <a:gd name="connsiteY6" fmla="*/ 22476 h 74202"/>
                  <a:gd name="connsiteX7" fmla="*/ -1406 w 76196"/>
                  <a:gd name="connsiteY7" fmla="*/ 6825 h 74202"/>
                  <a:gd name="connsiteX8" fmla="*/ -1406 w 76196"/>
                  <a:gd name="connsiteY8" fmla="*/ 964 h 74202"/>
                  <a:gd name="connsiteX9" fmla="*/ 1711 w 76196"/>
                  <a:gd name="connsiteY9" fmla="*/ -408 h 74202"/>
                  <a:gd name="connsiteX10" fmla="*/ 1649 w 76196"/>
                  <a:gd name="connsiteY10" fmla="*/ 3708 h 7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96" h="74202">
                    <a:moveTo>
                      <a:pt x="1649" y="3708"/>
                    </a:moveTo>
                    <a:cubicBezTo>
                      <a:pt x="1899" y="8372"/>
                      <a:pt x="2522" y="13005"/>
                      <a:pt x="3582" y="17550"/>
                    </a:cubicBezTo>
                    <a:cubicBezTo>
                      <a:pt x="9256" y="42891"/>
                      <a:pt x="28773" y="62850"/>
                      <a:pt x="53964" y="69117"/>
                    </a:cubicBezTo>
                    <a:cubicBezTo>
                      <a:pt x="60761" y="70938"/>
                      <a:pt x="67744" y="71798"/>
                      <a:pt x="74790" y="71674"/>
                    </a:cubicBezTo>
                    <a:lnTo>
                      <a:pt x="73106" y="73794"/>
                    </a:lnTo>
                    <a:cubicBezTo>
                      <a:pt x="59202" y="73875"/>
                      <a:pt x="45484" y="70283"/>
                      <a:pt x="33387" y="63380"/>
                    </a:cubicBezTo>
                    <a:cubicBezTo>
                      <a:pt x="17736" y="54514"/>
                      <a:pt x="6201" y="39811"/>
                      <a:pt x="1337" y="22476"/>
                    </a:cubicBezTo>
                    <a:cubicBezTo>
                      <a:pt x="-97" y="17363"/>
                      <a:pt x="-1033" y="12119"/>
                      <a:pt x="-1406" y="6825"/>
                    </a:cubicBezTo>
                    <a:cubicBezTo>
                      <a:pt x="-1406" y="4892"/>
                      <a:pt x="-1406" y="2959"/>
                      <a:pt x="-1406" y="964"/>
                    </a:cubicBezTo>
                    <a:lnTo>
                      <a:pt x="1711" y="-408"/>
                    </a:lnTo>
                    <a:cubicBezTo>
                      <a:pt x="1524" y="964"/>
                      <a:pt x="1587" y="2523"/>
                      <a:pt x="1649" y="3708"/>
                    </a:cubicBezTo>
                    <a:close/>
                  </a:path>
                </a:pathLst>
              </a:custGeom>
              <a:solidFill>
                <a:srgbClr val="FACDEF"/>
              </a:solidFill>
              <a:ln w="6185" cap="flat">
                <a:noFill/>
                <a:prstDash val="solid"/>
                <a:miter/>
              </a:ln>
            </p:spPr>
            <p:txBody>
              <a:bodyPr rtlCol="0" anchor="ctr"/>
              <a:lstStyle/>
              <a:p>
                <a:endParaRPr lang="zh-CN" altLang="en-US"/>
              </a:p>
            </p:txBody>
          </p:sp>
          <p:sp>
            <p:nvSpPr>
              <p:cNvPr id="859" name="iṩḷïďê">
                <a:extLst>
                  <a:ext uri="{FF2B5EF4-FFF2-40B4-BE49-F238E27FC236}">
                    <a16:creationId xmlns:a16="http://schemas.microsoft.com/office/drawing/2014/main" id="{AC936A4F-0D64-8EAB-EBE0-A4093C50A2A4}"/>
                  </a:ext>
                </a:extLst>
              </p:cNvPr>
              <p:cNvSpPr/>
              <p:nvPr/>
            </p:nvSpPr>
            <p:spPr>
              <a:xfrm>
                <a:off x="6215072" y="2492059"/>
                <a:ext cx="36103" cy="24816"/>
              </a:xfrm>
              <a:custGeom>
                <a:avLst/>
                <a:gdLst>
                  <a:gd name="connsiteX0" fmla="*/ 33262 w 36103"/>
                  <a:gd name="connsiteY0" fmla="*/ -408 h 24816"/>
                  <a:gd name="connsiteX1" fmla="*/ 31642 w 36103"/>
                  <a:gd name="connsiteY1" fmla="*/ 3770 h 24816"/>
                  <a:gd name="connsiteX2" fmla="*/ 32078 w 36103"/>
                  <a:gd name="connsiteY2" fmla="*/ 4818 h 24816"/>
                  <a:gd name="connsiteX3" fmla="*/ 32140 w 36103"/>
                  <a:gd name="connsiteY3" fmla="*/ 4830 h 24816"/>
                  <a:gd name="connsiteX4" fmla="*/ 34697 w 36103"/>
                  <a:gd name="connsiteY4" fmla="*/ 5703 h 24816"/>
                  <a:gd name="connsiteX5" fmla="*/ -1406 w 36103"/>
                  <a:gd name="connsiteY5" fmla="*/ 24409 h 24816"/>
                  <a:gd name="connsiteX6" fmla="*/ 33262 w 36103"/>
                  <a:gd name="connsiteY6" fmla="*/ -408 h 24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103" h="24816">
                    <a:moveTo>
                      <a:pt x="33262" y="-408"/>
                    </a:moveTo>
                    <a:cubicBezTo>
                      <a:pt x="32701" y="964"/>
                      <a:pt x="32203" y="2398"/>
                      <a:pt x="31642" y="3770"/>
                    </a:cubicBezTo>
                    <a:cubicBezTo>
                      <a:pt x="31454" y="4188"/>
                      <a:pt x="31703" y="4655"/>
                      <a:pt x="32078" y="4818"/>
                    </a:cubicBezTo>
                    <a:cubicBezTo>
                      <a:pt x="32140" y="4824"/>
                      <a:pt x="32140" y="4824"/>
                      <a:pt x="32140" y="4830"/>
                    </a:cubicBezTo>
                    <a:lnTo>
                      <a:pt x="34697" y="5703"/>
                    </a:lnTo>
                    <a:cubicBezTo>
                      <a:pt x="24096" y="14389"/>
                      <a:pt x="11813" y="20762"/>
                      <a:pt x="-1406" y="24409"/>
                    </a:cubicBezTo>
                    <a:cubicBezTo>
                      <a:pt x="11938" y="18984"/>
                      <a:pt x="23847" y="10479"/>
                      <a:pt x="33262" y="-408"/>
                    </a:cubicBezTo>
                    <a:close/>
                  </a:path>
                </a:pathLst>
              </a:custGeom>
              <a:solidFill>
                <a:srgbClr val="FACDEF"/>
              </a:solidFill>
              <a:ln w="6185" cap="flat">
                <a:noFill/>
                <a:prstDash val="solid"/>
                <a:miter/>
              </a:ln>
            </p:spPr>
            <p:txBody>
              <a:bodyPr rtlCol="0" anchor="ctr"/>
              <a:lstStyle/>
              <a:p>
                <a:endParaRPr lang="zh-CN" altLang="en-US"/>
              </a:p>
            </p:txBody>
          </p:sp>
          <p:sp>
            <p:nvSpPr>
              <p:cNvPr id="860" name="îŝḷïḑe">
                <a:extLst>
                  <a:ext uri="{FF2B5EF4-FFF2-40B4-BE49-F238E27FC236}">
                    <a16:creationId xmlns:a16="http://schemas.microsoft.com/office/drawing/2014/main" id="{55AF4056-AF09-B0DA-CAE1-F114076652F4}"/>
                  </a:ext>
                </a:extLst>
              </p:cNvPr>
              <p:cNvSpPr/>
              <p:nvPr/>
            </p:nvSpPr>
            <p:spPr>
              <a:xfrm>
                <a:off x="6165548" y="2525793"/>
                <a:ext cx="47904" cy="29433"/>
              </a:xfrm>
              <a:custGeom>
                <a:avLst/>
                <a:gdLst>
                  <a:gd name="connsiteX0" fmla="*/ -1392 w 47904"/>
                  <a:gd name="connsiteY0" fmla="*/ -408 h 29433"/>
                  <a:gd name="connsiteX1" fmla="*/ 46496 w 47904"/>
                  <a:gd name="connsiteY1" fmla="*/ 29023 h 29433"/>
                  <a:gd name="connsiteX2" fmla="*/ -1392 w 47904"/>
                  <a:gd name="connsiteY2" fmla="*/ -408 h 29433"/>
                </a:gdLst>
                <a:ahLst/>
                <a:cxnLst>
                  <a:cxn ang="0">
                    <a:pos x="connsiteX0" y="connsiteY0"/>
                  </a:cxn>
                  <a:cxn ang="0">
                    <a:pos x="connsiteX1" y="connsiteY1"/>
                  </a:cxn>
                  <a:cxn ang="0">
                    <a:pos x="connsiteX2" y="connsiteY2"/>
                  </a:cxn>
                </a:cxnLst>
                <a:rect l="l" t="t" r="r" b="b"/>
                <a:pathLst>
                  <a:path w="47904" h="29433">
                    <a:moveTo>
                      <a:pt x="-1392" y="-408"/>
                    </a:moveTo>
                    <a:cubicBezTo>
                      <a:pt x="-1765" y="91"/>
                      <a:pt x="4844" y="29335"/>
                      <a:pt x="46496" y="29023"/>
                    </a:cubicBezTo>
                    <a:cubicBezTo>
                      <a:pt x="46746" y="28587"/>
                      <a:pt x="11578" y="27839"/>
                      <a:pt x="-1392" y="-408"/>
                    </a:cubicBezTo>
                    <a:close/>
                  </a:path>
                </a:pathLst>
              </a:custGeom>
              <a:solidFill>
                <a:srgbClr val="FACDEF"/>
              </a:solidFill>
              <a:ln w="6185" cap="flat">
                <a:noFill/>
                <a:prstDash val="solid"/>
                <a:miter/>
              </a:ln>
            </p:spPr>
            <p:txBody>
              <a:bodyPr rtlCol="0" anchor="ctr"/>
              <a:lstStyle/>
              <a:p>
                <a:endParaRPr lang="zh-CN" altLang="en-US"/>
              </a:p>
            </p:txBody>
          </p:sp>
          <p:sp>
            <p:nvSpPr>
              <p:cNvPr id="861" name="ïṥľïďé">
                <a:extLst>
                  <a:ext uri="{FF2B5EF4-FFF2-40B4-BE49-F238E27FC236}">
                    <a16:creationId xmlns:a16="http://schemas.microsoft.com/office/drawing/2014/main" id="{16FF86B3-6176-EF5A-F276-A3945C1926D8}"/>
                  </a:ext>
                </a:extLst>
              </p:cNvPr>
              <p:cNvSpPr/>
              <p:nvPr/>
            </p:nvSpPr>
            <p:spPr>
              <a:xfrm>
                <a:off x="6111927" y="2582305"/>
                <a:ext cx="44975" cy="60091"/>
              </a:xfrm>
              <a:custGeom>
                <a:avLst/>
                <a:gdLst>
                  <a:gd name="connsiteX0" fmla="*/ 16687 w 44975"/>
                  <a:gd name="connsiteY0" fmla="*/ 58123 h 60091"/>
                  <a:gd name="connsiteX1" fmla="*/ 9516 w 44975"/>
                  <a:gd name="connsiteY1" fmla="*/ 51888 h 60091"/>
                  <a:gd name="connsiteX2" fmla="*/ -1333 w 44975"/>
                  <a:gd name="connsiteY2" fmla="*/ 42722 h 60091"/>
                  <a:gd name="connsiteX3" fmla="*/ 32712 w 44975"/>
                  <a:gd name="connsiteY3" fmla="*/ 633 h 60091"/>
                  <a:gd name="connsiteX4" fmla="*/ 37202 w 44975"/>
                  <a:gd name="connsiteY4" fmla="*/ 259 h 60091"/>
                  <a:gd name="connsiteX5" fmla="*/ 42564 w 44975"/>
                  <a:gd name="connsiteY5" fmla="*/ 4748 h 60091"/>
                  <a:gd name="connsiteX6" fmla="*/ 43375 w 44975"/>
                  <a:gd name="connsiteY6" fmla="*/ 8053 h 60091"/>
                  <a:gd name="connsiteX7" fmla="*/ 16687 w 44975"/>
                  <a:gd name="connsiteY7" fmla="*/ 58123 h 60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75" h="60091">
                    <a:moveTo>
                      <a:pt x="16687" y="58123"/>
                    </a:moveTo>
                    <a:cubicBezTo>
                      <a:pt x="14567" y="55442"/>
                      <a:pt x="10888" y="55816"/>
                      <a:pt x="9516" y="51888"/>
                    </a:cubicBezTo>
                    <a:cubicBezTo>
                      <a:pt x="8145" y="47960"/>
                      <a:pt x="288" y="48895"/>
                      <a:pt x="-1333" y="42722"/>
                    </a:cubicBezTo>
                    <a:cubicBezTo>
                      <a:pt x="-2955" y="36549"/>
                      <a:pt x="22922" y="9051"/>
                      <a:pt x="32712" y="633"/>
                    </a:cubicBezTo>
                    <a:cubicBezTo>
                      <a:pt x="33897" y="-595"/>
                      <a:pt x="35830" y="-757"/>
                      <a:pt x="37202" y="259"/>
                    </a:cubicBezTo>
                    <a:lnTo>
                      <a:pt x="42564" y="4748"/>
                    </a:lnTo>
                    <a:cubicBezTo>
                      <a:pt x="43500" y="5565"/>
                      <a:pt x="43811" y="6893"/>
                      <a:pt x="43375" y="8053"/>
                    </a:cubicBezTo>
                    <a:cubicBezTo>
                      <a:pt x="30779" y="48334"/>
                      <a:pt x="22610" y="65169"/>
                      <a:pt x="16687" y="58123"/>
                    </a:cubicBezTo>
                    <a:close/>
                  </a:path>
                </a:pathLst>
              </a:custGeom>
              <a:solidFill>
                <a:srgbClr val="FFA6E7"/>
              </a:solidFill>
              <a:ln w="6185" cap="flat">
                <a:noFill/>
                <a:prstDash val="solid"/>
                <a:miter/>
              </a:ln>
            </p:spPr>
            <p:txBody>
              <a:bodyPr rtlCol="0" anchor="ctr"/>
              <a:lstStyle/>
              <a:p>
                <a:endParaRPr lang="zh-CN" altLang="en-US"/>
              </a:p>
            </p:txBody>
          </p:sp>
          <p:sp>
            <p:nvSpPr>
              <p:cNvPr id="862" name="iṩļïḓe">
                <a:extLst>
                  <a:ext uri="{FF2B5EF4-FFF2-40B4-BE49-F238E27FC236}">
                    <a16:creationId xmlns:a16="http://schemas.microsoft.com/office/drawing/2014/main" id="{6B2B3CDB-049D-0A2C-7FD3-38D3BD4853F1}"/>
                  </a:ext>
                </a:extLst>
              </p:cNvPr>
              <p:cNvSpPr/>
              <p:nvPr/>
            </p:nvSpPr>
            <p:spPr>
              <a:xfrm>
                <a:off x="6121166" y="2587773"/>
                <a:ext cx="25877" cy="29431"/>
              </a:xfrm>
              <a:custGeom>
                <a:avLst/>
                <a:gdLst>
                  <a:gd name="connsiteX0" fmla="*/ -1406 w 25877"/>
                  <a:gd name="connsiteY0" fmla="*/ 29023 h 29431"/>
                  <a:gd name="connsiteX1" fmla="*/ 24471 w 25877"/>
                  <a:gd name="connsiteY1" fmla="*/ -408 h 29431"/>
                  <a:gd name="connsiteX2" fmla="*/ -1406 w 25877"/>
                  <a:gd name="connsiteY2" fmla="*/ 29023 h 29431"/>
                </a:gdLst>
                <a:ahLst/>
                <a:cxnLst>
                  <a:cxn ang="0">
                    <a:pos x="connsiteX0" y="connsiteY0"/>
                  </a:cxn>
                  <a:cxn ang="0">
                    <a:pos x="connsiteX1" y="connsiteY1"/>
                  </a:cxn>
                  <a:cxn ang="0">
                    <a:pos x="connsiteX2" y="connsiteY2"/>
                  </a:cxn>
                </a:cxnLst>
                <a:rect l="l" t="t" r="r" b="b"/>
                <a:pathLst>
                  <a:path w="25877" h="29431">
                    <a:moveTo>
                      <a:pt x="-1406" y="29023"/>
                    </a:moveTo>
                    <a:cubicBezTo>
                      <a:pt x="9880" y="21884"/>
                      <a:pt x="18859" y="11670"/>
                      <a:pt x="24471" y="-408"/>
                    </a:cubicBezTo>
                    <a:cubicBezTo>
                      <a:pt x="17300" y="10598"/>
                      <a:pt x="8571" y="20512"/>
                      <a:pt x="-1406" y="29023"/>
                    </a:cubicBezTo>
                    <a:close/>
                  </a:path>
                </a:pathLst>
              </a:custGeom>
              <a:solidFill>
                <a:srgbClr val="FACDEF"/>
              </a:solidFill>
              <a:ln w="6185" cap="flat">
                <a:noFill/>
                <a:prstDash val="solid"/>
                <a:miter/>
              </a:ln>
            </p:spPr>
            <p:txBody>
              <a:bodyPr rtlCol="0" anchor="ctr"/>
              <a:lstStyle/>
              <a:p>
                <a:endParaRPr lang="zh-CN" altLang="en-US"/>
              </a:p>
            </p:txBody>
          </p:sp>
          <p:sp>
            <p:nvSpPr>
              <p:cNvPr id="863" name="ï$ľíḍé">
                <a:extLst>
                  <a:ext uri="{FF2B5EF4-FFF2-40B4-BE49-F238E27FC236}">
                    <a16:creationId xmlns:a16="http://schemas.microsoft.com/office/drawing/2014/main" id="{2CE77ECC-8D6A-8088-AC2E-36823EF890B8}"/>
                  </a:ext>
                </a:extLst>
              </p:cNvPr>
              <p:cNvSpPr/>
              <p:nvPr/>
            </p:nvSpPr>
            <p:spPr>
              <a:xfrm>
                <a:off x="6129023" y="2589519"/>
                <a:ext cx="20389" cy="32611"/>
              </a:xfrm>
              <a:custGeom>
                <a:avLst/>
                <a:gdLst>
                  <a:gd name="connsiteX0" fmla="*/ -1406 w 20389"/>
                  <a:gd name="connsiteY0" fmla="*/ 32203 h 32611"/>
                  <a:gd name="connsiteX1" fmla="*/ 18984 w 20389"/>
                  <a:gd name="connsiteY1" fmla="*/ -408 h 32611"/>
                  <a:gd name="connsiteX2" fmla="*/ -1406 w 20389"/>
                  <a:gd name="connsiteY2" fmla="*/ 32203 h 32611"/>
                </a:gdLst>
                <a:ahLst/>
                <a:cxnLst>
                  <a:cxn ang="0">
                    <a:pos x="connsiteX0" y="connsiteY0"/>
                  </a:cxn>
                  <a:cxn ang="0">
                    <a:pos x="connsiteX1" y="connsiteY1"/>
                  </a:cxn>
                  <a:cxn ang="0">
                    <a:pos x="connsiteX2" y="connsiteY2"/>
                  </a:cxn>
                </a:cxnLst>
                <a:rect l="l" t="t" r="r" b="b"/>
                <a:pathLst>
                  <a:path w="20389" h="32611">
                    <a:moveTo>
                      <a:pt x="-1406" y="32203"/>
                    </a:moveTo>
                    <a:cubicBezTo>
                      <a:pt x="8446" y="23555"/>
                      <a:pt x="15492" y="12219"/>
                      <a:pt x="18984" y="-408"/>
                    </a:cubicBezTo>
                    <a:cubicBezTo>
                      <a:pt x="13809" y="11408"/>
                      <a:pt x="6950" y="22401"/>
                      <a:pt x="-1406" y="32203"/>
                    </a:cubicBezTo>
                    <a:close/>
                  </a:path>
                </a:pathLst>
              </a:custGeom>
              <a:solidFill>
                <a:srgbClr val="FACDEF"/>
              </a:solidFill>
              <a:ln w="6185" cap="flat">
                <a:noFill/>
                <a:prstDash val="solid"/>
                <a:miter/>
              </a:ln>
            </p:spPr>
            <p:txBody>
              <a:bodyPr rtlCol="0" anchor="ctr"/>
              <a:lstStyle/>
              <a:p>
                <a:endParaRPr lang="zh-CN" altLang="en-US"/>
              </a:p>
            </p:txBody>
          </p:sp>
          <p:sp>
            <p:nvSpPr>
              <p:cNvPr id="864" name="íŝ1ïḍè">
                <a:extLst>
                  <a:ext uri="{FF2B5EF4-FFF2-40B4-BE49-F238E27FC236}">
                    <a16:creationId xmlns:a16="http://schemas.microsoft.com/office/drawing/2014/main" id="{F044C4BB-750D-A0AD-5CAB-78F30BAB449B}"/>
                  </a:ext>
                </a:extLst>
              </p:cNvPr>
              <p:cNvSpPr/>
              <p:nvPr/>
            </p:nvSpPr>
            <p:spPr>
              <a:xfrm>
                <a:off x="6138625" y="2589581"/>
                <a:ext cx="13343" cy="35229"/>
              </a:xfrm>
              <a:custGeom>
                <a:avLst/>
                <a:gdLst>
                  <a:gd name="connsiteX0" fmla="*/ -1406 w 13343"/>
                  <a:gd name="connsiteY0" fmla="*/ 34822 h 35229"/>
                  <a:gd name="connsiteX1" fmla="*/ 11938 w 13343"/>
                  <a:gd name="connsiteY1" fmla="*/ -408 h 35229"/>
                  <a:gd name="connsiteX2" fmla="*/ -1406 w 13343"/>
                  <a:gd name="connsiteY2" fmla="*/ 34822 h 35229"/>
                </a:gdLst>
                <a:ahLst/>
                <a:cxnLst>
                  <a:cxn ang="0">
                    <a:pos x="connsiteX0" y="connsiteY0"/>
                  </a:cxn>
                  <a:cxn ang="0">
                    <a:pos x="connsiteX1" y="connsiteY1"/>
                  </a:cxn>
                  <a:cxn ang="0">
                    <a:pos x="connsiteX2" y="connsiteY2"/>
                  </a:cxn>
                </a:cxnLst>
                <a:rect l="l" t="t" r="r" b="b"/>
                <a:pathLst>
                  <a:path w="13343" h="35229">
                    <a:moveTo>
                      <a:pt x="-1406" y="34822"/>
                    </a:moveTo>
                    <a:cubicBezTo>
                      <a:pt x="6513" y="24696"/>
                      <a:pt x="11127" y="12412"/>
                      <a:pt x="11938" y="-408"/>
                    </a:cubicBezTo>
                    <a:cubicBezTo>
                      <a:pt x="9318" y="11951"/>
                      <a:pt x="4829" y="23835"/>
                      <a:pt x="-1406" y="34822"/>
                    </a:cubicBezTo>
                    <a:close/>
                  </a:path>
                </a:pathLst>
              </a:custGeom>
              <a:solidFill>
                <a:srgbClr val="FACDEF"/>
              </a:solidFill>
              <a:ln w="6185" cap="flat">
                <a:noFill/>
                <a:prstDash val="solid"/>
                <a:miter/>
              </a:ln>
            </p:spPr>
            <p:txBody>
              <a:bodyPr rtlCol="0" anchor="ctr"/>
              <a:lstStyle/>
              <a:p>
                <a:endParaRPr lang="zh-CN" altLang="en-US"/>
              </a:p>
            </p:txBody>
          </p:sp>
          <p:sp>
            <p:nvSpPr>
              <p:cNvPr id="865" name="ïṥlidé">
                <a:extLst>
                  <a:ext uri="{FF2B5EF4-FFF2-40B4-BE49-F238E27FC236}">
                    <a16:creationId xmlns:a16="http://schemas.microsoft.com/office/drawing/2014/main" id="{B9032402-4E34-5D80-BDA5-713A6626BAAF}"/>
                  </a:ext>
                </a:extLst>
              </p:cNvPr>
              <p:cNvSpPr/>
              <p:nvPr/>
            </p:nvSpPr>
            <p:spPr>
              <a:xfrm>
                <a:off x="5497065" y="3278954"/>
                <a:ext cx="102260" cy="81821"/>
              </a:xfrm>
              <a:custGeom>
                <a:avLst/>
                <a:gdLst>
                  <a:gd name="connsiteX0" fmla="*/ 100854 w 102260"/>
                  <a:gd name="connsiteY0" fmla="*/ 8210 h 81821"/>
                  <a:gd name="connsiteX1" fmla="*/ 76661 w 102260"/>
                  <a:gd name="connsiteY1" fmla="*/ 1974 h 81821"/>
                  <a:gd name="connsiteX2" fmla="*/ 54525 w 102260"/>
                  <a:gd name="connsiteY2" fmla="*/ 21679 h 81821"/>
                  <a:gd name="connsiteX3" fmla="*/ 29583 w 102260"/>
                  <a:gd name="connsiteY3" fmla="*/ 32029 h 81821"/>
                  <a:gd name="connsiteX4" fmla="*/ 19420 w 102260"/>
                  <a:gd name="connsiteY4" fmla="*/ 46246 h 81821"/>
                  <a:gd name="connsiteX5" fmla="*/ 6513 w 102260"/>
                  <a:gd name="connsiteY5" fmla="*/ 58031 h 81821"/>
                  <a:gd name="connsiteX6" fmla="*/ -1406 w 102260"/>
                  <a:gd name="connsiteY6" fmla="*/ 81414 h 81821"/>
                  <a:gd name="connsiteX7" fmla="*/ 100854 w 102260"/>
                  <a:gd name="connsiteY7" fmla="*/ 8210 h 8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260" h="81821">
                    <a:moveTo>
                      <a:pt x="100854" y="8210"/>
                    </a:moveTo>
                    <a:cubicBezTo>
                      <a:pt x="100854" y="8210"/>
                      <a:pt x="89007" y="-5882"/>
                      <a:pt x="76661" y="1974"/>
                    </a:cubicBezTo>
                    <a:cubicBezTo>
                      <a:pt x="64315" y="9831"/>
                      <a:pt x="65126" y="15880"/>
                      <a:pt x="54525" y="21679"/>
                    </a:cubicBezTo>
                    <a:cubicBezTo>
                      <a:pt x="43925" y="27477"/>
                      <a:pt x="36381" y="25919"/>
                      <a:pt x="29583" y="32029"/>
                    </a:cubicBezTo>
                    <a:cubicBezTo>
                      <a:pt x="22787" y="38140"/>
                      <a:pt x="25094" y="40696"/>
                      <a:pt x="19420" y="46246"/>
                    </a:cubicBezTo>
                    <a:cubicBezTo>
                      <a:pt x="13746" y="51796"/>
                      <a:pt x="11564" y="48865"/>
                      <a:pt x="6513" y="58031"/>
                    </a:cubicBezTo>
                    <a:cubicBezTo>
                      <a:pt x="2897" y="65457"/>
                      <a:pt x="215" y="73314"/>
                      <a:pt x="-1406" y="81414"/>
                    </a:cubicBezTo>
                    <a:cubicBezTo>
                      <a:pt x="28462" y="51627"/>
                      <a:pt x="63006" y="26904"/>
                      <a:pt x="100854" y="8210"/>
                    </a:cubicBezTo>
                    <a:close/>
                  </a:path>
                </a:pathLst>
              </a:custGeom>
              <a:solidFill>
                <a:srgbClr val="FFA6E7"/>
              </a:solidFill>
              <a:ln w="6185" cap="flat">
                <a:noFill/>
                <a:prstDash val="solid"/>
                <a:miter/>
              </a:ln>
            </p:spPr>
            <p:txBody>
              <a:bodyPr rtlCol="0" anchor="ctr"/>
              <a:lstStyle/>
              <a:p>
                <a:endParaRPr lang="zh-CN" altLang="en-US"/>
              </a:p>
            </p:txBody>
          </p:sp>
          <p:sp>
            <p:nvSpPr>
              <p:cNvPr id="866" name="îşḻîḋè">
                <a:extLst>
                  <a:ext uri="{FF2B5EF4-FFF2-40B4-BE49-F238E27FC236}">
                    <a16:creationId xmlns:a16="http://schemas.microsoft.com/office/drawing/2014/main" id="{DFAC79BE-F299-F6E7-3B07-0C788574C819}"/>
                  </a:ext>
                </a:extLst>
              </p:cNvPr>
              <p:cNvSpPr/>
              <p:nvPr/>
            </p:nvSpPr>
            <p:spPr>
              <a:xfrm>
                <a:off x="5500690" y="3407128"/>
                <a:ext cx="20514" cy="16455"/>
              </a:xfrm>
              <a:custGeom>
                <a:avLst/>
                <a:gdLst>
                  <a:gd name="connsiteX0" fmla="*/ 16855 w 20514"/>
                  <a:gd name="connsiteY0" fmla="*/ -181 h 16455"/>
                  <a:gd name="connsiteX1" fmla="*/ 16294 w 20514"/>
                  <a:gd name="connsiteY1" fmla="*/ 13599 h 16455"/>
                  <a:gd name="connsiteX2" fmla="*/ 2700 w 20514"/>
                  <a:gd name="connsiteY2" fmla="*/ 15220 h 16455"/>
                  <a:gd name="connsiteX3" fmla="*/ 1454 w 20514"/>
                  <a:gd name="connsiteY3" fmla="*/ 5680 h 16455"/>
                  <a:gd name="connsiteX4" fmla="*/ 16855 w 20514"/>
                  <a:gd name="connsiteY4" fmla="*/ -181 h 16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14" h="16455">
                    <a:moveTo>
                      <a:pt x="16855" y="-181"/>
                    </a:moveTo>
                    <a:cubicBezTo>
                      <a:pt x="16855" y="-181"/>
                      <a:pt x="22280" y="12290"/>
                      <a:pt x="16294" y="13599"/>
                    </a:cubicBezTo>
                    <a:cubicBezTo>
                      <a:pt x="10307" y="14908"/>
                      <a:pt x="10059" y="10357"/>
                      <a:pt x="2700" y="15220"/>
                    </a:cubicBezTo>
                    <a:cubicBezTo>
                      <a:pt x="-1789" y="18088"/>
                      <a:pt x="-3160" y="13163"/>
                      <a:pt x="1454" y="5680"/>
                    </a:cubicBezTo>
                    <a:cubicBezTo>
                      <a:pt x="5132" y="1078"/>
                      <a:pt x="11056" y="-1160"/>
                      <a:pt x="16855" y="-181"/>
                    </a:cubicBezTo>
                    <a:close/>
                  </a:path>
                </a:pathLst>
              </a:custGeom>
              <a:solidFill>
                <a:srgbClr val="FFA6E7"/>
              </a:solidFill>
              <a:ln w="6185" cap="flat">
                <a:noFill/>
                <a:prstDash val="solid"/>
                <a:miter/>
              </a:ln>
            </p:spPr>
            <p:txBody>
              <a:bodyPr rtlCol="0" anchor="ctr"/>
              <a:lstStyle/>
              <a:p>
                <a:endParaRPr lang="zh-CN" altLang="en-US"/>
              </a:p>
            </p:txBody>
          </p:sp>
          <p:sp>
            <p:nvSpPr>
              <p:cNvPr id="867" name="íṧļíḓê">
                <a:extLst>
                  <a:ext uri="{FF2B5EF4-FFF2-40B4-BE49-F238E27FC236}">
                    <a16:creationId xmlns:a16="http://schemas.microsoft.com/office/drawing/2014/main" id="{4C41D575-0BEF-003C-DFED-5BDF47FF5387}"/>
                  </a:ext>
                </a:extLst>
              </p:cNvPr>
              <p:cNvSpPr/>
              <p:nvPr/>
            </p:nvSpPr>
            <p:spPr>
              <a:xfrm>
                <a:off x="5422280" y="3409828"/>
                <a:ext cx="64276" cy="63980"/>
              </a:xfrm>
              <a:custGeom>
                <a:avLst/>
                <a:gdLst>
                  <a:gd name="connsiteX0" fmla="*/ 31789 w 64276"/>
                  <a:gd name="connsiteY0" fmla="*/ 31413 h 63980"/>
                  <a:gd name="connsiteX1" fmla="*/ 612 w 64276"/>
                  <a:gd name="connsiteY1" fmla="*/ 31413 h 63980"/>
                  <a:gd name="connsiteX2" fmla="*/ -137 w 64276"/>
                  <a:gd name="connsiteY2" fmla="*/ 25864 h 63980"/>
                  <a:gd name="connsiteX3" fmla="*/ 54673 w 64276"/>
                  <a:gd name="connsiteY3" fmla="*/ 485 h 63980"/>
                  <a:gd name="connsiteX4" fmla="*/ 57541 w 64276"/>
                  <a:gd name="connsiteY4" fmla="*/ 3915 h 63980"/>
                  <a:gd name="connsiteX5" fmla="*/ 61220 w 64276"/>
                  <a:gd name="connsiteY5" fmla="*/ 6534 h 63980"/>
                  <a:gd name="connsiteX6" fmla="*/ 51430 w 64276"/>
                  <a:gd name="connsiteY6" fmla="*/ 61593 h 63980"/>
                  <a:gd name="connsiteX7" fmla="*/ 47689 w 64276"/>
                  <a:gd name="connsiteY7" fmla="*/ 63413 h 63980"/>
                  <a:gd name="connsiteX8" fmla="*/ 46317 w 64276"/>
                  <a:gd name="connsiteY8" fmla="*/ 62403 h 63980"/>
                  <a:gd name="connsiteX9" fmla="*/ 35530 w 64276"/>
                  <a:gd name="connsiteY9" fmla="*/ 34219 h 63980"/>
                  <a:gd name="connsiteX10" fmla="*/ 32163 w 64276"/>
                  <a:gd name="connsiteY10" fmla="*/ 31357 h 63980"/>
                  <a:gd name="connsiteX11" fmla="*/ 31789 w 64276"/>
                  <a:gd name="connsiteY11" fmla="*/ 31413 h 6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276" h="63980">
                    <a:moveTo>
                      <a:pt x="31789" y="31413"/>
                    </a:moveTo>
                    <a:cubicBezTo>
                      <a:pt x="21501" y="33602"/>
                      <a:pt x="10900" y="33602"/>
                      <a:pt x="612" y="31413"/>
                    </a:cubicBezTo>
                    <a:cubicBezTo>
                      <a:pt x="-1696" y="30977"/>
                      <a:pt x="-2132" y="27859"/>
                      <a:pt x="-137" y="25864"/>
                    </a:cubicBezTo>
                    <a:cubicBezTo>
                      <a:pt x="36216" y="-8618"/>
                      <a:pt x="55047" y="922"/>
                      <a:pt x="54673" y="485"/>
                    </a:cubicBezTo>
                    <a:cubicBezTo>
                      <a:pt x="55608" y="1670"/>
                      <a:pt x="56606" y="2793"/>
                      <a:pt x="57541" y="3915"/>
                    </a:cubicBezTo>
                    <a:lnTo>
                      <a:pt x="61220" y="6534"/>
                    </a:lnTo>
                    <a:cubicBezTo>
                      <a:pt x="61781" y="6534"/>
                      <a:pt x="68141" y="22933"/>
                      <a:pt x="51430" y="61593"/>
                    </a:cubicBezTo>
                    <a:cubicBezTo>
                      <a:pt x="50932" y="63126"/>
                      <a:pt x="49248" y="63937"/>
                      <a:pt x="47689" y="63413"/>
                    </a:cubicBezTo>
                    <a:cubicBezTo>
                      <a:pt x="47128" y="63220"/>
                      <a:pt x="46691" y="62871"/>
                      <a:pt x="46317" y="62403"/>
                    </a:cubicBezTo>
                    <a:cubicBezTo>
                      <a:pt x="40144" y="54210"/>
                      <a:pt x="36403" y="44439"/>
                      <a:pt x="35530" y="34219"/>
                    </a:cubicBezTo>
                    <a:cubicBezTo>
                      <a:pt x="35405" y="32504"/>
                      <a:pt x="33909" y="31220"/>
                      <a:pt x="32163" y="31357"/>
                    </a:cubicBezTo>
                    <a:cubicBezTo>
                      <a:pt x="32038" y="31369"/>
                      <a:pt x="31913" y="31388"/>
                      <a:pt x="31789" y="31413"/>
                    </a:cubicBezTo>
                    <a:close/>
                  </a:path>
                </a:pathLst>
              </a:custGeom>
              <a:solidFill>
                <a:srgbClr val="FFA6E7"/>
              </a:solidFill>
              <a:ln w="6185" cap="flat">
                <a:noFill/>
                <a:prstDash val="solid"/>
                <a:miter/>
              </a:ln>
            </p:spPr>
            <p:txBody>
              <a:bodyPr rtlCol="0" anchor="ctr"/>
              <a:lstStyle/>
              <a:p>
                <a:endParaRPr lang="zh-CN" altLang="en-US"/>
              </a:p>
            </p:txBody>
          </p:sp>
          <p:grpSp>
            <p:nvGrpSpPr>
              <p:cNvPr id="868" name="图形 359">
                <a:extLst>
                  <a:ext uri="{FF2B5EF4-FFF2-40B4-BE49-F238E27FC236}">
                    <a16:creationId xmlns:a16="http://schemas.microsoft.com/office/drawing/2014/main" id="{19F47709-108F-B55E-47F8-D6856A548082}"/>
                  </a:ext>
                </a:extLst>
              </p:cNvPr>
              <p:cNvGrpSpPr/>
              <p:nvPr/>
            </p:nvGrpSpPr>
            <p:grpSpPr>
              <a:xfrm>
                <a:off x="5432778" y="3410160"/>
                <a:ext cx="51816" cy="51130"/>
                <a:chOff x="5432778" y="3410160"/>
                <a:chExt cx="51816" cy="51130"/>
              </a:xfrm>
              <a:solidFill>
                <a:srgbClr val="FACDEF"/>
              </a:solidFill>
            </p:grpSpPr>
            <p:sp>
              <p:nvSpPr>
                <p:cNvPr id="919" name="ísḷîdé">
                  <a:extLst>
                    <a:ext uri="{FF2B5EF4-FFF2-40B4-BE49-F238E27FC236}">
                      <a16:creationId xmlns:a16="http://schemas.microsoft.com/office/drawing/2014/main" id="{102F74E5-EF7F-1851-FC5C-3D18EC8D3BBE}"/>
                    </a:ext>
                  </a:extLst>
                </p:cNvPr>
                <p:cNvSpPr/>
                <p:nvPr/>
              </p:nvSpPr>
              <p:spPr>
                <a:xfrm>
                  <a:off x="5432778" y="3416934"/>
                  <a:ext cx="38616" cy="18791"/>
                </a:xfrm>
                <a:custGeom>
                  <a:avLst/>
                  <a:gdLst>
                    <a:gd name="connsiteX0" fmla="*/ -1406 w 38616"/>
                    <a:gd name="connsiteY0" fmla="*/ 18384 h 18791"/>
                    <a:gd name="connsiteX1" fmla="*/ 37191 w 38616"/>
                    <a:gd name="connsiteY1" fmla="*/ -322 h 18791"/>
                    <a:gd name="connsiteX2" fmla="*/ -1406 w 38616"/>
                    <a:gd name="connsiteY2" fmla="*/ 18384 h 18791"/>
                  </a:gdLst>
                  <a:ahLst/>
                  <a:cxnLst>
                    <a:cxn ang="0">
                      <a:pos x="connsiteX0" y="connsiteY0"/>
                    </a:cxn>
                    <a:cxn ang="0">
                      <a:pos x="connsiteX1" y="connsiteY1"/>
                    </a:cxn>
                    <a:cxn ang="0">
                      <a:pos x="connsiteX2" y="connsiteY2"/>
                    </a:cxn>
                  </a:cxnLst>
                  <a:rect l="l" t="t" r="r" b="b"/>
                  <a:pathLst>
                    <a:path w="38616" h="18791">
                      <a:moveTo>
                        <a:pt x="-1406" y="18384"/>
                      </a:moveTo>
                      <a:cubicBezTo>
                        <a:pt x="20356" y="-4126"/>
                        <a:pt x="37877" y="52"/>
                        <a:pt x="37191" y="-322"/>
                      </a:cubicBezTo>
                      <a:cubicBezTo>
                        <a:pt x="23286" y="239"/>
                        <a:pt x="-1531" y="18072"/>
                        <a:pt x="-1406" y="18384"/>
                      </a:cubicBezTo>
                      <a:close/>
                    </a:path>
                  </a:pathLst>
                </a:custGeom>
                <a:solidFill>
                  <a:srgbClr val="FACDEF"/>
                </a:solidFill>
                <a:ln w="6185" cap="flat">
                  <a:noFill/>
                  <a:prstDash val="solid"/>
                  <a:miter/>
                </a:ln>
              </p:spPr>
              <p:txBody>
                <a:bodyPr rtlCol="0" anchor="ctr"/>
                <a:lstStyle/>
                <a:p>
                  <a:endParaRPr lang="zh-CN" altLang="en-US"/>
                </a:p>
              </p:txBody>
            </p:sp>
            <p:sp>
              <p:nvSpPr>
                <p:cNvPr id="920" name="í$ľiḍê">
                  <a:extLst>
                    <a:ext uri="{FF2B5EF4-FFF2-40B4-BE49-F238E27FC236}">
                      <a16:creationId xmlns:a16="http://schemas.microsoft.com/office/drawing/2014/main" id="{F05EE255-4BDA-DB37-FDC8-6E16E8F5D67C}"/>
                    </a:ext>
                  </a:extLst>
                </p:cNvPr>
                <p:cNvSpPr/>
                <p:nvPr/>
              </p:nvSpPr>
              <p:spPr>
                <a:xfrm>
                  <a:off x="5472305" y="3421758"/>
                  <a:ext cx="8083" cy="39532"/>
                </a:xfrm>
                <a:custGeom>
                  <a:avLst/>
                  <a:gdLst>
                    <a:gd name="connsiteX0" fmla="*/ 5583 w 8083"/>
                    <a:gd name="connsiteY0" fmla="*/ -408 h 39532"/>
                    <a:gd name="connsiteX1" fmla="*/ -1401 w 8083"/>
                    <a:gd name="connsiteY1" fmla="*/ 39125 h 39532"/>
                    <a:gd name="connsiteX2" fmla="*/ 5583 w 8083"/>
                    <a:gd name="connsiteY2" fmla="*/ -408 h 39532"/>
                  </a:gdLst>
                  <a:ahLst/>
                  <a:cxnLst>
                    <a:cxn ang="0">
                      <a:pos x="connsiteX0" y="connsiteY0"/>
                    </a:cxn>
                    <a:cxn ang="0">
                      <a:pos x="connsiteX1" y="connsiteY1"/>
                    </a:cxn>
                    <a:cxn ang="0">
                      <a:pos x="connsiteX2" y="connsiteY2"/>
                    </a:cxn>
                  </a:cxnLst>
                  <a:rect l="l" t="t" r="r" b="b"/>
                  <a:pathLst>
                    <a:path w="8083" h="39532">
                      <a:moveTo>
                        <a:pt x="5583" y="-408"/>
                      </a:moveTo>
                      <a:cubicBezTo>
                        <a:pt x="5583" y="-408"/>
                        <a:pt x="10758" y="14744"/>
                        <a:pt x="-1401" y="39125"/>
                      </a:cubicBezTo>
                      <a:cubicBezTo>
                        <a:pt x="-1650" y="39062"/>
                        <a:pt x="6456" y="13248"/>
                        <a:pt x="5583" y="-408"/>
                      </a:cubicBezTo>
                      <a:close/>
                    </a:path>
                  </a:pathLst>
                </a:custGeom>
                <a:solidFill>
                  <a:srgbClr val="FACDEF"/>
                </a:solidFill>
                <a:ln w="6185" cap="flat">
                  <a:noFill/>
                  <a:prstDash val="solid"/>
                  <a:miter/>
                </a:ln>
              </p:spPr>
              <p:txBody>
                <a:bodyPr rtlCol="0" anchor="ctr"/>
                <a:lstStyle/>
                <a:p>
                  <a:endParaRPr lang="zh-CN" altLang="en-US"/>
                </a:p>
              </p:txBody>
            </p:sp>
            <p:sp>
              <p:nvSpPr>
                <p:cNvPr id="921" name="ïs1ïďè">
                  <a:extLst>
                    <a:ext uri="{FF2B5EF4-FFF2-40B4-BE49-F238E27FC236}">
                      <a16:creationId xmlns:a16="http://schemas.microsoft.com/office/drawing/2014/main" id="{B8D80867-C37E-8DAF-935D-3603BAF10653}"/>
                    </a:ext>
                  </a:extLst>
                </p:cNvPr>
                <p:cNvSpPr/>
                <p:nvPr/>
              </p:nvSpPr>
              <p:spPr>
                <a:xfrm>
                  <a:off x="5447431" y="3410160"/>
                  <a:ext cx="37162" cy="40218"/>
                </a:xfrm>
                <a:custGeom>
                  <a:avLst/>
                  <a:gdLst>
                    <a:gd name="connsiteX0" fmla="*/ 17611 w 37162"/>
                    <a:gd name="connsiteY0" fmla="*/ 39811 h 40218"/>
                    <a:gd name="connsiteX1" fmla="*/ 24720 w 37162"/>
                    <a:gd name="connsiteY1" fmla="*/ 11689 h 40218"/>
                    <a:gd name="connsiteX2" fmla="*/ -1406 w 37162"/>
                    <a:gd name="connsiteY2" fmla="*/ 27838 h 40218"/>
                    <a:gd name="connsiteX3" fmla="*/ 25094 w 37162"/>
                    <a:gd name="connsiteY3" fmla="*/ 9818 h 40218"/>
                    <a:gd name="connsiteX4" fmla="*/ 25842 w 37162"/>
                    <a:gd name="connsiteY4" fmla="*/ -408 h 40218"/>
                    <a:gd name="connsiteX5" fmla="*/ 26715 w 37162"/>
                    <a:gd name="connsiteY5" fmla="*/ 9382 h 40218"/>
                    <a:gd name="connsiteX6" fmla="*/ 35756 w 37162"/>
                    <a:gd name="connsiteY6" fmla="*/ 8634 h 40218"/>
                    <a:gd name="connsiteX7" fmla="*/ 26653 w 37162"/>
                    <a:gd name="connsiteY7" fmla="*/ 10941 h 40218"/>
                    <a:gd name="connsiteX8" fmla="*/ 17611 w 37162"/>
                    <a:gd name="connsiteY8" fmla="*/ 39811 h 4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62" h="40218">
                      <a:moveTo>
                        <a:pt x="17611" y="39811"/>
                      </a:moveTo>
                      <a:cubicBezTo>
                        <a:pt x="17611" y="39811"/>
                        <a:pt x="22226" y="24846"/>
                        <a:pt x="24720" y="11689"/>
                      </a:cubicBezTo>
                      <a:cubicBezTo>
                        <a:pt x="15367" y="15960"/>
                        <a:pt x="6575" y="21385"/>
                        <a:pt x="-1406" y="27838"/>
                      </a:cubicBezTo>
                      <a:cubicBezTo>
                        <a:pt x="5515" y="19383"/>
                        <a:pt x="14681" y="13123"/>
                        <a:pt x="25094" y="9818"/>
                      </a:cubicBezTo>
                      <a:cubicBezTo>
                        <a:pt x="25718" y="6445"/>
                        <a:pt x="25967" y="3016"/>
                        <a:pt x="25842" y="-408"/>
                      </a:cubicBezTo>
                      <a:cubicBezTo>
                        <a:pt x="26715" y="2772"/>
                        <a:pt x="27027" y="6089"/>
                        <a:pt x="26715" y="9382"/>
                      </a:cubicBezTo>
                      <a:cubicBezTo>
                        <a:pt x="29646" y="8553"/>
                        <a:pt x="32701" y="8297"/>
                        <a:pt x="35756" y="8634"/>
                      </a:cubicBezTo>
                      <a:cubicBezTo>
                        <a:pt x="32639" y="8989"/>
                        <a:pt x="29583" y="9762"/>
                        <a:pt x="26653" y="10941"/>
                      </a:cubicBezTo>
                      <a:cubicBezTo>
                        <a:pt x="25593" y="21067"/>
                        <a:pt x="22475" y="30875"/>
                        <a:pt x="17611" y="39811"/>
                      </a:cubicBezTo>
                      <a:close/>
                    </a:path>
                  </a:pathLst>
                </a:custGeom>
                <a:solidFill>
                  <a:srgbClr val="FACDEF"/>
                </a:solidFill>
                <a:ln w="6185" cap="flat">
                  <a:noFill/>
                  <a:prstDash val="solid"/>
                  <a:miter/>
                </a:ln>
              </p:spPr>
              <p:txBody>
                <a:bodyPr rtlCol="0" anchor="ctr"/>
                <a:lstStyle/>
                <a:p>
                  <a:endParaRPr lang="zh-CN" altLang="en-US"/>
                </a:p>
              </p:txBody>
            </p:sp>
          </p:grpSp>
          <p:sp>
            <p:nvSpPr>
              <p:cNvPr id="869" name="îSľiḋê">
                <a:extLst>
                  <a:ext uri="{FF2B5EF4-FFF2-40B4-BE49-F238E27FC236}">
                    <a16:creationId xmlns:a16="http://schemas.microsoft.com/office/drawing/2014/main" id="{55406A67-881D-DE9C-623B-6DF618620A1C}"/>
                  </a:ext>
                </a:extLst>
              </p:cNvPr>
              <p:cNvSpPr/>
              <p:nvPr/>
            </p:nvSpPr>
            <p:spPr>
              <a:xfrm>
                <a:off x="5464641" y="3282839"/>
                <a:ext cx="225980" cy="148081"/>
              </a:xfrm>
              <a:custGeom>
                <a:avLst/>
                <a:gdLst>
                  <a:gd name="connsiteX0" fmla="*/ 11688 w 225980"/>
                  <a:gd name="connsiteY0" fmla="*/ 147553 h 148081"/>
                  <a:gd name="connsiteX1" fmla="*/ 16863 w 225980"/>
                  <a:gd name="connsiteY1" fmla="*/ 146805 h 148081"/>
                  <a:gd name="connsiteX2" fmla="*/ 131408 w 225980"/>
                  <a:gd name="connsiteY2" fmla="*/ 92993 h 148081"/>
                  <a:gd name="connsiteX3" fmla="*/ 138391 w 225980"/>
                  <a:gd name="connsiteY3" fmla="*/ 89439 h 148081"/>
                  <a:gd name="connsiteX4" fmla="*/ 222008 w 225980"/>
                  <a:gd name="connsiteY4" fmla="*/ 28395 h 148081"/>
                  <a:gd name="connsiteX5" fmla="*/ 222008 w 225980"/>
                  <a:gd name="connsiteY5" fmla="*/ 28395 h 148081"/>
                  <a:gd name="connsiteX6" fmla="*/ 223692 w 225980"/>
                  <a:gd name="connsiteY6" fmla="*/ 26586 h 148081"/>
                  <a:gd name="connsiteX7" fmla="*/ 224565 w 225980"/>
                  <a:gd name="connsiteY7" fmla="*/ 24715 h 148081"/>
                  <a:gd name="connsiteX8" fmla="*/ 224565 w 225980"/>
                  <a:gd name="connsiteY8" fmla="*/ 24715 h 148081"/>
                  <a:gd name="connsiteX9" fmla="*/ 223941 w 225980"/>
                  <a:gd name="connsiteY9" fmla="*/ 23344 h 148081"/>
                  <a:gd name="connsiteX10" fmla="*/ 219576 w 225980"/>
                  <a:gd name="connsiteY10" fmla="*/ 20413 h 148081"/>
                  <a:gd name="connsiteX11" fmla="*/ 219576 w 225980"/>
                  <a:gd name="connsiteY11" fmla="*/ 19602 h 148081"/>
                  <a:gd name="connsiteX12" fmla="*/ 222819 w 225980"/>
                  <a:gd name="connsiteY12" fmla="*/ 15362 h 148081"/>
                  <a:gd name="connsiteX13" fmla="*/ 222819 w 225980"/>
                  <a:gd name="connsiteY13" fmla="*/ 13866 h 148081"/>
                  <a:gd name="connsiteX14" fmla="*/ 221260 w 225980"/>
                  <a:gd name="connsiteY14" fmla="*/ 12370 h 148081"/>
                  <a:gd name="connsiteX15" fmla="*/ 101228 w 225980"/>
                  <a:gd name="connsiteY15" fmla="*/ 15736 h 148081"/>
                  <a:gd name="connsiteX16" fmla="*/ 92499 w 225980"/>
                  <a:gd name="connsiteY16" fmla="*/ 20288 h 148081"/>
                  <a:gd name="connsiteX17" fmla="*/ 32140 w 225980"/>
                  <a:gd name="connsiteY17" fmla="*/ 76095 h 148081"/>
                  <a:gd name="connsiteX18" fmla="*/ 32140 w 225980"/>
                  <a:gd name="connsiteY18" fmla="*/ 76095 h 148081"/>
                  <a:gd name="connsiteX19" fmla="*/ -1032 w 225980"/>
                  <a:gd name="connsiteY19" fmla="*/ 131466 h 148081"/>
                  <a:gd name="connsiteX20" fmla="*/ -1032 w 225980"/>
                  <a:gd name="connsiteY20" fmla="*/ 136080 h 148081"/>
                  <a:gd name="connsiteX21" fmla="*/ 11688 w 225980"/>
                  <a:gd name="connsiteY21" fmla="*/ 147553 h 148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5980" h="148081">
                    <a:moveTo>
                      <a:pt x="11688" y="147553"/>
                    </a:moveTo>
                    <a:cubicBezTo>
                      <a:pt x="13434" y="147852"/>
                      <a:pt x="15242" y="147590"/>
                      <a:pt x="16863" y="146805"/>
                    </a:cubicBezTo>
                    <a:cubicBezTo>
                      <a:pt x="97425" y="101348"/>
                      <a:pt x="124611" y="99416"/>
                      <a:pt x="131408" y="92993"/>
                    </a:cubicBezTo>
                    <a:cubicBezTo>
                      <a:pt x="133715" y="91746"/>
                      <a:pt x="136084" y="90624"/>
                      <a:pt x="138391" y="89439"/>
                    </a:cubicBezTo>
                    <a:cubicBezTo>
                      <a:pt x="169755" y="74331"/>
                      <a:pt x="198064" y="53648"/>
                      <a:pt x="222008" y="28395"/>
                    </a:cubicBezTo>
                    <a:lnTo>
                      <a:pt x="222008" y="28395"/>
                    </a:lnTo>
                    <a:lnTo>
                      <a:pt x="223692" y="26586"/>
                    </a:lnTo>
                    <a:cubicBezTo>
                      <a:pt x="224190" y="26075"/>
                      <a:pt x="224502" y="25420"/>
                      <a:pt x="224565" y="24715"/>
                    </a:cubicBezTo>
                    <a:lnTo>
                      <a:pt x="224565" y="24715"/>
                    </a:lnTo>
                    <a:cubicBezTo>
                      <a:pt x="224627" y="24173"/>
                      <a:pt x="224378" y="23637"/>
                      <a:pt x="223941" y="23344"/>
                    </a:cubicBezTo>
                    <a:cubicBezTo>
                      <a:pt x="222507" y="22346"/>
                      <a:pt x="221073" y="21349"/>
                      <a:pt x="219576" y="20413"/>
                    </a:cubicBezTo>
                    <a:cubicBezTo>
                      <a:pt x="219389" y="20182"/>
                      <a:pt x="219389" y="19833"/>
                      <a:pt x="219576" y="19602"/>
                    </a:cubicBezTo>
                    <a:lnTo>
                      <a:pt x="222819" y="15362"/>
                    </a:lnTo>
                    <a:cubicBezTo>
                      <a:pt x="223068" y="14895"/>
                      <a:pt x="223068" y="14334"/>
                      <a:pt x="222819" y="13866"/>
                    </a:cubicBezTo>
                    <a:cubicBezTo>
                      <a:pt x="222445" y="13236"/>
                      <a:pt x="221883" y="12712"/>
                      <a:pt x="221260" y="12370"/>
                    </a:cubicBezTo>
                    <a:cubicBezTo>
                      <a:pt x="214089" y="8005"/>
                      <a:pt x="164393" y="-15939"/>
                      <a:pt x="101228" y="15736"/>
                    </a:cubicBezTo>
                    <a:lnTo>
                      <a:pt x="92499" y="20288"/>
                    </a:lnTo>
                    <a:cubicBezTo>
                      <a:pt x="86263" y="23967"/>
                      <a:pt x="65001" y="34380"/>
                      <a:pt x="32140" y="76095"/>
                    </a:cubicBezTo>
                    <a:lnTo>
                      <a:pt x="32140" y="76095"/>
                    </a:lnTo>
                    <a:cubicBezTo>
                      <a:pt x="19108" y="93274"/>
                      <a:pt x="7947" y="111843"/>
                      <a:pt x="-1032" y="131466"/>
                    </a:cubicBezTo>
                    <a:cubicBezTo>
                      <a:pt x="-1531" y="132968"/>
                      <a:pt x="-1531" y="134577"/>
                      <a:pt x="-1032" y="136080"/>
                    </a:cubicBezTo>
                    <a:cubicBezTo>
                      <a:pt x="215" y="142303"/>
                      <a:pt x="5390" y="146980"/>
                      <a:pt x="11688" y="147553"/>
                    </a:cubicBezTo>
                    <a:close/>
                  </a:path>
                </a:pathLst>
              </a:custGeom>
              <a:gradFill>
                <a:gsLst>
                  <a:gs pos="0">
                    <a:srgbClr val="FF73BE"/>
                  </a:gs>
                  <a:gs pos="50000">
                    <a:srgbClr val="FFA2D4"/>
                  </a:gs>
                  <a:gs pos="100000">
                    <a:srgbClr val="FFD1EA"/>
                  </a:gs>
                </a:gsLst>
                <a:lin ang="14739833" scaled="1"/>
              </a:gradFill>
              <a:ln w="6185" cap="flat">
                <a:noFill/>
                <a:prstDash val="solid"/>
                <a:miter/>
              </a:ln>
            </p:spPr>
            <p:txBody>
              <a:bodyPr rtlCol="0" anchor="ctr"/>
              <a:lstStyle/>
              <a:p>
                <a:endParaRPr lang="zh-CN" altLang="en-US"/>
              </a:p>
            </p:txBody>
          </p:sp>
          <p:sp>
            <p:nvSpPr>
              <p:cNvPr id="870" name="íśḻidé">
                <a:extLst>
                  <a:ext uri="{FF2B5EF4-FFF2-40B4-BE49-F238E27FC236}">
                    <a16:creationId xmlns:a16="http://schemas.microsoft.com/office/drawing/2014/main" id="{518FEE31-30B2-75E7-0C81-1C65BF2EDF84}"/>
                  </a:ext>
                </a:extLst>
              </p:cNvPr>
              <p:cNvSpPr/>
              <p:nvPr/>
            </p:nvSpPr>
            <p:spPr>
              <a:xfrm>
                <a:off x="5465015" y="3307962"/>
                <a:ext cx="225597" cy="122957"/>
              </a:xfrm>
              <a:custGeom>
                <a:avLst/>
                <a:gdLst>
                  <a:gd name="connsiteX0" fmla="*/ 11314 w 225597"/>
                  <a:gd name="connsiteY0" fmla="*/ 122430 h 122957"/>
                  <a:gd name="connsiteX1" fmla="*/ 16489 w 225597"/>
                  <a:gd name="connsiteY1" fmla="*/ 121682 h 122957"/>
                  <a:gd name="connsiteX2" fmla="*/ 131034 w 225597"/>
                  <a:gd name="connsiteY2" fmla="*/ 67870 h 122957"/>
                  <a:gd name="connsiteX3" fmla="*/ 138017 w 225597"/>
                  <a:gd name="connsiteY3" fmla="*/ 64316 h 122957"/>
                  <a:gd name="connsiteX4" fmla="*/ 221634 w 225597"/>
                  <a:gd name="connsiteY4" fmla="*/ 3271 h 122957"/>
                  <a:gd name="connsiteX5" fmla="*/ 221634 w 225597"/>
                  <a:gd name="connsiteY5" fmla="*/ 3271 h 122957"/>
                  <a:gd name="connsiteX6" fmla="*/ 224191 w 225597"/>
                  <a:gd name="connsiteY6" fmla="*/ -408 h 122957"/>
                  <a:gd name="connsiteX7" fmla="*/ 93247 w 225597"/>
                  <a:gd name="connsiteY7" fmla="*/ 67620 h 122957"/>
                  <a:gd name="connsiteX8" fmla="*/ 20293 w 225597"/>
                  <a:gd name="connsiteY8" fmla="*/ 100543 h 122957"/>
                  <a:gd name="connsiteX9" fmla="*/ 32140 w 225597"/>
                  <a:gd name="connsiteY9" fmla="*/ 50660 h 122957"/>
                  <a:gd name="connsiteX10" fmla="*/ -1032 w 225597"/>
                  <a:gd name="connsiteY10" fmla="*/ 106031 h 122957"/>
                  <a:gd name="connsiteX11" fmla="*/ -1032 w 225597"/>
                  <a:gd name="connsiteY11" fmla="*/ 110645 h 122957"/>
                  <a:gd name="connsiteX12" fmla="*/ 11314 w 225597"/>
                  <a:gd name="connsiteY12" fmla="*/ 122430 h 122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597" h="122957">
                    <a:moveTo>
                      <a:pt x="11314" y="122430"/>
                    </a:moveTo>
                    <a:cubicBezTo>
                      <a:pt x="13060" y="122729"/>
                      <a:pt x="14868" y="122467"/>
                      <a:pt x="16489" y="121682"/>
                    </a:cubicBezTo>
                    <a:cubicBezTo>
                      <a:pt x="97051" y="76225"/>
                      <a:pt x="124237" y="74292"/>
                      <a:pt x="131034" y="67870"/>
                    </a:cubicBezTo>
                    <a:cubicBezTo>
                      <a:pt x="133341" y="66623"/>
                      <a:pt x="135710" y="65501"/>
                      <a:pt x="138017" y="64316"/>
                    </a:cubicBezTo>
                    <a:cubicBezTo>
                      <a:pt x="169382" y="49208"/>
                      <a:pt x="197690" y="28525"/>
                      <a:pt x="221634" y="3271"/>
                    </a:cubicBezTo>
                    <a:lnTo>
                      <a:pt x="221634" y="3271"/>
                    </a:lnTo>
                    <a:lnTo>
                      <a:pt x="224191" y="-408"/>
                    </a:lnTo>
                    <a:cubicBezTo>
                      <a:pt x="176740" y="26716"/>
                      <a:pt x="131096" y="48291"/>
                      <a:pt x="93247" y="67620"/>
                    </a:cubicBezTo>
                    <a:cubicBezTo>
                      <a:pt x="55398" y="86950"/>
                      <a:pt x="25531" y="102414"/>
                      <a:pt x="20293" y="100543"/>
                    </a:cubicBezTo>
                    <a:cubicBezTo>
                      <a:pt x="11750" y="97987"/>
                      <a:pt x="24097" y="64565"/>
                      <a:pt x="32140" y="50660"/>
                    </a:cubicBezTo>
                    <a:cubicBezTo>
                      <a:pt x="19108" y="67839"/>
                      <a:pt x="7947" y="86408"/>
                      <a:pt x="-1032" y="106031"/>
                    </a:cubicBezTo>
                    <a:cubicBezTo>
                      <a:pt x="-1531" y="107533"/>
                      <a:pt x="-1531" y="109142"/>
                      <a:pt x="-1032" y="110645"/>
                    </a:cubicBezTo>
                    <a:cubicBezTo>
                      <a:pt x="28" y="116874"/>
                      <a:pt x="5016" y="121663"/>
                      <a:pt x="11314" y="122430"/>
                    </a:cubicBezTo>
                    <a:close/>
                  </a:path>
                </a:pathLst>
              </a:custGeom>
              <a:solidFill>
                <a:srgbClr val="FACDEF"/>
              </a:solidFill>
              <a:ln w="6185" cap="flat">
                <a:noFill/>
                <a:prstDash val="solid"/>
                <a:miter/>
              </a:ln>
            </p:spPr>
            <p:txBody>
              <a:bodyPr rtlCol="0" anchor="ctr"/>
              <a:lstStyle/>
              <a:p>
                <a:endParaRPr lang="zh-CN" altLang="en-US"/>
              </a:p>
            </p:txBody>
          </p:sp>
          <p:sp>
            <p:nvSpPr>
              <p:cNvPr id="871" name="işḻíḍè">
                <a:extLst>
                  <a:ext uri="{FF2B5EF4-FFF2-40B4-BE49-F238E27FC236}">
                    <a16:creationId xmlns:a16="http://schemas.microsoft.com/office/drawing/2014/main" id="{B9CFAF9E-061D-7FCD-5EFA-65D6AC41EE1C}"/>
                  </a:ext>
                </a:extLst>
              </p:cNvPr>
              <p:cNvSpPr/>
              <p:nvPr/>
            </p:nvSpPr>
            <p:spPr>
              <a:xfrm>
                <a:off x="5639933" y="3295798"/>
                <a:ext cx="7592" cy="6364"/>
              </a:xfrm>
              <a:custGeom>
                <a:avLst/>
                <a:gdLst>
                  <a:gd name="connsiteX0" fmla="*/ -1359 w 7592"/>
                  <a:gd name="connsiteY0" fmla="*/ 3962 h 6364"/>
                  <a:gd name="connsiteX1" fmla="*/ 4191 w 7592"/>
                  <a:gd name="connsiteY1" fmla="*/ 5396 h 6364"/>
                  <a:gd name="connsiteX2" fmla="*/ 6186 w 7592"/>
                  <a:gd name="connsiteY2" fmla="*/ 1842 h 6364"/>
                  <a:gd name="connsiteX3" fmla="*/ 1510 w 7592"/>
                  <a:gd name="connsiteY3" fmla="*/ -153 h 6364"/>
                  <a:gd name="connsiteX4" fmla="*/ -1359 w 7592"/>
                  <a:gd name="connsiteY4" fmla="*/ 3962 h 6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92" h="6364">
                    <a:moveTo>
                      <a:pt x="-1359" y="3962"/>
                    </a:moveTo>
                    <a:cubicBezTo>
                      <a:pt x="-237" y="5889"/>
                      <a:pt x="2258" y="6531"/>
                      <a:pt x="4191" y="5396"/>
                    </a:cubicBezTo>
                    <a:cubicBezTo>
                      <a:pt x="5438" y="4660"/>
                      <a:pt x="6186" y="3301"/>
                      <a:pt x="6186" y="1842"/>
                    </a:cubicBezTo>
                    <a:cubicBezTo>
                      <a:pt x="5438" y="9"/>
                      <a:pt x="3380" y="-883"/>
                      <a:pt x="1510" y="-153"/>
                    </a:cubicBezTo>
                    <a:cubicBezTo>
                      <a:pt x="-423" y="196"/>
                      <a:pt x="-1671" y="2035"/>
                      <a:pt x="-1359" y="3962"/>
                    </a:cubicBezTo>
                    <a:close/>
                  </a:path>
                </a:pathLst>
              </a:custGeom>
              <a:solidFill>
                <a:srgbClr val="262666"/>
              </a:solidFill>
              <a:ln w="6185" cap="flat">
                <a:noFill/>
                <a:prstDash val="solid"/>
                <a:miter/>
              </a:ln>
            </p:spPr>
            <p:txBody>
              <a:bodyPr rtlCol="0" anchor="ctr"/>
              <a:lstStyle/>
              <a:p>
                <a:endParaRPr lang="zh-CN" altLang="en-US"/>
              </a:p>
            </p:txBody>
          </p:sp>
          <p:sp>
            <p:nvSpPr>
              <p:cNvPr id="872" name="îṡľíḓê">
                <a:extLst>
                  <a:ext uri="{FF2B5EF4-FFF2-40B4-BE49-F238E27FC236}">
                    <a16:creationId xmlns:a16="http://schemas.microsoft.com/office/drawing/2014/main" id="{28EFAFE5-A6EA-34DE-75B4-2F7824532A02}"/>
                  </a:ext>
                </a:extLst>
              </p:cNvPr>
              <p:cNvSpPr/>
              <p:nvPr/>
            </p:nvSpPr>
            <p:spPr>
              <a:xfrm>
                <a:off x="5640105" y="3297299"/>
                <a:ext cx="7528" cy="5221"/>
              </a:xfrm>
              <a:custGeom>
                <a:avLst/>
                <a:gdLst>
                  <a:gd name="connsiteX0" fmla="*/ 2709 w 7528"/>
                  <a:gd name="connsiteY0" fmla="*/ 3708 h 5221"/>
                  <a:gd name="connsiteX1" fmla="*/ 5577 w 7528"/>
                  <a:gd name="connsiteY1" fmla="*/ -408 h 5221"/>
                  <a:gd name="connsiteX2" fmla="*/ 5577 w 7528"/>
                  <a:gd name="connsiteY2" fmla="*/ -408 h 5221"/>
                  <a:gd name="connsiteX3" fmla="*/ 6076 w 7528"/>
                  <a:gd name="connsiteY3" fmla="*/ 528 h 5221"/>
                  <a:gd name="connsiteX4" fmla="*/ 3145 w 7528"/>
                  <a:gd name="connsiteY4" fmla="*/ 4581 h 5221"/>
                  <a:gd name="connsiteX5" fmla="*/ -1406 w 7528"/>
                  <a:gd name="connsiteY5" fmla="*/ 2835 h 5221"/>
                  <a:gd name="connsiteX6" fmla="*/ 2709 w 7528"/>
                  <a:gd name="connsiteY6" fmla="*/ 3708 h 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8" h="5221">
                    <a:moveTo>
                      <a:pt x="2709" y="3708"/>
                    </a:moveTo>
                    <a:cubicBezTo>
                      <a:pt x="4642" y="3327"/>
                      <a:pt x="5889" y="1513"/>
                      <a:pt x="5577" y="-408"/>
                    </a:cubicBezTo>
                    <a:lnTo>
                      <a:pt x="5577" y="-408"/>
                    </a:lnTo>
                    <a:cubicBezTo>
                      <a:pt x="5826" y="-139"/>
                      <a:pt x="6013" y="178"/>
                      <a:pt x="6076" y="528"/>
                    </a:cubicBezTo>
                    <a:cubicBezTo>
                      <a:pt x="6388" y="2455"/>
                      <a:pt x="5078" y="4263"/>
                      <a:pt x="3145" y="4581"/>
                    </a:cubicBezTo>
                    <a:cubicBezTo>
                      <a:pt x="1399" y="5229"/>
                      <a:pt x="-533" y="4481"/>
                      <a:pt x="-1406" y="2835"/>
                    </a:cubicBezTo>
                    <a:cubicBezTo>
                      <a:pt x="-284" y="3870"/>
                      <a:pt x="1275" y="4207"/>
                      <a:pt x="2709" y="3708"/>
                    </a:cubicBezTo>
                    <a:close/>
                  </a:path>
                </a:pathLst>
              </a:custGeom>
              <a:solidFill>
                <a:srgbClr val="FFFFFF"/>
              </a:solidFill>
              <a:ln w="6185" cap="flat">
                <a:noFill/>
                <a:prstDash val="solid"/>
                <a:miter/>
              </a:ln>
            </p:spPr>
            <p:txBody>
              <a:bodyPr rtlCol="0" anchor="ctr"/>
              <a:lstStyle/>
              <a:p>
                <a:endParaRPr lang="zh-CN" altLang="en-US"/>
              </a:p>
            </p:txBody>
          </p:sp>
          <p:sp>
            <p:nvSpPr>
              <p:cNvPr id="873" name="iṩļïḑe">
                <a:extLst>
                  <a:ext uri="{FF2B5EF4-FFF2-40B4-BE49-F238E27FC236}">
                    <a16:creationId xmlns:a16="http://schemas.microsoft.com/office/drawing/2014/main" id="{1C216898-369F-035E-51C0-F25D8928B0C6}"/>
                  </a:ext>
                </a:extLst>
              </p:cNvPr>
              <p:cNvSpPr/>
              <p:nvPr/>
            </p:nvSpPr>
            <p:spPr>
              <a:xfrm>
                <a:off x="5643279" y="3296597"/>
                <a:ext cx="2258" cy="1957"/>
              </a:xfrm>
              <a:custGeom>
                <a:avLst/>
                <a:gdLst>
                  <a:gd name="connsiteX0" fmla="*/ -1399 w 2258"/>
                  <a:gd name="connsiteY0" fmla="*/ 856 h 1957"/>
                  <a:gd name="connsiteX1" fmla="*/ -28 w 2258"/>
                  <a:gd name="connsiteY1" fmla="*/ 1486 h 1957"/>
                  <a:gd name="connsiteX2" fmla="*/ -28 w 2258"/>
                  <a:gd name="connsiteY2" fmla="*/ 1479 h 1957"/>
                  <a:gd name="connsiteX3" fmla="*/ 845 w 2258"/>
                  <a:gd name="connsiteY3" fmla="*/ 232 h 1957"/>
                  <a:gd name="connsiteX4" fmla="*/ -527 w 2258"/>
                  <a:gd name="connsiteY4" fmla="*/ -329 h 1957"/>
                  <a:gd name="connsiteX5" fmla="*/ -1399 w 2258"/>
                  <a:gd name="connsiteY5" fmla="*/ 856 h 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58" h="1957">
                    <a:moveTo>
                      <a:pt x="-1399" y="856"/>
                    </a:moveTo>
                    <a:cubicBezTo>
                      <a:pt x="-1213" y="1405"/>
                      <a:pt x="-589" y="1685"/>
                      <a:pt x="-28" y="1486"/>
                    </a:cubicBezTo>
                    <a:cubicBezTo>
                      <a:pt x="-28" y="1479"/>
                      <a:pt x="-28" y="1479"/>
                      <a:pt x="-28" y="1479"/>
                    </a:cubicBezTo>
                    <a:cubicBezTo>
                      <a:pt x="533" y="1355"/>
                      <a:pt x="908" y="812"/>
                      <a:pt x="845" y="232"/>
                    </a:cubicBezTo>
                    <a:cubicBezTo>
                      <a:pt x="596" y="-298"/>
                      <a:pt x="35" y="-547"/>
                      <a:pt x="-527" y="-329"/>
                    </a:cubicBezTo>
                    <a:cubicBezTo>
                      <a:pt x="-1088" y="-235"/>
                      <a:pt x="-1462" y="288"/>
                      <a:pt x="-1399" y="856"/>
                    </a:cubicBezTo>
                    <a:close/>
                  </a:path>
                </a:pathLst>
              </a:custGeom>
              <a:solidFill>
                <a:srgbClr val="FFFFFF"/>
              </a:solidFill>
              <a:ln w="6185" cap="flat">
                <a:noFill/>
                <a:prstDash val="solid"/>
                <a:miter/>
              </a:ln>
            </p:spPr>
            <p:txBody>
              <a:bodyPr rtlCol="0" anchor="ctr"/>
              <a:lstStyle/>
              <a:p>
                <a:endParaRPr lang="zh-CN" altLang="en-US"/>
              </a:p>
            </p:txBody>
          </p:sp>
          <p:sp>
            <p:nvSpPr>
              <p:cNvPr id="874" name="íṡḷiďé">
                <a:extLst>
                  <a:ext uri="{FF2B5EF4-FFF2-40B4-BE49-F238E27FC236}">
                    <a16:creationId xmlns:a16="http://schemas.microsoft.com/office/drawing/2014/main" id="{DF1BEB51-1B1B-637D-A812-D982C05C4FCD}"/>
                  </a:ext>
                </a:extLst>
              </p:cNvPr>
              <p:cNvSpPr/>
              <p:nvPr/>
            </p:nvSpPr>
            <p:spPr>
              <a:xfrm>
                <a:off x="5611422" y="3284018"/>
                <a:ext cx="39283" cy="62167"/>
              </a:xfrm>
              <a:custGeom>
                <a:avLst/>
                <a:gdLst>
                  <a:gd name="connsiteX0" fmla="*/ 2273 w 39283"/>
                  <a:gd name="connsiteY0" fmla="*/ 1962 h 62167"/>
                  <a:gd name="connsiteX1" fmla="*/ 1026 w 39283"/>
                  <a:gd name="connsiteY1" fmla="*/ 11440 h 62167"/>
                  <a:gd name="connsiteX2" fmla="*/ 3645 w 39283"/>
                  <a:gd name="connsiteY2" fmla="*/ 30146 h 62167"/>
                  <a:gd name="connsiteX3" fmla="*/ 37877 w 39283"/>
                  <a:gd name="connsiteY3" fmla="*/ 60637 h 62167"/>
                  <a:gd name="connsiteX4" fmla="*/ 36381 w 39283"/>
                  <a:gd name="connsiteY4" fmla="*/ 61759 h 62167"/>
                  <a:gd name="connsiteX5" fmla="*/ 12125 w 39283"/>
                  <a:gd name="connsiteY5" fmla="*/ 47543 h 62167"/>
                  <a:gd name="connsiteX6" fmla="*/ -1406 w 39283"/>
                  <a:gd name="connsiteY6" fmla="*/ 14620 h 62167"/>
                  <a:gd name="connsiteX7" fmla="*/ -284 w 39283"/>
                  <a:gd name="connsiteY7" fmla="*/ 3833 h 62167"/>
                  <a:gd name="connsiteX8" fmla="*/ 652 w 39283"/>
                  <a:gd name="connsiteY8" fmla="*/ -96 h 62167"/>
                  <a:gd name="connsiteX9" fmla="*/ 2959 w 39283"/>
                  <a:gd name="connsiteY9" fmla="*/ -408 h 62167"/>
                  <a:gd name="connsiteX10" fmla="*/ 2273 w 39283"/>
                  <a:gd name="connsiteY10" fmla="*/ 1962 h 62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283" h="62167">
                    <a:moveTo>
                      <a:pt x="2273" y="1962"/>
                    </a:moveTo>
                    <a:cubicBezTo>
                      <a:pt x="1587" y="5079"/>
                      <a:pt x="1150" y="8253"/>
                      <a:pt x="1026" y="11440"/>
                    </a:cubicBezTo>
                    <a:cubicBezTo>
                      <a:pt x="652" y="17787"/>
                      <a:pt x="1525" y="24148"/>
                      <a:pt x="3645" y="30146"/>
                    </a:cubicBezTo>
                    <a:cubicBezTo>
                      <a:pt x="9444" y="45261"/>
                      <a:pt x="22226" y="56628"/>
                      <a:pt x="37877" y="60637"/>
                    </a:cubicBezTo>
                    <a:lnTo>
                      <a:pt x="36381" y="61759"/>
                    </a:lnTo>
                    <a:cubicBezTo>
                      <a:pt x="27215" y="59203"/>
                      <a:pt x="18859" y="54308"/>
                      <a:pt x="12125" y="47543"/>
                    </a:cubicBezTo>
                    <a:cubicBezTo>
                      <a:pt x="3458" y="38795"/>
                      <a:pt x="-1406" y="26953"/>
                      <a:pt x="-1406" y="14620"/>
                    </a:cubicBezTo>
                    <a:cubicBezTo>
                      <a:pt x="-1406" y="10997"/>
                      <a:pt x="-1032" y="7380"/>
                      <a:pt x="-284" y="3833"/>
                    </a:cubicBezTo>
                    <a:cubicBezTo>
                      <a:pt x="-34" y="2504"/>
                      <a:pt x="277" y="1195"/>
                      <a:pt x="652" y="-96"/>
                    </a:cubicBezTo>
                    <a:lnTo>
                      <a:pt x="2959" y="-408"/>
                    </a:lnTo>
                    <a:cubicBezTo>
                      <a:pt x="2709" y="154"/>
                      <a:pt x="2460" y="1338"/>
                      <a:pt x="2273" y="1962"/>
                    </a:cubicBezTo>
                    <a:close/>
                  </a:path>
                </a:pathLst>
              </a:custGeom>
              <a:solidFill>
                <a:srgbClr val="FACDEF"/>
              </a:solidFill>
              <a:ln w="6185" cap="flat">
                <a:noFill/>
                <a:prstDash val="solid"/>
                <a:miter/>
              </a:ln>
            </p:spPr>
            <p:txBody>
              <a:bodyPr rtlCol="0" anchor="ctr"/>
              <a:lstStyle/>
              <a:p>
                <a:endParaRPr lang="zh-CN" altLang="en-US"/>
              </a:p>
            </p:txBody>
          </p:sp>
          <p:sp>
            <p:nvSpPr>
              <p:cNvPr id="875" name="íśḻïḋé">
                <a:extLst>
                  <a:ext uri="{FF2B5EF4-FFF2-40B4-BE49-F238E27FC236}">
                    <a16:creationId xmlns:a16="http://schemas.microsoft.com/office/drawing/2014/main" id="{21412B57-9173-F8F2-2F52-4F839A52B288}"/>
                  </a:ext>
                </a:extLst>
              </p:cNvPr>
              <p:cNvSpPr/>
              <p:nvPr/>
            </p:nvSpPr>
            <p:spPr>
              <a:xfrm>
                <a:off x="5659871" y="3300230"/>
                <a:ext cx="27560" cy="9734"/>
              </a:xfrm>
              <a:custGeom>
                <a:avLst/>
                <a:gdLst>
                  <a:gd name="connsiteX0" fmla="*/ 26154 w 27560"/>
                  <a:gd name="connsiteY0" fmla="*/ -408 h 9734"/>
                  <a:gd name="connsiteX1" fmla="*/ 24346 w 27560"/>
                  <a:gd name="connsiteY1" fmla="*/ 2024 h 9734"/>
                  <a:gd name="connsiteX2" fmla="*/ 24221 w 27560"/>
                  <a:gd name="connsiteY2" fmla="*/ 2723 h 9734"/>
                  <a:gd name="connsiteX3" fmla="*/ 24346 w 27560"/>
                  <a:gd name="connsiteY3" fmla="*/ 2835 h 9734"/>
                  <a:gd name="connsiteX4" fmla="*/ 25842 w 27560"/>
                  <a:gd name="connsiteY4" fmla="*/ 3832 h 9734"/>
                  <a:gd name="connsiteX5" fmla="*/ -1406 w 27560"/>
                  <a:gd name="connsiteY5" fmla="*/ 9319 h 9734"/>
                  <a:gd name="connsiteX6" fmla="*/ 26154 w 27560"/>
                  <a:gd name="connsiteY6" fmla="*/ -408 h 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560" h="9734">
                    <a:moveTo>
                      <a:pt x="26154" y="-408"/>
                    </a:moveTo>
                    <a:lnTo>
                      <a:pt x="24346" y="2024"/>
                    </a:lnTo>
                    <a:cubicBezTo>
                      <a:pt x="24097" y="2186"/>
                      <a:pt x="24097" y="2498"/>
                      <a:pt x="24221" y="2723"/>
                    </a:cubicBezTo>
                    <a:cubicBezTo>
                      <a:pt x="24284" y="2766"/>
                      <a:pt x="24284" y="2804"/>
                      <a:pt x="24346" y="2835"/>
                    </a:cubicBezTo>
                    <a:lnTo>
                      <a:pt x="25842" y="3832"/>
                    </a:lnTo>
                    <a:cubicBezTo>
                      <a:pt x="17238" y="7586"/>
                      <a:pt x="7947" y="9463"/>
                      <a:pt x="-1406" y="9319"/>
                    </a:cubicBezTo>
                    <a:cubicBezTo>
                      <a:pt x="8446" y="8309"/>
                      <a:pt x="17862" y="4973"/>
                      <a:pt x="26154" y="-408"/>
                    </a:cubicBezTo>
                    <a:close/>
                  </a:path>
                </a:pathLst>
              </a:custGeom>
              <a:solidFill>
                <a:srgbClr val="FACDEF"/>
              </a:solidFill>
              <a:ln w="6185" cap="flat">
                <a:noFill/>
                <a:prstDash val="solid"/>
                <a:miter/>
              </a:ln>
            </p:spPr>
            <p:txBody>
              <a:bodyPr rtlCol="0" anchor="ctr"/>
              <a:lstStyle/>
              <a:p>
                <a:endParaRPr lang="zh-CN" altLang="en-US"/>
              </a:p>
            </p:txBody>
          </p:sp>
          <p:sp>
            <p:nvSpPr>
              <p:cNvPr id="876" name="ïṡ1ïḋè">
                <a:extLst>
                  <a:ext uri="{FF2B5EF4-FFF2-40B4-BE49-F238E27FC236}">
                    <a16:creationId xmlns:a16="http://schemas.microsoft.com/office/drawing/2014/main" id="{24C03554-861A-AF1A-927B-0ADDAE66C3C8}"/>
                  </a:ext>
                </a:extLst>
              </p:cNvPr>
              <p:cNvSpPr/>
              <p:nvPr/>
            </p:nvSpPr>
            <p:spPr>
              <a:xfrm>
                <a:off x="5625575" y="3306840"/>
                <a:ext cx="26254" cy="28246"/>
              </a:xfrm>
              <a:custGeom>
                <a:avLst/>
                <a:gdLst>
                  <a:gd name="connsiteX0" fmla="*/ -1280 w 26254"/>
                  <a:gd name="connsiteY0" fmla="*/ -408 h 28246"/>
                  <a:gd name="connsiteX1" fmla="*/ 24847 w 26254"/>
                  <a:gd name="connsiteY1" fmla="*/ 27838 h 28246"/>
                  <a:gd name="connsiteX2" fmla="*/ -1280 w 26254"/>
                  <a:gd name="connsiteY2" fmla="*/ -408 h 28246"/>
                </a:gdLst>
                <a:ahLst/>
                <a:cxnLst>
                  <a:cxn ang="0">
                    <a:pos x="connsiteX0" y="connsiteY0"/>
                  </a:cxn>
                  <a:cxn ang="0">
                    <a:pos x="connsiteX1" y="connsiteY1"/>
                  </a:cxn>
                  <a:cxn ang="0">
                    <a:pos x="connsiteX2" y="connsiteY2"/>
                  </a:cxn>
                </a:cxnLst>
                <a:rect l="l" t="t" r="r" b="b"/>
                <a:pathLst>
                  <a:path w="26254" h="28246">
                    <a:moveTo>
                      <a:pt x="-1280" y="-408"/>
                    </a:moveTo>
                    <a:cubicBezTo>
                      <a:pt x="-1653" y="-408"/>
                      <a:pt x="-2901" y="20294"/>
                      <a:pt x="24847" y="27838"/>
                    </a:cubicBezTo>
                    <a:cubicBezTo>
                      <a:pt x="25034" y="27652"/>
                      <a:pt x="2025" y="20606"/>
                      <a:pt x="-1280" y="-408"/>
                    </a:cubicBezTo>
                    <a:close/>
                  </a:path>
                </a:pathLst>
              </a:custGeom>
              <a:solidFill>
                <a:srgbClr val="FACDEF"/>
              </a:solidFill>
              <a:ln w="6185" cap="flat">
                <a:noFill/>
                <a:prstDash val="solid"/>
                <a:miter/>
              </a:ln>
            </p:spPr>
            <p:txBody>
              <a:bodyPr rtlCol="0" anchor="ctr"/>
              <a:lstStyle/>
              <a:p>
                <a:endParaRPr lang="zh-CN" altLang="en-US"/>
              </a:p>
            </p:txBody>
          </p:sp>
          <p:sp>
            <p:nvSpPr>
              <p:cNvPr id="877" name="iṣḷïḋé">
                <a:extLst>
                  <a:ext uri="{FF2B5EF4-FFF2-40B4-BE49-F238E27FC236}">
                    <a16:creationId xmlns:a16="http://schemas.microsoft.com/office/drawing/2014/main" id="{047BFE11-6746-A1AC-02E3-40A59CAAF12D}"/>
                  </a:ext>
                </a:extLst>
              </p:cNvPr>
              <p:cNvSpPr/>
              <p:nvPr/>
            </p:nvSpPr>
            <p:spPr>
              <a:xfrm>
                <a:off x="5571827" y="3340954"/>
                <a:ext cx="36306" cy="36697"/>
              </a:xfrm>
              <a:custGeom>
                <a:avLst/>
                <a:gdLst>
                  <a:gd name="connsiteX0" fmla="*/ 7636 w 36306"/>
                  <a:gd name="connsiteY0" fmla="*/ 34691 h 36697"/>
                  <a:gd name="connsiteX1" fmla="*/ 4081 w 36306"/>
                  <a:gd name="connsiteY1" fmla="*/ 29391 h 36697"/>
                  <a:gd name="connsiteX2" fmla="*/ -1406 w 36306"/>
                  <a:gd name="connsiteY2" fmla="*/ 21347 h 36697"/>
                  <a:gd name="connsiteX3" fmla="*/ 28898 w 36306"/>
                  <a:gd name="connsiteY3" fmla="*/ -103 h 36697"/>
                  <a:gd name="connsiteX4" fmla="*/ 31892 w 36306"/>
                  <a:gd name="connsiteY4" fmla="*/ 521 h 36697"/>
                  <a:gd name="connsiteX5" fmla="*/ 34573 w 36306"/>
                  <a:gd name="connsiteY5" fmla="*/ 4387 h 36697"/>
                  <a:gd name="connsiteX6" fmla="*/ 34573 w 36306"/>
                  <a:gd name="connsiteY6" fmla="*/ 6756 h 36697"/>
                  <a:gd name="connsiteX7" fmla="*/ 7636 w 36306"/>
                  <a:gd name="connsiteY7" fmla="*/ 34691 h 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306" h="36697">
                    <a:moveTo>
                      <a:pt x="7636" y="34691"/>
                    </a:moveTo>
                    <a:cubicBezTo>
                      <a:pt x="6825" y="32508"/>
                      <a:pt x="4269" y="32134"/>
                      <a:pt x="4081" y="29391"/>
                    </a:cubicBezTo>
                    <a:cubicBezTo>
                      <a:pt x="3894" y="26647"/>
                      <a:pt x="-1468" y="25712"/>
                      <a:pt x="-1406" y="21347"/>
                    </a:cubicBezTo>
                    <a:cubicBezTo>
                      <a:pt x="-1343" y="16982"/>
                      <a:pt x="20855" y="3639"/>
                      <a:pt x="28898" y="-103"/>
                    </a:cubicBezTo>
                    <a:cubicBezTo>
                      <a:pt x="29896" y="-683"/>
                      <a:pt x="31205" y="-415"/>
                      <a:pt x="31892" y="521"/>
                    </a:cubicBezTo>
                    <a:lnTo>
                      <a:pt x="34573" y="4387"/>
                    </a:lnTo>
                    <a:cubicBezTo>
                      <a:pt x="35010" y="5110"/>
                      <a:pt x="35010" y="6033"/>
                      <a:pt x="34573" y="6756"/>
                    </a:cubicBezTo>
                    <a:cubicBezTo>
                      <a:pt x="18859" y="30638"/>
                      <a:pt x="10254" y="40428"/>
                      <a:pt x="7636" y="34691"/>
                    </a:cubicBezTo>
                    <a:close/>
                  </a:path>
                </a:pathLst>
              </a:custGeom>
              <a:solidFill>
                <a:srgbClr val="FFA6E7"/>
              </a:solidFill>
              <a:ln w="6185" cap="flat">
                <a:noFill/>
                <a:prstDash val="solid"/>
                <a:miter/>
              </a:ln>
            </p:spPr>
            <p:txBody>
              <a:bodyPr rtlCol="0" anchor="ctr"/>
              <a:lstStyle/>
              <a:p>
                <a:endParaRPr lang="zh-CN" altLang="en-US"/>
              </a:p>
            </p:txBody>
          </p:sp>
          <p:sp>
            <p:nvSpPr>
              <p:cNvPr id="878" name="ïsľîďê">
                <a:extLst>
                  <a:ext uri="{FF2B5EF4-FFF2-40B4-BE49-F238E27FC236}">
                    <a16:creationId xmlns:a16="http://schemas.microsoft.com/office/drawing/2014/main" id="{47F47E50-F5B2-2E6C-0D26-130278D1EE6C}"/>
                  </a:ext>
                </a:extLst>
              </p:cNvPr>
              <p:cNvSpPr/>
              <p:nvPr/>
            </p:nvSpPr>
            <p:spPr>
              <a:xfrm>
                <a:off x="5579497" y="3344252"/>
                <a:ext cx="22448" cy="14590"/>
              </a:xfrm>
              <a:custGeom>
                <a:avLst/>
                <a:gdLst>
                  <a:gd name="connsiteX0" fmla="*/ -1406 w 22448"/>
                  <a:gd name="connsiteY0" fmla="*/ 14183 h 14590"/>
                  <a:gd name="connsiteX1" fmla="*/ 21042 w 22448"/>
                  <a:gd name="connsiteY1" fmla="*/ -408 h 14590"/>
                  <a:gd name="connsiteX2" fmla="*/ -1406 w 22448"/>
                  <a:gd name="connsiteY2" fmla="*/ 14183 h 14590"/>
                </a:gdLst>
                <a:ahLst/>
                <a:cxnLst>
                  <a:cxn ang="0">
                    <a:pos x="connsiteX0" y="connsiteY0"/>
                  </a:cxn>
                  <a:cxn ang="0">
                    <a:pos x="connsiteX1" y="connsiteY1"/>
                  </a:cxn>
                  <a:cxn ang="0">
                    <a:pos x="connsiteX2" y="connsiteY2"/>
                  </a:cxn>
                </a:cxnLst>
                <a:rect l="l" t="t" r="r" b="b"/>
                <a:pathLst>
                  <a:path w="22448" h="14590">
                    <a:moveTo>
                      <a:pt x="-1406" y="14183"/>
                    </a:moveTo>
                    <a:cubicBezTo>
                      <a:pt x="7323" y="11558"/>
                      <a:pt x="15118" y="6495"/>
                      <a:pt x="21042" y="-408"/>
                    </a:cubicBezTo>
                    <a:cubicBezTo>
                      <a:pt x="14307" y="5497"/>
                      <a:pt x="6762" y="10411"/>
                      <a:pt x="-1406" y="14183"/>
                    </a:cubicBezTo>
                    <a:close/>
                  </a:path>
                </a:pathLst>
              </a:custGeom>
              <a:solidFill>
                <a:srgbClr val="FACDEF"/>
              </a:solidFill>
              <a:ln w="6185" cap="flat">
                <a:noFill/>
                <a:prstDash val="solid"/>
                <a:miter/>
              </a:ln>
            </p:spPr>
            <p:txBody>
              <a:bodyPr rtlCol="0" anchor="ctr"/>
              <a:lstStyle/>
              <a:p>
                <a:endParaRPr lang="zh-CN" altLang="en-US"/>
              </a:p>
            </p:txBody>
          </p:sp>
          <p:sp>
            <p:nvSpPr>
              <p:cNvPr id="879" name="iṡļîḑê">
                <a:extLst>
                  <a:ext uri="{FF2B5EF4-FFF2-40B4-BE49-F238E27FC236}">
                    <a16:creationId xmlns:a16="http://schemas.microsoft.com/office/drawing/2014/main" id="{965115FC-7500-F1C5-2380-557405DE6752}"/>
                  </a:ext>
                </a:extLst>
              </p:cNvPr>
              <p:cNvSpPr/>
              <p:nvPr/>
            </p:nvSpPr>
            <p:spPr>
              <a:xfrm>
                <a:off x="5583737" y="3345811"/>
                <a:ext cx="19454" cy="17770"/>
              </a:xfrm>
              <a:custGeom>
                <a:avLst/>
                <a:gdLst>
                  <a:gd name="connsiteX0" fmla="*/ -1406 w 19454"/>
                  <a:gd name="connsiteY0" fmla="*/ 17363 h 17770"/>
                  <a:gd name="connsiteX1" fmla="*/ 18048 w 19454"/>
                  <a:gd name="connsiteY1" fmla="*/ -408 h 17770"/>
                  <a:gd name="connsiteX2" fmla="*/ -1406 w 19454"/>
                  <a:gd name="connsiteY2" fmla="*/ 17363 h 17770"/>
                </a:gdLst>
                <a:ahLst/>
                <a:cxnLst>
                  <a:cxn ang="0">
                    <a:pos x="connsiteX0" y="connsiteY0"/>
                  </a:cxn>
                  <a:cxn ang="0">
                    <a:pos x="connsiteX1" y="connsiteY1"/>
                  </a:cxn>
                  <a:cxn ang="0">
                    <a:pos x="connsiteX2" y="connsiteY2"/>
                  </a:cxn>
                </a:cxnLst>
                <a:rect l="l" t="t" r="r" b="b"/>
                <a:pathLst>
                  <a:path w="19454" h="17770">
                    <a:moveTo>
                      <a:pt x="-1406" y="17363"/>
                    </a:moveTo>
                    <a:cubicBezTo>
                      <a:pt x="6700" y="13460"/>
                      <a:pt x="13434" y="7287"/>
                      <a:pt x="18048" y="-408"/>
                    </a:cubicBezTo>
                    <a:cubicBezTo>
                      <a:pt x="12499" y="6451"/>
                      <a:pt x="5952" y="12443"/>
                      <a:pt x="-1406" y="17363"/>
                    </a:cubicBezTo>
                    <a:close/>
                  </a:path>
                </a:pathLst>
              </a:custGeom>
              <a:solidFill>
                <a:srgbClr val="FACDEF"/>
              </a:solidFill>
              <a:ln w="6185" cap="flat">
                <a:noFill/>
                <a:prstDash val="solid"/>
                <a:miter/>
              </a:ln>
            </p:spPr>
            <p:txBody>
              <a:bodyPr rtlCol="0" anchor="ctr"/>
              <a:lstStyle/>
              <a:p>
                <a:endParaRPr lang="zh-CN" altLang="en-US"/>
              </a:p>
            </p:txBody>
          </p:sp>
          <p:sp>
            <p:nvSpPr>
              <p:cNvPr id="880" name="îş1iďe">
                <a:extLst>
                  <a:ext uri="{FF2B5EF4-FFF2-40B4-BE49-F238E27FC236}">
                    <a16:creationId xmlns:a16="http://schemas.microsoft.com/office/drawing/2014/main" id="{75A0E06B-4A27-B560-3613-444285A28ECC}"/>
                  </a:ext>
                </a:extLst>
              </p:cNvPr>
              <p:cNvSpPr/>
              <p:nvPr/>
            </p:nvSpPr>
            <p:spPr>
              <a:xfrm>
                <a:off x="5589536" y="3346434"/>
                <a:ext cx="15338" cy="20701"/>
              </a:xfrm>
              <a:custGeom>
                <a:avLst/>
                <a:gdLst>
                  <a:gd name="connsiteX0" fmla="*/ -1406 w 15338"/>
                  <a:gd name="connsiteY0" fmla="*/ 20294 h 20701"/>
                  <a:gd name="connsiteX1" fmla="*/ 13933 w 15338"/>
                  <a:gd name="connsiteY1" fmla="*/ -408 h 20701"/>
                  <a:gd name="connsiteX2" fmla="*/ -1406 w 15338"/>
                  <a:gd name="connsiteY2" fmla="*/ 20294 h 20701"/>
                </a:gdLst>
                <a:ahLst/>
                <a:cxnLst>
                  <a:cxn ang="0">
                    <a:pos x="connsiteX0" y="connsiteY0"/>
                  </a:cxn>
                  <a:cxn ang="0">
                    <a:pos x="connsiteX1" y="connsiteY1"/>
                  </a:cxn>
                  <a:cxn ang="0">
                    <a:pos x="connsiteX2" y="connsiteY2"/>
                  </a:cxn>
                </a:cxnLst>
                <a:rect l="l" t="t" r="r" b="b"/>
                <a:pathLst>
                  <a:path w="15338" h="20701">
                    <a:moveTo>
                      <a:pt x="-1406" y="20294"/>
                    </a:moveTo>
                    <a:cubicBezTo>
                      <a:pt x="5701" y="15094"/>
                      <a:pt x="11002" y="7879"/>
                      <a:pt x="13933" y="-408"/>
                    </a:cubicBezTo>
                    <a:cubicBezTo>
                      <a:pt x="9879" y="7237"/>
                      <a:pt x="4704" y="14221"/>
                      <a:pt x="-1406" y="20294"/>
                    </a:cubicBezTo>
                    <a:close/>
                  </a:path>
                </a:pathLst>
              </a:custGeom>
              <a:solidFill>
                <a:srgbClr val="FACDEF"/>
              </a:solidFill>
              <a:ln w="6185" cap="flat">
                <a:noFill/>
                <a:prstDash val="solid"/>
                <a:miter/>
              </a:ln>
            </p:spPr>
            <p:txBody>
              <a:bodyPr rtlCol="0" anchor="ctr"/>
              <a:lstStyle/>
              <a:p>
                <a:endParaRPr lang="zh-CN" altLang="en-US"/>
              </a:p>
            </p:txBody>
          </p:sp>
          <p:sp>
            <p:nvSpPr>
              <p:cNvPr id="881" name="íṧ1îḑè">
                <a:extLst>
                  <a:ext uri="{FF2B5EF4-FFF2-40B4-BE49-F238E27FC236}">
                    <a16:creationId xmlns:a16="http://schemas.microsoft.com/office/drawing/2014/main" id="{0A073E3D-85C9-191C-D623-92192F038BC9}"/>
                  </a:ext>
                </a:extLst>
              </p:cNvPr>
              <p:cNvSpPr/>
              <p:nvPr/>
            </p:nvSpPr>
            <p:spPr>
              <a:xfrm>
                <a:off x="6207322" y="2018543"/>
                <a:ext cx="80765" cy="101200"/>
              </a:xfrm>
              <a:custGeom>
                <a:avLst/>
                <a:gdLst>
                  <a:gd name="connsiteX0" fmla="*/ 79359 w 80765"/>
                  <a:gd name="connsiteY0" fmla="*/ 4331 h 101200"/>
                  <a:gd name="connsiteX1" fmla="*/ 54418 w 80765"/>
                  <a:gd name="connsiteY1" fmla="*/ 4331 h 101200"/>
                  <a:gd name="connsiteX2" fmla="*/ 37894 w 80765"/>
                  <a:gd name="connsiteY2" fmla="*/ 28961 h 101200"/>
                  <a:gd name="connsiteX3" fmla="*/ 16319 w 80765"/>
                  <a:gd name="connsiteY3" fmla="*/ 45235 h 101200"/>
                  <a:gd name="connsiteX4" fmla="*/ 10084 w 80765"/>
                  <a:gd name="connsiteY4" fmla="*/ 61510 h 101200"/>
                  <a:gd name="connsiteX5" fmla="*/ 544 w 80765"/>
                  <a:gd name="connsiteY5" fmla="*/ 76163 h 101200"/>
                  <a:gd name="connsiteX6" fmla="*/ -1264 w 80765"/>
                  <a:gd name="connsiteY6" fmla="*/ 100793 h 101200"/>
                  <a:gd name="connsiteX7" fmla="*/ 79359 w 80765"/>
                  <a:gd name="connsiteY7" fmla="*/ 4331 h 10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65" h="101200">
                    <a:moveTo>
                      <a:pt x="79359" y="4331"/>
                    </a:moveTo>
                    <a:cubicBezTo>
                      <a:pt x="79359" y="4331"/>
                      <a:pt x="64332" y="-6331"/>
                      <a:pt x="54418" y="4331"/>
                    </a:cubicBezTo>
                    <a:cubicBezTo>
                      <a:pt x="44503" y="14994"/>
                      <a:pt x="46748" y="20668"/>
                      <a:pt x="37894" y="28961"/>
                    </a:cubicBezTo>
                    <a:cubicBezTo>
                      <a:pt x="29040" y="37254"/>
                      <a:pt x="21433" y="37628"/>
                      <a:pt x="16319" y="45235"/>
                    </a:cubicBezTo>
                    <a:cubicBezTo>
                      <a:pt x="11207" y="52843"/>
                      <a:pt x="14200" y="54776"/>
                      <a:pt x="10084" y="61510"/>
                    </a:cubicBezTo>
                    <a:cubicBezTo>
                      <a:pt x="5968" y="68244"/>
                      <a:pt x="3163" y="66062"/>
                      <a:pt x="544" y="76163"/>
                    </a:cubicBezTo>
                    <a:cubicBezTo>
                      <a:pt x="-1139" y="84263"/>
                      <a:pt x="-1701" y="92537"/>
                      <a:pt x="-1264" y="100793"/>
                    </a:cubicBezTo>
                    <a:cubicBezTo>
                      <a:pt x="20185" y="64478"/>
                      <a:pt x="47434" y="31898"/>
                      <a:pt x="79359" y="4331"/>
                    </a:cubicBezTo>
                    <a:close/>
                  </a:path>
                </a:pathLst>
              </a:custGeom>
              <a:solidFill>
                <a:srgbClr val="FFA6E7"/>
              </a:solidFill>
              <a:ln w="6185" cap="flat">
                <a:noFill/>
                <a:prstDash val="solid"/>
                <a:miter/>
              </a:ln>
            </p:spPr>
            <p:txBody>
              <a:bodyPr rtlCol="0" anchor="ctr"/>
              <a:lstStyle/>
              <a:p>
                <a:endParaRPr lang="zh-CN" altLang="en-US"/>
              </a:p>
            </p:txBody>
          </p:sp>
          <p:sp>
            <p:nvSpPr>
              <p:cNvPr id="882" name="îṡliḓe">
                <a:extLst>
                  <a:ext uri="{FF2B5EF4-FFF2-40B4-BE49-F238E27FC236}">
                    <a16:creationId xmlns:a16="http://schemas.microsoft.com/office/drawing/2014/main" id="{2A400805-1B75-C39A-8104-647190E9F9DD}"/>
                  </a:ext>
                </a:extLst>
              </p:cNvPr>
              <p:cNvSpPr/>
              <p:nvPr/>
            </p:nvSpPr>
            <p:spPr>
              <a:xfrm>
                <a:off x="6225972" y="2159338"/>
                <a:ext cx="18990" cy="19904"/>
              </a:xfrm>
              <a:custGeom>
                <a:avLst/>
                <a:gdLst>
                  <a:gd name="connsiteX0" fmla="*/ 12822 w 18990"/>
                  <a:gd name="connsiteY0" fmla="*/ -408 h 19904"/>
                  <a:gd name="connsiteX1" fmla="*/ 15753 w 18990"/>
                  <a:gd name="connsiteY1" fmla="*/ 13123 h 19904"/>
                  <a:gd name="connsiteX2" fmla="*/ 3282 w 18990"/>
                  <a:gd name="connsiteY2" fmla="*/ 18049 h 19904"/>
                  <a:gd name="connsiteX3" fmla="*/ -334 w 18990"/>
                  <a:gd name="connsiteY3" fmla="*/ 9132 h 19904"/>
                  <a:gd name="connsiteX4" fmla="*/ 12822 w 18990"/>
                  <a:gd name="connsiteY4" fmla="*/ -408 h 19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90" h="19904">
                    <a:moveTo>
                      <a:pt x="12822" y="-408"/>
                    </a:moveTo>
                    <a:cubicBezTo>
                      <a:pt x="12822" y="-408"/>
                      <a:pt x="21178" y="10317"/>
                      <a:pt x="15753" y="13123"/>
                    </a:cubicBezTo>
                    <a:cubicBezTo>
                      <a:pt x="10328" y="15929"/>
                      <a:pt x="9517" y="11439"/>
                      <a:pt x="3282" y="18049"/>
                    </a:cubicBezTo>
                    <a:cubicBezTo>
                      <a:pt x="-397" y="21977"/>
                      <a:pt x="-2953" y="17550"/>
                      <a:pt x="-334" y="9132"/>
                    </a:cubicBezTo>
                    <a:cubicBezTo>
                      <a:pt x="2284" y="715"/>
                      <a:pt x="12822" y="-408"/>
                      <a:pt x="12822" y="-408"/>
                    </a:cubicBezTo>
                    <a:close/>
                  </a:path>
                </a:pathLst>
              </a:custGeom>
              <a:solidFill>
                <a:srgbClr val="FFA6E7"/>
              </a:solidFill>
              <a:ln w="6185" cap="flat">
                <a:noFill/>
                <a:prstDash val="solid"/>
                <a:miter/>
              </a:ln>
            </p:spPr>
            <p:txBody>
              <a:bodyPr rtlCol="0" anchor="ctr"/>
              <a:lstStyle/>
              <a:p>
                <a:endParaRPr lang="zh-CN" altLang="en-US"/>
              </a:p>
            </p:txBody>
          </p:sp>
          <p:sp>
            <p:nvSpPr>
              <p:cNvPr id="883" name="íṥ1idê">
                <a:extLst>
                  <a:ext uri="{FF2B5EF4-FFF2-40B4-BE49-F238E27FC236}">
                    <a16:creationId xmlns:a16="http://schemas.microsoft.com/office/drawing/2014/main" id="{9ED283CA-FF0A-6071-650A-14D14664BE12}"/>
                  </a:ext>
                </a:extLst>
              </p:cNvPr>
              <p:cNvSpPr/>
              <p:nvPr/>
            </p:nvSpPr>
            <p:spPr>
              <a:xfrm>
                <a:off x="6154601" y="2172682"/>
                <a:ext cx="61653" cy="62675"/>
              </a:xfrm>
              <a:custGeom>
                <a:avLst/>
                <a:gdLst>
                  <a:gd name="connsiteX0" fmla="*/ 31317 w 61653"/>
                  <a:gd name="connsiteY0" fmla="*/ 35134 h 62675"/>
                  <a:gd name="connsiteX1" fmla="*/ 1324 w 61653"/>
                  <a:gd name="connsiteY1" fmla="*/ 43115 h 62675"/>
                  <a:gd name="connsiteX2" fmla="*/ -795 w 61653"/>
                  <a:gd name="connsiteY2" fmla="*/ 37878 h 62675"/>
                  <a:gd name="connsiteX3" fmla="*/ 45908 w 61653"/>
                  <a:gd name="connsiteY3" fmla="*/ -408 h 62675"/>
                  <a:gd name="connsiteX4" fmla="*/ 49586 w 61653"/>
                  <a:gd name="connsiteY4" fmla="*/ 2211 h 62675"/>
                  <a:gd name="connsiteX5" fmla="*/ 53764 w 61653"/>
                  <a:gd name="connsiteY5" fmla="*/ 3832 h 62675"/>
                  <a:gd name="connsiteX6" fmla="*/ 58066 w 61653"/>
                  <a:gd name="connsiteY6" fmla="*/ 59577 h 62675"/>
                  <a:gd name="connsiteX7" fmla="*/ 54886 w 61653"/>
                  <a:gd name="connsiteY7" fmla="*/ 62258 h 62675"/>
                  <a:gd name="connsiteX8" fmla="*/ 53327 w 61653"/>
                  <a:gd name="connsiteY8" fmla="*/ 61635 h 62675"/>
                  <a:gd name="connsiteX9" fmla="*/ 35869 w 61653"/>
                  <a:gd name="connsiteY9" fmla="*/ 37005 h 62675"/>
                  <a:gd name="connsiteX10" fmla="*/ 32003 w 61653"/>
                  <a:gd name="connsiteY10" fmla="*/ 34835 h 62675"/>
                  <a:gd name="connsiteX11" fmla="*/ 31317 w 61653"/>
                  <a:gd name="connsiteY11" fmla="*/ 35134 h 6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653" h="62675">
                    <a:moveTo>
                      <a:pt x="31317" y="35134"/>
                    </a:moveTo>
                    <a:cubicBezTo>
                      <a:pt x="21964" y="39842"/>
                      <a:pt x="11738" y="42561"/>
                      <a:pt x="1324" y="43115"/>
                    </a:cubicBezTo>
                    <a:cubicBezTo>
                      <a:pt x="-983" y="43115"/>
                      <a:pt x="-2229" y="40309"/>
                      <a:pt x="-795" y="37878"/>
                    </a:cubicBezTo>
                    <a:cubicBezTo>
                      <a:pt x="25767" y="-4585"/>
                      <a:pt x="46469" y="91"/>
                      <a:pt x="45908" y="-408"/>
                    </a:cubicBezTo>
                    <a:lnTo>
                      <a:pt x="49586" y="2211"/>
                    </a:lnTo>
                    <a:lnTo>
                      <a:pt x="53764" y="3832"/>
                    </a:lnTo>
                    <a:cubicBezTo>
                      <a:pt x="54388" y="3832"/>
                      <a:pt x="64614" y="17987"/>
                      <a:pt x="58066" y="59577"/>
                    </a:cubicBezTo>
                    <a:cubicBezTo>
                      <a:pt x="57942" y="61192"/>
                      <a:pt x="56508" y="62389"/>
                      <a:pt x="54886" y="62258"/>
                    </a:cubicBezTo>
                    <a:cubicBezTo>
                      <a:pt x="54325" y="62208"/>
                      <a:pt x="53764" y="61990"/>
                      <a:pt x="53327" y="61635"/>
                    </a:cubicBezTo>
                    <a:cubicBezTo>
                      <a:pt x="45284" y="55237"/>
                      <a:pt x="39235" y="46701"/>
                      <a:pt x="35869" y="37005"/>
                    </a:cubicBezTo>
                    <a:cubicBezTo>
                      <a:pt x="35432" y="35346"/>
                      <a:pt x="33687" y="34373"/>
                      <a:pt x="32003" y="34835"/>
                    </a:cubicBezTo>
                    <a:cubicBezTo>
                      <a:pt x="31753" y="34903"/>
                      <a:pt x="31566" y="35003"/>
                      <a:pt x="31317" y="35134"/>
                    </a:cubicBezTo>
                    <a:close/>
                  </a:path>
                </a:pathLst>
              </a:custGeom>
              <a:solidFill>
                <a:srgbClr val="FFA6E7"/>
              </a:solidFill>
              <a:ln w="6185" cap="flat">
                <a:noFill/>
                <a:prstDash val="solid"/>
                <a:miter/>
              </a:ln>
            </p:spPr>
            <p:txBody>
              <a:bodyPr rtlCol="0" anchor="ctr"/>
              <a:lstStyle/>
              <a:p>
                <a:endParaRPr lang="zh-CN" altLang="en-US"/>
              </a:p>
            </p:txBody>
          </p:sp>
          <p:grpSp>
            <p:nvGrpSpPr>
              <p:cNvPr id="884" name="图形 359">
                <a:extLst>
                  <a:ext uri="{FF2B5EF4-FFF2-40B4-BE49-F238E27FC236}">
                    <a16:creationId xmlns:a16="http://schemas.microsoft.com/office/drawing/2014/main" id="{0EBA2888-E3E1-E345-9D57-4DEA0408D057}"/>
                  </a:ext>
                </a:extLst>
              </p:cNvPr>
              <p:cNvGrpSpPr/>
              <p:nvPr/>
            </p:nvGrpSpPr>
            <p:grpSpPr>
              <a:xfrm>
                <a:off x="6163939" y="2173181"/>
                <a:ext cx="46545" cy="50070"/>
                <a:chOff x="6163939" y="2173181"/>
                <a:chExt cx="46545" cy="50070"/>
              </a:xfrm>
              <a:solidFill>
                <a:srgbClr val="FACDEF"/>
              </a:solidFill>
            </p:grpSpPr>
            <p:sp>
              <p:nvSpPr>
                <p:cNvPr id="916" name="íṧliḓê">
                  <a:extLst>
                    <a:ext uri="{FF2B5EF4-FFF2-40B4-BE49-F238E27FC236}">
                      <a16:creationId xmlns:a16="http://schemas.microsoft.com/office/drawing/2014/main" id="{17915045-8A87-F92F-A38A-2A5D679E2976}"/>
                    </a:ext>
                  </a:extLst>
                </p:cNvPr>
                <p:cNvSpPr/>
                <p:nvPr/>
              </p:nvSpPr>
              <p:spPr>
                <a:xfrm>
                  <a:off x="6163939" y="2180850"/>
                  <a:ext cx="32694" cy="27560"/>
                </a:xfrm>
                <a:custGeom>
                  <a:avLst/>
                  <a:gdLst>
                    <a:gd name="connsiteX0" fmla="*/ -1404 w 32694"/>
                    <a:gd name="connsiteY0" fmla="*/ 27153 h 27560"/>
                    <a:gd name="connsiteX1" fmla="*/ 31270 w 32694"/>
                    <a:gd name="connsiteY1" fmla="*/ -408 h 27560"/>
                    <a:gd name="connsiteX2" fmla="*/ -1404 w 32694"/>
                    <a:gd name="connsiteY2" fmla="*/ 27153 h 27560"/>
                  </a:gdLst>
                  <a:ahLst/>
                  <a:cxnLst>
                    <a:cxn ang="0">
                      <a:pos x="connsiteX0" y="connsiteY0"/>
                    </a:cxn>
                    <a:cxn ang="0">
                      <a:pos x="connsiteX1" y="connsiteY1"/>
                    </a:cxn>
                    <a:cxn ang="0">
                      <a:pos x="connsiteX2" y="connsiteY2"/>
                    </a:cxn>
                  </a:cxnLst>
                  <a:rect l="l" t="t" r="r" b="b"/>
                  <a:pathLst>
                    <a:path w="32694" h="27560">
                      <a:moveTo>
                        <a:pt x="-1404" y="27153"/>
                      </a:moveTo>
                      <a:cubicBezTo>
                        <a:pt x="13997" y="-96"/>
                        <a:pt x="31955" y="-408"/>
                        <a:pt x="31270" y="-408"/>
                      </a:cubicBezTo>
                      <a:cubicBezTo>
                        <a:pt x="17926" y="3458"/>
                        <a:pt x="-1654" y="26903"/>
                        <a:pt x="-1404" y="27153"/>
                      </a:cubicBezTo>
                      <a:close/>
                    </a:path>
                  </a:pathLst>
                </a:custGeom>
                <a:solidFill>
                  <a:srgbClr val="FACDEF"/>
                </a:solidFill>
                <a:ln w="6185" cap="flat">
                  <a:noFill/>
                  <a:prstDash val="solid"/>
                  <a:miter/>
                </a:ln>
              </p:spPr>
              <p:txBody>
                <a:bodyPr rtlCol="0" anchor="ctr"/>
                <a:lstStyle/>
                <a:p>
                  <a:endParaRPr lang="zh-CN" altLang="en-US"/>
                </a:p>
              </p:txBody>
            </p:sp>
            <p:sp>
              <p:nvSpPr>
                <p:cNvPr id="917" name="isḷíde">
                  <a:extLst>
                    <a:ext uri="{FF2B5EF4-FFF2-40B4-BE49-F238E27FC236}">
                      <a16:creationId xmlns:a16="http://schemas.microsoft.com/office/drawing/2014/main" id="{42CC3AF9-88C8-F164-CB7E-265B09720A6F}"/>
                    </a:ext>
                  </a:extLst>
                </p:cNvPr>
                <p:cNvSpPr/>
                <p:nvPr/>
              </p:nvSpPr>
              <p:spPr>
                <a:xfrm>
                  <a:off x="6205406" y="2183214"/>
                  <a:ext cx="5078" cy="40036"/>
                </a:xfrm>
                <a:custGeom>
                  <a:avLst/>
                  <a:gdLst>
                    <a:gd name="connsiteX0" fmla="*/ -1406 w 5078"/>
                    <a:gd name="connsiteY0" fmla="*/ -403 h 40036"/>
                    <a:gd name="connsiteX1" fmla="*/ 1774 w 5078"/>
                    <a:gd name="connsiteY1" fmla="*/ 39629 h 40036"/>
                    <a:gd name="connsiteX2" fmla="*/ -1406 w 5078"/>
                    <a:gd name="connsiteY2" fmla="*/ -403 h 40036"/>
                  </a:gdLst>
                  <a:ahLst/>
                  <a:cxnLst>
                    <a:cxn ang="0">
                      <a:pos x="connsiteX0" y="connsiteY0"/>
                    </a:cxn>
                    <a:cxn ang="0">
                      <a:pos x="connsiteX1" y="connsiteY1"/>
                    </a:cxn>
                    <a:cxn ang="0">
                      <a:pos x="connsiteX2" y="connsiteY2"/>
                    </a:cxn>
                  </a:cxnLst>
                  <a:rect l="l" t="t" r="r" b="b"/>
                  <a:pathLst>
                    <a:path w="5078" h="40036">
                      <a:moveTo>
                        <a:pt x="-1406" y="-403"/>
                      </a:moveTo>
                      <a:cubicBezTo>
                        <a:pt x="-1406" y="-714"/>
                        <a:pt x="7448" y="13004"/>
                        <a:pt x="1774" y="39629"/>
                      </a:cubicBezTo>
                      <a:cubicBezTo>
                        <a:pt x="1525" y="39629"/>
                        <a:pt x="2834" y="12442"/>
                        <a:pt x="-1406" y="-403"/>
                      </a:cubicBezTo>
                      <a:close/>
                    </a:path>
                  </a:pathLst>
                </a:custGeom>
                <a:solidFill>
                  <a:srgbClr val="FACDEF"/>
                </a:solidFill>
                <a:ln w="6185" cap="flat">
                  <a:noFill/>
                  <a:prstDash val="solid"/>
                  <a:miter/>
                </a:ln>
              </p:spPr>
              <p:txBody>
                <a:bodyPr rtlCol="0" anchor="ctr"/>
                <a:lstStyle/>
                <a:p>
                  <a:endParaRPr lang="zh-CN" altLang="en-US"/>
                </a:p>
              </p:txBody>
            </p:sp>
            <p:sp>
              <p:nvSpPr>
                <p:cNvPr id="918" name="íşḷîḍè">
                  <a:extLst>
                    <a:ext uri="{FF2B5EF4-FFF2-40B4-BE49-F238E27FC236}">
                      <a16:creationId xmlns:a16="http://schemas.microsoft.com/office/drawing/2014/main" id="{935849FA-54C6-4DE2-90F9-FB1732B2B92D}"/>
                    </a:ext>
                  </a:extLst>
                </p:cNvPr>
                <p:cNvSpPr/>
                <p:nvPr/>
              </p:nvSpPr>
              <p:spPr>
                <a:xfrm>
                  <a:off x="6178968" y="2173181"/>
                  <a:ext cx="31114" cy="40966"/>
                </a:xfrm>
                <a:custGeom>
                  <a:avLst/>
                  <a:gdLst>
                    <a:gd name="connsiteX0" fmla="*/ 19857 w 31114"/>
                    <a:gd name="connsiteY0" fmla="*/ 40559 h 40966"/>
                    <a:gd name="connsiteX1" fmla="*/ 19857 w 31114"/>
                    <a:gd name="connsiteY1" fmla="*/ 11564 h 40966"/>
                    <a:gd name="connsiteX2" fmla="*/ -1406 w 31114"/>
                    <a:gd name="connsiteY2" fmla="*/ 33762 h 40966"/>
                    <a:gd name="connsiteX3" fmla="*/ 19669 w 31114"/>
                    <a:gd name="connsiteY3" fmla="*/ 9694 h 40966"/>
                    <a:gd name="connsiteX4" fmla="*/ 17862 w 31114"/>
                    <a:gd name="connsiteY4" fmla="*/ -408 h 40966"/>
                    <a:gd name="connsiteX5" fmla="*/ 21166 w 31114"/>
                    <a:gd name="connsiteY5" fmla="*/ 8821 h 40966"/>
                    <a:gd name="connsiteX6" fmla="*/ 29708 w 31114"/>
                    <a:gd name="connsiteY6" fmla="*/ 5828 h 40966"/>
                    <a:gd name="connsiteX7" fmla="*/ 21478 w 31114"/>
                    <a:gd name="connsiteY7" fmla="*/ 10379 h 40966"/>
                    <a:gd name="connsiteX8" fmla="*/ 19857 w 31114"/>
                    <a:gd name="connsiteY8" fmla="*/ 40559 h 4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14" h="40966">
                      <a:moveTo>
                        <a:pt x="19857" y="40559"/>
                      </a:moveTo>
                      <a:cubicBezTo>
                        <a:pt x="19857" y="40559"/>
                        <a:pt x="20542" y="24970"/>
                        <a:pt x="19857" y="11564"/>
                      </a:cubicBezTo>
                      <a:cubicBezTo>
                        <a:pt x="11875" y="18030"/>
                        <a:pt x="4704" y="25488"/>
                        <a:pt x="-1406" y="33762"/>
                      </a:cubicBezTo>
                      <a:cubicBezTo>
                        <a:pt x="3145" y="23867"/>
                        <a:pt x="10441" y="15499"/>
                        <a:pt x="19669" y="9694"/>
                      </a:cubicBezTo>
                      <a:cubicBezTo>
                        <a:pt x="19482" y="6270"/>
                        <a:pt x="18859" y="2878"/>
                        <a:pt x="17862" y="-408"/>
                      </a:cubicBezTo>
                      <a:cubicBezTo>
                        <a:pt x="19545" y="2417"/>
                        <a:pt x="20667" y="5553"/>
                        <a:pt x="21166" y="8821"/>
                      </a:cubicBezTo>
                      <a:cubicBezTo>
                        <a:pt x="23785" y="7268"/>
                        <a:pt x="26715" y="6252"/>
                        <a:pt x="29708" y="5828"/>
                      </a:cubicBezTo>
                      <a:cubicBezTo>
                        <a:pt x="26778" y="7000"/>
                        <a:pt x="24035" y="8527"/>
                        <a:pt x="21478" y="10379"/>
                      </a:cubicBezTo>
                      <a:cubicBezTo>
                        <a:pt x="22974" y="20450"/>
                        <a:pt x="22413" y="30707"/>
                        <a:pt x="19857" y="40559"/>
                      </a:cubicBezTo>
                      <a:close/>
                    </a:path>
                  </a:pathLst>
                </a:custGeom>
                <a:solidFill>
                  <a:srgbClr val="FACDEF"/>
                </a:solidFill>
                <a:ln w="6185" cap="flat">
                  <a:noFill/>
                  <a:prstDash val="solid"/>
                  <a:miter/>
                </a:ln>
              </p:spPr>
              <p:txBody>
                <a:bodyPr rtlCol="0" anchor="ctr"/>
                <a:lstStyle/>
                <a:p>
                  <a:endParaRPr lang="zh-CN" altLang="en-US"/>
                </a:p>
              </p:txBody>
            </p:sp>
          </p:grpSp>
          <p:sp>
            <p:nvSpPr>
              <p:cNvPr id="885" name="î$ľiďé">
                <a:extLst>
                  <a:ext uri="{FF2B5EF4-FFF2-40B4-BE49-F238E27FC236}">
                    <a16:creationId xmlns:a16="http://schemas.microsoft.com/office/drawing/2014/main" id="{1840A7B0-DD6E-EA7F-7FED-F8AFC48FBADF}"/>
                  </a:ext>
                </a:extLst>
              </p:cNvPr>
              <p:cNvSpPr/>
              <p:nvPr/>
            </p:nvSpPr>
            <p:spPr>
              <a:xfrm>
                <a:off x="6190388" y="2005960"/>
                <a:ext cx="191433" cy="186601"/>
              </a:xfrm>
              <a:custGeom>
                <a:avLst/>
                <a:gdLst>
                  <a:gd name="connsiteX0" fmla="*/ 14672 w 191433"/>
                  <a:gd name="connsiteY0" fmla="*/ 186018 h 186601"/>
                  <a:gd name="connsiteX1" fmla="*/ 19536 w 191433"/>
                  <a:gd name="connsiteY1" fmla="*/ 184023 h 186601"/>
                  <a:gd name="connsiteX2" fmla="*/ 116995 w 191433"/>
                  <a:gd name="connsiteY2" fmla="*/ 102963 h 186601"/>
                  <a:gd name="connsiteX3" fmla="*/ 122856 w 191433"/>
                  <a:gd name="connsiteY3" fmla="*/ 97787 h 186601"/>
                  <a:gd name="connsiteX4" fmla="*/ 188453 w 191433"/>
                  <a:gd name="connsiteY4" fmla="*/ 17725 h 186601"/>
                  <a:gd name="connsiteX5" fmla="*/ 188453 w 191433"/>
                  <a:gd name="connsiteY5" fmla="*/ 17725 h 186601"/>
                  <a:gd name="connsiteX6" fmla="*/ 189638 w 191433"/>
                  <a:gd name="connsiteY6" fmla="*/ 15605 h 186601"/>
                  <a:gd name="connsiteX7" fmla="*/ 190011 w 191433"/>
                  <a:gd name="connsiteY7" fmla="*/ 13547 h 186601"/>
                  <a:gd name="connsiteX8" fmla="*/ 190011 w 191433"/>
                  <a:gd name="connsiteY8" fmla="*/ 13547 h 186601"/>
                  <a:gd name="connsiteX9" fmla="*/ 189076 w 191433"/>
                  <a:gd name="connsiteY9" fmla="*/ 12362 h 186601"/>
                  <a:gd name="connsiteX10" fmla="*/ 184088 w 191433"/>
                  <a:gd name="connsiteY10" fmla="*/ 10616 h 186601"/>
                  <a:gd name="connsiteX11" fmla="*/ 183776 w 191433"/>
                  <a:gd name="connsiteY11" fmla="*/ 9868 h 186601"/>
                  <a:gd name="connsiteX12" fmla="*/ 185833 w 191433"/>
                  <a:gd name="connsiteY12" fmla="*/ 5005 h 186601"/>
                  <a:gd name="connsiteX13" fmla="*/ 185833 w 191433"/>
                  <a:gd name="connsiteY13" fmla="*/ 3508 h 186601"/>
                  <a:gd name="connsiteX14" fmla="*/ 183963 w 191433"/>
                  <a:gd name="connsiteY14" fmla="*/ 2386 h 186601"/>
                  <a:gd name="connsiteX15" fmla="*/ 68608 w 191433"/>
                  <a:gd name="connsiteY15" fmla="*/ 35745 h 186601"/>
                  <a:gd name="connsiteX16" fmla="*/ 61250 w 191433"/>
                  <a:gd name="connsiteY16" fmla="*/ 42292 h 186601"/>
                  <a:gd name="connsiteX17" fmla="*/ 16854 w 191433"/>
                  <a:gd name="connsiteY17" fmla="*/ 111381 h 186601"/>
                  <a:gd name="connsiteX18" fmla="*/ 16854 w 191433"/>
                  <a:gd name="connsiteY18" fmla="*/ 111381 h 186601"/>
                  <a:gd name="connsiteX19" fmla="*/ -1353 w 191433"/>
                  <a:gd name="connsiteY19" fmla="*/ 173298 h 186601"/>
                  <a:gd name="connsiteX20" fmla="*/ -542 w 191433"/>
                  <a:gd name="connsiteY20" fmla="*/ 177850 h 186601"/>
                  <a:gd name="connsiteX21" fmla="*/ 14672 w 191433"/>
                  <a:gd name="connsiteY21" fmla="*/ 186018 h 18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433" h="186601">
                    <a:moveTo>
                      <a:pt x="14672" y="186018"/>
                    </a:moveTo>
                    <a:cubicBezTo>
                      <a:pt x="16480" y="185887"/>
                      <a:pt x="18164" y="185189"/>
                      <a:pt x="19536" y="184023"/>
                    </a:cubicBezTo>
                    <a:cubicBezTo>
                      <a:pt x="86129" y="119798"/>
                      <a:pt x="112007" y="111131"/>
                      <a:pt x="116995" y="102963"/>
                    </a:cubicBezTo>
                    <a:cubicBezTo>
                      <a:pt x="118865" y="101217"/>
                      <a:pt x="120861" y="99471"/>
                      <a:pt x="122856" y="97787"/>
                    </a:cubicBezTo>
                    <a:cubicBezTo>
                      <a:pt x="149419" y="75328"/>
                      <a:pt x="171680" y="48191"/>
                      <a:pt x="188453" y="17725"/>
                    </a:cubicBezTo>
                    <a:lnTo>
                      <a:pt x="188453" y="17725"/>
                    </a:lnTo>
                    <a:cubicBezTo>
                      <a:pt x="188951" y="16914"/>
                      <a:pt x="189326" y="16166"/>
                      <a:pt x="189638" y="15605"/>
                    </a:cubicBezTo>
                    <a:cubicBezTo>
                      <a:pt x="189949" y="14975"/>
                      <a:pt x="190074" y="14258"/>
                      <a:pt x="190011" y="13547"/>
                    </a:cubicBezTo>
                    <a:lnTo>
                      <a:pt x="190011" y="13547"/>
                    </a:lnTo>
                    <a:cubicBezTo>
                      <a:pt x="189949" y="13005"/>
                      <a:pt x="189575" y="12549"/>
                      <a:pt x="189076" y="12362"/>
                    </a:cubicBezTo>
                    <a:lnTo>
                      <a:pt x="184088" y="10616"/>
                    </a:lnTo>
                    <a:cubicBezTo>
                      <a:pt x="183838" y="10461"/>
                      <a:pt x="183714" y="10161"/>
                      <a:pt x="183776" y="9868"/>
                    </a:cubicBezTo>
                    <a:lnTo>
                      <a:pt x="185833" y="5005"/>
                    </a:lnTo>
                    <a:cubicBezTo>
                      <a:pt x="186083" y="4543"/>
                      <a:pt x="186083" y="3970"/>
                      <a:pt x="185833" y="3508"/>
                    </a:cubicBezTo>
                    <a:cubicBezTo>
                      <a:pt x="185335" y="2953"/>
                      <a:pt x="184712" y="2560"/>
                      <a:pt x="183963" y="2386"/>
                    </a:cubicBezTo>
                    <a:cubicBezTo>
                      <a:pt x="175919" y="-46"/>
                      <a:pt x="121609" y="-10771"/>
                      <a:pt x="68608" y="35745"/>
                    </a:cubicBezTo>
                    <a:lnTo>
                      <a:pt x="61250" y="42292"/>
                    </a:lnTo>
                    <a:cubicBezTo>
                      <a:pt x="56325" y="47405"/>
                      <a:pt x="38180" y="62869"/>
                      <a:pt x="16854" y="111381"/>
                    </a:cubicBezTo>
                    <a:cubicBezTo>
                      <a:pt x="16854" y="111381"/>
                      <a:pt x="16854" y="111381"/>
                      <a:pt x="16854" y="111381"/>
                    </a:cubicBezTo>
                    <a:cubicBezTo>
                      <a:pt x="8561" y="131296"/>
                      <a:pt x="2451" y="152060"/>
                      <a:pt x="-1353" y="173298"/>
                    </a:cubicBezTo>
                    <a:cubicBezTo>
                      <a:pt x="-1540" y="174863"/>
                      <a:pt x="-1229" y="176441"/>
                      <a:pt x="-542" y="177850"/>
                    </a:cubicBezTo>
                    <a:cubicBezTo>
                      <a:pt x="2139" y="183680"/>
                      <a:pt x="8312" y="187016"/>
                      <a:pt x="14672" y="186018"/>
                    </a:cubicBezTo>
                    <a:close/>
                  </a:path>
                </a:pathLst>
              </a:custGeom>
              <a:gradFill>
                <a:gsLst>
                  <a:gs pos="0">
                    <a:srgbClr val="FF73BE"/>
                  </a:gs>
                  <a:gs pos="50000">
                    <a:srgbClr val="FFA2D4"/>
                  </a:gs>
                  <a:gs pos="100000">
                    <a:srgbClr val="FFD1EA"/>
                  </a:gs>
                </a:gsLst>
                <a:lin ang="13882647" scaled="1"/>
              </a:gradFill>
              <a:ln w="6185" cap="flat">
                <a:noFill/>
                <a:prstDash val="solid"/>
                <a:miter/>
              </a:ln>
            </p:spPr>
            <p:txBody>
              <a:bodyPr rtlCol="0" anchor="ctr"/>
              <a:lstStyle/>
              <a:p>
                <a:endParaRPr lang="zh-CN" altLang="en-US"/>
              </a:p>
            </p:txBody>
          </p:sp>
          <p:sp>
            <p:nvSpPr>
              <p:cNvPr id="886" name="îsļîḋe">
                <a:extLst>
                  <a:ext uri="{FF2B5EF4-FFF2-40B4-BE49-F238E27FC236}">
                    <a16:creationId xmlns:a16="http://schemas.microsoft.com/office/drawing/2014/main" id="{F92D8654-6BD5-922E-618E-E4FC03B0FA46}"/>
                  </a:ext>
                </a:extLst>
              </p:cNvPr>
              <p:cNvSpPr/>
              <p:nvPr/>
            </p:nvSpPr>
            <p:spPr>
              <a:xfrm>
                <a:off x="6190201" y="2019914"/>
                <a:ext cx="191604" cy="172681"/>
              </a:xfrm>
              <a:custGeom>
                <a:avLst/>
                <a:gdLst>
                  <a:gd name="connsiteX0" fmla="*/ 14859 w 191604"/>
                  <a:gd name="connsiteY0" fmla="*/ 172064 h 172681"/>
                  <a:gd name="connsiteX1" fmla="*/ 19723 w 191604"/>
                  <a:gd name="connsiteY1" fmla="*/ 170068 h 172681"/>
                  <a:gd name="connsiteX2" fmla="*/ 117182 w 191604"/>
                  <a:gd name="connsiteY2" fmla="*/ 89008 h 172681"/>
                  <a:gd name="connsiteX3" fmla="*/ 123043 w 191604"/>
                  <a:gd name="connsiteY3" fmla="*/ 83833 h 172681"/>
                  <a:gd name="connsiteX4" fmla="*/ 188640 w 191604"/>
                  <a:gd name="connsiteY4" fmla="*/ 3770 h 172681"/>
                  <a:gd name="connsiteX5" fmla="*/ 188640 w 191604"/>
                  <a:gd name="connsiteY5" fmla="*/ 3770 h 172681"/>
                  <a:gd name="connsiteX6" fmla="*/ 190199 w 191604"/>
                  <a:gd name="connsiteY6" fmla="*/ -408 h 172681"/>
                  <a:gd name="connsiteX7" fmla="*/ 80206 w 191604"/>
                  <a:gd name="connsiteY7" fmla="*/ 98299 h 172681"/>
                  <a:gd name="connsiteX8" fmla="*/ 17852 w 191604"/>
                  <a:gd name="connsiteY8" fmla="*/ 148494 h 172681"/>
                  <a:gd name="connsiteX9" fmla="*/ 16854 w 191604"/>
                  <a:gd name="connsiteY9" fmla="*/ 97488 h 172681"/>
                  <a:gd name="connsiteX10" fmla="*/ -1353 w 191604"/>
                  <a:gd name="connsiteY10" fmla="*/ 159406 h 172681"/>
                  <a:gd name="connsiteX11" fmla="*/ -542 w 191604"/>
                  <a:gd name="connsiteY11" fmla="*/ 163958 h 172681"/>
                  <a:gd name="connsiteX12" fmla="*/ 14859 w 191604"/>
                  <a:gd name="connsiteY12" fmla="*/ 172064 h 17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604" h="172681">
                    <a:moveTo>
                      <a:pt x="14859" y="172064"/>
                    </a:moveTo>
                    <a:cubicBezTo>
                      <a:pt x="16668" y="171933"/>
                      <a:pt x="18351" y="171234"/>
                      <a:pt x="19723" y="170068"/>
                    </a:cubicBezTo>
                    <a:cubicBezTo>
                      <a:pt x="86317" y="105844"/>
                      <a:pt x="112194" y="97176"/>
                      <a:pt x="117182" y="89008"/>
                    </a:cubicBezTo>
                    <a:cubicBezTo>
                      <a:pt x="119052" y="87262"/>
                      <a:pt x="121048" y="85516"/>
                      <a:pt x="123043" y="83833"/>
                    </a:cubicBezTo>
                    <a:cubicBezTo>
                      <a:pt x="149606" y="61373"/>
                      <a:pt x="171867" y="34236"/>
                      <a:pt x="188640" y="3770"/>
                    </a:cubicBezTo>
                    <a:lnTo>
                      <a:pt x="188640" y="3770"/>
                    </a:lnTo>
                    <a:lnTo>
                      <a:pt x="190199" y="-408"/>
                    </a:lnTo>
                    <a:cubicBezTo>
                      <a:pt x="151040" y="37691"/>
                      <a:pt x="112256" y="70052"/>
                      <a:pt x="80206" y="98299"/>
                    </a:cubicBezTo>
                    <a:cubicBezTo>
                      <a:pt x="48156" y="126545"/>
                      <a:pt x="23277" y="148993"/>
                      <a:pt x="17852" y="148494"/>
                    </a:cubicBezTo>
                    <a:cubicBezTo>
                      <a:pt x="8936" y="148120"/>
                      <a:pt x="12552" y="112640"/>
                      <a:pt x="16854" y="97488"/>
                    </a:cubicBezTo>
                    <a:cubicBezTo>
                      <a:pt x="8561" y="117404"/>
                      <a:pt x="2451" y="138168"/>
                      <a:pt x="-1353" y="159406"/>
                    </a:cubicBezTo>
                    <a:cubicBezTo>
                      <a:pt x="-1540" y="160971"/>
                      <a:pt x="-1228" y="162548"/>
                      <a:pt x="-542" y="163958"/>
                    </a:cubicBezTo>
                    <a:cubicBezTo>
                      <a:pt x="2139" y="169838"/>
                      <a:pt x="8499" y="173167"/>
                      <a:pt x="14859" y="172064"/>
                    </a:cubicBezTo>
                    <a:close/>
                  </a:path>
                </a:pathLst>
              </a:custGeom>
              <a:solidFill>
                <a:srgbClr val="FACDEF"/>
              </a:solidFill>
              <a:ln w="6185" cap="flat">
                <a:noFill/>
                <a:prstDash val="solid"/>
                <a:miter/>
              </a:ln>
            </p:spPr>
            <p:txBody>
              <a:bodyPr rtlCol="0" anchor="ctr"/>
              <a:lstStyle/>
              <a:p>
                <a:endParaRPr lang="zh-CN" altLang="en-US"/>
              </a:p>
            </p:txBody>
          </p:sp>
          <p:sp>
            <p:nvSpPr>
              <p:cNvPr id="887" name="îṩḻíḓe">
                <a:extLst>
                  <a:ext uri="{FF2B5EF4-FFF2-40B4-BE49-F238E27FC236}">
                    <a16:creationId xmlns:a16="http://schemas.microsoft.com/office/drawing/2014/main" id="{17DC3393-DFAB-F7E0-42DF-2AC0E0B53640}"/>
                  </a:ext>
                </a:extLst>
              </p:cNvPr>
              <p:cNvSpPr/>
              <p:nvPr/>
            </p:nvSpPr>
            <p:spPr>
              <a:xfrm>
                <a:off x="6330322" y="2019947"/>
                <a:ext cx="7339" cy="6756"/>
              </a:xfrm>
              <a:custGeom>
                <a:avLst/>
                <a:gdLst>
                  <a:gd name="connsiteX0" fmla="*/ -1177 w 7339"/>
                  <a:gd name="connsiteY0" fmla="*/ 4922 h 6756"/>
                  <a:gd name="connsiteX1" fmla="*/ 3810 w 7339"/>
                  <a:gd name="connsiteY1" fmla="*/ 5670 h 6756"/>
                  <a:gd name="connsiteX2" fmla="*/ 5619 w 7339"/>
                  <a:gd name="connsiteY2" fmla="*/ 994 h 6756"/>
                  <a:gd name="connsiteX3" fmla="*/ 7 w 7339"/>
                  <a:gd name="connsiteY3" fmla="*/ 545 h 6756"/>
                  <a:gd name="connsiteX4" fmla="*/ -1177 w 7339"/>
                  <a:gd name="connsiteY4" fmla="*/ 4922 h 67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9" h="6756">
                    <a:moveTo>
                      <a:pt x="-1177" y="4922"/>
                    </a:moveTo>
                    <a:cubicBezTo>
                      <a:pt x="7" y="6481"/>
                      <a:pt x="2189" y="6812"/>
                      <a:pt x="3810" y="5670"/>
                    </a:cubicBezTo>
                    <a:cubicBezTo>
                      <a:pt x="5619" y="4872"/>
                      <a:pt x="6430" y="2783"/>
                      <a:pt x="5619" y="994"/>
                    </a:cubicBezTo>
                    <a:cubicBezTo>
                      <a:pt x="4185" y="-684"/>
                      <a:pt x="1691" y="-883"/>
                      <a:pt x="7" y="545"/>
                    </a:cubicBezTo>
                    <a:cubicBezTo>
                      <a:pt x="-1240" y="1617"/>
                      <a:pt x="-1738" y="3363"/>
                      <a:pt x="-1177" y="4922"/>
                    </a:cubicBezTo>
                    <a:close/>
                  </a:path>
                </a:pathLst>
              </a:custGeom>
              <a:solidFill>
                <a:srgbClr val="262666"/>
              </a:solidFill>
              <a:ln w="6185" cap="flat">
                <a:noFill/>
                <a:prstDash val="solid"/>
                <a:miter/>
              </a:ln>
            </p:spPr>
            <p:txBody>
              <a:bodyPr rtlCol="0" anchor="ctr"/>
              <a:lstStyle/>
              <a:p>
                <a:endParaRPr lang="zh-CN" altLang="en-US"/>
              </a:p>
            </p:txBody>
          </p:sp>
          <p:sp>
            <p:nvSpPr>
              <p:cNvPr id="888" name="ïṡḻiḑé">
                <a:extLst>
                  <a:ext uri="{FF2B5EF4-FFF2-40B4-BE49-F238E27FC236}">
                    <a16:creationId xmlns:a16="http://schemas.microsoft.com/office/drawing/2014/main" id="{6EC2E083-B876-5529-F868-9040D5AD718A}"/>
                  </a:ext>
                </a:extLst>
              </p:cNvPr>
              <p:cNvSpPr/>
              <p:nvPr/>
            </p:nvSpPr>
            <p:spPr>
              <a:xfrm>
                <a:off x="6330800" y="2020725"/>
                <a:ext cx="6986" cy="6156"/>
              </a:xfrm>
              <a:custGeom>
                <a:avLst/>
                <a:gdLst>
                  <a:gd name="connsiteX0" fmla="*/ 2772 w 6986"/>
                  <a:gd name="connsiteY0" fmla="*/ 4269 h 6156"/>
                  <a:gd name="connsiteX1" fmla="*/ 4518 w 6986"/>
                  <a:gd name="connsiteY1" fmla="*/ -408 h 6156"/>
                  <a:gd name="connsiteX2" fmla="*/ 4518 w 6986"/>
                  <a:gd name="connsiteY2" fmla="*/ -408 h 6156"/>
                  <a:gd name="connsiteX3" fmla="*/ 5266 w 6986"/>
                  <a:gd name="connsiteY3" fmla="*/ 403 h 6156"/>
                  <a:gd name="connsiteX4" fmla="*/ 3458 w 6986"/>
                  <a:gd name="connsiteY4" fmla="*/ 5079 h 6156"/>
                  <a:gd name="connsiteX5" fmla="*/ -1406 w 6986"/>
                  <a:gd name="connsiteY5" fmla="*/ 4518 h 6156"/>
                  <a:gd name="connsiteX6" fmla="*/ 2772 w 6986"/>
                  <a:gd name="connsiteY6" fmla="*/ 4269 h 6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6" h="6156">
                    <a:moveTo>
                      <a:pt x="2772" y="4269"/>
                    </a:moveTo>
                    <a:cubicBezTo>
                      <a:pt x="4518" y="3427"/>
                      <a:pt x="5266" y="1369"/>
                      <a:pt x="4518" y="-408"/>
                    </a:cubicBezTo>
                    <a:lnTo>
                      <a:pt x="4518" y="-408"/>
                    </a:lnTo>
                    <a:cubicBezTo>
                      <a:pt x="4829" y="-183"/>
                      <a:pt x="5079" y="91"/>
                      <a:pt x="5266" y="403"/>
                    </a:cubicBezTo>
                    <a:cubicBezTo>
                      <a:pt x="6077" y="2192"/>
                      <a:pt x="5266" y="4281"/>
                      <a:pt x="3458" y="5079"/>
                    </a:cubicBezTo>
                    <a:cubicBezTo>
                      <a:pt x="1899" y="6152"/>
                      <a:pt x="-159" y="5915"/>
                      <a:pt x="-1406" y="4518"/>
                    </a:cubicBezTo>
                    <a:cubicBezTo>
                      <a:pt x="-96" y="5229"/>
                      <a:pt x="1525" y="5136"/>
                      <a:pt x="2772" y="4269"/>
                    </a:cubicBezTo>
                    <a:close/>
                  </a:path>
                </a:pathLst>
              </a:custGeom>
              <a:solidFill>
                <a:srgbClr val="FFFFFF"/>
              </a:solidFill>
              <a:ln w="6185" cap="flat">
                <a:noFill/>
                <a:prstDash val="solid"/>
                <a:miter/>
              </a:ln>
            </p:spPr>
            <p:txBody>
              <a:bodyPr rtlCol="0" anchor="ctr"/>
              <a:lstStyle/>
              <a:p>
                <a:endParaRPr lang="zh-CN" altLang="en-US"/>
              </a:p>
            </p:txBody>
          </p:sp>
          <p:sp>
            <p:nvSpPr>
              <p:cNvPr id="889" name="îṡliḓê">
                <a:extLst>
                  <a:ext uri="{FF2B5EF4-FFF2-40B4-BE49-F238E27FC236}">
                    <a16:creationId xmlns:a16="http://schemas.microsoft.com/office/drawing/2014/main" id="{E0D3554C-291E-E2A4-36ED-10BC48BBC911}"/>
                  </a:ext>
                </a:extLst>
              </p:cNvPr>
              <p:cNvSpPr/>
              <p:nvPr/>
            </p:nvSpPr>
            <p:spPr>
              <a:xfrm>
                <a:off x="6333021" y="2020538"/>
                <a:ext cx="2112" cy="2031"/>
              </a:xfrm>
              <a:custGeom>
                <a:avLst/>
                <a:gdLst>
                  <a:gd name="connsiteX0" fmla="*/ -1257 w 2112"/>
                  <a:gd name="connsiteY0" fmla="*/ 1338 h 2031"/>
                  <a:gd name="connsiteX1" fmla="*/ 240 w 2112"/>
                  <a:gd name="connsiteY1" fmla="*/ 1338 h 2031"/>
                  <a:gd name="connsiteX2" fmla="*/ 551 w 2112"/>
                  <a:gd name="connsiteY2" fmla="*/ 60 h 2031"/>
                  <a:gd name="connsiteX3" fmla="*/ -696 w 2112"/>
                  <a:gd name="connsiteY3" fmla="*/ -283 h 2031"/>
                  <a:gd name="connsiteX4" fmla="*/ -1319 w 2112"/>
                  <a:gd name="connsiteY4" fmla="*/ 1170 h 2031"/>
                  <a:gd name="connsiteX5" fmla="*/ -1257 w 2112"/>
                  <a:gd name="connsiteY5" fmla="*/ 1338 h 2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2" h="2031">
                    <a:moveTo>
                      <a:pt x="-1257" y="1338"/>
                    </a:moveTo>
                    <a:cubicBezTo>
                      <a:pt x="-821" y="1718"/>
                      <a:pt x="-197" y="1718"/>
                      <a:pt x="240" y="1338"/>
                    </a:cubicBezTo>
                    <a:cubicBezTo>
                      <a:pt x="676" y="1082"/>
                      <a:pt x="863" y="509"/>
                      <a:pt x="551" y="60"/>
                    </a:cubicBezTo>
                    <a:cubicBezTo>
                      <a:pt x="301" y="-389"/>
                      <a:pt x="-260" y="-539"/>
                      <a:pt x="-696" y="-283"/>
                    </a:cubicBezTo>
                    <a:cubicBezTo>
                      <a:pt x="-1257" y="-59"/>
                      <a:pt x="-1569" y="590"/>
                      <a:pt x="-1319" y="1170"/>
                    </a:cubicBezTo>
                    <a:cubicBezTo>
                      <a:pt x="-1319" y="1226"/>
                      <a:pt x="-1319" y="1282"/>
                      <a:pt x="-1257" y="1338"/>
                    </a:cubicBezTo>
                    <a:close/>
                  </a:path>
                </a:pathLst>
              </a:custGeom>
              <a:solidFill>
                <a:srgbClr val="FFFFFF"/>
              </a:solidFill>
              <a:ln w="6185" cap="flat">
                <a:noFill/>
                <a:prstDash val="solid"/>
                <a:miter/>
              </a:ln>
            </p:spPr>
            <p:txBody>
              <a:bodyPr rtlCol="0" anchor="ctr"/>
              <a:lstStyle/>
              <a:p>
                <a:endParaRPr lang="zh-CN" altLang="en-US"/>
              </a:p>
            </p:txBody>
          </p:sp>
          <p:sp>
            <p:nvSpPr>
              <p:cNvPr id="890" name="íṧlîḓê">
                <a:extLst>
                  <a:ext uri="{FF2B5EF4-FFF2-40B4-BE49-F238E27FC236}">
                    <a16:creationId xmlns:a16="http://schemas.microsoft.com/office/drawing/2014/main" id="{212CC592-A4F6-E219-0E9D-DCBBB445F80D}"/>
                  </a:ext>
                </a:extLst>
              </p:cNvPr>
              <p:cNvSpPr/>
              <p:nvPr/>
            </p:nvSpPr>
            <p:spPr>
              <a:xfrm>
                <a:off x="6300933" y="2015176"/>
                <a:ext cx="51192" cy="51816"/>
              </a:xfrm>
              <a:custGeom>
                <a:avLst/>
                <a:gdLst>
                  <a:gd name="connsiteX0" fmla="*/ 714 w 51192"/>
                  <a:gd name="connsiteY0" fmla="*/ 2648 h 51816"/>
                  <a:gd name="connsiteX1" fmla="*/ 1836 w 51192"/>
                  <a:gd name="connsiteY1" fmla="*/ 12125 h 51816"/>
                  <a:gd name="connsiteX2" fmla="*/ 9006 w 51192"/>
                  <a:gd name="connsiteY2" fmla="*/ 29210 h 51816"/>
                  <a:gd name="connsiteX3" fmla="*/ 35569 w 51192"/>
                  <a:gd name="connsiteY3" fmla="*/ 47917 h 51816"/>
                  <a:gd name="connsiteX4" fmla="*/ 49786 w 51192"/>
                  <a:gd name="connsiteY4" fmla="*/ 49974 h 51816"/>
                  <a:gd name="connsiteX5" fmla="*/ 48602 w 51192"/>
                  <a:gd name="connsiteY5" fmla="*/ 51408 h 51816"/>
                  <a:gd name="connsiteX6" fmla="*/ 21540 w 51192"/>
                  <a:gd name="connsiteY6" fmla="*/ 43676 h 51816"/>
                  <a:gd name="connsiteX7" fmla="*/ 215 w 51192"/>
                  <a:gd name="connsiteY7" fmla="*/ 15243 h 51816"/>
                  <a:gd name="connsiteX8" fmla="*/ -1406 w 51192"/>
                  <a:gd name="connsiteY8" fmla="*/ 4456 h 51816"/>
                  <a:gd name="connsiteX9" fmla="*/ -1406 w 51192"/>
                  <a:gd name="connsiteY9" fmla="*/ 465 h 51816"/>
                  <a:gd name="connsiteX10" fmla="*/ 776 w 51192"/>
                  <a:gd name="connsiteY10" fmla="*/ -408 h 51816"/>
                  <a:gd name="connsiteX11" fmla="*/ 714 w 51192"/>
                  <a:gd name="connsiteY11" fmla="*/ 2648 h 5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192" h="51816">
                    <a:moveTo>
                      <a:pt x="714" y="2648"/>
                    </a:moveTo>
                    <a:cubicBezTo>
                      <a:pt x="776" y="5834"/>
                      <a:pt x="1150" y="9014"/>
                      <a:pt x="1836" y="12125"/>
                    </a:cubicBezTo>
                    <a:cubicBezTo>
                      <a:pt x="3145" y="18223"/>
                      <a:pt x="5577" y="24023"/>
                      <a:pt x="9006" y="29210"/>
                    </a:cubicBezTo>
                    <a:cubicBezTo>
                      <a:pt x="15429" y="38326"/>
                      <a:pt x="24845" y="44936"/>
                      <a:pt x="35569" y="47917"/>
                    </a:cubicBezTo>
                    <a:cubicBezTo>
                      <a:pt x="40183" y="49295"/>
                      <a:pt x="44985" y="49987"/>
                      <a:pt x="49786" y="49974"/>
                    </a:cubicBezTo>
                    <a:lnTo>
                      <a:pt x="48602" y="51408"/>
                    </a:lnTo>
                    <a:cubicBezTo>
                      <a:pt x="39061" y="51234"/>
                      <a:pt x="29708" y="48571"/>
                      <a:pt x="21540" y="43676"/>
                    </a:cubicBezTo>
                    <a:cubicBezTo>
                      <a:pt x="10940" y="37397"/>
                      <a:pt x="3270" y="27171"/>
                      <a:pt x="215" y="15243"/>
                    </a:cubicBezTo>
                    <a:cubicBezTo>
                      <a:pt x="-658" y="11708"/>
                      <a:pt x="-1219" y="8097"/>
                      <a:pt x="-1406" y="4456"/>
                    </a:cubicBezTo>
                    <a:cubicBezTo>
                      <a:pt x="-1406" y="3146"/>
                      <a:pt x="-1406" y="1774"/>
                      <a:pt x="-1406" y="465"/>
                    </a:cubicBezTo>
                    <a:lnTo>
                      <a:pt x="776" y="-408"/>
                    </a:lnTo>
                    <a:cubicBezTo>
                      <a:pt x="651" y="609"/>
                      <a:pt x="651" y="1631"/>
                      <a:pt x="714" y="2648"/>
                    </a:cubicBezTo>
                    <a:close/>
                  </a:path>
                </a:pathLst>
              </a:custGeom>
              <a:solidFill>
                <a:srgbClr val="FACDEF"/>
              </a:solidFill>
              <a:ln w="6185" cap="flat">
                <a:noFill/>
                <a:prstDash val="solid"/>
                <a:miter/>
              </a:ln>
            </p:spPr>
            <p:txBody>
              <a:bodyPr rtlCol="0" anchor="ctr"/>
              <a:lstStyle/>
              <a:p>
                <a:endParaRPr lang="zh-CN" altLang="en-US"/>
              </a:p>
            </p:txBody>
          </p:sp>
          <p:sp>
            <p:nvSpPr>
              <p:cNvPr id="891" name="íśḻïḑé">
                <a:extLst>
                  <a:ext uri="{FF2B5EF4-FFF2-40B4-BE49-F238E27FC236}">
                    <a16:creationId xmlns:a16="http://schemas.microsoft.com/office/drawing/2014/main" id="{CEEDDD0D-9F9E-AD0C-89D6-45D95AA63F9C}"/>
                  </a:ext>
                </a:extLst>
              </p:cNvPr>
              <p:cNvSpPr/>
              <p:nvPr/>
            </p:nvSpPr>
            <p:spPr>
              <a:xfrm>
                <a:off x="6352500" y="2013741"/>
                <a:ext cx="24941" cy="16336"/>
              </a:xfrm>
              <a:custGeom>
                <a:avLst/>
                <a:gdLst>
                  <a:gd name="connsiteX0" fmla="*/ 22600 w 24941"/>
                  <a:gd name="connsiteY0" fmla="*/ -408 h 16336"/>
                  <a:gd name="connsiteX1" fmla="*/ 21415 w 24941"/>
                  <a:gd name="connsiteY1" fmla="*/ 2460 h 16336"/>
                  <a:gd name="connsiteX2" fmla="*/ 21727 w 24941"/>
                  <a:gd name="connsiteY2" fmla="*/ 3190 h 16336"/>
                  <a:gd name="connsiteX3" fmla="*/ 21789 w 24941"/>
                  <a:gd name="connsiteY3" fmla="*/ 3209 h 16336"/>
                  <a:gd name="connsiteX4" fmla="*/ 23535 w 24941"/>
                  <a:gd name="connsiteY4" fmla="*/ 3832 h 16336"/>
                  <a:gd name="connsiteX5" fmla="*/ -1406 w 24941"/>
                  <a:gd name="connsiteY5" fmla="*/ 15929 h 16336"/>
                  <a:gd name="connsiteX6" fmla="*/ 22600 w 24941"/>
                  <a:gd name="connsiteY6" fmla="*/ -408 h 16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41" h="16336">
                    <a:moveTo>
                      <a:pt x="22600" y="-408"/>
                    </a:moveTo>
                    <a:cubicBezTo>
                      <a:pt x="22225" y="590"/>
                      <a:pt x="21852" y="1525"/>
                      <a:pt x="21415" y="2460"/>
                    </a:cubicBezTo>
                    <a:cubicBezTo>
                      <a:pt x="21291" y="2747"/>
                      <a:pt x="21415" y="3078"/>
                      <a:pt x="21727" y="3190"/>
                    </a:cubicBezTo>
                    <a:cubicBezTo>
                      <a:pt x="21727" y="3196"/>
                      <a:pt x="21789" y="3203"/>
                      <a:pt x="21789" y="3209"/>
                    </a:cubicBezTo>
                    <a:lnTo>
                      <a:pt x="23535" y="3832"/>
                    </a:lnTo>
                    <a:cubicBezTo>
                      <a:pt x="16177" y="9575"/>
                      <a:pt x="7697" y="13697"/>
                      <a:pt x="-1406" y="15929"/>
                    </a:cubicBezTo>
                    <a:cubicBezTo>
                      <a:pt x="7760" y="12450"/>
                      <a:pt x="15990" y="6850"/>
                      <a:pt x="22600" y="-408"/>
                    </a:cubicBezTo>
                    <a:close/>
                  </a:path>
                </a:pathLst>
              </a:custGeom>
              <a:solidFill>
                <a:srgbClr val="FACDEF"/>
              </a:solidFill>
              <a:ln w="6185" cap="flat">
                <a:noFill/>
                <a:prstDash val="solid"/>
                <a:miter/>
              </a:ln>
            </p:spPr>
            <p:txBody>
              <a:bodyPr rtlCol="0" anchor="ctr"/>
              <a:lstStyle/>
              <a:p>
                <a:endParaRPr lang="zh-CN" altLang="en-US"/>
              </a:p>
            </p:txBody>
          </p:sp>
          <p:sp>
            <p:nvSpPr>
              <p:cNvPr id="892" name="íṥḷîḓé">
                <a:extLst>
                  <a:ext uri="{FF2B5EF4-FFF2-40B4-BE49-F238E27FC236}">
                    <a16:creationId xmlns:a16="http://schemas.microsoft.com/office/drawing/2014/main" id="{6DFF0E84-D048-AA14-F9D6-FF4A19C57142}"/>
                  </a:ext>
                </a:extLst>
              </p:cNvPr>
              <p:cNvSpPr/>
              <p:nvPr/>
            </p:nvSpPr>
            <p:spPr>
              <a:xfrm>
                <a:off x="6318704" y="2035316"/>
                <a:ext cx="32361" cy="20826"/>
              </a:xfrm>
              <a:custGeom>
                <a:avLst/>
                <a:gdLst>
                  <a:gd name="connsiteX0" fmla="*/ -1406 w 32361"/>
                  <a:gd name="connsiteY0" fmla="*/ -408 h 20826"/>
                  <a:gd name="connsiteX1" fmla="*/ 30955 w 32361"/>
                  <a:gd name="connsiteY1" fmla="*/ 20418 h 20826"/>
                  <a:gd name="connsiteX2" fmla="*/ -1406 w 32361"/>
                  <a:gd name="connsiteY2" fmla="*/ -408 h 20826"/>
                </a:gdLst>
                <a:ahLst/>
                <a:cxnLst>
                  <a:cxn ang="0">
                    <a:pos x="connsiteX0" y="connsiteY0"/>
                  </a:cxn>
                  <a:cxn ang="0">
                    <a:pos x="connsiteX1" y="connsiteY1"/>
                  </a:cxn>
                  <a:cxn ang="0">
                    <a:pos x="connsiteX2" y="connsiteY2"/>
                  </a:cxn>
                </a:cxnLst>
                <a:rect l="l" t="t" r="r" b="b"/>
                <a:pathLst>
                  <a:path w="32361" h="20826">
                    <a:moveTo>
                      <a:pt x="-1406" y="-408"/>
                    </a:moveTo>
                    <a:cubicBezTo>
                      <a:pt x="-1406" y="-34"/>
                      <a:pt x="2272" y="20044"/>
                      <a:pt x="30955" y="20418"/>
                    </a:cubicBezTo>
                    <a:cubicBezTo>
                      <a:pt x="30831" y="20169"/>
                      <a:pt x="6762" y="19172"/>
                      <a:pt x="-1406" y="-408"/>
                    </a:cubicBezTo>
                    <a:close/>
                  </a:path>
                </a:pathLst>
              </a:custGeom>
              <a:solidFill>
                <a:srgbClr val="FACDEF"/>
              </a:solidFill>
              <a:ln w="6185" cap="flat">
                <a:noFill/>
                <a:prstDash val="solid"/>
                <a:miter/>
              </a:ln>
            </p:spPr>
            <p:txBody>
              <a:bodyPr rtlCol="0" anchor="ctr"/>
              <a:lstStyle/>
              <a:p>
                <a:endParaRPr lang="zh-CN" altLang="en-US"/>
              </a:p>
            </p:txBody>
          </p:sp>
          <p:sp>
            <p:nvSpPr>
              <p:cNvPr id="893" name="íS1îḓê">
                <a:extLst>
                  <a:ext uri="{FF2B5EF4-FFF2-40B4-BE49-F238E27FC236}">
                    <a16:creationId xmlns:a16="http://schemas.microsoft.com/office/drawing/2014/main" id="{DAB1F5FF-AFD7-DFE2-4DDC-6CB288611EE6}"/>
                  </a:ext>
                </a:extLst>
              </p:cNvPr>
              <p:cNvSpPr/>
              <p:nvPr/>
            </p:nvSpPr>
            <p:spPr>
              <a:xfrm>
                <a:off x="6280187" y="2074077"/>
                <a:ext cx="31328" cy="40557"/>
              </a:xfrm>
              <a:custGeom>
                <a:avLst/>
                <a:gdLst>
                  <a:gd name="connsiteX0" fmla="*/ 10798 w 31328"/>
                  <a:gd name="connsiteY0" fmla="*/ 39023 h 40557"/>
                  <a:gd name="connsiteX1" fmla="*/ 5934 w 31328"/>
                  <a:gd name="connsiteY1" fmla="*/ 34783 h 40557"/>
                  <a:gd name="connsiteX2" fmla="*/ -1362 w 31328"/>
                  <a:gd name="connsiteY2" fmla="*/ 28548 h 40557"/>
                  <a:gd name="connsiteX3" fmla="*/ 22583 w 31328"/>
                  <a:gd name="connsiteY3" fmla="*/ 177 h 40557"/>
                  <a:gd name="connsiteX4" fmla="*/ 25700 w 31328"/>
                  <a:gd name="connsiteY4" fmla="*/ 177 h 40557"/>
                  <a:gd name="connsiteX5" fmla="*/ 29254 w 31328"/>
                  <a:gd name="connsiteY5" fmla="*/ 3295 h 40557"/>
                  <a:gd name="connsiteX6" fmla="*/ 29815 w 31328"/>
                  <a:gd name="connsiteY6" fmla="*/ 5539 h 40557"/>
                  <a:gd name="connsiteX7" fmla="*/ 10798 w 31328"/>
                  <a:gd name="connsiteY7" fmla="*/ 39023 h 4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328" h="40557">
                    <a:moveTo>
                      <a:pt x="10798" y="39023"/>
                    </a:moveTo>
                    <a:cubicBezTo>
                      <a:pt x="9364" y="37153"/>
                      <a:pt x="6869" y="37340"/>
                      <a:pt x="5934" y="34783"/>
                    </a:cubicBezTo>
                    <a:cubicBezTo>
                      <a:pt x="4998" y="32227"/>
                      <a:pt x="-302" y="32601"/>
                      <a:pt x="-1362" y="28548"/>
                    </a:cubicBezTo>
                    <a:cubicBezTo>
                      <a:pt x="-2421" y="24495"/>
                      <a:pt x="15785" y="5789"/>
                      <a:pt x="22583" y="177"/>
                    </a:cubicBezTo>
                    <a:cubicBezTo>
                      <a:pt x="23456" y="-603"/>
                      <a:pt x="24827" y="-603"/>
                      <a:pt x="25700" y="177"/>
                    </a:cubicBezTo>
                    <a:lnTo>
                      <a:pt x="29254" y="3295"/>
                    </a:lnTo>
                    <a:cubicBezTo>
                      <a:pt x="29878" y="3868"/>
                      <a:pt x="30065" y="4747"/>
                      <a:pt x="29815" y="5539"/>
                    </a:cubicBezTo>
                    <a:cubicBezTo>
                      <a:pt x="20587" y="32352"/>
                      <a:pt x="14726" y="44012"/>
                      <a:pt x="10798" y="39023"/>
                    </a:cubicBezTo>
                    <a:close/>
                  </a:path>
                </a:pathLst>
              </a:custGeom>
              <a:solidFill>
                <a:srgbClr val="FFA6E7"/>
              </a:solidFill>
              <a:ln w="6185" cap="flat">
                <a:noFill/>
                <a:prstDash val="solid"/>
                <a:miter/>
              </a:ln>
            </p:spPr>
            <p:txBody>
              <a:bodyPr rtlCol="0" anchor="ctr"/>
              <a:lstStyle/>
              <a:p>
                <a:endParaRPr lang="zh-CN" altLang="en-US"/>
              </a:p>
            </p:txBody>
          </p:sp>
          <p:sp>
            <p:nvSpPr>
              <p:cNvPr id="894" name="íṡļïḍè">
                <a:extLst>
                  <a:ext uri="{FF2B5EF4-FFF2-40B4-BE49-F238E27FC236}">
                    <a16:creationId xmlns:a16="http://schemas.microsoft.com/office/drawing/2014/main" id="{EB9947A3-3A7E-8446-0C65-AB429A852A82}"/>
                  </a:ext>
                </a:extLst>
              </p:cNvPr>
              <p:cNvSpPr/>
              <p:nvPr/>
            </p:nvSpPr>
            <p:spPr>
              <a:xfrm>
                <a:off x="6286654" y="2077467"/>
                <a:ext cx="18145" cy="19766"/>
              </a:xfrm>
              <a:custGeom>
                <a:avLst/>
                <a:gdLst>
                  <a:gd name="connsiteX0" fmla="*/ -1406 w 18145"/>
                  <a:gd name="connsiteY0" fmla="*/ 19359 h 19766"/>
                  <a:gd name="connsiteX1" fmla="*/ 16739 w 18145"/>
                  <a:gd name="connsiteY1" fmla="*/ -408 h 19766"/>
                  <a:gd name="connsiteX2" fmla="*/ -1406 w 18145"/>
                  <a:gd name="connsiteY2" fmla="*/ 19359 h 19766"/>
                </a:gdLst>
                <a:ahLst/>
                <a:cxnLst>
                  <a:cxn ang="0">
                    <a:pos x="connsiteX0" y="connsiteY0"/>
                  </a:cxn>
                  <a:cxn ang="0">
                    <a:pos x="connsiteX1" y="connsiteY1"/>
                  </a:cxn>
                  <a:cxn ang="0">
                    <a:pos x="connsiteX2" y="connsiteY2"/>
                  </a:cxn>
                </a:cxnLst>
                <a:rect l="l" t="t" r="r" b="b"/>
                <a:pathLst>
                  <a:path w="18145" h="19766">
                    <a:moveTo>
                      <a:pt x="-1406" y="19359"/>
                    </a:moveTo>
                    <a:cubicBezTo>
                      <a:pt x="6450" y="14669"/>
                      <a:pt x="12748" y="7798"/>
                      <a:pt x="16739" y="-408"/>
                    </a:cubicBezTo>
                    <a:cubicBezTo>
                      <a:pt x="11688" y="7037"/>
                      <a:pt x="5577" y="13697"/>
                      <a:pt x="-1406" y="19359"/>
                    </a:cubicBezTo>
                    <a:close/>
                  </a:path>
                </a:pathLst>
              </a:custGeom>
              <a:solidFill>
                <a:srgbClr val="FACDEF"/>
              </a:solidFill>
              <a:ln w="6185" cap="flat">
                <a:noFill/>
                <a:prstDash val="solid"/>
                <a:miter/>
              </a:ln>
            </p:spPr>
            <p:txBody>
              <a:bodyPr rtlCol="0" anchor="ctr"/>
              <a:lstStyle/>
              <a:p>
                <a:endParaRPr lang="zh-CN" altLang="en-US"/>
              </a:p>
            </p:txBody>
          </p:sp>
          <p:sp>
            <p:nvSpPr>
              <p:cNvPr id="895" name="íṩľïḋè">
                <a:extLst>
                  <a:ext uri="{FF2B5EF4-FFF2-40B4-BE49-F238E27FC236}">
                    <a16:creationId xmlns:a16="http://schemas.microsoft.com/office/drawing/2014/main" id="{681C3086-41CE-3571-B776-170CFC07375E}"/>
                  </a:ext>
                </a:extLst>
              </p:cNvPr>
              <p:cNvSpPr/>
              <p:nvPr/>
            </p:nvSpPr>
            <p:spPr>
              <a:xfrm>
                <a:off x="6291954" y="2078964"/>
                <a:ext cx="14466" cy="22073"/>
              </a:xfrm>
              <a:custGeom>
                <a:avLst/>
                <a:gdLst>
                  <a:gd name="connsiteX0" fmla="*/ -1406 w 14466"/>
                  <a:gd name="connsiteY0" fmla="*/ 21666 h 22073"/>
                  <a:gd name="connsiteX1" fmla="*/ 13060 w 14466"/>
                  <a:gd name="connsiteY1" fmla="*/ -408 h 22073"/>
                  <a:gd name="connsiteX2" fmla="*/ -1406 w 14466"/>
                  <a:gd name="connsiteY2" fmla="*/ 21666 h 22073"/>
                </a:gdLst>
                <a:ahLst/>
                <a:cxnLst>
                  <a:cxn ang="0">
                    <a:pos x="connsiteX0" y="connsiteY0"/>
                  </a:cxn>
                  <a:cxn ang="0">
                    <a:pos x="connsiteX1" y="connsiteY1"/>
                  </a:cxn>
                  <a:cxn ang="0">
                    <a:pos x="connsiteX2" y="connsiteY2"/>
                  </a:cxn>
                </a:cxnLst>
                <a:rect l="l" t="t" r="r" b="b"/>
                <a:pathLst>
                  <a:path w="14466" h="22073">
                    <a:moveTo>
                      <a:pt x="-1406" y="21666"/>
                    </a:moveTo>
                    <a:cubicBezTo>
                      <a:pt x="5453" y="15860"/>
                      <a:pt x="10504" y="8191"/>
                      <a:pt x="13060" y="-408"/>
                    </a:cubicBezTo>
                    <a:cubicBezTo>
                      <a:pt x="9319" y="7611"/>
                      <a:pt x="4455" y="15050"/>
                      <a:pt x="-1406" y="21666"/>
                    </a:cubicBezTo>
                    <a:close/>
                  </a:path>
                </a:pathLst>
              </a:custGeom>
              <a:solidFill>
                <a:srgbClr val="FACDEF"/>
              </a:solidFill>
              <a:ln w="6185" cap="flat">
                <a:noFill/>
                <a:prstDash val="solid"/>
                <a:miter/>
              </a:ln>
            </p:spPr>
            <p:txBody>
              <a:bodyPr rtlCol="0" anchor="ctr"/>
              <a:lstStyle/>
              <a:p>
                <a:endParaRPr lang="zh-CN" altLang="en-US"/>
              </a:p>
            </p:txBody>
          </p:sp>
          <p:sp>
            <p:nvSpPr>
              <p:cNvPr id="896" name="ïSḷiďé">
                <a:extLst>
                  <a:ext uri="{FF2B5EF4-FFF2-40B4-BE49-F238E27FC236}">
                    <a16:creationId xmlns:a16="http://schemas.microsoft.com/office/drawing/2014/main" id="{9B1C8412-8416-76B9-148E-5673F0435FC0}"/>
                  </a:ext>
                </a:extLst>
              </p:cNvPr>
              <p:cNvSpPr/>
              <p:nvPr/>
            </p:nvSpPr>
            <p:spPr>
              <a:xfrm>
                <a:off x="6298501" y="2078839"/>
                <a:ext cx="9665" cy="23943"/>
              </a:xfrm>
              <a:custGeom>
                <a:avLst/>
                <a:gdLst>
                  <a:gd name="connsiteX0" fmla="*/ -1406 w 9665"/>
                  <a:gd name="connsiteY0" fmla="*/ 23536 h 23943"/>
                  <a:gd name="connsiteX1" fmla="*/ 8259 w 9665"/>
                  <a:gd name="connsiteY1" fmla="*/ -408 h 23943"/>
                  <a:gd name="connsiteX2" fmla="*/ -1406 w 9665"/>
                  <a:gd name="connsiteY2" fmla="*/ 23536 h 23943"/>
                </a:gdLst>
                <a:ahLst/>
                <a:cxnLst>
                  <a:cxn ang="0">
                    <a:pos x="connsiteX0" y="connsiteY0"/>
                  </a:cxn>
                  <a:cxn ang="0">
                    <a:pos x="connsiteX1" y="connsiteY1"/>
                  </a:cxn>
                  <a:cxn ang="0">
                    <a:pos x="connsiteX2" y="connsiteY2"/>
                  </a:cxn>
                </a:cxnLst>
                <a:rect l="l" t="t" r="r" b="b"/>
                <a:pathLst>
                  <a:path w="9665" h="23943">
                    <a:moveTo>
                      <a:pt x="-1406" y="23536"/>
                    </a:moveTo>
                    <a:cubicBezTo>
                      <a:pt x="4143" y="16715"/>
                      <a:pt x="7510" y="8365"/>
                      <a:pt x="8259" y="-408"/>
                    </a:cubicBezTo>
                    <a:cubicBezTo>
                      <a:pt x="6263" y="8016"/>
                      <a:pt x="3021" y="16085"/>
                      <a:pt x="-1406" y="23536"/>
                    </a:cubicBezTo>
                    <a:close/>
                  </a:path>
                </a:pathLst>
              </a:custGeom>
              <a:solidFill>
                <a:srgbClr val="FACDEF"/>
              </a:solidFill>
              <a:ln w="6185" cap="flat">
                <a:noFill/>
                <a:prstDash val="solid"/>
                <a:miter/>
              </a:ln>
            </p:spPr>
            <p:txBody>
              <a:bodyPr rtlCol="0" anchor="ctr"/>
              <a:lstStyle/>
              <a:p>
                <a:endParaRPr lang="zh-CN" altLang="en-US"/>
              </a:p>
            </p:txBody>
          </p:sp>
          <p:sp>
            <p:nvSpPr>
              <p:cNvPr id="897" name="iSḻíďe">
                <a:extLst>
                  <a:ext uri="{FF2B5EF4-FFF2-40B4-BE49-F238E27FC236}">
                    <a16:creationId xmlns:a16="http://schemas.microsoft.com/office/drawing/2014/main" id="{56D72FFC-F23E-F256-8C7D-441962EB35FD}"/>
                  </a:ext>
                </a:extLst>
              </p:cNvPr>
              <p:cNvSpPr/>
              <p:nvPr/>
            </p:nvSpPr>
            <p:spPr>
              <a:xfrm>
                <a:off x="5970449" y="2943737"/>
                <a:ext cx="120912" cy="145736"/>
              </a:xfrm>
              <a:custGeom>
                <a:avLst/>
                <a:gdLst>
                  <a:gd name="connsiteX0" fmla="*/ 119506 w 120912"/>
                  <a:gd name="connsiteY0" fmla="*/ 6903 h 145736"/>
                  <a:gd name="connsiteX1" fmla="*/ 83028 w 120912"/>
                  <a:gd name="connsiteY1" fmla="*/ 6279 h 145736"/>
                  <a:gd name="connsiteX2" fmla="*/ 58087 w 120912"/>
                  <a:gd name="connsiteY2" fmla="*/ 41697 h 145736"/>
                  <a:gd name="connsiteX3" fmla="*/ 26100 w 120912"/>
                  <a:gd name="connsiteY3" fmla="*/ 64767 h 145736"/>
                  <a:gd name="connsiteX4" fmla="*/ 16435 w 120912"/>
                  <a:gd name="connsiteY4" fmla="*/ 88400 h 145736"/>
                  <a:gd name="connsiteX5" fmla="*/ 2093 w 120912"/>
                  <a:gd name="connsiteY5" fmla="*/ 109475 h 145736"/>
                  <a:gd name="connsiteX6" fmla="*/ -1336 w 120912"/>
                  <a:gd name="connsiteY6" fmla="*/ 145329 h 145736"/>
                  <a:gd name="connsiteX7" fmla="*/ 119506 w 120912"/>
                  <a:gd name="connsiteY7" fmla="*/ 6903 h 14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912" h="145736">
                    <a:moveTo>
                      <a:pt x="119506" y="6903"/>
                    </a:moveTo>
                    <a:cubicBezTo>
                      <a:pt x="119506" y="6903"/>
                      <a:pt x="97993" y="-9122"/>
                      <a:pt x="83028" y="6279"/>
                    </a:cubicBezTo>
                    <a:cubicBezTo>
                      <a:pt x="68064" y="21681"/>
                      <a:pt x="71368" y="29912"/>
                      <a:pt x="58087" y="41697"/>
                    </a:cubicBezTo>
                    <a:cubicBezTo>
                      <a:pt x="44806" y="53481"/>
                      <a:pt x="33769" y="53793"/>
                      <a:pt x="26100" y="64767"/>
                    </a:cubicBezTo>
                    <a:cubicBezTo>
                      <a:pt x="18430" y="75742"/>
                      <a:pt x="22670" y="78610"/>
                      <a:pt x="16435" y="88400"/>
                    </a:cubicBezTo>
                    <a:cubicBezTo>
                      <a:pt x="10199" y="98189"/>
                      <a:pt x="6208" y="94635"/>
                      <a:pt x="2093" y="109475"/>
                    </a:cubicBezTo>
                    <a:cubicBezTo>
                      <a:pt x="-588" y="121235"/>
                      <a:pt x="-1711" y="133282"/>
                      <a:pt x="-1336" y="145329"/>
                    </a:cubicBezTo>
                    <a:cubicBezTo>
                      <a:pt x="31150" y="92939"/>
                      <a:pt x="71992" y="46186"/>
                      <a:pt x="119506" y="6903"/>
                    </a:cubicBezTo>
                    <a:close/>
                  </a:path>
                </a:pathLst>
              </a:custGeom>
              <a:solidFill>
                <a:srgbClr val="FFA6E7"/>
              </a:solidFill>
              <a:ln w="6185" cap="flat">
                <a:noFill/>
                <a:prstDash val="solid"/>
                <a:miter/>
              </a:ln>
            </p:spPr>
            <p:txBody>
              <a:bodyPr rtlCol="0" anchor="ctr"/>
              <a:lstStyle/>
              <a:p>
                <a:endParaRPr lang="zh-CN" altLang="en-US"/>
              </a:p>
            </p:txBody>
          </p:sp>
          <p:sp>
            <p:nvSpPr>
              <p:cNvPr id="898" name="îšḷîḓé">
                <a:extLst>
                  <a:ext uri="{FF2B5EF4-FFF2-40B4-BE49-F238E27FC236}">
                    <a16:creationId xmlns:a16="http://schemas.microsoft.com/office/drawing/2014/main" id="{45F6E5CF-6395-4D4E-C10F-6904B5377C67}"/>
                  </a:ext>
                </a:extLst>
              </p:cNvPr>
              <p:cNvSpPr/>
              <p:nvPr/>
            </p:nvSpPr>
            <p:spPr>
              <a:xfrm>
                <a:off x="5995658" y="3148540"/>
                <a:ext cx="28219" cy="28701"/>
              </a:xfrm>
              <a:custGeom>
                <a:avLst/>
                <a:gdLst>
                  <a:gd name="connsiteX0" fmla="*/ 20158 w 28219"/>
                  <a:gd name="connsiteY0" fmla="*/ -363 h 28701"/>
                  <a:gd name="connsiteX1" fmla="*/ 24024 w 28219"/>
                  <a:gd name="connsiteY1" fmla="*/ 19403 h 28701"/>
                  <a:gd name="connsiteX2" fmla="*/ 5318 w 28219"/>
                  <a:gd name="connsiteY2" fmla="*/ 26262 h 28701"/>
                  <a:gd name="connsiteX3" fmla="*/ 329 w 28219"/>
                  <a:gd name="connsiteY3" fmla="*/ 13168 h 28701"/>
                  <a:gd name="connsiteX4" fmla="*/ 20158 w 28219"/>
                  <a:gd name="connsiteY4" fmla="*/ -363 h 28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19" h="28701">
                    <a:moveTo>
                      <a:pt x="20158" y="-363"/>
                    </a:moveTo>
                    <a:cubicBezTo>
                      <a:pt x="20158" y="-363"/>
                      <a:pt x="32068" y="15537"/>
                      <a:pt x="24024" y="19403"/>
                    </a:cubicBezTo>
                    <a:cubicBezTo>
                      <a:pt x="15980" y="23269"/>
                      <a:pt x="14546" y="16847"/>
                      <a:pt x="5318" y="26262"/>
                    </a:cubicBezTo>
                    <a:cubicBezTo>
                      <a:pt x="-107" y="31874"/>
                      <a:pt x="-3724" y="25327"/>
                      <a:pt x="329" y="13168"/>
                    </a:cubicBezTo>
                    <a:cubicBezTo>
                      <a:pt x="4382" y="1009"/>
                      <a:pt x="20220" y="-737"/>
                      <a:pt x="20158" y="-363"/>
                    </a:cubicBezTo>
                    <a:close/>
                  </a:path>
                </a:pathLst>
              </a:custGeom>
              <a:solidFill>
                <a:srgbClr val="FFA6E7"/>
              </a:solidFill>
              <a:ln w="6185" cap="flat">
                <a:noFill/>
                <a:prstDash val="solid"/>
                <a:miter/>
              </a:ln>
            </p:spPr>
            <p:txBody>
              <a:bodyPr rtlCol="0" anchor="ctr"/>
              <a:lstStyle/>
              <a:p>
                <a:endParaRPr lang="zh-CN" altLang="en-US"/>
              </a:p>
            </p:txBody>
          </p:sp>
          <p:sp>
            <p:nvSpPr>
              <p:cNvPr id="899" name="ïṧḻídè">
                <a:extLst>
                  <a:ext uri="{FF2B5EF4-FFF2-40B4-BE49-F238E27FC236}">
                    <a16:creationId xmlns:a16="http://schemas.microsoft.com/office/drawing/2014/main" id="{9FCC2841-13DA-35AF-815F-BA7F225FF795}"/>
                  </a:ext>
                </a:extLst>
              </p:cNvPr>
              <p:cNvSpPr/>
              <p:nvPr/>
            </p:nvSpPr>
            <p:spPr>
              <a:xfrm>
                <a:off x="5890413" y="3166543"/>
                <a:ext cx="90472" cy="91793"/>
              </a:xfrm>
              <a:custGeom>
                <a:avLst/>
                <a:gdLst>
                  <a:gd name="connsiteX0" fmla="*/ 46525 w 90472"/>
                  <a:gd name="connsiteY0" fmla="*/ 51034 h 91793"/>
                  <a:gd name="connsiteX1" fmla="*/ 2502 w 90472"/>
                  <a:gd name="connsiteY1" fmla="*/ 61697 h 91793"/>
                  <a:gd name="connsiteX2" fmla="*/ -428 w 90472"/>
                  <a:gd name="connsiteY2" fmla="*/ 53965 h 91793"/>
                  <a:gd name="connsiteX3" fmla="*/ 68972 w 90472"/>
                  <a:gd name="connsiteY3" fmla="*/ -408 h 91793"/>
                  <a:gd name="connsiteX4" fmla="*/ 74272 w 90472"/>
                  <a:gd name="connsiteY4" fmla="*/ 3458 h 91793"/>
                  <a:gd name="connsiteX5" fmla="*/ 80507 w 90472"/>
                  <a:gd name="connsiteY5" fmla="*/ 6015 h 91793"/>
                  <a:gd name="connsiteX6" fmla="*/ 85060 w 90472"/>
                  <a:gd name="connsiteY6" fmla="*/ 87511 h 91793"/>
                  <a:gd name="connsiteX7" fmla="*/ 80258 w 90472"/>
                  <a:gd name="connsiteY7" fmla="*/ 91359 h 91793"/>
                  <a:gd name="connsiteX8" fmla="*/ 78014 w 90472"/>
                  <a:gd name="connsiteY8" fmla="*/ 90442 h 91793"/>
                  <a:gd name="connsiteX9" fmla="*/ 53072 w 90472"/>
                  <a:gd name="connsiteY9" fmla="*/ 53903 h 91793"/>
                  <a:gd name="connsiteX10" fmla="*/ 47523 w 90472"/>
                  <a:gd name="connsiteY10" fmla="*/ 50648 h 91793"/>
                  <a:gd name="connsiteX11" fmla="*/ 46525 w 90472"/>
                  <a:gd name="connsiteY11" fmla="*/ 51034 h 9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472" h="91793">
                    <a:moveTo>
                      <a:pt x="46525" y="51034"/>
                    </a:moveTo>
                    <a:cubicBezTo>
                      <a:pt x="32745" y="57631"/>
                      <a:pt x="17780" y="61260"/>
                      <a:pt x="2502" y="61697"/>
                    </a:cubicBezTo>
                    <a:cubicBezTo>
                      <a:pt x="-927" y="61697"/>
                      <a:pt x="-2610" y="57457"/>
                      <a:pt x="-428" y="53965"/>
                    </a:cubicBezTo>
                    <a:cubicBezTo>
                      <a:pt x="39666" y="-7205"/>
                      <a:pt x="69783" y="340"/>
                      <a:pt x="68972" y="-408"/>
                    </a:cubicBezTo>
                    <a:lnTo>
                      <a:pt x="74272" y="3458"/>
                    </a:lnTo>
                    <a:lnTo>
                      <a:pt x="80507" y="6015"/>
                    </a:lnTo>
                    <a:cubicBezTo>
                      <a:pt x="81380" y="6015"/>
                      <a:pt x="95909" y="26966"/>
                      <a:pt x="85060" y="87511"/>
                    </a:cubicBezTo>
                    <a:cubicBezTo>
                      <a:pt x="84810" y="89906"/>
                      <a:pt x="82628" y="91627"/>
                      <a:pt x="80258" y="91359"/>
                    </a:cubicBezTo>
                    <a:cubicBezTo>
                      <a:pt x="79448" y="91265"/>
                      <a:pt x="78637" y="90947"/>
                      <a:pt x="78014" y="90442"/>
                    </a:cubicBezTo>
                    <a:cubicBezTo>
                      <a:pt x="66415" y="80839"/>
                      <a:pt x="57811" y="68182"/>
                      <a:pt x="53072" y="53903"/>
                    </a:cubicBezTo>
                    <a:cubicBezTo>
                      <a:pt x="52448" y="51471"/>
                      <a:pt x="49954" y="50012"/>
                      <a:pt x="47523" y="50648"/>
                    </a:cubicBezTo>
                    <a:cubicBezTo>
                      <a:pt x="47148" y="50735"/>
                      <a:pt x="46837" y="50866"/>
                      <a:pt x="46525" y="51034"/>
                    </a:cubicBezTo>
                    <a:close/>
                  </a:path>
                </a:pathLst>
              </a:custGeom>
              <a:solidFill>
                <a:srgbClr val="FFA6E7"/>
              </a:solidFill>
              <a:ln w="6185" cap="flat">
                <a:noFill/>
                <a:prstDash val="solid"/>
                <a:miter/>
              </a:ln>
            </p:spPr>
            <p:txBody>
              <a:bodyPr rtlCol="0" anchor="ctr"/>
              <a:lstStyle/>
              <a:p>
                <a:endParaRPr lang="zh-CN" altLang="en-US"/>
              </a:p>
            </p:txBody>
          </p:sp>
          <p:grpSp>
            <p:nvGrpSpPr>
              <p:cNvPr id="900" name="图形 359">
                <a:extLst>
                  <a:ext uri="{FF2B5EF4-FFF2-40B4-BE49-F238E27FC236}">
                    <a16:creationId xmlns:a16="http://schemas.microsoft.com/office/drawing/2014/main" id="{90905453-0525-DC8B-4A7E-B962505FEE50}"/>
                  </a:ext>
                </a:extLst>
              </p:cNvPr>
              <p:cNvGrpSpPr/>
              <p:nvPr/>
            </p:nvGrpSpPr>
            <p:grpSpPr>
              <a:xfrm>
                <a:off x="5904298" y="3167104"/>
                <a:ext cx="68113" cy="73453"/>
                <a:chOff x="5904298" y="3167104"/>
                <a:chExt cx="68113" cy="73453"/>
              </a:xfrm>
              <a:solidFill>
                <a:srgbClr val="FACDEF"/>
              </a:solidFill>
            </p:grpSpPr>
            <p:sp>
              <p:nvSpPr>
                <p:cNvPr id="913" name="iṡḷîḍe">
                  <a:extLst>
                    <a:ext uri="{FF2B5EF4-FFF2-40B4-BE49-F238E27FC236}">
                      <a16:creationId xmlns:a16="http://schemas.microsoft.com/office/drawing/2014/main" id="{80EFFA31-6F98-DA00-250A-BEA78FD6C2A5}"/>
                    </a:ext>
                  </a:extLst>
                </p:cNvPr>
                <p:cNvSpPr/>
                <p:nvPr/>
              </p:nvSpPr>
              <p:spPr>
                <a:xfrm>
                  <a:off x="5904298" y="3178323"/>
                  <a:ext cx="48679" cy="39163"/>
                </a:xfrm>
                <a:custGeom>
                  <a:avLst/>
                  <a:gdLst>
                    <a:gd name="connsiteX0" fmla="*/ -1405 w 48679"/>
                    <a:gd name="connsiteY0" fmla="*/ 38755 h 39163"/>
                    <a:gd name="connsiteX1" fmla="*/ 47231 w 48679"/>
                    <a:gd name="connsiteY1" fmla="*/ -403 h 39163"/>
                    <a:gd name="connsiteX2" fmla="*/ -1405 w 48679"/>
                    <a:gd name="connsiteY2" fmla="*/ 38755 h 39163"/>
                  </a:gdLst>
                  <a:ahLst/>
                  <a:cxnLst>
                    <a:cxn ang="0">
                      <a:pos x="connsiteX0" y="connsiteY0"/>
                    </a:cxn>
                    <a:cxn ang="0">
                      <a:pos x="connsiteX1" y="connsiteY1"/>
                    </a:cxn>
                    <a:cxn ang="0">
                      <a:pos x="connsiteX2" y="connsiteY2"/>
                    </a:cxn>
                  </a:cxnLst>
                  <a:rect l="l" t="t" r="r" b="b"/>
                  <a:pathLst>
                    <a:path w="48679" h="39163">
                      <a:moveTo>
                        <a:pt x="-1405" y="38755"/>
                      </a:moveTo>
                      <a:cubicBezTo>
                        <a:pt x="21978" y="-528"/>
                        <a:pt x="48479" y="-465"/>
                        <a:pt x="47231" y="-403"/>
                      </a:cubicBezTo>
                      <a:cubicBezTo>
                        <a:pt x="27589" y="4772"/>
                        <a:pt x="-1654" y="38444"/>
                        <a:pt x="-1405" y="38755"/>
                      </a:cubicBezTo>
                      <a:close/>
                    </a:path>
                  </a:pathLst>
                </a:custGeom>
                <a:solidFill>
                  <a:srgbClr val="FACDEF"/>
                </a:solidFill>
                <a:ln w="6185" cap="flat">
                  <a:noFill/>
                  <a:prstDash val="solid"/>
                  <a:miter/>
                </a:ln>
              </p:spPr>
              <p:txBody>
                <a:bodyPr rtlCol="0" anchor="ctr"/>
                <a:lstStyle/>
                <a:p>
                  <a:endParaRPr lang="zh-CN" altLang="en-US"/>
                </a:p>
              </p:txBody>
            </p:sp>
            <p:sp>
              <p:nvSpPr>
                <p:cNvPr id="914" name="íṥľíḓé">
                  <a:extLst>
                    <a:ext uri="{FF2B5EF4-FFF2-40B4-BE49-F238E27FC236}">
                      <a16:creationId xmlns:a16="http://schemas.microsoft.com/office/drawing/2014/main" id="{037AD113-6FB6-B19E-BAFF-9722313DE5F7}"/>
                    </a:ext>
                  </a:extLst>
                </p:cNvPr>
                <p:cNvSpPr/>
                <p:nvPr/>
              </p:nvSpPr>
              <p:spPr>
                <a:xfrm>
                  <a:off x="5965718" y="3181998"/>
                  <a:ext cx="6693" cy="58559"/>
                </a:xfrm>
                <a:custGeom>
                  <a:avLst/>
                  <a:gdLst>
                    <a:gd name="connsiteX0" fmla="*/ -1406 w 6693"/>
                    <a:gd name="connsiteY0" fmla="*/ -399 h 58559"/>
                    <a:gd name="connsiteX1" fmla="*/ 1961 w 6693"/>
                    <a:gd name="connsiteY1" fmla="*/ 58152 h 58559"/>
                    <a:gd name="connsiteX2" fmla="*/ -1406 w 6693"/>
                    <a:gd name="connsiteY2" fmla="*/ -399 h 58559"/>
                  </a:gdLst>
                  <a:ahLst/>
                  <a:cxnLst>
                    <a:cxn ang="0">
                      <a:pos x="connsiteX0" y="connsiteY0"/>
                    </a:cxn>
                    <a:cxn ang="0">
                      <a:pos x="connsiteX1" y="connsiteY1"/>
                    </a:cxn>
                    <a:cxn ang="0">
                      <a:pos x="connsiteX2" y="connsiteY2"/>
                    </a:cxn>
                  </a:cxnLst>
                  <a:rect l="l" t="t" r="r" b="b"/>
                  <a:pathLst>
                    <a:path w="6693" h="58559">
                      <a:moveTo>
                        <a:pt x="-1406" y="-399"/>
                      </a:moveTo>
                      <a:cubicBezTo>
                        <a:pt x="-1406" y="-897"/>
                        <a:pt x="11065" y="19492"/>
                        <a:pt x="1961" y="58152"/>
                      </a:cubicBezTo>
                      <a:cubicBezTo>
                        <a:pt x="1524" y="58152"/>
                        <a:pt x="4331" y="18495"/>
                        <a:pt x="-1406" y="-399"/>
                      </a:cubicBezTo>
                      <a:close/>
                    </a:path>
                  </a:pathLst>
                </a:custGeom>
                <a:solidFill>
                  <a:srgbClr val="FACDEF"/>
                </a:solidFill>
                <a:ln w="6185" cap="flat">
                  <a:noFill/>
                  <a:prstDash val="solid"/>
                  <a:miter/>
                </a:ln>
              </p:spPr>
              <p:txBody>
                <a:bodyPr rtlCol="0" anchor="ctr"/>
                <a:lstStyle/>
                <a:p>
                  <a:endParaRPr lang="zh-CN" altLang="en-US"/>
                </a:p>
              </p:txBody>
            </p:sp>
            <p:sp>
              <p:nvSpPr>
                <p:cNvPr id="915" name="ïś1îḍê">
                  <a:extLst>
                    <a:ext uri="{FF2B5EF4-FFF2-40B4-BE49-F238E27FC236}">
                      <a16:creationId xmlns:a16="http://schemas.microsoft.com/office/drawing/2014/main" id="{228F3014-92F0-3DB3-7D1F-7296E8CC6F37}"/>
                    </a:ext>
                  </a:extLst>
                </p:cNvPr>
                <p:cNvSpPr/>
                <p:nvPr/>
              </p:nvSpPr>
              <p:spPr>
                <a:xfrm>
                  <a:off x="5926061" y="3167104"/>
                  <a:ext cx="46266" cy="59922"/>
                </a:xfrm>
                <a:custGeom>
                  <a:avLst/>
                  <a:gdLst>
                    <a:gd name="connsiteX0" fmla="*/ 29583 w 46266"/>
                    <a:gd name="connsiteY0" fmla="*/ 59515 h 59922"/>
                    <a:gd name="connsiteX1" fmla="*/ 30394 w 46266"/>
                    <a:gd name="connsiteY1" fmla="*/ 17176 h 59922"/>
                    <a:gd name="connsiteX2" fmla="*/ -1406 w 46266"/>
                    <a:gd name="connsiteY2" fmla="*/ 48915 h 59922"/>
                    <a:gd name="connsiteX3" fmla="*/ 30207 w 46266"/>
                    <a:gd name="connsiteY3" fmla="*/ 14370 h 59922"/>
                    <a:gd name="connsiteX4" fmla="*/ 27900 w 46266"/>
                    <a:gd name="connsiteY4" fmla="*/ -408 h 59922"/>
                    <a:gd name="connsiteX5" fmla="*/ 32389 w 46266"/>
                    <a:gd name="connsiteY5" fmla="*/ 13186 h 59922"/>
                    <a:gd name="connsiteX6" fmla="*/ 44860 w 46266"/>
                    <a:gd name="connsiteY6" fmla="*/ 9133 h 59922"/>
                    <a:gd name="connsiteX7" fmla="*/ 32389 w 46266"/>
                    <a:gd name="connsiteY7" fmla="*/ 15368 h 59922"/>
                    <a:gd name="connsiteX8" fmla="*/ 29583 w 46266"/>
                    <a:gd name="connsiteY8" fmla="*/ 59515 h 5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266" h="59922">
                      <a:moveTo>
                        <a:pt x="29583" y="59515"/>
                      </a:moveTo>
                      <a:cubicBezTo>
                        <a:pt x="29583" y="59515"/>
                        <a:pt x="31142" y="36693"/>
                        <a:pt x="30394" y="17176"/>
                      </a:cubicBezTo>
                      <a:cubicBezTo>
                        <a:pt x="18484" y="26355"/>
                        <a:pt x="7822" y="37024"/>
                        <a:pt x="-1406" y="48915"/>
                      </a:cubicBezTo>
                      <a:cubicBezTo>
                        <a:pt x="5577" y="34585"/>
                        <a:pt x="16552" y="22582"/>
                        <a:pt x="30207" y="14370"/>
                      </a:cubicBezTo>
                      <a:cubicBezTo>
                        <a:pt x="29958" y="9376"/>
                        <a:pt x="29209" y="4419"/>
                        <a:pt x="27900" y="-408"/>
                      </a:cubicBezTo>
                      <a:cubicBezTo>
                        <a:pt x="30207" y="3808"/>
                        <a:pt x="31766" y="8416"/>
                        <a:pt x="32389" y="13186"/>
                      </a:cubicBezTo>
                      <a:cubicBezTo>
                        <a:pt x="36193" y="10978"/>
                        <a:pt x="40495" y="9600"/>
                        <a:pt x="44860" y="9133"/>
                      </a:cubicBezTo>
                      <a:cubicBezTo>
                        <a:pt x="40433" y="10616"/>
                        <a:pt x="36255" y="12718"/>
                        <a:pt x="32389" y="15368"/>
                      </a:cubicBezTo>
                      <a:cubicBezTo>
                        <a:pt x="34385" y="30121"/>
                        <a:pt x="33449" y="45136"/>
                        <a:pt x="29583" y="59515"/>
                      </a:cubicBezTo>
                      <a:close/>
                    </a:path>
                  </a:pathLst>
                </a:custGeom>
                <a:solidFill>
                  <a:srgbClr val="FACDEF"/>
                </a:solidFill>
                <a:ln w="6185" cap="flat">
                  <a:noFill/>
                  <a:prstDash val="solid"/>
                  <a:miter/>
                </a:ln>
              </p:spPr>
              <p:txBody>
                <a:bodyPr rtlCol="0" anchor="ctr"/>
                <a:lstStyle/>
                <a:p>
                  <a:endParaRPr lang="zh-CN" altLang="en-US"/>
                </a:p>
              </p:txBody>
            </p:sp>
          </p:grpSp>
          <p:sp>
            <p:nvSpPr>
              <p:cNvPr id="901" name="i$ļîḋé">
                <a:extLst>
                  <a:ext uri="{FF2B5EF4-FFF2-40B4-BE49-F238E27FC236}">
                    <a16:creationId xmlns:a16="http://schemas.microsoft.com/office/drawing/2014/main" id="{6E9DF98F-01F1-7222-FF66-FCA131F8B405}"/>
                  </a:ext>
                </a:extLst>
              </p:cNvPr>
              <p:cNvSpPr/>
              <p:nvPr/>
            </p:nvSpPr>
            <p:spPr>
              <a:xfrm>
                <a:off x="5943288" y="2927817"/>
                <a:ext cx="284664" cy="267808"/>
              </a:xfrm>
              <a:custGeom>
                <a:avLst/>
                <a:gdLst>
                  <a:gd name="connsiteX0" fmla="*/ 21772 w 284664"/>
                  <a:gd name="connsiteY0" fmla="*/ 267188 h 267808"/>
                  <a:gd name="connsiteX1" fmla="*/ 29005 w 284664"/>
                  <a:gd name="connsiteY1" fmla="*/ 264382 h 267808"/>
                  <a:gd name="connsiteX2" fmla="*/ 173791 w 284664"/>
                  <a:gd name="connsiteY2" fmla="*/ 149526 h 267808"/>
                  <a:gd name="connsiteX3" fmla="*/ 182458 w 284664"/>
                  <a:gd name="connsiteY3" fmla="*/ 142106 h 267808"/>
                  <a:gd name="connsiteX4" fmla="*/ 280853 w 284664"/>
                  <a:gd name="connsiteY4" fmla="*/ 27062 h 267808"/>
                  <a:gd name="connsiteX5" fmla="*/ 280853 w 284664"/>
                  <a:gd name="connsiteY5" fmla="*/ 27062 h 267808"/>
                  <a:gd name="connsiteX6" fmla="*/ 282598 w 284664"/>
                  <a:gd name="connsiteY6" fmla="*/ 24007 h 267808"/>
                  <a:gd name="connsiteX7" fmla="*/ 283222 w 284664"/>
                  <a:gd name="connsiteY7" fmla="*/ 20952 h 267808"/>
                  <a:gd name="connsiteX8" fmla="*/ 283222 w 284664"/>
                  <a:gd name="connsiteY8" fmla="*/ 20952 h 267808"/>
                  <a:gd name="connsiteX9" fmla="*/ 281850 w 284664"/>
                  <a:gd name="connsiteY9" fmla="*/ 19206 h 267808"/>
                  <a:gd name="connsiteX10" fmla="*/ 274679 w 284664"/>
                  <a:gd name="connsiteY10" fmla="*/ 16462 h 267808"/>
                  <a:gd name="connsiteX11" fmla="*/ 274181 w 284664"/>
                  <a:gd name="connsiteY11" fmla="*/ 15433 h 267808"/>
                  <a:gd name="connsiteX12" fmla="*/ 274181 w 284664"/>
                  <a:gd name="connsiteY12" fmla="*/ 15402 h 267808"/>
                  <a:gd name="connsiteX13" fmla="*/ 277361 w 284664"/>
                  <a:gd name="connsiteY13" fmla="*/ 8356 h 267808"/>
                  <a:gd name="connsiteX14" fmla="*/ 277361 w 284664"/>
                  <a:gd name="connsiteY14" fmla="*/ 6174 h 267808"/>
                  <a:gd name="connsiteX15" fmla="*/ 274679 w 284664"/>
                  <a:gd name="connsiteY15" fmla="*/ 4490 h 267808"/>
                  <a:gd name="connsiteX16" fmla="*/ 105201 w 284664"/>
                  <a:gd name="connsiteY16" fmla="*/ 49572 h 267808"/>
                  <a:gd name="connsiteX17" fmla="*/ 94289 w 284664"/>
                  <a:gd name="connsiteY17" fmla="*/ 58863 h 267808"/>
                  <a:gd name="connsiteX18" fmla="*/ 27259 w 284664"/>
                  <a:gd name="connsiteY18" fmla="*/ 158629 h 267808"/>
                  <a:gd name="connsiteX19" fmla="*/ 27259 w 284664"/>
                  <a:gd name="connsiteY19" fmla="*/ 158629 h 267808"/>
                  <a:gd name="connsiteX20" fmla="*/ -1299 w 284664"/>
                  <a:gd name="connsiteY20" fmla="*/ 248482 h 267808"/>
                  <a:gd name="connsiteX21" fmla="*/ -239 w 284664"/>
                  <a:gd name="connsiteY21" fmla="*/ 255091 h 267808"/>
                  <a:gd name="connsiteX22" fmla="*/ 21772 w 284664"/>
                  <a:gd name="connsiteY22" fmla="*/ 267188 h 267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84664" h="267808">
                    <a:moveTo>
                      <a:pt x="21772" y="267188"/>
                    </a:moveTo>
                    <a:cubicBezTo>
                      <a:pt x="24391" y="267019"/>
                      <a:pt x="26947" y="266034"/>
                      <a:pt x="29005" y="264382"/>
                    </a:cubicBezTo>
                    <a:cubicBezTo>
                      <a:pt x="128210" y="172784"/>
                      <a:pt x="166184" y="160936"/>
                      <a:pt x="173791" y="149526"/>
                    </a:cubicBezTo>
                    <a:cubicBezTo>
                      <a:pt x="176596" y="146969"/>
                      <a:pt x="179528" y="144537"/>
                      <a:pt x="182458" y="142106"/>
                    </a:cubicBezTo>
                    <a:cubicBezTo>
                      <a:pt x="221990" y="110055"/>
                      <a:pt x="255350" y="71072"/>
                      <a:pt x="280853" y="27062"/>
                    </a:cubicBezTo>
                    <a:lnTo>
                      <a:pt x="280853" y="27062"/>
                    </a:lnTo>
                    <a:cubicBezTo>
                      <a:pt x="281601" y="25877"/>
                      <a:pt x="282162" y="24818"/>
                      <a:pt x="282598" y="24007"/>
                    </a:cubicBezTo>
                    <a:cubicBezTo>
                      <a:pt x="283160" y="23090"/>
                      <a:pt x="283347" y="22012"/>
                      <a:pt x="283222" y="20952"/>
                    </a:cubicBezTo>
                    <a:lnTo>
                      <a:pt x="283222" y="20952"/>
                    </a:lnTo>
                    <a:cubicBezTo>
                      <a:pt x="283098" y="20166"/>
                      <a:pt x="282598" y="19493"/>
                      <a:pt x="281850" y="19206"/>
                    </a:cubicBezTo>
                    <a:lnTo>
                      <a:pt x="274679" y="16462"/>
                    </a:lnTo>
                    <a:cubicBezTo>
                      <a:pt x="274243" y="16318"/>
                      <a:pt x="274056" y="15857"/>
                      <a:pt x="274181" y="15433"/>
                    </a:cubicBezTo>
                    <a:cubicBezTo>
                      <a:pt x="274181" y="15427"/>
                      <a:pt x="274181" y="15415"/>
                      <a:pt x="274181" y="15402"/>
                    </a:cubicBezTo>
                    <a:lnTo>
                      <a:pt x="277361" y="8356"/>
                    </a:lnTo>
                    <a:cubicBezTo>
                      <a:pt x="277797" y="7695"/>
                      <a:pt x="277797" y="6834"/>
                      <a:pt x="277361" y="6174"/>
                    </a:cubicBezTo>
                    <a:cubicBezTo>
                      <a:pt x="276675" y="5332"/>
                      <a:pt x="275740" y="4739"/>
                      <a:pt x="274679" y="4490"/>
                    </a:cubicBezTo>
                    <a:cubicBezTo>
                      <a:pt x="263019" y="624"/>
                      <a:pt x="184328" y="-16648"/>
                      <a:pt x="105201" y="49572"/>
                    </a:cubicBezTo>
                    <a:lnTo>
                      <a:pt x="94289" y="58863"/>
                    </a:lnTo>
                    <a:cubicBezTo>
                      <a:pt x="86931" y="66158"/>
                      <a:pt x="59932" y="88169"/>
                      <a:pt x="27259" y="158629"/>
                    </a:cubicBezTo>
                    <a:lnTo>
                      <a:pt x="27259" y="158629"/>
                    </a:lnTo>
                    <a:cubicBezTo>
                      <a:pt x="14476" y="187449"/>
                      <a:pt x="4936" y="217579"/>
                      <a:pt x="-1299" y="248482"/>
                    </a:cubicBezTo>
                    <a:cubicBezTo>
                      <a:pt x="-1611" y="250739"/>
                      <a:pt x="-1237" y="253040"/>
                      <a:pt x="-239" y="255091"/>
                    </a:cubicBezTo>
                    <a:cubicBezTo>
                      <a:pt x="3564" y="263578"/>
                      <a:pt x="12543" y="268509"/>
                      <a:pt x="21772" y="267188"/>
                    </a:cubicBezTo>
                    <a:close/>
                  </a:path>
                </a:pathLst>
              </a:custGeom>
              <a:gradFill>
                <a:gsLst>
                  <a:gs pos="0">
                    <a:srgbClr val="FF73BE"/>
                  </a:gs>
                  <a:gs pos="50000">
                    <a:srgbClr val="FFA2D4"/>
                  </a:gs>
                  <a:gs pos="100000">
                    <a:srgbClr val="FFD1EA"/>
                  </a:gs>
                </a:gsLst>
                <a:lin ang="13956343" scaled="1"/>
              </a:gradFill>
              <a:ln w="6185" cap="flat">
                <a:noFill/>
                <a:prstDash val="solid"/>
                <a:miter/>
              </a:ln>
            </p:spPr>
            <p:txBody>
              <a:bodyPr rtlCol="0" anchor="ctr"/>
              <a:lstStyle/>
              <a:p>
                <a:endParaRPr lang="zh-CN" altLang="en-US"/>
              </a:p>
            </p:txBody>
          </p:sp>
          <p:sp>
            <p:nvSpPr>
              <p:cNvPr id="902" name="ïṥḷîďè">
                <a:extLst>
                  <a:ext uri="{FF2B5EF4-FFF2-40B4-BE49-F238E27FC236}">
                    <a16:creationId xmlns:a16="http://schemas.microsoft.com/office/drawing/2014/main" id="{06BBF945-B2CD-6130-9BDC-259699C36A2F}"/>
                  </a:ext>
                </a:extLst>
              </p:cNvPr>
              <p:cNvSpPr/>
              <p:nvPr/>
            </p:nvSpPr>
            <p:spPr>
              <a:xfrm>
                <a:off x="5942851" y="2949052"/>
                <a:ext cx="285064" cy="246620"/>
              </a:xfrm>
              <a:custGeom>
                <a:avLst/>
                <a:gdLst>
                  <a:gd name="connsiteX0" fmla="*/ 22208 w 285064"/>
                  <a:gd name="connsiteY0" fmla="*/ 245953 h 246620"/>
                  <a:gd name="connsiteX1" fmla="*/ 29442 w 285064"/>
                  <a:gd name="connsiteY1" fmla="*/ 243147 h 246620"/>
                  <a:gd name="connsiteX2" fmla="*/ 174228 w 285064"/>
                  <a:gd name="connsiteY2" fmla="*/ 128291 h 246620"/>
                  <a:gd name="connsiteX3" fmla="*/ 182895 w 285064"/>
                  <a:gd name="connsiteY3" fmla="*/ 120871 h 246620"/>
                  <a:gd name="connsiteX4" fmla="*/ 281290 w 285064"/>
                  <a:gd name="connsiteY4" fmla="*/ 5828 h 246620"/>
                  <a:gd name="connsiteX5" fmla="*/ 281290 w 285064"/>
                  <a:gd name="connsiteY5" fmla="*/ 5828 h 246620"/>
                  <a:gd name="connsiteX6" fmla="*/ 283658 w 285064"/>
                  <a:gd name="connsiteY6" fmla="*/ -408 h 246620"/>
                  <a:gd name="connsiteX7" fmla="*/ 119979 w 285064"/>
                  <a:gd name="connsiteY7" fmla="*/ 140325 h 246620"/>
                  <a:gd name="connsiteX8" fmla="*/ 27259 w 285064"/>
                  <a:gd name="connsiteY8" fmla="*/ 211596 h 246620"/>
                  <a:gd name="connsiteX9" fmla="*/ 27259 w 285064"/>
                  <a:gd name="connsiteY9" fmla="*/ 137145 h 246620"/>
                  <a:gd name="connsiteX10" fmla="*/ -1299 w 285064"/>
                  <a:gd name="connsiteY10" fmla="*/ 226997 h 246620"/>
                  <a:gd name="connsiteX11" fmla="*/ -239 w 285064"/>
                  <a:gd name="connsiteY11" fmla="*/ 233607 h 246620"/>
                  <a:gd name="connsiteX12" fmla="*/ 22208 w 285064"/>
                  <a:gd name="connsiteY12" fmla="*/ 245953 h 24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064" h="246620">
                    <a:moveTo>
                      <a:pt x="22208" y="245953"/>
                    </a:moveTo>
                    <a:cubicBezTo>
                      <a:pt x="24828" y="245785"/>
                      <a:pt x="27384" y="244800"/>
                      <a:pt x="29442" y="243147"/>
                    </a:cubicBezTo>
                    <a:cubicBezTo>
                      <a:pt x="128646" y="151549"/>
                      <a:pt x="166621" y="139702"/>
                      <a:pt x="174228" y="128291"/>
                    </a:cubicBezTo>
                    <a:cubicBezTo>
                      <a:pt x="177033" y="125734"/>
                      <a:pt x="179964" y="123303"/>
                      <a:pt x="182895" y="120871"/>
                    </a:cubicBezTo>
                    <a:cubicBezTo>
                      <a:pt x="222427" y="88821"/>
                      <a:pt x="255786" y="49837"/>
                      <a:pt x="281290" y="5828"/>
                    </a:cubicBezTo>
                    <a:lnTo>
                      <a:pt x="281290" y="5828"/>
                    </a:lnTo>
                    <a:cubicBezTo>
                      <a:pt x="282661" y="2398"/>
                      <a:pt x="283534" y="216"/>
                      <a:pt x="283658" y="-408"/>
                    </a:cubicBezTo>
                    <a:cubicBezTo>
                      <a:pt x="225295" y="54090"/>
                      <a:pt x="167680" y="100107"/>
                      <a:pt x="119979" y="140325"/>
                    </a:cubicBezTo>
                    <a:cubicBezTo>
                      <a:pt x="72653" y="179297"/>
                      <a:pt x="35303" y="212531"/>
                      <a:pt x="27259" y="211596"/>
                    </a:cubicBezTo>
                    <a:cubicBezTo>
                      <a:pt x="14289" y="210785"/>
                      <a:pt x="20650" y="159156"/>
                      <a:pt x="27259" y="137145"/>
                    </a:cubicBezTo>
                    <a:cubicBezTo>
                      <a:pt x="14477" y="165965"/>
                      <a:pt x="4936" y="196095"/>
                      <a:pt x="-1299" y="226997"/>
                    </a:cubicBezTo>
                    <a:cubicBezTo>
                      <a:pt x="-1611" y="229254"/>
                      <a:pt x="-1237" y="231555"/>
                      <a:pt x="-239" y="233607"/>
                    </a:cubicBezTo>
                    <a:cubicBezTo>
                      <a:pt x="3565" y="242368"/>
                      <a:pt x="12793" y="247450"/>
                      <a:pt x="22208" y="245953"/>
                    </a:cubicBezTo>
                    <a:close/>
                  </a:path>
                </a:pathLst>
              </a:custGeom>
              <a:solidFill>
                <a:srgbClr val="FACDEF"/>
              </a:solidFill>
              <a:ln w="6185" cap="flat">
                <a:noFill/>
                <a:prstDash val="solid"/>
                <a:miter/>
              </a:ln>
            </p:spPr>
            <p:txBody>
              <a:bodyPr rtlCol="0" anchor="ctr"/>
              <a:lstStyle/>
              <a:p>
                <a:endParaRPr lang="zh-CN" altLang="en-US"/>
              </a:p>
            </p:txBody>
          </p:sp>
          <p:sp>
            <p:nvSpPr>
              <p:cNvPr id="903" name="îṣḻíḓé">
                <a:extLst>
                  <a:ext uri="{FF2B5EF4-FFF2-40B4-BE49-F238E27FC236}">
                    <a16:creationId xmlns:a16="http://schemas.microsoft.com/office/drawing/2014/main" id="{C54A6E66-CAA5-E75C-3485-48ED647FE748}"/>
                  </a:ext>
                </a:extLst>
              </p:cNvPr>
              <p:cNvSpPr/>
              <p:nvPr/>
            </p:nvSpPr>
            <p:spPr>
              <a:xfrm>
                <a:off x="6152980" y="2947687"/>
                <a:ext cx="11747" cy="11603"/>
              </a:xfrm>
              <a:custGeom>
                <a:avLst/>
                <a:gdLst>
                  <a:gd name="connsiteX0" fmla="*/ -983 w 11747"/>
                  <a:gd name="connsiteY0" fmla="*/ 7193 h 11603"/>
                  <a:gd name="connsiteX1" fmla="*/ 6312 w 11747"/>
                  <a:gd name="connsiteY1" fmla="*/ 10909 h 11603"/>
                  <a:gd name="connsiteX2" fmla="*/ 10053 w 11747"/>
                  <a:gd name="connsiteY2" fmla="*/ 3595 h 11603"/>
                  <a:gd name="connsiteX3" fmla="*/ 2758 w 11747"/>
                  <a:gd name="connsiteY3" fmla="*/ -121 h 11603"/>
                  <a:gd name="connsiteX4" fmla="*/ 1698 w 11747"/>
                  <a:gd name="connsiteY4" fmla="*/ 334 h 11603"/>
                  <a:gd name="connsiteX5" fmla="*/ -983 w 11747"/>
                  <a:gd name="connsiteY5" fmla="*/ 7193 h 11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47" h="11603">
                    <a:moveTo>
                      <a:pt x="-983" y="7193"/>
                    </a:moveTo>
                    <a:cubicBezTo>
                      <a:pt x="14" y="10235"/>
                      <a:pt x="3257" y="11900"/>
                      <a:pt x="6312" y="10909"/>
                    </a:cubicBezTo>
                    <a:cubicBezTo>
                      <a:pt x="9368" y="9911"/>
                      <a:pt x="11051" y="6638"/>
                      <a:pt x="10053" y="3595"/>
                    </a:cubicBezTo>
                    <a:cubicBezTo>
                      <a:pt x="9055" y="552"/>
                      <a:pt x="5751" y="-1113"/>
                      <a:pt x="2758" y="-121"/>
                    </a:cubicBezTo>
                    <a:cubicBezTo>
                      <a:pt x="2384" y="-3"/>
                      <a:pt x="2009" y="147"/>
                      <a:pt x="1698" y="334"/>
                    </a:cubicBezTo>
                    <a:cubicBezTo>
                      <a:pt x="-921" y="1525"/>
                      <a:pt x="-2105" y="4555"/>
                      <a:pt x="-983" y="7193"/>
                    </a:cubicBezTo>
                    <a:close/>
                  </a:path>
                </a:pathLst>
              </a:custGeom>
              <a:solidFill>
                <a:srgbClr val="262666"/>
              </a:solidFill>
              <a:ln w="6185" cap="flat">
                <a:noFill/>
                <a:prstDash val="solid"/>
                <a:miter/>
              </a:ln>
            </p:spPr>
            <p:txBody>
              <a:bodyPr rtlCol="0" anchor="ctr"/>
              <a:lstStyle/>
              <a:p>
                <a:endParaRPr lang="zh-CN" altLang="en-US"/>
              </a:p>
            </p:txBody>
          </p:sp>
          <p:sp>
            <p:nvSpPr>
              <p:cNvPr id="904" name="îṣļïďè">
                <a:extLst>
                  <a:ext uri="{FF2B5EF4-FFF2-40B4-BE49-F238E27FC236}">
                    <a16:creationId xmlns:a16="http://schemas.microsoft.com/office/drawing/2014/main" id="{2C9C992C-28B5-B488-4F57-D845CE2D0DCF}"/>
                  </a:ext>
                </a:extLst>
              </p:cNvPr>
              <p:cNvSpPr/>
              <p:nvPr/>
            </p:nvSpPr>
            <p:spPr>
              <a:xfrm>
                <a:off x="6153964" y="2949052"/>
                <a:ext cx="10239" cy="8859"/>
              </a:xfrm>
              <a:custGeom>
                <a:avLst/>
                <a:gdLst>
                  <a:gd name="connsiteX0" fmla="*/ 4393 w 10239"/>
                  <a:gd name="connsiteY0" fmla="*/ 6202 h 8859"/>
                  <a:gd name="connsiteX1" fmla="*/ 7448 w 10239"/>
                  <a:gd name="connsiteY1" fmla="*/ -408 h 8859"/>
                  <a:gd name="connsiteX2" fmla="*/ 7448 w 10239"/>
                  <a:gd name="connsiteY2" fmla="*/ -408 h 8859"/>
                  <a:gd name="connsiteX3" fmla="*/ 8446 w 10239"/>
                  <a:gd name="connsiteY3" fmla="*/ 777 h 8859"/>
                  <a:gd name="connsiteX4" fmla="*/ 5702 w 10239"/>
                  <a:gd name="connsiteY4" fmla="*/ 7574 h 8859"/>
                  <a:gd name="connsiteX5" fmla="*/ -1406 w 10239"/>
                  <a:gd name="connsiteY5" fmla="*/ 6576 h 8859"/>
                  <a:gd name="connsiteX6" fmla="*/ 4393 w 10239"/>
                  <a:gd name="connsiteY6" fmla="*/ 6202 h 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9" h="8859">
                    <a:moveTo>
                      <a:pt x="4393" y="6202"/>
                    </a:moveTo>
                    <a:cubicBezTo>
                      <a:pt x="7012" y="5160"/>
                      <a:pt x="8321" y="2255"/>
                      <a:pt x="7448" y="-408"/>
                    </a:cubicBezTo>
                    <a:lnTo>
                      <a:pt x="7448" y="-408"/>
                    </a:lnTo>
                    <a:cubicBezTo>
                      <a:pt x="7884" y="-90"/>
                      <a:pt x="8196" y="316"/>
                      <a:pt x="8446" y="777"/>
                    </a:cubicBezTo>
                    <a:cubicBezTo>
                      <a:pt x="9506" y="3414"/>
                      <a:pt x="8321" y="6432"/>
                      <a:pt x="5702" y="7574"/>
                    </a:cubicBezTo>
                    <a:cubicBezTo>
                      <a:pt x="3395" y="9052"/>
                      <a:pt x="402" y="8627"/>
                      <a:pt x="-1406" y="6576"/>
                    </a:cubicBezTo>
                    <a:cubicBezTo>
                      <a:pt x="465" y="7511"/>
                      <a:pt x="2647" y="7368"/>
                      <a:pt x="4393" y="6202"/>
                    </a:cubicBezTo>
                    <a:close/>
                  </a:path>
                </a:pathLst>
              </a:custGeom>
              <a:solidFill>
                <a:srgbClr val="FFFFFF"/>
              </a:solidFill>
              <a:ln w="6185" cap="flat">
                <a:noFill/>
                <a:prstDash val="solid"/>
                <a:miter/>
              </a:ln>
            </p:spPr>
            <p:txBody>
              <a:bodyPr rtlCol="0" anchor="ctr"/>
              <a:lstStyle/>
              <a:p>
                <a:endParaRPr lang="zh-CN" altLang="en-US"/>
              </a:p>
            </p:txBody>
          </p:sp>
          <p:sp>
            <p:nvSpPr>
              <p:cNvPr id="905" name="îṡ1iďè">
                <a:extLst>
                  <a:ext uri="{FF2B5EF4-FFF2-40B4-BE49-F238E27FC236}">
                    <a16:creationId xmlns:a16="http://schemas.microsoft.com/office/drawing/2014/main" id="{4ADB4355-DF55-36E1-8506-58C67BCE9EFF}"/>
                  </a:ext>
                </a:extLst>
              </p:cNvPr>
              <p:cNvSpPr/>
              <p:nvPr/>
            </p:nvSpPr>
            <p:spPr>
              <a:xfrm>
                <a:off x="6157221" y="2948723"/>
                <a:ext cx="3212" cy="2922"/>
              </a:xfrm>
              <a:custGeom>
                <a:avLst/>
                <a:gdLst>
                  <a:gd name="connsiteX0" fmla="*/ -1296 w 3212"/>
                  <a:gd name="connsiteY0" fmla="*/ 1854 h 2922"/>
                  <a:gd name="connsiteX1" fmla="*/ 762 w 3212"/>
                  <a:gd name="connsiteY1" fmla="*/ 2259 h 2922"/>
                  <a:gd name="connsiteX2" fmla="*/ 824 w 3212"/>
                  <a:gd name="connsiteY2" fmla="*/ 2228 h 2922"/>
                  <a:gd name="connsiteX3" fmla="*/ 1697 w 3212"/>
                  <a:gd name="connsiteY3" fmla="*/ 233 h 2922"/>
                  <a:gd name="connsiteX4" fmla="*/ -485 w 3212"/>
                  <a:gd name="connsiteY4" fmla="*/ -141 h 2922"/>
                  <a:gd name="connsiteX5" fmla="*/ -1296 w 3212"/>
                  <a:gd name="connsiteY5" fmla="*/ 1854 h 2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2" h="2922">
                    <a:moveTo>
                      <a:pt x="-1296" y="1854"/>
                    </a:moveTo>
                    <a:cubicBezTo>
                      <a:pt x="-860" y="2540"/>
                      <a:pt x="76" y="2721"/>
                      <a:pt x="762" y="2259"/>
                    </a:cubicBezTo>
                    <a:cubicBezTo>
                      <a:pt x="824" y="2247"/>
                      <a:pt x="824" y="2241"/>
                      <a:pt x="824" y="2228"/>
                    </a:cubicBezTo>
                    <a:cubicBezTo>
                      <a:pt x="1635" y="1910"/>
                      <a:pt x="2009" y="1025"/>
                      <a:pt x="1697" y="233"/>
                    </a:cubicBezTo>
                    <a:cubicBezTo>
                      <a:pt x="1198" y="-447"/>
                      <a:pt x="201" y="-609"/>
                      <a:pt x="-485" y="-141"/>
                    </a:cubicBezTo>
                    <a:cubicBezTo>
                      <a:pt x="-1233" y="202"/>
                      <a:pt x="-1608" y="1081"/>
                      <a:pt x="-1296" y="1854"/>
                    </a:cubicBezTo>
                    <a:close/>
                  </a:path>
                </a:pathLst>
              </a:custGeom>
              <a:solidFill>
                <a:srgbClr val="FFFFFF"/>
              </a:solidFill>
              <a:ln w="6185" cap="flat">
                <a:noFill/>
                <a:prstDash val="solid"/>
                <a:miter/>
              </a:ln>
            </p:spPr>
            <p:txBody>
              <a:bodyPr rtlCol="0" anchor="ctr"/>
              <a:lstStyle/>
              <a:p>
                <a:endParaRPr lang="zh-CN" altLang="en-US"/>
              </a:p>
            </p:txBody>
          </p:sp>
          <p:sp>
            <p:nvSpPr>
              <p:cNvPr id="906" name="î$ľiḋê">
                <a:extLst>
                  <a:ext uri="{FF2B5EF4-FFF2-40B4-BE49-F238E27FC236}">
                    <a16:creationId xmlns:a16="http://schemas.microsoft.com/office/drawing/2014/main" id="{460D5B60-2A70-54C6-18A1-5FCFF0070F3C}"/>
                  </a:ext>
                </a:extLst>
              </p:cNvPr>
              <p:cNvSpPr/>
              <p:nvPr/>
            </p:nvSpPr>
            <p:spPr>
              <a:xfrm>
                <a:off x="6110254" y="2939699"/>
                <a:ext cx="73328" cy="77194"/>
              </a:xfrm>
              <a:custGeom>
                <a:avLst/>
                <a:gdLst>
                  <a:gd name="connsiteX0" fmla="*/ 1774 w 73328"/>
                  <a:gd name="connsiteY0" fmla="*/ 4020 h 77194"/>
                  <a:gd name="connsiteX1" fmla="*/ 3084 w 73328"/>
                  <a:gd name="connsiteY1" fmla="*/ 17924 h 77194"/>
                  <a:gd name="connsiteX2" fmla="*/ 13060 w 73328"/>
                  <a:gd name="connsiteY2" fmla="*/ 42866 h 77194"/>
                  <a:gd name="connsiteX3" fmla="*/ 51221 w 73328"/>
                  <a:gd name="connsiteY3" fmla="*/ 71299 h 77194"/>
                  <a:gd name="connsiteX4" fmla="*/ 71922 w 73328"/>
                  <a:gd name="connsiteY4" fmla="*/ 74791 h 77194"/>
                  <a:gd name="connsiteX5" fmla="*/ 70177 w 73328"/>
                  <a:gd name="connsiteY5" fmla="*/ 76787 h 77194"/>
                  <a:gd name="connsiteX6" fmla="*/ 30893 w 73328"/>
                  <a:gd name="connsiteY6" fmla="*/ 64690 h 77194"/>
                  <a:gd name="connsiteX7" fmla="*/ 652 w 73328"/>
                  <a:gd name="connsiteY7" fmla="*/ 22476 h 77194"/>
                  <a:gd name="connsiteX8" fmla="*/ -1406 w 73328"/>
                  <a:gd name="connsiteY8" fmla="*/ 6701 h 77194"/>
                  <a:gd name="connsiteX9" fmla="*/ -1406 w 73328"/>
                  <a:gd name="connsiteY9" fmla="*/ 839 h 77194"/>
                  <a:gd name="connsiteX10" fmla="*/ 1774 w 73328"/>
                  <a:gd name="connsiteY10" fmla="*/ -408 h 77194"/>
                  <a:gd name="connsiteX11" fmla="*/ 1774 w 73328"/>
                  <a:gd name="connsiteY11" fmla="*/ 4020 h 77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3328" h="77194">
                    <a:moveTo>
                      <a:pt x="1774" y="4020"/>
                    </a:moveTo>
                    <a:cubicBezTo>
                      <a:pt x="1774" y="8684"/>
                      <a:pt x="2211" y="13335"/>
                      <a:pt x="3084" y="17924"/>
                    </a:cubicBezTo>
                    <a:cubicBezTo>
                      <a:pt x="4829" y="26791"/>
                      <a:pt x="8196" y="35252"/>
                      <a:pt x="13060" y="42866"/>
                    </a:cubicBezTo>
                    <a:cubicBezTo>
                      <a:pt x="22101" y="56465"/>
                      <a:pt x="35570" y="66517"/>
                      <a:pt x="51221" y="71299"/>
                    </a:cubicBezTo>
                    <a:cubicBezTo>
                      <a:pt x="57892" y="73432"/>
                      <a:pt x="64876" y="74604"/>
                      <a:pt x="71922" y="74791"/>
                    </a:cubicBezTo>
                    <a:cubicBezTo>
                      <a:pt x="71299" y="75415"/>
                      <a:pt x="70738" y="76101"/>
                      <a:pt x="70177" y="76787"/>
                    </a:cubicBezTo>
                    <a:cubicBezTo>
                      <a:pt x="56271" y="76294"/>
                      <a:pt x="42678" y="72116"/>
                      <a:pt x="30893" y="64690"/>
                    </a:cubicBezTo>
                    <a:cubicBezTo>
                      <a:pt x="15617" y="55169"/>
                      <a:pt x="4767" y="39991"/>
                      <a:pt x="652" y="22476"/>
                    </a:cubicBezTo>
                    <a:cubicBezTo>
                      <a:pt x="-533" y="17294"/>
                      <a:pt x="-1219" y="12013"/>
                      <a:pt x="-1406" y="6701"/>
                    </a:cubicBezTo>
                    <a:cubicBezTo>
                      <a:pt x="-1406" y="4768"/>
                      <a:pt x="-1406" y="2835"/>
                      <a:pt x="-1406" y="839"/>
                    </a:cubicBezTo>
                    <a:lnTo>
                      <a:pt x="1774" y="-408"/>
                    </a:lnTo>
                    <a:cubicBezTo>
                      <a:pt x="1774" y="1338"/>
                      <a:pt x="1774" y="2710"/>
                      <a:pt x="1774" y="4020"/>
                    </a:cubicBezTo>
                    <a:close/>
                  </a:path>
                </a:pathLst>
              </a:custGeom>
              <a:solidFill>
                <a:srgbClr val="FACDEF"/>
              </a:solidFill>
              <a:ln w="6185" cap="flat">
                <a:noFill/>
                <a:prstDash val="solid"/>
                <a:miter/>
              </a:ln>
            </p:spPr>
            <p:txBody>
              <a:bodyPr rtlCol="0" anchor="ctr"/>
              <a:lstStyle/>
              <a:p>
                <a:endParaRPr lang="zh-CN" altLang="en-US"/>
              </a:p>
            </p:txBody>
          </p:sp>
          <p:sp>
            <p:nvSpPr>
              <p:cNvPr id="907" name="ïṣliḓê">
                <a:extLst>
                  <a:ext uri="{FF2B5EF4-FFF2-40B4-BE49-F238E27FC236}">
                    <a16:creationId xmlns:a16="http://schemas.microsoft.com/office/drawing/2014/main" id="{98588681-8655-08C9-CF00-D5E470BB3150}"/>
                  </a:ext>
                </a:extLst>
              </p:cNvPr>
              <p:cNvSpPr/>
              <p:nvPr/>
            </p:nvSpPr>
            <p:spPr>
              <a:xfrm>
                <a:off x="6185141" y="2939512"/>
                <a:ext cx="36913" cy="23071"/>
              </a:xfrm>
              <a:custGeom>
                <a:avLst/>
                <a:gdLst>
                  <a:gd name="connsiteX0" fmla="*/ 34261 w 36913"/>
                  <a:gd name="connsiteY0" fmla="*/ -408 h 23071"/>
                  <a:gd name="connsiteX1" fmla="*/ 32515 w 36913"/>
                  <a:gd name="connsiteY1" fmla="*/ 3708 h 23071"/>
                  <a:gd name="connsiteX2" fmla="*/ 32826 w 36913"/>
                  <a:gd name="connsiteY2" fmla="*/ 4718 h 23071"/>
                  <a:gd name="connsiteX3" fmla="*/ 32951 w 36913"/>
                  <a:gd name="connsiteY3" fmla="*/ 4768 h 23071"/>
                  <a:gd name="connsiteX4" fmla="*/ 35508 w 36913"/>
                  <a:gd name="connsiteY4" fmla="*/ 5766 h 23071"/>
                  <a:gd name="connsiteX5" fmla="*/ -1406 w 36913"/>
                  <a:gd name="connsiteY5" fmla="*/ 22663 h 23071"/>
                  <a:gd name="connsiteX6" fmla="*/ 34261 w 36913"/>
                  <a:gd name="connsiteY6" fmla="*/ -408 h 23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913" h="23071">
                    <a:moveTo>
                      <a:pt x="34261" y="-408"/>
                    </a:moveTo>
                    <a:lnTo>
                      <a:pt x="32515" y="3708"/>
                    </a:lnTo>
                    <a:cubicBezTo>
                      <a:pt x="32327" y="4076"/>
                      <a:pt x="32452" y="4525"/>
                      <a:pt x="32826" y="4718"/>
                    </a:cubicBezTo>
                    <a:cubicBezTo>
                      <a:pt x="32888" y="4737"/>
                      <a:pt x="32888" y="4755"/>
                      <a:pt x="32951" y="4768"/>
                    </a:cubicBezTo>
                    <a:lnTo>
                      <a:pt x="35508" y="5766"/>
                    </a:lnTo>
                    <a:cubicBezTo>
                      <a:pt x="24533" y="13896"/>
                      <a:pt x="11938" y="19652"/>
                      <a:pt x="-1406" y="22663"/>
                    </a:cubicBezTo>
                    <a:cubicBezTo>
                      <a:pt x="12125" y="17887"/>
                      <a:pt x="24346" y="9987"/>
                      <a:pt x="34261" y="-408"/>
                    </a:cubicBezTo>
                    <a:close/>
                  </a:path>
                </a:pathLst>
              </a:custGeom>
              <a:solidFill>
                <a:srgbClr val="FACDEF"/>
              </a:solidFill>
              <a:ln w="6185" cap="flat">
                <a:noFill/>
                <a:prstDash val="solid"/>
                <a:miter/>
              </a:ln>
            </p:spPr>
            <p:txBody>
              <a:bodyPr rtlCol="0" anchor="ctr"/>
              <a:lstStyle/>
              <a:p>
                <a:endParaRPr lang="zh-CN" altLang="en-US"/>
              </a:p>
            </p:txBody>
          </p:sp>
          <p:sp>
            <p:nvSpPr>
              <p:cNvPr id="908" name="íŝļïḓe">
                <a:extLst>
                  <a:ext uri="{FF2B5EF4-FFF2-40B4-BE49-F238E27FC236}">
                    <a16:creationId xmlns:a16="http://schemas.microsoft.com/office/drawing/2014/main" id="{C722FAAC-398E-DA4F-C129-EE211BFB8187}"/>
                  </a:ext>
                </a:extLst>
              </p:cNvPr>
              <p:cNvSpPr/>
              <p:nvPr/>
            </p:nvSpPr>
            <p:spPr>
              <a:xfrm>
                <a:off x="6135296" y="2969629"/>
                <a:ext cx="46604" cy="31177"/>
              </a:xfrm>
              <a:custGeom>
                <a:avLst/>
                <a:gdLst>
                  <a:gd name="connsiteX0" fmla="*/ -1382 w 46604"/>
                  <a:gd name="connsiteY0" fmla="*/ -408 h 31177"/>
                  <a:gd name="connsiteX1" fmla="*/ 45197 w 46604"/>
                  <a:gd name="connsiteY1" fmla="*/ 30769 h 31177"/>
                  <a:gd name="connsiteX2" fmla="*/ -1382 w 46604"/>
                  <a:gd name="connsiteY2" fmla="*/ -408 h 31177"/>
                </a:gdLst>
                <a:ahLst/>
                <a:cxnLst>
                  <a:cxn ang="0">
                    <a:pos x="connsiteX0" y="connsiteY0"/>
                  </a:cxn>
                  <a:cxn ang="0">
                    <a:pos x="connsiteX1" y="connsiteY1"/>
                  </a:cxn>
                  <a:cxn ang="0">
                    <a:pos x="connsiteX2" y="connsiteY2"/>
                  </a:cxn>
                </a:cxnLst>
                <a:rect l="l" t="t" r="r" b="b"/>
                <a:pathLst>
                  <a:path w="46604" h="31177">
                    <a:moveTo>
                      <a:pt x="-1382" y="-408"/>
                    </a:moveTo>
                    <a:cubicBezTo>
                      <a:pt x="-1818" y="91"/>
                      <a:pt x="3294" y="29585"/>
                      <a:pt x="45197" y="30769"/>
                    </a:cubicBezTo>
                    <a:cubicBezTo>
                      <a:pt x="45446" y="30645"/>
                      <a:pt x="10340" y="28400"/>
                      <a:pt x="-1382" y="-408"/>
                    </a:cubicBezTo>
                    <a:close/>
                  </a:path>
                </a:pathLst>
              </a:custGeom>
              <a:solidFill>
                <a:srgbClr val="FACDEF"/>
              </a:solidFill>
              <a:ln w="6185" cap="flat">
                <a:noFill/>
                <a:prstDash val="solid"/>
                <a:miter/>
              </a:ln>
            </p:spPr>
            <p:txBody>
              <a:bodyPr rtlCol="0" anchor="ctr"/>
              <a:lstStyle/>
              <a:p>
                <a:endParaRPr lang="zh-CN" altLang="en-US"/>
              </a:p>
            </p:txBody>
          </p:sp>
          <p:sp>
            <p:nvSpPr>
              <p:cNvPr id="909" name="ïṡľíďê">
                <a:extLst>
                  <a:ext uri="{FF2B5EF4-FFF2-40B4-BE49-F238E27FC236}">
                    <a16:creationId xmlns:a16="http://schemas.microsoft.com/office/drawing/2014/main" id="{DEECF0E1-A919-D69D-FBAF-D5F6356037A1}"/>
                  </a:ext>
                </a:extLst>
              </p:cNvPr>
              <p:cNvSpPr/>
              <p:nvPr/>
            </p:nvSpPr>
            <p:spPr>
              <a:xfrm>
                <a:off x="6077468" y="3025779"/>
                <a:ext cx="46430" cy="58948"/>
              </a:xfrm>
              <a:custGeom>
                <a:avLst/>
                <a:gdLst>
                  <a:gd name="connsiteX0" fmla="*/ 15979 w 46430"/>
                  <a:gd name="connsiteY0" fmla="*/ 56864 h 58948"/>
                  <a:gd name="connsiteX1" fmla="*/ 9057 w 46430"/>
                  <a:gd name="connsiteY1" fmla="*/ 50629 h 58948"/>
                  <a:gd name="connsiteX2" fmla="*/ -1356 w 46430"/>
                  <a:gd name="connsiteY2" fmla="*/ 41027 h 58948"/>
                  <a:gd name="connsiteX3" fmla="*/ 34436 w 46430"/>
                  <a:gd name="connsiteY3" fmla="*/ 434 h 58948"/>
                  <a:gd name="connsiteX4" fmla="*/ 38988 w 46430"/>
                  <a:gd name="connsiteY4" fmla="*/ 434 h 58948"/>
                  <a:gd name="connsiteX5" fmla="*/ 44100 w 46430"/>
                  <a:gd name="connsiteY5" fmla="*/ 5111 h 58948"/>
                  <a:gd name="connsiteX6" fmla="*/ 44786 w 46430"/>
                  <a:gd name="connsiteY6" fmla="*/ 8415 h 58948"/>
                  <a:gd name="connsiteX7" fmla="*/ 15979 w 46430"/>
                  <a:gd name="connsiteY7" fmla="*/ 56864 h 58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430" h="58948">
                    <a:moveTo>
                      <a:pt x="15979" y="56864"/>
                    </a:moveTo>
                    <a:cubicBezTo>
                      <a:pt x="13984" y="54058"/>
                      <a:pt x="10304" y="54308"/>
                      <a:pt x="9057" y="50629"/>
                    </a:cubicBezTo>
                    <a:cubicBezTo>
                      <a:pt x="7811" y="46950"/>
                      <a:pt x="16" y="47262"/>
                      <a:pt x="-1356" y="41027"/>
                    </a:cubicBezTo>
                    <a:cubicBezTo>
                      <a:pt x="-2728" y="34791"/>
                      <a:pt x="24334" y="8353"/>
                      <a:pt x="34436" y="434"/>
                    </a:cubicBezTo>
                    <a:cubicBezTo>
                      <a:pt x="35745" y="-688"/>
                      <a:pt x="37678" y="-688"/>
                      <a:pt x="38988" y="434"/>
                    </a:cubicBezTo>
                    <a:lnTo>
                      <a:pt x="44100" y="5111"/>
                    </a:lnTo>
                    <a:cubicBezTo>
                      <a:pt x="44973" y="5958"/>
                      <a:pt x="45285" y="7281"/>
                      <a:pt x="44786" y="8415"/>
                    </a:cubicBezTo>
                    <a:cubicBezTo>
                      <a:pt x="30508" y="47574"/>
                      <a:pt x="21591" y="64160"/>
                      <a:pt x="15979" y="56864"/>
                    </a:cubicBezTo>
                    <a:close/>
                  </a:path>
                </a:pathLst>
              </a:custGeom>
              <a:solidFill>
                <a:srgbClr val="FFA6E7"/>
              </a:solidFill>
              <a:ln w="6185" cap="flat">
                <a:noFill/>
                <a:prstDash val="solid"/>
                <a:miter/>
              </a:ln>
            </p:spPr>
            <p:txBody>
              <a:bodyPr rtlCol="0" anchor="ctr"/>
              <a:lstStyle/>
              <a:p>
                <a:endParaRPr lang="zh-CN" altLang="en-US"/>
              </a:p>
            </p:txBody>
          </p:sp>
          <p:sp>
            <p:nvSpPr>
              <p:cNvPr id="910" name="iślíďê">
                <a:extLst>
                  <a:ext uri="{FF2B5EF4-FFF2-40B4-BE49-F238E27FC236}">
                    <a16:creationId xmlns:a16="http://schemas.microsoft.com/office/drawing/2014/main" id="{5BE56084-2A0B-6EB4-527F-9D12C0FEDBFD}"/>
                  </a:ext>
                </a:extLst>
              </p:cNvPr>
              <p:cNvSpPr/>
              <p:nvPr/>
            </p:nvSpPr>
            <p:spPr>
              <a:xfrm>
                <a:off x="6087059" y="3030736"/>
                <a:ext cx="27061" cy="28308"/>
              </a:xfrm>
              <a:custGeom>
                <a:avLst/>
                <a:gdLst>
                  <a:gd name="connsiteX0" fmla="*/ -1406 w 27061"/>
                  <a:gd name="connsiteY0" fmla="*/ 27901 h 28308"/>
                  <a:gd name="connsiteX1" fmla="*/ 25655 w 27061"/>
                  <a:gd name="connsiteY1" fmla="*/ -408 h 28308"/>
                  <a:gd name="connsiteX2" fmla="*/ -1406 w 27061"/>
                  <a:gd name="connsiteY2" fmla="*/ 27901 h 28308"/>
                </a:gdLst>
                <a:ahLst/>
                <a:cxnLst>
                  <a:cxn ang="0">
                    <a:pos x="connsiteX0" y="connsiteY0"/>
                  </a:cxn>
                  <a:cxn ang="0">
                    <a:pos x="connsiteX1" y="connsiteY1"/>
                  </a:cxn>
                  <a:cxn ang="0">
                    <a:pos x="connsiteX2" y="connsiteY2"/>
                  </a:cxn>
                </a:cxnLst>
                <a:rect l="l" t="t" r="r" b="b"/>
                <a:pathLst>
                  <a:path w="27061" h="28308">
                    <a:moveTo>
                      <a:pt x="-1406" y="27901"/>
                    </a:moveTo>
                    <a:cubicBezTo>
                      <a:pt x="10129" y="21223"/>
                      <a:pt x="19482" y="11408"/>
                      <a:pt x="25655" y="-408"/>
                    </a:cubicBezTo>
                    <a:cubicBezTo>
                      <a:pt x="18048" y="10286"/>
                      <a:pt x="8945" y="19820"/>
                      <a:pt x="-1406" y="27901"/>
                    </a:cubicBezTo>
                    <a:close/>
                  </a:path>
                </a:pathLst>
              </a:custGeom>
              <a:solidFill>
                <a:srgbClr val="FACDEF"/>
              </a:solidFill>
              <a:ln w="6185" cap="flat">
                <a:noFill/>
                <a:prstDash val="solid"/>
                <a:miter/>
              </a:ln>
            </p:spPr>
            <p:txBody>
              <a:bodyPr rtlCol="0" anchor="ctr"/>
              <a:lstStyle/>
              <a:p>
                <a:endParaRPr lang="zh-CN" altLang="en-US"/>
              </a:p>
            </p:txBody>
          </p:sp>
          <p:sp>
            <p:nvSpPr>
              <p:cNvPr id="911" name="îṧļidê">
                <a:extLst>
                  <a:ext uri="{FF2B5EF4-FFF2-40B4-BE49-F238E27FC236}">
                    <a16:creationId xmlns:a16="http://schemas.microsoft.com/office/drawing/2014/main" id="{AC380CFE-1D2F-329C-C7C3-0C8E2A502472}"/>
                  </a:ext>
                </a:extLst>
              </p:cNvPr>
              <p:cNvSpPr/>
              <p:nvPr/>
            </p:nvSpPr>
            <p:spPr>
              <a:xfrm>
                <a:off x="6094666" y="3032607"/>
                <a:ext cx="21762" cy="31737"/>
              </a:xfrm>
              <a:custGeom>
                <a:avLst/>
                <a:gdLst>
                  <a:gd name="connsiteX0" fmla="*/ -1406 w 21762"/>
                  <a:gd name="connsiteY0" fmla="*/ 31330 h 31737"/>
                  <a:gd name="connsiteX1" fmla="*/ 20356 w 21762"/>
                  <a:gd name="connsiteY1" fmla="*/ -408 h 31737"/>
                  <a:gd name="connsiteX2" fmla="*/ -1406 w 21762"/>
                  <a:gd name="connsiteY2" fmla="*/ 31330 h 31737"/>
                </a:gdLst>
                <a:ahLst/>
                <a:cxnLst>
                  <a:cxn ang="0">
                    <a:pos x="connsiteX0" y="connsiteY0"/>
                  </a:cxn>
                  <a:cxn ang="0">
                    <a:pos x="connsiteX1" y="connsiteY1"/>
                  </a:cxn>
                  <a:cxn ang="0">
                    <a:pos x="connsiteX2" y="connsiteY2"/>
                  </a:cxn>
                </a:cxnLst>
                <a:rect l="l" t="t" r="r" b="b"/>
                <a:pathLst>
                  <a:path w="21762" h="31737">
                    <a:moveTo>
                      <a:pt x="-1406" y="31330"/>
                    </a:moveTo>
                    <a:cubicBezTo>
                      <a:pt x="8757" y="23075"/>
                      <a:pt x="16303" y="12050"/>
                      <a:pt x="20356" y="-408"/>
                    </a:cubicBezTo>
                    <a:cubicBezTo>
                      <a:pt x="14682" y="11177"/>
                      <a:pt x="7386" y="21865"/>
                      <a:pt x="-1406" y="31330"/>
                    </a:cubicBezTo>
                    <a:close/>
                  </a:path>
                </a:pathLst>
              </a:custGeom>
              <a:solidFill>
                <a:srgbClr val="FACDEF"/>
              </a:solidFill>
              <a:ln w="6185" cap="flat">
                <a:noFill/>
                <a:prstDash val="solid"/>
                <a:miter/>
              </a:ln>
            </p:spPr>
            <p:txBody>
              <a:bodyPr rtlCol="0" anchor="ctr"/>
              <a:lstStyle/>
              <a:p>
                <a:endParaRPr lang="zh-CN" altLang="en-US"/>
              </a:p>
            </p:txBody>
          </p:sp>
          <p:sp>
            <p:nvSpPr>
              <p:cNvPr id="912" name="ïśľïḑe">
                <a:extLst>
                  <a:ext uri="{FF2B5EF4-FFF2-40B4-BE49-F238E27FC236}">
                    <a16:creationId xmlns:a16="http://schemas.microsoft.com/office/drawing/2014/main" id="{2627A93A-8437-AD5E-FB19-68EE179C54B1}"/>
                  </a:ext>
                </a:extLst>
              </p:cNvPr>
              <p:cNvSpPr/>
              <p:nvPr/>
            </p:nvSpPr>
            <p:spPr>
              <a:xfrm>
                <a:off x="6104143" y="3032918"/>
                <a:ext cx="14840" cy="34606"/>
              </a:xfrm>
              <a:custGeom>
                <a:avLst/>
                <a:gdLst>
                  <a:gd name="connsiteX0" fmla="*/ -1406 w 14840"/>
                  <a:gd name="connsiteY0" fmla="*/ 34199 h 34606"/>
                  <a:gd name="connsiteX1" fmla="*/ 13434 w 14840"/>
                  <a:gd name="connsiteY1" fmla="*/ -408 h 34606"/>
                  <a:gd name="connsiteX2" fmla="*/ -1406 w 14840"/>
                  <a:gd name="connsiteY2" fmla="*/ 34199 h 34606"/>
                </a:gdLst>
                <a:ahLst/>
                <a:cxnLst>
                  <a:cxn ang="0">
                    <a:pos x="connsiteX0" y="connsiteY0"/>
                  </a:cxn>
                  <a:cxn ang="0">
                    <a:pos x="connsiteX1" y="connsiteY1"/>
                  </a:cxn>
                  <a:cxn ang="0">
                    <a:pos x="connsiteX2" y="connsiteY2"/>
                  </a:cxn>
                </a:cxnLst>
                <a:rect l="l" t="t" r="r" b="b"/>
                <a:pathLst>
                  <a:path w="14840" h="34606">
                    <a:moveTo>
                      <a:pt x="-1406" y="34199"/>
                    </a:moveTo>
                    <a:cubicBezTo>
                      <a:pt x="6887" y="24415"/>
                      <a:pt x="12062" y="12356"/>
                      <a:pt x="13434" y="-408"/>
                    </a:cubicBezTo>
                    <a:cubicBezTo>
                      <a:pt x="10254" y="11813"/>
                      <a:pt x="5266" y="23486"/>
                      <a:pt x="-1406" y="34199"/>
                    </a:cubicBezTo>
                    <a:close/>
                  </a:path>
                </a:pathLst>
              </a:custGeom>
              <a:solidFill>
                <a:srgbClr val="FACDEF"/>
              </a:solidFill>
              <a:ln w="6185" cap="flat">
                <a:noFill/>
                <a:prstDash val="solid"/>
                <a:miter/>
              </a:ln>
            </p:spPr>
            <p:txBody>
              <a:bodyPr rtlCol="0" anchor="ctr"/>
              <a:lstStyle/>
              <a:p>
                <a:endParaRPr lang="zh-CN" altLang="en-US"/>
              </a:p>
            </p:txBody>
          </p:sp>
        </p:grpSp>
        <p:grpSp>
          <p:nvGrpSpPr>
            <p:cNvPr id="791" name="图形 438">
              <a:extLst>
                <a:ext uri="{FF2B5EF4-FFF2-40B4-BE49-F238E27FC236}">
                  <a16:creationId xmlns:a16="http://schemas.microsoft.com/office/drawing/2014/main" id="{B41A1221-3A5D-5A2A-A444-49228952CF50}"/>
                </a:ext>
              </a:extLst>
            </p:cNvPr>
            <p:cNvGrpSpPr/>
            <p:nvPr/>
          </p:nvGrpSpPr>
          <p:grpSpPr>
            <a:xfrm>
              <a:off x="1666598" y="3656098"/>
              <a:ext cx="862720" cy="687718"/>
              <a:chOff x="1840204" y="3496182"/>
              <a:chExt cx="1111802" cy="886274"/>
            </a:xfrm>
          </p:grpSpPr>
          <p:sp>
            <p:nvSpPr>
              <p:cNvPr id="792" name="íṩḻîḍè">
                <a:extLst>
                  <a:ext uri="{FF2B5EF4-FFF2-40B4-BE49-F238E27FC236}">
                    <a16:creationId xmlns:a16="http://schemas.microsoft.com/office/drawing/2014/main" id="{4D2425F9-93A0-843E-65DE-A5E2DCA2E225}"/>
                  </a:ext>
                </a:extLst>
              </p:cNvPr>
              <p:cNvSpPr/>
              <p:nvPr/>
            </p:nvSpPr>
            <p:spPr>
              <a:xfrm>
                <a:off x="2696207" y="4135887"/>
                <a:ext cx="187818" cy="76545"/>
              </a:xfrm>
              <a:custGeom>
                <a:avLst/>
                <a:gdLst>
                  <a:gd name="connsiteX0" fmla="*/ 186040 w 187818"/>
                  <a:gd name="connsiteY0" fmla="*/ 75905 h 76545"/>
                  <a:gd name="connsiteX1" fmla="*/ 172148 w 187818"/>
                  <a:gd name="connsiteY1" fmla="*/ 39197 h 76545"/>
                  <a:gd name="connsiteX2" fmla="*/ 126850 w 187818"/>
                  <a:gd name="connsiteY2" fmla="*/ 28393 h 76545"/>
                  <a:gd name="connsiteX3" fmla="*/ 91015 w 187818"/>
                  <a:gd name="connsiteY3" fmla="*/ 5643 h 76545"/>
                  <a:gd name="connsiteX4" fmla="*/ 63568 w 187818"/>
                  <a:gd name="connsiteY4" fmla="*/ 5643 h 76545"/>
                  <a:gd name="connsiteX5" fmla="*/ 36724 w 187818"/>
                  <a:gd name="connsiteY5" fmla="*/ -329 h 76545"/>
                  <a:gd name="connsiteX6" fmla="*/ -520 w 187818"/>
                  <a:gd name="connsiteY6" fmla="*/ 10542 h 76545"/>
                  <a:gd name="connsiteX7" fmla="*/ 186040 w 187818"/>
                  <a:gd name="connsiteY7" fmla="*/ 75905 h 76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7818" h="76545">
                    <a:moveTo>
                      <a:pt x="186040" y="75905"/>
                    </a:moveTo>
                    <a:cubicBezTo>
                      <a:pt x="186040" y="75905"/>
                      <a:pt x="193489" y="47989"/>
                      <a:pt x="172148" y="39197"/>
                    </a:cubicBezTo>
                    <a:cubicBezTo>
                      <a:pt x="150808" y="30406"/>
                      <a:pt x="143896" y="36916"/>
                      <a:pt x="126850" y="28393"/>
                    </a:cubicBezTo>
                    <a:cubicBezTo>
                      <a:pt x="109805" y="19870"/>
                      <a:pt x="105040" y="8932"/>
                      <a:pt x="91015" y="5643"/>
                    </a:cubicBezTo>
                    <a:cubicBezTo>
                      <a:pt x="76989" y="2355"/>
                      <a:pt x="75781" y="7724"/>
                      <a:pt x="63568" y="5643"/>
                    </a:cubicBezTo>
                    <a:cubicBezTo>
                      <a:pt x="51354" y="3563"/>
                      <a:pt x="53099" y="-2007"/>
                      <a:pt x="36724" y="-329"/>
                    </a:cubicBezTo>
                    <a:cubicBezTo>
                      <a:pt x="23893" y="1684"/>
                      <a:pt x="11378" y="5335"/>
                      <a:pt x="-520" y="10542"/>
                    </a:cubicBezTo>
                    <a:cubicBezTo>
                      <a:pt x="64796" y="22078"/>
                      <a:pt x="127804" y="44156"/>
                      <a:pt x="186040" y="75905"/>
                    </a:cubicBezTo>
                    <a:close/>
                  </a:path>
                </a:pathLst>
              </a:custGeom>
              <a:solidFill>
                <a:srgbClr val="FFA6E7"/>
              </a:solidFill>
              <a:ln w="6656" cap="flat">
                <a:noFill/>
                <a:prstDash val="solid"/>
                <a:miter/>
              </a:ln>
            </p:spPr>
            <p:txBody>
              <a:bodyPr rtlCol="0" anchor="ctr"/>
              <a:lstStyle/>
              <a:p>
                <a:endParaRPr lang="zh-CN" altLang="en-US"/>
              </a:p>
            </p:txBody>
          </p:sp>
          <p:sp>
            <p:nvSpPr>
              <p:cNvPr id="793" name="îṣļïḋé">
                <a:extLst>
                  <a:ext uri="{FF2B5EF4-FFF2-40B4-BE49-F238E27FC236}">
                    <a16:creationId xmlns:a16="http://schemas.microsoft.com/office/drawing/2014/main" id="{256A5176-A4F9-9335-3905-CDE7D39C7FF5}"/>
                  </a:ext>
                </a:extLst>
              </p:cNvPr>
              <p:cNvSpPr/>
              <p:nvPr/>
            </p:nvSpPr>
            <p:spPr>
              <a:xfrm>
                <a:off x="2620047" y="4202335"/>
                <a:ext cx="36230" cy="27672"/>
              </a:xfrm>
              <a:custGeom>
                <a:avLst/>
                <a:gdLst>
                  <a:gd name="connsiteX0" fmla="*/ 35710 w 36230"/>
                  <a:gd name="connsiteY0" fmla="*/ 13886 h 27672"/>
                  <a:gd name="connsiteX1" fmla="*/ 17457 w 36230"/>
                  <a:gd name="connsiteY1" fmla="*/ 25630 h 27672"/>
                  <a:gd name="connsiteX2" fmla="*/ 3163 w 36230"/>
                  <a:gd name="connsiteY2" fmla="*/ 9591 h 27672"/>
                  <a:gd name="connsiteX3" fmla="*/ 14236 w 36230"/>
                  <a:gd name="connsiteY3" fmla="*/ -609 h 27672"/>
                  <a:gd name="connsiteX4" fmla="*/ 35710 w 36230"/>
                  <a:gd name="connsiteY4" fmla="*/ 13886 h 27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0" h="27672">
                    <a:moveTo>
                      <a:pt x="35710" y="13886"/>
                    </a:moveTo>
                    <a:cubicBezTo>
                      <a:pt x="35710" y="13886"/>
                      <a:pt x="24503" y="32140"/>
                      <a:pt x="17457" y="25630"/>
                    </a:cubicBezTo>
                    <a:cubicBezTo>
                      <a:pt x="10410" y="19121"/>
                      <a:pt x="16316" y="15161"/>
                      <a:pt x="3163" y="9591"/>
                    </a:cubicBezTo>
                    <a:cubicBezTo>
                      <a:pt x="-4689" y="6437"/>
                      <a:pt x="479" y="196"/>
                      <a:pt x="14236" y="-609"/>
                    </a:cubicBezTo>
                    <a:cubicBezTo>
                      <a:pt x="27993" y="-1414"/>
                      <a:pt x="35710" y="13953"/>
                      <a:pt x="35710" y="13886"/>
                    </a:cubicBezTo>
                    <a:close/>
                  </a:path>
                </a:pathLst>
              </a:custGeom>
              <a:solidFill>
                <a:srgbClr val="FFA6E7"/>
              </a:solidFill>
              <a:ln w="6656" cap="flat">
                <a:noFill/>
                <a:prstDash val="solid"/>
                <a:miter/>
              </a:ln>
            </p:spPr>
            <p:txBody>
              <a:bodyPr rtlCol="0" anchor="ctr"/>
              <a:lstStyle/>
              <a:p>
                <a:endParaRPr lang="zh-CN" altLang="en-US"/>
              </a:p>
            </p:txBody>
          </p:sp>
          <p:sp>
            <p:nvSpPr>
              <p:cNvPr id="794" name="islîďê">
                <a:extLst>
                  <a:ext uri="{FF2B5EF4-FFF2-40B4-BE49-F238E27FC236}">
                    <a16:creationId xmlns:a16="http://schemas.microsoft.com/office/drawing/2014/main" id="{053FDF3C-1E37-6EE6-3662-B995E10AA943}"/>
                  </a:ext>
                </a:extLst>
              </p:cNvPr>
              <p:cNvSpPr/>
              <p:nvPr/>
            </p:nvSpPr>
            <p:spPr>
              <a:xfrm>
                <a:off x="2526469" y="4120056"/>
                <a:ext cx="89073" cy="98759"/>
              </a:xfrm>
              <a:custGeom>
                <a:avLst/>
                <a:gdLst>
                  <a:gd name="connsiteX0" fmla="*/ 28022 w 89073"/>
                  <a:gd name="connsiteY0" fmla="*/ 45164 h 98759"/>
                  <a:gd name="connsiteX1" fmla="*/ -163 w 89073"/>
                  <a:gd name="connsiteY1" fmla="*/ 5436 h 98759"/>
                  <a:gd name="connsiteX2" fmla="*/ 6547 w 89073"/>
                  <a:gd name="connsiteY2" fmla="*/ -537 h 98759"/>
                  <a:gd name="connsiteX3" fmla="*/ 88553 w 89073"/>
                  <a:gd name="connsiteY3" fmla="*/ 47177 h 98759"/>
                  <a:gd name="connsiteX4" fmla="*/ 86808 w 89073"/>
                  <a:gd name="connsiteY4" fmla="*/ 53888 h 98759"/>
                  <a:gd name="connsiteX5" fmla="*/ 86808 w 89073"/>
                  <a:gd name="connsiteY5" fmla="*/ 60934 h 98759"/>
                  <a:gd name="connsiteX6" fmla="*/ 7084 w 89073"/>
                  <a:gd name="connsiteY6" fmla="*/ 97978 h 98759"/>
                  <a:gd name="connsiteX7" fmla="*/ 1386 w 89073"/>
                  <a:gd name="connsiteY7" fmla="*/ 94555 h 98759"/>
                  <a:gd name="connsiteX8" fmla="*/ 1447 w 89073"/>
                  <a:gd name="connsiteY8" fmla="*/ 92072 h 98759"/>
                  <a:gd name="connsiteX9" fmla="*/ 28290 w 89073"/>
                  <a:gd name="connsiteY9" fmla="*/ 52814 h 98759"/>
                  <a:gd name="connsiteX10" fmla="*/ 28820 w 89073"/>
                  <a:gd name="connsiteY10" fmla="*/ 45909 h 98759"/>
                  <a:gd name="connsiteX11" fmla="*/ 28022 w 89073"/>
                  <a:gd name="connsiteY11" fmla="*/ 45164 h 9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073" h="98759">
                    <a:moveTo>
                      <a:pt x="28022" y="45164"/>
                    </a:moveTo>
                    <a:cubicBezTo>
                      <a:pt x="15916" y="34071"/>
                      <a:pt x="6306" y="20528"/>
                      <a:pt x="-163" y="5436"/>
                    </a:cubicBezTo>
                    <a:cubicBezTo>
                      <a:pt x="-1707" y="2081"/>
                      <a:pt x="1984" y="-1275"/>
                      <a:pt x="6547" y="-537"/>
                    </a:cubicBezTo>
                    <a:cubicBezTo>
                      <a:pt x="83721" y="15167"/>
                      <a:pt x="88150" y="48251"/>
                      <a:pt x="88553" y="47177"/>
                    </a:cubicBezTo>
                    <a:cubicBezTo>
                      <a:pt x="87949" y="49459"/>
                      <a:pt x="87345" y="51740"/>
                      <a:pt x="86808" y="53888"/>
                    </a:cubicBezTo>
                    <a:cubicBezTo>
                      <a:pt x="86272" y="56035"/>
                      <a:pt x="86808" y="58585"/>
                      <a:pt x="86808" y="60934"/>
                    </a:cubicBezTo>
                    <a:cubicBezTo>
                      <a:pt x="86808" y="61874"/>
                      <a:pt x="71978" y="84690"/>
                      <a:pt x="7084" y="97978"/>
                    </a:cubicBezTo>
                    <a:cubicBezTo>
                      <a:pt x="4567" y="98609"/>
                      <a:pt x="2017" y="97072"/>
                      <a:pt x="1386" y="94555"/>
                    </a:cubicBezTo>
                    <a:cubicBezTo>
                      <a:pt x="1185" y="93737"/>
                      <a:pt x="1205" y="92877"/>
                      <a:pt x="1447" y="92072"/>
                    </a:cubicBezTo>
                    <a:cubicBezTo>
                      <a:pt x="6514" y="76718"/>
                      <a:pt x="15815" y="63109"/>
                      <a:pt x="28290" y="52814"/>
                    </a:cubicBezTo>
                    <a:cubicBezTo>
                      <a:pt x="30344" y="51049"/>
                      <a:pt x="30579" y="47962"/>
                      <a:pt x="28820" y="45909"/>
                    </a:cubicBezTo>
                    <a:cubicBezTo>
                      <a:pt x="28579" y="45627"/>
                      <a:pt x="28310" y="45378"/>
                      <a:pt x="28022" y="45164"/>
                    </a:cubicBezTo>
                    <a:close/>
                  </a:path>
                </a:pathLst>
              </a:custGeom>
              <a:solidFill>
                <a:srgbClr val="FFA6E7"/>
              </a:solidFill>
              <a:ln w="6656" cap="flat">
                <a:noFill/>
                <a:prstDash val="solid"/>
                <a:miter/>
              </a:ln>
            </p:spPr>
            <p:txBody>
              <a:bodyPr rtlCol="0" anchor="ctr"/>
              <a:lstStyle/>
              <a:p>
                <a:endParaRPr lang="zh-CN" altLang="en-US"/>
              </a:p>
            </p:txBody>
          </p:sp>
          <p:grpSp>
            <p:nvGrpSpPr>
              <p:cNvPr id="795" name="图形 438">
                <a:extLst>
                  <a:ext uri="{FF2B5EF4-FFF2-40B4-BE49-F238E27FC236}">
                    <a16:creationId xmlns:a16="http://schemas.microsoft.com/office/drawing/2014/main" id="{9DDF78CA-D886-88BA-DD86-1DC01A337856}"/>
                  </a:ext>
                </a:extLst>
              </p:cNvPr>
              <p:cNvGrpSpPr/>
              <p:nvPr/>
            </p:nvGrpSpPr>
            <p:grpSpPr>
              <a:xfrm>
                <a:off x="2542194" y="4131557"/>
                <a:ext cx="70261" cy="74097"/>
                <a:chOff x="2542194" y="4131557"/>
                <a:chExt cx="70261" cy="74097"/>
              </a:xfrm>
              <a:solidFill>
                <a:srgbClr val="FACDEF"/>
              </a:solidFill>
            </p:grpSpPr>
            <p:sp>
              <p:nvSpPr>
                <p:cNvPr id="846" name="îṥļíḓê">
                  <a:extLst>
                    <a:ext uri="{FF2B5EF4-FFF2-40B4-BE49-F238E27FC236}">
                      <a16:creationId xmlns:a16="http://schemas.microsoft.com/office/drawing/2014/main" id="{0D9479BD-0894-60F4-0E63-C0CD8E1CA80E}"/>
                    </a:ext>
                  </a:extLst>
                </p:cNvPr>
                <p:cNvSpPr/>
                <p:nvPr/>
              </p:nvSpPr>
              <p:spPr>
                <a:xfrm>
                  <a:off x="2542194" y="4131557"/>
                  <a:ext cx="58529" cy="33055"/>
                </a:xfrm>
                <a:custGeom>
                  <a:avLst/>
                  <a:gdLst>
                    <a:gd name="connsiteX0" fmla="*/ -520 w 58529"/>
                    <a:gd name="connsiteY0" fmla="*/ -630 h 33055"/>
                    <a:gd name="connsiteX1" fmla="*/ 57998 w 58529"/>
                    <a:gd name="connsiteY1" fmla="*/ 32387 h 33055"/>
                    <a:gd name="connsiteX2" fmla="*/ -520 w 58529"/>
                    <a:gd name="connsiteY2" fmla="*/ -630 h 33055"/>
                  </a:gdLst>
                  <a:ahLst/>
                  <a:cxnLst>
                    <a:cxn ang="0">
                      <a:pos x="connsiteX0" y="connsiteY0"/>
                    </a:cxn>
                    <a:cxn ang="0">
                      <a:pos x="connsiteX1" y="connsiteY1"/>
                    </a:cxn>
                    <a:cxn ang="0">
                      <a:pos x="connsiteX2" y="connsiteY2"/>
                    </a:cxn>
                  </a:cxnLst>
                  <a:rect l="l" t="t" r="r" b="b"/>
                  <a:pathLst>
                    <a:path w="58529" h="33055">
                      <a:moveTo>
                        <a:pt x="-520" y="-630"/>
                      </a:moveTo>
                      <a:cubicBezTo>
                        <a:pt x="48066" y="7088"/>
                        <a:pt x="58401" y="33394"/>
                        <a:pt x="57998" y="32387"/>
                      </a:cubicBezTo>
                      <a:cubicBezTo>
                        <a:pt x="44710" y="14805"/>
                        <a:pt x="-520" y="-1099"/>
                        <a:pt x="-520" y="-630"/>
                      </a:cubicBezTo>
                      <a:close/>
                    </a:path>
                  </a:pathLst>
                </a:custGeom>
                <a:solidFill>
                  <a:srgbClr val="FACDEF"/>
                </a:solidFill>
                <a:ln w="6656" cap="flat">
                  <a:noFill/>
                  <a:prstDash val="solid"/>
                  <a:miter/>
                </a:ln>
              </p:spPr>
              <p:txBody>
                <a:bodyPr rtlCol="0" anchor="ctr"/>
                <a:lstStyle/>
                <a:p>
                  <a:endParaRPr lang="zh-CN" altLang="en-US"/>
                </a:p>
              </p:txBody>
            </p:sp>
            <p:sp>
              <p:nvSpPr>
                <p:cNvPr id="847" name="í$ļïďè">
                  <a:extLst>
                    <a:ext uri="{FF2B5EF4-FFF2-40B4-BE49-F238E27FC236}">
                      <a16:creationId xmlns:a16="http://schemas.microsoft.com/office/drawing/2014/main" id="{F23897FC-3D6E-683E-C91E-C1E5D63E4FFF}"/>
                    </a:ext>
                  </a:extLst>
                </p:cNvPr>
                <p:cNvSpPr/>
                <p:nvPr/>
              </p:nvSpPr>
              <p:spPr>
                <a:xfrm>
                  <a:off x="2544609" y="4178811"/>
                  <a:ext cx="57189" cy="26843"/>
                </a:xfrm>
                <a:custGeom>
                  <a:avLst/>
                  <a:gdLst>
                    <a:gd name="connsiteX0" fmla="*/ 56656 w 57189"/>
                    <a:gd name="connsiteY0" fmla="*/ -640 h 26843"/>
                    <a:gd name="connsiteX1" fmla="*/ -520 w 57189"/>
                    <a:gd name="connsiteY1" fmla="*/ 26203 h 26843"/>
                    <a:gd name="connsiteX2" fmla="*/ 56656 w 57189"/>
                    <a:gd name="connsiteY2" fmla="*/ -640 h 26843"/>
                  </a:gdLst>
                  <a:ahLst/>
                  <a:cxnLst>
                    <a:cxn ang="0">
                      <a:pos x="connsiteX0" y="connsiteY0"/>
                    </a:cxn>
                    <a:cxn ang="0">
                      <a:pos x="connsiteX1" y="connsiteY1"/>
                    </a:cxn>
                    <a:cxn ang="0">
                      <a:pos x="connsiteX2" y="connsiteY2"/>
                    </a:cxn>
                  </a:cxnLst>
                  <a:rect l="l" t="t" r="r" b="b"/>
                  <a:pathLst>
                    <a:path w="57189" h="26843">
                      <a:moveTo>
                        <a:pt x="56656" y="-640"/>
                      </a:moveTo>
                      <a:cubicBezTo>
                        <a:pt x="57193" y="-640"/>
                        <a:pt x="41758" y="19493"/>
                        <a:pt x="-520" y="26203"/>
                      </a:cubicBezTo>
                      <a:cubicBezTo>
                        <a:pt x="-654" y="25667"/>
                        <a:pt x="40080" y="12648"/>
                        <a:pt x="56656" y="-640"/>
                      </a:cubicBezTo>
                      <a:close/>
                    </a:path>
                  </a:pathLst>
                </a:custGeom>
                <a:solidFill>
                  <a:srgbClr val="FACDEF"/>
                </a:solidFill>
                <a:ln w="6656" cap="flat">
                  <a:noFill/>
                  <a:prstDash val="solid"/>
                  <a:miter/>
                </a:ln>
              </p:spPr>
              <p:txBody>
                <a:bodyPr rtlCol="0" anchor="ctr"/>
                <a:lstStyle/>
                <a:p>
                  <a:endParaRPr lang="zh-CN" altLang="en-US"/>
                </a:p>
              </p:txBody>
            </p:sp>
            <p:sp>
              <p:nvSpPr>
                <p:cNvPr id="848" name="ïṧḷidè">
                  <a:extLst>
                    <a:ext uri="{FF2B5EF4-FFF2-40B4-BE49-F238E27FC236}">
                      <a16:creationId xmlns:a16="http://schemas.microsoft.com/office/drawing/2014/main" id="{ABC9F31E-85E2-3DD0-9769-9BBD9822DFFD}"/>
                    </a:ext>
                  </a:extLst>
                </p:cNvPr>
                <p:cNvSpPr/>
                <p:nvPr/>
              </p:nvSpPr>
              <p:spPr>
                <a:xfrm>
                  <a:off x="2551589" y="4152840"/>
                  <a:ext cx="60866" cy="35231"/>
                </a:xfrm>
                <a:custGeom>
                  <a:avLst/>
                  <a:gdLst>
                    <a:gd name="connsiteX0" fmla="*/ 1224 w 60866"/>
                    <a:gd name="connsiteY0" fmla="*/ 34592 h 35231"/>
                    <a:gd name="connsiteX1" fmla="*/ 43838 w 60866"/>
                    <a:gd name="connsiteY1" fmla="*/ 18486 h 35231"/>
                    <a:gd name="connsiteX2" fmla="*/ -520 w 60866"/>
                    <a:gd name="connsiteY2" fmla="*/ -640 h 35231"/>
                    <a:gd name="connsiteX3" fmla="*/ 46455 w 60866"/>
                    <a:gd name="connsiteY3" fmla="*/ 17211 h 35231"/>
                    <a:gd name="connsiteX4" fmla="*/ 60346 w 60866"/>
                    <a:gd name="connsiteY4" fmla="*/ 8957 h 35231"/>
                    <a:gd name="connsiteX5" fmla="*/ 48536 w 60866"/>
                    <a:gd name="connsiteY5" fmla="*/ 18956 h 35231"/>
                    <a:gd name="connsiteX6" fmla="*/ 57595 w 60866"/>
                    <a:gd name="connsiteY6" fmla="*/ 29828 h 35231"/>
                    <a:gd name="connsiteX7" fmla="*/ 46388 w 60866"/>
                    <a:gd name="connsiteY7" fmla="*/ 20231 h 35231"/>
                    <a:gd name="connsiteX8" fmla="*/ 1224 w 60866"/>
                    <a:gd name="connsiteY8" fmla="*/ 34592 h 3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866" h="35231">
                      <a:moveTo>
                        <a:pt x="1224" y="34592"/>
                      </a:moveTo>
                      <a:cubicBezTo>
                        <a:pt x="1224" y="34592"/>
                        <a:pt x="24645" y="27076"/>
                        <a:pt x="43838" y="18486"/>
                      </a:cubicBezTo>
                      <a:cubicBezTo>
                        <a:pt x="29946" y="10212"/>
                        <a:pt x="15035" y="3783"/>
                        <a:pt x="-520" y="-640"/>
                      </a:cubicBezTo>
                      <a:cubicBezTo>
                        <a:pt x="16525" y="682"/>
                        <a:pt x="32832" y="6883"/>
                        <a:pt x="46455" y="17211"/>
                      </a:cubicBezTo>
                      <a:cubicBezTo>
                        <a:pt x="51374" y="14976"/>
                        <a:pt x="56031" y="12212"/>
                        <a:pt x="60346" y="8957"/>
                      </a:cubicBezTo>
                      <a:cubicBezTo>
                        <a:pt x="57038" y="12963"/>
                        <a:pt x="53038" y="16352"/>
                        <a:pt x="48536" y="18956"/>
                      </a:cubicBezTo>
                      <a:cubicBezTo>
                        <a:pt x="52246" y="21949"/>
                        <a:pt x="55320" y="25640"/>
                        <a:pt x="57595" y="29828"/>
                      </a:cubicBezTo>
                      <a:cubicBezTo>
                        <a:pt x="54293" y="26157"/>
                        <a:pt x="50529" y="22929"/>
                        <a:pt x="46388" y="20231"/>
                      </a:cubicBezTo>
                      <a:cubicBezTo>
                        <a:pt x="32423" y="27948"/>
                        <a:pt x="17075" y="32827"/>
                        <a:pt x="1224" y="34592"/>
                      </a:cubicBezTo>
                      <a:close/>
                    </a:path>
                  </a:pathLst>
                </a:custGeom>
                <a:solidFill>
                  <a:srgbClr val="FACDEF"/>
                </a:solidFill>
                <a:ln w="6656" cap="flat">
                  <a:noFill/>
                  <a:prstDash val="solid"/>
                  <a:miter/>
                </a:ln>
              </p:spPr>
              <p:txBody>
                <a:bodyPr rtlCol="0" anchor="ctr"/>
                <a:lstStyle/>
                <a:p>
                  <a:endParaRPr lang="zh-CN" altLang="en-US"/>
                </a:p>
              </p:txBody>
            </p:sp>
          </p:grpSp>
          <p:sp>
            <p:nvSpPr>
              <p:cNvPr id="796" name="ïŝḻïḑè">
                <a:extLst>
                  <a:ext uri="{FF2B5EF4-FFF2-40B4-BE49-F238E27FC236}">
                    <a16:creationId xmlns:a16="http://schemas.microsoft.com/office/drawing/2014/main" id="{D06E003B-D4E1-88B4-E520-CAEBC9A40A17}"/>
                  </a:ext>
                </a:extLst>
              </p:cNvPr>
              <p:cNvSpPr/>
              <p:nvPr/>
            </p:nvSpPr>
            <p:spPr>
              <a:xfrm>
                <a:off x="2585615" y="4146270"/>
                <a:ext cx="366391" cy="202696"/>
              </a:xfrm>
              <a:custGeom>
                <a:avLst/>
                <a:gdLst>
                  <a:gd name="connsiteX0" fmla="*/ 2631 w 366391"/>
                  <a:gd name="connsiteY0" fmla="*/ 38008 h 202696"/>
                  <a:gd name="connsiteX1" fmla="*/ 8201 w 366391"/>
                  <a:gd name="connsiteY1" fmla="*/ 44115 h 202696"/>
                  <a:gd name="connsiteX2" fmla="*/ 180735 w 366391"/>
                  <a:gd name="connsiteY2" fmla="*/ 143099 h 202696"/>
                  <a:gd name="connsiteX3" fmla="*/ 191607 w 366391"/>
                  <a:gd name="connsiteY3" fmla="*/ 148870 h 202696"/>
                  <a:gd name="connsiteX4" fmla="*/ 345620 w 366391"/>
                  <a:gd name="connsiteY4" fmla="*/ 201483 h 202696"/>
                  <a:gd name="connsiteX5" fmla="*/ 345620 w 366391"/>
                  <a:gd name="connsiteY5" fmla="*/ 201483 h 202696"/>
                  <a:gd name="connsiteX6" fmla="*/ 349378 w 366391"/>
                  <a:gd name="connsiteY6" fmla="*/ 202020 h 202696"/>
                  <a:gd name="connsiteX7" fmla="*/ 352666 w 366391"/>
                  <a:gd name="connsiteY7" fmla="*/ 201416 h 202696"/>
                  <a:gd name="connsiteX8" fmla="*/ 352666 w 366391"/>
                  <a:gd name="connsiteY8" fmla="*/ 201416 h 202696"/>
                  <a:gd name="connsiteX9" fmla="*/ 353874 w 366391"/>
                  <a:gd name="connsiteY9" fmla="*/ 199336 h 202696"/>
                  <a:gd name="connsiteX10" fmla="*/ 353874 w 366391"/>
                  <a:gd name="connsiteY10" fmla="*/ 191082 h 202696"/>
                  <a:gd name="connsiteX11" fmla="*/ 354813 w 366391"/>
                  <a:gd name="connsiteY11" fmla="*/ 190209 h 202696"/>
                  <a:gd name="connsiteX12" fmla="*/ 363135 w 366391"/>
                  <a:gd name="connsiteY12" fmla="*/ 190209 h 202696"/>
                  <a:gd name="connsiteX13" fmla="*/ 365215 w 366391"/>
                  <a:gd name="connsiteY13" fmla="*/ 189068 h 202696"/>
                  <a:gd name="connsiteX14" fmla="*/ 365819 w 366391"/>
                  <a:gd name="connsiteY14" fmla="*/ 185713 h 202696"/>
                  <a:gd name="connsiteX15" fmla="*/ 253212 w 366391"/>
                  <a:gd name="connsiteY15" fmla="*/ 34250 h 202696"/>
                  <a:gd name="connsiteX16" fmla="*/ 239791 w 366391"/>
                  <a:gd name="connsiteY16" fmla="*/ 27070 h 202696"/>
                  <a:gd name="connsiteX17" fmla="*/ 113560 w 366391"/>
                  <a:gd name="connsiteY17" fmla="*/ -310 h 202696"/>
                  <a:gd name="connsiteX18" fmla="*/ 113560 w 366391"/>
                  <a:gd name="connsiteY18" fmla="*/ -310 h 202696"/>
                  <a:gd name="connsiteX19" fmla="*/ 12362 w 366391"/>
                  <a:gd name="connsiteY19" fmla="*/ 6937 h 202696"/>
                  <a:gd name="connsiteX20" fmla="*/ 6121 w 366391"/>
                  <a:gd name="connsiteY20" fmla="*/ 10628 h 202696"/>
                  <a:gd name="connsiteX21" fmla="*/ 2631 w 366391"/>
                  <a:gd name="connsiteY21" fmla="*/ 38008 h 20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6391" h="202696">
                    <a:moveTo>
                      <a:pt x="2631" y="38008"/>
                    </a:moveTo>
                    <a:cubicBezTo>
                      <a:pt x="3799" y="40579"/>
                      <a:pt x="5745" y="42719"/>
                      <a:pt x="8201" y="44115"/>
                    </a:cubicBezTo>
                    <a:cubicBezTo>
                      <a:pt x="139330" y="106794"/>
                      <a:pt x="166374" y="140147"/>
                      <a:pt x="180735" y="143099"/>
                    </a:cubicBezTo>
                    <a:cubicBezTo>
                      <a:pt x="184427" y="144911"/>
                      <a:pt x="188050" y="146857"/>
                      <a:pt x="191607" y="148870"/>
                    </a:cubicBezTo>
                    <a:cubicBezTo>
                      <a:pt x="239334" y="175600"/>
                      <a:pt x="291517" y="193424"/>
                      <a:pt x="345620" y="201483"/>
                    </a:cubicBezTo>
                    <a:lnTo>
                      <a:pt x="345620" y="201483"/>
                    </a:lnTo>
                    <a:lnTo>
                      <a:pt x="349378" y="202020"/>
                    </a:lnTo>
                    <a:cubicBezTo>
                      <a:pt x="350512" y="202148"/>
                      <a:pt x="351652" y="201940"/>
                      <a:pt x="352666" y="201416"/>
                    </a:cubicBezTo>
                    <a:lnTo>
                      <a:pt x="352666" y="201416"/>
                    </a:lnTo>
                    <a:cubicBezTo>
                      <a:pt x="353458" y="201034"/>
                      <a:pt x="353934" y="200208"/>
                      <a:pt x="353874" y="199336"/>
                    </a:cubicBezTo>
                    <a:cubicBezTo>
                      <a:pt x="353874" y="196585"/>
                      <a:pt x="353874" y="193833"/>
                      <a:pt x="353874" y="191082"/>
                    </a:cubicBezTo>
                    <a:cubicBezTo>
                      <a:pt x="353907" y="190592"/>
                      <a:pt x="354317" y="190209"/>
                      <a:pt x="354813" y="190209"/>
                    </a:cubicBezTo>
                    <a:lnTo>
                      <a:pt x="363135" y="190209"/>
                    </a:lnTo>
                    <a:cubicBezTo>
                      <a:pt x="363994" y="190263"/>
                      <a:pt x="364799" y="189820"/>
                      <a:pt x="365215" y="189068"/>
                    </a:cubicBezTo>
                    <a:cubicBezTo>
                      <a:pt x="365765" y="188042"/>
                      <a:pt x="365980" y="186867"/>
                      <a:pt x="365819" y="185713"/>
                    </a:cubicBezTo>
                    <a:cubicBezTo>
                      <a:pt x="364947" y="172292"/>
                      <a:pt x="350921" y="86997"/>
                      <a:pt x="253212" y="34250"/>
                    </a:cubicBezTo>
                    <a:lnTo>
                      <a:pt x="239791" y="27070"/>
                    </a:lnTo>
                    <a:cubicBezTo>
                      <a:pt x="229590" y="22640"/>
                      <a:pt x="196841" y="4387"/>
                      <a:pt x="113560" y="-310"/>
                    </a:cubicBezTo>
                    <a:lnTo>
                      <a:pt x="113560" y="-310"/>
                    </a:lnTo>
                    <a:cubicBezTo>
                      <a:pt x="79664" y="-1585"/>
                      <a:pt x="45728" y="844"/>
                      <a:pt x="12362" y="6937"/>
                    </a:cubicBezTo>
                    <a:cubicBezTo>
                      <a:pt x="9966" y="7535"/>
                      <a:pt x="7798" y="8816"/>
                      <a:pt x="6121" y="10628"/>
                    </a:cubicBezTo>
                    <a:cubicBezTo>
                      <a:pt x="-1194" y="17869"/>
                      <a:pt x="-2630" y="29164"/>
                      <a:pt x="2631" y="38008"/>
                    </a:cubicBezTo>
                    <a:close/>
                  </a:path>
                </a:pathLst>
              </a:custGeom>
              <a:gradFill>
                <a:gsLst>
                  <a:gs pos="0">
                    <a:srgbClr val="FF73BE"/>
                  </a:gs>
                  <a:gs pos="50000">
                    <a:srgbClr val="FFA2D4"/>
                  </a:gs>
                  <a:gs pos="100000">
                    <a:srgbClr val="FFD1EA"/>
                  </a:gs>
                </a:gsLst>
                <a:lin ang="18051324" scaled="1"/>
              </a:gradFill>
              <a:ln w="6656" cap="flat">
                <a:noFill/>
                <a:prstDash val="solid"/>
                <a:miter/>
              </a:ln>
            </p:spPr>
            <p:txBody>
              <a:bodyPr rtlCol="0" anchor="ctr"/>
              <a:lstStyle/>
              <a:p>
                <a:endParaRPr lang="zh-CN" altLang="en-US"/>
              </a:p>
            </p:txBody>
          </p:sp>
          <p:sp>
            <p:nvSpPr>
              <p:cNvPr id="797" name="iŝļidê">
                <a:extLst>
                  <a:ext uri="{FF2B5EF4-FFF2-40B4-BE49-F238E27FC236}">
                    <a16:creationId xmlns:a16="http://schemas.microsoft.com/office/drawing/2014/main" id="{9C77C2C4-FA2D-8D26-D70F-89F16B882A82}"/>
                  </a:ext>
                </a:extLst>
              </p:cNvPr>
              <p:cNvSpPr/>
              <p:nvPr/>
            </p:nvSpPr>
            <p:spPr>
              <a:xfrm>
                <a:off x="2585764" y="4146941"/>
                <a:ext cx="353239" cy="201451"/>
              </a:xfrm>
              <a:custGeom>
                <a:avLst/>
                <a:gdLst>
                  <a:gd name="connsiteX0" fmla="*/ 2482 w 353239"/>
                  <a:gd name="connsiteY0" fmla="*/ 37337 h 201451"/>
                  <a:gd name="connsiteX1" fmla="*/ 8052 w 353239"/>
                  <a:gd name="connsiteY1" fmla="*/ 43444 h 201451"/>
                  <a:gd name="connsiteX2" fmla="*/ 180587 w 353239"/>
                  <a:gd name="connsiteY2" fmla="*/ 142428 h 201451"/>
                  <a:gd name="connsiteX3" fmla="*/ 191458 w 353239"/>
                  <a:gd name="connsiteY3" fmla="*/ 148199 h 201451"/>
                  <a:gd name="connsiteX4" fmla="*/ 345471 w 353239"/>
                  <a:gd name="connsiteY4" fmla="*/ 200812 h 201451"/>
                  <a:gd name="connsiteX5" fmla="*/ 352719 w 353239"/>
                  <a:gd name="connsiteY5" fmla="*/ 200812 h 201451"/>
                  <a:gd name="connsiteX6" fmla="*/ 146764 w 353239"/>
                  <a:gd name="connsiteY6" fmla="*/ 93439 h 201451"/>
                  <a:gd name="connsiteX7" fmla="*/ 38586 w 353239"/>
                  <a:gd name="connsiteY7" fmla="*/ 29150 h 201451"/>
                  <a:gd name="connsiteX8" fmla="*/ 113143 w 353239"/>
                  <a:gd name="connsiteY8" fmla="*/ -311 h 201451"/>
                  <a:gd name="connsiteX9" fmla="*/ 11944 w 353239"/>
                  <a:gd name="connsiteY9" fmla="*/ 6937 h 201451"/>
                  <a:gd name="connsiteX10" fmla="*/ 5703 w 353239"/>
                  <a:gd name="connsiteY10" fmla="*/ 10628 h 201451"/>
                  <a:gd name="connsiteX11" fmla="*/ 2482 w 353239"/>
                  <a:gd name="connsiteY11" fmla="*/ 37337 h 20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3239" h="201451">
                    <a:moveTo>
                      <a:pt x="2482" y="37337"/>
                    </a:moveTo>
                    <a:cubicBezTo>
                      <a:pt x="3650" y="39908"/>
                      <a:pt x="5596" y="42048"/>
                      <a:pt x="8052" y="43444"/>
                    </a:cubicBezTo>
                    <a:cubicBezTo>
                      <a:pt x="139181" y="106123"/>
                      <a:pt x="166226" y="139475"/>
                      <a:pt x="180587" y="142428"/>
                    </a:cubicBezTo>
                    <a:cubicBezTo>
                      <a:pt x="184278" y="144240"/>
                      <a:pt x="187902" y="146186"/>
                      <a:pt x="191458" y="148199"/>
                    </a:cubicBezTo>
                    <a:cubicBezTo>
                      <a:pt x="239185" y="174929"/>
                      <a:pt x="291368" y="192753"/>
                      <a:pt x="345471" y="200812"/>
                    </a:cubicBezTo>
                    <a:lnTo>
                      <a:pt x="352719" y="200812"/>
                    </a:lnTo>
                    <a:cubicBezTo>
                      <a:pt x="275008" y="164104"/>
                      <a:pt x="206021" y="124846"/>
                      <a:pt x="146764" y="93439"/>
                    </a:cubicBezTo>
                    <a:cubicBezTo>
                      <a:pt x="88984" y="61698"/>
                      <a:pt x="40935" y="37538"/>
                      <a:pt x="38586" y="29150"/>
                    </a:cubicBezTo>
                    <a:cubicBezTo>
                      <a:pt x="34224" y="15728"/>
                      <a:pt x="88448" y="1636"/>
                      <a:pt x="113143" y="-311"/>
                    </a:cubicBezTo>
                    <a:cubicBezTo>
                      <a:pt x="79247" y="-1585"/>
                      <a:pt x="45311" y="844"/>
                      <a:pt x="11944" y="6937"/>
                    </a:cubicBezTo>
                    <a:cubicBezTo>
                      <a:pt x="9549" y="7534"/>
                      <a:pt x="7381" y="8816"/>
                      <a:pt x="5703" y="10628"/>
                    </a:cubicBezTo>
                    <a:cubicBezTo>
                      <a:pt x="-1189" y="17822"/>
                      <a:pt x="-2497" y="28707"/>
                      <a:pt x="2482" y="37337"/>
                    </a:cubicBezTo>
                    <a:close/>
                  </a:path>
                </a:pathLst>
              </a:custGeom>
              <a:solidFill>
                <a:srgbClr val="FACDEF"/>
              </a:solidFill>
              <a:ln w="6656" cap="flat">
                <a:noFill/>
                <a:prstDash val="solid"/>
                <a:miter/>
              </a:ln>
            </p:spPr>
            <p:txBody>
              <a:bodyPr rtlCol="0" anchor="ctr"/>
              <a:lstStyle/>
              <a:p>
                <a:endParaRPr lang="zh-CN" altLang="en-US"/>
              </a:p>
            </p:txBody>
          </p:sp>
          <p:sp>
            <p:nvSpPr>
              <p:cNvPr id="798" name="íṡľîḋe">
                <a:extLst>
                  <a:ext uri="{FF2B5EF4-FFF2-40B4-BE49-F238E27FC236}">
                    <a16:creationId xmlns:a16="http://schemas.microsoft.com/office/drawing/2014/main" id="{7EA70694-658E-7ED5-4A2A-2560D3297191}"/>
                  </a:ext>
                </a:extLst>
              </p:cNvPr>
              <p:cNvSpPr/>
              <p:nvPr/>
            </p:nvSpPr>
            <p:spPr>
              <a:xfrm>
                <a:off x="2902325" y="4274500"/>
                <a:ext cx="11566" cy="11273"/>
              </a:xfrm>
              <a:custGeom>
                <a:avLst/>
                <a:gdLst>
                  <a:gd name="connsiteX0" fmla="*/ 322 w 11566"/>
                  <a:gd name="connsiteY0" fmla="*/ 1045 h 11273"/>
                  <a:gd name="connsiteX1" fmla="*/ 1999 w 11566"/>
                  <a:gd name="connsiteY1" fmla="*/ 8762 h 11273"/>
                  <a:gd name="connsiteX2" fmla="*/ 9173 w 11566"/>
                  <a:gd name="connsiteY2" fmla="*/ 9480 h 11273"/>
                  <a:gd name="connsiteX3" fmla="*/ 9898 w 11566"/>
                  <a:gd name="connsiteY3" fmla="*/ 2306 h 11273"/>
                  <a:gd name="connsiteX4" fmla="*/ 8240 w 11566"/>
                  <a:gd name="connsiteY4" fmla="*/ 978 h 11273"/>
                  <a:gd name="connsiteX5" fmla="*/ 362 w 11566"/>
                  <a:gd name="connsiteY5" fmla="*/ 1005 h 11273"/>
                  <a:gd name="connsiteX6" fmla="*/ 322 w 11566"/>
                  <a:gd name="connsiteY6" fmla="*/ 1045 h 11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66" h="11273">
                    <a:moveTo>
                      <a:pt x="322" y="1045"/>
                    </a:moveTo>
                    <a:cubicBezTo>
                      <a:pt x="-1275" y="3648"/>
                      <a:pt x="-537" y="7058"/>
                      <a:pt x="1999" y="8762"/>
                    </a:cubicBezTo>
                    <a:cubicBezTo>
                      <a:pt x="3785" y="10943"/>
                      <a:pt x="6999" y="11265"/>
                      <a:pt x="9173" y="9480"/>
                    </a:cubicBezTo>
                    <a:cubicBezTo>
                      <a:pt x="11354" y="7695"/>
                      <a:pt x="11676" y="4487"/>
                      <a:pt x="9898" y="2306"/>
                    </a:cubicBezTo>
                    <a:cubicBezTo>
                      <a:pt x="9442" y="1749"/>
                      <a:pt x="8878" y="1300"/>
                      <a:pt x="8240" y="978"/>
                    </a:cubicBezTo>
                    <a:cubicBezTo>
                      <a:pt x="6060" y="-1190"/>
                      <a:pt x="2530" y="-1177"/>
                      <a:pt x="362" y="1005"/>
                    </a:cubicBezTo>
                    <a:cubicBezTo>
                      <a:pt x="349" y="1018"/>
                      <a:pt x="335" y="1031"/>
                      <a:pt x="322" y="1045"/>
                    </a:cubicBezTo>
                    <a:close/>
                  </a:path>
                </a:pathLst>
              </a:custGeom>
              <a:solidFill>
                <a:srgbClr val="262666"/>
              </a:solidFill>
              <a:ln w="6656" cap="flat">
                <a:noFill/>
                <a:prstDash val="solid"/>
                <a:miter/>
              </a:ln>
            </p:spPr>
            <p:txBody>
              <a:bodyPr rtlCol="0" anchor="ctr"/>
              <a:lstStyle/>
              <a:p>
                <a:endParaRPr lang="zh-CN" altLang="en-US"/>
              </a:p>
            </p:txBody>
          </p:sp>
          <p:sp>
            <p:nvSpPr>
              <p:cNvPr id="799" name="îšḷïḋe">
                <a:extLst>
                  <a:ext uri="{FF2B5EF4-FFF2-40B4-BE49-F238E27FC236}">
                    <a16:creationId xmlns:a16="http://schemas.microsoft.com/office/drawing/2014/main" id="{785ED233-21FC-51AA-7D02-233D2844413E}"/>
                  </a:ext>
                </a:extLst>
              </p:cNvPr>
              <p:cNvSpPr/>
              <p:nvPr/>
            </p:nvSpPr>
            <p:spPr>
              <a:xfrm>
                <a:off x="2902127" y="4276655"/>
                <a:ext cx="11173" cy="9074"/>
              </a:xfrm>
              <a:custGeom>
                <a:avLst/>
                <a:gdLst>
                  <a:gd name="connsiteX0" fmla="*/ 2735 w 11173"/>
                  <a:gd name="connsiteY0" fmla="*/ 5400 h 9074"/>
                  <a:gd name="connsiteX1" fmla="*/ 10653 w 11173"/>
                  <a:gd name="connsiteY1" fmla="*/ 5400 h 9074"/>
                  <a:gd name="connsiteX2" fmla="*/ 10653 w 11173"/>
                  <a:gd name="connsiteY2" fmla="*/ 5400 h 9074"/>
                  <a:gd name="connsiteX3" fmla="*/ 9915 w 11173"/>
                  <a:gd name="connsiteY3" fmla="*/ 6809 h 9074"/>
                  <a:gd name="connsiteX4" fmla="*/ 1997 w 11173"/>
                  <a:gd name="connsiteY4" fmla="*/ 6809 h 9074"/>
                  <a:gd name="connsiteX5" fmla="*/ 117 w 11173"/>
                  <a:gd name="connsiteY5" fmla="*/ -640 h 9074"/>
                  <a:gd name="connsiteX6" fmla="*/ 2735 w 11173"/>
                  <a:gd name="connsiteY6" fmla="*/ 5400 h 9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73" h="9074">
                    <a:moveTo>
                      <a:pt x="2735" y="5400"/>
                    </a:moveTo>
                    <a:cubicBezTo>
                      <a:pt x="4942" y="7534"/>
                      <a:pt x="8446" y="7534"/>
                      <a:pt x="10653" y="5400"/>
                    </a:cubicBezTo>
                    <a:lnTo>
                      <a:pt x="10653" y="5400"/>
                    </a:lnTo>
                    <a:cubicBezTo>
                      <a:pt x="10499" y="5917"/>
                      <a:pt x="10251" y="6393"/>
                      <a:pt x="9915" y="6809"/>
                    </a:cubicBezTo>
                    <a:cubicBezTo>
                      <a:pt x="7721" y="8977"/>
                      <a:pt x="4191" y="8977"/>
                      <a:pt x="1997" y="6809"/>
                    </a:cubicBezTo>
                    <a:cubicBezTo>
                      <a:pt x="-406" y="5145"/>
                      <a:pt x="-1211" y="1964"/>
                      <a:pt x="117" y="-640"/>
                    </a:cubicBezTo>
                    <a:cubicBezTo>
                      <a:pt x="-211" y="1702"/>
                      <a:pt x="795" y="4038"/>
                      <a:pt x="2735" y="5400"/>
                    </a:cubicBezTo>
                    <a:close/>
                  </a:path>
                </a:pathLst>
              </a:custGeom>
              <a:solidFill>
                <a:srgbClr val="FFFFFF"/>
              </a:solidFill>
              <a:ln w="6656" cap="flat">
                <a:noFill/>
                <a:prstDash val="solid"/>
                <a:miter/>
              </a:ln>
            </p:spPr>
            <p:txBody>
              <a:bodyPr rtlCol="0" anchor="ctr"/>
              <a:lstStyle/>
              <a:p>
                <a:endParaRPr lang="zh-CN" altLang="en-US"/>
              </a:p>
            </p:txBody>
          </p:sp>
          <p:sp>
            <p:nvSpPr>
              <p:cNvPr id="800" name="îşḷiďè">
                <a:extLst>
                  <a:ext uri="{FF2B5EF4-FFF2-40B4-BE49-F238E27FC236}">
                    <a16:creationId xmlns:a16="http://schemas.microsoft.com/office/drawing/2014/main" id="{C90A394C-16B5-0FCA-CF63-F7850F28997A}"/>
                  </a:ext>
                </a:extLst>
              </p:cNvPr>
              <p:cNvSpPr/>
              <p:nvPr/>
            </p:nvSpPr>
            <p:spPr>
              <a:xfrm>
                <a:off x="2908848" y="4278004"/>
                <a:ext cx="3253" cy="3130"/>
              </a:xfrm>
              <a:custGeom>
                <a:avLst/>
                <a:gdLst>
                  <a:gd name="connsiteX0" fmla="*/ -296 w 3253"/>
                  <a:gd name="connsiteY0" fmla="*/ -311 h 3130"/>
                  <a:gd name="connsiteX1" fmla="*/ 241 w 3253"/>
                  <a:gd name="connsiteY1" fmla="*/ 2038 h 3130"/>
                  <a:gd name="connsiteX2" fmla="*/ 2590 w 3253"/>
                  <a:gd name="connsiteY2" fmla="*/ 2038 h 3130"/>
                  <a:gd name="connsiteX3" fmla="*/ 1516 w 3253"/>
                  <a:gd name="connsiteY3" fmla="*/ -499 h 3130"/>
                  <a:gd name="connsiteX4" fmla="*/ -296 w 3253"/>
                  <a:gd name="connsiteY4" fmla="*/ -311 h 3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3" h="3130">
                    <a:moveTo>
                      <a:pt x="-296" y="-311"/>
                    </a:moveTo>
                    <a:cubicBezTo>
                      <a:pt x="-738" y="494"/>
                      <a:pt x="-510" y="1508"/>
                      <a:pt x="241" y="2038"/>
                    </a:cubicBezTo>
                    <a:cubicBezTo>
                      <a:pt x="906" y="2642"/>
                      <a:pt x="1926" y="2642"/>
                      <a:pt x="2590" y="2038"/>
                    </a:cubicBezTo>
                    <a:cubicBezTo>
                      <a:pt x="2993" y="1045"/>
                      <a:pt x="2516" y="-96"/>
                      <a:pt x="1516" y="-499"/>
                    </a:cubicBezTo>
                    <a:cubicBezTo>
                      <a:pt x="919" y="-741"/>
                      <a:pt x="241" y="-667"/>
                      <a:pt x="-296" y="-311"/>
                    </a:cubicBezTo>
                    <a:close/>
                  </a:path>
                </a:pathLst>
              </a:custGeom>
              <a:solidFill>
                <a:srgbClr val="FFFFFF"/>
              </a:solidFill>
              <a:ln w="6656" cap="flat">
                <a:noFill/>
                <a:prstDash val="solid"/>
                <a:miter/>
              </a:ln>
            </p:spPr>
            <p:txBody>
              <a:bodyPr rtlCol="0" anchor="ctr"/>
              <a:lstStyle/>
              <a:p>
                <a:endParaRPr lang="zh-CN" altLang="en-US"/>
              </a:p>
            </p:txBody>
          </p:sp>
          <p:sp>
            <p:nvSpPr>
              <p:cNvPr id="801" name="ïš1ïḓè">
                <a:extLst>
                  <a:ext uri="{FF2B5EF4-FFF2-40B4-BE49-F238E27FC236}">
                    <a16:creationId xmlns:a16="http://schemas.microsoft.com/office/drawing/2014/main" id="{99BD4B8F-D8F0-A054-EEB9-C3BBE1361CC9}"/>
                  </a:ext>
                </a:extLst>
              </p:cNvPr>
              <p:cNvSpPr/>
              <p:nvPr/>
            </p:nvSpPr>
            <p:spPr>
              <a:xfrm>
                <a:off x="2847963" y="4227599"/>
                <a:ext cx="54935" cy="102540"/>
              </a:xfrm>
              <a:custGeom>
                <a:avLst/>
                <a:gdLst>
                  <a:gd name="connsiteX0" fmla="*/ 49986 w 54935"/>
                  <a:gd name="connsiteY0" fmla="*/ 3521 h 102540"/>
                  <a:gd name="connsiteX1" fmla="*/ 36565 w 54935"/>
                  <a:gd name="connsiteY1" fmla="*/ 10232 h 102540"/>
                  <a:gd name="connsiteX2" fmla="*/ 2407 w 54935"/>
                  <a:gd name="connsiteY2" fmla="*/ 79890 h 102540"/>
                  <a:gd name="connsiteX3" fmla="*/ 7171 w 54935"/>
                  <a:gd name="connsiteY3" fmla="*/ 101901 h 102540"/>
                  <a:gd name="connsiteX4" fmla="*/ 4420 w 54935"/>
                  <a:gd name="connsiteY4" fmla="*/ 101029 h 102540"/>
                  <a:gd name="connsiteX5" fmla="*/ 863 w 54935"/>
                  <a:gd name="connsiteY5" fmla="*/ 56939 h 102540"/>
                  <a:gd name="connsiteX6" fmla="*/ 31062 w 54935"/>
                  <a:gd name="connsiteY6" fmla="*/ 9963 h 102540"/>
                  <a:gd name="connsiteX7" fmla="*/ 46027 w 54935"/>
                  <a:gd name="connsiteY7" fmla="*/ 1642 h 102540"/>
                  <a:gd name="connsiteX8" fmla="*/ 51865 w 54935"/>
                  <a:gd name="connsiteY8" fmla="*/ -640 h 102540"/>
                  <a:gd name="connsiteX9" fmla="*/ 54415 w 54935"/>
                  <a:gd name="connsiteY9" fmla="*/ 2045 h 102540"/>
                  <a:gd name="connsiteX10" fmla="*/ 49986 w 54935"/>
                  <a:gd name="connsiteY10" fmla="*/ 3521 h 102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935" h="102540">
                    <a:moveTo>
                      <a:pt x="49986" y="3521"/>
                    </a:moveTo>
                    <a:cubicBezTo>
                      <a:pt x="45322" y="5353"/>
                      <a:pt x="40826" y="7594"/>
                      <a:pt x="36565" y="10232"/>
                    </a:cubicBezTo>
                    <a:cubicBezTo>
                      <a:pt x="12909" y="25116"/>
                      <a:pt x="-311" y="52073"/>
                      <a:pt x="2407" y="79890"/>
                    </a:cubicBezTo>
                    <a:cubicBezTo>
                      <a:pt x="2957" y="87412"/>
                      <a:pt x="4561" y="94821"/>
                      <a:pt x="7171" y="101901"/>
                    </a:cubicBezTo>
                    <a:lnTo>
                      <a:pt x="4420" y="101029"/>
                    </a:lnTo>
                    <a:cubicBezTo>
                      <a:pt x="-593" y="86896"/>
                      <a:pt x="-1815" y="71696"/>
                      <a:pt x="863" y="56939"/>
                    </a:cubicBezTo>
                    <a:cubicBezTo>
                      <a:pt x="4386" y="37927"/>
                      <a:pt x="15231" y="21063"/>
                      <a:pt x="31062" y="9963"/>
                    </a:cubicBezTo>
                    <a:cubicBezTo>
                      <a:pt x="35766" y="6708"/>
                      <a:pt x="40779" y="3917"/>
                      <a:pt x="46027" y="1642"/>
                    </a:cubicBezTo>
                    <a:cubicBezTo>
                      <a:pt x="47906" y="836"/>
                      <a:pt x="49852" y="31"/>
                      <a:pt x="51865" y="-640"/>
                    </a:cubicBezTo>
                    <a:lnTo>
                      <a:pt x="54415" y="2045"/>
                    </a:lnTo>
                    <a:cubicBezTo>
                      <a:pt x="52738" y="2447"/>
                      <a:pt x="51328" y="2917"/>
                      <a:pt x="49986" y="3521"/>
                    </a:cubicBezTo>
                    <a:close/>
                  </a:path>
                </a:pathLst>
              </a:custGeom>
              <a:solidFill>
                <a:srgbClr val="FACDEF"/>
              </a:solidFill>
              <a:ln w="6656" cap="flat">
                <a:noFill/>
                <a:prstDash val="solid"/>
                <a:miter/>
              </a:ln>
            </p:spPr>
            <p:txBody>
              <a:bodyPr rtlCol="0" anchor="ctr"/>
              <a:lstStyle/>
              <a:p>
                <a:endParaRPr lang="zh-CN" altLang="en-US"/>
              </a:p>
            </p:txBody>
          </p:sp>
          <p:sp>
            <p:nvSpPr>
              <p:cNvPr id="802" name="ïṧḻíḋe">
                <a:extLst>
                  <a:ext uri="{FF2B5EF4-FFF2-40B4-BE49-F238E27FC236}">
                    <a16:creationId xmlns:a16="http://schemas.microsoft.com/office/drawing/2014/main" id="{F6E09C4D-0EC1-FAC5-0CF6-26D2870A44A5}"/>
                  </a:ext>
                </a:extLst>
              </p:cNvPr>
              <p:cNvSpPr/>
              <p:nvPr/>
            </p:nvSpPr>
            <p:spPr>
              <a:xfrm>
                <a:off x="2908603" y="4310746"/>
                <a:ext cx="37312" cy="30131"/>
              </a:xfrm>
              <a:custGeom>
                <a:avLst/>
                <a:gdLst>
                  <a:gd name="connsiteX0" fmla="*/ 36792 w 37312"/>
                  <a:gd name="connsiteY0" fmla="*/ 25666 h 30131"/>
                  <a:gd name="connsiteX1" fmla="*/ 31960 w 37312"/>
                  <a:gd name="connsiteY1" fmla="*/ 25666 h 30131"/>
                  <a:gd name="connsiteX2" fmla="*/ 31088 w 37312"/>
                  <a:gd name="connsiteY2" fmla="*/ 26539 h 30131"/>
                  <a:gd name="connsiteX3" fmla="*/ 31088 w 37312"/>
                  <a:gd name="connsiteY3" fmla="*/ 26606 h 30131"/>
                  <a:gd name="connsiteX4" fmla="*/ 31088 w 37312"/>
                  <a:gd name="connsiteY4" fmla="*/ 29492 h 30131"/>
                  <a:gd name="connsiteX5" fmla="*/ -520 w 37312"/>
                  <a:gd name="connsiteY5" fmla="*/ -640 h 30131"/>
                  <a:gd name="connsiteX6" fmla="*/ 36792 w 37312"/>
                  <a:gd name="connsiteY6" fmla="*/ 25666 h 3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12" h="30131">
                    <a:moveTo>
                      <a:pt x="36792" y="25666"/>
                    </a:moveTo>
                    <a:lnTo>
                      <a:pt x="31960" y="25666"/>
                    </a:lnTo>
                    <a:cubicBezTo>
                      <a:pt x="31477" y="25666"/>
                      <a:pt x="31088" y="26056"/>
                      <a:pt x="31088" y="26539"/>
                    </a:cubicBezTo>
                    <a:cubicBezTo>
                      <a:pt x="31088" y="26559"/>
                      <a:pt x="31088" y="26586"/>
                      <a:pt x="31088" y="26606"/>
                    </a:cubicBezTo>
                    <a:lnTo>
                      <a:pt x="31088" y="29492"/>
                    </a:lnTo>
                    <a:cubicBezTo>
                      <a:pt x="18552" y="21781"/>
                      <a:pt x="7781" y="11513"/>
                      <a:pt x="-520" y="-640"/>
                    </a:cubicBezTo>
                    <a:cubicBezTo>
                      <a:pt x="9687" y="10930"/>
                      <a:pt x="22464" y="19942"/>
                      <a:pt x="36792" y="25666"/>
                    </a:cubicBezTo>
                    <a:close/>
                  </a:path>
                </a:pathLst>
              </a:custGeom>
              <a:solidFill>
                <a:srgbClr val="FACDEF"/>
              </a:solidFill>
              <a:ln w="6656" cap="flat">
                <a:noFill/>
                <a:prstDash val="solid"/>
                <a:miter/>
              </a:ln>
            </p:spPr>
            <p:txBody>
              <a:bodyPr rtlCol="0" anchor="ctr"/>
              <a:lstStyle/>
              <a:p>
                <a:endParaRPr lang="zh-CN" altLang="en-US"/>
              </a:p>
            </p:txBody>
          </p:sp>
          <p:sp>
            <p:nvSpPr>
              <p:cNvPr id="803" name="íṡ1ïḍé">
                <a:extLst>
                  <a:ext uri="{FF2B5EF4-FFF2-40B4-BE49-F238E27FC236}">
                    <a16:creationId xmlns:a16="http://schemas.microsoft.com/office/drawing/2014/main" id="{3FC236B6-532B-BEF9-D390-02082FFD2463}"/>
                  </a:ext>
                </a:extLst>
              </p:cNvPr>
              <p:cNvSpPr/>
              <p:nvPr/>
            </p:nvSpPr>
            <p:spPr>
              <a:xfrm>
                <a:off x="2864243" y="4263770"/>
                <a:ext cx="17450" cy="59122"/>
              </a:xfrm>
              <a:custGeom>
                <a:avLst/>
                <a:gdLst>
                  <a:gd name="connsiteX0" fmla="*/ 16930 w 17450"/>
                  <a:gd name="connsiteY0" fmla="*/ -640 h 59122"/>
                  <a:gd name="connsiteX1" fmla="*/ 4112 w 17450"/>
                  <a:gd name="connsiteY1" fmla="*/ 58482 h 59122"/>
                  <a:gd name="connsiteX2" fmla="*/ 16930 w 17450"/>
                  <a:gd name="connsiteY2" fmla="*/ -640 h 59122"/>
                </a:gdLst>
                <a:ahLst/>
                <a:cxnLst>
                  <a:cxn ang="0">
                    <a:pos x="connsiteX0" y="connsiteY0"/>
                  </a:cxn>
                  <a:cxn ang="0">
                    <a:pos x="connsiteX1" y="connsiteY1"/>
                  </a:cxn>
                  <a:cxn ang="0">
                    <a:pos x="connsiteX2" y="connsiteY2"/>
                  </a:cxn>
                </a:cxnLst>
                <a:rect l="l" t="t" r="r" b="b"/>
                <a:pathLst>
                  <a:path w="17450" h="59122">
                    <a:moveTo>
                      <a:pt x="16930" y="-640"/>
                    </a:moveTo>
                    <a:cubicBezTo>
                      <a:pt x="16258" y="-640"/>
                      <a:pt x="-11189" y="16003"/>
                      <a:pt x="4112" y="58482"/>
                    </a:cubicBezTo>
                    <a:cubicBezTo>
                      <a:pt x="4582" y="58550"/>
                      <a:pt x="-7162" y="22579"/>
                      <a:pt x="16930" y="-640"/>
                    </a:cubicBezTo>
                    <a:close/>
                  </a:path>
                </a:pathLst>
              </a:custGeom>
              <a:solidFill>
                <a:srgbClr val="FACDEF"/>
              </a:solidFill>
              <a:ln w="6656" cap="flat">
                <a:noFill/>
                <a:prstDash val="solid"/>
                <a:miter/>
              </a:ln>
            </p:spPr>
            <p:txBody>
              <a:bodyPr rtlCol="0" anchor="ctr"/>
              <a:lstStyle/>
              <a:p>
                <a:endParaRPr lang="zh-CN" altLang="en-US"/>
              </a:p>
            </p:txBody>
          </p:sp>
          <p:sp>
            <p:nvSpPr>
              <p:cNvPr id="804" name="iśļîḑe">
                <a:extLst>
                  <a:ext uri="{FF2B5EF4-FFF2-40B4-BE49-F238E27FC236}">
                    <a16:creationId xmlns:a16="http://schemas.microsoft.com/office/drawing/2014/main" id="{126C2B6C-3A2C-A9B8-A045-546AE239EC59}"/>
                  </a:ext>
                </a:extLst>
              </p:cNvPr>
              <p:cNvSpPr/>
              <p:nvPr/>
            </p:nvSpPr>
            <p:spPr>
              <a:xfrm>
                <a:off x="2751425" y="4244194"/>
                <a:ext cx="66816" cy="33947"/>
              </a:xfrm>
              <a:custGeom>
                <a:avLst/>
                <a:gdLst>
                  <a:gd name="connsiteX0" fmla="*/ 229 w 66816"/>
                  <a:gd name="connsiteY0" fmla="*/ 23634 h 33947"/>
                  <a:gd name="connsiteX1" fmla="*/ 3853 w 66816"/>
                  <a:gd name="connsiteY1" fmla="*/ 14238 h 33947"/>
                  <a:gd name="connsiteX2" fmla="*/ 9289 w 66816"/>
                  <a:gd name="connsiteY2" fmla="*/ -56 h 33947"/>
                  <a:gd name="connsiteX3" fmla="*/ 64183 w 66816"/>
                  <a:gd name="connsiteY3" fmla="*/ 19607 h 33947"/>
                  <a:gd name="connsiteX4" fmla="*/ 66129 w 66816"/>
                  <a:gd name="connsiteY4" fmla="*/ 24036 h 33947"/>
                  <a:gd name="connsiteX5" fmla="*/ 63512 w 66816"/>
                  <a:gd name="connsiteY5" fmla="*/ 30747 h 33947"/>
                  <a:gd name="connsiteX6" fmla="*/ 60425 w 66816"/>
                  <a:gd name="connsiteY6" fmla="*/ 32827 h 33947"/>
                  <a:gd name="connsiteX7" fmla="*/ 229 w 66816"/>
                  <a:gd name="connsiteY7" fmla="*/ 23634 h 3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 h="33947">
                    <a:moveTo>
                      <a:pt x="229" y="23634"/>
                    </a:moveTo>
                    <a:cubicBezTo>
                      <a:pt x="2243" y="20614"/>
                      <a:pt x="565" y="16923"/>
                      <a:pt x="3853" y="14238"/>
                    </a:cubicBezTo>
                    <a:cubicBezTo>
                      <a:pt x="7142" y="11554"/>
                      <a:pt x="3853" y="3837"/>
                      <a:pt x="9289" y="-56"/>
                    </a:cubicBezTo>
                    <a:cubicBezTo>
                      <a:pt x="14725" y="-3948"/>
                      <a:pt x="52171" y="12628"/>
                      <a:pt x="64183" y="19607"/>
                    </a:cubicBezTo>
                    <a:cubicBezTo>
                      <a:pt x="65848" y="20392"/>
                      <a:pt x="66673" y="22278"/>
                      <a:pt x="66129" y="24036"/>
                    </a:cubicBezTo>
                    <a:lnTo>
                      <a:pt x="63512" y="30747"/>
                    </a:lnTo>
                    <a:cubicBezTo>
                      <a:pt x="63016" y="32015"/>
                      <a:pt x="61788" y="32841"/>
                      <a:pt x="60425" y="32827"/>
                    </a:cubicBezTo>
                    <a:cubicBezTo>
                      <a:pt x="15530" y="34438"/>
                      <a:pt x="-4804" y="32156"/>
                      <a:pt x="229" y="23634"/>
                    </a:cubicBezTo>
                    <a:close/>
                  </a:path>
                </a:pathLst>
              </a:custGeom>
              <a:solidFill>
                <a:srgbClr val="FFA6E7"/>
              </a:solidFill>
              <a:ln w="6656" cap="flat">
                <a:noFill/>
                <a:prstDash val="solid"/>
                <a:miter/>
              </a:ln>
            </p:spPr>
            <p:txBody>
              <a:bodyPr rtlCol="0" anchor="ctr"/>
              <a:lstStyle/>
              <a:p>
                <a:endParaRPr lang="zh-CN" altLang="en-US"/>
              </a:p>
            </p:txBody>
          </p:sp>
          <p:sp>
            <p:nvSpPr>
              <p:cNvPr id="805" name="îšľïḋé">
                <a:extLst>
                  <a:ext uri="{FF2B5EF4-FFF2-40B4-BE49-F238E27FC236}">
                    <a16:creationId xmlns:a16="http://schemas.microsoft.com/office/drawing/2014/main" id="{A210B9B6-16A8-7D6D-9690-AC55EEFDCD8D}"/>
                  </a:ext>
                </a:extLst>
              </p:cNvPr>
              <p:cNvSpPr/>
              <p:nvPr/>
            </p:nvSpPr>
            <p:spPr>
              <a:xfrm>
                <a:off x="2773112" y="4251154"/>
                <a:ext cx="39056" cy="15770"/>
              </a:xfrm>
              <a:custGeom>
                <a:avLst/>
                <a:gdLst>
                  <a:gd name="connsiteX0" fmla="*/ -520 w 39056"/>
                  <a:gd name="connsiteY0" fmla="*/ -640 h 15770"/>
                  <a:gd name="connsiteX1" fmla="*/ 38536 w 39056"/>
                  <a:gd name="connsiteY1" fmla="*/ 15130 h 15770"/>
                  <a:gd name="connsiteX2" fmla="*/ -520 w 39056"/>
                  <a:gd name="connsiteY2" fmla="*/ -640 h 15770"/>
                </a:gdLst>
                <a:ahLst/>
                <a:cxnLst>
                  <a:cxn ang="0">
                    <a:pos x="connsiteX0" y="connsiteY0"/>
                  </a:cxn>
                  <a:cxn ang="0">
                    <a:pos x="connsiteX1" y="connsiteY1"/>
                  </a:cxn>
                  <a:cxn ang="0">
                    <a:pos x="connsiteX2" y="connsiteY2"/>
                  </a:cxn>
                </a:cxnLst>
                <a:rect l="l" t="t" r="r" b="b"/>
                <a:pathLst>
                  <a:path w="39056" h="15770">
                    <a:moveTo>
                      <a:pt x="-520" y="-640"/>
                    </a:moveTo>
                    <a:cubicBezTo>
                      <a:pt x="10727" y="8239"/>
                      <a:pt x="24276" y="13714"/>
                      <a:pt x="38536" y="15130"/>
                    </a:cubicBezTo>
                    <a:cubicBezTo>
                      <a:pt x="24820" y="11802"/>
                      <a:pt x="11660" y="6494"/>
                      <a:pt x="-520" y="-640"/>
                    </a:cubicBezTo>
                    <a:close/>
                  </a:path>
                </a:pathLst>
              </a:custGeom>
              <a:solidFill>
                <a:srgbClr val="FACDEF"/>
              </a:solidFill>
              <a:ln w="6656" cap="flat">
                <a:noFill/>
                <a:prstDash val="solid"/>
                <a:miter/>
              </a:ln>
            </p:spPr>
            <p:txBody>
              <a:bodyPr rtlCol="0" anchor="ctr"/>
              <a:lstStyle/>
              <a:p>
                <a:endParaRPr lang="zh-CN" altLang="en-US"/>
              </a:p>
            </p:txBody>
          </p:sp>
          <p:sp>
            <p:nvSpPr>
              <p:cNvPr id="806" name="îSḷidè">
                <a:extLst>
                  <a:ext uri="{FF2B5EF4-FFF2-40B4-BE49-F238E27FC236}">
                    <a16:creationId xmlns:a16="http://schemas.microsoft.com/office/drawing/2014/main" id="{917D7B46-F934-A42D-A051-11B19DCA79E7}"/>
                  </a:ext>
                </a:extLst>
              </p:cNvPr>
              <p:cNvSpPr/>
              <p:nvPr/>
            </p:nvSpPr>
            <p:spPr>
              <a:xfrm>
                <a:off x="2770831" y="4260884"/>
                <a:ext cx="40264" cy="9276"/>
              </a:xfrm>
              <a:custGeom>
                <a:avLst/>
                <a:gdLst>
                  <a:gd name="connsiteX0" fmla="*/ -520 w 40264"/>
                  <a:gd name="connsiteY0" fmla="*/ -640 h 9276"/>
                  <a:gd name="connsiteX1" fmla="*/ 39744 w 40264"/>
                  <a:gd name="connsiteY1" fmla="*/ 8487 h 9276"/>
                  <a:gd name="connsiteX2" fmla="*/ -520 w 40264"/>
                  <a:gd name="connsiteY2" fmla="*/ -640 h 9276"/>
                </a:gdLst>
                <a:ahLst/>
                <a:cxnLst>
                  <a:cxn ang="0">
                    <a:pos x="connsiteX0" y="connsiteY0"/>
                  </a:cxn>
                  <a:cxn ang="0">
                    <a:pos x="connsiteX1" y="connsiteY1"/>
                  </a:cxn>
                  <a:cxn ang="0">
                    <a:pos x="connsiteX2" y="connsiteY2"/>
                  </a:cxn>
                </a:cxnLst>
                <a:rect l="l" t="t" r="r" b="b"/>
                <a:pathLst>
                  <a:path w="40264" h="9276">
                    <a:moveTo>
                      <a:pt x="-520" y="-640"/>
                    </a:moveTo>
                    <a:cubicBezTo>
                      <a:pt x="11740" y="6219"/>
                      <a:pt x="25726" y="9386"/>
                      <a:pt x="39744" y="8487"/>
                    </a:cubicBezTo>
                    <a:cubicBezTo>
                      <a:pt x="25947" y="7420"/>
                      <a:pt x="12384" y="4346"/>
                      <a:pt x="-520" y="-640"/>
                    </a:cubicBezTo>
                    <a:close/>
                  </a:path>
                </a:pathLst>
              </a:custGeom>
              <a:solidFill>
                <a:srgbClr val="FACDEF"/>
              </a:solidFill>
              <a:ln w="6656" cap="flat">
                <a:noFill/>
                <a:prstDash val="solid"/>
                <a:miter/>
              </a:ln>
            </p:spPr>
            <p:txBody>
              <a:bodyPr rtlCol="0" anchor="ctr"/>
              <a:lstStyle/>
              <a:p>
                <a:endParaRPr lang="zh-CN" altLang="en-US"/>
              </a:p>
            </p:txBody>
          </p:sp>
          <p:sp>
            <p:nvSpPr>
              <p:cNvPr id="807" name="ïṥļiḑè">
                <a:extLst>
                  <a:ext uri="{FF2B5EF4-FFF2-40B4-BE49-F238E27FC236}">
                    <a16:creationId xmlns:a16="http://schemas.microsoft.com/office/drawing/2014/main" id="{7391E58E-47BA-3337-5AC0-F86BA00790EA}"/>
                  </a:ext>
                </a:extLst>
              </p:cNvPr>
              <p:cNvSpPr/>
              <p:nvPr/>
            </p:nvSpPr>
            <p:spPr>
              <a:xfrm>
                <a:off x="2771502" y="4271621"/>
                <a:ext cx="40264" cy="3532"/>
              </a:xfrm>
              <a:custGeom>
                <a:avLst/>
                <a:gdLst>
                  <a:gd name="connsiteX0" fmla="*/ -520 w 40264"/>
                  <a:gd name="connsiteY0" fmla="*/ -640 h 3532"/>
                  <a:gd name="connsiteX1" fmla="*/ 39744 w 40264"/>
                  <a:gd name="connsiteY1" fmla="*/ 367 h 3532"/>
                  <a:gd name="connsiteX2" fmla="*/ -520 w 40264"/>
                  <a:gd name="connsiteY2" fmla="*/ -640 h 3532"/>
                </a:gdLst>
                <a:ahLst/>
                <a:cxnLst>
                  <a:cxn ang="0">
                    <a:pos x="connsiteX0" y="connsiteY0"/>
                  </a:cxn>
                  <a:cxn ang="0">
                    <a:pos x="connsiteX1" y="connsiteY1"/>
                  </a:cxn>
                  <a:cxn ang="0">
                    <a:pos x="connsiteX2" y="connsiteY2"/>
                  </a:cxn>
                </a:cxnLst>
                <a:rect l="l" t="t" r="r" b="b"/>
                <a:pathLst>
                  <a:path w="40264" h="3532">
                    <a:moveTo>
                      <a:pt x="-520" y="-640"/>
                    </a:moveTo>
                    <a:cubicBezTo>
                      <a:pt x="12499" y="3695"/>
                      <a:pt x="26524" y="4051"/>
                      <a:pt x="39744" y="367"/>
                    </a:cubicBezTo>
                    <a:cubicBezTo>
                      <a:pt x="26350" y="2071"/>
                      <a:pt x="12774" y="1729"/>
                      <a:pt x="-520" y="-640"/>
                    </a:cubicBezTo>
                    <a:close/>
                  </a:path>
                </a:pathLst>
              </a:custGeom>
              <a:solidFill>
                <a:srgbClr val="FACDEF"/>
              </a:solidFill>
              <a:ln w="6656" cap="flat">
                <a:noFill/>
                <a:prstDash val="solid"/>
                <a:miter/>
              </a:ln>
            </p:spPr>
            <p:txBody>
              <a:bodyPr rtlCol="0" anchor="ctr"/>
              <a:lstStyle/>
              <a:p>
                <a:endParaRPr lang="zh-CN" altLang="en-US"/>
              </a:p>
            </p:txBody>
          </p:sp>
          <p:sp>
            <p:nvSpPr>
              <p:cNvPr id="808" name="i$ļïḍê">
                <a:extLst>
                  <a:ext uri="{FF2B5EF4-FFF2-40B4-BE49-F238E27FC236}">
                    <a16:creationId xmlns:a16="http://schemas.microsoft.com/office/drawing/2014/main" id="{FF57D48F-73AC-8D5C-0FB5-47ECF1D634C9}"/>
                  </a:ext>
                </a:extLst>
              </p:cNvPr>
              <p:cNvSpPr/>
              <p:nvPr/>
            </p:nvSpPr>
            <p:spPr>
              <a:xfrm>
                <a:off x="1960770" y="3579940"/>
                <a:ext cx="84377" cy="112875"/>
              </a:xfrm>
              <a:custGeom>
                <a:avLst/>
                <a:gdLst>
                  <a:gd name="connsiteX0" fmla="*/ 73970 w 84377"/>
                  <a:gd name="connsiteY0" fmla="*/ 112236 h 112875"/>
                  <a:gd name="connsiteX1" fmla="*/ 81553 w 84377"/>
                  <a:gd name="connsiteY1" fmla="*/ 86466 h 112875"/>
                  <a:gd name="connsiteX2" fmla="*/ 61421 w 84377"/>
                  <a:gd name="connsiteY2" fmla="*/ 61838 h 112875"/>
                  <a:gd name="connsiteX3" fmla="*/ 51287 w 84377"/>
                  <a:gd name="connsiteY3" fmla="*/ 34592 h 112875"/>
                  <a:gd name="connsiteX4" fmla="*/ 36456 w 84377"/>
                  <a:gd name="connsiteY4" fmla="*/ 23116 h 112875"/>
                  <a:gd name="connsiteX5" fmla="*/ 24310 w 84377"/>
                  <a:gd name="connsiteY5" fmla="*/ 8756 h 112875"/>
                  <a:gd name="connsiteX6" fmla="*/ -520 w 84377"/>
                  <a:gd name="connsiteY6" fmla="*/ -640 h 112875"/>
                  <a:gd name="connsiteX7" fmla="*/ 73970 w 84377"/>
                  <a:gd name="connsiteY7" fmla="*/ 112236 h 112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377" h="112875">
                    <a:moveTo>
                      <a:pt x="73970" y="112236"/>
                    </a:moveTo>
                    <a:cubicBezTo>
                      <a:pt x="73970" y="112236"/>
                      <a:pt x="89606" y="100089"/>
                      <a:pt x="81553" y="86466"/>
                    </a:cubicBezTo>
                    <a:cubicBezTo>
                      <a:pt x="73500" y="72844"/>
                      <a:pt x="67125" y="73514"/>
                      <a:pt x="61421" y="61838"/>
                    </a:cubicBezTo>
                    <a:cubicBezTo>
                      <a:pt x="55716" y="50161"/>
                      <a:pt x="57595" y="42175"/>
                      <a:pt x="51287" y="34592"/>
                    </a:cubicBezTo>
                    <a:cubicBezTo>
                      <a:pt x="44979" y="27009"/>
                      <a:pt x="42160" y="29424"/>
                      <a:pt x="36456" y="23116"/>
                    </a:cubicBezTo>
                    <a:cubicBezTo>
                      <a:pt x="30752" y="16809"/>
                      <a:pt x="33906" y="14594"/>
                      <a:pt x="24310" y="8756"/>
                    </a:cubicBezTo>
                    <a:cubicBezTo>
                      <a:pt x="16465" y="4581"/>
                      <a:pt x="8123" y="1421"/>
                      <a:pt x="-520" y="-640"/>
                    </a:cubicBezTo>
                    <a:cubicBezTo>
                      <a:pt x="30289" y="32680"/>
                      <a:pt x="55448" y="70810"/>
                      <a:pt x="73970" y="112236"/>
                    </a:cubicBezTo>
                    <a:close/>
                  </a:path>
                </a:pathLst>
              </a:custGeom>
              <a:solidFill>
                <a:srgbClr val="FFA6E7"/>
              </a:solidFill>
              <a:ln w="6656" cap="flat">
                <a:noFill/>
                <a:prstDash val="solid"/>
                <a:miter/>
              </a:ln>
            </p:spPr>
            <p:txBody>
              <a:bodyPr rtlCol="0" anchor="ctr"/>
              <a:lstStyle/>
              <a:p>
                <a:endParaRPr lang="zh-CN" altLang="en-US"/>
              </a:p>
            </p:txBody>
          </p:sp>
          <p:sp>
            <p:nvSpPr>
              <p:cNvPr id="809" name="išļidé">
                <a:extLst>
                  <a:ext uri="{FF2B5EF4-FFF2-40B4-BE49-F238E27FC236}">
                    <a16:creationId xmlns:a16="http://schemas.microsoft.com/office/drawing/2014/main" id="{ED117E78-8DA3-7DA9-63CF-9212613D506A}"/>
                  </a:ext>
                </a:extLst>
              </p:cNvPr>
              <p:cNvSpPr/>
              <p:nvPr/>
            </p:nvSpPr>
            <p:spPr>
              <a:xfrm>
                <a:off x="1892908" y="3581279"/>
                <a:ext cx="17166" cy="22253"/>
              </a:xfrm>
              <a:custGeom>
                <a:avLst/>
                <a:gdLst>
                  <a:gd name="connsiteX0" fmla="*/ 16273 w 17166"/>
                  <a:gd name="connsiteY0" fmla="*/ 19562 h 22253"/>
                  <a:gd name="connsiteX1" fmla="*/ 1442 w 17166"/>
                  <a:gd name="connsiteY1" fmla="*/ 18421 h 22253"/>
                  <a:gd name="connsiteX2" fmla="*/ 302 w 17166"/>
                  <a:gd name="connsiteY2" fmla="*/ 3725 h 22253"/>
                  <a:gd name="connsiteX3" fmla="*/ 10569 w 17166"/>
                  <a:gd name="connsiteY3" fmla="*/ 2785 h 22253"/>
                  <a:gd name="connsiteX4" fmla="*/ 16273 w 17166"/>
                  <a:gd name="connsiteY4" fmla="*/ 19562 h 222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66" h="22253">
                    <a:moveTo>
                      <a:pt x="16273" y="19562"/>
                    </a:moveTo>
                    <a:cubicBezTo>
                      <a:pt x="16273" y="19562"/>
                      <a:pt x="2852" y="24864"/>
                      <a:pt x="1442" y="18421"/>
                    </a:cubicBezTo>
                    <a:cubicBezTo>
                      <a:pt x="33" y="11979"/>
                      <a:pt x="5200" y="12180"/>
                      <a:pt x="302" y="3725"/>
                    </a:cubicBezTo>
                    <a:cubicBezTo>
                      <a:pt x="-2651" y="-1241"/>
                      <a:pt x="2717" y="-2516"/>
                      <a:pt x="10569" y="2785"/>
                    </a:cubicBezTo>
                    <a:cubicBezTo>
                      <a:pt x="15394" y="6912"/>
                      <a:pt x="17582" y="13348"/>
                      <a:pt x="16273" y="19562"/>
                    </a:cubicBezTo>
                    <a:close/>
                  </a:path>
                </a:pathLst>
              </a:custGeom>
              <a:solidFill>
                <a:srgbClr val="FFA6E7"/>
              </a:solidFill>
              <a:ln w="6656" cap="flat">
                <a:noFill/>
                <a:prstDash val="solid"/>
                <a:miter/>
              </a:ln>
            </p:spPr>
            <p:txBody>
              <a:bodyPr rtlCol="0" anchor="ctr"/>
              <a:lstStyle/>
              <a:p>
                <a:endParaRPr lang="zh-CN" altLang="en-US"/>
              </a:p>
            </p:txBody>
          </p:sp>
          <p:sp>
            <p:nvSpPr>
              <p:cNvPr id="810" name="ïślïḋê">
                <a:extLst>
                  <a:ext uri="{FF2B5EF4-FFF2-40B4-BE49-F238E27FC236}">
                    <a16:creationId xmlns:a16="http://schemas.microsoft.com/office/drawing/2014/main" id="{3F5AEF72-29FF-044E-4443-5E315F25F411}"/>
                  </a:ext>
                </a:extLst>
              </p:cNvPr>
              <p:cNvSpPr/>
              <p:nvPr/>
            </p:nvSpPr>
            <p:spPr>
              <a:xfrm>
                <a:off x="1840204" y="3496182"/>
                <a:ext cx="68714" cy="69831"/>
              </a:xfrm>
              <a:custGeom>
                <a:avLst/>
                <a:gdLst>
                  <a:gd name="connsiteX0" fmla="*/ 34886 w 68714"/>
                  <a:gd name="connsiteY0" fmla="*/ 34934 h 69831"/>
                  <a:gd name="connsiteX1" fmla="*/ 35960 w 68714"/>
                  <a:gd name="connsiteY1" fmla="*/ 1380 h 69831"/>
                  <a:gd name="connsiteX2" fmla="*/ 41999 w 68714"/>
                  <a:gd name="connsiteY2" fmla="*/ 843 h 69831"/>
                  <a:gd name="connsiteX3" fmla="*/ 67031 w 68714"/>
                  <a:gd name="connsiteY3" fmla="*/ 60771 h 69831"/>
                  <a:gd name="connsiteX4" fmla="*/ 63206 w 68714"/>
                  <a:gd name="connsiteY4" fmla="*/ 63791 h 69831"/>
                  <a:gd name="connsiteX5" fmla="*/ 60253 w 68714"/>
                  <a:gd name="connsiteY5" fmla="*/ 67549 h 69831"/>
                  <a:gd name="connsiteX6" fmla="*/ 1466 w 68714"/>
                  <a:gd name="connsiteY6" fmla="*/ 54865 h 69831"/>
                  <a:gd name="connsiteX7" fmla="*/ -272 w 68714"/>
                  <a:gd name="connsiteY7" fmla="*/ 50651 h 69831"/>
                  <a:gd name="connsiteX8" fmla="*/ 795 w 68714"/>
                  <a:gd name="connsiteY8" fmla="*/ 49296 h 69831"/>
                  <a:gd name="connsiteX9" fmla="*/ 31530 w 68714"/>
                  <a:gd name="connsiteY9" fmla="*/ 38894 h 69831"/>
                  <a:gd name="connsiteX10" fmla="*/ 34939 w 68714"/>
                  <a:gd name="connsiteY10" fmla="*/ 35592 h 69831"/>
                  <a:gd name="connsiteX11" fmla="*/ 34886 w 68714"/>
                  <a:gd name="connsiteY11" fmla="*/ 34934 h 6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714" h="69831">
                    <a:moveTo>
                      <a:pt x="34886" y="34934"/>
                    </a:moveTo>
                    <a:cubicBezTo>
                      <a:pt x="32859" y="23801"/>
                      <a:pt x="33228" y="12359"/>
                      <a:pt x="35960" y="1380"/>
                    </a:cubicBezTo>
                    <a:cubicBezTo>
                      <a:pt x="36496" y="-1035"/>
                      <a:pt x="39919" y="-1371"/>
                      <a:pt x="41999" y="843"/>
                    </a:cubicBezTo>
                    <a:cubicBezTo>
                      <a:pt x="77567" y="41108"/>
                      <a:pt x="66359" y="61241"/>
                      <a:pt x="67031" y="60771"/>
                    </a:cubicBezTo>
                    <a:lnTo>
                      <a:pt x="63206" y="63791"/>
                    </a:lnTo>
                    <a:cubicBezTo>
                      <a:pt x="62266" y="65066"/>
                      <a:pt x="61259" y="66341"/>
                      <a:pt x="60253" y="67549"/>
                    </a:cubicBezTo>
                    <a:cubicBezTo>
                      <a:pt x="59246" y="68757"/>
                      <a:pt x="42335" y="74260"/>
                      <a:pt x="1466" y="54865"/>
                    </a:cubicBezTo>
                    <a:cubicBezTo>
                      <a:pt x="-178" y="54181"/>
                      <a:pt x="-957" y="52295"/>
                      <a:pt x="-272" y="50651"/>
                    </a:cubicBezTo>
                    <a:cubicBezTo>
                      <a:pt x="-44" y="50114"/>
                      <a:pt x="325" y="49645"/>
                      <a:pt x="795" y="49296"/>
                    </a:cubicBezTo>
                    <a:cubicBezTo>
                      <a:pt x="9861" y="43007"/>
                      <a:pt x="20511" y="39404"/>
                      <a:pt x="31530" y="38894"/>
                    </a:cubicBezTo>
                    <a:cubicBezTo>
                      <a:pt x="33383" y="38921"/>
                      <a:pt x="34913" y="37444"/>
                      <a:pt x="34939" y="35592"/>
                    </a:cubicBezTo>
                    <a:cubicBezTo>
                      <a:pt x="34946" y="35371"/>
                      <a:pt x="34926" y="35149"/>
                      <a:pt x="34886" y="34934"/>
                    </a:cubicBezTo>
                    <a:close/>
                  </a:path>
                </a:pathLst>
              </a:custGeom>
              <a:solidFill>
                <a:srgbClr val="FFA6E7"/>
              </a:solidFill>
              <a:ln w="6656" cap="flat">
                <a:noFill/>
                <a:prstDash val="solid"/>
                <a:miter/>
              </a:ln>
            </p:spPr>
            <p:txBody>
              <a:bodyPr rtlCol="0" anchor="ctr"/>
              <a:lstStyle/>
              <a:p>
                <a:endParaRPr lang="zh-CN" altLang="en-US"/>
              </a:p>
            </p:txBody>
          </p:sp>
          <p:grpSp>
            <p:nvGrpSpPr>
              <p:cNvPr id="811" name="图形 438">
                <a:extLst>
                  <a:ext uri="{FF2B5EF4-FFF2-40B4-BE49-F238E27FC236}">
                    <a16:creationId xmlns:a16="http://schemas.microsoft.com/office/drawing/2014/main" id="{200664F7-BEC3-C1CE-4123-BAE48ADE2278}"/>
                  </a:ext>
                </a:extLst>
              </p:cNvPr>
              <p:cNvGrpSpPr/>
              <p:nvPr/>
            </p:nvGrpSpPr>
            <p:grpSpPr>
              <a:xfrm>
                <a:off x="1853599" y="3507664"/>
                <a:ext cx="54894" cy="56371"/>
                <a:chOff x="1853599" y="3507664"/>
                <a:chExt cx="54894" cy="56371"/>
              </a:xfrm>
              <a:solidFill>
                <a:srgbClr val="FACDEF"/>
              </a:solidFill>
            </p:grpSpPr>
            <p:sp>
              <p:nvSpPr>
                <p:cNvPr id="843" name="ïSļíḓe">
                  <a:extLst>
                    <a:ext uri="{FF2B5EF4-FFF2-40B4-BE49-F238E27FC236}">
                      <a16:creationId xmlns:a16="http://schemas.microsoft.com/office/drawing/2014/main" id="{EC80E3BA-3C13-074A-E81A-34CC061F6F1E}"/>
                    </a:ext>
                  </a:extLst>
                </p:cNvPr>
                <p:cNvSpPr/>
                <p:nvPr/>
              </p:nvSpPr>
              <p:spPr>
                <a:xfrm>
                  <a:off x="1882657" y="3507664"/>
                  <a:ext cx="18688" cy="42232"/>
                </a:xfrm>
                <a:custGeom>
                  <a:avLst/>
                  <a:gdLst>
                    <a:gd name="connsiteX0" fmla="*/ -520 w 18688"/>
                    <a:gd name="connsiteY0" fmla="*/ -639 h 42232"/>
                    <a:gd name="connsiteX1" fmla="*/ 17800 w 18688"/>
                    <a:gd name="connsiteY1" fmla="*/ 41572 h 42232"/>
                    <a:gd name="connsiteX2" fmla="*/ -520 w 18688"/>
                    <a:gd name="connsiteY2" fmla="*/ -639 h 42232"/>
                  </a:gdLst>
                  <a:ahLst/>
                  <a:cxnLst>
                    <a:cxn ang="0">
                      <a:pos x="connsiteX0" y="connsiteY0"/>
                    </a:cxn>
                    <a:cxn ang="0">
                      <a:pos x="connsiteX1" y="connsiteY1"/>
                    </a:cxn>
                    <a:cxn ang="0">
                      <a:pos x="connsiteX2" y="connsiteY2"/>
                    </a:cxn>
                  </a:cxnLst>
                  <a:rect l="l" t="t" r="r" b="b"/>
                  <a:pathLst>
                    <a:path w="18688" h="42232">
                      <a:moveTo>
                        <a:pt x="-520" y="-639"/>
                      </a:moveTo>
                      <a:cubicBezTo>
                        <a:pt x="22833" y="23654"/>
                        <a:pt x="17599" y="42310"/>
                        <a:pt x="17800" y="41572"/>
                      </a:cubicBezTo>
                      <a:cubicBezTo>
                        <a:pt x="17934" y="26607"/>
                        <a:pt x="-185" y="-773"/>
                        <a:pt x="-520" y="-639"/>
                      </a:cubicBezTo>
                      <a:close/>
                    </a:path>
                  </a:pathLst>
                </a:custGeom>
                <a:solidFill>
                  <a:srgbClr val="FACDEF"/>
                </a:solidFill>
                <a:ln w="6656" cap="flat">
                  <a:noFill/>
                  <a:prstDash val="solid"/>
                  <a:miter/>
                </a:ln>
              </p:spPr>
              <p:txBody>
                <a:bodyPr rtlCol="0" anchor="ctr"/>
                <a:lstStyle/>
                <a:p>
                  <a:endParaRPr lang="zh-CN" altLang="en-US"/>
                </a:p>
              </p:txBody>
            </p:sp>
            <p:sp>
              <p:nvSpPr>
                <p:cNvPr id="844" name="íṡlïďê">
                  <a:extLst>
                    <a:ext uri="{FF2B5EF4-FFF2-40B4-BE49-F238E27FC236}">
                      <a16:creationId xmlns:a16="http://schemas.microsoft.com/office/drawing/2014/main" id="{B2B57EF2-B2F9-AB53-9EB8-7E5B3BE24529}"/>
                    </a:ext>
                  </a:extLst>
                </p:cNvPr>
                <p:cNvSpPr/>
                <p:nvPr/>
              </p:nvSpPr>
              <p:spPr>
                <a:xfrm>
                  <a:off x="1853599" y="3549446"/>
                  <a:ext cx="42215" cy="9982"/>
                </a:xfrm>
                <a:custGeom>
                  <a:avLst/>
                  <a:gdLst>
                    <a:gd name="connsiteX0" fmla="*/ 41690 w 42215"/>
                    <a:gd name="connsiteY0" fmla="*/ 8514 h 9982"/>
                    <a:gd name="connsiteX1" fmla="*/ -520 w 42215"/>
                    <a:gd name="connsiteY1" fmla="*/ -613 h 9982"/>
                    <a:gd name="connsiteX2" fmla="*/ 41690 w 42215"/>
                    <a:gd name="connsiteY2" fmla="*/ 8514 h 9982"/>
                  </a:gdLst>
                  <a:ahLst/>
                  <a:cxnLst>
                    <a:cxn ang="0">
                      <a:pos x="connsiteX0" y="connsiteY0"/>
                    </a:cxn>
                    <a:cxn ang="0">
                      <a:pos x="connsiteX1" y="connsiteY1"/>
                    </a:cxn>
                    <a:cxn ang="0">
                      <a:pos x="connsiteX2" y="connsiteY2"/>
                    </a:cxn>
                  </a:cxnLst>
                  <a:rect l="l" t="t" r="r" b="b"/>
                  <a:pathLst>
                    <a:path w="42215" h="9982">
                      <a:moveTo>
                        <a:pt x="41690" y="8514"/>
                      </a:moveTo>
                      <a:cubicBezTo>
                        <a:pt x="42026" y="8514"/>
                        <a:pt x="25182" y="13413"/>
                        <a:pt x="-520" y="-613"/>
                      </a:cubicBezTo>
                      <a:cubicBezTo>
                        <a:pt x="-453" y="-1217"/>
                        <a:pt x="27128" y="8514"/>
                        <a:pt x="41690" y="8514"/>
                      </a:cubicBezTo>
                      <a:close/>
                    </a:path>
                  </a:pathLst>
                </a:custGeom>
                <a:solidFill>
                  <a:srgbClr val="FACDEF"/>
                </a:solidFill>
                <a:ln w="6656" cap="flat">
                  <a:noFill/>
                  <a:prstDash val="solid"/>
                  <a:miter/>
                </a:ln>
              </p:spPr>
              <p:txBody>
                <a:bodyPr rtlCol="0" anchor="ctr"/>
                <a:lstStyle/>
                <a:p>
                  <a:endParaRPr lang="zh-CN" altLang="en-US"/>
                </a:p>
              </p:txBody>
            </p:sp>
            <p:sp>
              <p:nvSpPr>
                <p:cNvPr id="845" name="işļiḍè">
                  <a:extLst>
                    <a:ext uri="{FF2B5EF4-FFF2-40B4-BE49-F238E27FC236}">
                      <a16:creationId xmlns:a16="http://schemas.microsoft.com/office/drawing/2014/main" id="{C58D4B34-2762-775D-05BB-03F9221A5F97}"/>
                    </a:ext>
                  </a:extLst>
                </p:cNvPr>
                <p:cNvSpPr/>
                <p:nvPr/>
              </p:nvSpPr>
              <p:spPr>
                <a:xfrm>
                  <a:off x="1865544" y="3523301"/>
                  <a:ext cx="42949" cy="40734"/>
                </a:xfrm>
                <a:custGeom>
                  <a:avLst/>
                  <a:gdLst>
                    <a:gd name="connsiteX0" fmla="*/ -520 w 42949"/>
                    <a:gd name="connsiteY0" fmla="*/ 19292 h 40734"/>
                    <a:gd name="connsiteX1" fmla="*/ 29410 w 42949"/>
                    <a:gd name="connsiteY1" fmla="*/ 28150 h 40734"/>
                    <a:gd name="connsiteX2" fmla="*/ 13103 w 42949"/>
                    <a:gd name="connsiteY2" fmla="*/ -640 h 40734"/>
                    <a:gd name="connsiteX3" fmla="*/ 31423 w 42949"/>
                    <a:gd name="connsiteY3" fmla="*/ 28552 h 40734"/>
                    <a:gd name="connsiteX4" fmla="*/ 42429 w 42949"/>
                    <a:gd name="connsiteY4" fmla="*/ 29828 h 40734"/>
                    <a:gd name="connsiteX5" fmla="*/ 31826 w 42949"/>
                    <a:gd name="connsiteY5" fmla="*/ 30364 h 40734"/>
                    <a:gd name="connsiteX6" fmla="*/ 32295 w 42949"/>
                    <a:gd name="connsiteY6" fmla="*/ 40095 h 40734"/>
                    <a:gd name="connsiteX7" fmla="*/ 30148 w 42949"/>
                    <a:gd name="connsiteY7" fmla="*/ 30230 h 40734"/>
                    <a:gd name="connsiteX8" fmla="*/ -520 w 42949"/>
                    <a:gd name="connsiteY8" fmla="*/ 19292 h 40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949" h="40734">
                      <a:moveTo>
                        <a:pt x="-520" y="19292"/>
                      </a:moveTo>
                      <a:cubicBezTo>
                        <a:pt x="-520" y="19292"/>
                        <a:pt x="15384" y="24861"/>
                        <a:pt x="29410" y="28150"/>
                      </a:cubicBezTo>
                      <a:cubicBezTo>
                        <a:pt x="25216" y="17902"/>
                        <a:pt x="19740" y="8225"/>
                        <a:pt x="13103" y="-640"/>
                      </a:cubicBezTo>
                      <a:cubicBezTo>
                        <a:pt x="21914" y="7104"/>
                        <a:pt x="28282" y="17251"/>
                        <a:pt x="31423" y="28552"/>
                      </a:cubicBezTo>
                      <a:cubicBezTo>
                        <a:pt x="35034" y="29398"/>
                        <a:pt x="38724" y="29821"/>
                        <a:pt x="42429" y="29828"/>
                      </a:cubicBezTo>
                      <a:cubicBezTo>
                        <a:pt x="38953" y="30646"/>
                        <a:pt x="35363" y="30827"/>
                        <a:pt x="31826" y="30364"/>
                      </a:cubicBezTo>
                      <a:cubicBezTo>
                        <a:pt x="32624" y="33545"/>
                        <a:pt x="32785" y="36854"/>
                        <a:pt x="32295" y="40095"/>
                      </a:cubicBezTo>
                      <a:cubicBezTo>
                        <a:pt x="32000" y="36726"/>
                        <a:pt x="31282" y="33411"/>
                        <a:pt x="30148" y="30230"/>
                      </a:cubicBezTo>
                      <a:cubicBezTo>
                        <a:pt x="19297" y="28666"/>
                        <a:pt x="8875" y="24942"/>
                        <a:pt x="-520" y="19292"/>
                      </a:cubicBezTo>
                      <a:close/>
                    </a:path>
                  </a:pathLst>
                </a:custGeom>
                <a:solidFill>
                  <a:srgbClr val="FACDEF"/>
                </a:solidFill>
                <a:ln w="6656" cap="flat">
                  <a:noFill/>
                  <a:prstDash val="solid"/>
                  <a:miter/>
                </a:ln>
              </p:spPr>
              <p:txBody>
                <a:bodyPr rtlCol="0" anchor="ctr"/>
                <a:lstStyle/>
                <a:p>
                  <a:endParaRPr lang="zh-CN" altLang="en-US"/>
                </a:p>
              </p:txBody>
            </p:sp>
          </p:grpSp>
          <p:sp>
            <p:nvSpPr>
              <p:cNvPr id="812" name="îšľîḓè">
                <a:extLst>
                  <a:ext uri="{FF2B5EF4-FFF2-40B4-BE49-F238E27FC236}">
                    <a16:creationId xmlns:a16="http://schemas.microsoft.com/office/drawing/2014/main" id="{CA58ABF9-D761-66FB-742F-CBA06B95D460}"/>
                  </a:ext>
                </a:extLst>
              </p:cNvPr>
              <p:cNvSpPr/>
              <p:nvPr/>
            </p:nvSpPr>
            <p:spPr>
              <a:xfrm>
                <a:off x="1885942" y="3542436"/>
                <a:ext cx="153166" cy="247643"/>
              </a:xfrm>
              <a:custGeom>
                <a:avLst/>
                <a:gdLst>
                  <a:gd name="connsiteX0" fmla="*/ -316 w 153166"/>
                  <a:gd name="connsiteY0" fmla="*/ 13108 h 247643"/>
                  <a:gd name="connsiteX1" fmla="*/ 288 w 153166"/>
                  <a:gd name="connsiteY1" fmla="*/ 18745 h 247643"/>
                  <a:gd name="connsiteX2" fmla="*/ 53504 w 153166"/>
                  <a:gd name="connsiteY2" fmla="*/ 144102 h 247643"/>
                  <a:gd name="connsiteX3" fmla="*/ 57061 w 153166"/>
                  <a:gd name="connsiteY3" fmla="*/ 151753 h 247643"/>
                  <a:gd name="connsiteX4" fmla="*/ 119337 w 153166"/>
                  <a:gd name="connsiteY4" fmla="*/ 244093 h 247643"/>
                  <a:gd name="connsiteX5" fmla="*/ 119337 w 153166"/>
                  <a:gd name="connsiteY5" fmla="*/ 244093 h 247643"/>
                  <a:gd name="connsiteX6" fmla="*/ 121216 w 153166"/>
                  <a:gd name="connsiteY6" fmla="*/ 245906 h 247643"/>
                  <a:gd name="connsiteX7" fmla="*/ 123230 w 153166"/>
                  <a:gd name="connsiteY7" fmla="*/ 246979 h 247643"/>
                  <a:gd name="connsiteX8" fmla="*/ 123230 w 153166"/>
                  <a:gd name="connsiteY8" fmla="*/ 246979 h 247643"/>
                  <a:gd name="connsiteX9" fmla="*/ 124706 w 153166"/>
                  <a:gd name="connsiteY9" fmla="*/ 246375 h 247643"/>
                  <a:gd name="connsiteX10" fmla="*/ 128061 w 153166"/>
                  <a:gd name="connsiteY10" fmla="*/ 241812 h 247643"/>
                  <a:gd name="connsiteX11" fmla="*/ 128867 w 153166"/>
                  <a:gd name="connsiteY11" fmla="*/ 241812 h 247643"/>
                  <a:gd name="connsiteX12" fmla="*/ 133296 w 153166"/>
                  <a:gd name="connsiteY12" fmla="*/ 245436 h 247643"/>
                  <a:gd name="connsiteX13" fmla="*/ 134906 w 153166"/>
                  <a:gd name="connsiteY13" fmla="*/ 245436 h 247643"/>
                  <a:gd name="connsiteX14" fmla="*/ 136584 w 153166"/>
                  <a:gd name="connsiteY14" fmla="*/ 243825 h 247643"/>
                  <a:gd name="connsiteX15" fmla="*/ 137792 w 153166"/>
                  <a:gd name="connsiteY15" fmla="*/ 114642 h 247643"/>
                  <a:gd name="connsiteX16" fmla="*/ 133296 w 153166"/>
                  <a:gd name="connsiteY16" fmla="*/ 105046 h 247643"/>
                  <a:gd name="connsiteX17" fmla="*/ 75717 w 153166"/>
                  <a:gd name="connsiteY17" fmla="*/ 37938 h 247643"/>
                  <a:gd name="connsiteX18" fmla="*/ 75717 w 153166"/>
                  <a:gd name="connsiteY18" fmla="*/ 37938 h 247643"/>
                  <a:gd name="connsiteX19" fmla="*/ 17468 w 153166"/>
                  <a:gd name="connsiteY19" fmla="*/ 22 h 247643"/>
                  <a:gd name="connsiteX20" fmla="*/ 12568 w 153166"/>
                  <a:gd name="connsiteY20" fmla="*/ -515 h 247643"/>
                  <a:gd name="connsiteX21" fmla="*/ -316 w 153166"/>
                  <a:gd name="connsiteY21" fmla="*/ 13108 h 24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166" h="247643">
                    <a:moveTo>
                      <a:pt x="-316" y="13108"/>
                    </a:moveTo>
                    <a:cubicBezTo>
                      <a:pt x="-725" y="15000"/>
                      <a:pt x="-517" y="16980"/>
                      <a:pt x="288" y="18745"/>
                    </a:cubicBezTo>
                    <a:cubicBezTo>
                      <a:pt x="45921" y="107193"/>
                      <a:pt x="46861" y="136586"/>
                      <a:pt x="53504" y="144102"/>
                    </a:cubicBezTo>
                    <a:cubicBezTo>
                      <a:pt x="54780" y="146653"/>
                      <a:pt x="55920" y="149203"/>
                      <a:pt x="57061" y="151753"/>
                    </a:cubicBezTo>
                    <a:cubicBezTo>
                      <a:pt x="72039" y="186058"/>
                      <a:pt x="93145" y="217351"/>
                      <a:pt x="119337" y="244093"/>
                    </a:cubicBezTo>
                    <a:lnTo>
                      <a:pt x="119337" y="244093"/>
                    </a:lnTo>
                    <a:cubicBezTo>
                      <a:pt x="119928" y="244731"/>
                      <a:pt x="120559" y="245335"/>
                      <a:pt x="121216" y="245906"/>
                    </a:cubicBezTo>
                    <a:cubicBezTo>
                      <a:pt x="121760" y="246469"/>
                      <a:pt x="122465" y="246845"/>
                      <a:pt x="123230" y="246979"/>
                    </a:cubicBezTo>
                    <a:lnTo>
                      <a:pt x="123230" y="246979"/>
                    </a:lnTo>
                    <a:cubicBezTo>
                      <a:pt x="123800" y="247086"/>
                      <a:pt x="124377" y="246845"/>
                      <a:pt x="124706" y="246375"/>
                    </a:cubicBezTo>
                    <a:cubicBezTo>
                      <a:pt x="125847" y="244899"/>
                      <a:pt x="126921" y="243355"/>
                      <a:pt x="128061" y="241812"/>
                    </a:cubicBezTo>
                    <a:cubicBezTo>
                      <a:pt x="128289" y="241604"/>
                      <a:pt x="128638" y="241604"/>
                      <a:pt x="128867" y="241812"/>
                    </a:cubicBezTo>
                    <a:lnTo>
                      <a:pt x="133296" y="245436"/>
                    </a:lnTo>
                    <a:cubicBezTo>
                      <a:pt x="133792" y="245724"/>
                      <a:pt x="134410" y="245724"/>
                      <a:pt x="134906" y="245436"/>
                    </a:cubicBezTo>
                    <a:cubicBezTo>
                      <a:pt x="135631" y="245100"/>
                      <a:pt x="136222" y="244536"/>
                      <a:pt x="136584" y="243825"/>
                    </a:cubicBezTo>
                    <a:cubicBezTo>
                      <a:pt x="141617" y="236309"/>
                      <a:pt x="169333" y="183831"/>
                      <a:pt x="137792" y="114642"/>
                    </a:cubicBezTo>
                    <a:cubicBezTo>
                      <a:pt x="136249" y="111421"/>
                      <a:pt x="134839" y="108267"/>
                      <a:pt x="133296" y="105046"/>
                    </a:cubicBezTo>
                    <a:cubicBezTo>
                      <a:pt x="129538" y="98335"/>
                      <a:pt x="119203" y="74914"/>
                      <a:pt x="75717" y="37938"/>
                    </a:cubicBezTo>
                    <a:lnTo>
                      <a:pt x="75717" y="37938"/>
                    </a:lnTo>
                    <a:cubicBezTo>
                      <a:pt x="57746" y="23208"/>
                      <a:pt x="38211" y="10491"/>
                      <a:pt x="17468" y="22"/>
                    </a:cubicBezTo>
                    <a:cubicBezTo>
                      <a:pt x="15917" y="-609"/>
                      <a:pt x="14219" y="-790"/>
                      <a:pt x="12568" y="-515"/>
                    </a:cubicBezTo>
                    <a:cubicBezTo>
                      <a:pt x="5690" y="599"/>
                      <a:pt x="415" y="6182"/>
                      <a:pt x="-316" y="13108"/>
                    </a:cubicBezTo>
                    <a:close/>
                  </a:path>
                </a:pathLst>
              </a:custGeom>
              <a:gradFill>
                <a:gsLst>
                  <a:gs pos="0">
                    <a:srgbClr val="FF73BE"/>
                  </a:gs>
                  <a:gs pos="50000">
                    <a:srgbClr val="FFA2D4"/>
                  </a:gs>
                  <a:gs pos="100000">
                    <a:srgbClr val="FFD1EA"/>
                  </a:gs>
                </a:gsLst>
                <a:lin ang="20264366" scaled="1"/>
              </a:gradFill>
              <a:ln w="6656" cap="flat">
                <a:noFill/>
                <a:prstDash val="solid"/>
                <a:miter/>
              </a:ln>
            </p:spPr>
            <p:txBody>
              <a:bodyPr rtlCol="0" anchor="ctr"/>
              <a:lstStyle/>
              <a:p>
                <a:endParaRPr lang="zh-CN" altLang="en-US"/>
              </a:p>
            </p:txBody>
          </p:sp>
          <p:sp>
            <p:nvSpPr>
              <p:cNvPr id="813" name="iṥ1iḋê">
                <a:extLst>
                  <a:ext uri="{FF2B5EF4-FFF2-40B4-BE49-F238E27FC236}">
                    <a16:creationId xmlns:a16="http://schemas.microsoft.com/office/drawing/2014/main" id="{F7D8045A-E4E9-D1E9-1B13-2A9CD681B875}"/>
                  </a:ext>
                </a:extLst>
              </p:cNvPr>
              <p:cNvSpPr/>
              <p:nvPr/>
            </p:nvSpPr>
            <p:spPr>
              <a:xfrm>
                <a:off x="1885942" y="3542503"/>
                <a:ext cx="123750" cy="247551"/>
              </a:xfrm>
              <a:custGeom>
                <a:avLst/>
                <a:gdLst>
                  <a:gd name="connsiteX0" fmla="*/ -316 w 123750"/>
                  <a:gd name="connsiteY0" fmla="*/ 13041 h 247551"/>
                  <a:gd name="connsiteX1" fmla="*/ 288 w 123750"/>
                  <a:gd name="connsiteY1" fmla="*/ 18678 h 247551"/>
                  <a:gd name="connsiteX2" fmla="*/ 53504 w 123750"/>
                  <a:gd name="connsiteY2" fmla="*/ 144035 h 247551"/>
                  <a:gd name="connsiteX3" fmla="*/ 57061 w 123750"/>
                  <a:gd name="connsiteY3" fmla="*/ 151686 h 247551"/>
                  <a:gd name="connsiteX4" fmla="*/ 119337 w 123750"/>
                  <a:gd name="connsiteY4" fmla="*/ 244026 h 247551"/>
                  <a:gd name="connsiteX5" fmla="*/ 119337 w 123750"/>
                  <a:gd name="connsiteY5" fmla="*/ 244026 h 247551"/>
                  <a:gd name="connsiteX6" fmla="*/ 123230 w 123750"/>
                  <a:gd name="connsiteY6" fmla="*/ 246912 h 247551"/>
                  <a:gd name="connsiteX7" fmla="*/ 55317 w 123750"/>
                  <a:gd name="connsiteY7" fmla="*/ 103032 h 247551"/>
                  <a:gd name="connsiteX8" fmla="*/ 22836 w 123750"/>
                  <a:gd name="connsiteY8" fmla="*/ 23174 h 247551"/>
                  <a:gd name="connsiteX9" fmla="*/ 75717 w 123750"/>
                  <a:gd name="connsiteY9" fmla="*/ 37938 h 247551"/>
                  <a:gd name="connsiteX10" fmla="*/ 17468 w 123750"/>
                  <a:gd name="connsiteY10" fmla="*/ 22 h 247551"/>
                  <a:gd name="connsiteX11" fmla="*/ 12568 w 123750"/>
                  <a:gd name="connsiteY11" fmla="*/ -515 h 247551"/>
                  <a:gd name="connsiteX12" fmla="*/ -316 w 123750"/>
                  <a:gd name="connsiteY12" fmla="*/ 13041 h 247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3750" h="247551">
                    <a:moveTo>
                      <a:pt x="-316" y="13041"/>
                    </a:moveTo>
                    <a:cubicBezTo>
                      <a:pt x="-725" y="14933"/>
                      <a:pt x="-517" y="16913"/>
                      <a:pt x="288" y="18678"/>
                    </a:cubicBezTo>
                    <a:cubicBezTo>
                      <a:pt x="45921" y="107126"/>
                      <a:pt x="46861" y="136519"/>
                      <a:pt x="53504" y="144035"/>
                    </a:cubicBezTo>
                    <a:cubicBezTo>
                      <a:pt x="54780" y="146585"/>
                      <a:pt x="55920" y="149136"/>
                      <a:pt x="57061" y="151686"/>
                    </a:cubicBezTo>
                    <a:cubicBezTo>
                      <a:pt x="72039" y="185991"/>
                      <a:pt x="93145" y="217284"/>
                      <a:pt x="119337" y="244026"/>
                    </a:cubicBezTo>
                    <a:lnTo>
                      <a:pt x="119337" y="244026"/>
                    </a:lnTo>
                    <a:lnTo>
                      <a:pt x="123230" y="246912"/>
                    </a:lnTo>
                    <a:cubicBezTo>
                      <a:pt x="95984" y="194769"/>
                      <a:pt x="74576" y="144774"/>
                      <a:pt x="55317" y="103032"/>
                    </a:cubicBezTo>
                    <a:cubicBezTo>
                      <a:pt x="36056" y="61291"/>
                      <a:pt x="20621" y="28744"/>
                      <a:pt x="22836" y="23174"/>
                    </a:cubicBezTo>
                    <a:cubicBezTo>
                      <a:pt x="25923" y="14114"/>
                      <a:pt x="61423" y="28744"/>
                      <a:pt x="75717" y="37938"/>
                    </a:cubicBezTo>
                    <a:cubicBezTo>
                      <a:pt x="57746" y="23208"/>
                      <a:pt x="38211" y="10491"/>
                      <a:pt x="17468" y="22"/>
                    </a:cubicBezTo>
                    <a:cubicBezTo>
                      <a:pt x="15917" y="-609"/>
                      <a:pt x="14219" y="-790"/>
                      <a:pt x="12568" y="-515"/>
                    </a:cubicBezTo>
                    <a:cubicBezTo>
                      <a:pt x="5710" y="592"/>
                      <a:pt x="442" y="6135"/>
                      <a:pt x="-316" y="13041"/>
                    </a:cubicBezTo>
                    <a:close/>
                  </a:path>
                </a:pathLst>
              </a:custGeom>
              <a:solidFill>
                <a:srgbClr val="FACDEF"/>
              </a:solidFill>
              <a:ln w="6656" cap="flat">
                <a:noFill/>
                <a:prstDash val="solid"/>
                <a:miter/>
              </a:ln>
            </p:spPr>
            <p:txBody>
              <a:bodyPr rtlCol="0" anchor="ctr"/>
              <a:lstStyle/>
              <a:p>
                <a:endParaRPr lang="zh-CN" altLang="en-US"/>
              </a:p>
            </p:txBody>
          </p:sp>
          <p:sp>
            <p:nvSpPr>
              <p:cNvPr id="814" name="işlîḋé">
                <a:extLst>
                  <a:ext uri="{FF2B5EF4-FFF2-40B4-BE49-F238E27FC236}">
                    <a16:creationId xmlns:a16="http://schemas.microsoft.com/office/drawing/2014/main" id="{6A9B3853-C669-2A28-DAD7-D2153FB97DA0}"/>
                  </a:ext>
                </a:extLst>
              </p:cNvPr>
              <p:cNvSpPr/>
              <p:nvPr/>
            </p:nvSpPr>
            <p:spPr>
              <a:xfrm>
                <a:off x="2017599" y="3735857"/>
                <a:ext cx="6846" cy="6980"/>
              </a:xfrm>
              <a:custGeom>
                <a:avLst/>
                <a:gdLst>
                  <a:gd name="connsiteX0" fmla="*/ 1975 w 6846"/>
                  <a:gd name="connsiteY0" fmla="*/ -531 h 6980"/>
                  <a:gd name="connsiteX1" fmla="*/ -307 w 6846"/>
                  <a:gd name="connsiteY1" fmla="*/ 4367 h 6980"/>
                  <a:gd name="connsiteX2" fmla="*/ 4351 w 6846"/>
                  <a:gd name="connsiteY2" fmla="*/ 5991 h 6980"/>
                  <a:gd name="connsiteX3" fmla="*/ 5981 w 6846"/>
                  <a:gd name="connsiteY3" fmla="*/ 1334 h 6980"/>
                  <a:gd name="connsiteX4" fmla="*/ 1975 w 6846"/>
                  <a:gd name="connsiteY4" fmla="*/ -531 h 6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6" h="6980">
                    <a:moveTo>
                      <a:pt x="1975" y="-531"/>
                    </a:moveTo>
                    <a:cubicBezTo>
                      <a:pt x="22" y="220"/>
                      <a:pt x="-991" y="2388"/>
                      <a:pt x="-307" y="4367"/>
                    </a:cubicBezTo>
                    <a:cubicBezTo>
                      <a:pt x="532" y="6106"/>
                      <a:pt x="2619" y="6830"/>
                      <a:pt x="4351" y="5991"/>
                    </a:cubicBezTo>
                    <a:cubicBezTo>
                      <a:pt x="6089" y="5152"/>
                      <a:pt x="6814" y="3066"/>
                      <a:pt x="5981" y="1334"/>
                    </a:cubicBezTo>
                    <a:cubicBezTo>
                      <a:pt x="5257" y="-162"/>
                      <a:pt x="3586" y="-941"/>
                      <a:pt x="1975" y="-531"/>
                    </a:cubicBezTo>
                    <a:close/>
                  </a:path>
                </a:pathLst>
              </a:custGeom>
              <a:solidFill>
                <a:srgbClr val="262666"/>
              </a:solidFill>
              <a:ln w="6656" cap="flat">
                <a:noFill/>
                <a:prstDash val="solid"/>
                <a:miter/>
              </a:ln>
            </p:spPr>
            <p:txBody>
              <a:bodyPr rtlCol="0" anchor="ctr"/>
              <a:lstStyle/>
              <a:p>
                <a:endParaRPr lang="zh-CN" altLang="en-US"/>
              </a:p>
            </p:txBody>
          </p:sp>
          <p:sp>
            <p:nvSpPr>
              <p:cNvPr id="815" name="ïŝļíḍe">
                <a:extLst>
                  <a:ext uri="{FF2B5EF4-FFF2-40B4-BE49-F238E27FC236}">
                    <a16:creationId xmlns:a16="http://schemas.microsoft.com/office/drawing/2014/main" id="{53A3795D-BAAE-5B2D-B6D8-201EEB0D96B2}"/>
                  </a:ext>
                </a:extLst>
              </p:cNvPr>
              <p:cNvSpPr/>
              <p:nvPr/>
            </p:nvSpPr>
            <p:spPr>
              <a:xfrm>
                <a:off x="2017528" y="3736100"/>
                <a:ext cx="5519" cy="8152"/>
              </a:xfrm>
              <a:custGeom>
                <a:avLst/>
                <a:gdLst>
                  <a:gd name="connsiteX0" fmla="*/ 704 w 5519"/>
                  <a:gd name="connsiteY0" fmla="*/ 3722 h 8152"/>
                  <a:gd name="connsiteX1" fmla="*/ 4999 w 5519"/>
                  <a:gd name="connsiteY1" fmla="*/ 7011 h 8152"/>
                  <a:gd name="connsiteX2" fmla="*/ 4999 w 5519"/>
                  <a:gd name="connsiteY2" fmla="*/ 7011 h 8152"/>
                  <a:gd name="connsiteX3" fmla="*/ 3992 w 5519"/>
                  <a:gd name="connsiteY3" fmla="*/ 7480 h 8152"/>
                  <a:gd name="connsiteX4" fmla="*/ -303 w 5519"/>
                  <a:gd name="connsiteY4" fmla="*/ 4192 h 8152"/>
                  <a:gd name="connsiteX5" fmla="*/ 1777 w 5519"/>
                  <a:gd name="connsiteY5" fmla="*/ -640 h 8152"/>
                  <a:gd name="connsiteX6" fmla="*/ 704 w 5519"/>
                  <a:gd name="connsiteY6" fmla="*/ 3722 h 8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9" h="8152">
                    <a:moveTo>
                      <a:pt x="704" y="3722"/>
                    </a:moveTo>
                    <a:cubicBezTo>
                      <a:pt x="979" y="5816"/>
                      <a:pt x="2905" y="7286"/>
                      <a:pt x="4999" y="7011"/>
                    </a:cubicBezTo>
                    <a:lnTo>
                      <a:pt x="4999" y="7011"/>
                    </a:lnTo>
                    <a:cubicBezTo>
                      <a:pt x="4690" y="7218"/>
                      <a:pt x="4354" y="7380"/>
                      <a:pt x="3992" y="7480"/>
                    </a:cubicBezTo>
                    <a:cubicBezTo>
                      <a:pt x="1898" y="7755"/>
                      <a:pt x="-28" y="6286"/>
                      <a:pt x="-303" y="4192"/>
                    </a:cubicBezTo>
                    <a:cubicBezTo>
                      <a:pt x="-967" y="2286"/>
                      <a:pt x="-61" y="186"/>
                      <a:pt x="1777" y="-640"/>
                    </a:cubicBezTo>
                    <a:cubicBezTo>
                      <a:pt x="583" y="474"/>
                      <a:pt x="160" y="2185"/>
                      <a:pt x="704" y="3722"/>
                    </a:cubicBezTo>
                    <a:close/>
                  </a:path>
                </a:pathLst>
              </a:custGeom>
              <a:solidFill>
                <a:srgbClr val="FFFFFF"/>
              </a:solidFill>
              <a:ln w="6656" cap="flat">
                <a:noFill/>
                <a:prstDash val="solid"/>
                <a:miter/>
              </a:ln>
            </p:spPr>
            <p:txBody>
              <a:bodyPr rtlCol="0" anchor="ctr"/>
              <a:lstStyle/>
              <a:p>
                <a:endParaRPr lang="zh-CN" altLang="en-US"/>
              </a:p>
            </p:txBody>
          </p:sp>
          <p:sp>
            <p:nvSpPr>
              <p:cNvPr id="816" name="îsḻïde">
                <a:extLst>
                  <a:ext uri="{FF2B5EF4-FFF2-40B4-BE49-F238E27FC236}">
                    <a16:creationId xmlns:a16="http://schemas.microsoft.com/office/drawing/2014/main" id="{95A5CD28-DFC6-75F2-D999-50A909C6F2E5}"/>
                  </a:ext>
                </a:extLst>
              </p:cNvPr>
              <p:cNvSpPr/>
              <p:nvPr/>
            </p:nvSpPr>
            <p:spPr>
              <a:xfrm>
                <a:off x="2021651" y="3739770"/>
                <a:ext cx="2117" cy="2460"/>
              </a:xfrm>
              <a:custGeom>
                <a:avLst/>
                <a:gdLst>
                  <a:gd name="connsiteX0" fmla="*/ 204 w 2117"/>
                  <a:gd name="connsiteY0" fmla="*/ -618 h 2460"/>
                  <a:gd name="connsiteX1" fmla="*/ -467 w 2117"/>
                  <a:gd name="connsiteY1" fmla="*/ 791 h 2460"/>
                  <a:gd name="connsiteX2" fmla="*/ 809 w 2117"/>
                  <a:gd name="connsiteY2" fmla="*/ 1797 h 2460"/>
                  <a:gd name="connsiteX3" fmla="*/ 1547 w 2117"/>
                  <a:gd name="connsiteY3" fmla="*/ 321 h 2460"/>
                  <a:gd name="connsiteX4" fmla="*/ 238 w 2117"/>
                  <a:gd name="connsiteY4" fmla="*/ -625 h 2460"/>
                  <a:gd name="connsiteX5" fmla="*/ 204 w 2117"/>
                  <a:gd name="connsiteY5" fmla="*/ -618 h 2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7" h="2460">
                    <a:moveTo>
                      <a:pt x="204" y="-618"/>
                    </a:moveTo>
                    <a:cubicBezTo>
                      <a:pt x="-359" y="-397"/>
                      <a:pt x="-648" y="221"/>
                      <a:pt x="-467" y="791"/>
                    </a:cubicBezTo>
                    <a:cubicBezTo>
                      <a:pt x="-467" y="1462"/>
                      <a:pt x="272" y="1932"/>
                      <a:pt x="809" y="1797"/>
                    </a:cubicBezTo>
                    <a:cubicBezTo>
                      <a:pt x="1406" y="1576"/>
                      <a:pt x="1728" y="932"/>
                      <a:pt x="1547" y="321"/>
                    </a:cubicBezTo>
                    <a:cubicBezTo>
                      <a:pt x="1446" y="-303"/>
                      <a:pt x="862" y="-726"/>
                      <a:pt x="238" y="-625"/>
                    </a:cubicBezTo>
                    <a:cubicBezTo>
                      <a:pt x="225" y="-625"/>
                      <a:pt x="218" y="-618"/>
                      <a:pt x="204" y="-618"/>
                    </a:cubicBezTo>
                    <a:close/>
                  </a:path>
                </a:pathLst>
              </a:custGeom>
              <a:solidFill>
                <a:srgbClr val="FFFFFF"/>
              </a:solidFill>
              <a:ln w="6656" cap="flat">
                <a:noFill/>
                <a:prstDash val="solid"/>
                <a:miter/>
              </a:ln>
            </p:spPr>
            <p:txBody>
              <a:bodyPr rtlCol="0" anchor="ctr"/>
              <a:lstStyle/>
              <a:p>
                <a:endParaRPr lang="zh-CN" altLang="en-US"/>
              </a:p>
            </p:txBody>
          </p:sp>
          <p:sp>
            <p:nvSpPr>
              <p:cNvPr id="817" name="iŝḷïḋè">
                <a:extLst>
                  <a:ext uri="{FF2B5EF4-FFF2-40B4-BE49-F238E27FC236}">
                    <a16:creationId xmlns:a16="http://schemas.microsoft.com/office/drawing/2014/main" id="{5654D70D-2EA1-A7E0-17F6-68E04E080247}"/>
                  </a:ext>
                </a:extLst>
              </p:cNvPr>
              <p:cNvSpPr/>
              <p:nvPr/>
            </p:nvSpPr>
            <p:spPr>
              <a:xfrm>
                <a:off x="1970367" y="3705063"/>
                <a:ext cx="67980" cy="40633"/>
              </a:xfrm>
              <a:custGeom>
                <a:avLst/>
                <a:gdLst>
                  <a:gd name="connsiteX0" fmla="*/ 64977 w 67980"/>
                  <a:gd name="connsiteY0" fmla="*/ 4091 h 40633"/>
                  <a:gd name="connsiteX1" fmla="*/ 54844 w 67980"/>
                  <a:gd name="connsiteY1" fmla="*/ 2346 h 40633"/>
                  <a:gd name="connsiteX2" fmla="*/ 7264 w 67980"/>
                  <a:gd name="connsiteY2" fmla="*/ 25968 h 40633"/>
                  <a:gd name="connsiteX3" fmla="*/ 554 w 67980"/>
                  <a:gd name="connsiteY3" fmla="*/ 39994 h 40633"/>
                  <a:gd name="connsiteX4" fmla="*/ -520 w 67980"/>
                  <a:gd name="connsiteY4" fmla="*/ 38383 h 40633"/>
                  <a:gd name="connsiteX5" fmla="*/ 15787 w 67980"/>
                  <a:gd name="connsiteY5" fmla="*/ 12815 h 40633"/>
                  <a:gd name="connsiteX6" fmla="*/ 51690 w 67980"/>
                  <a:gd name="connsiteY6" fmla="*/ -607 h 40633"/>
                  <a:gd name="connsiteX7" fmla="*/ 63299 w 67980"/>
                  <a:gd name="connsiteY7" fmla="*/ 1004 h 40633"/>
                  <a:gd name="connsiteX8" fmla="*/ 67460 w 67980"/>
                  <a:gd name="connsiteY8" fmla="*/ 2145 h 40633"/>
                  <a:gd name="connsiteX9" fmla="*/ 67460 w 67980"/>
                  <a:gd name="connsiteY9" fmla="*/ 4695 h 4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980" h="40633">
                    <a:moveTo>
                      <a:pt x="64977" y="4091"/>
                    </a:moveTo>
                    <a:cubicBezTo>
                      <a:pt x="61662" y="3185"/>
                      <a:pt x="58266" y="2601"/>
                      <a:pt x="54844" y="2346"/>
                    </a:cubicBezTo>
                    <a:cubicBezTo>
                      <a:pt x="35778" y="514"/>
                      <a:pt x="17331" y="9674"/>
                      <a:pt x="7264" y="25968"/>
                    </a:cubicBezTo>
                    <a:cubicBezTo>
                      <a:pt x="4412" y="30323"/>
                      <a:pt x="2151" y="35041"/>
                      <a:pt x="554" y="39994"/>
                    </a:cubicBezTo>
                    <a:lnTo>
                      <a:pt x="-520" y="38383"/>
                    </a:lnTo>
                    <a:cubicBezTo>
                      <a:pt x="2560" y="28572"/>
                      <a:pt x="8183" y="19747"/>
                      <a:pt x="15787" y="12815"/>
                    </a:cubicBezTo>
                    <a:cubicBezTo>
                      <a:pt x="25491" y="3742"/>
                      <a:pt x="38416" y="-1090"/>
                      <a:pt x="51690" y="-607"/>
                    </a:cubicBezTo>
                    <a:cubicBezTo>
                      <a:pt x="55602" y="-459"/>
                      <a:pt x="59494" y="78"/>
                      <a:pt x="63299" y="1004"/>
                    </a:cubicBezTo>
                    <a:cubicBezTo>
                      <a:pt x="64642" y="1004"/>
                      <a:pt x="66051" y="1675"/>
                      <a:pt x="67460" y="2145"/>
                    </a:cubicBezTo>
                    <a:lnTo>
                      <a:pt x="67460" y="4695"/>
                    </a:lnTo>
                    <a:close/>
                  </a:path>
                </a:pathLst>
              </a:custGeom>
              <a:solidFill>
                <a:srgbClr val="FACDEF"/>
              </a:solidFill>
              <a:ln w="6656" cap="flat">
                <a:noFill/>
                <a:prstDash val="solid"/>
                <a:miter/>
              </a:ln>
            </p:spPr>
            <p:txBody>
              <a:bodyPr rtlCol="0" anchor="ctr"/>
              <a:lstStyle/>
              <a:p>
                <a:endParaRPr lang="zh-CN" altLang="en-US"/>
              </a:p>
            </p:txBody>
          </p:sp>
          <p:sp>
            <p:nvSpPr>
              <p:cNvPr id="818" name="í$liḍe">
                <a:extLst>
                  <a:ext uri="{FF2B5EF4-FFF2-40B4-BE49-F238E27FC236}">
                    <a16:creationId xmlns:a16="http://schemas.microsoft.com/office/drawing/2014/main" id="{41BB9599-8ADE-43C6-B3F6-21C39F5DDF00}"/>
                  </a:ext>
                </a:extLst>
              </p:cNvPr>
              <p:cNvSpPr/>
              <p:nvPr/>
            </p:nvSpPr>
            <p:spPr>
              <a:xfrm>
                <a:off x="2008621" y="3756836"/>
                <a:ext cx="9526" cy="29930"/>
              </a:xfrm>
              <a:custGeom>
                <a:avLst/>
                <a:gdLst>
                  <a:gd name="connsiteX0" fmla="*/ 9007 w 9526"/>
                  <a:gd name="connsiteY0" fmla="*/ 29291 h 29930"/>
                  <a:gd name="connsiteX1" fmla="*/ 6390 w 9526"/>
                  <a:gd name="connsiteY1" fmla="*/ 27277 h 29930"/>
                  <a:gd name="connsiteX2" fmla="*/ 5631 w 9526"/>
                  <a:gd name="connsiteY2" fmla="*/ 27230 h 29930"/>
                  <a:gd name="connsiteX3" fmla="*/ 5584 w 9526"/>
                  <a:gd name="connsiteY3" fmla="*/ 27277 h 29930"/>
                  <a:gd name="connsiteX4" fmla="*/ 4376 w 9526"/>
                  <a:gd name="connsiteY4" fmla="*/ 28888 h 29930"/>
                  <a:gd name="connsiteX5" fmla="*/ -455 w 9526"/>
                  <a:gd name="connsiteY5" fmla="*/ -640 h 29930"/>
                  <a:gd name="connsiteX6" fmla="*/ 9007 w 9526"/>
                  <a:gd name="connsiteY6" fmla="*/ 29291 h 29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29930">
                    <a:moveTo>
                      <a:pt x="9007" y="29291"/>
                    </a:moveTo>
                    <a:lnTo>
                      <a:pt x="6390" y="27277"/>
                    </a:lnTo>
                    <a:cubicBezTo>
                      <a:pt x="6195" y="27056"/>
                      <a:pt x="5853" y="27036"/>
                      <a:pt x="5631" y="27230"/>
                    </a:cubicBezTo>
                    <a:cubicBezTo>
                      <a:pt x="5618" y="27244"/>
                      <a:pt x="5598" y="27264"/>
                      <a:pt x="5584" y="27277"/>
                    </a:cubicBezTo>
                    <a:lnTo>
                      <a:pt x="4376" y="28888"/>
                    </a:lnTo>
                    <a:cubicBezTo>
                      <a:pt x="766" y="19480"/>
                      <a:pt x="-878" y="9426"/>
                      <a:pt x="-455" y="-640"/>
                    </a:cubicBezTo>
                    <a:cubicBezTo>
                      <a:pt x="290" y="9943"/>
                      <a:pt x="3531" y="20204"/>
                      <a:pt x="9007" y="29291"/>
                    </a:cubicBezTo>
                    <a:close/>
                  </a:path>
                </a:pathLst>
              </a:custGeom>
              <a:solidFill>
                <a:srgbClr val="FACDEF"/>
              </a:solidFill>
              <a:ln w="6656" cap="flat">
                <a:noFill/>
                <a:prstDash val="solid"/>
                <a:miter/>
              </a:ln>
            </p:spPr>
            <p:txBody>
              <a:bodyPr rtlCol="0" anchor="ctr"/>
              <a:lstStyle/>
              <a:p>
                <a:endParaRPr lang="zh-CN" altLang="en-US"/>
              </a:p>
            </p:txBody>
          </p:sp>
          <p:sp>
            <p:nvSpPr>
              <p:cNvPr id="819" name="iślíďe">
                <a:extLst>
                  <a:ext uri="{FF2B5EF4-FFF2-40B4-BE49-F238E27FC236}">
                    <a16:creationId xmlns:a16="http://schemas.microsoft.com/office/drawing/2014/main" id="{CA96D7F5-639C-AF97-C58B-AEADDE2325EE}"/>
                  </a:ext>
                </a:extLst>
              </p:cNvPr>
              <p:cNvSpPr/>
              <p:nvPr/>
            </p:nvSpPr>
            <p:spPr>
              <a:xfrm>
                <a:off x="1982044" y="3720136"/>
                <a:ext cx="31406" cy="27039"/>
              </a:xfrm>
              <a:custGeom>
                <a:avLst/>
                <a:gdLst>
                  <a:gd name="connsiteX0" fmla="*/ 30886 w 31406"/>
                  <a:gd name="connsiteY0" fmla="*/ -446 h 27039"/>
                  <a:gd name="connsiteX1" fmla="*/ -520 w 31406"/>
                  <a:gd name="connsiteY1" fmla="*/ 26397 h 27039"/>
                  <a:gd name="connsiteX2" fmla="*/ 30886 w 31406"/>
                  <a:gd name="connsiteY2" fmla="*/ -446 h 27039"/>
                </a:gdLst>
                <a:ahLst/>
                <a:cxnLst>
                  <a:cxn ang="0">
                    <a:pos x="connsiteX0" y="connsiteY0"/>
                  </a:cxn>
                  <a:cxn ang="0">
                    <a:pos x="connsiteX1" y="connsiteY1"/>
                  </a:cxn>
                  <a:cxn ang="0">
                    <a:pos x="connsiteX2" y="connsiteY2"/>
                  </a:cxn>
                </a:cxnLst>
                <a:rect l="l" t="t" r="r" b="b"/>
                <a:pathLst>
                  <a:path w="31406" h="27039">
                    <a:moveTo>
                      <a:pt x="30886" y="-446"/>
                    </a:moveTo>
                    <a:cubicBezTo>
                      <a:pt x="30886" y="-849"/>
                      <a:pt x="8673" y="-2997"/>
                      <a:pt x="-520" y="26397"/>
                    </a:cubicBezTo>
                    <a:cubicBezTo>
                      <a:pt x="-319" y="26733"/>
                      <a:pt x="8136" y="2305"/>
                      <a:pt x="30886" y="-446"/>
                    </a:cubicBezTo>
                    <a:close/>
                  </a:path>
                </a:pathLst>
              </a:custGeom>
              <a:solidFill>
                <a:srgbClr val="FACDEF"/>
              </a:solidFill>
              <a:ln w="6656" cap="flat">
                <a:noFill/>
                <a:prstDash val="solid"/>
                <a:miter/>
              </a:ln>
            </p:spPr>
            <p:txBody>
              <a:bodyPr rtlCol="0" anchor="ctr"/>
              <a:lstStyle/>
              <a:p>
                <a:endParaRPr lang="zh-CN" altLang="en-US"/>
              </a:p>
            </p:txBody>
          </p:sp>
          <p:sp>
            <p:nvSpPr>
              <p:cNvPr id="820" name="îśļiḋê">
                <a:extLst>
                  <a:ext uri="{FF2B5EF4-FFF2-40B4-BE49-F238E27FC236}">
                    <a16:creationId xmlns:a16="http://schemas.microsoft.com/office/drawing/2014/main" id="{9124C3EC-4519-7963-97F3-45A9C41F408F}"/>
                  </a:ext>
                </a:extLst>
              </p:cNvPr>
              <p:cNvSpPr/>
              <p:nvPr/>
            </p:nvSpPr>
            <p:spPr>
              <a:xfrm>
                <a:off x="1939063" y="3660192"/>
                <a:ext cx="38620" cy="39896"/>
              </a:xfrm>
              <a:custGeom>
                <a:avLst/>
                <a:gdLst>
                  <a:gd name="connsiteX0" fmla="*/ 1256 w 38620"/>
                  <a:gd name="connsiteY0" fmla="*/ 8563 h 39896"/>
                  <a:gd name="connsiteX1" fmla="*/ 7161 w 38620"/>
                  <a:gd name="connsiteY1" fmla="*/ 4872 h 39896"/>
                  <a:gd name="connsiteX2" fmla="*/ 16019 w 38620"/>
                  <a:gd name="connsiteY2" fmla="*/ -630 h 39896"/>
                  <a:gd name="connsiteX3" fmla="*/ 37830 w 38620"/>
                  <a:gd name="connsiteY3" fmla="*/ 32924 h 39896"/>
                  <a:gd name="connsiteX4" fmla="*/ 37091 w 38620"/>
                  <a:gd name="connsiteY4" fmla="*/ 36145 h 39896"/>
                  <a:gd name="connsiteX5" fmla="*/ 32729 w 38620"/>
                  <a:gd name="connsiteY5" fmla="*/ 38829 h 39896"/>
                  <a:gd name="connsiteX6" fmla="*/ 30246 w 38620"/>
                  <a:gd name="connsiteY6" fmla="*/ 38829 h 39896"/>
                  <a:gd name="connsiteX7" fmla="*/ 1256 w 38620"/>
                  <a:gd name="connsiteY7" fmla="*/ 8563 h 39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20" h="39896">
                    <a:moveTo>
                      <a:pt x="1256" y="8563"/>
                    </a:moveTo>
                    <a:cubicBezTo>
                      <a:pt x="3604" y="7691"/>
                      <a:pt x="4208" y="5006"/>
                      <a:pt x="7161" y="4872"/>
                    </a:cubicBezTo>
                    <a:cubicBezTo>
                      <a:pt x="10114" y="4738"/>
                      <a:pt x="11322" y="-899"/>
                      <a:pt x="16019" y="-630"/>
                    </a:cubicBezTo>
                    <a:cubicBezTo>
                      <a:pt x="20717" y="-362"/>
                      <a:pt x="34138" y="23998"/>
                      <a:pt x="37830" y="32924"/>
                    </a:cubicBezTo>
                    <a:cubicBezTo>
                      <a:pt x="38380" y="34038"/>
                      <a:pt x="38071" y="35379"/>
                      <a:pt x="37091" y="36145"/>
                    </a:cubicBezTo>
                    <a:lnTo>
                      <a:pt x="32729" y="38829"/>
                    </a:lnTo>
                    <a:cubicBezTo>
                      <a:pt x="31998" y="39399"/>
                      <a:pt x="30977" y="39399"/>
                      <a:pt x="30246" y="38829"/>
                    </a:cubicBezTo>
                    <a:cubicBezTo>
                      <a:pt x="5349" y="20777"/>
                      <a:pt x="-4985" y="11113"/>
                      <a:pt x="1256" y="8563"/>
                    </a:cubicBezTo>
                    <a:close/>
                  </a:path>
                </a:pathLst>
              </a:custGeom>
              <a:solidFill>
                <a:srgbClr val="FFA6E7"/>
              </a:solidFill>
              <a:ln w="6656" cap="flat">
                <a:noFill/>
                <a:prstDash val="solid"/>
                <a:miter/>
              </a:ln>
            </p:spPr>
            <p:txBody>
              <a:bodyPr rtlCol="0" anchor="ctr"/>
              <a:lstStyle/>
              <a:p>
                <a:endParaRPr lang="zh-CN" altLang="en-US"/>
              </a:p>
            </p:txBody>
          </p:sp>
          <p:sp>
            <p:nvSpPr>
              <p:cNvPr id="821" name="ïśľíďé">
                <a:extLst>
                  <a:ext uri="{FF2B5EF4-FFF2-40B4-BE49-F238E27FC236}">
                    <a16:creationId xmlns:a16="http://schemas.microsoft.com/office/drawing/2014/main" id="{DC1CFFD3-59C3-380B-B0F3-0828C7FF8CE8}"/>
                  </a:ext>
                </a:extLst>
              </p:cNvPr>
              <p:cNvSpPr/>
              <p:nvPr/>
            </p:nvSpPr>
            <p:spPr>
              <a:xfrm>
                <a:off x="1959428" y="3668522"/>
                <a:ext cx="14763" cy="24762"/>
              </a:xfrm>
              <a:custGeom>
                <a:avLst/>
                <a:gdLst>
                  <a:gd name="connsiteX0" fmla="*/ -520 w 14763"/>
                  <a:gd name="connsiteY0" fmla="*/ -640 h 24762"/>
                  <a:gd name="connsiteX1" fmla="*/ 14243 w 14763"/>
                  <a:gd name="connsiteY1" fmla="*/ 24123 h 24762"/>
                  <a:gd name="connsiteX2" fmla="*/ -520 w 14763"/>
                  <a:gd name="connsiteY2" fmla="*/ -640 h 24762"/>
                </a:gdLst>
                <a:ahLst/>
                <a:cxnLst>
                  <a:cxn ang="0">
                    <a:pos x="connsiteX0" y="connsiteY0"/>
                  </a:cxn>
                  <a:cxn ang="0">
                    <a:pos x="connsiteX1" y="connsiteY1"/>
                  </a:cxn>
                  <a:cxn ang="0">
                    <a:pos x="connsiteX2" y="connsiteY2"/>
                  </a:cxn>
                </a:cxnLst>
                <a:rect l="l" t="t" r="r" b="b"/>
                <a:pathLst>
                  <a:path w="14763" h="24762">
                    <a:moveTo>
                      <a:pt x="-520" y="-640"/>
                    </a:moveTo>
                    <a:cubicBezTo>
                      <a:pt x="1936" y="8856"/>
                      <a:pt x="7056" y="17446"/>
                      <a:pt x="14243" y="24123"/>
                    </a:cubicBezTo>
                    <a:cubicBezTo>
                      <a:pt x="8143" y="16627"/>
                      <a:pt x="3171" y="8286"/>
                      <a:pt x="-520" y="-640"/>
                    </a:cubicBezTo>
                    <a:close/>
                  </a:path>
                </a:pathLst>
              </a:custGeom>
              <a:solidFill>
                <a:srgbClr val="FACDEF"/>
              </a:solidFill>
              <a:ln w="6656" cap="flat">
                <a:noFill/>
                <a:prstDash val="solid"/>
                <a:miter/>
              </a:ln>
            </p:spPr>
            <p:txBody>
              <a:bodyPr rtlCol="0" anchor="ctr"/>
              <a:lstStyle/>
              <a:p>
                <a:endParaRPr lang="zh-CN" altLang="en-US"/>
              </a:p>
            </p:txBody>
          </p:sp>
          <p:sp>
            <p:nvSpPr>
              <p:cNvPr id="822" name="î$ļïďé">
                <a:extLst>
                  <a:ext uri="{FF2B5EF4-FFF2-40B4-BE49-F238E27FC236}">
                    <a16:creationId xmlns:a16="http://schemas.microsoft.com/office/drawing/2014/main" id="{B5D48D12-7C68-0ED0-A29D-13D7C12944B1}"/>
                  </a:ext>
                </a:extLst>
              </p:cNvPr>
              <p:cNvSpPr/>
              <p:nvPr/>
            </p:nvSpPr>
            <p:spPr>
              <a:xfrm>
                <a:off x="1954194" y="3672683"/>
                <a:ext cx="18253" cy="21675"/>
              </a:xfrm>
              <a:custGeom>
                <a:avLst/>
                <a:gdLst>
                  <a:gd name="connsiteX0" fmla="*/ -520 w 18253"/>
                  <a:gd name="connsiteY0" fmla="*/ -640 h 21675"/>
                  <a:gd name="connsiteX1" fmla="*/ 17733 w 18253"/>
                  <a:gd name="connsiteY1" fmla="*/ 21036 h 21675"/>
                  <a:gd name="connsiteX2" fmla="*/ -520 w 18253"/>
                  <a:gd name="connsiteY2" fmla="*/ -640 h 21675"/>
                </a:gdLst>
                <a:ahLst/>
                <a:cxnLst>
                  <a:cxn ang="0">
                    <a:pos x="connsiteX0" y="connsiteY0"/>
                  </a:cxn>
                  <a:cxn ang="0">
                    <a:pos x="connsiteX1" y="connsiteY1"/>
                  </a:cxn>
                  <a:cxn ang="0">
                    <a:pos x="connsiteX2" y="connsiteY2"/>
                  </a:cxn>
                </a:cxnLst>
                <a:rect l="l" t="t" r="r" b="b"/>
                <a:pathLst>
                  <a:path w="18253" h="21675">
                    <a:moveTo>
                      <a:pt x="-520" y="-640"/>
                    </a:moveTo>
                    <a:cubicBezTo>
                      <a:pt x="3285" y="8232"/>
                      <a:pt x="9633" y="15782"/>
                      <a:pt x="17733" y="21036"/>
                    </a:cubicBezTo>
                    <a:cubicBezTo>
                      <a:pt x="10593" y="14768"/>
                      <a:pt x="4439" y="7460"/>
                      <a:pt x="-520" y="-640"/>
                    </a:cubicBezTo>
                    <a:close/>
                  </a:path>
                </a:pathLst>
              </a:custGeom>
              <a:solidFill>
                <a:srgbClr val="FACDEF"/>
              </a:solidFill>
              <a:ln w="6656" cap="flat">
                <a:noFill/>
                <a:prstDash val="solid"/>
                <a:miter/>
              </a:ln>
            </p:spPr>
            <p:txBody>
              <a:bodyPr rtlCol="0" anchor="ctr"/>
              <a:lstStyle/>
              <a:p>
                <a:endParaRPr lang="zh-CN" altLang="en-US"/>
              </a:p>
            </p:txBody>
          </p:sp>
          <p:sp>
            <p:nvSpPr>
              <p:cNvPr id="823" name="i$ḷïḋe">
                <a:extLst>
                  <a:ext uri="{FF2B5EF4-FFF2-40B4-BE49-F238E27FC236}">
                    <a16:creationId xmlns:a16="http://schemas.microsoft.com/office/drawing/2014/main" id="{58F604CD-2503-4151-AED6-A684F04E8754}"/>
                  </a:ext>
                </a:extLst>
              </p:cNvPr>
              <p:cNvSpPr/>
              <p:nvPr/>
            </p:nvSpPr>
            <p:spPr>
              <a:xfrm>
                <a:off x="1950100" y="3679394"/>
                <a:ext cx="21675" cy="17313"/>
              </a:xfrm>
              <a:custGeom>
                <a:avLst/>
                <a:gdLst>
                  <a:gd name="connsiteX0" fmla="*/ -520 w 21675"/>
                  <a:gd name="connsiteY0" fmla="*/ -640 h 17313"/>
                  <a:gd name="connsiteX1" fmla="*/ 21155 w 21675"/>
                  <a:gd name="connsiteY1" fmla="*/ 16674 h 17313"/>
                  <a:gd name="connsiteX2" fmla="*/ -520 w 21675"/>
                  <a:gd name="connsiteY2" fmla="*/ -640 h 17313"/>
                </a:gdLst>
                <a:ahLst/>
                <a:cxnLst>
                  <a:cxn ang="0">
                    <a:pos x="connsiteX0" y="connsiteY0"/>
                  </a:cxn>
                  <a:cxn ang="0">
                    <a:pos x="connsiteX1" y="connsiteY1"/>
                  </a:cxn>
                  <a:cxn ang="0">
                    <a:pos x="connsiteX2" y="connsiteY2"/>
                  </a:cxn>
                </a:cxnLst>
                <a:rect l="l" t="t" r="r" b="b"/>
                <a:pathLst>
                  <a:path w="21675" h="17313">
                    <a:moveTo>
                      <a:pt x="-520" y="-640"/>
                    </a:moveTo>
                    <a:cubicBezTo>
                      <a:pt x="4795" y="7185"/>
                      <a:pt x="12351" y="13218"/>
                      <a:pt x="21155" y="16674"/>
                    </a:cubicBezTo>
                    <a:cubicBezTo>
                      <a:pt x="13102" y="12024"/>
                      <a:pt x="5794" y="6185"/>
                      <a:pt x="-520" y="-640"/>
                    </a:cubicBezTo>
                    <a:close/>
                  </a:path>
                </a:pathLst>
              </a:custGeom>
              <a:solidFill>
                <a:srgbClr val="FACDEF"/>
              </a:solidFill>
              <a:ln w="6656" cap="flat">
                <a:noFill/>
                <a:prstDash val="solid"/>
                <a:miter/>
              </a:ln>
            </p:spPr>
            <p:txBody>
              <a:bodyPr rtlCol="0" anchor="ctr"/>
              <a:lstStyle/>
              <a:p>
                <a:endParaRPr lang="zh-CN" altLang="en-US"/>
              </a:p>
            </p:txBody>
          </p:sp>
          <p:sp>
            <p:nvSpPr>
              <p:cNvPr id="824" name="íŝľíde">
                <a:extLst>
                  <a:ext uri="{FF2B5EF4-FFF2-40B4-BE49-F238E27FC236}">
                    <a16:creationId xmlns:a16="http://schemas.microsoft.com/office/drawing/2014/main" id="{9CD0717F-3E34-7971-C722-F276CB3C5E4C}"/>
                  </a:ext>
                </a:extLst>
              </p:cNvPr>
              <p:cNvSpPr/>
              <p:nvPr/>
            </p:nvSpPr>
            <p:spPr>
              <a:xfrm>
                <a:off x="2233363" y="4100026"/>
                <a:ext cx="152675" cy="135490"/>
              </a:xfrm>
              <a:custGeom>
                <a:avLst/>
                <a:gdLst>
                  <a:gd name="connsiteX0" fmla="*/ 143426 w 152675"/>
                  <a:gd name="connsiteY0" fmla="*/ 134851 h 135490"/>
                  <a:gd name="connsiteX1" fmla="*/ 145574 w 152675"/>
                  <a:gd name="connsiteY1" fmla="*/ 95660 h 135490"/>
                  <a:gd name="connsiteX2" fmla="*/ 108530 w 152675"/>
                  <a:gd name="connsiteY2" fmla="*/ 67475 h 135490"/>
                  <a:gd name="connsiteX3" fmla="*/ 84975 w 152675"/>
                  <a:gd name="connsiteY3" fmla="*/ 32176 h 135490"/>
                  <a:gd name="connsiteX4" fmla="*/ 60011 w 152675"/>
                  <a:gd name="connsiteY4" fmla="*/ 20768 h 135490"/>
                  <a:gd name="connsiteX5" fmla="*/ 37933 w 152675"/>
                  <a:gd name="connsiteY5" fmla="*/ 4528 h 135490"/>
                  <a:gd name="connsiteX6" fmla="*/ -520 w 152675"/>
                  <a:gd name="connsiteY6" fmla="*/ -640 h 135490"/>
                  <a:gd name="connsiteX7" fmla="*/ 143426 w 152675"/>
                  <a:gd name="connsiteY7" fmla="*/ 134851 h 13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2675" h="135490">
                    <a:moveTo>
                      <a:pt x="143426" y="134851"/>
                    </a:moveTo>
                    <a:cubicBezTo>
                      <a:pt x="143426" y="134851"/>
                      <a:pt x="161545" y="112370"/>
                      <a:pt x="145574" y="95660"/>
                    </a:cubicBezTo>
                    <a:cubicBezTo>
                      <a:pt x="129602" y="78950"/>
                      <a:pt x="120677" y="82239"/>
                      <a:pt x="108530" y="67475"/>
                    </a:cubicBezTo>
                    <a:cubicBezTo>
                      <a:pt x="96384" y="52711"/>
                      <a:pt x="96451" y="40632"/>
                      <a:pt x="84975" y="32176"/>
                    </a:cubicBezTo>
                    <a:cubicBezTo>
                      <a:pt x="73500" y="23720"/>
                      <a:pt x="70279" y="27881"/>
                      <a:pt x="60011" y="20768"/>
                    </a:cubicBezTo>
                    <a:cubicBezTo>
                      <a:pt x="49743" y="13654"/>
                      <a:pt x="53300" y="9494"/>
                      <a:pt x="37933" y="4528"/>
                    </a:cubicBezTo>
                    <a:cubicBezTo>
                      <a:pt x="25390" y="1152"/>
                      <a:pt x="12465" y="-586"/>
                      <a:pt x="-520" y="-640"/>
                    </a:cubicBezTo>
                    <a:cubicBezTo>
                      <a:pt x="54502" y="36404"/>
                      <a:pt x="103121" y="82172"/>
                      <a:pt x="143426" y="134851"/>
                    </a:cubicBezTo>
                    <a:close/>
                  </a:path>
                </a:pathLst>
              </a:custGeom>
              <a:solidFill>
                <a:srgbClr val="FFA6E7"/>
              </a:solidFill>
              <a:ln w="6656" cap="flat">
                <a:noFill/>
                <a:prstDash val="solid"/>
                <a:miter/>
              </a:ln>
            </p:spPr>
            <p:txBody>
              <a:bodyPr rtlCol="0" anchor="ctr"/>
              <a:lstStyle/>
              <a:p>
                <a:endParaRPr lang="zh-CN" altLang="en-US"/>
              </a:p>
            </p:txBody>
          </p:sp>
          <p:sp>
            <p:nvSpPr>
              <p:cNvPr id="825" name="ïṡlïḋê">
                <a:extLst>
                  <a:ext uri="{FF2B5EF4-FFF2-40B4-BE49-F238E27FC236}">
                    <a16:creationId xmlns:a16="http://schemas.microsoft.com/office/drawing/2014/main" id="{EA95EC70-9A4B-20FC-7A8D-7377619FE33F}"/>
                  </a:ext>
                </a:extLst>
              </p:cNvPr>
              <p:cNvSpPr/>
              <p:nvPr/>
            </p:nvSpPr>
            <p:spPr>
              <a:xfrm>
                <a:off x="2138001" y="4123960"/>
                <a:ext cx="30270" cy="30396"/>
              </a:xfrm>
              <a:custGeom>
                <a:avLst/>
                <a:gdLst>
                  <a:gd name="connsiteX0" fmla="*/ 29747 w 30270"/>
                  <a:gd name="connsiteY0" fmla="*/ 23208 h 30396"/>
                  <a:gd name="connsiteX1" fmla="*/ 8273 w 30270"/>
                  <a:gd name="connsiteY1" fmla="*/ 26563 h 30396"/>
                  <a:gd name="connsiteX2" fmla="*/ 1562 w 30270"/>
                  <a:gd name="connsiteY2" fmla="*/ 6431 h 30396"/>
                  <a:gd name="connsiteX3" fmla="*/ 15856 w 30270"/>
                  <a:gd name="connsiteY3" fmla="*/ 1599 h 30396"/>
                  <a:gd name="connsiteX4" fmla="*/ 29747 w 30270"/>
                  <a:gd name="connsiteY4" fmla="*/ 23208 h 30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270" h="30396">
                    <a:moveTo>
                      <a:pt x="29747" y="23208"/>
                    </a:moveTo>
                    <a:cubicBezTo>
                      <a:pt x="29747" y="23208"/>
                      <a:pt x="12098" y="35354"/>
                      <a:pt x="8273" y="26563"/>
                    </a:cubicBezTo>
                    <a:cubicBezTo>
                      <a:pt x="4447" y="17772"/>
                      <a:pt x="11426" y="16497"/>
                      <a:pt x="1562" y="6431"/>
                    </a:cubicBezTo>
                    <a:cubicBezTo>
                      <a:pt x="-4344" y="391"/>
                      <a:pt x="2904" y="-3233"/>
                      <a:pt x="15856" y="1599"/>
                    </a:cubicBezTo>
                    <a:cubicBezTo>
                      <a:pt x="28808" y="6431"/>
                      <a:pt x="29814" y="23275"/>
                      <a:pt x="29747" y="23208"/>
                    </a:cubicBezTo>
                    <a:close/>
                  </a:path>
                </a:pathLst>
              </a:custGeom>
              <a:solidFill>
                <a:srgbClr val="FFA6E7"/>
              </a:solidFill>
              <a:ln w="6656" cap="flat">
                <a:noFill/>
                <a:prstDash val="solid"/>
                <a:miter/>
              </a:ln>
            </p:spPr>
            <p:txBody>
              <a:bodyPr rtlCol="0" anchor="ctr"/>
              <a:lstStyle/>
              <a:p>
                <a:endParaRPr lang="zh-CN" altLang="en-US"/>
              </a:p>
            </p:txBody>
          </p:sp>
          <p:sp>
            <p:nvSpPr>
              <p:cNvPr id="826" name="íSľidê">
                <a:extLst>
                  <a:ext uri="{FF2B5EF4-FFF2-40B4-BE49-F238E27FC236}">
                    <a16:creationId xmlns:a16="http://schemas.microsoft.com/office/drawing/2014/main" id="{DE31D811-4F29-7865-A2D3-604F782A77E9}"/>
                  </a:ext>
                </a:extLst>
              </p:cNvPr>
              <p:cNvSpPr/>
              <p:nvPr/>
            </p:nvSpPr>
            <p:spPr>
              <a:xfrm>
                <a:off x="2051676" y="4008523"/>
                <a:ext cx="99208" cy="97902"/>
              </a:xfrm>
              <a:custGeom>
                <a:avLst/>
                <a:gdLst>
                  <a:gd name="connsiteX0" fmla="*/ 44266 w 99208"/>
                  <a:gd name="connsiteY0" fmla="*/ 51136 h 97902"/>
                  <a:gd name="connsiteX1" fmla="*/ 34535 w 99208"/>
                  <a:gd name="connsiteY1" fmla="*/ 3422 h 97902"/>
                  <a:gd name="connsiteX2" fmla="*/ 42924 w 99208"/>
                  <a:gd name="connsiteY2" fmla="*/ 536 h 97902"/>
                  <a:gd name="connsiteX3" fmla="*/ 98623 w 99208"/>
                  <a:gd name="connsiteY3" fmla="*/ 77375 h 97902"/>
                  <a:gd name="connsiteX4" fmla="*/ 94262 w 99208"/>
                  <a:gd name="connsiteY4" fmla="*/ 82878 h 97902"/>
                  <a:gd name="connsiteX5" fmla="*/ 91309 w 99208"/>
                  <a:gd name="connsiteY5" fmla="*/ 89589 h 97902"/>
                  <a:gd name="connsiteX6" fmla="*/ 3397 w 99208"/>
                  <a:gd name="connsiteY6" fmla="*/ 91199 h 97902"/>
                  <a:gd name="connsiteX7" fmla="*/ -455 w 99208"/>
                  <a:gd name="connsiteY7" fmla="*/ 85784 h 97902"/>
                  <a:gd name="connsiteX8" fmla="*/ 579 w 99208"/>
                  <a:gd name="connsiteY8" fmla="*/ 83549 h 97902"/>
                  <a:gd name="connsiteX9" fmla="*/ 40843 w 99208"/>
                  <a:gd name="connsiteY9" fmla="*/ 58384 h 97902"/>
                  <a:gd name="connsiteX10" fmla="*/ 44836 w 99208"/>
                  <a:gd name="connsiteY10" fmla="*/ 52720 h 97902"/>
                  <a:gd name="connsiteX11" fmla="*/ 44266 w 99208"/>
                  <a:gd name="connsiteY11" fmla="*/ 51136 h 97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208" h="97902">
                    <a:moveTo>
                      <a:pt x="44266" y="51136"/>
                    </a:moveTo>
                    <a:cubicBezTo>
                      <a:pt x="37696" y="36097"/>
                      <a:pt x="34381" y="19837"/>
                      <a:pt x="34535" y="3422"/>
                    </a:cubicBezTo>
                    <a:cubicBezTo>
                      <a:pt x="34535" y="-269"/>
                      <a:pt x="39300" y="-1947"/>
                      <a:pt x="42924" y="536"/>
                    </a:cubicBezTo>
                    <a:cubicBezTo>
                      <a:pt x="107146" y="46170"/>
                      <a:pt x="97818" y="78180"/>
                      <a:pt x="98623" y="77375"/>
                    </a:cubicBezTo>
                    <a:lnTo>
                      <a:pt x="94262" y="82878"/>
                    </a:lnTo>
                    <a:cubicBezTo>
                      <a:pt x="93255" y="85026"/>
                      <a:pt x="92248" y="87173"/>
                      <a:pt x="91309" y="89589"/>
                    </a:cubicBezTo>
                    <a:cubicBezTo>
                      <a:pt x="91309" y="90528"/>
                      <a:pt x="68089" y="105292"/>
                      <a:pt x="3397" y="91199"/>
                    </a:cubicBezTo>
                    <a:cubicBezTo>
                      <a:pt x="840" y="90770"/>
                      <a:pt x="-884" y="88347"/>
                      <a:pt x="-455" y="85784"/>
                    </a:cubicBezTo>
                    <a:cubicBezTo>
                      <a:pt x="-314" y="84965"/>
                      <a:pt x="42" y="84187"/>
                      <a:pt x="579" y="83549"/>
                    </a:cubicBezTo>
                    <a:cubicBezTo>
                      <a:pt x="11363" y="71537"/>
                      <a:pt x="25321" y="62813"/>
                      <a:pt x="40843" y="58384"/>
                    </a:cubicBezTo>
                    <a:cubicBezTo>
                      <a:pt x="43507" y="57921"/>
                      <a:pt x="45292" y="55384"/>
                      <a:pt x="44836" y="52720"/>
                    </a:cubicBezTo>
                    <a:cubicBezTo>
                      <a:pt x="44736" y="52163"/>
                      <a:pt x="44548" y="51626"/>
                      <a:pt x="44266" y="51136"/>
                    </a:cubicBezTo>
                    <a:close/>
                  </a:path>
                </a:pathLst>
              </a:custGeom>
              <a:solidFill>
                <a:srgbClr val="FFA6E7"/>
              </a:solidFill>
              <a:ln w="6656" cap="flat">
                <a:noFill/>
                <a:prstDash val="solid"/>
                <a:miter/>
              </a:ln>
            </p:spPr>
            <p:txBody>
              <a:bodyPr rtlCol="0" anchor="ctr"/>
              <a:lstStyle/>
              <a:p>
                <a:endParaRPr lang="zh-CN" altLang="en-US"/>
              </a:p>
            </p:txBody>
          </p:sp>
          <p:grpSp>
            <p:nvGrpSpPr>
              <p:cNvPr id="827" name="图形 438">
                <a:extLst>
                  <a:ext uri="{FF2B5EF4-FFF2-40B4-BE49-F238E27FC236}">
                    <a16:creationId xmlns:a16="http://schemas.microsoft.com/office/drawing/2014/main" id="{E9C2DB77-8095-E513-29FC-BD218892FB67}"/>
                  </a:ext>
                </a:extLst>
              </p:cNvPr>
              <p:cNvGrpSpPr/>
              <p:nvPr/>
            </p:nvGrpSpPr>
            <p:grpSpPr>
              <a:xfrm>
                <a:off x="2070895" y="4023589"/>
                <a:ext cx="79455" cy="74625"/>
                <a:chOff x="2070895" y="4023589"/>
                <a:chExt cx="79455" cy="74625"/>
              </a:xfrm>
              <a:solidFill>
                <a:srgbClr val="FACDEF"/>
              </a:solidFill>
            </p:grpSpPr>
            <p:sp>
              <p:nvSpPr>
                <p:cNvPr id="840" name="ïslîḑe">
                  <a:extLst>
                    <a:ext uri="{FF2B5EF4-FFF2-40B4-BE49-F238E27FC236}">
                      <a16:creationId xmlns:a16="http://schemas.microsoft.com/office/drawing/2014/main" id="{D893B019-50E9-4782-9672-8224EACD9B81}"/>
                    </a:ext>
                  </a:extLst>
                </p:cNvPr>
                <p:cNvSpPr/>
                <p:nvPr/>
              </p:nvSpPr>
              <p:spPr>
                <a:xfrm>
                  <a:off x="2098342" y="4023589"/>
                  <a:ext cx="40267" cy="53729"/>
                </a:xfrm>
                <a:custGeom>
                  <a:avLst/>
                  <a:gdLst>
                    <a:gd name="connsiteX0" fmla="*/ -520 w 40267"/>
                    <a:gd name="connsiteY0" fmla="*/ -638 h 53729"/>
                    <a:gd name="connsiteX1" fmla="*/ 39744 w 40267"/>
                    <a:gd name="connsiteY1" fmla="*/ 53048 h 53729"/>
                    <a:gd name="connsiteX2" fmla="*/ -520 w 40267"/>
                    <a:gd name="connsiteY2" fmla="*/ -638 h 53729"/>
                  </a:gdLst>
                  <a:ahLst/>
                  <a:cxnLst>
                    <a:cxn ang="0">
                      <a:pos x="connsiteX0" y="connsiteY0"/>
                    </a:cxn>
                    <a:cxn ang="0">
                      <a:pos x="connsiteX1" y="connsiteY1"/>
                    </a:cxn>
                    <a:cxn ang="0">
                      <a:pos x="connsiteX2" y="connsiteY2"/>
                    </a:cxn>
                  </a:cxnLst>
                  <a:rect l="l" t="t" r="r" b="b"/>
                  <a:pathLst>
                    <a:path w="40267" h="53729">
                      <a:moveTo>
                        <a:pt x="-520" y="-638"/>
                      </a:moveTo>
                      <a:cubicBezTo>
                        <a:pt x="40818" y="26205"/>
                        <a:pt x="39744" y="54323"/>
                        <a:pt x="39744" y="53048"/>
                      </a:cubicBezTo>
                      <a:cubicBezTo>
                        <a:pt x="34913" y="31909"/>
                        <a:pt x="-118" y="-906"/>
                        <a:pt x="-520" y="-638"/>
                      </a:cubicBezTo>
                      <a:close/>
                    </a:path>
                  </a:pathLst>
                </a:custGeom>
                <a:solidFill>
                  <a:srgbClr val="FACDEF"/>
                </a:solidFill>
                <a:ln w="6656" cap="flat">
                  <a:noFill/>
                  <a:prstDash val="solid"/>
                  <a:miter/>
                </a:ln>
              </p:spPr>
              <p:txBody>
                <a:bodyPr rtlCol="0" anchor="ctr"/>
                <a:lstStyle/>
                <a:p>
                  <a:endParaRPr lang="zh-CN" altLang="en-US"/>
                </a:p>
              </p:txBody>
            </p:sp>
            <p:sp>
              <p:nvSpPr>
                <p:cNvPr id="841" name="îśľîdé">
                  <a:extLst>
                    <a:ext uri="{FF2B5EF4-FFF2-40B4-BE49-F238E27FC236}">
                      <a16:creationId xmlns:a16="http://schemas.microsoft.com/office/drawing/2014/main" id="{86933A51-8399-B64B-9A25-EFD0E38FFFD4}"/>
                    </a:ext>
                  </a:extLst>
                </p:cNvPr>
                <p:cNvSpPr/>
                <p:nvPr/>
              </p:nvSpPr>
              <p:spPr>
                <a:xfrm>
                  <a:off x="2070895" y="4091034"/>
                  <a:ext cx="63155" cy="6004"/>
                </a:xfrm>
                <a:custGeom>
                  <a:avLst/>
                  <a:gdLst>
                    <a:gd name="connsiteX0" fmla="*/ 62628 w 63155"/>
                    <a:gd name="connsiteY0" fmla="*/ -640 h 6004"/>
                    <a:gd name="connsiteX1" fmla="*/ -520 w 63155"/>
                    <a:gd name="connsiteY1" fmla="*/ 635 h 6004"/>
                    <a:gd name="connsiteX2" fmla="*/ 62628 w 63155"/>
                    <a:gd name="connsiteY2" fmla="*/ -640 h 6004"/>
                  </a:gdLst>
                  <a:ahLst/>
                  <a:cxnLst>
                    <a:cxn ang="0">
                      <a:pos x="connsiteX0" y="connsiteY0"/>
                    </a:cxn>
                    <a:cxn ang="0">
                      <a:pos x="connsiteX1" y="connsiteY1"/>
                    </a:cxn>
                    <a:cxn ang="0">
                      <a:pos x="connsiteX2" y="connsiteY2"/>
                    </a:cxn>
                  </a:cxnLst>
                  <a:rect l="l" t="t" r="r" b="b"/>
                  <a:pathLst>
                    <a:path w="63155" h="6004">
                      <a:moveTo>
                        <a:pt x="62628" y="-640"/>
                      </a:moveTo>
                      <a:cubicBezTo>
                        <a:pt x="63098" y="-640"/>
                        <a:pt x="40684" y="11976"/>
                        <a:pt x="-520" y="635"/>
                      </a:cubicBezTo>
                      <a:cubicBezTo>
                        <a:pt x="-520" y="166"/>
                        <a:pt x="42026" y="4796"/>
                        <a:pt x="62628" y="-640"/>
                      </a:cubicBezTo>
                      <a:close/>
                    </a:path>
                  </a:pathLst>
                </a:custGeom>
                <a:solidFill>
                  <a:srgbClr val="FACDEF"/>
                </a:solidFill>
                <a:ln w="6656" cap="flat">
                  <a:noFill/>
                  <a:prstDash val="solid"/>
                  <a:miter/>
                </a:ln>
              </p:spPr>
              <p:txBody>
                <a:bodyPr rtlCol="0" anchor="ctr"/>
                <a:lstStyle/>
                <a:p>
                  <a:endParaRPr lang="zh-CN" altLang="en-US"/>
                </a:p>
              </p:txBody>
            </p:sp>
            <p:sp>
              <p:nvSpPr>
                <p:cNvPr id="842" name="íṥḻîḓé">
                  <a:extLst>
                    <a:ext uri="{FF2B5EF4-FFF2-40B4-BE49-F238E27FC236}">
                      <a16:creationId xmlns:a16="http://schemas.microsoft.com/office/drawing/2014/main" id="{7E78FD9B-5B1D-6831-8591-4495005AAA16}"/>
                    </a:ext>
                  </a:extLst>
                </p:cNvPr>
                <p:cNvSpPr/>
                <p:nvPr/>
              </p:nvSpPr>
              <p:spPr>
                <a:xfrm>
                  <a:off x="2085860" y="4046944"/>
                  <a:ext cx="64490" cy="51270"/>
                </a:xfrm>
                <a:custGeom>
                  <a:avLst/>
                  <a:gdLst>
                    <a:gd name="connsiteX0" fmla="*/ -520 w 64490"/>
                    <a:gd name="connsiteY0" fmla="*/ 32310 h 51270"/>
                    <a:gd name="connsiteX1" fmla="*/ 44912 w 64490"/>
                    <a:gd name="connsiteY1" fmla="*/ 34860 h 51270"/>
                    <a:gd name="connsiteX2" fmla="*/ 12096 w 64490"/>
                    <a:gd name="connsiteY2" fmla="*/ -640 h 51270"/>
                    <a:gd name="connsiteX3" fmla="*/ 47931 w 64490"/>
                    <a:gd name="connsiteY3" fmla="*/ 34793 h 51270"/>
                    <a:gd name="connsiteX4" fmla="*/ 63970 w 64490"/>
                    <a:gd name="connsiteY4" fmla="*/ 32847 h 51270"/>
                    <a:gd name="connsiteX5" fmla="*/ 49140 w 64490"/>
                    <a:gd name="connsiteY5" fmla="*/ 37209 h 51270"/>
                    <a:gd name="connsiteX6" fmla="*/ 53032 w 64490"/>
                    <a:gd name="connsiteY6" fmla="*/ 50630 h 51270"/>
                    <a:gd name="connsiteX7" fmla="*/ 46321 w 64490"/>
                    <a:gd name="connsiteY7" fmla="*/ 37209 h 51270"/>
                    <a:gd name="connsiteX8" fmla="*/ -520 w 64490"/>
                    <a:gd name="connsiteY8" fmla="*/ 32310 h 5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490" h="51270">
                      <a:moveTo>
                        <a:pt x="-520" y="32310"/>
                      </a:moveTo>
                      <a:cubicBezTo>
                        <a:pt x="-520" y="32310"/>
                        <a:pt x="23907" y="34927"/>
                        <a:pt x="44912" y="34860"/>
                      </a:cubicBezTo>
                      <a:cubicBezTo>
                        <a:pt x="35510" y="21694"/>
                        <a:pt x="24484" y="9762"/>
                        <a:pt x="12096" y="-640"/>
                      </a:cubicBezTo>
                      <a:cubicBezTo>
                        <a:pt x="27229" y="7440"/>
                        <a:pt x="39684" y="19747"/>
                        <a:pt x="47931" y="34793"/>
                      </a:cubicBezTo>
                      <a:cubicBezTo>
                        <a:pt x="53334" y="34733"/>
                        <a:pt x="58709" y="34082"/>
                        <a:pt x="63970" y="32847"/>
                      </a:cubicBezTo>
                      <a:cubicBezTo>
                        <a:pt x="59340" y="35209"/>
                        <a:pt x="54314" y="36685"/>
                        <a:pt x="49140" y="37209"/>
                      </a:cubicBezTo>
                      <a:cubicBezTo>
                        <a:pt x="51287" y="41390"/>
                        <a:pt x="52609" y="45946"/>
                        <a:pt x="53032" y="50630"/>
                      </a:cubicBezTo>
                      <a:cubicBezTo>
                        <a:pt x="51381" y="45886"/>
                        <a:pt x="49126" y="41376"/>
                        <a:pt x="46321" y="37209"/>
                      </a:cubicBezTo>
                      <a:cubicBezTo>
                        <a:pt x="30537" y="38719"/>
                        <a:pt x="14612" y="37055"/>
                        <a:pt x="-520" y="32310"/>
                      </a:cubicBezTo>
                      <a:close/>
                    </a:path>
                  </a:pathLst>
                </a:custGeom>
                <a:solidFill>
                  <a:srgbClr val="FACDEF"/>
                </a:solidFill>
                <a:ln w="6656" cap="flat">
                  <a:noFill/>
                  <a:prstDash val="solid"/>
                  <a:miter/>
                </a:ln>
              </p:spPr>
              <p:txBody>
                <a:bodyPr rtlCol="0" anchor="ctr"/>
                <a:lstStyle/>
                <a:p>
                  <a:endParaRPr lang="zh-CN" altLang="en-US"/>
                </a:p>
              </p:txBody>
            </p:sp>
          </p:grpSp>
          <p:sp>
            <p:nvSpPr>
              <p:cNvPr id="828" name="íṩ1iḍé">
                <a:extLst>
                  <a:ext uri="{FF2B5EF4-FFF2-40B4-BE49-F238E27FC236}">
                    <a16:creationId xmlns:a16="http://schemas.microsoft.com/office/drawing/2014/main" id="{CEAC5893-2916-EE03-B328-2DD828E29F52}"/>
                  </a:ext>
                </a:extLst>
              </p:cNvPr>
              <p:cNvSpPr/>
              <p:nvPr/>
            </p:nvSpPr>
            <p:spPr>
              <a:xfrm>
                <a:off x="2119282" y="4066892"/>
                <a:ext cx="279653" cy="315565"/>
              </a:xfrm>
              <a:custGeom>
                <a:avLst/>
                <a:gdLst>
                  <a:gd name="connsiteX0" fmla="*/ -388 w 279653"/>
                  <a:gd name="connsiteY0" fmla="*/ 23838 h 315565"/>
                  <a:gd name="connsiteX1" fmla="*/ 2229 w 279653"/>
                  <a:gd name="connsiteY1" fmla="*/ 31690 h 315565"/>
                  <a:gd name="connsiteX2" fmla="*/ 120406 w 279653"/>
                  <a:gd name="connsiteY2" fmla="*/ 192011 h 315565"/>
                  <a:gd name="connsiteX3" fmla="*/ 128056 w 279653"/>
                  <a:gd name="connsiteY3" fmla="*/ 201674 h 315565"/>
                  <a:gd name="connsiteX4" fmla="*/ 247576 w 279653"/>
                  <a:gd name="connsiteY4" fmla="*/ 312134 h 315565"/>
                  <a:gd name="connsiteX5" fmla="*/ 247576 w 279653"/>
                  <a:gd name="connsiteY5" fmla="*/ 312134 h 315565"/>
                  <a:gd name="connsiteX6" fmla="*/ 250864 w 279653"/>
                  <a:gd name="connsiteY6" fmla="*/ 314147 h 315565"/>
                  <a:gd name="connsiteX7" fmla="*/ 254085 w 279653"/>
                  <a:gd name="connsiteY7" fmla="*/ 314885 h 315565"/>
                  <a:gd name="connsiteX8" fmla="*/ 254085 w 279653"/>
                  <a:gd name="connsiteY8" fmla="*/ 314885 h 315565"/>
                  <a:gd name="connsiteX9" fmla="*/ 256031 w 279653"/>
                  <a:gd name="connsiteY9" fmla="*/ 313543 h 315565"/>
                  <a:gd name="connsiteX10" fmla="*/ 259252 w 279653"/>
                  <a:gd name="connsiteY10" fmla="*/ 305893 h 315565"/>
                  <a:gd name="connsiteX11" fmla="*/ 260460 w 279653"/>
                  <a:gd name="connsiteY11" fmla="*/ 305423 h 315565"/>
                  <a:gd name="connsiteX12" fmla="*/ 267909 w 279653"/>
                  <a:gd name="connsiteY12" fmla="*/ 309114 h 315565"/>
                  <a:gd name="connsiteX13" fmla="*/ 270258 w 279653"/>
                  <a:gd name="connsiteY13" fmla="*/ 309114 h 315565"/>
                  <a:gd name="connsiteX14" fmla="*/ 272137 w 279653"/>
                  <a:gd name="connsiteY14" fmla="*/ 306295 h 315565"/>
                  <a:gd name="connsiteX15" fmla="*/ 230530 w 279653"/>
                  <a:gd name="connsiteY15" fmla="*/ 122218 h 315565"/>
                  <a:gd name="connsiteX16" fmla="*/ 221068 w 279653"/>
                  <a:gd name="connsiteY16" fmla="*/ 110072 h 315565"/>
                  <a:gd name="connsiteX17" fmla="*/ 116715 w 279653"/>
                  <a:gd name="connsiteY17" fmla="*/ 33904 h 315565"/>
                  <a:gd name="connsiteX18" fmla="*/ 116715 w 279653"/>
                  <a:gd name="connsiteY18" fmla="*/ 33904 h 315565"/>
                  <a:gd name="connsiteX19" fmla="*/ 21220 w 279653"/>
                  <a:gd name="connsiteY19" fmla="*/ -455 h 315565"/>
                  <a:gd name="connsiteX20" fmla="*/ 14040 w 279653"/>
                  <a:gd name="connsiteY20" fmla="*/ 417 h 315565"/>
                  <a:gd name="connsiteX21" fmla="*/ -388 w 279653"/>
                  <a:gd name="connsiteY21" fmla="*/ 23838 h 31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653" h="315565">
                    <a:moveTo>
                      <a:pt x="-388" y="23838"/>
                    </a:moveTo>
                    <a:cubicBezTo>
                      <a:pt x="-368" y="26663"/>
                      <a:pt x="551" y="29415"/>
                      <a:pt x="2229" y="31690"/>
                    </a:cubicBezTo>
                    <a:cubicBezTo>
                      <a:pt x="96985" y="142015"/>
                      <a:pt x="108192" y="183488"/>
                      <a:pt x="120406" y="192011"/>
                    </a:cubicBezTo>
                    <a:cubicBezTo>
                      <a:pt x="123023" y="195164"/>
                      <a:pt x="125574" y="198721"/>
                      <a:pt x="128056" y="201674"/>
                    </a:cubicBezTo>
                    <a:cubicBezTo>
                      <a:pt x="160825" y="245475"/>
                      <a:pt x="201332" y="282908"/>
                      <a:pt x="247576" y="312134"/>
                    </a:cubicBezTo>
                    <a:lnTo>
                      <a:pt x="247576" y="312134"/>
                    </a:lnTo>
                    <a:lnTo>
                      <a:pt x="250864" y="314147"/>
                    </a:lnTo>
                    <a:cubicBezTo>
                      <a:pt x="251817" y="314771"/>
                      <a:pt x="252958" y="315033"/>
                      <a:pt x="254085" y="314885"/>
                    </a:cubicBezTo>
                    <a:lnTo>
                      <a:pt x="254085" y="314885"/>
                    </a:lnTo>
                    <a:cubicBezTo>
                      <a:pt x="254931" y="314838"/>
                      <a:pt x="255682" y="314315"/>
                      <a:pt x="256031" y="313543"/>
                    </a:cubicBezTo>
                    <a:lnTo>
                      <a:pt x="259252" y="305893"/>
                    </a:lnTo>
                    <a:cubicBezTo>
                      <a:pt x="259487" y="305463"/>
                      <a:pt x="259998" y="305262"/>
                      <a:pt x="260460" y="305423"/>
                    </a:cubicBezTo>
                    <a:lnTo>
                      <a:pt x="267909" y="309114"/>
                    </a:lnTo>
                    <a:cubicBezTo>
                      <a:pt x="268634" y="309550"/>
                      <a:pt x="269533" y="309550"/>
                      <a:pt x="270258" y="309114"/>
                    </a:cubicBezTo>
                    <a:cubicBezTo>
                      <a:pt x="271151" y="308383"/>
                      <a:pt x="271802" y="307403"/>
                      <a:pt x="272137" y="306295"/>
                    </a:cubicBezTo>
                    <a:cubicBezTo>
                      <a:pt x="276768" y="293880"/>
                      <a:pt x="298578" y="209928"/>
                      <a:pt x="230530" y="122218"/>
                    </a:cubicBezTo>
                    <a:lnTo>
                      <a:pt x="221068" y="110072"/>
                    </a:lnTo>
                    <a:cubicBezTo>
                      <a:pt x="213485" y="101885"/>
                      <a:pt x="190937" y="71954"/>
                      <a:pt x="116715" y="33904"/>
                    </a:cubicBezTo>
                    <a:lnTo>
                      <a:pt x="116715" y="33904"/>
                    </a:lnTo>
                    <a:cubicBezTo>
                      <a:pt x="86241" y="18986"/>
                      <a:pt x="54218" y="7464"/>
                      <a:pt x="21220" y="-455"/>
                    </a:cubicBezTo>
                    <a:cubicBezTo>
                      <a:pt x="18791" y="-878"/>
                      <a:pt x="16295" y="-569"/>
                      <a:pt x="14040" y="417"/>
                    </a:cubicBezTo>
                    <a:cubicBezTo>
                      <a:pt x="4443" y="4008"/>
                      <a:pt x="-1495" y="13651"/>
                      <a:pt x="-388" y="23838"/>
                    </a:cubicBezTo>
                    <a:close/>
                  </a:path>
                </a:pathLst>
              </a:custGeom>
              <a:gradFill>
                <a:gsLst>
                  <a:gs pos="0">
                    <a:srgbClr val="FF73BE"/>
                  </a:gs>
                  <a:gs pos="50000">
                    <a:srgbClr val="FFA2D4"/>
                  </a:gs>
                  <a:gs pos="100000">
                    <a:srgbClr val="FFD1EA"/>
                  </a:gs>
                </a:gsLst>
                <a:lin ang="19477892" scaled="1"/>
              </a:gradFill>
              <a:ln w="6656" cap="flat">
                <a:noFill/>
                <a:prstDash val="solid"/>
                <a:miter/>
              </a:ln>
            </p:spPr>
            <p:txBody>
              <a:bodyPr rtlCol="0" anchor="ctr"/>
              <a:lstStyle/>
              <a:p>
                <a:endParaRPr lang="zh-CN" altLang="en-US"/>
              </a:p>
            </p:txBody>
          </p:sp>
          <p:sp>
            <p:nvSpPr>
              <p:cNvPr id="829" name="íṧḻîḑê">
                <a:extLst>
                  <a:ext uri="{FF2B5EF4-FFF2-40B4-BE49-F238E27FC236}">
                    <a16:creationId xmlns:a16="http://schemas.microsoft.com/office/drawing/2014/main" id="{E5E85604-CC0B-4058-CC21-B75F3B44BD8A}"/>
                  </a:ext>
                </a:extLst>
              </p:cNvPr>
              <p:cNvSpPr/>
              <p:nvPr/>
            </p:nvSpPr>
            <p:spPr>
              <a:xfrm>
                <a:off x="2119274" y="4066825"/>
                <a:ext cx="254814" cy="315591"/>
              </a:xfrm>
              <a:custGeom>
                <a:avLst/>
                <a:gdLst>
                  <a:gd name="connsiteX0" fmla="*/ -381 w 254814"/>
                  <a:gd name="connsiteY0" fmla="*/ 23905 h 315591"/>
                  <a:gd name="connsiteX1" fmla="*/ 2236 w 254814"/>
                  <a:gd name="connsiteY1" fmla="*/ 31757 h 315591"/>
                  <a:gd name="connsiteX2" fmla="*/ 120413 w 254814"/>
                  <a:gd name="connsiteY2" fmla="*/ 192078 h 315591"/>
                  <a:gd name="connsiteX3" fmla="*/ 128064 w 254814"/>
                  <a:gd name="connsiteY3" fmla="*/ 201741 h 315591"/>
                  <a:gd name="connsiteX4" fmla="*/ 247583 w 254814"/>
                  <a:gd name="connsiteY4" fmla="*/ 312201 h 315591"/>
                  <a:gd name="connsiteX5" fmla="*/ 247583 w 254814"/>
                  <a:gd name="connsiteY5" fmla="*/ 312201 h 315591"/>
                  <a:gd name="connsiteX6" fmla="*/ 254294 w 254814"/>
                  <a:gd name="connsiteY6" fmla="*/ 314952 h 315591"/>
                  <a:gd name="connsiteX7" fmla="*/ 109542 w 254814"/>
                  <a:gd name="connsiteY7" fmla="*/ 133224 h 315591"/>
                  <a:gd name="connsiteX8" fmla="*/ 36663 w 254814"/>
                  <a:gd name="connsiteY8" fmla="*/ 30683 h 315591"/>
                  <a:gd name="connsiteX9" fmla="*/ 116723 w 254814"/>
                  <a:gd name="connsiteY9" fmla="*/ 33904 h 315591"/>
                  <a:gd name="connsiteX10" fmla="*/ 21228 w 254814"/>
                  <a:gd name="connsiteY10" fmla="*/ -455 h 315591"/>
                  <a:gd name="connsiteX11" fmla="*/ 14048 w 254814"/>
                  <a:gd name="connsiteY11" fmla="*/ 417 h 315591"/>
                  <a:gd name="connsiteX12" fmla="*/ -381 w 254814"/>
                  <a:gd name="connsiteY12" fmla="*/ 23905 h 315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814" h="315591">
                    <a:moveTo>
                      <a:pt x="-381" y="23905"/>
                    </a:moveTo>
                    <a:cubicBezTo>
                      <a:pt x="-361" y="26730"/>
                      <a:pt x="559" y="29482"/>
                      <a:pt x="2236" y="31757"/>
                    </a:cubicBezTo>
                    <a:cubicBezTo>
                      <a:pt x="96993" y="142082"/>
                      <a:pt x="108200" y="183555"/>
                      <a:pt x="120413" y="192078"/>
                    </a:cubicBezTo>
                    <a:cubicBezTo>
                      <a:pt x="123031" y="195231"/>
                      <a:pt x="125581" y="198788"/>
                      <a:pt x="128064" y="201741"/>
                    </a:cubicBezTo>
                    <a:cubicBezTo>
                      <a:pt x="160833" y="245542"/>
                      <a:pt x="201339" y="282975"/>
                      <a:pt x="247583" y="312201"/>
                    </a:cubicBezTo>
                    <a:lnTo>
                      <a:pt x="247583" y="312201"/>
                    </a:lnTo>
                    <a:lnTo>
                      <a:pt x="254294" y="314952"/>
                    </a:lnTo>
                    <a:cubicBezTo>
                      <a:pt x="198057" y="249992"/>
                      <a:pt x="150880" y="186172"/>
                      <a:pt x="109542" y="133224"/>
                    </a:cubicBezTo>
                    <a:cubicBezTo>
                      <a:pt x="69277" y="80812"/>
                      <a:pt x="35321" y="39273"/>
                      <a:pt x="36663" y="30683"/>
                    </a:cubicBezTo>
                    <a:cubicBezTo>
                      <a:pt x="38005" y="16724"/>
                      <a:pt x="93302" y="25650"/>
                      <a:pt x="116723" y="33904"/>
                    </a:cubicBezTo>
                    <a:cubicBezTo>
                      <a:pt x="86249" y="18986"/>
                      <a:pt x="54225" y="7464"/>
                      <a:pt x="21228" y="-455"/>
                    </a:cubicBezTo>
                    <a:cubicBezTo>
                      <a:pt x="18798" y="-878"/>
                      <a:pt x="16302" y="-569"/>
                      <a:pt x="14048" y="417"/>
                    </a:cubicBezTo>
                    <a:cubicBezTo>
                      <a:pt x="4424" y="4014"/>
                      <a:pt x="-1522" y="13691"/>
                      <a:pt x="-381" y="23905"/>
                    </a:cubicBezTo>
                    <a:close/>
                  </a:path>
                </a:pathLst>
              </a:custGeom>
              <a:solidFill>
                <a:srgbClr val="FACDEF"/>
              </a:solidFill>
              <a:ln w="6656" cap="flat">
                <a:noFill/>
                <a:prstDash val="solid"/>
                <a:miter/>
              </a:ln>
            </p:spPr>
            <p:txBody>
              <a:bodyPr rtlCol="0" anchor="ctr"/>
              <a:lstStyle/>
              <a:p>
                <a:endParaRPr lang="zh-CN" altLang="en-US"/>
              </a:p>
            </p:txBody>
          </p:sp>
          <p:sp>
            <p:nvSpPr>
              <p:cNvPr id="830" name="is1îde">
                <a:extLst>
                  <a:ext uri="{FF2B5EF4-FFF2-40B4-BE49-F238E27FC236}">
                    <a16:creationId xmlns:a16="http://schemas.microsoft.com/office/drawing/2014/main" id="{FC5BA3F5-2245-55BB-F5A0-9A4B564D2EDA}"/>
                  </a:ext>
                </a:extLst>
              </p:cNvPr>
              <p:cNvSpPr/>
              <p:nvPr/>
            </p:nvSpPr>
            <p:spPr>
              <a:xfrm>
                <a:off x="2367715" y="4301460"/>
                <a:ext cx="9907" cy="10202"/>
              </a:xfrm>
              <a:custGeom>
                <a:avLst/>
                <a:gdLst>
                  <a:gd name="connsiteX0" fmla="*/ 1961 w 9907"/>
                  <a:gd name="connsiteY0" fmla="*/ -78 h 10202"/>
                  <a:gd name="connsiteX1" fmla="*/ 350 w 9907"/>
                  <a:gd name="connsiteY1" fmla="*/ 7706 h 10202"/>
                  <a:gd name="connsiteX2" fmla="*/ 7531 w 9907"/>
                  <a:gd name="connsiteY2" fmla="*/ 8397 h 10202"/>
                  <a:gd name="connsiteX3" fmla="*/ 8222 w 9907"/>
                  <a:gd name="connsiteY3" fmla="*/ 1217 h 10202"/>
                  <a:gd name="connsiteX4" fmla="*/ 1961 w 9907"/>
                  <a:gd name="connsiteY4" fmla="*/ -78 h 102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7" h="10202">
                    <a:moveTo>
                      <a:pt x="1961" y="-78"/>
                    </a:moveTo>
                    <a:cubicBezTo>
                      <a:pt x="-563" y="1673"/>
                      <a:pt x="-1274" y="5096"/>
                      <a:pt x="350" y="7706"/>
                    </a:cubicBezTo>
                    <a:cubicBezTo>
                      <a:pt x="2142" y="9880"/>
                      <a:pt x="5356" y="10189"/>
                      <a:pt x="7531" y="8397"/>
                    </a:cubicBezTo>
                    <a:cubicBezTo>
                      <a:pt x="9705" y="6605"/>
                      <a:pt x="10014" y="3391"/>
                      <a:pt x="8222" y="1217"/>
                    </a:cubicBezTo>
                    <a:cubicBezTo>
                      <a:pt x="6698" y="-629"/>
                      <a:pt x="4095" y="-1172"/>
                      <a:pt x="1961" y="-78"/>
                    </a:cubicBezTo>
                    <a:close/>
                  </a:path>
                </a:pathLst>
              </a:custGeom>
              <a:solidFill>
                <a:srgbClr val="262666"/>
              </a:solidFill>
              <a:ln w="6656" cap="flat">
                <a:noFill/>
                <a:prstDash val="solid"/>
                <a:miter/>
              </a:ln>
            </p:spPr>
            <p:txBody>
              <a:bodyPr rtlCol="0" anchor="ctr"/>
              <a:lstStyle/>
              <a:p>
                <a:endParaRPr lang="zh-CN" altLang="en-US"/>
              </a:p>
            </p:txBody>
          </p:sp>
          <p:sp>
            <p:nvSpPr>
              <p:cNvPr id="831" name="ïŝ1iḓê">
                <a:extLst>
                  <a:ext uri="{FF2B5EF4-FFF2-40B4-BE49-F238E27FC236}">
                    <a16:creationId xmlns:a16="http://schemas.microsoft.com/office/drawing/2014/main" id="{EE44B5B7-1AAF-C198-580E-0593802105EB}"/>
                  </a:ext>
                </a:extLst>
              </p:cNvPr>
              <p:cNvSpPr/>
              <p:nvPr/>
            </p:nvSpPr>
            <p:spPr>
              <a:xfrm>
                <a:off x="2367450" y="4302357"/>
                <a:ext cx="9389" cy="11150"/>
              </a:xfrm>
              <a:custGeom>
                <a:avLst/>
                <a:gdLst>
                  <a:gd name="connsiteX0" fmla="*/ 1622 w 9389"/>
                  <a:gd name="connsiteY0" fmla="*/ 5937 h 11150"/>
                  <a:gd name="connsiteX1" fmla="*/ 8869 w 9389"/>
                  <a:gd name="connsiteY1" fmla="*/ 9158 h 11150"/>
                  <a:gd name="connsiteX2" fmla="*/ 8869 w 9389"/>
                  <a:gd name="connsiteY2" fmla="*/ 9158 h 11150"/>
                  <a:gd name="connsiteX3" fmla="*/ 7527 w 9389"/>
                  <a:gd name="connsiteY3" fmla="*/ 10165 h 11150"/>
                  <a:gd name="connsiteX4" fmla="*/ 347 w 9389"/>
                  <a:gd name="connsiteY4" fmla="*/ 6943 h 11150"/>
                  <a:gd name="connsiteX5" fmla="*/ 1689 w 9389"/>
                  <a:gd name="connsiteY5" fmla="*/ -640 h 11150"/>
                  <a:gd name="connsiteX6" fmla="*/ 1622 w 9389"/>
                  <a:gd name="connsiteY6" fmla="*/ 5937 h 1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89" h="11150">
                    <a:moveTo>
                      <a:pt x="1622" y="5937"/>
                    </a:moveTo>
                    <a:cubicBezTo>
                      <a:pt x="2749" y="8816"/>
                      <a:pt x="5977" y="10252"/>
                      <a:pt x="8869" y="9158"/>
                    </a:cubicBezTo>
                    <a:lnTo>
                      <a:pt x="8869" y="9158"/>
                    </a:lnTo>
                    <a:cubicBezTo>
                      <a:pt x="8480" y="9567"/>
                      <a:pt x="8030" y="9903"/>
                      <a:pt x="7527" y="10165"/>
                    </a:cubicBezTo>
                    <a:cubicBezTo>
                      <a:pt x="4655" y="11218"/>
                      <a:pt x="1467" y="9789"/>
                      <a:pt x="347" y="6943"/>
                    </a:cubicBezTo>
                    <a:cubicBezTo>
                      <a:pt x="-1204" y="4440"/>
                      <a:pt x="-626" y="1179"/>
                      <a:pt x="1689" y="-640"/>
                    </a:cubicBezTo>
                    <a:cubicBezTo>
                      <a:pt x="434" y="1367"/>
                      <a:pt x="407" y="3903"/>
                      <a:pt x="1622" y="5937"/>
                    </a:cubicBezTo>
                    <a:close/>
                  </a:path>
                </a:pathLst>
              </a:custGeom>
              <a:solidFill>
                <a:srgbClr val="FFFFFF"/>
              </a:solidFill>
              <a:ln w="6656" cap="flat">
                <a:noFill/>
                <a:prstDash val="solid"/>
                <a:miter/>
              </a:ln>
            </p:spPr>
            <p:txBody>
              <a:bodyPr rtlCol="0" anchor="ctr"/>
              <a:lstStyle/>
              <a:p>
                <a:endParaRPr lang="zh-CN" altLang="en-US"/>
              </a:p>
            </p:txBody>
          </p:sp>
          <p:sp>
            <p:nvSpPr>
              <p:cNvPr id="832" name="ï$lîḍé">
                <a:extLst>
                  <a:ext uri="{FF2B5EF4-FFF2-40B4-BE49-F238E27FC236}">
                    <a16:creationId xmlns:a16="http://schemas.microsoft.com/office/drawing/2014/main" id="{8B22B74C-AAF4-C3E8-BAA3-596815FD955E}"/>
                  </a:ext>
                </a:extLst>
              </p:cNvPr>
              <p:cNvSpPr/>
              <p:nvPr/>
            </p:nvSpPr>
            <p:spPr>
              <a:xfrm>
                <a:off x="2373711" y="4306350"/>
                <a:ext cx="3121" cy="3481"/>
              </a:xfrm>
              <a:custGeom>
                <a:avLst/>
                <a:gdLst>
                  <a:gd name="connsiteX0" fmla="*/ 193 w 3121"/>
                  <a:gd name="connsiteY0" fmla="*/ -539 h 3481"/>
                  <a:gd name="connsiteX1" fmla="*/ -277 w 3121"/>
                  <a:gd name="connsiteY1" fmla="*/ 1810 h 3481"/>
                  <a:gd name="connsiteX2" fmla="*/ 1870 w 3121"/>
                  <a:gd name="connsiteY2" fmla="*/ 2749 h 3481"/>
                  <a:gd name="connsiteX3" fmla="*/ 2340 w 3121"/>
                  <a:gd name="connsiteY3" fmla="*/ 468 h 3481"/>
                  <a:gd name="connsiteX4" fmla="*/ 193 w 3121"/>
                  <a:gd name="connsiteY4" fmla="*/ -539 h 3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1" h="3481">
                    <a:moveTo>
                      <a:pt x="193" y="-539"/>
                    </a:moveTo>
                    <a:cubicBezTo>
                      <a:pt x="-532" y="11"/>
                      <a:pt x="-733" y="1018"/>
                      <a:pt x="-277" y="1810"/>
                    </a:cubicBezTo>
                    <a:cubicBezTo>
                      <a:pt x="92" y="2628"/>
                      <a:pt x="1018" y="3038"/>
                      <a:pt x="1870" y="2749"/>
                    </a:cubicBezTo>
                    <a:cubicBezTo>
                      <a:pt x="2615" y="2239"/>
                      <a:pt x="2824" y="1232"/>
                      <a:pt x="2340" y="468"/>
                    </a:cubicBezTo>
                    <a:cubicBezTo>
                      <a:pt x="2025" y="-405"/>
                      <a:pt x="1065" y="-854"/>
                      <a:pt x="193" y="-539"/>
                    </a:cubicBezTo>
                    <a:close/>
                  </a:path>
                </a:pathLst>
              </a:custGeom>
              <a:solidFill>
                <a:srgbClr val="FFFFFF"/>
              </a:solidFill>
              <a:ln w="6656" cap="flat">
                <a:noFill/>
                <a:prstDash val="solid"/>
                <a:miter/>
              </a:ln>
            </p:spPr>
            <p:txBody>
              <a:bodyPr rtlCol="0" anchor="ctr"/>
              <a:lstStyle/>
              <a:p>
                <a:endParaRPr lang="zh-CN" altLang="en-US"/>
              </a:p>
            </p:txBody>
          </p:sp>
          <p:sp>
            <p:nvSpPr>
              <p:cNvPr id="833" name="ïšlïḑé">
                <a:extLst>
                  <a:ext uri="{FF2B5EF4-FFF2-40B4-BE49-F238E27FC236}">
                    <a16:creationId xmlns:a16="http://schemas.microsoft.com/office/drawing/2014/main" id="{A1A103FA-FF02-E7F8-BC52-C70BBF9E60AD}"/>
                  </a:ext>
                </a:extLst>
              </p:cNvPr>
              <p:cNvSpPr/>
              <p:nvPr/>
            </p:nvSpPr>
            <p:spPr>
              <a:xfrm>
                <a:off x="2302484" y="4255985"/>
                <a:ext cx="85763" cy="76100"/>
              </a:xfrm>
              <a:custGeom>
                <a:avLst/>
                <a:gdLst>
                  <a:gd name="connsiteX0" fmla="*/ 80881 w 85763"/>
                  <a:gd name="connsiteY0" fmla="*/ 2917 h 76100"/>
                  <a:gd name="connsiteX1" fmla="*/ 65849 w 85763"/>
                  <a:gd name="connsiteY1" fmla="*/ 3790 h 76100"/>
                  <a:gd name="connsiteX2" fmla="*/ 6190 w 85763"/>
                  <a:gd name="connsiteY2" fmla="*/ 53382 h 76100"/>
                  <a:gd name="connsiteX3" fmla="*/ 1627 w 85763"/>
                  <a:gd name="connsiteY3" fmla="*/ 75461 h 76100"/>
                  <a:gd name="connsiteX4" fmla="*/ -520 w 85763"/>
                  <a:gd name="connsiteY4" fmla="*/ 73515 h 76100"/>
                  <a:gd name="connsiteX5" fmla="*/ 14109 w 85763"/>
                  <a:gd name="connsiteY5" fmla="*/ 31774 h 76100"/>
                  <a:gd name="connsiteX6" fmla="*/ 60749 w 85763"/>
                  <a:gd name="connsiteY6" fmla="*/ 971 h 76100"/>
                  <a:gd name="connsiteX7" fmla="*/ 77794 w 85763"/>
                  <a:gd name="connsiteY7" fmla="*/ -640 h 76100"/>
                  <a:gd name="connsiteX8" fmla="*/ 84103 w 85763"/>
                  <a:gd name="connsiteY8" fmla="*/ -640 h 76100"/>
                  <a:gd name="connsiteX9" fmla="*/ 85243 w 85763"/>
                  <a:gd name="connsiteY9" fmla="*/ 2850 h 76100"/>
                  <a:gd name="connsiteX10" fmla="*/ 80881 w 85763"/>
                  <a:gd name="connsiteY10" fmla="*/ 2917 h 7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63" h="76100">
                    <a:moveTo>
                      <a:pt x="80881" y="2917"/>
                    </a:moveTo>
                    <a:cubicBezTo>
                      <a:pt x="75855" y="2736"/>
                      <a:pt x="70822" y="3025"/>
                      <a:pt x="65849" y="3790"/>
                    </a:cubicBezTo>
                    <a:cubicBezTo>
                      <a:pt x="38181" y="7695"/>
                      <a:pt x="15089" y="26895"/>
                      <a:pt x="6190" y="53382"/>
                    </a:cubicBezTo>
                    <a:cubicBezTo>
                      <a:pt x="3627" y="60489"/>
                      <a:pt x="2090" y="67925"/>
                      <a:pt x="1627" y="75461"/>
                    </a:cubicBezTo>
                    <a:lnTo>
                      <a:pt x="-520" y="73515"/>
                    </a:lnTo>
                    <a:cubicBezTo>
                      <a:pt x="634" y="58563"/>
                      <a:pt x="5680" y="44175"/>
                      <a:pt x="14109" y="31774"/>
                    </a:cubicBezTo>
                    <a:cubicBezTo>
                      <a:pt x="24974" y="15742"/>
                      <a:pt x="41744" y="4669"/>
                      <a:pt x="60749" y="971"/>
                    </a:cubicBezTo>
                    <a:cubicBezTo>
                      <a:pt x="66366" y="-109"/>
                      <a:pt x="72077" y="-653"/>
                      <a:pt x="77794" y="-640"/>
                    </a:cubicBezTo>
                    <a:lnTo>
                      <a:pt x="84103" y="-640"/>
                    </a:lnTo>
                    <a:cubicBezTo>
                      <a:pt x="84505" y="568"/>
                      <a:pt x="84908" y="1710"/>
                      <a:pt x="85243" y="2850"/>
                    </a:cubicBezTo>
                    <a:cubicBezTo>
                      <a:pt x="83767" y="3051"/>
                      <a:pt x="82358" y="2917"/>
                      <a:pt x="80881" y="2917"/>
                    </a:cubicBezTo>
                    <a:close/>
                  </a:path>
                </a:pathLst>
              </a:custGeom>
              <a:solidFill>
                <a:srgbClr val="FACDEF"/>
              </a:solidFill>
              <a:ln w="6656" cap="flat">
                <a:noFill/>
                <a:prstDash val="solid"/>
                <a:miter/>
              </a:ln>
            </p:spPr>
            <p:txBody>
              <a:bodyPr rtlCol="0" anchor="ctr"/>
              <a:lstStyle/>
              <a:p>
                <a:endParaRPr lang="zh-CN" altLang="en-US"/>
              </a:p>
            </p:txBody>
          </p:sp>
          <p:sp>
            <p:nvSpPr>
              <p:cNvPr id="834" name="ïŝḷîḋê">
                <a:extLst>
                  <a:ext uri="{FF2B5EF4-FFF2-40B4-BE49-F238E27FC236}">
                    <a16:creationId xmlns:a16="http://schemas.microsoft.com/office/drawing/2014/main" id="{2A01E741-1D56-89F1-378F-28A94FC1B88C}"/>
                  </a:ext>
                </a:extLst>
              </p:cNvPr>
              <p:cNvSpPr/>
              <p:nvPr/>
            </p:nvSpPr>
            <p:spPr>
              <a:xfrm>
                <a:off x="2361137" y="4335978"/>
                <a:ext cx="23353" cy="40264"/>
              </a:xfrm>
              <a:custGeom>
                <a:avLst/>
                <a:gdLst>
                  <a:gd name="connsiteX0" fmla="*/ 22833 w 23353"/>
                  <a:gd name="connsiteY0" fmla="*/ 38618 h 40264"/>
                  <a:gd name="connsiteX1" fmla="*/ 18538 w 23353"/>
                  <a:gd name="connsiteY1" fmla="*/ 36538 h 40264"/>
                  <a:gd name="connsiteX2" fmla="*/ 17330 w 23353"/>
                  <a:gd name="connsiteY2" fmla="*/ 37008 h 40264"/>
                  <a:gd name="connsiteX3" fmla="*/ 16189 w 23353"/>
                  <a:gd name="connsiteY3" fmla="*/ 39625 h 40264"/>
                  <a:gd name="connsiteX4" fmla="*/ -520 w 23353"/>
                  <a:gd name="connsiteY4" fmla="*/ -640 h 40264"/>
                  <a:gd name="connsiteX5" fmla="*/ 22833 w 23353"/>
                  <a:gd name="connsiteY5" fmla="*/ 38618 h 4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53" h="40264">
                    <a:moveTo>
                      <a:pt x="22833" y="38618"/>
                    </a:moveTo>
                    <a:lnTo>
                      <a:pt x="18538" y="36538"/>
                    </a:lnTo>
                    <a:cubicBezTo>
                      <a:pt x="18075" y="36350"/>
                      <a:pt x="17545" y="36551"/>
                      <a:pt x="17330" y="37008"/>
                    </a:cubicBezTo>
                    <a:lnTo>
                      <a:pt x="16189" y="39625"/>
                    </a:lnTo>
                    <a:cubicBezTo>
                      <a:pt x="7875" y="27519"/>
                      <a:pt x="2177" y="13802"/>
                      <a:pt x="-520" y="-640"/>
                    </a:cubicBezTo>
                    <a:cubicBezTo>
                      <a:pt x="4117" y="14077"/>
                      <a:pt x="12109" y="27519"/>
                      <a:pt x="22833" y="38618"/>
                    </a:cubicBezTo>
                    <a:close/>
                  </a:path>
                </a:pathLst>
              </a:custGeom>
              <a:solidFill>
                <a:srgbClr val="FACDEF"/>
              </a:solidFill>
              <a:ln w="6656" cap="flat">
                <a:noFill/>
                <a:prstDash val="solid"/>
                <a:miter/>
              </a:ln>
            </p:spPr>
            <p:txBody>
              <a:bodyPr rtlCol="0" anchor="ctr"/>
              <a:lstStyle/>
              <a:p>
                <a:endParaRPr lang="zh-CN" altLang="en-US"/>
              </a:p>
            </p:txBody>
          </p:sp>
          <p:sp>
            <p:nvSpPr>
              <p:cNvPr id="835" name="išḷíḑe">
                <a:extLst>
                  <a:ext uri="{FF2B5EF4-FFF2-40B4-BE49-F238E27FC236}">
                    <a16:creationId xmlns:a16="http://schemas.microsoft.com/office/drawing/2014/main" id="{1CE5EF5D-6BE4-B24E-792C-ADADAFCD73F2}"/>
                  </a:ext>
                </a:extLst>
              </p:cNvPr>
              <p:cNvSpPr/>
              <p:nvPr/>
            </p:nvSpPr>
            <p:spPr>
              <a:xfrm>
                <a:off x="2319932" y="4281992"/>
                <a:ext cx="35634" cy="48887"/>
              </a:xfrm>
              <a:custGeom>
                <a:avLst/>
                <a:gdLst>
                  <a:gd name="connsiteX0" fmla="*/ 35114 w 35634"/>
                  <a:gd name="connsiteY0" fmla="*/ -608 h 48887"/>
                  <a:gd name="connsiteX1" fmla="*/ -520 w 35634"/>
                  <a:gd name="connsiteY1" fmla="*/ 48246 h 48887"/>
                  <a:gd name="connsiteX2" fmla="*/ 35114 w 35634"/>
                  <a:gd name="connsiteY2" fmla="*/ -608 h 48887"/>
                </a:gdLst>
                <a:ahLst/>
                <a:cxnLst>
                  <a:cxn ang="0">
                    <a:pos x="connsiteX0" y="connsiteY0"/>
                  </a:cxn>
                  <a:cxn ang="0">
                    <a:pos x="connsiteX1" y="connsiteY1"/>
                  </a:cxn>
                  <a:cxn ang="0">
                    <a:pos x="connsiteX2" y="connsiteY2"/>
                  </a:cxn>
                </a:cxnLst>
                <a:rect l="l" t="t" r="r" b="b"/>
                <a:pathLst>
                  <a:path w="35634" h="48887">
                    <a:moveTo>
                      <a:pt x="35114" y="-608"/>
                    </a:moveTo>
                    <a:cubicBezTo>
                      <a:pt x="34644" y="-1078"/>
                      <a:pt x="2701" y="3217"/>
                      <a:pt x="-520" y="48246"/>
                    </a:cubicBezTo>
                    <a:cubicBezTo>
                      <a:pt x="-185" y="48515"/>
                      <a:pt x="3707" y="10867"/>
                      <a:pt x="35114" y="-608"/>
                    </a:cubicBezTo>
                    <a:close/>
                  </a:path>
                </a:pathLst>
              </a:custGeom>
              <a:solidFill>
                <a:srgbClr val="FACDEF"/>
              </a:solidFill>
              <a:ln w="6656" cap="flat">
                <a:noFill/>
                <a:prstDash val="solid"/>
                <a:miter/>
              </a:ln>
            </p:spPr>
            <p:txBody>
              <a:bodyPr rtlCol="0" anchor="ctr"/>
              <a:lstStyle/>
              <a:p>
                <a:endParaRPr lang="zh-CN" altLang="en-US"/>
              </a:p>
            </p:txBody>
          </p:sp>
          <p:sp>
            <p:nvSpPr>
              <p:cNvPr id="836" name="îŝļïḓe">
                <a:extLst>
                  <a:ext uri="{FF2B5EF4-FFF2-40B4-BE49-F238E27FC236}">
                    <a16:creationId xmlns:a16="http://schemas.microsoft.com/office/drawing/2014/main" id="{96539ACD-00CB-7C28-FDF9-5EFA06FE5C77}"/>
                  </a:ext>
                </a:extLst>
              </p:cNvPr>
              <p:cNvSpPr/>
              <p:nvPr/>
            </p:nvSpPr>
            <p:spPr>
              <a:xfrm>
                <a:off x="2233343" y="4215887"/>
                <a:ext cx="62881" cy="51405"/>
              </a:xfrm>
              <a:custGeom>
                <a:avLst/>
                <a:gdLst>
                  <a:gd name="connsiteX0" fmla="*/ 1378 w 62881"/>
                  <a:gd name="connsiteY0" fmla="*/ 17380 h 51405"/>
                  <a:gd name="connsiteX1" fmla="*/ 8492 w 62881"/>
                  <a:gd name="connsiteY1" fmla="*/ 10267 h 51405"/>
                  <a:gd name="connsiteX2" fmla="*/ 19229 w 62881"/>
                  <a:gd name="connsiteY2" fmla="*/ -604 h 51405"/>
                  <a:gd name="connsiteX3" fmla="*/ 61440 w 62881"/>
                  <a:gd name="connsiteY3" fmla="*/ 39660 h 51405"/>
                  <a:gd name="connsiteX4" fmla="*/ 61440 w 62881"/>
                  <a:gd name="connsiteY4" fmla="*/ 44492 h 51405"/>
                  <a:gd name="connsiteX5" fmla="*/ 56273 w 62881"/>
                  <a:gd name="connsiteY5" fmla="*/ 49794 h 51405"/>
                  <a:gd name="connsiteX6" fmla="*/ 52649 w 62881"/>
                  <a:gd name="connsiteY6" fmla="*/ 50465 h 51405"/>
                  <a:gd name="connsiteX7" fmla="*/ 1378 w 62881"/>
                  <a:gd name="connsiteY7" fmla="*/ 17380 h 5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81" h="51405">
                    <a:moveTo>
                      <a:pt x="1378" y="17380"/>
                    </a:moveTo>
                    <a:cubicBezTo>
                      <a:pt x="4465" y="15434"/>
                      <a:pt x="4331" y="11408"/>
                      <a:pt x="8492" y="10267"/>
                    </a:cubicBezTo>
                    <a:cubicBezTo>
                      <a:pt x="12653" y="9126"/>
                      <a:pt x="12451" y="603"/>
                      <a:pt x="19229" y="-604"/>
                    </a:cubicBezTo>
                    <a:cubicBezTo>
                      <a:pt x="26007" y="-1812"/>
                      <a:pt x="53320" y="28319"/>
                      <a:pt x="61440" y="39660"/>
                    </a:cubicBezTo>
                    <a:cubicBezTo>
                      <a:pt x="62668" y="41036"/>
                      <a:pt x="62668" y="43116"/>
                      <a:pt x="61440" y="44492"/>
                    </a:cubicBezTo>
                    <a:cubicBezTo>
                      <a:pt x="59762" y="46304"/>
                      <a:pt x="58018" y="48049"/>
                      <a:pt x="56273" y="49794"/>
                    </a:cubicBezTo>
                    <a:cubicBezTo>
                      <a:pt x="55333" y="50773"/>
                      <a:pt x="53877" y="51042"/>
                      <a:pt x="52649" y="50465"/>
                    </a:cubicBezTo>
                    <a:cubicBezTo>
                      <a:pt x="10975" y="33285"/>
                      <a:pt x="-6675" y="23152"/>
                      <a:pt x="1378" y="17380"/>
                    </a:cubicBezTo>
                    <a:close/>
                  </a:path>
                </a:pathLst>
              </a:custGeom>
              <a:solidFill>
                <a:srgbClr val="FFA6E7"/>
              </a:solidFill>
              <a:ln w="6656" cap="flat">
                <a:noFill/>
                <a:prstDash val="solid"/>
                <a:miter/>
              </a:ln>
            </p:spPr>
            <p:txBody>
              <a:bodyPr rtlCol="0" anchor="ctr"/>
              <a:lstStyle/>
              <a:p>
                <a:endParaRPr lang="zh-CN" altLang="en-US"/>
              </a:p>
            </p:txBody>
          </p:sp>
          <p:sp>
            <p:nvSpPr>
              <p:cNvPr id="837" name="ísļíḍe">
                <a:extLst>
                  <a:ext uri="{FF2B5EF4-FFF2-40B4-BE49-F238E27FC236}">
                    <a16:creationId xmlns:a16="http://schemas.microsoft.com/office/drawing/2014/main" id="{099EF44F-94BB-F2FC-3A21-86ABC5BDE7BA}"/>
                  </a:ext>
                </a:extLst>
              </p:cNvPr>
              <p:cNvSpPr/>
              <p:nvPr/>
            </p:nvSpPr>
            <p:spPr>
              <a:xfrm>
                <a:off x="2261347" y="4226525"/>
                <a:ext cx="29326" cy="30265"/>
              </a:xfrm>
              <a:custGeom>
                <a:avLst/>
                <a:gdLst>
                  <a:gd name="connsiteX0" fmla="*/ -520 w 29326"/>
                  <a:gd name="connsiteY0" fmla="*/ -640 h 30265"/>
                  <a:gd name="connsiteX1" fmla="*/ 28806 w 29326"/>
                  <a:gd name="connsiteY1" fmla="*/ 29626 h 30265"/>
                  <a:gd name="connsiteX2" fmla="*/ -520 w 29326"/>
                  <a:gd name="connsiteY2" fmla="*/ -640 h 30265"/>
                </a:gdLst>
                <a:ahLst/>
                <a:cxnLst>
                  <a:cxn ang="0">
                    <a:pos x="connsiteX0" y="connsiteY0"/>
                  </a:cxn>
                  <a:cxn ang="0">
                    <a:pos x="connsiteX1" y="connsiteY1"/>
                  </a:cxn>
                  <a:cxn ang="0">
                    <a:pos x="connsiteX2" y="connsiteY2"/>
                  </a:cxn>
                </a:cxnLst>
                <a:rect l="l" t="t" r="r" b="b"/>
                <a:pathLst>
                  <a:path w="29326" h="30265">
                    <a:moveTo>
                      <a:pt x="-520" y="-640"/>
                    </a:moveTo>
                    <a:cubicBezTo>
                      <a:pt x="6197" y="12017"/>
                      <a:pt x="16364" y="22512"/>
                      <a:pt x="28806" y="29626"/>
                    </a:cubicBezTo>
                    <a:cubicBezTo>
                      <a:pt x="17652" y="20975"/>
                      <a:pt x="7774" y="10782"/>
                      <a:pt x="-520" y="-640"/>
                    </a:cubicBezTo>
                    <a:close/>
                  </a:path>
                </a:pathLst>
              </a:custGeom>
              <a:solidFill>
                <a:srgbClr val="FACDEF"/>
              </a:solidFill>
              <a:ln w="6656" cap="flat">
                <a:noFill/>
                <a:prstDash val="solid"/>
                <a:miter/>
              </a:ln>
            </p:spPr>
            <p:txBody>
              <a:bodyPr rtlCol="0" anchor="ctr"/>
              <a:lstStyle/>
              <a:p>
                <a:endParaRPr lang="zh-CN" altLang="en-US"/>
              </a:p>
            </p:txBody>
          </p:sp>
          <p:sp>
            <p:nvSpPr>
              <p:cNvPr id="838" name="íṧľíďé">
                <a:extLst>
                  <a:ext uri="{FF2B5EF4-FFF2-40B4-BE49-F238E27FC236}">
                    <a16:creationId xmlns:a16="http://schemas.microsoft.com/office/drawing/2014/main" id="{C61CC7AF-F70E-3B1D-C064-9CEAF86CBB1F}"/>
                  </a:ext>
                </a:extLst>
              </p:cNvPr>
              <p:cNvSpPr/>
              <p:nvPr/>
            </p:nvSpPr>
            <p:spPr>
              <a:xfrm>
                <a:off x="2255374" y="4234511"/>
                <a:ext cx="33553" cy="24696"/>
              </a:xfrm>
              <a:custGeom>
                <a:avLst/>
                <a:gdLst>
                  <a:gd name="connsiteX0" fmla="*/ -520 w 33553"/>
                  <a:gd name="connsiteY0" fmla="*/ -640 h 24696"/>
                  <a:gd name="connsiteX1" fmla="*/ 33034 w 33553"/>
                  <a:gd name="connsiteY1" fmla="*/ 24056 h 24696"/>
                  <a:gd name="connsiteX2" fmla="*/ -520 w 33553"/>
                  <a:gd name="connsiteY2" fmla="*/ -640 h 24696"/>
                </a:gdLst>
                <a:ahLst/>
                <a:cxnLst>
                  <a:cxn ang="0">
                    <a:pos x="connsiteX0" y="connsiteY0"/>
                  </a:cxn>
                  <a:cxn ang="0">
                    <a:pos x="connsiteX1" y="connsiteY1"/>
                  </a:cxn>
                  <a:cxn ang="0">
                    <a:pos x="connsiteX2" y="connsiteY2"/>
                  </a:cxn>
                </a:cxnLst>
                <a:rect l="l" t="t" r="r" b="b"/>
                <a:pathLst>
                  <a:path w="33553" h="24696">
                    <a:moveTo>
                      <a:pt x="-520" y="-640"/>
                    </a:moveTo>
                    <a:cubicBezTo>
                      <a:pt x="8016" y="10688"/>
                      <a:pt x="19679" y="19271"/>
                      <a:pt x="33034" y="24056"/>
                    </a:cubicBezTo>
                    <a:cubicBezTo>
                      <a:pt x="20693" y="17527"/>
                      <a:pt x="9385" y="9205"/>
                      <a:pt x="-520" y="-640"/>
                    </a:cubicBezTo>
                    <a:close/>
                  </a:path>
                </a:pathLst>
              </a:custGeom>
              <a:solidFill>
                <a:srgbClr val="FACDEF"/>
              </a:solidFill>
              <a:ln w="6656" cap="flat">
                <a:noFill/>
                <a:prstDash val="solid"/>
                <a:miter/>
              </a:ln>
            </p:spPr>
            <p:txBody>
              <a:bodyPr rtlCol="0" anchor="ctr"/>
              <a:lstStyle/>
              <a:p>
                <a:endParaRPr lang="zh-CN" altLang="en-US"/>
              </a:p>
            </p:txBody>
          </p:sp>
          <p:sp>
            <p:nvSpPr>
              <p:cNvPr id="839" name="îṡļîďè">
                <a:extLst>
                  <a:ext uri="{FF2B5EF4-FFF2-40B4-BE49-F238E27FC236}">
                    <a16:creationId xmlns:a16="http://schemas.microsoft.com/office/drawing/2014/main" id="{447CDB75-74BD-573E-DB68-6E092783D18F}"/>
                  </a:ext>
                </a:extLst>
              </p:cNvPr>
              <p:cNvSpPr/>
              <p:nvPr/>
            </p:nvSpPr>
            <p:spPr>
              <a:xfrm>
                <a:off x="2251616" y="4244577"/>
                <a:ext cx="36640" cy="17381"/>
              </a:xfrm>
              <a:custGeom>
                <a:avLst/>
                <a:gdLst>
                  <a:gd name="connsiteX0" fmla="*/ -520 w 36640"/>
                  <a:gd name="connsiteY0" fmla="*/ -640 h 17381"/>
                  <a:gd name="connsiteX1" fmla="*/ 36120 w 36640"/>
                  <a:gd name="connsiteY1" fmla="*/ 16741 h 17381"/>
                  <a:gd name="connsiteX2" fmla="*/ -520 w 36640"/>
                  <a:gd name="connsiteY2" fmla="*/ -640 h 17381"/>
                </a:gdLst>
                <a:ahLst/>
                <a:cxnLst>
                  <a:cxn ang="0">
                    <a:pos x="connsiteX0" y="connsiteY0"/>
                  </a:cxn>
                  <a:cxn ang="0">
                    <a:pos x="connsiteX1" y="connsiteY1"/>
                  </a:cxn>
                  <a:cxn ang="0">
                    <a:pos x="connsiteX2" y="connsiteY2"/>
                  </a:cxn>
                </a:cxnLst>
                <a:rect l="l" t="t" r="r" b="b"/>
                <a:pathLst>
                  <a:path w="36640" h="17381">
                    <a:moveTo>
                      <a:pt x="-520" y="-640"/>
                    </a:moveTo>
                    <a:cubicBezTo>
                      <a:pt x="9680" y="8688"/>
                      <a:pt x="22444" y="14748"/>
                      <a:pt x="36120" y="16741"/>
                    </a:cubicBezTo>
                    <a:cubicBezTo>
                      <a:pt x="23101" y="12829"/>
                      <a:pt x="10747" y="6971"/>
                      <a:pt x="-520" y="-640"/>
                    </a:cubicBezTo>
                    <a:close/>
                  </a:path>
                </a:pathLst>
              </a:custGeom>
              <a:solidFill>
                <a:srgbClr val="FACDEF"/>
              </a:solidFill>
              <a:ln w="6656" cap="flat">
                <a:noFill/>
                <a:prstDash val="solid"/>
                <a:miter/>
              </a:ln>
            </p:spPr>
            <p:txBody>
              <a:bodyPr rtlCol="0" anchor="ctr"/>
              <a:lstStyle/>
              <a:p>
                <a:endParaRPr lang="zh-CN" altLang="en-US"/>
              </a:p>
            </p:txBody>
          </p:sp>
        </p:grpSp>
      </p:grpSp>
      <p:sp>
        <p:nvSpPr>
          <p:cNvPr id="6" name="文本占位符 5">
            <a:extLst>
              <a:ext uri="{FF2B5EF4-FFF2-40B4-BE49-F238E27FC236}">
                <a16:creationId xmlns:a16="http://schemas.microsoft.com/office/drawing/2014/main" id="{2A7A5911-CFCE-4484-BD1C-881794FA55A0}"/>
              </a:ext>
            </a:extLst>
          </p:cNvPr>
          <p:cNvSpPr>
            <a:spLocks noGrp="1"/>
          </p:cNvSpPr>
          <p:nvPr>
            <p:ph type="body" sz="quarter" idx="10" hasCustomPrompt="1"/>
          </p:nvPr>
        </p:nvSpPr>
        <p:spPr>
          <a:xfrm>
            <a:off x="10024581" y="6084773"/>
            <a:ext cx="1494319" cy="230832"/>
          </a:xfrm>
        </p:spPr>
        <p:txBody>
          <a:bodyPr vert="horz" wrap="none" lIns="91440" tIns="45720" rIns="91440" bIns="45720" rtlCol="0" anchor="ctr">
            <a:spAutoFit/>
          </a:bodyPr>
          <a:lstStyle>
            <a:lvl1pPr marL="0" indent="0" algn="r">
              <a:buNone/>
              <a:defRPr lang="zh-CN" altLang="en-US" sz="1000" b="0" dirty="0" smtClean="0">
                <a:ln>
                  <a:noFill/>
                </a:ln>
                <a:solidFill>
                  <a:schemeClr val="tx1"/>
                </a:solidFill>
                <a:latin typeface="+mj-lt"/>
                <a:ea typeface="+mj-ea"/>
                <a:cs typeface="+mj-cs"/>
              </a:defRPr>
            </a:lvl1pPr>
          </a:lstStyle>
          <a:p>
            <a:pPr marL="228578" lvl="0" indent="-228578" algn="r">
              <a:spcBef>
                <a:spcPct val="0"/>
              </a:spcBef>
            </a:pPr>
            <a:r>
              <a:rPr lang="en-US" altLang="zh-CN" dirty="0"/>
              <a:t>Speaker name and title</a:t>
            </a:r>
          </a:p>
        </p:txBody>
      </p:sp>
      <p:sp>
        <p:nvSpPr>
          <p:cNvPr id="10" name="文本占位符 9">
            <a:extLst>
              <a:ext uri="{FF2B5EF4-FFF2-40B4-BE49-F238E27FC236}">
                <a16:creationId xmlns:a16="http://schemas.microsoft.com/office/drawing/2014/main" id="{4C9917EC-FD39-44A2-9969-BEB7D5891297}"/>
              </a:ext>
            </a:extLst>
          </p:cNvPr>
          <p:cNvSpPr>
            <a:spLocks noGrp="1"/>
          </p:cNvSpPr>
          <p:nvPr>
            <p:ph type="body" sz="quarter" idx="11" hasCustomPrompt="1"/>
          </p:nvPr>
        </p:nvSpPr>
        <p:spPr>
          <a:xfrm>
            <a:off x="673100" y="6084773"/>
            <a:ext cx="954107" cy="230832"/>
          </a:xfrm>
        </p:spPr>
        <p:txBody>
          <a:bodyPr vert="horz" wrap="none" lIns="91440" tIns="45720" rIns="91440" bIns="45720" rtlCol="0" anchor="ctr">
            <a:spAutoFit/>
          </a:bodyPr>
          <a:lstStyle>
            <a:lvl1pPr marL="0" indent="0" algn="l">
              <a:buNone/>
              <a:defRPr lang="zh-CN" altLang="en-US" sz="1000" b="0" dirty="0" smtClean="0">
                <a:ln>
                  <a:noFill/>
                </a:ln>
                <a:solidFill>
                  <a:schemeClr val="tx1"/>
                </a:solidFill>
                <a:latin typeface="+mj-lt"/>
                <a:ea typeface="+mj-ea"/>
                <a:cs typeface="+mj-cs"/>
              </a:defRPr>
            </a:lvl1pPr>
          </a:lstStyle>
          <a:p>
            <a:pPr marL="0" indent="0"/>
            <a:r>
              <a:rPr lang="en-US" altLang="zh-CN" dirty="0"/>
              <a:t>OfficePLUS.cn</a:t>
            </a:r>
          </a:p>
        </p:txBody>
      </p:sp>
      <p:sp>
        <p:nvSpPr>
          <p:cNvPr id="7" name="文本占位符 6">
            <a:extLst>
              <a:ext uri="{FF2B5EF4-FFF2-40B4-BE49-F238E27FC236}">
                <a16:creationId xmlns:a16="http://schemas.microsoft.com/office/drawing/2014/main" id="{C2320649-ACD7-42E9-A261-E6ED46ACB452}"/>
              </a:ext>
            </a:extLst>
          </p:cNvPr>
          <p:cNvSpPr>
            <a:spLocks noGrp="1"/>
          </p:cNvSpPr>
          <p:nvPr>
            <p:ph type="body" sz="quarter" idx="13" hasCustomPrompt="1"/>
          </p:nvPr>
        </p:nvSpPr>
        <p:spPr>
          <a:xfrm>
            <a:off x="723245" y="2523886"/>
            <a:ext cx="6375400" cy="1421928"/>
          </a:xfrm>
        </p:spPr>
        <p:txBody>
          <a:bodyPr vert="horz" wrap="square" lIns="91440" tIns="45720" rIns="91440" bIns="45720" rtlCol="0" anchor="b">
            <a:spAutoFit/>
          </a:bodyPr>
          <a:lstStyle>
            <a:lvl1pPr marL="0" indent="0" algn="l">
              <a:buNone/>
              <a:defRPr lang="en-US" altLang="zh-CN" sz="4800" b="1" smtClean="0">
                <a:solidFill>
                  <a:schemeClr val="tx1"/>
                </a:solidFill>
                <a:latin typeface="+mn-ea"/>
                <a:ea typeface="+mn-ea"/>
                <a:cs typeface="+mj-cs"/>
              </a:defRPr>
            </a:lvl1pPr>
            <a:lvl2pPr marL="457200" indent="0">
              <a:buNone/>
              <a:defRPr lang="en-US" altLang="zh-CN" smtClean="0"/>
            </a:lvl2pPr>
            <a:lvl3pPr>
              <a:defRPr lang="en-US" altLang="zh-CN" smtClean="0"/>
            </a:lvl3pPr>
            <a:lvl4pPr>
              <a:defRPr lang="en-US" altLang="zh-CN" smtClean="0"/>
            </a:lvl4pPr>
            <a:lvl5pPr>
              <a:defRPr lang="zh-CN" altLang="en-US"/>
            </a:lvl5pPr>
          </a:lstStyle>
          <a:p>
            <a:pPr marL="228600" lvl="0" indent="-228600" defTabSz="914354">
              <a:spcBef>
                <a:spcPct val="0"/>
              </a:spcBef>
            </a:pPr>
            <a:r>
              <a:rPr lang="en-US" altLang="zh-CN" dirty="0"/>
              <a:t>Click to edit Master text styles</a:t>
            </a:r>
          </a:p>
        </p:txBody>
      </p:sp>
      <p:grpSp>
        <p:nvGrpSpPr>
          <p:cNvPr id="1035" name="图形 35_1_1_1_1_1_1">
            <a:extLst>
              <a:ext uri="{FF2B5EF4-FFF2-40B4-BE49-F238E27FC236}">
                <a16:creationId xmlns:a16="http://schemas.microsoft.com/office/drawing/2014/main" id="{CD9C1CCC-C3BE-A845-0642-CD17C87C6B1B}"/>
              </a:ext>
            </a:extLst>
          </p:cNvPr>
          <p:cNvGrpSpPr/>
          <p:nvPr userDrawn="1"/>
        </p:nvGrpSpPr>
        <p:grpSpPr>
          <a:xfrm>
            <a:off x="9048239" y="4992971"/>
            <a:ext cx="211084" cy="211033"/>
            <a:chOff x="5335587" y="1373187"/>
            <a:chExt cx="2203170" cy="2202633"/>
          </a:xfrm>
          <a:solidFill>
            <a:srgbClr val="25437D"/>
          </a:solidFill>
        </p:grpSpPr>
        <p:sp>
          <p:nvSpPr>
            <p:cNvPr id="1036" name="íSļídê">
              <a:extLst>
                <a:ext uri="{FF2B5EF4-FFF2-40B4-BE49-F238E27FC236}">
                  <a16:creationId xmlns:a16="http://schemas.microsoft.com/office/drawing/2014/main" id="{9F52421F-0A4A-4877-85B7-37F91DF7AB98}"/>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1037" name="iṡḷidê">
              <a:extLst>
                <a:ext uri="{FF2B5EF4-FFF2-40B4-BE49-F238E27FC236}">
                  <a16:creationId xmlns:a16="http://schemas.microsoft.com/office/drawing/2014/main" id="{2688A7FB-342F-6316-AD0D-33A72F92601A}"/>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1038" name="iS1íḍè">
              <a:extLst>
                <a:ext uri="{FF2B5EF4-FFF2-40B4-BE49-F238E27FC236}">
                  <a16:creationId xmlns:a16="http://schemas.microsoft.com/office/drawing/2014/main" id="{F06E5121-E381-7D4C-36C8-8B0448E86A88}"/>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1039" name="ïṥlîḍè">
              <a:extLst>
                <a:ext uri="{FF2B5EF4-FFF2-40B4-BE49-F238E27FC236}">
                  <a16:creationId xmlns:a16="http://schemas.microsoft.com/office/drawing/2014/main" id="{EAE3AEF7-E045-5FE1-C581-CADEC97E5D04}"/>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1040" name="图形 35_1_1_1_1_1_1_1">
            <a:extLst>
              <a:ext uri="{FF2B5EF4-FFF2-40B4-BE49-F238E27FC236}">
                <a16:creationId xmlns:a16="http://schemas.microsoft.com/office/drawing/2014/main" id="{620589BB-7294-C23C-79A1-B97157596AA4}"/>
              </a:ext>
            </a:extLst>
          </p:cNvPr>
          <p:cNvGrpSpPr/>
          <p:nvPr userDrawn="1"/>
        </p:nvGrpSpPr>
        <p:grpSpPr>
          <a:xfrm>
            <a:off x="9048239" y="4992971"/>
            <a:ext cx="211084" cy="211033"/>
            <a:chOff x="5335587" y="1373187"/>
            <a:chExt cx="2203170" cy="2202633"/>
          </a:xfrm>
          <a:solidFill>
            <a:srgbClr val="25437D"/>
          </a:solidFill>
        </p:grpSpPr>
        <p:sp>
          <p:nvSpPr>
            <p:cNvPr id="1041" name="íşḻiďe">
              <a:extLst>
                <a:ext uri="{FF2B5EF4-FFF2-40B4-BE49-F238E27FC236}">
                  <a16:creationId xmlns:a16="http://schemas.microsoft.com/office/drawing/2014/main" id="{2A756347-6B04-52A5-0515-9824164EBD65}"/>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1042" name="íşḷiḋé">
              <a:extLst>
                <a:ext uri="{FF2B5EF4-FFF2-40B4-BE49-F238E27FC236}">
                  <a16:creationId xmlns:a16="http://schemas.microsoft.com/office/drawing/2014/main" id="{7F576E49-C781-C261-AFF8-32BC9670B528}"/>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1043" name="íS1ïḋe">
              <a:extLst>
                <a:ext uri="{FF2B5EF4-FFF2-40B4-BE49-F238E27FC236}">
                  <a16:creationId xmlns:a16="http://schemas.microsoft.com/office/drawing/2014/main" id="{D6CC1232-D143-78BF-9F77-009C9AB2EC82}"/>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1044" name="îSļîdê">
              <a:extLst>
                <a:ext uri="{FF2B5EF4-FFF2-40B4-BE49-F238E27FC236}">
                  <a16:creationId xmlns:a16="http://schemas.microsoft.com/office/drawing/2014/main" id="{7AA7574F-2C1A-B1B1-10DF-8F44F147336B}"/>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1045" name="图形 35_1_1_1_1_1_1_1">
            <a:extLst>
              <a:ext uri="{FF2B5EF4-FFF2-40B4-BE49-F238E27FC236}">
                <a16:creationId xmlns:a16="http://schemas.microsoft.com/office/drawing/2014/main" id="{BDA70F12-DC18-2E70-9661-5C2CB8D2360F}"/>
              </a:ext>
            </a:extLst>
          </p:cNvPr>
          <p:cNvGrpSpPr/>
          <p:nvPr userDrawn="1"/>
        </p:nvGrpSpPr>
        <p:grpSpPr>
          <a:xfrm>
            <a:off x="5404395" y="1647825"/>
            <a:ext cx="147272" cy="147236"/>
            <a:chOff x="5335587" y="1373187"/>
            <a:chExt cx="2203170" cy="2202633"/>
          </a:xfrm>
          <a:solidFill>
            <a:srgbClr val="25437D"/>
          </a:solidFill>
        </p:grpSpPr>
        <p:sp>
          <p:nvSpPr>
            <p:cNvPr id="1046" name="íś1iḑè">
              <a:extLst>
                <a:ext uri="{FF2B5EF4-FFF2-40B4-BE49-F238E27FC236}">
                  <a16:creationId xmlns:a16="http://schemas.microsoft.com/office/drawing/2014/main" id="{118EF454-DE40-4CA0-7401-6B1B086F002C}"/>
                </a:ext>
              </a:extLst>
            </p:cNvPr>
            <p:cNvSpPr/>
            <p:nvPr/>
          </p:nvSpPr>
          <p:spPr>
            <a:xfrm>
              <a:off x="5335587" y="1373187"/>
              <a:ext cx="2202633" cy="2202633"/>
            </a:xfrm>
            <a:custGeom>
              <a:avLst/>
              <a:gdLst>
                <a:gd name="connsiteX0" fmla="*/ 2202634 w 2202633"/>
                <a:gd name="connsiteY0" fmla="*/ 1101317 h 2202633"/>
                <a:gd name="connsiteX1" fmla="*/ 1101317 w 2202633"/>
                <a:gd name="connsiteY1" fmla="*/ 2202634 h 2202633"/>
                <a:gd name="connsiteX2" fmla="*/ 0 w 2202633"/>
                <a:gd name="connsiteY2" fmla="*/ 1101317 h 2202633"/>
                <a:gd name="connsiteX3" fmla="*/ 1101317 w 2202633"/>
                <a:gd name="connsiteY3" fmla="*/ 0 h 2202633"/>
                <a:gd name="connsiteX4" fmla="*/ 2202634 w 2202633"/>
                <a:gd name="connsiteY4" fmla="*/ 1101317 h 2202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633" h="2202633">
                  <a:moveTo>
                    <a:pt x="2202634" y="1101317"/>
                  </a:moveTo>
                  <a:cubicBezTo>
                    <a:pt x="2202634" y="1709557"/>
                    <a:pt x="1709557" y="2202634"/>
                    <a:pt x="1101317" y="2202634"/>
                  </a:cubicBezTo>
                  <a:cubicBezTo>
                    <a:pt x="493076" y="2202634"/>
                    <a:pt x="0" y="1709557"/>
                    <a:pt x="0" y="1101317"/>
                  </a:cubicBezTo>
                  <a:cubicBezTo>
                    <a:pt x="0" y="493076"/>
                    <a:pt x="493076" y="0"/>
                    <a:pt x="1101317" y="0"/>
                  </a:cubicBezTo>
                  <a:cubicBezTo>
                    <a:pt x="1709557" y="0"/>
                    <a:pt x="2202634" y="493076"/>
                    <a:pt x="2202634" y="1101317"/>
                  </a:cubicBezTo>
                  <a:close/>
                </a:path>
              </a:pathLst>
            </a:custGeom>
            <a:gradFill>
              <a:gsLst>
                <a:gs pos="5000">
                  <a:schemeClr val="accent3"/>
                </a:gs>
                <a:gs pos="100000">
                  <a:schemeClr val="accent2"/>
                </a:gs>
              </a:gsLst>
              <a:lin ang="5400000" scaled="0"/>
            </a:gradFill>
            <a:ln w="59209" cap="flat">
              <a:noFill/>
              <a:prstDash val="solid"/>
              <a:miter/>
            </a:ln>
          </p:spPr>
          <p:txBody>
            <a:bodyPr rtlCol="0" anchor="ctr"/>
            <a:lstStyle/>
            <a:p>
              <a:endParaRPr lang="zh-CN" altLang="en-US"/>
            </a:p>
          </p:txBody>
        </p:sp>
        <p:sp>
          <p:nvSpPr>
            <p:cNvPr id="1047" name="işļiďe">
              <a:extLst>
                <a:ext uri="{FF2B5EF4-FFF2-40B4-BE49-F238E27FC236}">
                  <a16:creationId xmlns:a16="http://schemas.microsoft.com/office/drawing/2014/main" id="{7AA0D5EE-9334-20A4-9E10-291107C65D1A}"/>
                </a:ext>
              </a:extLst>
            </p:cNvPr>
            <p:cNvSpPr/>
            <p:nvPr/>
          </p:nvSpPr>
          <p:spPr>
            <a:xfrm>
              <a:off x="5510634" y="1646142"/>
              <a:ext cx="2028123" cy="1927960"/>
            </a:xfrm>
            <a:custGeom>
              <a:avLst/>
              <a:gdLst>
                <a:gd name="connsiteX0" fmla="*/ 1652195 w 2028123"/>
                <a:gd name="connsiteY0" fmla="*/ -236 h 1927960"/>
                <a:gd name="connsiteX1" fmla="*/ 1315450 w 2028123"/>
                <a:gd name="connsiteY1" fmla="*/ 1518702 h 1927960"/>
                <a:gd name="connsiteX2" fmla="*/ -374 w 2028123"/>
                <a:gd name="connsiteY2" fmla="*/ 1418540 h 1927960"/>
                <a:gd name="connsiteX3" fmla="*/ 1518565 w 2028123"/>
                <a:gd name="connsiteY3" fmla="*/ 1755283 h 1927960"/>
                <a:gd name="connsiteX4" fmla="*/ 1855310 w 2028123"/>
                <a:gd name="connsiteY4" fmla="*/ 236345 h 1927960"/>
                <a:gd name="connsiteX5" fmla="*/ 1652195 w 2028123"/>
                <a:gd name="connsiteY5" fmla="*/ -236 h 192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123" h="1927960">
                  <a:moveTo>
                    <a:pt x="1652195" y="-236"/>
                  </a:moveTo>
                  <a:cubicBezTo>
                    <a:pt x="1978673" y="512208"/>
                    <a:pt x="1827895" y="1192224"/>
                    <a:pt x="1315450" y="1518702"/>
                  </a:cubicBezTo>
                  <a:cubicBezTo>
                    <a:pt x="903287" y="1781275"/>
                    <a:pt x="367286" y="1740449"/>
                    <a:pt x="-374" y="1418540"/>
                  </a:cubicBezTo>
                  <a:cubicBezTo>
                    <a:pt x="326106" y="1930984"/>
                    <a:pt x="1006121" y="2081763"/>
                    <a:pt x="1518565" y="1755283"/>
                  </a:cubicBezTo>
                  <a:cubicBezTo>
                    <a:pt x="2031010" y="1428865"/>
                    <a:pt x="2181788" y="748790"/>
                    <a:pt x="1855310" y="236345"/>
                  </a:cubicBezTo>
                  <a:cubicBezTo>
                    <a:pt x="1799175" y="148228"/>
                    <a:pt x="1730817" y="68596"/>
                    <a:pt x="1652195" y="-236"/>
                  </a:cubicBezTo>
                  <a:close/>
                </a:path>
              </a:pathLst>
            </a:custGeom>
            <a:solidFill>
              <a:schemeClr val="accent3">
                <a:lumMod val="40000"/>
                <a:lumOff val="60000"/>
                <a:alpha val="14000"/>
              </a:schemeClr>
            </a:solidFill>
            <a:ln w="59209" cap="flat">
              <a:noFill/>
              <a:prstDash val="solid"/>
              <a:miter/>
            </a:ln>
          </p:spPr>
          <p:txBody>
            <a:bodyPr rtlCol="0" anchor="ctr"/>
            <a:lstStyle/>
            <a:p>
              <a:endParaRPr lang="zh-CN" altLang="en-US"/>
            </a:p>
          </p:txBody>
        </p:sp>
        <p:sp>
          <p:nvSpPr>
            <p:cNvPr id="1048" name="ïšļîḓe">
              <a:extLst>
                <a:ext uri="{FF2B5EF4-FFF2-40B4-BE49-F238E27FC236}">
                  <a16:creationId xmlns:a16="http://schemas.microsoft.com/office/drawing/2014/main" id="{F0D0664E-A0EB-62FC-D022-3B390DFAE83E}"/>
                </a:ext>
              </a:extLst>
            </p:cNvPr>
            <p:cNvSpPr/>
            <p:nvPr/>
          </p:nvSpPr>
          <p:spPr>
            <a:xfrm>
              <a:off x="5548696" y="1886283"/>
              <a:ext cx="350615" cy="481425"/>
            </a:xfrm>
            <a:custGeom>
              <a:avLst/>
              <a:gdLst>
                <a:gd name="connsiteX0" fmla="*/ 308099 w 350615"/>
                <a:gd name="connsiteY0" fmla="*/ 305534 h 481425"/>
                <a:gd name="connsiteX1" fmla="*/ 61252 w 350615"/>
                <a:gd name="connsiteY1" fmla="*/ 472274 h 481425"/>
                <a:gd name="connsiteX2" fmla="*/ 41077 w 350615"/>
                <a:gd name="connsiteY2" fmla="*/ 175584 h 481425"/>
                <a:gd name="connsiteX3" fmla="*/ 288518 w 350615"/>
                <a:gd name="connsiteY3" fmla="*/ 8843 h 481425"/>
                <a:gd name="connsiteX4" fmla="*/ 308099 w 350615"/>
                <a:gd name="connsiteY4" fmla="*/ 305534 h 481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615" h="481425">
                  <a:moveTo>
                    <a:pt x="308099" y="305534"/>
                  </a:moveTo>
                  <a:cubicBezTo>
                    <a:pt x="248761" y="433705"/>
                    <a:pt x="134832" y="507878"/>
                    <a:pt x="61252" y="472274"/>
                  </a:cubicBezTo>
                  <a:cubicBezTo>
                    <a:pt x="-12327" y="436672"/>
                    <a:pt x="-21227" y="303161"/>
                    <a:pt x="41077" y="175584"/>
                  </a:cubicBezTo>
                  <a:cubicBezTo>
                    <a:pt x="103383" y="48007"/>
                    <a:pt x="214345" y="-27353"/>
                    <a:pt x="288518" y="8843"/>
                  </a:cubicBezTo>
                  <a:cubicBezTo>
                    <a:pt x="362691" y="45040"/>
                    <a:pt x="370997" y="174990"/>
                    <a:pt x="308099" y="305534"/>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sp>
          <p:nvSpPr>
            <p:cNvPr id="1049" name="ïşḷíḓè">
              <a:extLst>
                <a:ext uri="{FF2B5EF4-FFF2-40B4-BE49-F238E27FC236}">
                  <a16:creationId xmlns:a16="http://schemas.microsoft.com/office/drawing/2014/main" id="{198F9921-D7C0-9CE7-4392-CE9B88395FE4}"/>
                </a:ext>
              </a:extLst>
            </p:cNvPr>
            <p:cNvSpPr/>
            <p:nvPr/>
          </p:nvSpPr>
          <p:spPr>
            <a:xfrm>
              <a:off x="5911167" y="1648516"/>
              <a:ext cx="161399" cy="161399"/>
            </a:xfrm>
            <a:custGeom>
              <a:avLst/>
              <a:gdLst>
                <a:gd name="connsiteX0" fmla="*/ 161400 w 161399"/>
                <a:gd name="connsiteY0" fmla="*/ 80700 h 161399"/>
                <a:gd name="connsiteX1" fmla="*/ 80700 w 161399"/>
                <a:gd name="connsiteY1" fmla="*/ 161400 h 161399"/>
                <a:gd name="connsiteX2" fmla="*/ 0 w 161399"/>
                <a:gd name="connsiteY2" fmla="*/ 80700 h 161399"/>
                <a:gd name="connsiteX3" fmla="*/ 80700 w 161399"/>
                <a:gd name="connsiteY3" fmla="*/ 0 h 161399"/>
                <a:gd name="connsiteX4" fmla="*/ 161400 w 161399"/>
                <a:gd name="connsiteY4" fmla="*/ 80700 h 161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399" h="161399">
                  <a:moveTo>
                    <a:pt x="161400" y="80700"/>
                  </a:moveTo>
                  <a:cubicBezTo>
                    <a:pt x="161400" y="125269"/>
                    <a:pt x="125269" y="161400"/>
                    <a:pt x="80700" y="161400"/>
                  </a:cubicBezTo>
                  <a:cubicBezTo>
                    <a:pt x="36131" y="161400"/>
                    <a:pt x="0" y="125269"/>
                    <a:pt x="0" y="80700"/>
                  </a:cubicBezTo>
                  <a:cubicBezTo>
                    <a:pt x="0" y="36131"/>
                    <a:pt x="36131" y="0"/>
                    <a:pt x="80700" y="0"/>
                  </a:cubicBezTo>
                  <a:cubicBezTo>
                    <a:pt x="125269" y="0"/>
                    <a:pt x="161400" y="36131"/>
                    <a:pt x="161400" y="80700"/>
                  </a:cubicBezTo>
                  <a:close/>
                </a:path>
              </a:pathLst>
            </a:custGeom>
            <a:solidFill>
              <a:schemeClr val="accent3">
                <a:lumMod val="40000"/>
                <a:lumOff val="60000"/>
                <a:alpha val="48000"/>
              </a:schemeClr>
            </a:solidFill>
            <a:ln w="59209" cap="flat">
              <a:noFill/>
              <a:prstDash val="solid"/>
              <a:miter/>
            </a:ln>
          </p:spPr>
          <p:txBody>
            <a:bodyPr rtlCol="0" anchor="ctr"/>
            <a:lstStyle/>
            <a:p>
              <a:endParaRPr lang="zh-CN" altLang="en-US"/>
            </a:p>
          </p:txBody>
        </p:sp>
      </p:grpSp>
      <p:grpSp>
        <p:nvGrpSpPr>
          <p:cNvPr id="1052" name="图形 1050">
            <a:extLst>
              <a:ext uri="{FF2B5EF4-FFF2-40B4-BE49-F238E27FC236}">
                <a16:creationId xmlns:a16="http://schemas.microsoft.com/office/drawing/2014/main" id="{246878CB-0EE1-A059-3470-88240C8DC822}"/>
              </a:ext>
            </a:extLst>
          </p:cNvPr>
          <p:cNvGrpSpPr/>
          <p:nvPr/>
        </p:nvGrpSpPr>
        <p:grpSpPr>
          <a:xfrm>
            <a:off x="876462" y="1063389"/>
            <a:ext cx="1522722" cy="662477"/>
            <a:chOff x="876462" y="1063389"/>
            <a:chExt cx="1522722" cy="662477"/>
          </a:xfrm>
          <a:solidFill>
            <a:schemeClr val="accent2">
              <a:alpha val="40000"/>
            </a:schemeClr>
          </a:solidFill>
        </p:grpSpPr>
        <p:sp>
          <p:nvSpPr>
            <p:cNvPr id="1053" name="íslíďè">
              <a:extLst>
                <a:ext uri="{FF2B5EF4-FFF2-40B4-BE49-F238E27FC236}">
                  <a16:creationId xmlns:a16="http://schemas.microsoft.com/office/drawing/2014/main" id="{E906FD51-27F2-45A2-1543-02E1DE59C2BE}"/>
                </a:ext>
              </a:extLst>
            </p:cNvPr>
            <p:cNvSpPr/>
            <p:nvPr/>
          </p:nvSpPr>
          <p:spPr>
            <a:xfrm>
              <a:off x="1937115" y="1335882"/>
              <a:ext cx="462069" cy="231415"/>
            </a:xfrm>
            <a:custGeom>
              <a:avLst/>
              <a:gdLst>
                <a:gd name="connsiteX0" fmla="*/ 24542 w 462069"/>
                <a:gd name="connsiteY0" fmla="*/ 50324 h 231415"/>
                <a:gd name="connsiteX1" fmla="*/ 102552 w 462069"/>
                <a:gd name="connsiteY1" fmla="*/ 62992 h 231415"/>
                <a:gd name="connsiteX2" fmla="*/ 170560 w 462069"/>
                <a:gd name="connsiteY2" fmla="*/ 18320 h 231415"/>
                <a:gd name="connsiteX3" fmla="*/ 347154 w 462069"/>
                <a:gd name="connsiteY3" fmla="*/ 19463 h 231415"/>
                <a:gd name="connsiteX4" fmla="*/ 432879 w 462069"/>
                <a:gd name="connsiteY4" fmla="*/ 100140 h 231415"/>
                <a:gd name="connsiteX5" fmla="*/ 445547 w 462069"/>
                <a:gd name="connsiteY5" fmla="*/ 136335 h 231415"/>
                <a:gd name="connsiteX6" fmla="*/ 428783 w 462069"/>
                <a:gd name="connsiteY6" fmla="*/ 147669 h 231415"/>
                <a:gd name="connsiteX7" fmla="*/ 371633 w 462069"/>
                <a:gd name="connsiteY7" fmla="*/ 178911 h 231415"/>
                <a:gd name="connsiteX8" fmla="*/ 337248 w 462069"/>
                <a:gd name="connsiteY8" fmla="*/ 190913 h 231415"/>
                <a:gd name="connsiteX9" fmla="*/ 239045 w 462069"/>
                <a:gd name="connsiteY9" fmla="*/ 230918 h 231415"/>
                <a:gd name="connsiteX10" fmla="*/ 144462 w 462069"/>
                <a:gd name="connsiteY10" fmla="*/ 210820 h 231415"/>
                <a:gd name="connsiteX11" fmla="*/ 209327 w 462069"/>
                <a:gd name="connsiteY11" fmla="*/ 197200 h 231415"/>
                <a:gd name="connsiteX12" fmla="*/ 103123 w 462069"/>
                <a:gd name="connsiteY12" fmla="*/ 148432 h 231415"/>
                <a:gd name="connsiteX13" fmla="*/ 34734 w 462069"/>
                <a:gd name="connsiteY13" fmla="*/ 171863 h 231415"/>
                <a:gd name="connsiteX14" fmla="*/ -32 w 462069"/>
                <a:gd name="connsiteY14" fmla="*/ 107188 h 231415"/>
                <a:gd name="connsiteX15" fmla="*/ 24542 w 462069"/>
                <a:gd name="connsiteY15" fmla="*/ 50324 h 23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69" h="231415">
                  <a:moveTo>
                    <a:pt x="24542" y="50324"/>
                  </a:moveTo>
                  <a:cubicBezTo>
                    <a:pt x="49688" y="26035"/>
                    <a:pt x="80835" y="44990"/>
                    <a:pt x="102552" y="62992"/>
                  </a:cubicBezTo>
                  <a:cubicBezTo>
                    <a:pt x="121945" y="43628"/>
                    <a:pt x="145081" y="28426"/>
                    <a:pt x="170560" y="18320"/>
                  </a:cubicBezTo>
                  <a:cubicBezTo>
                    <a:pt x="226825" y="-6845"/>
                    <a:pt x="291223" y="-6426"/>
                    <a:pt x="347154" y="19463"/>
                  </a:cubicBezTo>
                  <a:cubicBezTo>
                    <a:pt x="388397" y="37370"/>
                    <a:pt x="438308" y="101187"/>
                    <a:pt x="432879" y="100140"/>
                  </a:cubicBezTo>
                  <a:cubicBezTo>
                    <a:pt x="496125" y="121761"/>
                    <a:pt x="435070" y="136335"/>
                    <a:pt x="445547" y="136335"/>
                  </a:cubicBezTo>
                  <a:cubicBezTo>
                    <a:pt x="445547" y="136335"/>
                    <a:pt x="467074" y="145002"/>
                    <a:pt x="428783" y="147669"/>
                  </a:cubicBezTo>
                  <a:cubicBezTo>
                    <a:pt x="410676" y="159719"/>
                    <a:pt x="391550" y="170177"/>
                    <a:pt x="371633" y="178911"/>
                  </a:cubicBezTo>
                  <a:cubicBezTo>
                    <a:pt x="360470" y="183712"/>
                    <a:pt x="348973" y="187722"/>
                    <a:pt x="337248" y="190913"/>
                  </a:cubicBezTo>
                  <a:cubicBezTo>
                    <a:pt x="309244" y="213754"/>
                    <a:pt x="275040" y="227689"/>
                    <a:pt x="239045" y="230918"/>
                  </a:cubicBezTo>
                  <a:cubicBezTo>
                    <a:pt x="206184" y="232918"/>
                    <a:pt x="150844" y="222060"/>
                    <a:pt x="144462" y="210820"/>
                  </a:cubicBezTo>
                  <a:cubicBezTo>
                    <a:pt x="140938" y="204629"/>
                    <a:pt x="175704" y="201295"/>
                    <a:pt x="209327" y="197200"/>
                  </a:cubicBezTo>
                  <a:cubicBezTo>
                    <a:pt x="163798" y="189389"/>
                    <a:pt x="125126" y="171387"/>
                    <a:pt x="103123" y="148432"/>
                  </a:cubicBezTo>
                  <a:cubicBezTo>
                    <a:pt x="84835" y="164814"/>
                    <a:pt x="58927" y="183388"/>
                    <a:pt x="34734" y="171863"/>
                  </a:cubicBezTo>
                  <a:cubicBezTo>
                    <a:pt x="15684" y="162910"/>
                    <a:pt x="-32" y="139954"/>
                    <a:pt x="-32" y="107188"/>
                  </a:cubicBezTo>
                  <a:cubicBezTo>
                    <a:pt x="-690" y="85529"/>
                    <a:pt x="8311" y="64688"/>
                    <a:pt x="24542" y="50324"/>
                  </a:cubicBezTo>
                  <a:close/>
                </a:path>
              </a:pathLst>
            </a:custGeom>
            <a:grpFill/>
            <a:ln w="9525" cap="flat">
              <a:noFill/>
              <a:prstDash val="solid"/>
              <a:miter/>
            </a:ln>
          </p:spPr>
          <p:txBody>
            <a:bodyPr rtlCol="0" anchor="ctr"/>
            <a:lstStyle/>
            <a:p>
              <a:endParaRPr lang="zh-CN" altLang="en-US"/>
            </a:p>
          </p:txBody>
        </p:sp>
        <p:sp>
          <p:nvSpPr>
            <p:cNvPr id="1054" name="ïšḷiḓé">
              <a:extLst>
                <a:ext uri="{FF2B5EF4-FFF2-40B4-BE49-F238E27FC236}">
                  <a16:creationId xmlns:a16="http://schemas.microsoft.com/office/drawing/2014/main" id="{D70058B9-79BA-9BC1-7C4D-C791B49C5F11}"/>
                </a:ext>
              </a:extLst>
            </p:cNvPr>
            <p:cNvSpPr/>
            <p:nvPr/>
          </p:nvSpPr>
          <p:spPr>
            <a:xfrm>
              <a:off x="1599356" y="1063389"/>
              <a:ext cx="359313" cy="180115"/>
            </a:xfrm>
            <a:custGeom>
              <a:avLst/>
              <a:gdLst>
                <a:gd name="connsiteX0" fmla="*/ 19020 w 359313"/>
                <a:gd name="connsiteY0" fmla="*/ 39449 h 180115"/>
                <a:gd name="connsiteX1" fmla="*/ 79599 w 359313"/>
                <a:gd name="connsiteY1" fmla="*/ 48974 h 180115"/>
                <a:gd name="connsiteX2" fmla="*/ 132558 w 359313"/>
                <a:gd name="connsiteY2" fmla="*/ 14208 h 180115"/>
                <a:gd name="connsiteX3" fmla="*/ 269908 w 359313"/>
                <a:gd name="connsiteY3" fmla="*/ 15065 h 180115"/>
                <a:gd name="connsiteX4" fmla="*/ 336583 w 359313"/>
                <a:gd name="connsiteY4" fmla="*/ 77835 h 180115"/>
                <a:gd name="connsiteX5" fmla="*/ 346108 w 359313"/>
                <a:gd name="connsiteY5" fmla="*/ 105933 h 180115"/>
                <a:gd name="connsiteX6" fmla="*/ 333059 w 359313"/>
                <a:gd name="connsiteY6" fmla="*/ 114792 h 180115"/>
                <a:gd name="connsiteX7" fmla="*/ 288863 w 359313"/>
                <a:gd name="connsiteY7" fmla="*/ 139080 h 180115"/>
                <a:gd name="connsiteX8" fmla="*/ 262098 w 359313"/>
                <a:gd name="connsiteY8" fmla="*/ 148605 h 180115"/>
                <a:gd name="connsiteX9" fmla="*/ 185898 w 359313"/>
                <a:gd name="connsiteY9" fmla="*/ 179657 h 180115"/>
                <a:gd name="connsiteX10" fmla="*/ 112365 w 359313"/>
                <a:gd name="connsiteY10" fmla="*/ 164131 h 180115"/>
                <a:gd name="connsiteX11" fmla="*/ 162848 w 359313"/>
                <a:gd name="connsiteY11" fmla="*/ 153463 h 180115"/>
                <a:gd name="connsiteX12" fmla="*/ 80266 w 359313"/>
                <a:gd name="connsiteY12" fmla="*/ 115363 h 180115"/>
                <a:gd name="connsiteX13" fmla="*/ 27021 w 359313"/>
                <a:gd name="connsiteY13" fmla="*/ 133651 h 180115"/>
                <a:gd name="connsiteX14" fmla="*/ 65 w 359313"/>
                <a:gd name="connsiteY14" fmla="*/ 83264 h 180115"/>
                <a:gd name="connsiteX15" fmla="*/ 19020 w 359313"/>
                <a:gd name="connsiteY15" fmla="*/ 39449 h 18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3" h="180115">
                  <a:moveTo>
                    <a:pt x="19020" y="39449"/>
                  </a:moveTo>
                  <a:cubicBezTo>
                    <a:pt x="38641" y="20399"/>
                    <a:pt x="62835" y="35353"/>
                    <a:pt x="79599" y="48974"/>
                  </a:cubicBezTo>
                  <a:cubicBezTo>
                    <a:pt x="94677" y="33877"/>
                    <a:pt x="112708" y="22047"/>
                    <a:pt x="132558" y="14208"/>
                  </a:cubicBezTo>
                  <a:cubicBezTo>
                    <a:pt x="176316" y="-5376"/>
                    <a:pt x="226398" y="-5062"/>
                    <a:pt x="269908" y="15065"/>
                  </a:cubicBezTo>
                  <a:cubicBezTo>
                    <a:pt x="302008" y="28971"/>
                    <a:pt x="340774" y="78692"/>
                    <a:pt x="336583" y="77835"/>
                  </a:cubicBezTo>
                  <a:cubicBezTo>
                    <a:pt x="385828" y="94694"/>
                    <a:pt x="338298" y="105933"/>
                    <a:pt x="346108" y="105933"/>
                  </a:cubicBezTo>
                  <a:cubicBezTo>
                    <a:pt x="346108" y="105933"/>
                    <a:pt x="362873" y="112696"/>
                    <a:pt x="333059" y="114792"/>
                  </a:cubicBezTo>
                  <a:cubicBezTo>
                    <a:pt x="319057" y="124155"/>
                    <a:pt x="304265" y="132279"/>
                    <a:pt x="288863" y="139080"/>
                  </a:cubicBezTo>
                  <a:cubicBezTo>
                    <a:pt x="280176" y="142890"/>
                    <a:pt x="271233" y="146072"/>
                    <a:pt x="262098" y="148605"/>
                  </a:cubicBezTo>
                  <a:cubicBezTo>
                    <a:pt x="240371" y="166341"/>
                    <a:pt x="213835" y="177152"/>
                    <a:pt x="185898" y="179657"/>
                  </a:cubicBezTo>
                  <a:cubicBezTo>
                    <a:pt x="160466" y="181276"/>
                    <a:pt x="117413" y="172799"/>
                    <a:pt x="112365" y="164131"/>
                  </a:cubicBezTo>
                  <a:cubicBezTo>
                    <a:pt x="109603" y="159273"/>
                    <a:pt x="136654" y="156892"/>
                    <a:pt x="162848" y="153463"/>
                  </a:cubicBezTo>
                  <a:cubicBezTo>
                    <a:pt x="127415" y="147462"/>
                    <a:pt x="97411" y="133460"/>
                    <a:pt x="80266" y="115363"/>
                  </a:cubicBezTo>
                  <a:cubicBezTo>
                    <a:pt x="65978" y="128127"/>
                    <a:pt x="45881" y="142605"/>
                    <a:pt x="27021" y="133651"/>
                  </a:cubicBezTo>
                  <a:cubicBezTo>
                    <a:pt x="9104" y="123421"/>
                    <a:pt x="-1373" y="103838"/>
                    <a:pt x="65" y="83264"/>
                  </a:cubicBezTo>
                  <a:cubicBezTo>
                    <a:pt x="-316" y="66595"/>
                    <a:pt x="6609" y="50593"/>
                    <a:pt x="19020" y="39449"/>
                  </a:cubicBezTo>
                  <a:close/>
                </a:path>
              </a:pathLst>
            </a:custGeom>
            <a:grpFill/>
            <a:ln w="9525" cap="flat">
              <a:noFill/>
              <a:prstDash val="solid"/>
              <a:miter/>
            </a:ln>
          </p:spPr>
          <p:txBody>
            <a:bodyPr rtlCol="0" anchor="ctr"/>
            <a:lstStyle/>
            <a:p>
              <a:endParaRPr lang="zh-CN" altLang="en-US"/>
            </a:p>
          </p:txBody>
        </p:sp>
        <p:sp>
          <p:nvSpPr>
            <p:cNvPr id="1055" name="iṩlîdè">
              <a:extLst>
                <a:ext uri="{FF2B5EF4-FFF2-40B4-BE49-F238E27FC236}">
                  <a16:creationId xmlns:a16="http://schemas.microsoft.com/office/drawing/2014/main" id="{366FD614-18D7-B224-2BE4-49736CB0004B}"/>
                </a:ext>
              </a:extLst>
            </p:cNvPr>
            <p:cNvSpPr/>
            <p:nvPr/>
          </p:nvSpPr>
          <p:spPr>
            <a:xfrm>
              <a:off x="1187208" y="1354811"/>
              <a:ext cx="359314" cy="180519"/>
            </a:xfrm>
            <a:custGeom>
              <a:avLst/>
              <a:gdLst>
                <a:gd name="connsiteX0" fmla="*/ 19116 w 359314"/>
                <a:gd name="connsiteY0" fmla="*/ 39396 h 180519"/>
                <a:gd name="connsiteX1" fmla="*/ 79695 w 359314"/>
                <a:gd name="connsiteY1" fmla="*/ 48921 h 180519"/>
                <a:gd name="connsiteX2" fmla="*/ 132654 w 359314"/>
                <a:gd name="connsiteY2" fmla="*/ 14251 h 180519"/>
                <a:gd name="connsiteX3" fmla="*/ 269910 w 359314"/>
                <a:gd name="connsiteY3" fmla="*/ 15108 h 180519"/>
                <a:gd name="connsiteX4" fmla="*/ 336585 w 359314"/>
                <a:gd name="connsiteY4" fmla="*/ 77782 h 180519"/>
                <a:gd name="connsiteX5" fmla="*/ 346110 w 359314"/>
                <a:gd name="connsiteY5" fmla="*/ 106357 h 180519"/>
                <a:gd name="connsiteX6" fmla="*/ 333060 w 359314"/>
                <a:gd name="connsiteY6" fmla="*/ 115216 h 180519"/>
                <a:gd name="connsiteX7" fmla="*/ 288864 w 359314"/>
                <a:gd name="connsiteY7" fmla="*/ 139504 h 180519"/>
                <a:gd name="connsiteX8" fmla="*/ 262194 w 359314"/>
                <a:gd name="connsiteY8" fmla="*/ 149029 h 180519"/>
                <a:gd name="connsiteX9" fmla="*/ 185994 w 359314"/>
                <a:gd name="connsiteY9" fmla="*/ 180081 h 180519"/>
                <a:gd name="connsiteX10" fmla="*/ 112461 w 359314"/>
                <a:gd name="connsiteY10" fmla="*/ 164460 h 180519"/>
                <a:gd name="connsiteX11" fmla="*/ 162849 w 359314"/>
                <a:gd name="connsiteY11" fmla="*/ 153887 h 180519"/>
                <a:gd name="connsiteX12" fmla="*/ 80267 w 359314"/>
                <a:gd name="connsiteY12" fmla="*/ 115787 h 180519"/>
                <a:gd name="connsiteX13" fmla="*/ 27117 w 359314"/>
                <a:gd name="connsiteY13" fmla="*/ 133980 h 180519"/>
                <a:gd name="connsiteX14" fmla="*/ 66 w 359314"/>
                <a:gd name="connsiteY14" fmla="*/ 83688 h 180519"/>
                <a:gd name="connsiteX15" fmla="*/ 19116 w 359314"/>
                <a:gd name="connsiteY15" fmla="*/ 39396 h 1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4" h="180519">
                  <a:moveTo>
                    <a:pt x="19116" y="39396"/>
                  </a:moveTo>
                  <a:cubicBezTo>
                    <a:pt x="38643" y="20346"/>
                    <a:pt x="62836" y="35301"/>
                    <a:pt x="79695" y="48921"/>
                  </a:cubicBezTo>
                  <a:cubicBezTo>
                    <a:pt x="94773" y="33834"/>
                    <a:pt x="112804" y="22032"/>
                    <a:pt x="132654" y="14251"/>
                  </a:cubicBezTo>
                  <a:cubicBezTo>
                    <a:pt x="176365" y="-5390"/>
                    <a:pt x="226447" y="-5076"/>
                    <a:pt x="269910" y="15108"/>
                  </a:cubicBezTo>
                  <a:cubicBezTo>
                    <a:pt x="302009" y="29014"/>
                    <a:pt x="340775" y="78639"/>
                    <a:pt x="336585" y="77782"/>
                  </a:cubicBezTo>
                  <a:cubicBezTo>
                    <a:pt x="385829" y="94642"/>
                    <a:pt x="338299" y="106357"/>
                    <a:pt x="346110" y="106357"/>
                  </a:cubicBezTo>
                  <a:cubicBezTo>
                    <a:pt x="346110" y="106357"/>
                    <a:pt x="362874" y="113120"/>
                    <a:pt x="333060" y="115216"/>
                  </a:cubicBezTo>
                  <a:cubicBezTo>
                    <a:pt x="319049" y="124559"/>
                    <a:pt x="304266" y="132684"/>
                    <a:pt x="288864" y="139504"/>
                  </a:cubicBezTo>
                  <a:cubicBezTo>
                    <a:pt x="280196" y="143257"/>
                    <a:pt x="271281" y="146438"/>
                    <a:pt x="262194" y="149029"/>
                  </a:cubicBezTo>
                  <a:cubicBezTo>
                    <a:pt x="240449" y="166727"/>
                    <a:pt x="213922" y="177538"/>
                    <a:pt x="185994" y="180081"/>
                  </a:cubicBezTo>
                  <a:cubicBezTo>
                    <a:pt x="160467" y="181605"/>
                    <a:pt x="117414" y="173223"/>
                    <a:pt x="112461" y="164460"/>
                  </a:cubicBezTo>
                  <a:cubicBezTo>
                    <a:pt x="109699" y="159697"/>
                    <a:pt x="136750" y="157316"/>
                    <a:pt x="162849" y="153887"/>
                  </a:cubicBezTo>
                  <a:cubicBezTo>
                    <a:pt x="127511" y="147791"/>
                    <a:pt x="97412" y="133789"/>
                    <a:pt x="80267" y="115787"/>
                  </a:cubicBezTo>
                  <a:cubicBezTo>
                    <a:pt x="66075" y="128551"/>
                    <a:pt x="45977" y="142933"/>
                    <a:pt x="27117" y="133980"/>
                  </a:cubicBezTo>
                  <a:cubicBezTo>
                    <a:pt x="9147" y="123845"/>
                    <a:pt x="-1382" y="104271"/>
                    <a:pt x="66" y="83688"/>
                  </a:cubicBezTo>
                  <a:cubicBezTo>
                    <a:pt x="-547" y="66810"/>
                    <a:pt x="6445" y="50560"/>
                    <a:pt x="19116" y="39396"/>
                  </a:cubicBezTo>
                  <a:close/>
                </a:path>
              </a:pathLst>
            </a:custGeom>
            <a:grpFill/>
            <a:ln w="9525" cap="flat">
              <a:noFill/>
              <a:prstDash val="solid"/>
              <a:miter/>
            </a:ln>
          </p:spPr>
          <p:txBody>
            <a:bodyPr rtlCol="0" anchor="ctr"/>
            <a:lstStyle/>
            <a:p>
              <a:endParaRPr lang="zh-CN" altLang="en-US"/>
            </a:p>
          </p:txBody>
        </p:sp>
        <p:sp>
          <p:nvSpPr>
            <p:cNvPr id="1056" name="iṡ1ïďè">
              <a:extLst>
                <a:ext uri="{FF2B5EF4-FFF2-40B4-BE49-F238E27FC236}">
                  <a16:creationId xmlns:a16="http://schemas.microsoft.com/office/drawing/2014/main" id="{C68A405C-89A8-DB98-4983-9938A384238B}"/>
                </a:ext>
              </a:extLst>
            </p:cNvPr>
            <p:cNvSpPr/>
            <p:nvPr/>
          </p:nvSpPr>
          <p:spPr>
            <a:xfrm>
              <a:off x="1524628" y="1598489"/>
              <a:ext cx="254463" cy="127377"/>
            </a:xfrm>
            <a:custGeom>
              <a:avLst/>
              <a:gdLst>
                <a:gd name="connsiteX0" fmla="*/ 13643 w 254463"/>
                <a:gd name="connsiteY0" fmla="*/ 27557 h 127377"/>
                <a:gd name="connsiteX1" fmla="*/ 56601 w 254463"/>
                <a:gd name="connsiteY1" fmla="*/ 34510 h 127377"/>
                <a:gd name="connsiteX2" fmla="*/ 94034 w 254463"/>
                <a:gd name="connsiteY2" fmla="*/ 10031 h 127377"/>
                <a:gd name="connsiteX3" fmla="*/ 191189 w 254463"/>
                <a:gd name="connsiteY3" fmla="*/ 10602 h 127377"/>
                <a:gd name="connsiteX4" fmla="*/ 238338 w 254463"/>
                <a:gd name="connsiteY4" fmla="*/ 54989 h 127377"/>
                <a:gd name="connsiteX5" fmla="*/ 245291 w 254463"/>
                <a:gd name="connsiteY5" fmla="*/ 74896 h 127377"/>
                <a:gd name="connsiteX6" fmla="*/ 235766 w 254463"/>
                <a:gd name="connsiteY6" fmla="*/ 81183 h 127377"/>
                <a:gd name="connsiteX7" fmla="*/ 204524 w 254463"/>
                <a:gd name="connsiteY7" fmla="*/ 98328 h 127377"/>
                <a:gd name="connsiteX8" fmla="*/ 185474 w 254463"/>
                <a:gd name="connsiteY8" fmla="*/ 104995 h 127377"/>
                <a:gd name="connsiteX9" fmla="*/ 131467 w 254463"/>
                <a:gd name="connsiteY9" fmla="*/ 126998 h 127377"/>
                <a:gd name="connsiteX10" fmla="*/ 79461 w 254463"/>
                <a:gd name="connsiteY10" fmla="*/ 115949 h 127377"/>
                <a:gd name="connsiteX11" fmla="*/ 115084 w 254463"/>
                <a:gd name="connsiteY11" fmla="*/ 108424 h 127377"/>
                <a:gd name="connsiteX12" fmla="*/ 56696 w 254463"/>
                <a:gd name="connsiteY12" fmla="*/ 81564 h 127377"/>
                <a:gd name="connsiteX13" fmla="*/ 19072 w 254463"/>
                <a:gd name="connsiteY13" fmla="*/ 94518 h 127377"/>
                <a:gd name="connsiteX14" fmla="*/ 22 w 254463"/>
                <a:gd name="connsiteY14" fmla="*/ 58894 h 127377"/>
                <a:gd name="connsiteX15" fmla="*/ 13643 w 254463"/>
                <a:gd name="connsiteY15" fmla="*/ 27557 h 12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463" h="127377">
                  <a:moveTo>
                    <a:pt x="13643" y="27557"/>
                  </a:moveTo>
                  <a:cubicBezTo>
                    <a:pt x="27550" y="14222"/>
                    <a:pt x="44695" y="24699"/>
                    <a:pt x="56601" y="34510"/>
                  </a:cubicBezTo>
                  <a:cubicBezTo>
                    <a:pt x="67269" y="23871"/>
                    <a:pt x="80004" y="15536"/>
                    <a:pt x="94034" y="10031"/>
                  </a:cubicBezTo>
                  <a:cubicBezTo>
                    <a:pt x="124971" y="-3885"/>
                    <a:pt x="160423" y="-3676"/>
                    <a:pt x="191189" y="10602"/>
                  </a:cubicBezTo>
                  <a:cubicBezTo>
                    <a:pt x="213859" y="20127"/>
                    <a:pt x="241386" y="55560"/>
                    <a:pt x="238338" y="54989"/>
                  </a:cubicBezTo>
                  <a:cubicBezTo>
                    <a:pt x="273199" y="66895"/>
                    <a:pt x="239576" y="74896"/>
                    <a:pt x="245291" y="74896"/>
                  </a:cubicBezTo>
                  <a:cubicBezTo>
                    <a:pt x="245291" y="74896"/>
                    <a:pt x="257197" y="79659"/>
                    <a:pt x="235766" y="81183"/>
                  </a:cubicBezTo>
                  <a:cubicBezTo>
                    <a:pt x="225870" y="87793"/>
                    <a:pt x="215421" y="93527"/>
                    <a:pt x="204524" y="98328"/>
                  </a:cubicBezTo>
                  <a:cubicBezTo>
                    <a:pt x="198323" y="100966"/>
                    <a:pt x="191961" y="103185"/>
                    <a:pt x="185474" y="104995"/>
                  </a:cubicBezTo>
                  <a:cubicBezTo>
                    <a:pt x="170082" y="117568"/>
                    <a:pt x="151270" y="125236"/>
                    <a:pt x="131467" y="126998"/>
                  </a:cubicBezTo>
                  <a:cubicBezTo>
                    <a:pt x="113370" y="128046"/>
                    <a:pt x="82985" y="122140"/>
                    <a:pt x="79461" y="115949"/>
                  </a:cubicBezTo>
                  <a:cubicBezTo>
                    <a:pt x="77460" y="112520"/>
                    <a:pt x="96606" y="110805"/>
                    <a:pt x="115084" y="108424"/>
                  </a:cubicBezTo>
                  <a:cubicBezTo>
                    <a:pt x="93329" y="105652"/>
                    <a:pt x="72955" y="96280"/>
                    <a:pt x="56696" y="81564"/>
                  </a:cubicBezTo>
                  <a:cubicBezTo>
                    <a:pt x="46600" y="90613"/>
                    <a:pt x="32407" y="100614"/>
                    <a:pt x="19072" y="94518"/>
                  </a:cubicBezTo>
                  <a:cubicBezTo>
                    <a:pt x="6433" y="87260"/>
                    <a:pt x="-968" y="73439"/>
                    <a:pt x="22" y="58894"/>
                  </a:cubicBezTo>
                  <a:cubicBezTo>
                    <a:pt x="-321" y="46940"/>
                    <a:pt x="4670" y="35453"/>
                    <a:pt x="13643" y="27557"/>
                  </a:cubicBezTo>
                  <a:close/>
                </a:path>
              </a:pathLst>
            </a:custGeom>
            <a:grpFill/>
            <a:ln w="9525" cap="flat">
              <a:noFill/>
              <a:prstDash val="solid"/>
              <a:miter/>
            </a:ln>
          </p:spPr>
          <p:txBody>
            <a:bodyPr rtlCol="0" anchor="ctr"/>
            <a:lstStyle/>
            <a:p>
              <a:endParaRPr lang="zh-CN" altLang="en-US"/>
            </a:p>
          </p:txBody>
        </p:sp>
        <p:sp>
          <p:nvSpPr>
            <p:cNvPr id="1057" name="îşľîḑe">
              <a:extLst>
                <a:ext uri="{FF2B5EF4-FFF2-40B4-BE49-F238E27FC236}">
                  <a16:creationId xmlns:a16="http://schemas.microsoft.com/office/drawing/2014/main" id="{8634297F-41D4-F4D5-C454-D22A2B052FCE}"/>
                </a:ext>
              </a:extLst>
            </p:cNvPr>
            <p:cNvSpPr/>
            <p:nvPr/>
          </p:nvSpPr>
          <p:spPr>
            <a:xfrm>
              <a:off x="962647" y="1180040"/>
              <a:ext cx="255113" cy="127317"/>
            </a:xfrm>
            <a:custGeom>
              <a:avLst/>
              <a:gdLst>
                <a:gd name="connsiteX0" fmla="*/ 13839 w 255113"/>
                <a:gd name="connsiteY0" fmla="*/ 27573 h 127317"/>
                <a:gd name="connsiteX1" fmla="*/ 56702 w 255113"/>
                <a:gd name="connsiteY1" fmla="*/ 34526 h 127317"/>
                <a:gd name="connsiteX2" fmla="*/ 94135 w 255113"/>
                <a:gd name="connsiteY2" fmla="*/ 9952 h 127317"/>
                <a:gd name="connsiteX3" fmla="*/ 191385 w 255113"/>
                <a:gd name="connsiteY3" fmla="*/ 10618 h 127317"/>
                <a:gd name="connsiteX4" fmla="*/ 239010 w 255113"/>
                <a:gd name="connsiteY4" fmla="*/ 55005 h 127317"/>
                <a:gd name="connsiteX5" fmla="*/ 245964 w 255113"/>
                <a:gd name="connsiteY5" fmla="*/ 74912 h 127317"/>
                <a:gd name="connsiteX6" fmla="*/ 236439 w 255113"/>
                <a:gd name="connsiteY6" fmla="*/ 81199 h 127317"/>
                <a:gd name="connsiteX7" fmla="*/ 205196 w 255113"/>
                <a:gd name="connsiteY7" fmla="*/ 98344 h 127317"/>
                <a:gd name="connsiteX8" fmla="*/ 186146 w 255113"/>
                <a:gd name="connsiteY8" fmla="*/ 105011 h 127317"/>
                <a:gd name="connsiteX9" fmla="*/ 132045 w 255113"/>
                <a:gd name="connsiteY9" fmla="*/ 126919 h 127317"/>
                <a:gd name="connsiteX10" fmla="*/ 80038 w 255113"/>
                <a:gd name="connsiteY10" fmla="*/ 115965 h 127317"/>
                <a:gd name="connsiteX11" fmla="*/ 115757 w 255113"/>
                <a:gd name="connsiteY11" fmla="*/ 108440 h 127317"/>
                <a:gd name="connsiteX12" fmla="*/ 57178 w 255113"/>
                <a:gd name="connsiteY12" fmla="*/ 81485 h 127317"/>
                <a:gd name="connsiteX13" fmla="*/ 19078 w 255113"/>
                <a:gd name="connsiteY13" fmla="*/ 94438 h 127317"/>
                <a:gd name="connsiteX14" fmla="*/ 28 w 255113"/>
                <a:gd name="connsiteY14" fmla="*/ 58720 h 127317"/>
                <a:gd name="connsiteX15" fmla="*/ 13839 w 255113"/>
                <a:gd name="connsiteY15" fmla="*/ 27573 h 12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5113" h="127317">
                  <a:moveTo>
                    <a:pt x="13839" y="27573"/>
                  </a:moveTo>
                  <a:cubicBezTo>
                    <a:pt x="27650" y="14238"/>
                    <a:pt x="44796" y="24716"/>
                    <a:pt x="56702" y="34526"/>
                  </a:cubicBezTo>
                  <a:cubicBezTo>
                    <a:pt x="67400" y="23896"/>
                    <a:pt x="80131" y="15543"/>
                    <a:pt x="94135" y="9952"/>
                  </a:cubicBezTo>
                  <a:cubicBezTo>
                    <a:pt x="125126" y="-3888"/>
                    <a:pt x="160588" y="-3650"/>
                    <a:pt x="191385" y="10618"/>
                  </a:cubicBezTo>
                  <a:cubicBezTo>
                    <a:pt x="214055" y="20143"/>
                    <a:pt x="241487" y="55577"/>
                    <a:pt x="239010" y="55005"/>
                  </a:cubicBezTo>
                  <a:cubicBezTo>
                    <a:pt x="273872" y="66911"/>
                    <a:pt x="240153" y="74912"/>
                    <a:pt x="245964" y="74912"/>
                  </a:cubicBezTo>
                  <a:cubicBezTo>
                    <a:pt x="245964" y="74912"/>
                    <a:pt x="257870" y="79675"/>
                    <a:pt x="236439" y="81199"/>
                  </a:cubicBezTo>
                  <a:cubicBezTo>
                    <a:pt x="226528" y="87790"/>
                    <a:pt x="216076" y="93524"/>
                    <a:pt x="205196" y="98344"/>
                  </a:cubicBezTo>
                  <a:cubicBezTo>
                    <a:pt x="198993" y="100963"/>
                    <a:pt x="192630" y="103192"/>
                    <a:pt x="186146" y="105011"/>
                  </a:cubicBezTo>
                  <a:cubicBezTo>
                    <a:pt x="170728" y="117594"/>
                    <a:pt x="151873" y="125223"/>
                    <a:pt x="132045" y="126919"/>
                  </a:cubicBezTo>
                  <a:cubicBezTo>
                    <a:pt x="114042" y="128062"/>
                    <a:pt x="83562" y="122061"/>
                    <a:pt x="80038" y="115965"/>
                  </a:cubicBezTo>
                  <a:cubicBezTo>
                    <a:pt x="78133" y="112536"/>
                    <a:pt x="97278" y="110821"/>
                    <a:pt x="115757" y="108440"/>
                  </a:cubicBezTo>
                  <a:cubicBezTo>
                    <a:pt x="93938" y="105640"/>
                    <a:pt x="73497" y="96239"/>
                    <a:pt x="57178" y="81485"/>
                  </a:cubicBezTo>
                  <a:cubicBezTo>
                    <a:pt x="47653" y="90533"/>
                    <a:pt x="32889" y="100535"/>
                    <a:pt x="19078" y="94438"/>
                  </a:cubicBezTo>
                  <a:cubicBezTo>
                    <a:pt x="6405" y="87171"/>
                    <a:pt x="-996" y="73293"/>
                    <a:pt x="28" y="58720"/>
                  </a:cubicBezTo>
                  <a:cubicBezTo>
                    <a:pt x="-241" y="46794"/>
                    <a:pt x="4824" y="35374"/>
                    <a:pt x="13839" y="27573"/>
                  </a:cubicBezTo>
                  <a:close/>
                </a:path>
              </a:pathLst>
            </a:custGeom>
            <a:grpFill/>
            <a:ln w="9525" cap="flat">
              <a:noFill/>
              <a:prstDash val="solid"/>
              <a:miter/>
            </a:ln>
          </p:spPr>
          <p:txBody>
            <a:bodyPr rtlCol="0" anchor="ctr"/>
            <a:lstStyle/>
            <a:p>
              <a:endParaRPr lang="zh-CN" altLang="en-US"/>
            </a:p>
          </p:txBody>
        </p:sp>
        <p:sp>
          <p:nvSpPr>
            <p:cNvPr id="1058" name="işľïḑè">
              <a:extLst>
                <a:ext uri="{FF2B5EF4-FFF2-40B4-BE49-F238E27FC236}">
                  <a16:creationId xmlns:a16="http://schemas.microsoft.com/office/drawing/2014/main" id="{1F3C2456-08F4-DDC6-5DA8-8FAFBB3DBD0B}"/>
                </a:ext>
              </a:extLst>
            </p:cNvPr>
            <p:cNvSpPr/>
            <p:nvPr/>
          </p:nvSpPr>
          <p:spPr>
            <a:xfrm>
              <a:off x="876462" y="1555021"/>
              <a:ext cx="172868" cy="86711"/>
            </a:xfrm>
            <a:custGeom>
              <a:avLst/>
              <a:gdLst>
                <a:gd name="connsiteX0" fmla="*/ 9537 w 172868"/>
                <a:gd name="connsiteY0" fmla="*/ 18828 h 86711"/>
                <a:gd name="connsiteX1" fmla="*/ 38683 w 172868"/>
                <a:gd name="connsiteY1" fmla="*/ 23590 h 86711"/>
                <a:gd name="connsiteX2" fmla="*/ 64210 w 172868"/>
                <a:gd name="connsiteY2" fmla="*/ 6921 h 86711"/>
                <a:gd name="connsiteX3" fmla="*/ 130219 w 172868"/>
                <a:gd name="connsiteY3" fmla="*/ 6921 h 86711"/>
                <a:gd name="connsiteX4" fmla="*/ 161937 w 172868"/>
                <a:gd name="connsiteY4" fmla="*/ 37496 h 86711"/>
                <a:gd name="connsiteX5" fmla="*/ 166699 w 172868"/>
                <a:gd name="connsiteY5" fmla="*/ 51022 h 86711"/>
                <a:gd name="connsiteX6" fmla="*/ 160413 w 172868"/>
                <a:gd name="connsiteY6" fmla="*/ 55308 h 86711"/>
                <a:gd name="connsiteX7" fmla="*/ 139077 w 172868"/>
                <a:gd name="connsiteY7" fmla="*/ 66929 h 86711"/>
                <a:gd name="connsiteX8" fmla="*/ 126218 w 172868"/>
                <a:gd name="connsiteY8" fmla="*/ 71501 h 86711"/>
                <a:gd name="connsiteX9" fmla="*/ 89547 w 172868"/>
                <a:gd name="connsiteY9" fmla="*/ 86360 h 86711"/>
                <a:gd name="connsiteX10" fmla="*/ 54114 w 172868"/>
                <a:gd name="connsiteY10" fmla="*/ 78930 h 86711"/>
                <a:gd name="connsiteX11" fmla="*/ 78403 w 172868"/>
                <a:gd name="connsiteY11" fmla="*/ 73787 h 86711"/>
                <a:gd name="connsiteX12" fmla="*/ 38683 w 172868"/>
                <a:gd name="connsiteY12" fmla="*/ 55594 h 86711"/>
                <a:gd name="connsiteX13" fmla="*/ 13061 w 172868"/>
                <a:gd name="connsiteY13" fmla="*/ 64357 h 86711"/>
                <a:gd name="connsiteX14" fmla="*/ 12 w 172868"/>
                <a:gd name="connsiteY14" fmla="*/ 39878 h 86711"/>
                <a:gd name="connsiteX15" fmla="*/ 9537 w 172868"/>
                <a:gd name="connsiteY15" fmla="*/ 18828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868" h="86711">
                  <a:moveTo>
                    <a:pt x="9537" y="18828"/>
                  </a:moveTo>
                  <a:cubicBezTo>
                    <a:pt x="19062" y="9303"/>
                    <a:pt x="30587" y="16922"/>
                    <a:pt x="38683" y="23590"/>
                  </a:cubicBezTo>
                  <a:cubicBezTo>
                    <a:pt x="45962" y="16341"/>
                    <a:pt x="54651" y="10674"/>
                    <a:pt x="64210" y="6921"/>
                  </a:cubicBezTo>
                  <a:cubicBezTo>
                    <a:pt x="85172" y="-2651"/>
                    <a:pt x="109257" y="-2651"/>
                    <a:pt x="130219" y="6921"/>
                  </a:cubicBezTo>
                  <a:cubicBezTo>
                    <a:pt x="143210" y="14265"/>
                    <a:pt x="154124" y="24781"/>
                    <a:pt x="161937" y="37496"/>
                  </a:cubicBezTo>
                  <a:cubicBezTo>
                    <a:pt x="185559" y="45593"/>
                    <a:pt x="162699" y="51022"/>
                    <a:pt x="166699" y="51022"/>
                  </a:cubicBezTo>
                  <a:cubicBezTo>
                    <a:pt x="166699" y="51022"/>
                    <a:pt x="174700" y="54261"/>
                    <a:pt x="160413" y="55308"/>
                  </a:cubicBezTo>
                  <a:cubicBezTo>
                    <a:pt x="153650" y="59795"/>
                    <a:pt x="146511" y="63681"/>
                    <a:pt x="139077" y="66929"/>
                  </a:cubicBezTo>
                  <a:cubicBezTo>
                    <a:pt x="134896" y="68738"/>
                    <a:pt x="130601" y="70262"/>
                    <a:pt x="126218" y="71501"/>
                  </a:cubicBezTo>
                  <a:cubicBezTo>
                    <a:pt x="115758" y="80016"/>
                    <a:pt x="102983" y="85188"/>
                    <a:pt x="89547" y="86360"/>
                  </a:cubicBezTo>
                  <a:cubicBezTo>
                    <a:pt x="77260" y="87122"/>
                    <a:pt x="56495" y="83121"/>
                    <a:pt x="54114" y="78930"/>
                  </a:cubicBezTo>
                  <a:cubicBezTo>
                    <a:pt x="52780" y="76549"/>
                    <a:pt x="65830" y="75501"/>
                    <a:pt x="78403" y="73787"/>
                  </a:cubicBezTo>
                  <a:cubicBezTo>
                    <a:pt x="63623" y="71901"/>
                    <a:pt x="49768" y="65548"/>
                    <a:pt x="38683" y="55594"/>
                  </a:cubicBezTo>
                  <a:cubicBezTo>
                    <a:pt x="31825" y="61690"/>
                    <a:pt x="22110" y="68643"/>
                    <a:pt x="13061" y="64357"/>
                  </a:cubicBezTo>
                  <a:cubicBezTo>
                    <a:pt x="4324" y="59423"/>
                    <a:pt x="-765" y="49879"/>
                    <a:pt x="12" y="39878"/>
                  </a:cubicBezTo>
                  <a:cubicBezTo>
                    <a:pt x="-81" y="31801"/>
                    <a:pt x="3407" y="24095"/>
                    <a:pt x="9537" y="18828"/>
                  </a:cubicBezTo>
                  <a:close/>
                </a:path>
              </a:pathLst>
            </a:custGeom>
            <a:grpFill/>
            <a:ln w="9525" cap="flat">
              <a:noFill/>
              <a:prstDash val="solid"/>
              <a:miter/>
            </a:ln>
          </p:spPr>
          <p:txBody>
            <a:bodyPr rtlCol="0" anchor="ctr"/>
            <a:lstStyle/>
            <a:p>
              <a:endParaRPr lang="zh-CN" altLang="en-US"/>
            </a:p>
          </p:txBody>
        </p:sp>
      </p:grpSp>
      <p:grpSp>
        <p:nvGrpSpPr>
          <p:cNvPr id="1059" name="图形 1050_1">
            <a:extLst>
              <a:ext uri="{FF2B5EF4-FFF2-40B4-BE49-F238E27FC236}">
                <a16:creationId xmlns:a16="http://schemas.microsoft.com/office/drawing/2014/main" id="{FA4E0A2B-91CA-30EE-5956-4085464D9641}"/>
              </a:ext>
            </a:extLst>
          </p:cNvPr>
          <p:cNvGrpSpPr/>
          <p:nvPr userDrawn="1"/>
        </p:nvGrpSpPr>
        <p:grpSpPr>
          <a:xfrm flipH="1">
            <a:off x="10691637" y="1709596"/>
            <a:ext cx="1228223" cy="534352"/>
            <a:chOff x="876462" y="1063389"/>
            <a:chExt cx="1522722" cy="662477"/>
          </a:xfrm>
          <a:solidFill>
            <a:schemeClr val="accent2">
              <a:alpha val="40000"/>
            </a:schemeClr>
          </a:solidFill>
        </p:grpSpPr>
        <p:sp>
          <p:nvSpPr>
            <p:cNvPr id="1060" name="ïṧḻiḍe">
              <a:extLst>
                <a:ext uri="{FF2B5EF4-FFF2-40B4-BE49-F238E27FC236}">
                  <a16:creationId xmlns:a16="http://schemas.microsoft.com/office/drawing/2014/main" id="{B5D16E19-EE6E-7286-BB3C-BA4A180529BA}"/>
                </a:ext>
              </a:extLst>
            </p:cNvPr>
            <p:cNvSpPr/>
            <p:nvPr/>
          </p:nvSpPr>
          <p:spPr>
            <a:xfrm>
              <a:off x="1937115" y="1335882"/>
              <a:ext cx="462069" cy="231415"/>
            </a:xfrm>
            <a:custGeom>
              <a:avLst/>
              <a:gdLst>
                <a:gd name="connsiteX0" fmla="*/ 24542 w 462069"/>
                <a:gd name="connsiteY0" fmla="*/ 50324 h 231415"/>
                <a:gd name="connsiteX1" fmla="*/ 102552 w 462069"/>
                <a:gd name="connsiteY1" fmla="*/ 62992 h 231415"/>
                <a:gd name="connsiteX2" fmla="*/ 170560 w 462069"/>
                <a:gd name="connsiteY2" fmla="*/ 18320 h 231415"/>
                <a:gd name="connsiteX3" fmla="*/ 347154 w 462069"/>
                <a:gd name="connsiteY3" fmla="*/ 19463 h 231415"/>
                <a:gd name="connsiteX4" fmla="*/ 432879 w 462069"/>
                <a:gd name="connsiteY4" fmla="*/ 100140 h 231415"/>
                <a:gd name="connsiteX5" fmla="*/ 445547 w 462069"/>
                <a:gd name="connsiteY5" fmla="*/ 136335 h 231415"/>
                <a:gd name="connsiteX6" fmla="*/ 428783 w 462069"/>
                <a:gd name="connsiteY6" fmla="*/ 147669 h 231415"/>
                <a:gd name="connsiteX7" fmla="*/ 371633 w 462069"/>
                <a:gd name="connsiteY7" fmla="*/ 178911 h 231415"/>
                <a:gd name="connsiteX8" fmla="*/ 337248 w 462069"/>
                <a:gd name="connsiteY8" fmla="*/ 190913 h 231415"/>
                <a:gd name="connsiteX9" fmla="*/ 239045 w 462069"/>
                <a:gd name="connsiteY9" fmla="*/ 230918 h 231415"/>
                <a:gd name="connsiteX10" fmla="*/ 144462 w 462069"/>
                <a:gd name="connsiteY10" fmla="*/ 210820 h 231415"/>
                <a:gd name="connsiteX11" fmla="*/ 209327 w 462069"/>
                <a:gd name="connsiteY11" fmla="*/ 197200 h 231415"/>
                <a:gd name="connsiteX12" fmla="*/ 103123 w 462069"/>
                <a:gd name="connsiteY12" fmla="*/ 148432 h 231415"/>
                <a:gd name="connsiteX13" fmla="*/ 34734 w 462069"/>
                <a:gd name="connsiteY13" fmla="*/ 171863 h 231415"/>
                <a:gd name="connsiteX14" fmla="*/ -32 w 462069"/>
                <a:gd name="connsiteY14" fmla="*/ 107188 h 231415"/>
                <a:gd name="connsiteX15" fmla="*/ 24542 w 462069"/>
                <a:gd name="connsiteY15" fmla="*/ 50324 h 23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62069" h="231415">
                  <a:moveTo>
                    <a:pt x="24542" y="50324"/>
                  </a:moveTo>
                  <a:cubicBezTo>
                    <a:pt x="49688" y="26035"/>
                    <a:pt x="80835" y="44990"/>
                    <a:pt x="102552" y="62992"/>
                  </a:cubicBezTo>
                  <a:cubicBezTo>
                    <a:pt x="121945" y="43628"/>
                    <a:pt x="145081" y="28426"/>
                    <a:pt x="170560" y="18320"/>
                  </a:cubicBezTo>
                  <a:cubicBezTo>
                    <a:pt x="226825" y="-6845"/>
                    <a:pt x="291223" y="-6426"/>
                    <a:pt x="347154" y="19463"/>
                  </a:cubicBezTo>
                  <a:cubicBezTo>
                    <a:pt x="388397" y="37370"/>
                    <a:pt x="438308" y="101187"/>
                    <a:pt x="432879" y="100140"/>
                  </a:cubicBezTo>
                  <a:cubicBezTo>
                    <a:pt x="496125" y="121761"/>
                    <a:pt x="435070" y="136335"/>
                    <a:pt x="445547" y="136335"/>
                  </a:cubicBezTo>
                  <a:cubicBezTo>
                    <a:pt x="445547" y="136335"/>
                    <a:pt x="467074" y="145002"/>
                    <a:pt x="428783" y="147669"/>
                  </a:cubicBezTo>
                  <a:cubicBezTo>
                    <a:pt x="410676" y="159719"/>
                    <a:pt x="391550" y="170177"/>
                    <a:pt x="371633" y="178911"/>
                  </a:cubicBezTo>
                  <a:cubicBezTo>
                    <a:pt x="360470" y="183712"/>
                    <a:pt x="348973" y="187722"/>
                    <a:pt x="337248" y="190913"/>
                  </a:cubicBezTo>
                  <a:cubicBezTo>
                    <a:pt x="309244" y="213754"/>
                    <a:pt x="275040" y="227689"/>
                    <a:pt x="239045" y="230918"/>
                  </a:cubicBezTo>
                  <a:cubicBezTo>
                    <a:pt x="206184" y="232918"/>
                    <a:pt x="150844" y="222060"/>
                    <a:pt x="144462" y="210820"/>
                  </a:cubicBezTo>
                  <a:cubicBezTo>
                    <a:pt x="140938" y="204629"/>
                    <a:pt x="175704" y="201295"/>
                    <a:pt x="209327" y="197200"/>
                  </a:cubicBezTo>
                  <a:cubicBezTo>
                    <a:pt x="163798" y="189389"/>
                    <a:pt x="125126" y="171387"/>
                    <a:pt x="103123" y="148432"/>
                  </a:cubicBezTo>
                  <a:cubicBezTo>
                    <a:pt x="84835" y="164814"/>
                    <a:pt x="58927" y="183388"/>
                    <a:pt x="34734" y="171863"/>
                  </a:cubicBezTo>
                  <a:cubicBezTo>
                    <a:pt x="15684" y="162910"/>
                    <a:pt x="-32" y="139954"/>
                    <a:pt x="-32" y="107188"/>
                  </a:cubicBezTo>
                  <a:cubicBezTo>
                    <a:pt x="-690" y="85529"/>
                    <a:pt x="8311" y="64688"/>
                    <a:pt x="24542" y="50324"/>
                  </a:cubicBezTo>
                  <a:close/>
                </a:path>
              </a:pathLst>
            </a:custGeom>
            <a:grpFill/>
            <a:ln w="9525" cap="flat">
              <a:noFill/>
              <a:prstDash val="solid"/>
              <a:miter/>
            </a:ln>
          </p:spPr>
          <p:txBody>
            <a:bodyPr rtlCol="0" anchor="ctr"/>
            <a:lstStyle/>
            <a:p>
              <a:endParaRPr lang="zh-CN" altLang="en-US"/>
            </a:p>
          </p:txBody>
        </p:sp>
        <p:sp>
          <p:nvSpPr>
            <p:cNvPr id="1061" name="íṧlïḍè">
              <a:extLst>
                <a:ext uri="{FF2B5EF4-FFF2-40B4-BE49-F238E27FC236}">
                  <a16:creationId xmlns:a16="http://schemas.microsoft.com/office/drawing/2014/main" id="{2D3B2F19-DB52-76D2-2C48-71156E487EB3}"/>
                </a:ext>
              </a:extLst>
            </p:cNvPr>
            <p:cNvSpPr/>
            <p:nvPr/>
          </p:nvSpPr>
          <p:spPr>
            <a:xfrm>
              <a:off x="1599356" y="1063389"/>
              <a:ext cx="359313" cy="180115"/>
            </a:xfrm>
            <a:custGeom>
              <a:avLst/>
              <a:gdLst>
                <a:gd name="connsiteX0" fmla="*/ 19020 w 359313"/>
                <a:gd name="connsiteY0" fmla="*/ 39449 h 180115"/>
                <a:gd name="connsiteX1" fmla="*/ 79599 w 359313"/>
                <a:gd name="connsiteY1" fmla="*/ 48974 h 180115"/>
                <a:gd name="connsiteX2" fmla="*/ 132558 w 359313"/>
                <a:gd name="connsiteY2" fmla="*/ 14208 h 180115"/>
                <a:gd name="connsiteX3" fmla="*/ 269908 w 359313"/>
                <a:gd name="connsiteY3" fmla="*/ 15065 h 180115"/>
                <a:gd name="connsiteX4" fmla="*/ 336583 w 359313"/>
                <a:gd name="connsiteY4" fmla="*/ 77835 h 180115"/>
                <a:gd name="connsiteX5" fmla="*/ 346108 w 359313"/>
                <a:gd name="connsiteY5" fmla="*/ 105933 h 180115"/>
                <a:gd name="connsiteX6" fmla="*/ 333059 w 359313"/>
                <a:gd name="connsiteY6" fmla="*/ 114792 h 180115"/>
                <a:gd name="connsiteX7" fmla="*/ 288863 w 359313"/>
                <a:gd name="connsiteY7" fmla="*/ 139080 h 180115"/>
                <a:gd name="connsiteX8" fmla="*/ 262098 w 359313"/>
                <a:gd name="connsiteY8" fmla="*/ 148605 h 180115"/>
                <a:gd name="connsiteX9" fmla="*/ 185898 w 359313"/>
                <a:gd name="connsiteY9" fmla="*/ 179657 h 180115"/>
                <a:gd name="connsiteX10" fmla="*/ 112365 w 359313"/>
                <a:gd name="connsiteY10" fmla="*/ 164131 h 180115"/>
                <a:gd name="connsiteX11" fmla="*/ 162848 w 359313"/>
                <a:gd name="connsiteY11" fmla="*/ 153463 h 180115"/>
                <a:gd name="connsiteX12" fmla="*/ 80266 w 359313"/>
                <a:gd name="connsiteY12" fmla="*/ 115363 h 180115"/>
                <a:gd name="connsiteX13" fmla="*/ 27021 w 359313"/>
                <a:gd name="connsiteY13" fmla="*/ 133651 h 180115"/>
                <a:gd name="connsiteX14" fmla="*/ 65 w 359313"/>
                <a:gd name="connsiteY14" fmla="*/ 83264 h 180115"/>
                <a:gd name="connsiteX15" fmla="*/ 19020 w 359313"/>
                <a:gd name="connsiteY15" fmla="*/ 39449 h 180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3" h="180115">
                  <a:moveTo>
                    <a:pt x="19020" y="39449"/>
                  </a:moveTo>
                  <a:cubicBezTo>
                    <a:pt x="38641" y="20399"/>
                    <a:pt x="62835" y="35353"/>
                    <a:pt x="79599" y="48974"/>
                  </a:cubicBezTo>
                  <a:cubicBezTo>
                    <a:pt x="94677" y="33877"/>
                    <a:pt x="112708" y="22047"/>
                    <a:pt x="132558" y="14208"/>
                  </a:cubicBezTo>
                  <a:cubicBezTo>
                    <a:pt x="176316" y="-5376"/>
                    <a:pt x="226398" y="-5062"/>
                    <a:pt x="269908" y="15065"/>
                  </a:cubicBezTo>
                  <a:cubicBezTo>
                    <a:pt x="302008" y="28971"/>
                    <a:pt x="340774" y="78692"/>
                    <a:pt x="336583" y="77835"/>
                  </a:cubicBezTo>
                  <a:cubicBezTo>
                    <a:pt x="385828" y="94694"/>
                    <a:pt x="338298" y="105933"/>
                    <a:pt x="346108" y="105933"/>
                  </a:cubicBezTo>
                  <a:cubicBezTo>
                    <a:pt x="346108" y="105933"/>
                    <a:pt x="362873" y="112696"/>
                    <a:pt x="333059" y="114792"/>
                  </a:cubicBezTo>
                  <a:cubicBezTo>
                    <a:pt x="319057" y="124155"/>
                    <a:pt x="304265" y="132279"/>
                    <a:pt x="288863" y="139080"/>
                  </a:cubicBezTo>
                  <a:cubicBezTo>
                    <a:pt x="280176" y="142890"/>
                    <a:pt x="271233" y="146072"/>
                    <a:pt x="262098" y="148605"/>
                  </a:cubicBezTo>
                  <a:cubicBezTo>
                    <a:pt x="240371" y="166341"/>
                    <a:pt x="213835" y="177152"/>
                    <a:pt x="185898" y="179657"/>
                  </a:cubicBezTo>
                  <a:cubicBezTo>
                    <a:pt x="160466" y="181276"/>
                    <a:pt x="117413" y="172799"/>
                    <a:pt x="112365" y="164131"/>
                  </a:cubicBezTo>
                  <a:cubicBezTo>
                    <a:pt x="109603" y="159273"/>
                    <a:pt x="136654" y="156892"/>
                    <a:pt x="162848" y="153463"/>
                  </a:cubicBezTo>
                  <a:cubicBezTo>
                    <a:pt x="127415" y="147462"/>
                    <a:pt x="97411" y="133460"/>
                    <a:pt x="80266" y="115363"/>
                  </a:cubicBezTo>
                  <a:cubicBezTo>
                    <a:pt x="65978" y="128127"/>
                    <a:pt x="45881" y="142605"/>
                    <a:pt x="27021" y="133651"/>
                  </a:cubicBezTo>
                  <a:cubicBezTo>
                    <a:pt x="9104" y="123421"/>
                    <a:pt x="-1373" y="103838"/>
                    <a:pt x="65" y="83264"/>
                  </a:cubicBezTo>
                  <a:cubicBezTo>
                    <a:pt x="-316" y="66595"/>
                    <a:pt x="6609" y="50593"/>
                    <a:pt x="19020" y="39449"/>
                  </a:cubicBezTo>
                  <a:close/>
                </a:path>
              </a:pathLst>
            </a:custGeom>
            <a:grpFill/>
            <a:ln w="9525" cap="flat">
              <a:noFill/>
              <a:prstDash val="solid"/>
              <a:miter/>
            </a:ln>
          </p:spPr>
          <p:txBody>
            <a:bodyPr rtlCol="0" anchor="ctr"/>
            <a:lstStyle/>
            <a:p>
              <a:endParaRPr lang="zh-CN" altLang="en-US" dirty="0"/>
            </a:p>
          </p:txBody>
        </p:sp>
        <p:sp>
          <p:nvSpPr>
            <p:cNvPr id="1062" name="ïṡḷíḍè">
              <a:extLst>
                <a:ext uri="{FF2B5EF4-FFF2-40B4-BE49-F238E27FC236}">
                  <a16:creationId xmlns:a16="http://schemas.microsoft.com/office/drawing/2014/main" id="{C536C0C7-B8E6-D90B-07B1-4C54543002B4}"/>
                </a:ext>
              </a:extLst>
            </p:cNvPr>
            <p:cNvSpPr/>
            <p:nvPr/>
          </p:nvSpPr>
          <p:spPr>
            <a:xfrm>
              <a:off x="1187208" y="1354811"/>
              <a:ext cx="359314" cy="180519"/>
            </a:xfrm>
            <a:custGeom>
              <a:avLst/>
              <a:gdLst>
                <a:gd name="connsiteX0" fmla="*/ 19116 w 359314"/>
                <a:gd name="connsiteY0" fmla="*/ 39396 h 180519"/>
                <a:gd name="connsiteX1" fmla="*/ 79695 w 359314"/>
                <a:gd name="connsiteY1" fmla="*/ 48921 h 180519"/>
                <a:gd name="connsiteX2" fmla="*/ 132654 w 359314"/>
                <a:gd name="connsiteY2" fmla="*/ 14251 h 180519"/>
                <a:gd name="connsiteX3" fmla="*/ 269910 w 359314"/>
                <a:gd name="connsiteY3" fmla="*/ 15108 h 180519"/>
                <a:gd name="connsiteX4" fmla="*/ 336585 w 359314"/>
                <a:gd name="connsiteY4" fmla="*/ 77782 h 180519"/>
                <a:gd name="connsiteX5" fmla="*/ 346110 w 359314"/>
                <a:gd name="connsiteY5" fmla="*/ 106357 h 180519"/>
                <a:gd name="connsiteX6" fmla="*/ 333060 w 359314"/>
                <a:gd name="connsiteY6" fmla="*/ 115216 h 180519"/>
                <a:gd name="connsiteX7" fmla="*/ 288864 w 359314"/>
                <a:gd name="connsiteY7" fmla="*/ 139504 h 180519"/>
                <a:gd name="connsiteX8" fmla="*/ 262194 w 359314"/>
                <a:gd name="connsiteY8" fmla="*/ 149029 h 180519"/>
                <a:gd name="connsiteX9" fmla="*/ 185994 w 359314"/>
                <a:gd name="connsiteY9" fmla="*/ 180081 h 180519"/>
                <a:gd name="connsiteX10" fmla="*/ 112461 w 359314"/>
                <a:gd name="connsiteY10" fmla="*/ 164460 h 180519"/>
                <a:gd name="connsiteX11" fmla="*/ 162849 w 359314"/>
                <a:gd name="connsiteY11" fmla="*/ 153887 h 180519"/>
                <a:gd name="connsiteX12" fmla="*/ 80267 w 359314"/>
                <a:gd name="connsiteY12" fmla="*/ 115787 h 180519"/>
                <a:gd name="connsiteX13" fmla="*/ 27117 w 359314"/>
                <a:gd name="connsiteY13" fmla="*/ 133980 h 180519"/>
                <a:gd name="connsiteX14" fmla="*/ 66 w 359314"/>
                <a:gd name="connsiteY14" fmla="*/ 83688 h 180519"/>
                <a:gd name="connsiteX15" fmla="*/ 19116 w 359314"/>
                <a:gd name="connsiteY15" fmla="*/ 39396 h 180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314" h="180519">
                  <a:moveTo>
                    <a:pt x="19116" y="39396"/>
                  </a:moveTo>
                  <a:cubicBezTo>
                    <a:pt x="38643" y="20346"/>
                    <a:pt x="62836" y="35301"/>
                    <a:pt x="79695" y="48921"/>
                  </a:cubicBezTo>
                  <a:cubicBezTo>
                    <a:pt x="94773" y="33834"/>
                    <a:pt x="112804" y="22032"/>
                    <a:pt x="132654" y="14251"/>
                  </a:cubicBezTo>
                  <a:cubicBezTo>
                    <a:pt x="176365" y="-5390"/>
                    <a:pt x="226447" y="-5076"/>
                    <a:pt x="269910" y="15108"/>
                  </a:cubicBezTo>
                  <a:cubicBezTo>
                    <a:pt x="302009" y="29014"/>
                    <a:pt x="340775" y="78639"/>
                    <a:pt x="336585" y="77782"/>
                  </a:cubicBezTo>
                  <a:cubicBezTo>
                    <a:pt x="385829" y="94642"/>
                    <a:pt x="338299" y="106357"/>
                    <a:pt x="346110" y="106357"/>
                  </a:cubicBezTo>
                  <a:cubicBezTo>
                    <a:pt x="346110" y="106357"/>
                    <a:pt x="362874" y="113120"/>
                    <a:pt x="333060" y="115216"/>
                  </a:cubicBezTo>
                  <a:cubicBezTo>
                    <a:pt x="319049" y="124559"/>
                    <a:pt x="304266" y="132684"/>
                    <a:pt x="288864" y="139504"/>
                  </a:cubicBezTo>
                  <a:cubicBezTo>
                    <a:pt x="280196" y="143257"/>
                    <a:pt x="271281" y="146438"/>
                    <a:pt x="262194" y="149029"/>
                  </a:cubicBezTo>
                  <a:cubicBezTo>
                    <a:pt x="240449" y="166727"/>
                    <a:pt x="213922" y="177538"/>
                    <a:pt x="185994" y="180081"/>
                  </a:cubicBezTo>
                  <a:cubicBezTo>
                    <a:pt x="160467" y="181605"/>
                    <a:pt x="117414" y="173223"/>
                    <a:pt x="112461" y="164460"/>
                  </a:cubicBezTo>
                  <a:cubicBezTo>
                    <a:pt x="109699" y="159697"/>
                    <a:pt x="136750" y="157316"/>
                    <a:pt x="162849" y="153887"/>
                  </a:cubicBezTo>
                  <a:cubicBezTo>
                    <a:pt x="127511" y="147791"/>
                    <a:pt x="97412" y="133789"/>
                    <a:pt x="80267" y="115787"/>
                  </a:cubicBezTo>
                  <a:cubicBezTo>
                    <a:pt x="66075" y="128551"/>
                    <a:pt x="45977" y="142933"/>
                    <a:pt x="27117" y="133980"/>
                  </a:cubicBezTo>
                  <a:cubicBezTo>
                    <a:pt x="9147" y="123845"/>
                    <a:pt x="-1382" y="104271"/>
                    <a:pt x="66" y="83688"/>
                  </a:cubicBezTo>
                  <a:cubicBezTo>
                    <a:pt x="-547" y="66810"/>
                    <a:pt x="6445" y="50560"/>
                    <a:pt x="19116" y="39396"/>
                  </a:cubicBezTo>
                  <a:close/>
                </a:path>
              </a:pathLst>
            </a:custGeom>
            <a:grpFill/>
            <a:ln w="9525" cap="flat">
              <a:noFill/>
              <a:prstDash val="solid"/>
              <a:miter/>
            </a:ln>
          </p:spPr>
          <p:txBody>
            <a:bodyPr rtlCol="0" anchor="ctr"/>
            <a:lstStyle/>
            <a:p>
              <a:endParaRPr lang="zh-CN" altLang="en-US"/>
            </a:p>
          </p:txBody>
        </p:sp>
        <p:sp>
          <p:nvSpPr>
            <p:cNvPr id="1063" name="iṥlïḓe">
              <a:extLst>
                <a:ext uri="{FF2B5EF4-FFF2-40B4-BE49-F238E27FC236}">
                  <a16:creationId xmlns:a16="http://schemas.microsoft.com/office/drawing/2014/main" id="{6F0FD97E-64C1-3034-1AA0-B80A7DB73EB6}"/>
                </a:ext>
              </a:extLst>
            </p:cNvPr>
            <p:cNvSpPr/>
            <p:nvPr/>
          </p:nvSpPr>
          <p:spPr>
            <a:xfrm>
              <a:off x="1524628" y="1598489"/>
              <a:ext cx="254463" cy="127377"/>
            </a:xfrm>
            <a:custGeom>
              <a:avLst/>
              <a:gdLst>
                <a:gd name="connsiteX0" fmla="*/ 13643 w 254463"/>
                <a:gd name="connsiteY0" fmla="*/ 27557 h 127377"/>
                <a:gd name="connsiteX1" fmla="*/ 56601 w 254463"/>
                <a:gd name="connsiteY1" fmla="*/ 34510 h 127377"/>
                <a:gd name="connsiteX2" fmla="*/ 94034 w 254463"/>
                <a:gd name="connsiteY2" fmla="*/ 10031 h 127377"/>
                <a:gd name="connsiteX3" fmla="*/ 191189 w 254463"/>
                <a:gd name="connsiteY3" fmla="*/ 10602 h 127377"/>
                <a:gd name="connsiteX4" fmla="*/ 238338 w 254463"/>
                <a:gd name="connsiteY4" fmla="*/ 54989 h 127377"/>
                <a:gd name="connsiteX5" fmla="*/ 245291 w 254463"/>
                <a:gd name="connsiteY5" fmla="*/ 74896 h 127377"/>
                <a:gd name="connsiteX6" fmla="*/ 235766 w 254463"/>
                <a:gd name="connsiteY6" fmla="*/ 81183 h 127377"/>
                <a:gd name="connsiteX7" fmla="*/ 204524 w 254463"/>
                <a:gd name="connsiteY7" fmla="*/ 98328 h 127377"/>
                <a:gd name="connsiteX8" fmla="*/ 185474 w 254463"/>
                <a:gd name="connsiteY8" fmla="*/ 104995 h 127377"/>
                <a:gd name="connsiteX9" fmla="*/ 131467 w 254463"/>
                <a:gd name="connsiteY9" fmla="*/ 126998 h 127377"/>
                <a:gd name="connsiteX10" fmla="*/ 79461 w 254463"/>
                <a:gd name="connsiteY10" fmla="*/ 115949 h 127377"/>
                <a:gd name="connsiteX11" fmla="*/ 115084 w 254463"/>
                <a:gd name="connsiteY11" fmla="*/ 108424 h 127377"/>
                <a:gd name="connsiteX12" fmla="*/ 56696 w 254463"/>
                <a:gd name="connsiteY12" fmla="*/ 81564 h 127377"/>
                <a:gd name="connsiteX13" fmla="*/ 19072 w 254463"/>
                <a:gd name="connsiteY13" fmla="*/ 94518 h 127377"/>
                <a:gd name="connsiteX14" fmla="*/ 22 w 254463"/>
                <a:gd name="connsiteY14" fmla="*/ 58894 h 127377"/>
                <a:gd name="connsiteX15" fmla="*/ 13643 w 254463"/>
                <a:gd name="connsiteY15" fmla="*/ 27557 h 12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4463" h="127377">
                  <a:moveTo>
                    <a:pt x="13643" y="27557"/>
                  </a:moveTo>
                  <a:cubicBezTo>
                    <a:pt x="27550" y="14222"/>
                    <a:pt x="44695" y="24699"/>
                    <a:pt x="56601" y="34510"/>
                  </a:cubicBezTo>
                  <a:cubicBezTo>
                    <a:pt x="67269" y="23871"/>
                    <a:pt x="80004" y="15536"/>
                    <a:pt x="94034" y="10031"/>
                  </a:cubicBezTo>
                  <a:cubicBezTo>
                    <a:pt x="124971" y="-3885"/>
                    <a:pt x="160423" y="-3676"/>
                    <a:pt x="191189" y="10602"/>
                  </a:cubicBezTo>
                  <a:cubicBezTo>
                    <a:pt x="213859" y="20127"/>
                    <a:pt x="241386" y="55560"/>
                    <a:pt x="238338" y="54989"/>
                  </a:cubicBezTo>
                  <a:cubicBezTo>
                    <a:pt x="273199" y="66895"/>
                    <a:pt x="239576" y="74896"/>
                    <a:pt x="245291" y="74896"/>
                  </a:cubicBezTo>
                  <a:cubicBezTo>
                    <a:pt x="245291" y="74896"/>
                    <a:pt x="257197" y="79659"/>
                    <a:pt x="235766" y="81183"/>
                  </a:cubicBezTo>
                  <a:cubicBezTo>
                    <a:pt x="225870" y="87793"/>
                    <a:pt x="215421" y="93527"/>
                    <a:pt x="204524" y="98328"/>
                  </a:cubicBezTo>
                  <a:cubicBezTo>
                    <a:pt x="198323" y="100966"/>
                    <a:pt x="191961" y="103185"/>
                    <a:pt x="185474" y="104995"/>
                  </a:cubicBezTo>
                  <a:cubicBezTo>
                    <a:pt x="170082" y="117568"/>
                    <a:pt x="151270" y="125236"/>
                    <a:pt x="131467" y="126998"/>
                  </a:cubicBezTo>
                  <a:cubicBezTo>
                    <a:pt x="113370" y="128046"/>
                    <a:pt x="82985" y="122140"/>
                    <a:pt x="79461" y="115949"/>
                  </a:cubicBezTo>
                  <a:cubicBezTo>
                    <a:pt x="77460" y="112520"/>
                    <a:pt x="96606" y="110805"/>
                    <a:pt x="115084" y="108424"/>
                  </a:cubicBezTo>
                  <a:cubicBezTo>
                    <a:pt x="93329" y="105652"/>
                    <a:pt x="72955" y="96280"/>
                    <a:pt x="56696" y="81564"/>
                  </a:cubicBezTo>
                  <a:cubicBezTo>
                    <a:pt x="46600" y="90613"/>
                    <a:pt x="32407" y="100614"/>
                    <a:pt x="19072" y="94518"/>
                  </a:cubicBezTo>
                  <a:cubicBezTo>
                    <a:pt x="6433" y="87260"/>
                    <a:pt x="-968" y="73439"/>
                    <a:pt x="22" y="58894"/>
                  </a:cubicBezTo>
                  <a:cubicBezTo>
                    <a:pt x="-321" y="46940"/>
                    <a:pt x="4670" y="35453"/>
                    <a:pt x="13643" y="27557"/>
                  </a:cubicBezTo>
                  <a:close/>
                </a:path>
              </a:pathLst>
            </a:custGeom>
            <a:grpFill/>
            <a:ln w="9525" cap="flat">
              <a:noFill/>
              <a:prstDash val="solid"/>
              <a:miter/>
            </a:ln>
          </p:spPr>
          <p:txBody>
            <a:bodyPr rtlCol="0" anchor="ctr"/>
            <a:lstStyle/>
            <a:p>
              <a:endParaRPr lang="zh-CN" altLang="en-US"/>
            </a:p>
          </p:txBody>
        </p:sp>
        <p:sp>
          <p:nvSpPr>
            <p:cNvPr id="1064" name="i$lîďê">
              <a:extLst>
                <a:ext uri="{FF2B5EF4-FFF2-40B4-BE49-F238E27FC236}">
                  <a16:creationId xmlns:a16="http://schemas.microsoft.com/office/drawing/2014/main" id="{31B60F2C-7951-3CBC-1791-901B053FB449}"/>
                </a:ext>
              </a:extLst>
            </p:cNvPr>
            <p:cNvSpPr/>
            <p:nvPr/>
          </p:nvSpPr>
          <p:spPr>
            <a:xfrm>
              <a:off x="962647" y="1180040"/>
              <a:ext cx="255113" cy="127317"/>
            </a:xfrm>
            <a:custGeom>
              <a:avLst/>
              <a:gdLst>
                <a:gd name="connsiteX0" fmla="*/ 13839 w 255113"/>
                <a:gd name="connsiteY0" fmla="*/ 27573 h 127317"/>
                <a:gd name="connsiteX1" fmla="*/ 56702 w 255113"/>
                <a:gd name="connsiteY1" fmla="*/ 34526 h 127317"/>
                <a:gd name="connsiteX2" fmla="*/ 94135 w 255113"/>
                <a:gd name="connsiteY2" fmla="*/ 9952 h 127317"/>
                <a:gd name="connsiteX3" fmla="*/ 191385 w 255113"/>
                <a:gd name="connsiteY3" fmla="*/ 10618 h 127317"/>
                <a:gd name="connsiteX4" fmla="*/ 239010 w 255113"/>
                <a:gd name="connsiteY4" fmla="*/ 55005 h 127317"/>
                <a:gd name="connsiteX5" fmla="*/ 245964 w 255113"/>
                <a:gd name="connsiteY5" fmla="*/ 74912 h 127317"/>
                <a:gd name="connsiteX6" fmla="*/ 236439 w 255113"/>
                <a:gd name="connsiteY6" fmla="*/ 81199 h 127317"/>
                <a:gd name="connsiteX7" fmla="*/ 205196 w 255113"/>
                <a:gd name="connsiteY7" fmla="*/ 98344 h 127317"/>
                <a:gd name="connsiteX8" fmla="*/ 186146 w 255113"/>
                <a:gd name="connsiteY8" fmla="*/ 105011 h 127317"/>
                <a:gd name="connsiteX9" fmla="*/ 132045 w 255113"/>
                <a:gd name="connsiteY9" fmla="*/ 126919 h 127317"/>
                <a:gd name="connsiteX10" fmla="*/ 80038 w 255113"/>
                <a:gd name="connsiteY10" fmla="*/ 115965 h 127317"/>
                <a:gd name="connsiteX11" fmla="*/ 115757 w 255113"/>
                <a:gd name="connsiteY11" fmla="*/ 108440 h 127317"/>
                <a:gd name="connsiteX12" fmla="*/ 57178 w 255113"/>
                <a:gd name="connsiteY12" fmla="*/ 81485 h 127317"/>
                <a:gd name="connsiteX13" fmla="*/ 19078 w 255113"/>
                <a:gd name="connsiteY13" fmla="*/ 94438 h 127317"/>
                <a:gd name="connsiteX14" fmla="*/ 28 w 255113"/>
                <a:gd name="connsiteY14" fmla="*/ 58720 h 127317"/>
                <a:gd name="connsiteX15" fmla="*/ 13839 w 255113"/>
                <a:gd name="connsiteY15" fmla="*/ 27573 h 127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5113" h="127317">
                  <a:moveTo>
                    <a:pt x="13839" y="27573"/>
                  </a:moveTo>
                  <a:cubicBezTo>
                    <a:pt x="27650" y="14238"/>
                    <a:pt x="44796" y="24716"/>
                    <a:pt x="56702" y="34526"/>
                  </a:cubicBezTo>
                  <a:cubicBezTo>
                    <a:pt x="67400" y="23896"/>
                    <a:pt x="80131" y="15543"/>
                    <a:pt x="94135" y="9952"/>
                  </a:cubicBezTo>
                  <a:cubicBezTo>
                    <a:pt x="125126" y="-3888"/>
                    <a:pt x="160588" y="-3650"/>
                    <a:pt x="191385" y="10618"/>
                  </a:cubicBezTo>
                  <a:cubicBezTo>
                    <a:pt x="214055" y="20143"/>
                    <a:pt x="241487" y="55577"/>
                    <a:pt x="239010" y="55005"/>
                  </a:cubicBezTo>
                  <a:cubicBezTo>
                    <a:pt x="273872" y="66911"/>
                    <a:pt x="240153" y="74912"/>
                    <a:pt x="245964" y="74912"/>
                  </a:cubicBezTo>
                  <a:cubicBezTo>
                    <a:pt x="245964" y="74912"/>
                    <a:pt x="257870" y="79675"/>
                    <a:pt x="236439" y="81199"/>
                  </a:cubicBezTo>
                  <a:cubicBezTo>
                    <a:pt x="226528" y="87790"/>
                    <a:pt x="216076" y="93524"/>
                    <a:pt x="205196" y="98344"/>
                  </a:cubicBezTo>
                  <a:cubicBezTo>
                    <a:pt x="198993" y="100963"/>
                    <a:pt x="192630" y="103192"/>
                    <a:pt x="186146" y="105011"/>
                  </a:cubicBezTo>
                  <a:cubicBezTo>
                    <a:pt x="170728" y="117594"/>
                    <a:pt x="151873" y="125223"/>
                    <a:pt x="132045" y="126919"/>
                  </a:cubicBezTo>
                  <a:cubicBezTo>
                    <a:pt x="114042" y="128062"/>
                    <a:pt x="83562" y="122061"/>
                    <a:pt x="80038" y="115965"/>
                  </a:cubicBezTo>
                  <a:cubicBezTo>
                    <a:pt x="78133" y="112536"/>
                    <a:pt x="97278" y="110821"/>
                    <a:pt x="115757" y="108440"/>
                  </a:cubicBezTo>
                  <a:cubicBezTo>
                    <a:pt x="93938" y="105640"/>
                    <a:pt x="73497" y="96239"/>
                    <a:pt x="57178" y="81485"/>
                  </a:cubicBezTo>
                  <a:cubicBezTo>
                    <a:pt x="47653" y="90533"/>
                    <a:pt x="32889" y="100535"/>
                    <a:pt x="19078" y="94438"/>
                  </a:cubicBezTo>
                  <a:cubicBezTo>
                    <a:pt x="6405" y="87171"/>
                    <a:pt x="-996" y="73293"/>
                    <a:pt x="28" y="58720"/>
                  </a:cubicBezTo>
                  <a:cubicBezTo>
                    <a:pt x="-241" y="46794"/>
                    <a:pt x="4824" y="35374"/>
                    <a:pt x="13839" y="27573"/>
                  </a:cubicBezTo>
                  <a:close/>
                </a:path>
              </a:pathLst>
            </a:custGeom>
            <a:grpFill/>
            <a:ln w="9525" cap="flat">
              <a:noFill/>
              <a:prstDash val="solid"/>
              <a:miter/>
            </a:ln>
          </p:spPr>
          <p:txBody>
            <a:bodyPr rtlCol="0" anchor="ctr"/>
            <a:lstStyle/>
            <a:p>
              <a:endParaRPr lang="zh-CN" altLang="en-US"/>
            </a:p>
          </p:txBody>
        </p:sp>
        <p:sp>
          <p:nvSpPr>
            <p:cNvPr id="1065" name="iṡḻïḑè">
              <a:extLst>
                <a:ext uri="{FF2B5EF4-FFF2-40B4-BE49-F238E27FC236}">
                  <a16:creationId xmlns:a16="http://schemas.microsoft.com/office/drawing/2014/main" id="{45964694-C543-89B2-9C37-5C33B90BAE6D}"/>
                </a:ext>
              </a:extLst>
            </p:cNvPr>
            <p:cNvSpPr/>
            <p:nvPr/>
          </p:nvSpPr>
          <p:spPr>
            <a:xfrm>
              <a:off x="876462" y="1555021"/>
              <a:ext cx="172868" cy="86711"/>
            </a:xfrm>
            <a:custGeom>
              <a:avLst/>
              <a:gdLst>
                <a:gd name="connsiteX0" fmla="*/ 9537 w 172868"/>
                <a:gd name="connsiteY0" fmla="*/ 18828 h 86711"/>
                <a:gd name="connsiteX1" fmla="*/ 38683 w 172868"/>
                <a:gd name="connsiteY1" fmla="*/ 23590 h 86711"/>
                <a:gd name="connsiteX2" fmla="*/ 64210 w 172868"/>
                <a:gd name="connsiteY2" fmla="*/ 6921 h 86711"/>
                <a:gd name="connsiteX3" fmla="*/ 130219 w 172868"/>
                <a:gd name="connsiteY3" fmla="*/ 6921 h 86711"/>
                <a:gd name="connsiteX4" fmla="*/ 161937 w 172868"/>
                <a:gd name="connsiteY4" fmla="*/ 37496 h 86711"/>
                <a:gd name="connsiteX5" fmla="*/ 166699 w 172868"/>
                <a:gd name="connsiteY5" fmla="*/ 51022 h 86711"/>
                <a:gd name="connsiteX6" fmla="*/ 160413 w 172868"/>
                <a:gd name="connsiteY6" fmla="*/ 55308 h 86711"/>
                <a:gd name="connsiteX7" fmla="*/ 139077 w 172868"/>
                <a:gd name="connsiteY7" fmla="*/ 66929 h 86711"/>
                <a:gd name="connsiteX8" fmla="*/ 126218 w 172868"/>
                <a:gd name="connsiteY8" fmla="*/ 71501 h 86711"/>
                <a:gd name="connsiteX9" fmla="*/ 89547 w 172868"/>
                <a:gd name="connsiteY9" fmla="*/ 86360 h 86711"/>
                <a:gd name="connsiteX10" fmla="*/ 54114 w 172868"/>
                <a:gd name="connsiteY10" fmla="*/ 78930 h 86711"/>
                <a:gd name="connsiteX11" fmla="*/ 78403 w 172868"/>
                <a:gd name="connsiteY11" fmla="*/ 73787 h 86711"/>
                <a:gd name="connsiteX12" fmla="*/ 38683 w 172868"/>
                <a:gd name="connsiteY12" fmla="*/ 55594 h 86711"/>
                <a:gd name="connsiteX13" fmla="*/ 13061 w 172868"/>
                <a:gd name="connsiteY13" fmla="*/ 64357 h 86711"/>
                <a:gd name="connsiteX14" fmla="*/ 12 w 172868"/>
                <a:gd name="connsiteY14" fmla="*/ 39878 h 86711"/>
                <a:gd name="connsiteX15" fmla="*/ 9537 w 172868"/>
                <a:gd name="connsiteY15" fmla="*/ 18828 h 8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2868" h="86711">
                  <a:moveTo>
                    <a:pt x="9537" y="18828"/>
                  </a:moveTo>
                  <a:cubicBezTo>
                    <a:pt x="19062" y="9303"/>
                    <a:pt x="30587" y="16922"/>
                    <a:pt x="38683" y="23590"/>
                  </a:cubicBezTo>
                  <a:cubicBezTo>
                    <a:pt x="45962" y="16341"/>
                    <a:pt x="54651" y="10674"/>
                    <a:pt x="64210" y="6921"/>
                  </a:cubicBezTo>
                  <a:cubicBezTo>
                    <a:pt x="85172" y="-2651"/>
                    <a:pt x="109257" y="-2651"/>
                    <a:pt x="130219" y="6921"/>
                  </a:cubicBezTo>
                  <a:cubicBezTo>
                    <a:pt x="143210" y="14265"/>
                    <a:pt x="154124" y="24781"/>
                    <a:pt x="161937" y="37496"/>
                  </a:cubicBezTo>
                  <a:cubicBezTo>
                    <a:pt x="185559" y="45593"/>
                    <a:pt x="162699" y="51022"/>
                    <a:pt x="166699" y="51022"/>
                  </a:cubicBezTo>
                  <a:cubicBezTo>
                    <a:pt x="166699" y="51022"/>
                    <a:pt x="174700" y="54261"/>
                    <a:pt x="160413" y="55308"/>
                  </a:cubicBezTo>
                  <a:cubicBezTo>
                    <a:pt x="153650" y="59795"/>
                    <a:pt x="146511" y="63681"/>
                    <a:pt x="139077" y="66929"/>
                  </a:cubicBezTo>
                  <a:cubicBezTo>
                    <a:pt x="134896" y="68738"/>
                    <a:pt x="130601" y="70262"/>
                    <a:pt x="126218" y="71501"/>
                  </a:cubicBezTo>
                  <a:cubicBezTo>
                    <a:pt x="115758" y="80016"/>
                    <a:pt x="102983" y="85188"/>
                    <a:pt x="89547" y="86360"/>
                  </a:cubicBezTo>
                  <a:cubicBezTo>
                    <a:pt x="77260" y="87122"/>
                    <a:pt x="56495" y="83121"/>
                    <a:pt x="54114" y="78930"/>
                  </a:cubicBezTo>
                  <a:cubicBezTo>
                    <a:pt x="52780" y="76549"/>
                    <a:pt x="65830" y="75501"/>
                    <a:pt x="78403" y="73787"/>
                  </a:cubicBezTo>
                  <a:cubicBezTo>
                    <a:pt x="63623" y="71901"/>
                    <a:pt x="49768" y="65548"/>
                    <a:pt x="38683" y="55594"/>
                  </a:cubicBezTo>
                  <a:cubicBezTo>
                    <a:pt x="31825" y="61690"/>
                    <a:pt x="22110" y="68643"/>
                    <a:pt x="13061" y="64357"/>
                  </a:cubicBezTo>
                  <a:cubicBezTo>
                    <a:pt x="4324" y="59423"/>
                    <a:pt x="-765" y="49879"/>
                    <a:pt x="12" y="39878"/>
                  </a:cubicBezTo>
                  <a:cubicBezTo>
                    <a:pt x="-81" y="31801"/>
                    <a:pt x="3407" y="24095"/>
                    <a:pt x="9537" y="18828"/>
                  </a:cubicBezTo>
                  <a:close/>
                </a:path>
              </a:pathLst>
            </a:custGeom>
            <a:grp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444805960"/>
      </p:ext>
    </p:extLst>
  </p:cSld>
  <p:clrMapOvr>
    <a:overrideClrMapping bg1="dk1" tx1="lt1" bg2="dk2" tx2="lt2" accent1="accent1" accent2="accent2" accent3="accent3" accent4="accent4" accent5="accent5" accent6="accent6" hlink="hlink" folHlink="folHlink"/>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07"/>
        <p:cNvGrpSpPr/>
        <p:nvPr/>
      </p:nvGrpSpPr>
      <p:grpSpPr>
        <a:xfrm>
          <a:off x="0" y="0"/>
          <a:ext cx="0" cy="0"/>
          <a:chOff x="0" y="0"/>
          <a:chExt cx="0" cy="0"/>
        </a:xfrm>
      </p:grpSpPr>
    </p:spTree>
    <p:extLst>
      <p:ext uri="{BB962C8B-B14F-4D97-AF65-F5344CB8AC3E}">
        <p14:creationId xmlns:p14="http://schemas.microsoft.com/office/powerpoint/2010/main" val="333837011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08"/>
        <p:cNvGrpSpPr/>
        <p:nvPr/>
      </p:nvGrpSpPr>
      <p:grpSpPr>
        <a:xfrm>
          <a:off x="0" y="0"/>
          <a:ext cx="0" cy="0"/>
          <a:chOff x="0" y="0"/>
          <a:chExt cx="0" cy="0"/>
        </a:xfrm>
      </p:grpSpPr>
      <p:sp>
        <p:nvSpPr>
          <p:cNvPr id="809" name="Google Shape;809;p41"/>
          <p:cNvSpPr txBox="1">
            <a:spLocks noGrp="1"/>
          </p:cNvSpPr>
          <p:nvPr>
            <p:ph type="title"/>
          </p:nvPr>
        </p:nvSpPr>
        <p:spPr>
          <a:xfrm>
            <a:off x="964600" y="681367"/>
            <a:ext cx="10262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extLst>
      <p:ext uri="{BB962C8B-B14F-4D97-AF65-F5344CB8AC3E}">
        <p14:creationId xmlns:p14="http://schemas.microsoft.com/office/powerpoint/2010/main" val="128498479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9.xml"/><Relationship Id="rId1"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11.xml"/><Relationship Id="rId1"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89307103-D92B-4D3C-B386-9FD58793CACA}"/>
              </a:ext>
            </a:extLst>
          </p:cNvPr>
          <p:cNvSpPr>
            <a:spLocks noGrp="1"/>
          </p:cNvSpPr>
          <p:nvPr>
            <p:ph type="title"/>
          </p:nvPr>
        </p:nvSpPr>
        <p:spPr>
          <a:xfrm>
            <a:off x="660400" y="0"/>
            <a:ext cx="10858500" cy="1028700"/>
          </a:xfrm>
          <a:prstGeom prst="rect">
            <a:avLst/>
          </a:prstGeom>
        </p:spPr>
        <p:txBody>
          <a:bodyPr vert="horz" lIns="91440" tIns="45720" rIns="91440" bIns="45720" rtlCol="0" anchor="b">
            <a:normAutofit/>
          </a:bodyPr>
          <a:lstStyle/>
          <a:p>
            <a:pPr lvl="0" defTabSz="914354"/>
            <a:r>
              <a:rPr lang="en-US" altLang="zh-CN"/>
              <a:t>Click to edit Master title style</a:t>
            </a:r>
            <a:endParaRPr lang="zh-CN" altLang="en-US" dirty="0"/>
          </a:p>
        </p:txBody>
      </p:sp>
      <p:sp>
        <p:nvSpPr>
          <p:cNvPr id="3" name="文本占位符 2">
            <a:extLst>
              <a:ext uri="{FF2B5EF4-FFF2-40B4-BE49-F238E27FC236}">
                <a16:creationId xmlns:a16="http://schemas.microsoft.com/office/drawing/2014/main" id="{0F8920D0-E0E5-40BB-AEDA-3D7A0909240E}"/>
              </a:ext>
            </a:extLst>
          </p:cNvPr>
          <p:cNvSpPr>
            <a:spLocks noGrp="1"/>
          </p:cNvSpPr>
          <p:nvPr>
            <p:ph type="body" idx="1"/>
          </p:nvPr>
        </p:nvSpPr>
        <p:spPr>
          <a:xfrm>
            <a:off x="660400" y="1130300"/>
            <a:ext cx="10858500" cy="5003800"/>
          </a:xfrm>
          <a:prstGeom prst="rect">
            <a:avLst/>
          </a:prstGeom>
        </p:spPr>
        <p:txBody>
          <a:bodyPr vert="horz" lIns="91440" tIns="45720" rIns="91440" bIns="45720" rtlCol="0">
            <a:normAutofit/>
          </a:bodyPr>
          <a:lstStyle/>
          <a:p>
            <a:pPr lvl="0"/>
            <a:r>
              <a:rPr lang="en-US" altLang="zh-CN" dirty="0"/>
              <a:t>Click to edit Master text styles</a:t>
            </a:r>
          </a:p>
          <a:p>
            <a:pPr lvl="1"/>
            <a:r>
              <a:rPr lang="en-US" altLang="zh-CN" dirty="0"/>
              <a:t>Second level</a:t>
            </a:r>
          </a:p>
          <a:p>
            <a:pPr lvl="2"/>
            <a:r>
              <a:rPr lang="en-US" altLang="zh-CN" dirty="0"/>
              <a:t>Third level</a:t>
            </a:r>
          </a:p>
          <a:p>
            <a:pPr lvl="3"/>
            <a:r>
              <a:rPr lang="en-US" altLang="zh-CN" dirty="0"/>
              <a:t>Fourth level</a:t>
            </a:r>
          </a:p>
          <a:p>
            <a:pPr lvl="4"/>
            <a:r>
              <a:rPr lang="en-US" altLang="zh-CN" dirty="0"/>
              <a:t>Fifth level</a:t>
            </a:r>
            <a:endParaRPr lang="zh-CN" altLang="en-US" dirty="0"/>
          </a:p>
        </p:txBody>
      </p:sp>
      <p:sp>
        <p:nvSpPr>
          <p:cNvPr id="5" name="页脚占位符 4">
            <a:extLst>
              <a:ext uri="{FF2B5EF4-FFF2-40B4-BE49-F238E27FC236}">
                <a16:creationId xmlns:a16="http://schemas.microsoft.com/office/drawing/2014/main" id="{10B16C00-AE39-4635-9F10-B7233D2AC2F8}"/>
              </a:ext>
            </a:extLst>
          </p:cNvPr>
          <p:cNvSpPr>
            <a:spLocks noGrp="1"/>
          </p:cNvSpPr>
          <p:nvPr>
            <p:ph type="ftr" sz="quarter" idx="3"/>
          </p:nvPr>
        </p:nvSpPr>
        <p:spPr>
          <a:xfrm>
            <a:off x="660401" y="6438900"/>
            <a:ext cx="3992171" cy="215900"/>
          </a:xfrm>
          <a:prstGeom prst="rect">
            <a:avLst/>
          </a:prstGeom>
        </p:spPr>
        <p:txBody>
          <a:bodyPr vert="horz" lIns="91440" tIns="45720" rIns="91440" bIns="45720" rtlCol="0" anchor="ctr"/>
          <a:lstStyle>
            <a:lvl1pPr>
              <a:defRPr lang="zh-CN" altLang="en-US" sz="1000">
                <a:solidFill>
                  <a:schemeClr val="tx1">
                    <a:lumMod val="50000"/>
                    <a:lumOff val="50000"/>
                  </a:schemeClr>
                </a:solidFill>
              </a:defRPr>
            </a:lvl1pPr>
          </a:lstStyle>
          <a:p>
            <a:endParaRPr lang="zh-CN" altLang="en-US" dirty="0"/>
          </a:p>
        </p:txBody>
      </p:sp>
      <p:sp>
        <p:nvSpPr>
          <p:cNvPr id="4" name="日期占位符 3">
            <a:extLst>
              <a:ext uri="{FF2B5EF4-FFF2-40B4-BE49-F238E27FC236}">
                <a16:creationId xmlns:a16="http://schemas.microsoft.com/office/drawing/2014/main" id="{0C12D871-753D-4991-B44B-EFAE9F8682B5}"/>
              </a:ext>
            </a:extLst>
          </p:cNvPr>
          <p:cNvSpPr>
            <a:spLocks noGrp="1"/>
          </p:cNvSpPr>
          <p:nvPr>
            <p:ph type="dt" sz="half" idx="2"/>
          </p:nvPr>
        </p:nvSpPr>
        <p:spPr>
          <a:xfrm>
            <a:off x="5504656" y="6438900"/>
            <a:ext cx="1802924" cy="215900"/>
          </a:xfrm>
          <a:prstGeom prst="rect">
            <a:avLst/>
          </a:prstGeom>
        </p:spPr>
        <p:txBody>
          <a:bodyPr vert="horz" lIns="91440" tIns="45720" rIns="91440" bIns="45720" rtlCol="0" anchor="ctr"/>
          <a:lstStyle>
            <a:lvl1pPr algn="ctr">
              <a:defRPr lang="zh-CN" altLang="en-US" sz="1000" smtClean="0">
                <a:solidFill>
                  <a:schemeClr val="tx1">
                    <a:lumMod val="50000"/>
                    <a:lumOff val="50000"/>
                  </a:schemeClr>
                </a:solidFill>
              </a:defRPr>
            </a:lvl1pPr>
          </a:lstStyle>
          <a:p>
            <a:endParaRPr lang="en-US" altLang="zh-CN"/>
          </a:p>
        </p:txBody>
      </p:sp>
      <p:sp>
        <p:nvSpPr>
          <p:cNvPr id="6" name="灯片编号占位符 5">
            <a:extLst>
              <a:ext uri="{FF2B5EF4-FFF2-40B4-BE49-F238E27FC236}">
                <a16:creationId xmlns:a16="http://schemas.microsoft.com/office/drawing/2014/main" id="{6D23E9ED-4E00-42D1-BFBF-5EBD27D29806}"/>
              </a:ext>
            </a:extLst>
          </p:cNvPr>
          <p:cNvSpPr>
            <a:spLocks noGrp="1"/>
          </p:cNvSpPr>
          <p:nvPr>
            <p:ph type="sldNum" sz="quarter" idx="4"/>
          </p:nvPr>
        </p:nvSpPr>
        <p:spPr>
          <a:xfrm>
            <a:off x="8857452" y="6438900"/>
            <a:ext cx="2661448" cy="215900"/>
          </a:xfrm>
          <a:prstGeom prst="rect">
            <a:avLst/>
          </a:prstGeom>
        </p:spPr>
        <p:txBody>
          <a:bodyPr vert="horz" lIns="91440" tIns="45720" rIns="91440" bIns="45720" rtlCol="0" anchor="ctr"/>
          <a:lstStyle>
            <a:lvl1pPr algn="r">
              <a:defRPr lang="zh-CN" altLang="en-US" sz="1000" smtClean="0">
                <a:solidFill>
                  <a:schemeClr val="tx1">
                    <a:lumMod val="50000"/>
                    <a:lumOff val="50000"/>
                  </a:schemeClr>
                </a:solidFill>
              </a:defRPr>
            </a:lvl1pPr>
          </a:lstStyle>
          <a:p>
            <a:fld id="{7F65B630-C7FF-41C0-9923-C5E5E29EED81}" type="slidenum">
              <a:rPr lang="en-US" altLang="zh-CN" smtClean="0"/>
              <a:pPr/>
              <a:t>‹#›</a:t>
            </a:fld>
            <a:endParaRPr lang="en-US" altLang="zh-CN"/>
          </a:p>
        </p:txBody>
      </p:sp>
    </p:spTree>
    <p:extLst>
      <p:ext uri="{BB962C8B-B14F-4D97-AF65-F5344CB8AC3E}">
        <p14:creationId xmlns:p14="http://schemas.microsoft.com/office/powerpoint/2010/main" val="146791595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7" r:id="rId3"/>
    <p:sldLayoutId id="2147483651" r:id="rId4"/>
    <p:sldLayoutId id="2147483654" r:id="rId5"/>
    <p:sldLayoutId id="2147483655" r:id="rId6"/>
    <p:sldLayoutId id="2147483656" r:id="rId7"/>
  </p:sldLayoutIdLst>
  <p:hf hdr="0" ftr="0" dt="0"/>
  <p:txStyles>
    <p:titleStyle>
      <a:lvl1pPr algn="l" defTabSz="914400" rtl="0" eaLnBrk="1" latinLnBrk="0" hangingPunct="1">
        <a:lnSpc>
          <a:spcPct val="90000"/>
        </a:lnSpc>
        <a:spcBef>
          <a:spcPct val="0"/>
        </a:spcBef>
        <a:buNone/>
        <a:defRPr lang="zh-CN" altLang="en-US" sz="2800" b="1"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1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6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p15:clr>
            <a:srgbClr val="F26B43"/>
          </p15:clr>
        </p15:guide>
        <p15:guide id="2" pos="7256">
          <p15:clr>
            <a:srgbClr val="F26B43"/>
          </p15:clr>
        </p15:guide>
        <p15:guide id="3" orient="horz" pos="648">
          <p15:clr>
            <a:srgbClr val="F26B43"/>
          </p15:clr>
        </p15:guide>
        <p15:guide id="4" orient="horz" pos="712">
          <p15:clr>
            <a:srgbClr val="F26B43"/>
          </p15:clr>
        </p15:guide>
        <p15:guide id="5" orient="horz" pos="3928">
          <p15:clr>
            <a:srgbClr val="F26B43"/>
          </p15:clr>
        </p15:guide>
        <p15:guide id="6" orient="horz" pos="386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4"/>
        <p:cNvGrpSpPr/>
        <p:nvPr/>
      </p:nvGrpSpPr>
      <p:grpSpPr>
        <a:xfrm>
          <a:off x="0" y="0"/>
          <a:ext cx="0" cy="0"/>
          <a:chOff x="0" y="0"/>
          <a:chExt cx="0" cy="0"/>
        </a:xfrm>
      </p:grpSpPr>
      <p:sp>
        <p:nvSpPr>
          <p:cNvPr id="805" name="Google Shape;805;p39"/>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06" name="Google Shape;806;p39"/>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462186204"/>
      </p:ext>
    </p:extLst>
  </p:cSld>
  <p:clrMap bg1="lt1" tx1="dk1" bg2="dk2" tx2="lt2" accent1="accent1" accent2="accent2" accent3="accent3" accent4="accent4" accent5="accent5" accent6="accent6" hlink="hlink" folHlink="folHlink"/>
  <p:sldLayoutIdLst>
    <p:sldLayoutId id="2147483659" r:id="rId1"/>
    <p:sldLayoutId id="2147483660"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424133" y="1244600"/>
            <a:ext cx="9396400" cy="6432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424133" y="2260600"/>
            <a:ext cx="9396400" cy="3336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383696149"/>
      </p:ext>
    </p:extLst>
  </p:cSld>
  <p:clrMap bg1="lt1" tx1="dk1" bg2="dk2" tx2="lt2" accent1="accent1" accent2="accent2" accent3="accent3" accent4="accent4" accent5="accent5" accent6="accent6" hlink="hlink" folHlink="folHlink"/>
  <p:sldLayoutIdLst>
    <p:sldLayoutId id="2147483662" r:id="rId1"/>
    <p:sldLayoutId id="214748366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themeOverride" Target="../theme/themeOverride1.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10.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11.xml"/></Relationships>
</file>

<file path=ppt/slides/_rels/slide12.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12.xml"/></Relationships>
</file>

<file path=ppt/slides/_rels/slide13.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13.xml"/></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14.xml"/></Relationships>
</file>

<file path=ppt/slides/_rels/slide1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15.xml"/></Relationships>
</file>

<file path=ppt/slides/_rels/slide1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16.xml"/></Relationships>
</file>

<file path=ppt/slides/_rels/slide1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17.xml"/></Relationships>
</file>

<file path=ppt/slides/_rels/slide1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18.xml"/></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19.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3.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20.xml"/></Relationships>
</file>

<file path=ppt/slides/_rels/slide21.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themeOverride" Target="../theme/themeOverride2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0.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4.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5.xml"/></Relationships>
</file>

<file path=ppt/slides/_rels/slide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6.xml"/></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7.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8.xml"/></Relationships>
</file>

<file path=ppt/slides/_rels/slide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9.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0">
              <a:schemeClr val="accent3"/>
            </a:gs>
            <a:gs pos="34000">
              <a:schemeClr val="accent2"/>
            </a:gs>
          </a:gsLst>
          <a:lin ang="5400000" scaled="0"/>
        </a:gradFill>
        <a:effectLst/>
      </p:bgPr>
    </p:bg>
    <p:spTree>
      <p:nvGrpSpPr>
        <p:cNvPr id="1" name=""/>
        <p:cNvGrpSpPr/>
        <p:nvPr/>
      </p:nvGrpSpPr>
      <p:grpSpPr>
        <a:xfrm>
          <a:off x="0" y="0"/>
          <a:ext cx="0" cy="0"/>
          <a:chOff x="0" y="0"/>
          <a:chExt cx="0" cy="0"/>
        </a:xfrm>
      </p:grpSpPr>
      <p:sp>
        <p:nvSpPr>
          <p:cNvPr id="11" name="文本占位符 10">
            <a:extLst>
              <a:ext uri="{FF2B5EF4-FFF2-40B4-BE49-F238E27FC236}">
                <a16:creationId xmlns:a16="http://schemas.microsoft.com/office/drawing/2014/main" id="{7E21516B-4ABB-4E09-987D-1ABA411225D2}"/>
              </a:ext>
            </a:extLst>
          </p:cNvPr>
          <p:cNvSpPr>
            <a:spLocks noGrp="1"/>
          </p:cNvSpPr>
          <p:nvPr>
            <p:ph type="body" sz="quarter" idx="10"/>
          </p:nvPr>
        </p:nvSpPr>
        <p:spPr/>
        <p:txBody>
          <a:bodyPr/>
          <a:lstStyle/>
          <a:p>
            <a:r>
              <a:rPr lang="en-GB" altLang="zh-CN" dirty="0">
                <a:latin typeface="+mn-lt"/>
                <a:ea typeface="+mn-ea"/>
                <a:cs typeface="+mn-ea"/>
                <a:sym typeface="+mn-lt"/>
              </a:rPr>
              <a:t>Speaker name and title</a:t>
            </a:r>
          </a:p>
        </p:txBody>
      </p:sp>
      <p:sp>
        <p:nvSpPr>
          <p:cNvPr id="12" name="文本占位符 11">
            <a:extLst>
              <a:ext uri="{FF2B5EF4-FFF2-40B4-BE49-F238E27FC236}">
                <a16:creationId xmlns:a16="http://schemas.microsoft.com/office/drawing/2014/main" id="{BFF7D8B0-524B-4065-95EB-00BAEDA26918}"/>
              </a:ext>
            </a:extLst>
          </p:cNvPr>
          <p:cNvSpPr>
            <a:spLocks noGrp="1"/>
          </p:cNvSpPr>
          <p:nvPr>
            <p:ph type="body" sz="quarter" idx="11"/>
          </p:nvPr>
        </p:nvSpPr>
        <p:spPr>
          <a:xfrm>
            <a:off x="673100" y="6084773"/>
            <a:ext cx="1029449" cy="230832"/>
          </a:xfrm>
        </p:spPr>
        <p:txBody>
          <a:bodyPr/>
          <a:lstStyle/>
          <a:p>
            <a:r>
              <a:rPr lang="en-GB" altLang="zh-CN" dirty="0">
                <a:latin typeface="+mn-lt"/>
                <a:ea typeface="+mn-ea"/>
                <a:cs typeface="+mn-ea"/>
                <a:sym typeface="+mn-lt"/>
              </a:rPr>
              <a:t>G</a:t>
            </a:r>
            <a:r>
              <a:rPr lang="en-US" altLang="zh-CN" dirty="0">
                <a:latin typeface="+mn-lt"/>
                <a:ea typeface="+mn-ea"/>
                <a:cs typeface="+mn-ea"/>
                <a:sym typeface="+mn-lt"/>
              </a:rPr>
              <a:t>reatPPT.com</a:t>
            </a:r>
            <a:endParaRPr lang="en-GB" altLang="zh-CN" dirty="0">
              <a:latin typeface="+mn-lt"/>
              <a:ea typeface="+mn-ea"/>
              <a:cs typeface="+mn-ea"/>
              <a:sym typeface="+mn-lt"/>
            </a:endParaRPr>
          </a:p>
        </p:txBody>
      </p:sp>
      <p:sp>
        <p:nvSpPr>
          <p:cNvPr id="10" name="副标题 9">
            <a:extLst>
              <a:ext uri="{FF2B5EF4-FFF2-40B4-BE49-F238E27FC236}">
                <a16:creationId xmlns:a16="http://schemas.microsoft.com/office/drawing/2014/main" id="{0102F8CF-8DD3-43E5-B521-501A3CF124F9}"/>
              </a:ext>
            </a:extLst>
          </p:cNvPr>
          <p:cNvSpPr>
            <a:spLocks noGrp="1"/>
          </p:cNvSpPr>
          <p:nvPr>
            <p:ph type="subTitle" idx="1"/>
          </p:nvPr>
        </p:nvSpPr>
        <p:spPr/>
        <p:txBody>
          <a:bodyPr/>
          <a:lstStyle/>
          <a:p>
            <a:r>
              <a:rPr lang="en-GB" altLang="zh-CN" dirty="0">
                <a:latin typeface="+mn-lt"/>
                <a:cs typeface="+mn-ea"/>
                <a:sym typeface="+mn-lt"/>
              </a:rPr>
              <a:t>Designed by GreatPPT.com</a:t>
            </a:r>
          </a:p>
        </p:txBody>
      </p:sp>
      <p:sp>
        <p:nvSpPr>
          <p:cNvPr id="9" name="标题 8">
            <a:extLst>
              <a:ext uri="{FF2B5EF4-FFF2-40B4-BE49-F238E27FC236}">
                <a16:creationId xmlns:a16="http://schemas.microsoft.com/office/drawing/2014/main" id="{6C2532AA-A647-48FF-8A25-36777AF5B18D}"/>
              </a:ext>
            </a:extLst>
          </p:cNvPr>
          <p:cNvSpPr>
            <a:spLocks noGrp="1"/>
          </p:cNvSpPr>
          <p:nvPr>
            <p:ph type="ctrTitle"/>
          </p:nvPr>
        </p:nvSpPr>
        <p:spPr>
          <a:xfrm>
            <a:off x="6505575" y="2964781"/>
            <a:ext cx="5543550" cy="701731"/>
          </a:xfrm>
        </p:spPr>
        <p:txBody>
          <a:bodyPr wrap="square">
            <a:spAutoFit/>
          </a:bodyPr>
          <a:lstStyle/>
          <a:p>
            <a:r>
              <a:rPr lang="en-US" altLang="zh-CN" sz="4400" dirty="0">
                <a:latin typeface="+mn-lt"/>
                <a:cs typeface="+mn-ea"/>
                <a:sym typeface="+mn-lt"/>
              </a:rPr>
              <a:t>World Oceans Day</a:t>
            </a:r>
            <a:endParaRPr lang="en-GB" altLang="zh-CN" sz="4000" dirty="0">
              <a:latin typeface="+mn-lt"/>
              <a:cs typeface="+mn-ea"/>
              <a:sym typeface="+mn-lt"/>
            </a:endParaRPr>
          </a:p>
        </p:txBody>
      </p:sp>
      <p:sp>
        <p:nvSpPr>
          <p:cNvPr id="6" name="文本框 5">
            <a:extLst>
              <a:ext uri="{FF2B5EF4-FFF2-40B4-BE49-F238E27FC236}">
                <a16:creationId xmlns:a16="http://schemas.microsoft.com/office/drawing/2014/main" id="{626BDEC3-43A5-6114-22C5-13CE02BE126E}"/>
              </a:ext>
            </a:extLst>
          </p:cNvPr>
          <p:cNvSpPr txBox="1">
            <a:spLocks/>
          </p:cNvSpPr>
          <p:nvPr/>
        </p:nvSpPr>
        <p:spPr>
          <a:xfrm>
            <a:off x="660400" y="742769"/>
            <a:ext cx="1099981" cy="258532"/>
          </a:xfrm>
          <a:prstGeom prst="rect">
            <a:avLst/>
          </a:prstGeom>
        </p:spPr>
        <p:txBody>
          <a:bodyPr vert="horz" wrap="none" lIns="91440" tIns="45720" rIns="91440" bIns="45720" rtlCol="0" anchor="ctr">
            <a:spAutoFit/>
          </a:bodyPr>
          <a:lstStyle>
            <a:lvl1pPr marL="0" indent="0" algn="l" defTabSz="914400" rtl="0" eaLnBrk="1" latinLnBrk="0" hangingPunct="1">
              <a:lnSpc>
                <a:spcPct val="90000"/>
              </a:lnSpc>
              <a:spcBef>
                <a:spcPts val="1000"/>
              </a:spcBef>
              <a:buFont typeface="Arial" panose="020B0604020202020204" pitchFamily="34" charset="0"/>
              <a:buNone/>
              <a:defRPr lang="en-US" altLang="zh-CN" sz="1200" b="0" kern="1200" smtClean="0">
                <a:solidFill>
                  <a:schemeClr val="bg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lang="en-US" altLang="zh-CN" sz="1600" kern="1200" smtClean="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lang="en-US" altLang="zh-CN" sz="1400" kern="1200" smtClean="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lang="en-US" altLang="zh-CN" sz="1200" kern="1200" smtClean="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lang="zh-CN" altLang="en-US" sz="12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dirty="0">
                <a:solidFill>
                  <a:schemeClr val="tx1"/>
                </a:solidFill>
                <a:cs typeface="+mn-ea"/>
                <a:sym typeface="+mn-lt"/>
              </a:rPr>
              <a:t>LOGO HERE</a:t>
            </a:r>
          </a:p>
        </p:txBody>
      </p:sp>
      <p:sp>
        <p:nvSpPr>
          <p:cNvPr id="233" name="文本框 232">
            <a:extLst>
              <a:ext uri="{FF2B5EF4-FFF2-40B4-BE49-F238E27FC236}">
                <a16:creationId xmlns:a16="http://schemas.microsoft.com/office/drawing/2014/main" id="{296CBF06-B1BB-9E80-4CCF-285C1A7EBA3D}"/>
              </a:ext>
            </a:extLst>
          </p:cNvPr>
          <p:cNvSpPr txBox="1">
            <a:spLocks/>
          </p:cNvSpPr>
          <p:nvPr/>
        </p:nvSpPr>
        <p:spPr>
          <a:xfrm>
            <a:off x="7611524" y="2483744"/>
            <a:ext cx="3907376" cy="313932"/>
          </a:xfrm>
          <a:prstGeom prst="rect">
            <a:avLst/>
          </a:prstGeom>
        </p:spPr>
        <p:txBody>
          <a:bodyPr vert="horz" wrap="square" lIns="91440" tIns="45720" rIns="91440" bIns="45720" rtlCol="0" anchor="b">
            <a:spAutoFit/>
          </a:bodyPr>
          <a:lstStyle>
            <a:lvl1pPr algn="r" defTabSz="914400" rtl="0" eaLnBrk="1" latinLnBrk="0" hangingPunct="1">
              <a:lnSpc>
                <a:spcPct val="90000"/>
              </a:lnSpc>
              <a:spcBef>
                <a:spcPct val="0"/>
              </a:spcBef>
              <a:buNone/>
              <a:defRPr lang="zh-CN" altLang="en-US" sz="4800" b="1" kern="1200" dirty="0">
                <a:solidFill>
                  <a:schemeClr val="tx1"/>
                </a:solidFill>
                <a:latin typeface="+mn-ea"/>
                <a:ea typeface="+mn-ea"/>
                <a:cs typeface="+mj-cs"/>
              </a:defRPr>
            </a:lvl1pPr>
          </a:lstStyle>
          <a:p>
            <a:pPr algn="l"/>
            <a:r>
              <a:rPr lang="en-US" altLang="zh-CN" sz="1600" dirty="0">
                <a:latin typeface="+mn-lt"/>
                <a:cs typeface="+mn-ea"/>
                <a:sym typeface="+mn-lt"/>
              </a:rPr>
              <a:t>One Ocean, One Climate, One Future</a:t>
            </a:r>
            <a:endParaRPr lang="en-GB" altLang="zh-CN" sz="1600" dirty="0">
              <a:latin typeface="+mn-lt"/>
              <a:cs typeface="+mn-ea"/>
              <a:sym typeface="+mn-lt"/>
            </a:endParaRPr>
          </a:p>
        </p:txBody>
      </p:sp>
      <p:grpSp>
        <p:nvGrpSpPr>
          <p:cNvPr id="254" name="组合 253">
            <a:extLst>
              <a:ext uri="{FF2B5EF4-FFF2-40B4-BE49-F238E27FC236}">
                <a16:creationId xmlns:a16="http://schemas.microsoft.com/office/drawing/2014/main" id="{9B9ADB03-559B-850F-CE66-2093A6E23503}"/>
              </a:ext>
            </a:extLst>
          </p:cNvPr>
          <p:cNvGrpSpPr/>
          <p:nvPr/>
        </p:nvGrpSpPr>
        <p:grpSpPr>
          <a:xfrm flipH="1">
            <a:off x="2686987" y="1843566"/>
            <a:ext cx="2289133" cy="692072"/>
            <a:chOff x="8296125" y="1667792"/>
            <a:chExt cx="2289133" cy="692072"/>
          </a:xfrm>
        </p:grpSpPr>
        <p:sp>
          <p:nvSpPr>
            <p:cNvPr id="255" name="任意多边形: 形状 254">
              <a:extLst>
                <a:ext uri="{FF2B5EF4-FFF2-40B4-BE49-F238E27FC236}">
                  <a16:creationId xmlns:a16="http://schemas.microsoft.com/office/drawing/2014/main" id="{F16C0648-42A4-6BEB-47BD-E54BA9BB59AE}"/>
                </a:ext>
              </a:extLst>
            </p:cNvPr>
            <p:cNvSpPr/>
            <p:nvPr/>
          </p:nvSpPr>
          <p:spPr>
            <a:xfrm flipV="1">
              <a:off x="8595358" y="1667792"/>
              <a:ext cx="1989900" cy="428271"/>
            </a:xfrm>
            <a:custGeom>
              <a:avLst/>
              <a:gdLst>
                <a:gd name="connsiteX0" fmla="*/ 0 w 2377440"/>
                <a:gd name="connsiteY0" fmla="*/ 0 h 274320"/>
                <a:gd name="connsiteX1" fmla="*/ 325120 w 2377440"/>
                <a:gd name="connsiteY1" fmla="*/ 274320 h 274320"/>
                <a:gd name="connsiteX2" fmla="*/ 2377440 w 2377440"/>
                <a:gd name="connsiteY2" fmla="*/ 274320 h 274320"/>
              </a:gdLst>
              <a:ahLst/>
              <a:cxnLst>
                <a:cxn ang="0">
                  <a:pos x="connsiteX0" y="connsiteY0"/>
                </a:cxn>
                <a:cxn ang="0">
                  <a:pos x="connsiteX1" y="connsiteY1"/>
                </a:cxn>
                <a:cxn ang="0">
                  <a:pos x="connsiteX2" y="connsiteY2"/>
                </a:cxn>
              </a:cxnLst>
              <a:rect l="l" t="t" r="r" b="b"/>
              <a:pathLst>
                <a:path w="2377440" h="274320">
                  <a:moveTo>
                    <a:pt x="0" y="0"/>
                  </a:moveTo>
                  <a:lnTo>
                    <a:pt x="325120" y="274320"/>
                  </a:lnTo>
                  <a:lnTo>
                    <a:pt x="2377440" y="274320"/>
                  </a:lnTo>
                </a:path>
              </a:pathLst>
            </a:custGeom>
            <a:noFill/>
            <a:ln>
              <a:solidFill>
                <a:schemeClr val="tx1">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256" name="组合 255">
              <a:extLst>
                <a:ext uri="{FF2B5EF4-FFF2-40B4-BE49-F238E27FC236}">
                  <a16:creationId xmlns:a16="http://schemas.microsoft.com/office/drawing/2014/main" id="{471C7281-E15B-C0F6-0394-9F35D865D802}"/>
                </a:ext>
              </a:extLst>
            </p:cNvPr>
            <p:cNvGrpSpPr/>
            <p:nvPr/>
          </p:nvGrpSpPr>
          <p:grpSpPr>
            <a:xfrm>
              <a:off x="8296125" y="1765096"/>
              <a:ext cx="594768" cy="594768"/>
              <a:chOff x="9052852" y="3572185"/>
              <a:chExt cx="344753" cy="344753"/>
            </a:xfrm>
          </p:grpSpPr>
          <p:grpSp>
            <p:nvGrpSpPr>
              <p:cNvPr id="257" name="组合 256">
                <a:extLst>
                  <a:ext uri="{FF2B5EF4-FFF2-40B4-BE49-F238E27FC236}">
                    <a16:creationId xmlns:a16="http://schemas.microsoft.com/office/drawing/2014/main" id="{1ABB1AD6-21E8-4184-ED70-FB3BD1EC9347}"/>
                  </a:ext>
                </a:extLst>
              </p:cNvPr>
              <p:cNvGrpSpPr/>
              <p:nvPr/>
            </p:nvGrpSpPr>
            <p:grpSpPr>
              <a:xfrm flipV="1">
                <a:off x="9052852" y="3572185"/>
                <a:ext cx="344753" cy="344753"/>
                <a:chOff x="2909263" y="4352415"/>
                <a:chExt cx="93625" cy="93625"/>
              </a:xfrm>
            </p:grpSpPr>
            <p:sp>
              <p:nvSpPr>
                <p:cNvPr id="259" name="椭圆 258">
                  <a:extLst>
                    <a:ext uri="{FF2B5EF4-FFF2-40B4-BE49-F238E27FC236}">
                      <a16:creationId xmlns:a16="http://schemas.microsoft.com/office/drawing/2014/main" id="{BBE28628-CA3F-B42F-8307-A9BE89C42D90}"/>
                    </a:ext>
                  </a:extLst>
                </p:cNvPr>
                <p:cNvSpPr/>
                <p:nvPr/>
              </p:nvSpPr>
              <p:spPr>
                <a:xfrm>
                  <a:off x="2909263" y="4352415"/>
                  <a:ext cx="93625" cy="93625"/>
                </a:xfrm>
                <a:prstGeom prst="ellipse">
                  <a:avLst/>
                </a:prstGeom>
                <a:solidFill>
                  <a:schemeClr val="tx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0" name="椭圆 259">
                  <a:extLst>
                    <a:ext uri="{FF2B5EF4-FFF2-40B4-BE49-F238E27FC236}">
                      <a16:creationId xmlns:a16="http://schemas.microsoft.com/office/drawing/2014/main" id="{063E9555-3126-C994-68D5-C789F0230EAE}"/>
                    </a:ext>
                  </a:extLst>
                </p:cNvPr>
                <p:cNvSpPr/>
                <p:nvPr/>
              </p:nvSpPr>
              <p:spPr>
                <a:xfrm>
                  <a:off x="2921417" y="4364569"/>
                  <a:ext cx="69317" cy="6931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258" name="等腰三角形 257">
                <a:extLst>
                  <a:ext uri="{FF2B5EF4-FFF2-40B4-BE49-F238E27FC236}">
                    <a16:creationId xmlns:a16="http://schemas.microsoft.com/office/drawing/2014/main" id="{03D4D58C-0BC1-04E3-E1F8-FB6A529B16A3}"/>
                  </a:ext>
                </a:extLst>
              </p:cNvPr>
              <p:cNvSpPr/>
              <p:nvPr/>
            </p:nvSpPr>
            <p:spPr>
              <a:xfrm rot="16200000" flipH="1">
                <a:off x="9169285" y="3710638"/>
                <a:ext cx="78701" cy="67845"/>
              </a:xfrm>
              <a:prstGeom prst="triangl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grpSp>
      </p:grpSp>
      <p:cxnSp>
        <p:nvCxnSpPr>
          <p:cNvPr id="548" name="直接连接符 547">
            <a:extLst>
              <a:ext uri="{FF2B5EF4-FFF2-40B4-BE49-F238E27FC236}">
                <a16:creationId xmlns:a16="http://schemas.microsoft.com/office/drawing/2014/main" id="{66B7BC5D-EEA7-8709-703E-6FE9AAE7BA07}"/>
              </a:ext>
            </a:extLst>
          </p:cNvPr>
          <p:cNvCxnSpPr/>
          <p:nvPr/>
        </p:nvCxnSpPr>
        <p:spPr>
          <a:xfrm>
            <a:off x="6743700" y="2640710"/>
            <a:ext cx="75438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142168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设立目的</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10</a:t>
            </a:fld>
            <a:endParaRPr lang="en-US" dirty="0">
              <a:cs typeface="+mn-ea"/>
              <a:sym typeface="+mn-lt"/>
            </a:endParaRPr>
          </a:p>
        </p:txBody>
      </p:sp>
      <p:grpSp>
        <p:nvGrpSpPr>
          <p:cNvPr id="23" name="组合 22">
            <a:extLst>
              <a:ext uri="{FF2B5EF4-FFF2-40B4-BE49-F238E27FC236}">
                <a16:creationId xmlns:a16="http://schemas.microsoft.com/office/drawing/2014/main" id="{40B18AD5-E1D9-A2B8-C9B6-6A335A4BC3A6}"/>
              </a:ext>
            </a:extLst>
          </p:cNvPr>
          <p:cNvGrpSpPr/>
          <p:nvPr/>
        </p:nvGrpSpPr>
        <p:grpSpPr>
          <a:xfrm>
            <a:off x="764084" y="2115137"/>
            <a:ext cx="10663831" cy="3381814"/>
            <a:chOff x="764084" y="2115137"/>
            <a:chExt cx="10663831" cy="3381814"/>
          </a:xfrm>
        </p:grpSpPr>
        <p:grpSp>
          <p:nvGrpSpPr>
            <p:cNvPr id="4" name="组合 3">
              <a:extLst>
                <a:ext uri="{FF2B5EF4-FFF2-40B4-BE49-F238E27FC236}">
                  <a16:creationId xmlns:a16="http://schemas.microsoft.com/office/drawing/2014/main" id="{03E984B5-A0BB-2986-C834-D7BF0A8BD219}"/>
                </a:ext>
              </a:extLst>
            </p:cNvPr>
            <p:cNvGrpSpPr/>
            <p:nvPr/>
          </p:nvGrpSpPr>
          <p:grpSpPr>
            <a:xfrm>
              <a:off x="764084" y="2115137"/>
              <a:ext cx="5014253" cy="1485900"/>
              <a:chOff x="700747" y="2365815"/>
              <a:chExt cx="5014253" cy="1485900"/>
            </a:xfrm>
          </p:grpSpPr>
          <p:sp>
            <p:nvSpPr>
              <p:cNvPr id="18" name="矩形: 圆角 17">
                <a:extLst>
                  <a:ext uri="{FF2B5EF4-FFF2-40B4-BE49-F238E27FC236}">
                    <a16:creationId xmlns:a16="http://schemas.microsoft.com/office/drawing/2014/main" id="{8AD2F72C-FCE7-BEC5-3FC8-F41236C4AB33}"/>
                  </a:ext>
                </a:extLst>
              </p:cNvPr>
              <p:cNvSpPr/>
              <p:nvPr/>
            </p:nvSpPr>
            <p:spPr>
              <a:xfrm>
                <a:off x="724967" y="2365815"/>
                <a:ext cx="4990033" cy="1485900"/>
              </a:xfrm>
              <a:prstGeom prst="roundRect">
                <a:avLst>
                  <a:gd name="adj" fmla="val 8155"/>
                </a:avLst>
              </a:prstGeom>
              <a:solidFill>
                <a:schemeClr val="accent2">
                  <a:alpha val="10000"/>
                </a:schemeClr>
              </a:solidFill>
              <a:ln w="12700" cap="flat">
                <a:noFill/>
                <a:prstDash val="solid"/>
                <a:miter/>
              </a:ln>
              <a:effectLst/>
            </p:spPr>
            <p:txBody>
              <a:bodyPr lIns="396000" tIns="360000" rIns="396000" bIns="45720" rtlCol="0" anchor="ctr"/>
              <a:lstStyle/>
              <a:p>
                <a:pPr marL="0" marR="0" lvl="0" indent="0" defTabSz="914400" rtl="0" eaLnBrk="1" fontAlgn="auto" latinLnBrk="0" hangingPunct="1">
                  <a:lnSpc>
                    <a:spcPct val="150000"/>
                  </a:lnSpc>
                  <a:spcBef>
                    <a:spcPts val="0"/>
                  </a:spcBef>
                  <a:spcAft>
                    <a:spcPts val="0"/>
                  </a:spcAft>
                  <a:buClrTx/>
                  <a:buSzTx/>
                  <a:buFontTx/>
                  <a:buNone/>
                  <a:tabLst/>
                  <a:defRPr/>
                </a:pPr>
                <a:r>
                  <a:rPr kumimoji="0" lang="zh-CN" altLang="en-US" sz="1400" b="0" i="0" u="none" strike="noStrike" kern="1200" cap="none" spc="0" normalizeH="0" baseline="0" noProof="0" dirty="0">
                    <a:ln>
                      <a:noFill/>
                    </a:ln>
                    <a:effectLst/>
                    <a:uLnTx/>
                    <a:uFillTx/>
                    <a:cs typeface="+mn-ea"/>
                    <a:sym typeface="+mn-lt"/>
                  </a:rPr>
                  <a:t>在联合国的支持下，国际社会通过一系列关于保护海洋环境的国际性法律文件</a:t>
                </a:r>
              </a:p>
            </p:txBody>
          </p:sp>
          <p:sp>
            <p:nvSpPr>
              <p:cNvPr id="19" name="矩形 18">
                <a:extLst>
                  <a:ext uri="{FF2B5EF4-FFF2-40B4-BE49-F238E27FC236}">
                    <a16:creationId xmlns:a16="http://schemas.microsoft.com/office/drawing/2014/main" id="{3D50DF40-78A2-8AF4-D37F-3068772A5EBC}"/>
                  </a:ext>
                </a:extLst>
              </p:cNvPr>
              <p:cNvSpPr/>
              <p:nvPr/>
            </p:nvSpPr>
            <p:spPr>
              <a:xfrm flipH="1">
                <a:off x="700747" y="2643594"/>
                <a:ext cx="48439" cy="10374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0" name="文本框 19">
                <a:extLst>
                  <a:ext uri="{FF2B5EF4-FFF2-40B4-BE49-F238E27FC236}">
                    <a16:creationId xmlns:a16="http://schemas.microsoft.com/office/drawing/2014/main" id="{D6CA3924-7B24-9544-A93E-B5A4ACBA4082}"/>
                  </a:ext>
                </a:extLst>
              </p:cNvPr>
              <p:cNvSpPr txBox="1"/>
              <p:nvPr/>
            </p:nvSpPr>
            <p:spPr>
              <a:xfrm>
                <a:off x="1066799" y="2545624"/>
                <a:ext cx="2572842" cy="400110"/>
              </a:xfrm>
              <a:prstGeom prst="rect">
                <a:avLst/>
              </a:prstGeom>
              <a:noFill/>
            </p:spPr>
            <p:txBody>
              <a:bodyPr wrap="square" rtlCol="0">
                <a:spAutoFit/>
              </a:bodyPr>
              <a:lstStyle/>
              <a:p>
                <a:r>
                  <a:rPr lang="zh-CN" altLang="en-US" sz="2000" b="1" dirty="0">
                    <a:cs typeface="+mn-ea"/>
                    <a:sym typeface="+mn-lt"/>
                  </a:rPr>
                  <a:t>法律制约</a:t>
                </a:r>
              </a:p>
            </p:txBody>
          </p:sp>
        </p:grpSp>
        <p:grpSp>
          <p:nvGrpSpPr>
            <p:cNvPr id="5" name="组合 4">
              <a:extLst>
                <a:ext uri="{FF2B5EF4-FFF2-40B4-BE49-F238E27FC236}">
                  <a16:creationId xmlns:a16="http://schemas.microsoft.com/office/drawing/2014/main" id="{2586FAC2-9136-CEC6-4A4D-E2C53F34C864}"/>
                </a:ext>
              </a:extLst>
            </p:cNvPr>
            <p:cNvGrpSpPr/>
            <p:nvPr/>
          </p:nvGrpSpPr>
          <p:grpSpPr>
            <a:xfrm>
              <a:off x="6413662" y="2115137"/>
              <a:ext cx="5014253" cy="1485900"/>
              <a:chOff x="700747" y="2365815"/>
              <a:chExt cx="5014253" cy="1485900"/>
            </a:xfrm>
          </p:grpSpPr>
          <p:sp>
            <p:nvSpPr>
              <p:cNvPr id="15" name="矩形: 圆角 14">
                <a:extLst>
                  <a:ext uri="{FF2B5EF4-FFF2-40B4-BE49-F238E27FC236}">
                    <a16:creationId xmlns:a16="http://schemas.microsoft.com/office/drawing/2014/main" id="{008D7F2D-4038-0178-6F69-EF701CA8E0B7}"/>
                  </a:ext>
                </a:extLst>
              </p:cNvPr>
              <p:cNvSpPr/>
              <p:nvPr/>
            </p:nvSpPr>
            <p:spPr>
              <a:xfrm>
                <a:off x="724967" y="2365815"/>
                <a:ext cx="4990033" cy="1485900"/>
              </a:xfrm>
              <a:prstGeom prst="roundRect">
                <a:avLst>
                  <a:gd name="adj" fmla="val 8155"/>
                </a:avLst>
              </a:prstGeom>
              <a:gradFill>
                <a:gsLst>
                  <a:gs pos="0">
                    <a:schemeClr val="accent2">
                      <a:lumMod val="60000"/>
                      <a:lumOff val="40000"/>
                    </a:schemeClr>
                  </a:gs>
                  <a:gs pos="88000">
                    <a:schemeClr val="accent2"/>
                  </a:gs>
                </a:gsLst>
                <a:lin ang="0" scaled="0"/>
              </a:gradFill>
              <a:ln w="12700" cap="flat">
                <a:noFill/>
                <a:prstDash val="solid"/>
                <a:miter/>
              </a:ln>
              <a:effectLst>
                <a:outerShdw blurRad="254000" dist="127000" dir="2700000" algn="tl" rotWithShape="0">
                  <a:schemeClr val="accent2">
                    <a:alpha val="15000"/>
                  </a:schemeClr>
                </a:outerShdw>
              </a:effectLst>
            </p:spPr>
            <p:txBody>
              <a:bodyPr lIns="396000" tIns="360000" rIns="396000" bIns="45720" rtlCol="0" anchor="ctr"/>
              <a:lstStyle/>
              <a:p>
                <a:pPr marL="0" marR="0" lvl="0" indent="0" defTabSz="914400" rtl="0" eaLnBrk="1" fontAlgn="auto" latinLnBrk="0" hangingPunct="1">
                  <a:lnSpc>
                    <a:spcPct val="15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chemeClr val="bg1"/>
                    </a:solidFill>
                    <a:effectLst/>
                    <a:uLnTx/>
                    <a:uFillTx/>
                    <a:cs typeface="+mn-ea"/>
                    <a:sym typeface="+mn-lt"/>
                  </a:rPr>
                  <a:t>呼吁世界各国进一步认识海洋对调节全球气候的能力，采取切实措施保护海洋环境</a:t>
                </a:r>
              </a:p>
            </p:txBody>
          </p:sp>
          <p:sp>
            <p:nvSpPr>
              <p:cNvPr id="16" name="矩形 15">
                <a:extLst>
                  <a:ext uri="{FF2B5EF4-FFF2-40B4-BE49-F238E27FC236}">
                    <a16:creationId xmlns:a16="http://schemas.microsoft.com/office/drawing/2014/main" id="{E3B1345B-FBD1-3AC1-6894-856E5AC51583}"/>
                  </a:ext>
                </a:extLst>
              </p:cNvPr>
              <p:cNvSpPr/>
              <p:nvPr/>
            </p:nvSpPr>
            <p:spPr>
              <a:xfrm flipH="1">
                <a:off x="700747" y="2643594"/>
                <a:ext cx="48439" cy="10374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7" name="文本框 16">
                <a:extLst>
                  <a:ext uri="{FF2B5EF4-FFF2-40B4-BE49-F238E27FC236}">
                    <a16:creationId xmlns:a16="http://schemas.microsoft.com/office/drawing/2014/main" id="{B56DB013-2BDD-A0F6-C56F-BA1F463AC455}"/>
                  </a:ext>
                </a:extLst>
              </p:cNvPr>
              <p:cNvSpPr txBox="1"/>
              <p:nvPr/>
            </p:nvSpPr>
            <p:spPr>
              <a:xfrm>
                <a:off x="1066799" y="2545624"/>
                <a:ext cx="2572842" cy="400110"/>
              </a:xfrm>
              <a:prstGeom prst="rect">
                <a:avLst/>
              </a:prstGeom>
              <a:noFill/>
            </p:spPr>
            <p:txBody>
              <a:bodyPr wrap="square" rtlCol="0">
                <a:spAutoFit/>
              </a:bodyPr>
              <a:lstStyle/>
              <a:p>
                <a:r>
                  <a:rPr lang="zh-CN" altLang="en-US" sz="2000" b="1" dirty="0">
                    <a:solidFill>
                      <a:schemeClr val="bg1"/>
                    </a:solidFill>
                    <a:cs typeface="+mn-ea"/>
                    <a:sym typeface="+mn-lt"/>
                  </a:rPr>
                  <a:t>联合国秘书长</a:t>
                </a:r>
              </a:p>
            </p:txBody>
          </p:sp>
        </p:grpSp>
        <p:grpSp>
          <p:nvGrpSpPr>
            <p:cNvPr id="6" name="组合 5">
              <a:extLst>
                <a:ext uri="{FF2B5EF4-FFF2-40B4-BE49-F238E27FC236}">
                  <a16:creationId xmlns:a16="http://schemas.microsoft.com/office/drawing/2014/main" id="{8F4EB804-A1A6-734A-8741-14F30801CAEC}"/>
                </a:ext>
              </a:extLst>
            </p:cNvPr>
            <p:cNvGrpSpPr/>
            <p:nvPr/>
          </p:nvGrpSpPr>
          <p:grpSpPr>
            <a:xfrm>
              <a:off x="764084" y="4011051"/>
              <a:ext cx="5014253" cy="1485900"/>
              <a:chOff x="700747" y="2365815"/>
              <a:chExt cx="5014253" cy="1485900"/>
            </a:xfrm>
          </p:grpSpPr>
          <p:sp>
            <p:nvSpPr>
              <p:cNvPr id="12" name="矩形: 圆角 11">
                <a:extLst>
                  <a:ext uri="{FF2B5EF4-FFF2-40B4-BE49-F238E27FC236}">
                    <a16:creationId xmlns:a16="http://schemas.microsoft.com/office/drawing/2014/main" id="{327B64EF-A495-5144-4E6C-2A730FF508E3}"/>
                  </a:ext>
                </a:extLst>
              </p:cNvPr>
              <p:cNvSpPr/>
              <p:nvPr/>
            </p:nvSpPr>
            <p:spPr>
              <a:xfrm>
                <a:off x="724967" y="2365815"/>
                <a:ext cx="4990033" cy="1485900"/>
              </a:xfrm>
              <a:prstGeom prst="roundRect">
                <a:avLst>
                  <a:gd name="adj" fmla="val 8155"/>
                </a:avLst>
              </a:prstGeom>
              <a:solidFill>
                <a:schemeClr val="accent2">
                  <a:alpha val="10000"/>
                </a:schemeClr>
              </a:solidFill>
              <a:ln w="12700" cap="flat">
                <a:noFill/>
                <a:prstDash val="solid"/>
                <a:miter/>
              </a:ln>
              <a:effectLst/>
            </p:spPr>
            <p:txBody>
              <a:bodyPr lIns="396000" tIns="360000" rIns="396000" bIns="45720" rtlCol="0" anchor="ctr"/>
              <a:lstStyle/>
              <a:p>
                <a:pPr marL="0" marR="0" lvl="0" indent="0" defTabSz="914400" rtl="0" eaLnBrk="1" fontAlgn="auto" latinLnBrk="0" hangingPunct="1">
                  <a:lnSpc>
                    <a:spcPct val="150000"/>
                  </a:lnSpc>
                  <a:spcBef>
                    <a:spcPts val="0"/>
                  </a:spcBef>
                  <a:spcAft>
                    <a:spcPts val="0"/>
                  </a:spcAft>
                  <a:buClrTx/>
                  <a:buSzTx/>
                  <a:buFontTx/>
                  <a:buNone/>
                  <a:tabLst/>
                  <a:defRPr/>
                </a:pPr>
                <a:r>
                  <a:rPr kumimoji="0" lang="zh-CN" altLang="en-US" sz="1400" b="0" i="0" u="none" strike="noStrike" kern="1200" cap="none" spc="0" normalizeH="0" baseline="0" noProof="0" dirty="0">
                    <a:ln>
                      <a:noFill/>
                    </a:ln>
                    <a:effectLst/>
                    <a:uLnTx/>
                    <a:uFillTx/>
                    <a:cs typeface="+mn-ea"/>
                    <a:sym typeface="+mn-lt"/>
                  </a:rPr>
                  <a:t>特别是来自陆地的污染等，正在使珊瑚等一些脆弱的海洋生态系统和重要的渔场遭到破坏。</a:t>
                </a:r>
              </a:p>
            </p:txBody>
          </p:sp>
          <p:sp>
            <p:nvSpPr>
              <p:cNvPr id="13" name="矩形 12">
                <a:extLst>
                  <a:ext uri="{FF2B5EF4-FFF2-40B4-BE49-F238E27FC236}">
                    <a16:creationId xmlns:a16="http://schemas.microsoft.com/office/drawing/2014/main" id="{564E61BA-A946-3647-BE3B-0EBE2C6E5F4E}"/>
                  </a:ext>
                </a:extLst>
              </p:cNvPr>
              <p:cNvSpPr/>
              <p:nvPr/>
            </p:nvSpPr>
            <p:spPr>
              <a:xfrm flipH="1">
                <a:off x="700747" y="2643594"/>
                <a:ext cx="48439" cy="10374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4" name="文本框 13">
                <a:extLst>
                  <a:ext uri="{FF2B5EF4-FFF2-40B4-BE49-F238E27FC236}">
                    <a16:creationId xmlns:a16="http://schemas.microsoft.com/office/drawing/2014/main" id="{D2B5D018-C4AC-6EF4-4C95-A76E049D0B53}"/>
                  </a:ext>
                </a:extLst>
              </p:cNvPr>
              <p:cNvSpPr txBox="1"/>
              <p:nvPr/>
            </p:nvSpPr>
            <p:spPr>
              <a:xfrm>
                <a:off x="1066799" y="2545624"/>
                <a:ext cx="2572842" cy="400110"/>
              </a:xfrm>
              <a:prstGeom prst="rect">
                <a:avLst/>
              </a:prstGeom>
              <a:noFill/>
            </p:spPr>
            <p:txBody>
              <a:bodyPr wrap="square" rtlCol="0">
                <a:spAutoFit/>
              </a:bodyPr>
              <a:lstStyle/>
              <a:p>
                <a:r>
                  <a:rPr lang="zh-CN" altLang="en-US" sz="2000" b="1" dirty="0">
                    <a:cs typeface="+mn-ea"/>
                    <a:sym typeface="+mn-lt"/>
                  </a:rPr>
                  <a:t>破坏生态系统</a:t>
                </a:r>
              </a:p>
            </p:txBody>
          </p:sp>
        </p:grpSp>
        <p:grpSp>
          <p:nvGrpSpPr>
            <p:cNvPr id="7" name="组合 6">
              <a:extLst>
                <a:ext uri="{FF2B5EF4-FFF2-40B4-BE49-F238E27FC236}">
                  <a16:creationId xmlns:a16="http://schemas.microsoft.com/office/drawing/2014/main" id="{58246F4E-D51D-CDCA-AFC9-C8D0F8B9CAC9}"/>
                </a:ext>
              </a:extLst>
            </p:cNvPr>
            <p:cNvGrpSpPr/>
            <p:nvPr/>
          </p:nvGrpSpPr>
          <p:grpSpPr>
            <a:xfrm>
              <a:off x="6413662" y="4011051"/>
              <a:ext cx="5014253" cy="1485900"/>
              <a:chOff x="700747" y="2365815"/>
              <a:chExt cx="5014253" cy="1485900"/>
            </a:xfrm>
          </p:grpSpPr>
          <p:sp>
            <p:nvSpPr>
              <p:cNvPr id="8" name="矩形: 圆角 7">
                <a:extLst>
                  <a:ext uri="{FF2B5EF4-FFF2-40B4-BE49-F238E27FC236}">
                    <a16:creationId xmlns:a16="http://schemas.microsoft.com/office/drawing/2014/main" id="{B95D1107-0028-772C-719E-AAF2177309EC}"/>
                  </a:ext>
                </a:extLst>
              </p:cNvPr>
              <p:cNvSpPr/>
              <p:nvPr/>
            </p:nvSpPr>
            <p:spPr>
              <a:xfrm>
                <a:off x="724967" y="2365815"/>
                <a:ext cx="4990033" cy="1485900"/>
              </a:xfrm>
              <a:prstGeom prst="roundRect">
                <a:avLst>
                  <a:gd name="adj" fmla="val 8155"/>
                </a:avLst>
              </a:prstGeom>
              <a:solidFill>
                <a:schemeClr val="accent2">
                  <a:alpha val="10000"/>
                </a:schemeClr>
              </a:solidFill>
              <a:ln w="12700" cap="flat">
                <a:noFill/>
                <a:prstDash val="solid"/>
                <a:miter/>
              </a:ln>
              <a:effectLst/>
            </p:spPr>
            <p:txBody>
              <a:bodyPr lIns="396000" tIns="360000" rIns="396000" bIns="45720" rtlCol="0" anchor="ctr"/>
              <a:lstStyle/>
              <a:p>
                <a:pPr marL="0" marR="0" lvl="0" indent="0" defTabSz="914400" rtl="0" eaLnBrk="1" fontAlgn="auto" latinLnBrk="0" hangingPunct="1">
                  <a:lnSpc>
                    <a:spcPct val="150000"/>
                  </a:lnSpc>
                  <a:spcBef>
                    <a:spcPts val="0"/>
                  </a:spcBef>
                  <a:spcAft>
                    <a:spcPts val="0"/>
                  </a:spcAft>
                  <a:buClrTx/>
                  <a:buSzTx/>
                  <a:buFontTx/>
                  <a:buNone/>
                  <a:tabLst/>
                  <a:defRPr/>
                </a:pPr>
                <a:r>
                  <a:rPr kumimoji="0" lang="zh-CN" altLang="en-US" sz="1400" b="0" i="0" u="none" strike="noStrike" kern="1200" cap="none" spc="0" normalizeH="0" baseline="0" noProof="0" dirty="0">
                    <a:ln>
                      <a:noFill/>
                    </a:ln>
                    <a:effectLst/>
                    <a:uLnTx/>
                    <a:uFillTx/>
                    <a:cs typeface="+mn-ea"/>
                    <a:sym typeface="+mn-lt"/>
                  </a:rPr>
                  <a:t>过度开发，非法的、未经授权和无管制的捕捞活动、破坏性的捕捞方法、外来入侵物种以及海洋污染</a:t>
                </a:r>
              </a:p>
            </p:txBody>
          </p:sp>
          <p:sp>
            <p:nvSpPr>
              <p:cNvPr id="9" name="矩形 8">
                <a:extLst>
                  <a:ext uri="{FF2B5EF4-FFF2-40B4-BE49-F238E27FC236}">
                    <a16:creationId xmlns:a16="http://schemas.microsoft.com/office/drawing/2014/main" id="{7B7C70BA-5365-168B-D874-2B5F4C8C3E3D}"/>
                  </a:ext>
                </a:extLst>
              </p:cNvPr>
              <p:cNvSpPr/>
              <p:nvPr/>
            </p:nvSpPr>
            <p:spPr>
              <a:xfrm flipH="1">
                <a:off x="700747" y="2643594"/>
                <a:ext cx="48439" cy="10374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11" name="文本框 10">
                <a:extLst>
                  <a:ext uri="{FF2B5EF4-FFF2-40B4-BE49-F238E27FC236}">
                    <a16:creationId xmlns:a16="http://schemas.microsoft.com/office/drawing/2014/main" id="{548C4042-CD92-548C-AC73-6E586CDFFEF3}"/>
                  </a:ext>
                </a:extLst>
              </p:cNvPr>
              <p:cNvSpPr txBox="1"/>
              <p:nvPr/>
            </p:nvSpPr>
            <p:spPr>
              <a:xfrm>
                <a:off x="1066799" y="2545624"/>
                <a:ext cx="2572842" cy="400110"/>
              </a:xfrm>
              <a:prstGeom prst="rect">
                <a:avLst/>
              </a:prstGeom>
              <a:noFill/>
            </p:spPr>
            <p:txBody>
              <a:bodyPr wrap="square" rtlCol="0">
                <a:spAutoFit/>
              </a:bodyPr>
              <a:lstStyle/>
              <a:p>
                <a:r>
                  <a:rPr lang="zh-CN" altLang="en-US" sz="2000" b="1" dirty="0">
                    <a:cs typeface="+mn-ea"/>
                    <a:sym typeface="+mn-lt"/>
                  </a:rPr>
                  <a:t>陆地的污染</a:t>
                </a:r>
              </a:p>
            </p:txBody>
          </p:sp>
        </p:grpSp>
      </p:grpSp>
    </p:spTree>
    <p:extLst>
      <p:ext uri="{BB962C8B-B14F-4D97-AF65-F5344CB8AC3E}">
        <p14:creationId xmlns:p14="http://schemas.microsoft.com/office/powerpoint/2010/main" val="32866844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69FB7C3B-D1D5-52BD-6936-3C2F6ADCCA95}"/>
              </a:ext>
            </a:extLst>
          </p:cNvPr>
          <p:cNvSpPr>
            <a:spLocks noGrp="1"/>
          </p:cNvSpPr>
          <p:nvPr>
            <p:ph type="sldNum" sz="quarter" idx="12"/>
          </p:nvPr>
        </p:nvSpPr>
        <p:spPr/>
        <p:txBody>
          <a:bodyPr/>
          <a:lstStyle/>
          <a:p>
            <a:fld id="{7F65B630-C7FF-41C0-9923-C5E5E29EED81}" type="slidenum">
              <a:rPr lang="en-US" altLang="zh-CN" smtClean="0">
                <a:cs typeface="+mn-ea"/>
                <a:sym typeface="+mn-lt"/>
              </a:rPr>
              <a:pPr/>
              <a:t>11</a:t>
            </a:fld>
            <a:endParaRPr lang="en-US">
              <a:cs typeface="+mn-ea"/>
              <a:sym typeface="+mn-lt"/>
            </a:endParaRPr>
          </a:p>
        </p:txBody>
      </p:sp>
      <p:sp>
        <p:nvSpPr>
          <p:cNvPr id="4" name="标题 3">
            <a:extLst>
              <a:ext uri="{FF2B5EF4-FFF2-40B4-BE49-F238E27FC236}">
                <a16:creationId xmlns:a16="http://schemas.microsoft.com/office/drawing/2014/main" id="{3E7816B9-4368-481C-AF7D-011CB1B5D3BB}"/>
              </a:ext>
            </a:extLst>
          </p:cNvPr>
          <p:cNvSpPr>
            <a:spLocks noGrp="1"/>
          </p:cNvSpPr>
          <p:nvPr>
            <p:ph type="title"/>
          </p:nvPr>
        </p:nvSpPr>
        <p:spPr>
          <a:xfrm>
            <a:off x="4791717" y="2924322"/>
            <a:ext cx="4963663" cy="590931"/>
          </a:xfrm>
        </p:spPr>
        <p:txBody>
          <a:bodyPr/>
          <a:lstStyle/>
          <a:p>
            <a:r>
              <a:rPr lang="zh-CN" altLang="en-US" dirty="0">
                <a:latin typeface="+mn-lt"/>
                <a:cs typeface="+mn-ea"/>
                <a:sym typeface="+mn-lt"/>
              </a:rPr>
              <a:t>设立意义</a:t>
            </a:r>
          </a:p>
        </p:txBody>
      </p:sp>
      <p:sp>
        <p:nvSpPr>
          <p:cNvPr id="5" name="文本占位符 4">
            <a:extLst>
              <a:ext uri="{FF2B5EF4-FFF2-40B4-BE49-F238E27FC236}">
                <a16:creationId xmlns:a16="http://schemas.microsoft.com/office/drawing/2014/main" id="{7239E965-33B6-4BC1-B1B3-CD2DC6B7EA81}"/>
              </a:ext>
            </a:extLst>
          </p:cNvPr>
          <p:cNvSpPr>
            <a:spLocks noGrp="1"/>
          </p:cNvSpPr>
          <p:nvPr>
            <p:ph type="body" idx="1"/>
          </p:nvPr>
        </p:nvSpPr>
        <p:spPr/>
        <p:txBody>
          <a:bodyPr/>
          <a:lstStyle/>
          <a:p>
            <a:r>
              <a:rPr lang="zh-CN" altLang="en-US" dirty="0">
                <a:latin typeface="+mn-lt"/>
                <a:cs typeface="+mn-ea"/>
                <a:sym typeface="+mn-lt"/>
              </a:rPr>
              <a:t>在中国进一步宣传海洋的重要性、提高公众海洋意识提供了新的机会</a:t>
            </a:r>
            <a:endParaRPr lang="en-GB" altLang="zh-CN" dirty="0">
              <a:latin typeface="+mn-lt"/>
              <a:cs typeface="+mn-ea"/>
              <a:sym typeface="+mn-lt"/>
            </a:endParaRPr>
          </a:p>
        </p:txBody>
      </p:sp>
      <p:sp>
        <p:nvSpPr>
          <p:cNvPr id="2" name="文本框 1">
            <a:extLst>
              <a:ext uri="{FF2B5EF4-FFF2-40B4-BE49-F238E27FC236}">
                <a16:creationId xmlns:a16="http://schemas.microsoft.com/office/drawing/2014/main" id="{8F8D464A-EDA4-2BE5-1CB0-E1ABB7951BB3}"/>
              </a:ext>
            </a:extLst>
          </p:cNvPr>
          <p:cNvSpPr txBox="1">
            <a:spLocks/>
          </p:cNvSpPr>
          <p:nvPr/>
        </p:nvSpPr>
        <p:spPr>
          <a:xfrm>
            <a:off x="2352331" y="2849718"/>
            <a:ext cx="1730673" cy="1200329"/>
          </a:xfrm>
          <a:prstGeom prst="rect">
            <a:avLst/>
          </a:prstGeom>
        </p:spPr>
        <p:txBody>
          <a:bodyPr vert="horz" wrap="square" lIns="91440" tIns="45720" rIns="91440" bIns="45720" rtlCol="0" anchor="b">
            <a:spAutoFit/>
          </a:bodyPr>
          <a:lstStyle>
            <a:lvl1pPr algn="ctr" defTabSz="914400" rtl="0" eaLnBrk="1" latinLnBrk="0" hangingPunct="1">
              <a:lnSpc>
                <a:spcPct val="90000"/>
              </a:lnSpc>
              <a:spcBef>
                <a:spcPct val="0"/>
              </a:spcBef>
              <a:buNone/>
              <a:defRPr lang="zh-CN" altLang="en-US" sz="3600" b="1" kern="1200">
                <a:solidFill>
                  <a:schemeClr val="tx1"/>
                </a:solidFill>
                <a:latin typeface="+mn-ea"/>
                <a:ea typeface="+mn-ea"/>
                <a:cs typeface="+mj-cs"/>
              </a:defRPr>
            </a:lvl1pPr>
          </a:lstStyle>
          <a:p>
            <a:r>
              <a:rPr lang="en-GB" altLang="zh-CN" sz="8000" dirty="0">
                <a:latin typeface="+mn-lt"/>
                <a:cs typeface="+mn-ea"/>
                <a:sym typeface="+mn-lt"/>
              </a:rPr>
              <a:t>04</a:t>
            </a:r>
            <a:endParaRPr lang="en-GB" sz="8000" dirty="0">
              <a:latin typeface="+mn-lt"/>
              <a:cs typeface="+mn-ea"/>
              <a:sym typeface="+mn-lt"/>
            </a:endParaRPr>
          </a:p>
        </p:txBody>
      </p:sp>
      <p:grpSp>
        <p:nvGrpSpPr>
          <p:cNvPr id="44" name="组合 43">
            <a:extLst>
              <a:ext uri="{FF2B5EF4-FFF2-40B4-BE49-F238E27FC236}">
                <a16:creationId xmlns:a16="http://schemas.microsoft.com/office/drawing/2014/main" id="{1D1AD1F4-7973-8B62-2146-15BF9C4C6930}"/>
              </a:ext>
            </a:extLst>
          </p:cNvPr>
          <p:cNvGrpSpPr/>
          <p:nvPr/>
        </p:nvGrpSpPr>
        <p:grpSpPr>
          <a:xfrm>
            <a:off x="1353957" y="3257284"/>
            <a:ext cx="1391742" cy="1916656"/>
            <a:chOff x="1066727" y="2001500"/>
            <a:chExt cx="1928020" cy="2655199"/>
          </a:xfrm>
        </p:grpSpPr>
        <p:sp>
          <p:nvSpPr>
            <p:cNvPr id="45" name="任意多边形: 形状 44">
              <a:extLst>
                <a:ext uri="{FF2B5EF4-FFF2-40B4-BE49-F238E27FC236}">
                  <a16:creationId xmlns:a16="http://schemas.microsoft.com/office/drawing/2014/main" id="{EE8DD9F6-1D2A-9386-30C6-E744C0BEFA11}"/>
                </a:ext>
              </a:extLst>
            </p:cNvPr>
            <p:cNvSpPr/>
            <p:nvPr/>
          </p:nvSpPr>
          <p:spPr>
            <a:xfrm>
              <a:off x="1254303" y="2830421"/>
              <a:ext cx="202919" cy="1791652"/>
            </a:xfrm>
            <a:custGeom>
              <a:avLst/>
              <a:gdLst>
                <a:gd name="connsiteX0" fmla="*/ 89235 w 202919"/>
                <a:gd name="connsiteY0" fmla="*/ 977 h 1791652"/>
                <a:gd name="connsiteX1" fmla="*/ 137495 w 202919"/>
                <a:gd name="connsiteY1" fmla="*/ 460292 h 1791652"/>
                <a:gd name="connsiteX2" fmla="*/ 74636 w 202919"/>
                <a:gd name="connsiteY2" fmla="*/ 918762 h 1791652"/>
                <a:gd name="connsiteX3" fmla="*/ 28789 w 202919"/>
                <a:gd name="connsiteY3" fmla="*/ 1143050 h 1791652"/>
                <a:gd name="connsiteX4" fmla="*/ 34460 w 202919"/>
                <a:gd name="connsiteY4" fmla="*/ 1369752 h 1791652"/>
                <a:gd name="connsiteX5" fmla="*/ 202646 w 202919"/>
                <a:gd name="connsiteY5" fmla="*/ 1792630 h 1791652"/>
                <a:gd name="connsiteX6" fmla="*/ 83564 w 202919"/>
                <a:gd name="connsiteY6" fmla="*/ 1594643 h 1791652"/>
                <a:gd name="connsiteX7" fmla="*/ 13708 w 202919"/>
                <a:gd name="connsiteY7" fmla="*/ 1373250 h 1791652"/>
                <a:gd name="connsiteX8" fmla="*/ 4056 w 202919"/>
                <a:gd name="connsiteY8" fmla="*/ 1140396 h 1791652"/>
                <a:gd name="connsiteX9" fmla="*/ 48093 w 202919"/>
                <a:gd name="connsiteY9" fmla="*/ 912488 h 1791652"/>
                <a:gd name="connsiteX10" fmla="*/ 117105 w 202919"/>
                <a:gd name="connsiteY10" fmla="*/ 459689 h 1791652"/>
                <a:gd name="connsiteX11" fmla="*/ 114210 w 202919"/>
                <a:gd name="connsiteY11" fmla="*/ 230454 h 1791652"/>
                <a:gd name="connsiteX12" fmla="*/ 89235 w 202919"/>
                <a:gd name="connsiteY12" fmla="*/ 977 h 179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19" h="1791652">
                  <a:moveTo>
                    <a:pt x="89235" y="977"/>
                  </a:moveTo>
                  <a:cubicBezTo>
                    <a:pt x="123222" y="151669"/>
                    <a:pt x="139413" y="305823"/>
                    <a:pt x="137495" y="460292"/>
                  </a:cubicBezTo>
                  <a:cubicBezTo>
                    <a:pt x="134008" y="615001"/>
                    <a:pt x="112919" y="768818"/>
                    <a:pt x="74636" y="918762"/>
                  </a:cubicBezTo>
                  <a:cubicBezTo>
                    <a:pt x="54560" y="992467"/>
                    <a:pt x="39250" y="1067378"/>
                    <a:pt x="28789" y="1143050"/>
                  </a:cubicBezTo>
                  <a:cubicBezTo>
                    <a:pt x="20597" y="1218529"/>
                    <a:pt x="22503" y="1294767"/>
                    <a:pt x="34460" y="1369752"/>
                  </a:cubicBezTo>
                  <a:cubicBezTo>
                    <a:pt x="57263" y="1520323"/>
                    <a:pt x="118915" y="1663776"/>
                    <a:pt x="202646" y="1792630"/>
                  </a:cubicBezTo>
                  <a:cubicBezTo>
                    <a:pt x="156039" y="1731050"/>
                    <a:pt x="116128" y="1664681"/>
                    <a:pt x="83564" y="1594643"/>
                  </a:cubicBezTo>
                  <a:cubicBezTo>
                    <a:pt x="51399" y="1523942"/>
                    <a:pt x="27945" y="1449609"/>
                    <a:pt x="13708" y="1373250"/>
                  </a:cubicBezTo>
                  <a:cubicBezTo>
                    <a:pt x="-782" y="1296517"/>
                    <a:pt x="-4028" y="1218070"/>
                    <a:pt x="4056" y="1140396"/>
                  </a:cubicBezTo>
                  <a:cubicBezTo>
                    <a:pt x="13829" y="1063566"/>
                    <a:pt x="28548" y="987435"/>
                    <a:pt x="48093" y="912488"/>
                  </a:cubicBezTo>
                  <a:cubicBezTo>
                    <a:pt x="87160" y="764438"/>
                    <a:pt x="110300" y="612649"/>
                    <a:pt x="117105" y="459689"/>
                  </a:cubicBezTo>
                  <a:cubicBezTo>
                    <a:pt x="120411" y="383281"/>
                    <a:pt x="119446" y="306752"/>
                    <a:pt x="114210" y="230454"/>
                  </a:cubicBezTo>
                  <a:cubicBezTo>
                    <a:pt x="109383" y="153479"/>
                    <a:pt x="100335" y="77107"/>
                    <a:pt x="89235"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6" name="任意多边形: 形状 45">
              <a:extLst>
                <a:ext uri="{FF2B5EF4-FFF2-40B4-BE49-F238E27FC236}">
                  <a16:creationId xmlns:a16="http://schemas.microsoft.com/office/drawing/2014/main" id="{66E17EAD-3D29-7039-5272-9D88260BC06A}"/>
                </a:ext>
              </a:extLst>
            </p:cNvPr>
            <p:cNvSpPr/>
            <p:nvPr/>
          </p:nvSpPr>
          <p:spPr>
            <a:xfrm>
              <a:off x="1311960" y="2892314"/>
              <a:ext cx="330822" cy="1764385"/>
            </a:xfrm>
            <a:custGeom>
              <a:avLst/>
              <a:gdLst>
                <a:gd name="connsiteX0" fmla="*/ -274 w 330822"/>
                <a:gd name="connsiteY0" fmla="*/ 977 h 1764385"/>
                <a:gd name="connsiteX1" fmla="*/ 103485 w 330822"/>
                <a:gd name="connsiteY1" fmla="*/ 450881 h 1764385"/>
                <a:gd name="connsiteX2" fmla="*/ 96850 w 330822"/>
                <a:gd name="connsiteY2" fmla="*/ 913694 h 1764385"/>
                <a:gd name="connsiteX3" fmla="*/ 78752 w 330822"/>
                <a:gd name="connsiteY3" fmla="*/ 1141844 h 1764385"/>
                <a:gd name="connsiteX4" fmla="*/ 111931 w 330822"/>
                <a:gd name="connsiteY4" fmla="*/ 1366132 h 1764385"/>
                <a:gd name="connsiteX5" fmla="*/ 330549 w 330822"/>
                <a:gd name="connsiteY5" fmla="*/ 1765363 h 1764385"/>
                <a:gd name="connsiteX6" fmla="*/ 188182 w 330822"/>
                <a:gd name="connsiteY6" fmla="*/ 1583422 h 1764385"/>
                <a:gd name="connsiteX7" fmla="*/ 91662 w 330822"/>
                <a:gd name="connsiteY7" fmla="*/ 1372164 h 1764385"/>
                <a:gd name="connsiteX8" fmla="*/ 53657 w 330822"/>
                <a:gd name="connsiteY8" fmla="*/ 1142205 h 1764385"/>
                <a:gd name="connsiteX9" fmla="*/ 69583 w 330822"/>
                <a:gd name="connsiteY9" fmla="*/ 910558 h 1764385"/>
                <a:gd name="connsiteX10" fmla="*/ 82492 w 330822"/>
                <a:gd name="connsiteY10" fmla="*/ 452812 h 1764385"/>
                <a:gd name="connsiteX11" fmla="*/ 51606 w 330822"/>
                <a:gd name="connsiteY11" fmla="*/ 225265 h 1764385"/>
                <a:gd name="connsiteX12" fmla="*/ -274 w 330822"/>
                <a:gd name="connsiteY12" fmla="*/ 977 h 176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822" h="1764385">
                  <a:moveTo>
                    <a:pt x="-274" y="977"/>
                  </a:moveTo>
                  <a:cubicBezTo>
                    <a:pt x="51775" y="146372"/>
                    <a:pt x="86594" y="297378"/>
                    <a:pt x="103485" y="450881"/>
                  </a:cubicBezTo>
                  <a:cubicBezTo>
                    <a:pt x="118832" y="604902"/>
                    <a:pt x="116612" y="760179"/>
                    <a:pt x="96850" y="913694"/>
                  </a:cubicBezTo>
                  <a:cubicBezTo>
                    <a:pt x="85931" y="989281"/>
                    <a:pt x="79886" y="1065484"/>
                    <a:pt x="78752" y="1141844"/>
                  </a:cubicBezTo>
                  <a:cubicBezTo>
                    <a:pt x="79838" y="1217745"/>
                    <a:pt x="90998" y="1293163"/>
                    <a:pt x="111931" y="1366132"/>
                  </a:cubicBezTo>
                  <a:cubicBezTo>
                    <a:pt x="152952" y="1512842"/>
                    <a:pt x="231857" y="1647729"/>
                    <a:pt x="330549" y="1765363"/>
                  </a:cubicBezTo>
                  <a:cubicBezTo>
                    <a:pt x="276811" y="1709900"/>
                    <a:pt x="229094" y="1648912"/>
                    <a:pt x="188182" y="1583422"/>
                  </a:cubicBezTo>
                  <a:cubicBezTo>
                    <a:pt x="147559" y="1517186"/>
                    <a:pt x="115140" y="1446243"/>
                    <a:pt x="91662" y="1372164"/>
                  </a:cubicBezTo>
                  <a:cubicBezTo>
                    <a:pt x="67821" y="1297784"/>
                    <a:pt x="55020" y="1220302"/>
                    <a:pt x="53657" y="1142205"/>
                  </a:cubicBezTo>
                  <a:cubicBezTo>
                    <a:pt x="53971" y="1064724"/>
                    <a:pt x="59291" y="987351"/>
                    <a:pt x="69583" y="910558"/>
                  </a:cubicBezTo>
                  <a:cubicBezTo>
                    <a:pt x="90154" y="758864"/>
                    <a:pt x="94485" y="605422"/>
                    <a:pt x="82492" y="452812"/>
                  </a:cubicBezTo>
                  <a:cubicBezTo>
                    <a:pt x="76351" y="376452"/>
                    <a:pt x="66048" y="300491"/>
                    <a:pt x="51606" y="225265"/>
                  </a:cubicBezTo>
                  <a:cubicBezTo>
                    <a:pt x="38334" y="149377"/>
                    <a:pt x="19996" y="75176"/>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8D5E4ADD-4908-2388-EF85-2BE67A0F11F9}"/>
                </a:ext>
              </a:extLst>
            </p:cNvPr>
            <p:cNvSpPr/>
            <p:nvPr/>
          </p:nvSpPr>
          <p:spPr>
            <a:xfrm>
              <a:off x="2256408" y="2551599"/>
              <a:ext cx="738339" cy="1643373"/>
            </a:xfrm>
            <a:custGeom>
              <a:avLst/>
              <a:gdLst>
                <a:gd name="connsiteX0" fmla="*/ -274 w 738339"/>
                <a:gd name="connsiteY0" fmla="*/ 977 h 1643373"/>
                <a:gd name="connsiteX1" fmla="*/ 167912 w 738339"/>
                <a:gd name="connsiteY1" fmla="*/ 430973 h 1643373"/>
                <a:gd name="connsiteX2" fmla="*/ 434549 w 738339"/>
                <a:gd name="connsiteY2" fmla="*/ 809332 h 1643373"/>
                <a:gd name="connsiteX3" fmla="*/ 578243 w 738339"/>
                <a:gd name="connsiteY3" fmla="*/ 987532 h 1643373"/>
                <a:gd name="connsiteX4" fmla="*/ 677418 w 738339"/>
                <a:gd name="connsiteY4" fmla="*/ 1191431 h 1643373"/>
                <a:gd name="connsiteX5" fmla="*/ 722299 w 738339"/>
                <a:gd name="connsiteY5" fmla="*/ 1644350 h 1643373"/>
                <a:gd name="connsiteX6" fmla="*/ 737139 w 738339"/>
                <a:gd name="connsiteY6" fmla="*/ 1413788 h 1643373"/>
                <a:gd name="connsiteX7" fmla="*/ 697325 w 738339"/>
                <a:gd name="connsiteY7" fmla="*/ 1184553 h 1643373"/>
                <a:gd name="connsiteX8" fmla="*/ 598995 w 738339"/>
                <a:gd name="connsiteY8" fmla="*/ 973778 h 1643373"/>
                <a:gd name="connsiteX9" fmla="*/ 455180 w 738339"/>
                <a:gd name="connsiteY9" fmla="*/ 791717 h 1643373"/>
                <a:gd name="connsiteX10" fmla="*/ 186131 w 738339"/>
                <a:gd name="connsiteY10" fmla="*/ 421081 h 1643373"/>
                <a:gd name="connsiteX11" fmla="*/ 83216 w 738339"/>
                <a:gd name="connsiteY11" fmla="*/ 215976 h 1643373"/>
                <a:gd name="connsiteX12" fmla="*/ -274 w 738339"/>
                <a:gd name="connsiteY12" fmla="*/ 977 h 16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339" h="1643373">
                  <a:moveTo>
                    <a:pt x="-274" y="977"/>
                  </a:moveTo>
                  <a:cubicBezTo>
                    <a:pt x="38769" y="150402"/>
                    <a:pt x="95209" y="294724"/>
                    <a:pt x="167912" y="430973"/>
                  </a:cubicBezTo>
                  <a:cubicBezTo>
                    <a:pt x="242088" y="566838"/>
                    <a:pt x="331550" y="693785"/>
                    <a:pt x="434549" y="809332"/>
                  </a:cubicBezTo>
                  <a:cubicBezTo>
                    <a:pt x="484981" y="867486"/>
                    <a:pt x="536257" y="924311"/>
                    <a:pt x="578243" y="987532"/>
                  </a:cubicBezTo>
                  <a:cubicBezTo>
                    <a:pt x="620230" y="1050777"/>
                    <a:pt x="653577" y="1119354"/>
                    <a:pt x="677418" y="1191431"/>
                  </a:cubicBezTo>
                  <a:cubicBezTo>
                    <a:pt x="726401" y="1336211"/>
                    <a:pt x="737743" y="1491487"/>
                    <a:pt x="722299" y="1644350"/>
                  </a:cubicBezTo>
                  <a:cubicBezTo>
                    <a:pt x="735329" y="1568233"/>
                    <a:pt x="740313" y="1490956"/>
                    <a:pt x="737139" y="1413788"/>
                  </a:cubicBezTo>
                  <a:cubicBezTo>
                    <a:pt x="733218" y="1336042"/>
                    <a:pt x="719850" y="1259067"/>
                    <a:pt x="697325" y="1184553"/>
                  </a:cubicBezTo>
                  <a:cubicBezTo>
                    <a:pt x="675029" y="1109859"/>
                    <a:pt x="641898" y="1038844"/>
                    <a:pt x="598995" y="973778"/>
                  </a:cubicBezTo>
                  <a:cubicBezTo>
                    <a:pt x="555054" y="910039"/>
                    <a:pt x="507024" y="849219"/>
                    <a:pt x="455180" y="791717"/>
                  </a:cubicBezTo>
                  <a:cubicBezTo>
                    <a:pt x="352543" y="678113"/>
                    <a:pt x="262357" y="553855"/>
                    <a:pt x="186131" y="421081"/>
                  </a:cubicBezTo>
                  <a:cubicBezTo>
                    <a:pt x="148150" y="354626"/>
                    <a:pt x="113789" y="286157"/>
                    <a:pt x="83216" y="215976"/>
                  </a:cubicBezTo>
                  <a:cubicBezTo>
                    <a:pt x="51847" y="145636"/>
                    <a:pt x="24822" y="73729"/>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EA17AE2C-1B37-6CF0-E943-0B22685FD8B6}"/>
                </a:ext>
              </a:extLst>
            </p:cNvPr>
            <p:cNvSpPr/>
            <p:nvPr/>
          </p:nvSpPr>
          <p:spPr>
            <a:xfrm>
              <a:off x="2320594" y="2646429"/>
              <a:ext cx="550164" cy="1723847"/>
            </a:xfrm>
            <a:custGeom>
              <a:avLst/>
              <a:gdLst>
                <a:gd name="connsiteX0" fmla="*/ -274 w 550164"/>
                <a:gd name="connsiteY0" fmla="*/ 977 h 1723847"/>
                <a:gd name="connsiteX1" fmla="*/ 110604 w 550164"/>
                <a:gd name="connsiteY1" fmla="*/ 449191 h 1723847"/>
                <a:gd name="connsiteX2" fmla="*/ 325723 w 550164"/>
                <a:gd name="connsiteY2" fmla="*/ 859401 h 1723847"/>
                <a:gd name="connsiteX3" fmla="*/ 445045 w 550164"/>
                <a:gd name="connsiteY3" fmla="*/ 1054734 h 1723847"/>
                <a:gd name="connsiteX4" fmla="*/ 516832 w 550164"/>
                <a:gd name="connsiteY4" fmla="*/ 1269853 h 1723847"/>
                <a:gd name="connsiteX5" fmla="*/ 502354 w 550164"/>
                <a:gd name="connsiteY5" fmla="*/ 1724824 h 1723847"/>
                <a:gd name="connsiteX6" fmla="*/ 546874 w 550164"/>
                <a:gd name="connsiteY6" fmla="*/ 1497761 h 1723847"/>
                <a:gd name="connsiteX7" fmla="*/ 537222 w 550164"/>
                <a:gd name="connsiteY7" fmla="*/ 1265751 h 1723847"/>
                <a:gd name="connsiteX8" fmla="*/ 467125 w 550164"/>
                <a:gd name="connsiteY8" fmla="*/ 1043393 h 1723847"/>
                <a:gd name="connsiteX9" fmla="*/ 348284 w 550164"/>
                <a:gd name="connsiteY9" fmla="*/ 844079 h 1723847"/>
                <a:gd name="connsiteX10" fmla="*/ 129787 w 550164"/>
                <a:gd name="connsiteY10" fmla="*/ 441591 h 1723847"/>
                <a:gd name="connsiteX11" fmla="*/ 54501 w 550164"/>
                <a:gd name="connsiteY11" fmla="*/ 224421 h 1723847"/>
                <a:gd name="connsiteX12" fmla="*/ -274 w 550164"/>
                <a:gd name="connsiteY12" fmla="*/ 977 h 17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4" h="1723847">
                  <a:moveTo>
                    <a:pt x="-274" y="977"/>
                  </a:moveTo>
                  <a:cubicBezTo>
                    <a:pt x="19091" y="154190"/>
                    <a:pt x="56299" y="304617"/>
                    <a:pt x="110604" y="449191"/>
                  </a:cubicBezTo>
                  <a:cubicBezTo>
                    <a:pt x="166465" y="593670"/>
                    <a:pt x="238650" y="731296"/>
                    <a:pt x="325723" y="859401"/>
                  </a:cubicBezTo>
                  <a:cubicBezTo>
                    <a:pt x="368312" y="923587"/>
                    <a:pt x="411626" y="986567"/>
                    <a:pt x="445045" y="1054734"/>
                  </a:cubicBezTo>
                  <a:cubicBezTo>
                    <a:pt x="478405" y="1122938"/>
                    <a:pt x="502547" y="1195280"/>
                    <a:pt x="516832" y="1269853"/>
                  </a:cubicBezTo>
                  <a:cubicBezTo>
                    <a:pt x="546633" y="1419218"/>
                    <a:pt x="537102" y="1575218"/>
                    <a:pt x="502354" y="1724824"/>
                  </a:cubicBezTo>
                  <a:cubicBezTo>
                    <a:pt x="525169" y="1650926"/>
                    <a:pt x="540093" y="1574808"/>
                    <a:pt x="546874" y="1497761"/>
                  </a:cubicBezTo>
                  <a:cubicBezTo>
                    <a:pt x="553015" y="1420316"/>
                    <a:pt x="549770" y="1342412"/>
                    <a:pt x="537222" y="1265751"/>
                  </a:cubicBezTo>
                  <a:cubicBezTo>
                    <a:pt x="524795" y="1188620"/>
                    <a:pt x="501172" y="1113708"/>
                    <a:pt x="467125" y="1043393"/>
                  </a:cubicBezTo>
                  <a:cubicBezTo>
                    <a:pt x="431846" y="974466"/>
                    <a:pt x="392152" y="907891"/>
                    <a:pt x="348284" y="844079"/>
                  </a:cubicBezTo>
                  <a:cubicBezTo>
                    <a:pt x="261332" y="718072"/>
                    <a:pt x="188085" y="583150"/>
                    <a:pt x="129787" y="441591"/>
                  </a:cubicBezTo>
                  <a:cubicBezTo>
                    <a:pt x="100698" y="370649"/>
                    <a:pt x="75567" y="298150"/>
                    <a:pt x="54501" y="224421"/>
                  </a:cubicBezTo>
                  <a:cubicBezTo>
                    <a:pt x="32664" y="151187"/>
                    <a:pt x="15169" y="76383"/>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1070C8DD-D184-60BF-A037-52B5C8518625}"/>
                </a:ext>
              </a:extLst>
            </p:cNvPr>
            <p:cNvSpPr/>
            <p:nvPr/>
          </p:nvSpPr>
          <p:spPr>
            <a:xfrm>
              <a:off x="1280918" y="2614113"/>
              <a:ext cx="1494750" cy="1864145"/>
            </a:xfrm>
            <a:custGeom>
              <a:avLst/>
              <a:gdLst>
                <a:gd name="connsiteX0" fmla="*/ 1436582 w 1494750"/>
                <a:gd name="connsiteY0" fmla="*/ 1088981 h 1864145"/>
                <a:gd name="connsiteX1" fmla="*/ 1364192 w 1494750"/>
                <a:gd name="connsiteY1" fmla="*/ 998252 h 1864145"/>
                <a:gd name="connsiteX2" fmla="*/ 1325463 w 1494750"/>
                <a:gd name="connsiteY2" fmla="*/ 957352 h 1864145"/>
                <a:gd name="connsiteX3" fmla="*/ 1289268 w 1494750"/>
                <a:gd name="connsiteY3" fmla="*/ 919709 h 1864145"/>
                <a:gd name="connsiteX4" fmla="*/ 1071013 w 1494750"/>
                <a:gd name="connsiteY4" fmla="*/ 629064 h 1864145"/>
                <a:gd name="connsiteX5" fmla="*/ 1055328 w 1494750"/>
                <a:gd name="connsiteY5" fmla="*/ 582372 h 1864145"/>
                <a:gd name="connsiteX6" fmla="*/ 1066549 w 1494750"/>
                <a:gd name="connsiteY6" fmla="*/ 466307 h 1864145"/>
                <a:gd name="connsiteX7" fmla="*/ 1051226 w 1494750"/>
                <a:gd name="connsiteY7" fmla="*/ 346381 h 1864145"/>
                <a:gd name="connsiteX8" fmla="*/ 1115412 w 1494750"/>
                <a:gd name="connsiteY8" fmla="*/ 176023 h 1864145"/>
                <a:gd name="connsiteX9" fmla="*/ 1049899 w 1494750"/>
                <a:gd name="connsiteY9" fmla="*/ 143326 h 1864145"/>
                <a:gd name="connsiteX10" fmla="*/ 989574 w 1494750"/>
                <a:gd name="connsiteY10" fmla="*/ 154668 h 1864145"/>
                <a:gd name="connsiteX11" fmla="*/ 968581 w 1494750"/>
                <a:gd name="connsiteY11" fmla="*/ 173127 h 1864145"/>
                <a:gd name="connsiteX12" fmla="*/ 951931 w 1494750"/>
                <a:gd name="connsiteY12" fmla="*/ 152013 h 1864145"/>
                <a:gd name="connsiteX13" fmla="*/ 809564 w 1494750"/>
                <a:gd name="connsiteY13" fmla="*/ 44273 h 1864145"/>
                <a:gd name="connsiteX14" fmla="*/ 753462 w 1494750"/>
                <a:gd name="connsiteY14" fmla="*/ 61164 h 1864145"/>
                <a:gd name="connsiteX15" fmla="*/ 723300 w 1494750"/>
                <a:gd name="connsiteY15" fmla="*/ 115456 h 1864145"/>
                <a:gd name="connsiteX16" fmla="*/ 921407 w 1494750"/>
                <a:gd name="connsiteY16" fmla="*/ 441211 h 1864145"/>
                <a:gd name="connsiteX17" fmla="*/ 956154 w 1494750"/>
                <a:gd name="connsiteY17" fmla="*/ 652349 h 1864145"/>
                <a:gd name="connsiteX18" fmla="*/ 939021 w 1494750"/>
                <a:gd name="connsiteY18" fmla="*/ 757194 h 1864145"/>
                <a:gd name="connsiteX19" fmla="*/ 920562 w 1494750"/>
                <a:gd name="connsiteY19" fmla="*/ 877120 h 1864145"/>
                <a:gd name="connsiteX20" fmla="*/ 924423 w 1494750"/>
                <a:gd name="connsiteY20" fmla="*/ 958559 h 1864145"/>
                <a:gd name="connsiteX21" fmla="*/ 881954 w 1494750"/>
                <a:gd name="connsiteY21" fmla="*/ 902456 h 1864145"/>
                <a:gd name="connsiteX22" fmla="*/ 818492 w 1494750"/>
                <a:gd name="connsiteY22" fmla="*/ 817277 h 1864145"/>
                <a:gd name="connsiteX23" fmla="*/ 752376 w 1494750"/>
                <a:gd name="connsiteY23" fmla="*/ 613741 h 1864145"/>
                <a:gd name="connsiteX24" fmla="*/ 778919 w 1494750"/>
                <a:gd name="connsiteY24" fmla="*/ 233935 h 1864145"/>
                <a:gd name="connsiteX25" fmla="*/ 727160 w 1494750"/>
                <a:gd name="connsiteY25" fmla="*/ 199549 h 1864145"/>
                <a:gd name="connsiteX26" fmla="*/ 669610 w 1494750"/>
                <a:gd name="connsiteY26" fmla="*/ 210287 h 1864145"/>
                <a:gd name="connsiteX27" fmla="*/ 622315 w 1494750"/>
                <a:gd name="connsiteY27" fmla="*/ 265666 h 1864145"/>
                <a:gd name="connsiteX28" fmla="*/ 602408 w 1494750"/>
                <a:gd name="connsiteY28" fmla="*/ 214872 h 1864145"/>
                <a:gd name="connsiteX29" fmla="*/ 534362 w 1494750"/>
                <a:gd name="connsiteY29" fmla="*/ 109062 h 1864145"/>
                <a:gd name="connsiteX30" fmla="*/ 391994 w 1494750"/>
                <a:gd name="connsiteY30" fmla="*/ 1200 h 1864145"/>
                <a:gd name="connsiteX31" fmla="*/ 335771 w 1494750"/>
                <a:gd name="connsiteY31" fmla="*/ 18212 h 1864145"/>
                <a:gd name="connsiteX32" fmla="*/ 305730 w 1494750"/>
                <a:gd name="connsiteY32" fmla="*/ 72384 h 1864145"/>
                <a:gd name="connsiteX33" fmla="*/ 374741 w 1494750"/>
                <a:gd name="connsiteY33" fmla="*/ 200273 h 1864145"/>
                <a:gd name="connsiteX34" fmla="*/ 352904 w 1494750"/>
                <a:gd name="connsiteY34" fmla="*/ 191104 h 1864145"/>
                <a:gd name="connsiteX35" fmla="*/ 295233 w 1494750"/>
                <a:gd name="connsiteY35" fmla="*/ 201841 h 1864145"/>
                <a:gd name="connsiteX36" fmla="*/ 218379 w 1494750"/>
                <a:gd name="connsiteY36" fmla="*/ 363030 h 1864145"/>
                <a:gd name="connsiteX37" fmla="*/ 210054 w 1494750"/>
                <a:gd name="connsiteY37" fmla="*/ 410446 h 1864145"/>
                <a:gd name="connsiteX38" fmla="*/ 101469 w 1494750"/>
                <a:gd name="connsiteY38" fmla="*/ 322854 h 1864145"/>
                <a:gd name="connsiteX39" fmla="*/ 42954 w 1494750"/>
                <a:gd name="connsiteY39" fmla="*/ 340469 h 1864145"/>
                <a:gd name="connsiteX40" fmla="*/ -239 w 1494750"/>
                <a:gd name="connsiteY40" fmla="*/ 399587 h 1864145"/>
                <a:gd name="connsiteX41" fmla="*/ 152987 w 1494750"/>
                <a:gd name="connsiteY41" fmla="*/ 541592 h 1864145"/>
                <a:gd name="connsiteX42" fmla="*/ 213312 w 1494750"/>
                <a:gd name="connsiteY42" fmla="*/ 646316 h 1864145"/>
                <a:gd name="connsiteX43" fmla="*/ 246973 w 1494750"/>
                <a:gd name="connsiteY43" fmla="*/ 781565 h 1864145"/>
                <a:gd name="connsiteX44" fmla="*/ 186648 w 1494750"/>
                <a:gd name="connsiteY44" fmla="*/ 1140016 h 1864145"/>
                <a:gd name="connsiteX45" fmla="*/ 171567 w 1494750"/>
                <a:gd name="connsiteY45" fmla="*/ 1190207 h 1864145"/>
                <a:gd name="connsiteX46" fmla="*/ 155883 w 1494750"/>
                <a:gd name="connsiteY46" fmla="*/ 1244258 h 1864145"/>
                <a:gd name="connsiteX47" fmla="*/ 133321 w 1494750"/>
                <a:gd name="connsiteY47" fmla="*/ 1358151 h 1864145"/>
                <a:gd name="connsiteX48" fmla="*/ 140439 w 1494750"/>
                <a:gd name="connsiteY48" fmla="*/ 1485919 h 1864145"/>
                <a:gd name="connsiteX49" fmla="*/ 168309 w 1494750"/>
                <a:gd name="connsiteY49" fmla="*/ 1549864 h 1864145"/>
                <a:gd name="connsiteX50" fmla="*/ 219465 w 1494750"/>
                <a:gd name="connsiteY50" fmla="*/ 1598848 h 1864145"/>
                <a:gd name="connsiteX51" fmla="*/ 341080 w 1494750"/>
                <a:gd name="connsiteY51" fmla="*/ 1615136 h 1864145"/>
                <a:gd name="connsiteX52" fmla="*/ 431929 w 1494750"/>
                <a:gd name="connsiteY52" fmla="*/ 1537316 h 1864145"/>
                <a:gd name="connsiteX53" fmla="*/ 447614 w 1494750"/>
                <a:gd name="connsiteY53" fmla="*/ 1476991 h 1864145"/>
                <a:gd name="connsiteX54" fmla="*/ 433257 w 1494750"/>
                <a:gd name="connsiteY54" fmla="*/ 1413409 h 1864145"/>
                <a:gd name="connsiteX55" fmla="*/ 392115 w 1494750"/>
                <a:gd name="connsiteY55" fmla="*/ 1371906 h 1864145"/>
                <a:gd name="connsiteX56" fmla="*/ 340718 w 1494750"/>
                <a:gd name="connsiteY56" fmla="*/ 1359841 h 1864145"/>
                <a:gd name="connsiteX57" fmla="*/ 384514 w 1494750"/>
                <a:gd name="connsiteY57" fmla="*/ 1383971 h 1864145"/>
                <a:gd name="connsiteX58" fmla="*/ 412143 w 1494750"/>
                <a:gd name="connsiteY58" fmla="*/ 1426077 h 1864145"/>
                <a:gd name="connsiteX59" fmla="*/ 395011 w 1494750"/>
                <a:gd name="connsiteY59" fmla="*/ 1511377 h 1864145"/>
                <a:gd name="connsiteX60" fmla="*/ 327447 w 1494750"/>
                <a:gd name="connsiteY60" fmla="*/ 1553605 h 1864145"/>
                <a:gd name="connsiteX61" fmla="*/ 252403 w 1494750"/>
                <a:gd name="connsiteY61" fmla="*/ 1535145 h 1864145"/>
                <a:gd name="connsiteX62" fmla="*/ 215363 w 1494750"/>
                <a:gd name="connsiteY62" fmla="*/ 1468305 h 1864145"/>
                <a:gd name="connsiteX63" fmla="*/ 216087 w 1494750"/>
                <a:gd name="connsiteY63" fmla="*/ 1375767 h 1864145"/>
                <a:gd name="connsiteX64" fmla="*/ 239251 w 1494750"/>
                <a:gd name="connsiteY64" fmla="*/ 1276350 h 1864145"/>
                <a:gd name="connsiteX65" fmla="*/ 254333 w 1494750"/>
                <a:gd name="connsiteY65" fmla="*/ 1226522 h 1864145"/>
                <a:gd name="connsiteX66" fmla="*/ 270862 w 1494750"/>
                <a:gd name="connsiteY66" fmla="*/ 1173074 h 1864145"/>
                <a:gd name="connsiteX67" fmla="*/ 320690 w 1494750"/>
                <a:gd name="connsiteY67" fmla="*/ 964591 h 1864145"/>
                <a:gd name="connsiteX68" fmla="*/ 331790 w 1494750"/>
                <a:gd name="connsiteY68" fmla="*/ 801593 h 1864145"/>
                <a:gd name="connsiteX69" fmla="*/ 370639 w 1494750"/>
                <a:gd name="connsiteY69" fmla="*/ 858781 h 1864145"/>
                <a:gd name="connsiteX70" fmla="*/ 439289 w 1494750"/>
                <a:gd name="connsiteY70" fmla="*/ 958196 h 1864145"/>
                <a:gd name="connsiteX71" fmla="*/ 500821 w 1494750"/>
                <a:gd name="connsiteY71" fmla="*/ 1043979 h 1864145"/>
                <a:gd name="connsiteX72" fmla="*/ 537860 w 1494750"/>
                <a:gd name="connsiteY72" fmla="*/ 1135070 h 1864145"/>
                <a:gd name="connsiteX73" fmla="*/ 552097 w 1494750"/>
                <a:gd name="connsiteY73" fmla="*/ 1235088 h 1864145"/>
                <a:gd name="connsiteX74" fmla="*/ 543410 w 1494750"/>
                <a:gd name="connsiteY74" fmla="*/ 1340536 h 1864145"/>
                <a:gd name="connsiteX75" fmla="*/ 536292 w 1494750"/>
                <a:gd name="connsiteY75" fmla="*/ 1462876 h 1864145"/>
                <a:gd name="connsiteX76" fmla="*/ 615921 w 1494750"/>
                <a:gd name="connsiteY76" fmla="*/ 1695851 h 1864145"/>
                <a:gd name="connsiteX77" fmla="*/ 778195 w 1494750"/>
                <a:gd name="connsiteY77" fmla="*/ 1856436 h 1864145"/>
                <a:gd name="connsiteX78" fmla="*/ 654167 w 1494750"/>
                <a:gd name="connsiteY78" fmla="*/ 1671118 h 1864145"/>
                <a:gd name="connsiteX79" fmla="*/ 609164 w 1494750"/>
                <a:gd name="connsiteY79" fmla="*/ 1466013 h 1864145"/>
                <a:gd name="connsiteX80" fmla="*/ 624608 w 1494750"/>
                <a:gd name="connsiteY80" fmla="*/ 1361771 h 1864145"/>
                <a:gd name="connsiteX81" fmla="*/ 640895 w 1494750"/>
                <a:gd name="connsiteY81" fmla="*/ 1241121 h 1864145"/>
                <a:gd name="connsiteX82" fmla="*/ 639327 w 1494750"/>
                <a:gd name="connsiteY82" fmla="*/ 1192137 h 1864145"/>
                <a:gd name="connsiteX83" fmla="*/ 693499 w 1494750"/>
                <a:gd name="connsiteY83" fmla="*/ 1268267 h 1864145"/>
                <a:gd name="connsiteX84" fmla="*/ 747791 w 1494750"/>
                <a:gd name="connsiteY84" fmla="*/ 1471442 h 1864145"/>
                <a:gd name="connsiteX85" fmla="*/ 722938 w 1494750"/>
                <a:gd name="connsiteY85" fmla="*/ 1692955 h 1864145"/>
                <a:gd name="connsiteX86" fmla="*/ 794241 w 1494750"/>
                <a:gd name="connsiteY86" fmla="*/ 1475785 h 1864145"/>
                <a:gd name="connsiteX87" fmla="*/ 758046 w 1494750"/>
                <a:gd name="connsiteY87" fmla="*/ 1232193 h 1864145"/>
                <a:gd name="connsiteX88" fmla="*/ 695429 w 1494750"/>
                <a:gd name="connsiteY88" fmla="*/ 1126866 h 1864145"/>
                <a:gd name="connsiteX89" fmla="*/ 639327 w 1494750"/>
                <a:gd name="connsiteY89" fmla="*/ 1037102 h 1864145"/>
                <a:gd name="connsiteX90" fmla="*/ 606028 w 1494750"/>
                <a:gd name="connsiteY90" fmla="*/ 941909 h 1864145"/>
                <a:gd name="connsiteX91" fmla="*/ 597099 w 1494750"/>
                <a:gd name="connsiteY91" fmla="*/ 843941 h 1864145"/>
                <a:gd name="connsiteX92" fmla="*/ 612301 w 1494750"/>
                <a:gd name="connsiteY92" fmla="*/ 739338 h 1864145"/>
                <a:gd name="connsiteX93" fmla="*/ 621350 w 1494750"/>
                <a:gd name="connsiteY93" fmla="*/ 672376 h 1864145"/>
                <a:gd name="connsiteX94" fmla="*/ 635225 w 1494750"/>
                <a:gd name="connsiteY94" fmla="*/ 702660 h 1864145"/>
                <a:gd name="connsiteX95" fmla="*/ 743810 w 1494750"/>
                <a:gd name="connsiteY95" fmla="*/ 867950 h 1864145"/>
                <a:gd name="connsiteX96" fmla="*/ 812460 w 1494750"/>
                <a:gd name="connsiteY96" fmla="*/ 967245 h 1864145"/>
                <a:gd name="connsiteX97" fmla="*/ 873991 w 1494750"/>
                <a:gd name="connsiteY97" fmla="*/ 1053028 h 1864145"/>
                <a:gd name="connsiteX98" fmla="*/ 911151 w 1494750"/>
                <a:gd name="connsiteY98" fmla="*/ 1144239 h 1864145"/>
                <a:gd name="connsiteX99" fmla="*/ 925268 w 1494750"/>
                <a:gd name="connsiteY99" fmla="*/ 1244137 h 1864145"/>
                <a:gd name="connsiteX100" fmla="*/ 916701 w 1494750"/>
                <a:gd name="connsiteY100" fmla="*/ 1349585 h 1864145"/>
                <a:gd name="connsiteX101" fmla="*/ 909462 w 1494750"/>
                <a:gd name="connsiteY101" fmla="*/ 1471924 h 1864145"/>
                <a:gd name="connsiteX102" fmla="*/ 989091 w 1494750"/>
                <a:gd name="connsiteY102" fmla="*/ 1705020 h 1864145"/>
                <a:gd name="connsiteX103" fmla="*/ 1152331 w 1494750"/>
                <a:gd name="connsiteY103" fmla="*/ 1865123 h 1864145"/>
                <a:gd name="connsiteX104" fmla="*/ 1028423 w 1494750"/>
                <a:gd name="connsiteY104" fmla="*/ 1679804 h 1864145"/>
                <a:gd name="connsiteX105" fmla="*/ 983300 w 1494750"/>
                <a:gd name="connsiteY105" fmla="*/ 1474699 h 1864145"/>
                <a:gd name="connsiteX106" fmla="*/ 998743 w 1494750"/>
                <a:gd name="connsiteY106" fmla="*/ 1370578 h 1864145"/>
                <a:gd name="connsiteX107" fmla="*/ 1015031 w 1494750"/>
                <a:gd name="connsiteY107" fmla="*/ 1249928 h 1864145"/>
                <a:gd name="connsiteX108" fmla="*/ 1011049 w 1494750"/>
                <a:gd name="connsiteY108" fmla="*/ 1176694 h 1864145"/>
                <a:gd name="connsiteX109" fmla="*/ 1049416 w 1494750"/>
                <a:gd name="connsiteY109" fmla="*/ 1226763 h 1864145"/>
                <a:gd name="connsiteX110" fmla="*/ 1111068 w 1494750"/>
                <a:gd name="connsiteY110" fmla="*/ 1312184 h 1864145"/>
                <a:gd name="connsiteX111" fmla="*/ 1165361 w 1494750"/>
                <a:gd name="connsiteY111" fmla="*/ 1515358 h 1864145"/>
                <a:gd name="connsiteX112" fmla="*/ 1140386 w 1494750"/>
                <a:gd name="connsiteY112" fmla="*/ 1736993 h 1864145"/>
                <a:gd name="connsiteX113" fmla="*/ 1211811 w 1494750"/>
                <a:gd name="connsiteY113" fmla="*/ 1519823 h 1864145"/>
                <a:gd name="connsiteX114" fmla="*/ 1175616 w 1494750"/>
                <a:gd name="connsiteY114" fmla="*/ 1276110 h 1864145"/>
                <a:gd name="connsiteX115" fmla="*/ 1112999 w 1494750"/>
                <a:gd name="connsiteY115" fmla="*/ 1170902 h 1864145"/>
                <a:gd name="connsiteX116" fmla="*/ 1056897 w 1494750"/>
                <a:gd name="connsiteY116" fmla="*/ 1081139 h 1864145"/>
                <a:gd name="connsiteX117" fmla="*/ 1023476 w 1494750"/>
                <a:gd name="connsiteY117" fmla="*/ 985826 h 1864145"/>
                <a:gd name="connsiteX118" fmla="*/ 1014669 w 1494750"/>
                <a:gd name="connsiteY118" fmla="*/ 887858 h 1864145"/>
                <a:gd name="connsiteX119" fmla="*/ 1029871 w 1494750"/>
                <a:gd name="connsiteY119" fmla="*/ 783375 h 1864145"/>
                <a:gd name="connsiteX120" fmla="*/ 1035662 w 1494750"/>
                <a:gd name="connsiteY120" fmla="*/ 743560 h 1864145"/>
                <a:gd name="connsiteX121" fmla="*/ 1088628 w 1494750"/>
                <a:gd name="connsiteY121" fmla="*/ 825602 h 1864145"/>
                <a:gd name="connsiteX122" fmla="*/ 1228702 w 1494750"/>
                <a:gd name="connsiteY122" fmla="*/ 987876 h 1864145"/>
                <a:gd name="connsiteX123" fmla="*/ 1268034 w 1494750"/>
                <a:gd name="connsiteY123" fmla="*/ 1027691 h 1864145"/>
                <a:gd name="connsiteX124" fmla="*/ 1304229 w 1494750"/>
                <a:gd name="connsiteY124" fmla="*/ 1065093 h 1864145"/>
                <a:gd name="connsiteX125" fmla="*/ 1370466 w 1494750"/>
                <a:gd name="connsiteY125" fmla="*/ 1142791 h 1864145"/>
                <a:gd name="connsiteX126" fmla="*/ 1414021 w 1494750"/>
                <a:gd name="connsiteY126" fmla="*/ 1223868 h 1864145"/>
                <a:gd name="connsiteX127" fmla="*/ 1411849 w 1494750"/>
                <a:gd name="connsiteY127" fmla="*/ 1300240 h 1864145"/>
                <a:gd name="connsiteX128" fmla="*/ 1353696 w 1494750"/>
                <a:gd name="connsiteY128" fmla="*/ 1351153 h 1864145"/>
                <a:gd name="connsiteX129" fmla="*/ 1274308 w 1494750"/>
                <a:gd name="connsiteY129" fmla="*/ 1344759 h 1864145"/>
                <a:gd name="connsiteX130" fmla="*/ 1219895 w 1494750"/>
                <a:gd name="connsiteY130" fmla="*/ 1276833 h 1864145"/>
                <a:gd name="connsiteX131" fmla="*/ 1225083 w 1494750"/>
                <a:gd name="connsiteY131" fmla="*/ 1226643 h 1864145"/>
                <a:gd name="connsiteX132" fmla="*/ 1253073 w 1494750"/>
                <a:gd name="connsiteY132" fmla="*/ 1185501 h 1864145"/>
                <a:gd name="connsiteX133" fmla="*/ 1213018 w 1494750"/>
                <a:gd name="connsiteY133" fmla="*/ 1219765 h 1864145"/>
                <a:gd name="connsiteX134" fmla="*/ 1195403 w 1494750"/>
                <a:gd name="connsiteY134" fmla="*/ 1275626 h 1864145"/>
                <a:gd name="connsiteX135" fmla="*/ 1211932 w 1494750"/>
                <a:gd name="connsiteY135" fmla="*/ 1338606 h 1864145"/>
                <a:gd name="connsiteX136" fmla="*/ 1253677 w 1494750"/>
                <a:gd name="connsiteY136" fmla="*/ 1385298 h 1864145"/>
                <a:gd name="connsiteX137" fmla="*/ 1370104 w 1494750"/>
                <a:gd name="connsiteY137" fmla="*/ 1412565 h 1864145"/>
                <a:gd name="connsiteX138" fmla="*/ 1470726 w 1494750"/>
                <a:gd name="connsiteY138" fmla="*/ 1342226 h 1864145"/>
                <a:gd name="connsiteX139" fmla="*/ 1493529 w 1494750"/>
                <a:gd name="connsiteY139" fmla="*/ 1275265 h 1864145"/>
                <a:gd name="connsiteX140" fmla="*/ 1489065 w 1494750"/>
                <a:gd name="connsiteY140" fmla="*/ 1205650 h 1864145"/>
                <a:gd name="connsiteX141" fmla="*/ 1436582 w 1494750"/>
                <a:gd name="connsiteY141" fmla="*/ 1088981 h 1864145"/>
                <a:gd name="connsiteX142" fmla="*/ 538584 w 1494750"/>
                <a:gd name="connsiteY142" fmla="*/ 608553 h 1864145"/>
                <a:gd name="connsiteX143" fmla="*/ 521331 w 1494750"/>
                <a:gd name="connsiteY143" fmla="*/ 713519 h 1864145"/>
                <a:gd name="connsiteX144" fmla="*/ 502872 w 1494750"/>
                <a:gd name="connsiteY144" fmla="*/ 833324 h 1864145"/>
                <a:gd name="connsiteX145" fmla="*/ 503958 w 1494750"/>
                <a:gd name="connsiteY145" fmla="*/ 888943 h 1864145"/>
                <a:gd name="connsiteX146" fmla="*/ 444236 w 1494750"/>
                <a:gd name="connsiteY146" fmla="*/ 808591 h 1864145"/>
                <a:gd name="connsiteX147" fmla="*/ 378120 w 1494750"/>
                <a:gd name="connsiteY147" fmla="*/ 605054 h 1864145"/>
                <a:gd name="connsiteX148" fmla="*/ 416728 w 1494750"/>
                <a:gd name="connsiteY148" fmla="*/ 249619 h 1864145"/>
                <a:gd name="connsiteX149" fmla="*/ 503716 w 1494750"/>
                <a:gd name="connsiteY149" fmla="*/ 397415 h 1864145"/>
                <a:gd name="connsiteX150" fmla="*/ 538584 w 1494750"/>
                <a:gd name="connsiteY150" fmla="*/ 608553 h 18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94750" h="1864145">
                  <a:moveTo>
                    <a:pt x="1436582" y="1088981"/>
                  </a:moveTo>
                  <a:cubicBezTo>
                    <a:pt x="1414672" y="1057033"/>
                    <a:pt x="1390482" y="1026702"/>
                    <a:pt x="1364192" y="998252"/>
                  </a:cubicBezTo>
                  <a:cubicBezTo>
                    <a:pt x="1351283" y="984136"/>
                    <a:pt x="1339338" y="971348"/>
                    <a:pt x="1325463" y="957352"/>
                  </a:cubicBezTo>
                  <a:cubicBezTo>
                    <a:pt x="1305556" y="937324"/>
                    <a:pt x="1291440" y="922243"/>
                    <a:pt x="1289268" y="919709"/>
                  </a:cubicBezTo>
                  <a:cubicBezTo>
                    <a:pt x="1189370" y="817519"/>
                    <a:pt x="1114447" y="740906"/>
                    <a:pt x="1071013" y="629064"/>
                  </a:cubicBezTo>
                  <a:cubicBezTo>
                    <a:pt x="1064618" y="612655"/>
                    <a:pt x="1058948" y="596970"/>
                    <a:pt x="1055328" y="582372"/>
                  </a:cubicBezTo>
                  <a:cubicBezTo>
                    <a:pt x="1063050" y="516376"/>
                    <a:pt x="1067393" y="480181"/>
                    <a:pt x="1066549" y="466307"/>
                  </a:cubicBezTo>
                  <a:cubicBezTo>
                    <a:pt x="1065813" y="425889"/>
                    <a:pt x="1060673" y="385676"/>
                    <a:pt x="1051226" y="346381"/>
                  </a:cubicBezTo>
                  <a:cubicBezTo>
                    <a:pt x="1078252" y="252273"/>
                    <a:pt x="1132423" y="212942"/>
                    <a:pt x="1115412" y="176023"/>
                  </a:cubicBezTo>
                  <a:cubicBezTo>
                    <a:pt x="1109621" y="163234"/>
                    <a:pt x="1094178" y="148394"/>
                    <a:pt x="1049899" y="143326"/>
                  </a:cubicBezTo>
                  <a:cubicBezTo>
                    <a:pt x="1029087" y="140346"/>
                    <a:pt x="1007876" y="144328"/>
                    <a:pt x="989574" y="154668"/>
                  </a:cubicBezTo>
                  <a:cubicBezTo>
                    <a:pt x="981587" y="159590"/>
                    <a:pt x="974481" y="165828"/>
                    <a:pt x="968581" y="173127"/>
                  </a:cubicBezTo>
                  <a:cubicBezTo>
                    <a:pt x="962789" y="165406"/>
                    <a:pt x="957119" y="158408"/>
                    <a:pt x="951931" y="152013"/>
                  </a:cubicBezTo>
                  <a:cubicBezTo>
                    <a:pt x="910669" y="100737"/>
                    <a:pt x="867476" y="46444"/>
                    <a:pt x="809564" y="44273"/>
                  </a:cubicBezTo>
                  <a:cubicBezTo>
                    <a:pt x="789415" y="42789"/>
                    <a:pt x="769436" y="48797"/>
                    <a:pt x="753462" y="61164"/>
                  </a:cubicBezTo>
                  <a:cubicBezTo>
                    <a:pt x="737982" y="75666"/>
                    <a:pt x="727426" y="94656"/>
                    <a:pt x="723300" y="115456"/>
                  </a:cubicBezTo>
                  <a:cubicBezTo>
                    <a:pt x="706529" y="196292"/>
                    <a:pt x="851550" y="259512"/>
                    <a:pt x="921407" y="441211"/>
                  </a:cubicBezTo>
                  <a:cubicBezTo>
                    <a:pt x="935885" y="478733"/>
                    <a:pt x="967133" y="559690"/>
                    <a:pt x="956154" y="652349"/>
                  </a:cubicBezTo>
                  <a:cubicBezTo>
                    <a:pt x="954706" y="664414"/>
                    <a:pt x="949518" y="695421"/>
                    <a:pt x="939021" y="757194"/>
                  </a:cubicBezTo>
                  <a:cubicBezTo>
                    <a:pt x="924061" y="844544"/>
                    <a:pt x="921769" y="851783"/>
                    <a:pt x="920562" y="877120"/>
                  </a:cubicBezTo>
                  <a:cubicBezTo>
                    <a:pt x="919319" y="904327"/>
                    <a:pt x="920610" y="931594"/>
                    <a:pt x="924423" y="958559"/>
                  </a:cubicBezTo>
                  <a:cubicBezTo>
                    <a:pt x="915012" y="946494"/>
                    <a:pt x="901861" y="928878"/>
                    <a:pt x="881954" y="902456"/>
                  </a:cubicBezTo>
                  <a:cubicBezTo>
                    <a:pt x="844191" y="852387"/>
                    <a:pt x="825369" y="827291"/>
                    <a:pt x="818492" y="817277"/>
                  </a:cubicBezTo>
                  <a:cubicBezTo>
                    <a:pt x="766251" y="739941"/>
                    <a:pt x="756719" y="653676"/>
                    <a:pt x="752376" y="613741"/>
                  </a:cubicBezTo>
                  <a:cubicBezTo>
                    <a:pt x="731262" y="420701"/>
                    <a:pt x="830919" y="297879"/>
                    <a:pt x="778919" y="233935"/>
                  </a:cubicBezTo>
                  <a:cubicBezTo>
                    <a:pt x="765720" y="217309"/>
                    <a:pt x="747598" y="205280"/>
                    <a:pt x="727160" y="199549"/>
                  </a:cubicBezTo>
                  <a:cubicBezTo>
                    <a:pt x="707313" y="195858"/>
                    <a:pt x="686791" y="199682"/>
                    <a:pt x="669610" y="210287"/>
                  </a:cubicBezTo>
                  <a:cubicBezTo>
                    <a:pt x="648376" y="223269"/>
                    <a:pt x="631811" y="242657"/>
                    <a:pt x="622315" y="265666"/>
                  </a:cubicBezTo>
                  <a:cubicBezTo>
                    <a:pt x="616693" y="248353"/>
                    <a:pt x="610045" y="231389"/>
                    <a:pt x="602408" y="214872"/>
                  </a:cubicBezTo>
                  <a:cubicBezTo>
                    <a:pt x="584383" y="176819"/>
                    <a:pt x="561508" y="141251"/>
                    <a:pt x="534362" y="109062"/>
                  </a:cubicBezTo>
                  <a:cubicBezTo>
                    <a:pt x="493099" y="57785"/>
                    <a:pt x="449303" y="3373"/>
                    <a:pt x="391994" y="1200"/>
                  </a:cubicBezTo>
                  <a:cubicBezTo>
                    <a:pt x="371798" y="-295"/>
                    <a:pt x="351758" y="5762"/>
                    <a:pt x="335771" y="18212"/>
                  </a:cubicBezTo>
                  <a:cubicBezTo>
                    <a:pt x="320328" y="32666"/>
                    <a:pt x="309808" y="51620"/>
                    <a:pt x="305730" y="72384"/>
                  </a:cubicBezTo>
                  <a:cubicBezTo>
                    <a:pt x="297164" y="113526"/>
                    <a:pt x="330584" y="150324"/>
                    <a:pt x="374741" y="200273"/>
                  </a:cubicBezTo>
                  <a:cubicBezTo>
                    <a:pt x="367901" y="196256"/>
                    <a:pt x="360553" y="193179"/>
                    <a:pt x="352904" y="191104"/>
                  </a:cubicBezTo>
                  <a:cubicBezTo>
                    <a:pt x="333009" y="187424"/>
                    <a:pt x="312462" y="191261"/>
                    <a:pt x="295233" y="201841"/>
                  </a:cubicBezTo>
                  <a:cubicBezTo>
                    <a:pt x="245284" y="230074"/>
                    <a:pt x="231409" y="298361"/>
                    <a:pt x="218379" y="363030"/>
                  </a:cubicBezTo>
                  <a:cubicBezTo>
                    <a:pt x="215483" y="376664"/>
                    <a:pt x="212467" y="392469"/>
                    <a:pt x="210054" y="410446"/>
                  </a:cubicBezTo>
                  <a:cubicBezTo>
                    <a:pt x="181701" y="365564"/>
                    <a:pt x="146351" y="325991"/>
                    <a:pt x="101469" y="322854"/>
                  </a:cubicBezTo>
                  <a:cubicBezTo>
                    <a:pt x="80561" y="322106"/>
                    <a:pt x="59978" y="328295"/>
                    <a:pt x="42954" y="340469"/>
                  </a:cubicBezTo>
                  <a:cubicBezTo>
                    <a:pt x="6035" y="364599"/>
                    <a:pt x="-842" y="385471"/>
                    <a:pt x="-239" y="399587"/>
                  </a:cubicBezTo>
                  <a:cubicBezTo>
                    <a:pt x="1812" y="443745"/>
                    <a:pt x="79994" y="451587"/>
                    <a:pt x="152987" y="541592"/>
                  </a:cubicBezTo>
                  <a:cubicBezTo>
                    <a:pt x="178070" y="573384"/>
                    <a:pt x="198399" y="608661"/>
                    <a:pt x="213312" y="646316"/>
                  </a:cubicBezTo>
                  <a:cubicBezTo>
                    <a:pt x="230854" y="689581"/>
                    <a:pt x="242195" y="735115"/>
                    <a:pt x="246973" y="781565"/>
                  </a:cubicBezTo>
                  <a:cubicBezTo>
                    <a:pt x="259762" y="900767"/>
                    <a:pt x="228393" y="1003319"/>
                    <a:pt x="186648" y="1140016"/>
                  </a:cubicBezTo>
                  <a:cubicBezTo>
                    <a:pt x="185683" y="1143395"/>
                    <a:pt x="180013" y="1163181"/>
                    <a:pt x="171567" y="1190207"/>
                  </a:cubicBezTo>
                  <a:cubicBezTo>
                    <a:pt x="165655" y="1209028"/>
                    <a:pt x="160950" y="1226402"/>
                    <a:pt x="155883" y="1244258"/>
                  </a:cubicBezTo>
                  <a:cubicBezTo>
                    <a:pt x="145688" y="1281647"/>
                    <a:pt x="138147" y="1319700"/>
                    <a:pt x="133321" y="1358151"/>
                  </a:cubicBezTo>
                  <a:cubicBezTo>
                    <a:pt x="127674" y="1400813"/>
                    <a:pt x="130088" y="1444151"/>
                    <a:pt x="140439" y="1485919"/>
                  </a:cubicBezTo>
                  <a:cubicBezTo>
                    <a:pt x="146363" y="1508554"/>
                    <a:pt x="155762" y="1530126"/>
                    <a:pt x="168309" y="1549864"/>
                  </a:cubicBezTo>
                  <a:cubicBezTo>
                    <a:pt x="181509" y="1569796"/>
                    <a:pt x="198991" y="1586530"/>
                    <a:pt x="219465" y="1598848"/>
                  </a:cubicBezTo>
                  <a:cubicBezTo>
                    <a:pt x="256106" y="1620565"/>
                    <a:pt x="300011" y="1626441"/>
                    <a:pt x="341080" y="1615136"/>
                  </a:cubicBezTo>
                  <a:cubicBezTo>
                    <a:pt x="381160" y="1603505"/>
                    <a:pt x="414279" y="1575140"/>
                    <a:pt x="431929" y="1537316"/>
                  </a:cubicBezTo>
                  <a:cubicBezTo>
                    <a:pt x="441099" y="1518447"/>
                    <a:pt x="446432" y="1497936"/>
                    <a:pt x="447614" y="1476991"/>
                  </a:cubicBezTo>
                  <a:cubicBezTo>
                    <a:pt x="449448" y="1454828"/>
                    <a:pt x="444441" y="1432628"/>
                    <a:pt x="433257" y="1413409"/>
                  </a:cubicBezTo>
                  <a:cubicBezTo>
                    <a:pt x="422531" y="1396904"/>
                    <a:pt x="408523" y="1382776"/>
                    <a:pt x="392115" y="1371906"/>
                  </a:cubicBezTo>
                  <a:cubicBezTo>
                    <a:pt x="377179" y="1361409"/>
                    <a:pt x="358767" y="1357090"/>
                    <a:pt x="340718" y="1359841"/>
                  </a:cubicBezTo>
                  <a:cubicBezTo>
                    <a:pt x="357718" y="1362422"/>
                    <a:pt x="373246" y="1370976"/>
                    <a:pt x="384514" y="1383971"/>
                  </a:cubicBezTo>
                  <a:cubicBezTo>
                    <a:pt x="396422" y="1396036"/>
                    <a:pt x="405809" y="1410344"/>
                    <a:pt x="412143" y="1426077"/>
                  </a:cubicBezTo>
                  <a:cubicBezTo>
                    <a:pt x="420299" y="1455613"/>
                    <a:pt x="413941" y="1487271"/>
                    <a:pt x="395011" y="1511377"/>
                  </a:cubicBezTo>
                  <a:cubicBezTo>
                    <a:pt x="379821" y="1534723"/>
                    <a:pt x="355088" y="1550178"/>
                    <a:pt x="327447" y="1553605"/>
                  </a:cubicBezTo>
                  <a:cubicBezTo>
                    <a:pt x="301000" y="1557127"/>
                    <a:pt x="274192" y="1550540"/>
                    <a:pt x="252403" y="1535145"/>
                  </a:cubicBezTo>
                  <a:cubicBezTo>
                    <a:pt x="232218" y="1518206"/>
                    <a:pt x="219031" y="1494389"/>
                    <a:pt x="215363" y="1468305"/>
                  </a:cubicBezTo>
                  <a:cubicBezTo>
                    <a:pt x="210187" y="1437648"/>
                    <a:pt x="210428" y="1406327"/>
                    <a:pt x="216087" y="1375767"/>
                  </a:cubicBezTo>
                  <a:cubicBezTo>
                    <a:pt x="221673" y="1342165"/>
                    <a:pt x="229407" y="1308962"/>
                    <a:pt x="239251" y="1276350"/>
                  </a:cubicBezTo>
                  <a:cubicBezTo>
                    <a:pt x="244078" y="1259942"/>
                    <a:pt x="249266" y="1241965"/>
                    <a:pt x="254333" y="1226522"/>
                  </a:cubicBezTo>
                  <a:cubicBezTo>
                    <a:pt x="263743" y="1197566"/>
                    <a:pt x="269897" y="1176090"/>
                    <a:pt x="270862" y="1173074"/>
                  </a:cubicBezTo>
                  <a:cubicBezTo>
                    <a:pt x="292326" y="1104834"/>
                    <a:pt x="308975" y="1035159"/>
                    <a:pt x="320690" y="964591"/>
                  </a:cubicBezTo>
                  <a:cubicBezTo>
                    <a:pt x="329691" y="910745"/>
                    <a:pt x="333419" y="856163"/>
                    <a:pt x="331790" y="801593"/>
                  </a:cubicBezTo>
                  <a:lnTo>
                    <a:pt x="370639" y="858781"/>
                  </a:lnTo>
                  <a:cubicBezTo>
                    <a:pt x="407920" y="913797"/>
                    <a:pt x="426259" y="941547"/>
                    <a:pt x="439289" y="958196"/>
                  </a:cubicBezTo>
                  <a:cubicBezTo>
                    <a:pt x="461827" y="985282"/>
                    <a:pt x="482385" y="1013949"/>
                    <a:pt x="500821" y="1043979"/>
                  </a:cubicBezTo>
                  <a:cubicBezTo>
                    <a:pt x="517458" y="1072416"/>
                    <a:pt x="529922" y="1103097"/>
                    <a:pt x="537860" y="1135070"/>
                  </a:cubicBezTo>
                  <a:cubicBezTo>
                    <a:pt x="546764" y="1167681"/>
                    <a:pt x="551554" y="1201282"/>
                    <a:pt x="552097" y="1235088"/>
                  </a:cubicBezTo>
                  <a:cubicBezTo>
                    <a:pt x="551916" y="1270403"/>
                    <a:pt x="549008" y="1305656"/>
                    <a:pt x="543410" y="1340536"/>
                  </a:cubicBezTo>
                  <a:cubicBezTo>
                    <a:pt x="536979" y="1380978"/>
                    <a:pt x="534603" y="1421963"/>
                    <a:pt x="536292" y="1462876"/>
                  </a:cubicBezTo>
                  <a:cubicBezTo>
                    <a:pt x="541950" y="1546172"/>
                    <a:pt x="569410" y="1626513"/>
                    <a:pt x="615921" y="1695851"/>
                  </a:cubicBezTo>
                  <a:cubicBezTo>
                    <a:pt x="658619" y="1759783"/>
                    <a:pt x="713816" y="1814414"/>
                    <a:pt x="778195" y="1856436"/>
                  </a:cubicBezTo>
                  <a:cubicBezTo>
                    <a:pt x="728246" y="1800877"/>
                    <a:pt x="686489" y="1738477"/>
                    <a:pt x="654167" y="1671118"/>
                  </a:cubicBezTo>
                  <a:cubicBezTo>
                    <a:pt x="623498" y="1607149"/>
                    <a:pt x="608091" y="1536942"/>
                    <a:pt x="609164" y="1466013"/>
                  </a:cubicBezTo>
                  <a:cubicBezTo>
                    <a:pt x="611614" y="1430915"/>
                    <a:pt x="616778" y="1396072"/>
                    <a:pt x="624608" y="1361771"/>
                  </a:cubicBezTo>
                  <a:cubicBezTo>
                    <a:pt x="633596" y="1322113"/>
                    <a:pt x="639050" y="1281744"/>
                    <a:pt x="640895" y="1241121"/>
                  </a:cubicBezTo>
                  <a:cubicBezTo>
                    <a:pt x="641282" y="1224773"/>
                    <a:pt x="640751" y="1208424"/>
                    <a:pt x="639327" y="1192137"/>
                  </a:cubicBezTo>
                  <a:cubicBezTo>
                    <a:pt x="659307" y="1216086"/>
                    <a:pt x="677416" y="1241543"/>
                    <a:pt x="693499" y="1268267"/>
                  </a:cubicBezTo>
                  <a:cubicBezTo>
                    <a:pt x="727100" y="1330873"/>
                    <a:pt x="745680" y="1400427"/>
                    <a:pt x="747791" y="1471442"/>
                  </a:cubicBezTo>
                  <a:cubicBezTo>
                    <a:pt x="750120" y="1546087"/>
                    <a:pt x="741747" y="1620686"/>
                    <a:pt x="722938" y="1692955"/>
                  </a:cubicBezTo>
                  <a:cubicBezTo>
                    <a:pt x="761171" y="1626139"/>
                    <a:pt x="785434" y="1552253"/>
                    <a:pt x="794241" y="1475785"/>
                  </a:cubicBezTo>
                  <a:cubicBezTo>
                    <a:pt x="803773" y="1392814"/>
                    <a:pt x="791286" y="1308805"/>
                    <a:pt x="758046" y="1232193"/>
                  </a:cubicBezTo>
                  <a:cubicBezTo>
                    <a:pt x="740673" y="1195117"/>
                    <a:pt x="719692" y="1159839"/>
                    <a:pt x="695429" y="1126866"/>
                  </a:cubicBezTo>
                  <a:cubicBezTo>
                    <a:pt x="674460" y="1098428"/>
                    <a:pt x="655699" y="1068410"/>
                    <a:pt x="639327" y="1037102"/>
                  </a:cubicBezTo>
                  <a:cubicBezTo>
                    <a:pt x="624354" y="1006855"/>
                    <a:pt x="613170" y="974882"/>
                    <a:pt x="606028" y="941909"/>
                  </a:cubicBezTo>
                  <a:cubicBezTo>
                    <a:pt x="598354" y="909852"/>
                    <a:pt x="595350" y="876854"/>
                    <a:pt x="597099" y="843941"/>
                  </a:cubicBezTo>
                  <a:cubicBezTo>
                    <a:pt x="599657" y="808759"/>
                    <a:pt x="604736" y="773795"/>
                    <a:pt x="612301" y="739338"/>
                  </a:cubicBezTo>
                  <a:cubicBezTo>
                    <a:pt x="614956" y="725221"/>
                    <a:pt x="617489" y="704831"/>
                    <a:pt x="621350" y="672376"/>
                  </a:cubicBezTo>
                  <a:cubicBezTo>
                    <a:pt x="626659" y="684441"/>
                    <a:pt x="631485" y="694938"/>
                    <a:pt x="635225" y="702660"/>
                  </a:cubicBezTo>
                  <a:cubicBezTo>
                    <a:pt x="643429" y="719672"/>
                    <a:pt x="676970" y="769017"/>
                    <a:pt x="743810" y="867950"/>
                  </a:cubicBezTo>
                  <a:cubicBezTo>
                    <a:pt x="781091" y="922846"/>
                    <a:pt x="799550" y="950595"/>
                    <a:pt x="812460" y="967245"/>
                  </a:cubicBezTo>
                  <a:cubicBezTo>
                    <a:pt x="835069" y="994271"/>
                    <a:pt x="855640" y="1022949"/>
                    <a:pt x="873991" y="1053028"/>
                  </a:cubicBezTo>
                  <a:cubicBezTo>
                    <a:pt x="890713" y="1081477"/>
                    <a:pt x="903237" y="1112206"/>
                    <a:pt x="911151" y="1144239"/>
                  </a:cubicBezTo>
                  <a:cubicBezTo>
                    <a:pt x="919959" y="1176827"/>
                    <a:pt x="924700" y="1210379"/>
                    <a:pt x="925268" y="1244137"/>
                  </a:cubicBezTo>
                  <a:cubicBezTo>
                    <a:pt x="925135" y="1279451"/>
                    <a:pt x="922263" y="1314705"/>
                    <a:pt x="916701" y="1349585"/>
                  </a:cubicBezTo>
                  <a:cubicBezTo>
                    <a:pt x="910174" y="1390015"/>
                    <a:pt x="907749" y="1431000"/>
                    <a:pt x="909462" y="1471924"/>
                  </a:cubicBezTo>
                  <a:cubicBezTo>
                    <a:pt x="915145" y="1555257"/>
                    <a:pt x="942605" y="1635635"/>
                    <a:pt x="989091" y="1705020"/>
                  </a:cubicBezTo>
                  <a:cubicBezTo>
                    <a:pt x="1032067" y="1768917"/>
                    <a:pt x="1087614" y="1823390"/>
                    <a:pt x="1152331" y="1865123"/>
                  </a:cubicBezTo>
                  <a:cubicBezTo>
                    <a:pt x="1102358" y="1809612"/>
                    <a:pt x="1060625" y="1747199"/>
                    <a:pt x="1028423" y="1679804"/>
                  </a:cubicBezTo>
                  <a:cubicBezTo>
                    <a:pt x="997790" y="1615824"/>
                    <a:pt x="982347" y="1545629"/>
                    <a:pt x="983300" y="1474699"/>
                  </a:cubicBezTo>
                  <a:cubicBezTo>
                    <a:pt x="985749" y="1439651"/>
                    <a:pt x="990913" y="1404831"/>
                    <a:pt x="998743" y="1370578"/>
                  </a:cubicBezTo>
                  <a:cubicBezTo>
                    <a:pt x="1007840" y="1330945"/>
                    <a:pt x="1013294" y="1290563"/>
                    <a:pt x="1015031" y="1249928"/>
                  </a:cubicBezTo>
                  <a:cubicBezTo>
                    <a:pt x="1015634" y="1225448"/>
                    <a:pt x="1014307" y="1200968"/>
                    <a:pt x="1011049" y="1176694"/>
                  </a:cubicBezTo>
                  <a:cubicBezTo>
                    <a:pt x="1023718" y="1194550"/>
                    <a:pt x="1036748" y="1211321"/>
                    <a:pt x="1049416" y="1226763"/>
                  </a:cubicBezTo>
                  <a:cubicBezTo>
                    <a:pt x="1072147" y="1253596"/>
                    <a:pt x="1092766" y="1282154"/>
                    <a:pt x="1111068" y="1312184"/>
                  </a:cubicBezTo>
                  <a:cubicBezTo>
                    <a:pt x="1144573" y="1374825"/>
                    <a:pt x="1163165" y="1444356"/>
                    <a:pt x="1165361" y="1515358"/>
                  </a:cubicBezTo>
                  <a:cubicBezTo>
                    <a:pt x="1167641" y="1590053"/>
                    <a:pt x="1159232" y="1664687"/>
                    <a:pt x="1140386" y="1736993"/>
                  </a:cubicBezTo>
                  <a:cubicBezTo>
                    <a:pt x="1178645" y="1670176"/>
                    <a:pt x="1202943" y="1596303"/>
                    <a:pt x="1211811" y="1519823"/>
                  </a:cubicBezTo>
                  <a:cubicBezTo>
                    <a:pt x="1221222" y="1436815"/>
                    <a:pt x="1208747" y="1352794"/>
                    <a:pt x="1175616" y="1276110"/>
                  </a:cubicBezTo>
                  <a:cubicBezTo>
                    <a:pt x="1158267" y="1239057"/>
                    <a:pt x="1137286" y="1203816"/>
                    <a:pt x="1112999" y="1170902"/>
                  </a:cubicBezTo>
                  <a:cubicBezTo>
                    <a:pt x="1092054" y="1142441"/>
                    <a:pt x="1073293" y="1112435"/>
                    <a:pt x="1056897" y="1081139"/>
                  </a:cubicBezTo>
                  <a:cubicBezTo>
                    <a:pt x="1041839" y="1050880"/>
                    <a:pt x="1030607" y="1018859"/>
                    <a:pt x="1023476" y="985826"/>
                  </a:cubicBezTo>
                  <a:cubicBezTo>
                    <a:pt x="1015839" y="953768"/>
                    <a:pt x="1012871" y="920771"/>
                    <a:pt x="1014669" y="887858"/>
                  </a:cubicBezTo>
                  <a:cubicBezTo>
                    <a:pt x="1017155" y="852700"/>
                    <a:pt x="1022234" y="817784"/>
                    <a:pt x="1029871" y="783375"/>
                  </a:cubicBezTo>
                  <a:cubicBezTo>
                    <a:pt x="1031681" y="773602"/>
                    <a:pt x="1033491" y="760934"/>
                    <a:pt x="1035662" y="743560"/>
                  </a:cubicBezTo>
                  <a:cubicBezTo>
                    <a:pt x="1051829" y="771841"/>
                    <a:pt x="1069504" y="799228"/>
                    <a:pt x="1088628" y="825602"/>
                  </a:cubicBezTo>
                  <a:cubicBezTo>
                    <a:pt x="1131494" y="882875"/>
                    <a:pt x="1178307" y="937095"/>
                    <a:pt x="1228702" y="987876"/>
                  </a:cubicBezTo>
                  <a:cubicBezTo>
                    <a:pt x="1230995" y="990169"/>
                    <a:pt x="1246317" y="1006336"/>
                    <a:pt x="1268034" y="1027691"/>
                  </a:cubicBezTo>
                  <a:cubicBezTo>
                    <a:pt x="1280099" y="1039153"/>
                    <a:pt x="1292164" y="1052666"/>
                    <a:pt x="1304229" y="1065093"/>
                  </a:cubicBezTo>
                  <a:cubicBezTo>
                    <a:pt x="1327973" y="1089524"/>
                    <a:pt x="1350100" y="1115488"/>
                    <a:pt x="1370466" y="1142791"/>
                  </a:cubicBezTo>
                  <a:cubicBezTo>
                    <a:pt x="1389589" y="1167078"/>
                    <a:pt x="1404332" y="1194514"/>
                    <a:pt x="1414021" y="1223868"/>
                  </a:cubicBezTo>
                  <a:cubicBezTo>
                    <a:pt x="1422840" y="1248710"/>
                    <a:pt x="1422068" y="1275940"/>
                    <a:pt x="1411849" y="1300240"/>
                  </a:cubicBezTo>
                  <a:cubicBezTo>
                    <a:pt x="1399555" y="1323911"/>
                    <a:pt x="1378791" y="1342093"/>
                    <a:pt x="1353696" y="1351153"/>
                  </a:cubicBezTo>
                  <a:cubicBezTo>
                    <a:pt x="1327587" y="1360805"/>
                    <a:pt x="1298534" y="1358465"/>
                    <a:pt x="1274308" y="1344759"/>
                  </a:cubicBezTo>
                  <a:cubicBezTo>
                    <a:pt x="1246414" y="1332043"/>
                    <a:pt x="1226217" y="1306827"/>
                    <a:pt x="1219895" y="1276833"/>
                  </a:cubicBezTo>
                  <a:cubicBezTo>
                    <a:pt x="1218278" y="1259918"/>
                    <a:pt x="1220040" y="1242858"/>
                    <a:pt x="1225083" y="1226643"/>
                  </a:cubicBezTo>
                  <a:cubicBezTo>
                    <a:pt x="1229257" y="1210053"/>
                    <a:pt x="1239175" y="1195479"/>
                    <a:pt x="1253073" y="1185501"/>
                  </a:cubicBezTo>
                  <a:cubicBezTo>
                    <a:pt x="1235821" y="1191353"/>
                    <a:pt x="1221475" y="1203623"/>
                    <a:pt x="1213018" y="1219765"/>
                  </a:cubicBezTo>
                  <a:cubicBezTo>
                    <a:pt x="1203330" y="1236959"/>
                    <a:pt x="1197333" y="1255985"/>
                    <a:pt x="1195403" y="1275626"/>
                  </a:cubicBezTo>
                  <a:cubicBezTo>
                    <a:pt x="1194413" y="1297815"/>
                    <a:pt x="1200169" y="1319772"/>
                    <a:pt x="1211932" y="1338606"/>
                  </a:cubicBezTo>
                  <a:cubicBezTo>
                    <a:pt x="1222634" y="1356764"/>
                    <a:pt x="1236822" y="1372630"/>
                    <a:pt x="1253677" y="1385298"/>
                  </a:cubicBezTo>
                  <a:cubicBezTo>
                    <a:pt x="1286747" y="1410743"/>
                    <a:pt x="1329180" y="1420672"/>
                    <a:pt x="1370104" y="1412565"/>
                  </a:cubicBezTo>
                  <a:cubicBezTo>
                    <a:pt x="1411813" y="1403769"/>
                    <a:pt x="1448141" y="1378373"/>
                    <a:pt x="1470726" y="1342226"/>
                  </a:cubicBezTo>
                  <a:cubicBezTo>
                    <a:pt x="1483165" y="1321860"/>
                    <a:pt x="1490959" y="1298997"/>
                    <a:pt x="1493529" y="1275265"/>
                  </a:cubicBezTo>
                  <a:cubicBezTo>
                    <a:pt x="1495676" y="1251967"/>
                    <a:pt x="1494168" y="1228477"/>
                    <a:pt x="1489065" y="1205650"/>
                  </a:cubicBezTo>
                  <a:cubicBezTo>
                    <a:pt x="1479027" y="1163821"/>
                    <a:pt x="1461231" y="1124235"/>
                    <a:pt x="1436582" y="1088981"/>
                  </a:cubicBezTo>
                  <a:close/>
                  <a:moveTo>
                    <a:pt x="538584" y="608553"/>
                  </a:moveTo>
                  <a:cubicBezTo>
                    <a:pt x="537136" y="620618"/>
                    <a:pt x="531828" y="651625"/>
                    <a:pt x="521331" y="713519"/>
                  </a:cubicBezTo>
                  <a:cubicBezTo>
                    <a:pt x="506371" y="800869"/>
                    <a:pt x="504199" y="807988"/>
                    <a:pt x="502872" y="833324"/>
                  </a:cubicBezTo>
                  <a:cubicBezTo>
                    <a:pt x="502027" y="851868"/>
                    <a:pt x="502389" y="870447"/>
                    <a:pt x="503958" y="888943"/>
                  </a:cubicBezTo>
                  <a:cubicBezTo>
                    <a:pt x="468848" y="842252"/>
                    <a:pt x="450751" y="818363"/>
                    <a:pt x="444236" y="808591"/>
                  </a:cubicBezTo>
                  <a:cubicBezTo>
                    <a:pt x="391874" y="731374"/>
                    <a:pt x="382463" y="645110"/>
                    <a:pt x="378120" y="605054"/>
                  </a:cubicBezTo>
                  <a:cubicBezTo>
                    <a:pt x="359298" y="434213"/>
                    <a:pt x="435187" y="318390"/>
                    <a:pt x="416728" y="249619"/>
                  </a:cubicBezTo>
                  <a:cubicBezTo>
                    <a:pt x="453224" y="294067"/>
                    <a:pt x="482578" y="343931"/>
                    <a:pt x="503716" y="397415"/>
                  </a:cubicBezTo>
                  <a:cubicBezTo>
                    <a:pt x="518195" y="434455"/>
                    <a:pt x="548960" y="515531"/>
                    <a:pt x="538584" y="608553"/>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0" name="任意多边形: 形状 49">
              <a:extLst>
                <a:ext uri="{FF2B5EF4-FFF2-40B4-BE49-F238E27FC236}">
                  <a16:creationId xmlns:a16="http://schemas.microsoft.com/office/drawing/2014/main" id="{88A29947-5662-3E27-7494-8C2A9DA21F77}"/>
                </a:ext>
              </a:extLst>
            </p:cNvPr>
            <p:cNvSpPr/>
            <p:nvPr/>
          </p:nvSpPr>
          <p:spPr>
            <a:xfrm>
              <a:off x="1245737" y="2710132"/>
              <a:ext cx="1229218" cy="506371"/>
            </a:xfrm>
            <a:custGeom>
              <a:avLst/>
              <a:gdLst>
                <a:gd name="connsiteX0" fmla="*/ 62813 w 1229218"/>
                <a:gd name="connsiteY0" fmla="*/ 256394 h 506371"/>
                <a:gd name="connsiteX1" fmla="*/ 4539 w 1229218"/>
                <a:gd name="connsiteY1" fmla="*/ 410826 h 506371"/>
                <a:gd name="connsiteX2" fmla="*/ 120725 w 1229218"/>
                <a:gd name="connsiteY2" fmla="*/ 505777 h 506371"/>
                <a:gd name="connsiteX3" fmla="*/ 280948 w 1229218"/>
                <a:gd name="connsiteY3" fmla="*/ 432422 h 506371"/>
                <a:gd name="connsiteX4" fmla="*/ 429468 w 1229218"/>
                <a:gd name="connsiteY4" fmla="*/ 487921 h 506371"/>
                <a:gd name="connsiteX5" fmla="*/ 546861 w 1229218"/>
                <a:gd name="connsiteY5" fmla="*/ 391401 h 506371"/>
                <a:gd name="connsiteX6" fmla="*/ 688504 w 1229218"/>
                <a:gd name="connsiteY6" fmla="*/ 439661 h 506371"/>
                <a:gd name="connsiteX7" fmla="*/ 785024 w 1229218"/>
                <a:gd name="connsiteY7" fmla="*/ 342417 h 506371"/>
                <a:gd name="connsiteX8" fmla="*/ 942955 w 1229218"/>
                <a:gd name="connsiteY8" fmla="*/ 362445 h 506371"/>
                <a:gd name="connsiteX9" fmla="*/ 1015345 w 1229218"/>
                <a:gd name="connsiteY9" fmla="*/ 251326 h 506371"/>
                <a:gd name="connsiteX10" fmla="*/ 1180635 w 1229218"/>
                <a:gd name="connsiteY10" fmla="*/ 238537 h 506371"/>
                <a:gd name="connsiteX11" fmla="*/ 1228895 w 1229218"/>
                <a:gd name="connsiteY11" fmla="*/ 128143 h 506371"/>
                <a:gd name="connsiteX12" fmla="*/ 1121999 w 1229218"/>
                <a:gd name="connsiteY12" fmla="*/ 977 h 506371"/>
                <a:gd name="connsiteX13" fmla="*/ 620337 w 1229218"/>
                <a:gd name="connsiteY13" fmla="*/ 260978 h 506371"/>
                <a:gd name="connsiteX14" fmla="*/ 62813 w 1229218"/>
                <a:gd name="connsiteY14" fmla="*/ 256394 h 5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9218" h="506371">
                  <a:moveTo>
                    <a:pt x="62813" y="256394"/>
                  </a:moveTo>
                  <a:cubicBezTo>
                    <a:pt x="12297" y="290067"/>
                    <a:pt x="-11133" y="352177"/>
                    <a:pt x="4539" y="410826"/>
                  </a:cubicBezTo>
                  <a:cubicBezTo>
                    <a:pt x="27583" y="488766"/>
                    <a:pt x="114813" y="504691"/>
                    <a:pt x="120725" y="505777"/>
                  </a:cubicBezTo>
                  <a:cubicBezTo>
                    <a:pt x="183849" y="514573"/>
                    <a:pt x="246358" y="485954"/>
                    <a:pt x="280948" y="432422"/>
                  </a:cubicBezTo>
                  <a:cubicBezTo>
                    <a:pt x="316769" y="476423"/>
                    <a:pt x="373571" y="497645"/>
                    <a:pt x="429468" y="487921"/>
                  </a:cubicBezTo>
                  <a:cubicBezTo>
                    <a:pt x="513199" y="472840"/>
                    <a:pt x="545051" y="395624"/>
                    <a:pt x="546861" y="391401"/>
                  </a:cubicBezTo>
                  <a:cubicBezTo>
                    <a:pt x="580389" y="434062"/>
                    <a:pt x="635900" y="452981"/>
                    <a:pt x="688504" y="439661"/>
                  </a:cubicBezTo>
                  <a:cubicBezTo>
                    <a:pt x="735762" y="426848"/>
                    <a:pt x="772573" y="389772"/>
                    <a:pt x="785024" y="342417"/>
                  </a:cubicBezTo>
                  <a:cubicBezTo>
                    <a:pt x="828590" y="380807"/>
                    <a:pt x="891184" y="388746"/>
                    <a:pt x="942955" y="362445"/>
                  </a:cubicBezTo>
                  <a:cubicBezTo>
                    <a:pt x="1006658" y="328663"/>
                    <a:pt x="1015345" y="256997"/>
                    <a:pt x="1015345" y="251326"/>
                  </a:cubicBezTo>
                  <a:cubicBezTo>
                    <a:pt x="1067888" y="281212"/>
                    <a:pt x="1133316" y="276144"/>
                    <a:pt x="1180635" y="238537"/>
                  </a:cubicBezTo>
                  <a:cubicBezTo>
                    <a:pt x="1212318" y="210740"/>
                    <a:pt x="1230005" y="170286"/>
                    <a:pt x="1228895" y="128143"/>
                  </a:cubicBezTo>
                  <a:cubicBezTo>
                    <a:pt x="1223273" y="67612"/>
                    <a:pt x="1180671" y="16927"/>
                    <a:pt x="1121999" y="977"/>
                  </a:cubicBezTo>
                  <a:cubicBezTo>
                    <a:pt x="978570" y="127383"/>
                    <a:pt x="806319" y="216663"/>
                    <a:pt x="620337" y="260978"/>
                  </a:cubicBezTo>
                  <a:cubicBezTo>
                    <a:pt x="436852" y="304448"/>
                    <a:pt x="245562" y="302868"/>
                    <a:pt x="62813" y="256394"/>
                  </a:cubicBezTo>
                  <a:close/>
                </a:path>
              </a:pathLst>
            </a:custGeom>
            <a:solidFill>
              <a:srgbClr val="FF9EC3"/>
            </a:solidFill>
            <a:ln w="12025" cap="flat">
              <a:noFill/>
              <a:prstDash val="solid"/>
              <a:miter/>
            </a:ln>
          </p:spPr>
          <p:txBody>
            <a:bodyPr rtlCol="0" anchor="ctr"/>
            <a:lstStyle/>
            <a:p>
              <a:endParaRPr lang="zh-CN" altLang="en-US">
                <a:cs typeface="+mn-ea"/>
                <a:sym typeface="+mn-lt"/>
              </a:endParaRPr>
            </a:p>
          </p:txBody>
        </p:sp>
        <p:sp>
          <p:nvSpPr>
            <p:cNvPr id="51" name="任意多边形: 形状 50">
              <a:extLst>
                <a:ext uri="{FF2B5EF4-FFF2-40B4-BE49-F238E27FC236}">
                  <a16:creationId xmlns:a16="http://schemas.microsoft.com/office/drawing/2014/main" id="{1A03E050-A8B3-BC0A-DB51-B3774BCF90BC}"/>
                </a:ext>
              </a:extLst>
            </p:cNvPr>
            <p:cNvSpPr/>
            <p:nvPr/>
          </p:nvSpPr>
          <p:spPr>
            <a:xfrm>
              <a:off x="1066727" y="2001620"/>
              <a:ext cx="1515912" cy="1108263"/>
            </a:xfrm>
            <a:custGeom>
              <a:avLst/>
              <a:gdLst>
                <a:gd name="connsiteX0" fmla="*/ 1484156 w 1515912"/>
                <a:gd name="connsiteY0" fmla="*/ 709249 h 1108263"/>
                <a:gd name="connsiteX1" fmla="*/ 828906 w 1515912"/>
                <a:gd name="connsiteY1" fmla="*/ 1057082 h 1108263"/>
                <a:gd name="connsiteX2" fmla="*/ 6797 w 1515912"/>
                <a:gd name="connsiteY2" fmla="*/ 976367 h 1108263"/>
                <a:gd name="connsiteX3" fmla="*/ 67122 w 1515912"/>
                <a:gd name="connsiteY3" fmla="*/ 777657 h 1108263"/>
                <a:gd name="connsiteX4" fmla="*/ 192839 w 1515912"/>
                <a:gd name="connsiteY4" fmla="*/ 236300 h 1108263"/>
                <a:gd name="connsiteX5" fmla="*/ 192839 w 1515912"/>
                <a:gd name="connsiteY5" fmla="*/ 236300 h 1108263"/>
                <a:gd name="connsiteX6" fmla="*/ 280069 w 1515912"/>
                <a:gd name="connsiteY6" fmla="*/ 161015 h 1108263"/>
                <a:gd name="connsiteX7" fmla="*/ 581694 w 1515912"/>
                <a:gd name="connsiteY7" fmla="*/ 29506 h 1108263"/>
                <a:gd name="connsiteX8" fmla="*/ 1377984 w 1515912"/>
                <a:gd name="connsiteY8" fmla="*/ 444663 h 1108263"/>
                <a:gd name="connsiteX9" fmla="*/ 1381845 w 1515912"/>
                <a:gd name="connsiteY9" fmla="*/ 457814 h 1108263"/>
                <a:gd name="connsiteX10" fmla="*/ 1514560 w 1515912"/>
                <a:gd name="connsiteY10" fmla="*/ 605731 h 1108263"/>
                <a:gd name="connsiteX11" fmla="*/ 1484156 w 1515912"/>
                <a:gd name="connsiteY11" fmla="*/ 709249 h 110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5912" h="1108263">
                  <a:moveTo>
                    <a:pt x="1484156" y="709249"/>
                  </a:moveTo>
                  <a:cubicBezTo>
                    <a:pt x="1385826" y="854029"/>
                    <a:pt x="1079617" y="995430"/>
                    <a:pt x="828906" y="1057082"/>
                  </a:cubicBezTo>
                  <a:cubicBezTo>
                    <a:pt x="511114" y="1135264"/>
                    <a:pt x="67122" y="1138521"/>
                    <a:pt x="6797" y="976367"/>
                  </a:cubicBezTo>
                  <a:cubicBezTo>
                    <a:pt x="-17333" y="912061"/>
                    <a:pt x="24653" y="835569"/>
                    <a:pt x="67122" y="777657"/>
                  </a:cubicBezTo>
                  <a:cubicBezTo>
                    <a:pt x="15242" y="522482"/>
                    <a:pt x="83530" y="351159"/>
                    <a:pt x="192839" y="236300"/>
                  </a:cubicBezTo>
                  <a:lnTo>
                    <a:pt x="192839" y="236300"/>
                  </a:lnTo>
                  <a:cubicBezTo>
                    <a:pt x="219406" y="208442"/>
                    <a:pt x="248628" y="183227"/>
                    <a:pt x="280069" y="161015"/>
                  </a:cubicBezTo>
                  <a:cubicBezTo>
                    <a:pt x="380571" y="89590"/>
                    <a:pt x="494826" y="50499"/>
                    <a:pt x="581694" y="29506"/>
                  </a:cubicBezTo>
                  <a:cubicBezTo>
                    <a:pt x="800432" y="-23700"/>
                    <a:pt x="1228861" y="-55914"/>
                    <a:pt x="1377984" y="444663"/>
                  </a:cubicBezTo>
                  <a:cubicBezTo>
                    <a:pt x="1379311" y="449006"/>
                    <a:pt x="1380638" y="453350"/>
                    <a:pt x="1381845" y="457814"/>
                  </a:cubicBezTo>
                  <a:cubicBezTo>
                    <a:pt x="1439033" y="488821"/>
                    <a:pt x="1506959" y="537805"/>
                    <a:pt x="1514560" y="605731"/>
                  </a:cubicBezTo>
                  <a:cubicBezTo>
                    <a:pt x="1519386" y="639633"/>
                    <a:pt x="1507803" y="674501"/>
                    <a:pt x="1484156" y="709249"/>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C2B3108B-E9AF-7188-282D-337D1401ABCE}"/>
                </a:ext>
              </a:extLst>
            </p:cNvPr>
            <p:cNvSpPr/>
            <p:nvPr/>
          </p:nvSpPr>
          <p:spPr>
            <a:xfrm>
              <a:off x="1347311" y="2001500"/>
              <a:ext cx="1098156" cy="490856"/>
            </a:xfrm>
            <a:custGeom>
              <a:avLst/>
              <a:gdLst>
                <a:gd name="connsiteX0" fmla="*/ 1097882 w 1098156"/>
                <a:gd name="connsiteY0" fmla="*/ 444663 h 490856"/>
                <a:gd name="connsiteX1" fmla="*/ 550493 w 1098156"/>
                <a:gd name="connsiteY1" fmla="*/ 464450 h 490856"/>
                <a:gd name="connsiteX2" fmla="*/ -274 w 1098156"/>
                <a:gd name="connsiteY2" fmla="*/ 161015 h 490856"/>
                <a:gd name="connsiteX3" fmla="*/ 301351 w 1098156"/>
                <a:gd name="connsiteY3" fmla="*/ 29506 h 490856"/>
                <a:gd name="connsiteX4" fmla="*/ 1097882 w 1098156"/>
                <a:gd name="connsiteY4" fmla="*/ 444663 h 49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56" h="490856">
                  <a:moveTo>
                    <a:pt x="1097882" y="444663"/>
                  </a:moveTo>
                  <a:cubicBezTo>
                    <a:pt x="963599" y="497629"/>
                    <a:pt x="763923" y="508487"/>
                    <a:pt x="550493" y="464450"/>
                  </a:cubicBezTo>
                  <a:cubicBezTo>
                    <a:pt x="290251" y="410640"/>
                    <a:pt x="81044" y="289869"/>
                    <a:pt x="-274" y="161015"/>
                  </a:cubicBezTo>
                  <a:cubicBezTo>
                    <a:pt x="100228" y="89590"/>
                    <a:pt x="214483" y="50499"/>
                    <a:pt x="301351" y="29506"/>
                  </a:cubicBezTo>
                  <a:cubicBezTo>
                    <a:pt x="519969" y="-23700"/>
                    <a:pt x="948397" y="-55914"/>
                    <a:pt x="1097882" y="444663"/>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grpSp>
          <p:nvGrpSpPr>
            <p:cNvPr id="53" name="组合 52">
              <a:extLst>
                <a:ext uri="{FF2B5EF4-FFF2-40B4-BE49-F238E27FC236}">
                  <a16:creationId xmlns:a16="http://schemas.microsoft.com/office/drawing/2014/main" id="{7C9D58DA-1479-E474-1D74-4E8808AFD2A8}"/>
                </a:ext>
              </a:extLst>
            </p:cNvPr>
            <p:cNvGrpSpPr/>
            <p:nvPr/>
          </p:nvGrpSpPr>
          <p:grpSpPr>
            <a:xfrm>
              <a:off x="1831799" y="2043503"/>
              <a:ext cx="400675" cy="245016"/>
              <a:chOff x="1831799" y="2043503"/>
              <a:chExt cx="400675" cy="245016"/>
            </a:xfrm>
            <a:solidFill>
              <a:srgbClr val="999999"/>
            </a:solidFill>
          </p:grpSpPr>
          <p:sp>
            <p:nvSpPr>
              <p:cNvPr id="65" name="任意多边形: 形状 64">
                <a:extLst>
                  <a:ext uri="{FF2B5EF4-FFF2-40B4-BE49-F238E27FC236}">
                    <a16:creationId xmlns:a16="http://schemas.microsoft.com/office/drawing/2014/main" id="{0FB2112E-2129-49EF-8B8E-0E76E43AF08F}"/>
                  </a:ext>
                </a:extLst>
              </p:cNvPr>
              <p:cNvSpPr/>
              <p:nvPr/>
            </p:nvSpPr>
            <p:spPr>
              <a:xfrm>
                <a:off x="2078682" y="2075987"/>
                <a:ext cx="67099" cy="67063"/>
              </a:xfrm>
              <a:custGeom>
                <a:avLst/>
                <a:gdLst>
                  <a:gd name="connsiteX0" fmla="*/ 2028 w 67099"/>
                  <a:gd name="connsiteY0" fmla="*/ 22341 h 67063"/>
                  <a:gd name="connsiteX1" fmla="*/ 45462 w 67099"/>
                  <a:gd name="connsiteY1" fmla="*/ 3278 h 67063"/>
                  <a:gd name="connsiteX2" fmla="*/ 64524 w 67099"/>
                  <a:gd name="connsiteY2" fmla="*/ 46713 h 67063"/>
                  <a:gd name="connsiteX3" fmla="*/ 21090 w 67099"/>
                  <a:gd name="connsiteY3" fmla="*/ 65775 h 67063"/>
                  <a:gd name="connsiteX4" fmla="*/ 2028 w 67099"/>
                  <a:gd name="connsiteY4" fmla="*/ 22341 h 67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99" h="67063">
                    <a:moveTo>
                      <a:pt x="2028" y="22341"/>
                    </a:moveTo>
                    <a:cubicBezTo>
                      <a:pt x="8760" y="5088"/>
                      <a:pt x="28208" y="-3454"/>
                      <a:pt x="45462" y="3278"/>
                    </a:cubicBezTo>
                    <a:cubicBezTo>
                      <a:pt x="62715" y="10011"/>
                      <a:pt x="71257" y="29460"/>
                      <a:pt x="64524" y="46713"/>
                    </a:cubicBezTo>
                    <a:cubicBezTo>
                      <a:pt x="57744" y="63917"/>
                      <a:pt x="38343" y="72435"/>
                      <a:pt x="21090" y="65775"/>
                    </a:cubicBezTo>
                    <a:cubicBezTo>
                      <a:pt x="3837" y="59043"/>
                      <a:pt x="-4705" y="39594"/>
                      <a:pt x="2028" y="22341"/>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6" name="任意多边形: 形状 65">
                <a:extLst>
                  <a:ext uri="{FF2B5EF4-FFF2-40B4-BE49-F238E27FC236}">
                    <a16:creationId xmlns:a16="http://schemas.microsoft.com/office/drawing/2014/main" id="{AF0FA000-A0D5-5D2F-0A95-319C8C2C46BE}"/>
                  </a:ext>
                </a:extLst>
              </p:cNvPr>
              <p:cNvSpPr/>
              <p:nvPr/>
            </p:nvSpPr>
            <p:spPr>
              <a:xfrm>
                <a:off x="1972148" y="2043503"/>
                <a:ext cx="66978" cy="67158"/>
              </a:xfrm>
              <a:custGeom>
                <a:avLst/>
                <a:gdLst>
                  <a:gd name="connsiteX0" fmla="*/ 64404 w 66978"/>
                  <a:gd name="connsiteY0" fmla="*/ 46742 h 67158"/>
                  <a:gd name="connsiteX1" fmla="*/ 21392 w 66978"/>
                  <a:gd name="connsiteY1" fmla="*/ 65925 h 67158"/>
                  <a:gd name="connsiteX2" fmla="*/ 21090 w 66978"/>
                  <a:gd name="connsiteY2" fmla="*/ 65805 h 67158"/>
                  <a:gd name="connsiteX3" fmla="*/ 2027 w 66978"/>
                  <a:gd name="connsiteY3" fmla="*/ 22371 h 67158"/>
                  <a:gd name="connsiteX4" fmla="*/ 45039 w 66978"/>
                  <a:gd name="connsiteY4" fmla="*/ 3188 h 67158"/>
                  <a:gd name="connsiteX5" fmla="*/ 45341 w 66978"/>
                  <a:gd name="connsiteY5" fmla="*/ 3308 h 67158"/>
                  <a:gd name="connsiteX6" fmla="*/ 64404 w 66978"/>
                  <a:gd name="connsiteY6" fmla="*/ 46742 h 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78" h="67158">
                    <a:moveTo>
                      <a:pt x="64404" y="46742"/>
                    </a:moveTo>
                    <a:cubicBezTo>
                      <a:pt x="57828" y="63911"/>
                      <a:pt x="38573" y="72501"/>
                      <a:pt x="21392" y="65925"/>
                    </a:cubicBezTo>
                    <a:cubicBezTo>
                      <a:pt x="21295" y="65889"/>
                      <a:pt x="21187" y="65841"/>
                      <a:pt x="21090" y="65805"/>
                    </a:cubicBezTo>
                    <a:cubicBezTo>
                      <a:pt x="3837" y="59072"/>
                      <a:pt x="-4705" y="39624"/>
                      <a:pt x="2027" y="22371"/>
                    </a:cubicBezTo>
                    <a:cubicBezTo>
                      <a:pt x="8603" y="5203"/>
                      <a:pt x="27859" y="-3388"/>
                      <a:pt x="45039" y="3188"/>
                    </a:cubicBezTo>
                    <a:cubicBezTo>
                      <a:pt x="45136" y="3224"/>
                      <a:pt x="45244" y="3272"/>
                      <a:pt x="45341" y="3308"/>
                    </a:cubicBezTo>
                    <a:cubicBezTo>
                      <a:pt x="62594" y="10041"/>
                      <a:pt x="71136" y="29490"/>
                      <a:pt x="64404" y="46742"/>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7" name="任意多边形: 形状 66">
                <a:extLst>
                  <a:ext uri="{FF2B5EF4-FFF2-40B4-BE49-F238E27FC236}">
                    <a16:creationId xmlns:a16="http://schemas.microsoft.com/office/drawing/2014/main" id="{AFFAA4FE-861B-B3F6-6D38-E7A0037139F5}"/>
                  </a:ext>
                </a:extLst>
              </p:cNvPr>
              <p:cNvSpPr/>
              <p:nvPr/>
            </p:nvSpPr>
            <p:spPr>
              <a:xfrm>
                <a:off x="1997332" y="2184549"/>
                <a:ext cx="51400" cy="51391"/>
              </a:xfrm>
              <a:custGeom>
                <a:avLst/>
                <a:gdLst>
                  <a:gd name="connsiteX0" fmla="*/ 1456 w 51400"/>
                  <a:gd name="connsiteY0" fmla="*/ 17418 h 51391"/>
                  <a:gd name="connsiteX1" fmla="*/ 34756 w 51400"/>
                  <a:gd name="connsiteY1" fmla="*/ 2698 h 51391"/>
                  <a:gd name="connsiteX2" fmla="*/ 49366 w 51400"/>
                  <a:gd name="connsiteY2" fmla="*/ 35973 h 51391"/>
                  <a:gd name="connsiteX3" fmla="*/ 49354 w 51400"/>
                  <a:gd name="connsiteY3" fmla="*/ 35998 h 51391"/>
                  <a:gd name="connsiteX4" fmla="*/ 16079 w 51400"/>
                  <a:gd name="connsiteY4" fmla="*/ 50608 h 51391"/>
                  <a:gd name="connsiteX5" fmla="*/ 16055 w 51400"/>
                  <a:gd name="connsiteY5" fmla="*/ 50597 h 51391"/>
                  <a:gd name="connsiteX6" fmla="*/ 1456 w 51400"/>
                  <a:gd name="connsiteY6" fmla="*/ 1741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0" h="51391">
                    <a:moveTo>
                      <a:pt x="1456" y="17418"/>
                    </a:moveTo>
                    <a:cubicBezTo>
                      <a:pt x="6620" y="4194"/>
                      <a:pt x="21496" y="-2393"/>
                      <a:pt x="34756" y="2698"/>
                    </a:cubicBezTo>
                    <a:cubicBezTo>
                      <a:pt x="47979" y="7850"/>
                      <a:pt x="54518" y="22750"/>
                      <a:pt x="49366" y="35973"/>
                    </a:cubicBezTo>
                    <a:cubicBezTo>
                      <a:pt x="49354" y="35986"/>
                      <a:pt x="49354" y="35998"/>
                      <a:pt x="49354" y="35998"/>
                    </a:cubicBezTo>
                    <a:cubicBezTo>
                      <a:pt x="44202" y="49221"/>
                      <a:pt x="29302" y="55760"/>
                      <a:pt x="16079" y="50608"/>
                    </a:cubicBezTo>
                    <a:cubicBezTo>
                      <a:pt x="16067" y="50608"/>
                      <a:pt x="16067" y="50597"/>
                      <a:pt x="16055" y="50597"/>
                    </a:cubicBezTo>
                    <a:cubicBezTo>
                      <a:pt x="2892" y="45432"/>
                      <a:pt x="-3635" y="30617"/>
                      <a:pt x="1456" y="17418"/>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8" name="任意多边形: 形状 67">
                <a:extLst>
                  <a:ext uri="{FF2B5EF4-FFF2-40B4-BE49-F238E27FC236}">
                    <a16:creationId xmlns:a16="http://schemas.microsoft.com/office/drawing/2014/main" id="{434C843C-852B-9ECC-339C-78D598C628E8}"/>
                  </a:ext>
                </a:extLst>
              </p:cNvPr>
              <p:cNvSpPr/>
              <p:nvPr/>
            </p:nvSpPr>
            <p:spPr>
              <a:xfrm>
                <a:off x="1831799" y="2104193"/>
                <a:ext cx="103381" cy="103354"/>
              </a:xfrm>
              <a:custGeom>
                <a:avLst/>
                <a:gdLst>
                  <a:gd name="connsiteX0" fmla="*/ 3267 w 103381"/>
                  <a:gd name="connsiteY0" fmla="*/ 33829 h 103354"/>
                  <a:gd name="connsiteX1" fmla="*/ 70107 w 103381"/>
                  <a:gd name="connsiteY1" fmla="*/ 4511 h 103354"/>
                  <a:gd name="connsiteX2" fmla="*/ 99606 w 103381"/>
                  <a:gd name="connsiteY2" fmla="*/ 71315 h 103354"/>
                  <a:gd name="connsiteX3" fmla="*/ 99546 w 103381"/>
                  <a:gd name="connsiteY3" fmla="*/ 71472 h 103354"/>
                  <a:gd name="connsiteX4" fmla="*/ 32585 w 103381"/>
                  <a:gd name="connsiteY4" fmla="*/ 100791 h 103354"/>
                  <a:gd name="connsiteX5" fmla="*/ 3267 w 103381"/>
                  <a:gd name="connsiteY5" fmla="*/ 33829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81" h="103354">
                    <a:moveTo>
                      <a:pt x="3267" y="33829"/>
                    </a:moveTo>
                    <a:cubicBezTo>
                      <a:pt x="13643" y="7287"/>
                      <a:pt x="43552" y="-5828"/>
                      <a:pt x="70107" y="4511"/>
                    </a:cubicBezTo>
                    <a:cubicBezTo>
                      <a:pt x="96699" y="14815"/>
                      <a:pt x="109910" y="44724"/>
                      <a:pt x="99606" y="71315"/>
                    </a:cubicBezTo>
                    <a:cubicBezTo>
                      <a:pt x="99582" y="71364"/>
                      <a:pt x="99570" y="71424"/>
                      <a:pt x="99546" y="71472"/>
                    </a:cubicBezTo>
                    <a:cubicBezTo>
                      <a:pt x="89122" y="98028"/>
                      <a:pt x="59176" y="111142"/>
                      <a:pt x="32585" y="100791"/>
                    </a:cubicBezTo>
                    <a:cubicBezTo>
                      <a:pt x="6030" y="90366"/>
                      <a:pt x="-7085" y="60421"/>
                      <a:pt x="3267" y="33829"/>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9" name="任意多边形: 形状 68">
                <a:extLst>
                  <a:ext uri="{FF2B5EF4-FFF2-40B4-BE49-F238E27FC236}">
                    <a16:creationId xmlns:a16="http://schemas.microsoft.com/office/drawing/2014/main" id="{4A0C62F3-60C1-DFBC-4DC3-C7EE8E142126}"/>
                  </a:ext>
                </a:extLst>
              </p:cNvPr>
              <p:cNvSpPr/>
              <p:nvPr/>
            </p:nvSpPr>
            <p:spPr>
              <a:xfrm>
                <a:off x="2129060" y="2185142"/>
                <a:ext cx="103414" cy="103376"/>
              </a:xfrm>
              <a:custGeom>
                <a:avLst/>
                <a:gdLst>
                  <a:gd name="connsiteX0" fmla="*/ 3288 w 103414"/>
                  <a:gd name="connsiteY0" fmla="*/ 33836 h 103376"/>
                  <a:gd name="connsiteX1" fmla="*/ 70248 w 103414"/>
                  <a:gd name="connsiteY1" fmla="*/ 4518 h 103376"/>
                  <a:gd name="connsiteX2" fmla="*/ 99639 w 103414"/>
                  <a:gd name="connsiteY2" fmla="*/ 71189 h 103376"/>
                  <a:gd name="connsiteX3" fmla="*/ 99566 w 103414"/>
                  <a:gd name="connsiteY3" fmla="*/ 71358 h 103376"/>
                  <a:gd name="connsiteX4" fmla="*/ 32967 w 103414"/>
                  <a:gd name="connsiteY4" fmla="*/ 100893 h 103376"/>
                  <a:gd name="connsiteX5" fmla="*/ 32726 w 103414"/>
                  <a:gd name="connsiteY5" fmla="*/ 100797 h 103376"/>
                  <a:gd name="connsiteX6" fmla="*/ 3227 w 103414"/>
                  <a:gd name="connsiteY6" fmla="*/ 33993 h 103376"/>
                  <a:gd name="connsiteX7" fmla="*/ 3288 w 103414"/>
                  <a:gd name="connsiteY7" fmla="*/ 33836 h 10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14" h="103376">
                    <a:moveTo>
                      <a:pt x="3288" y="33836"/>
                    </a:moveTo>
                    <a:cubicBezTo>
                      <a:pt x="13712" y="7281"/>
                      <a:pt x="43657" y="-5834"/>
                      <a:pt x="70248" y="4518"/>
                    </a:cubicBezTo>
                    <a:cubicBezTo>
                      <a:pt x="96767" y="14809"/>
                      <a:pt x="109930" y="44658"/>
                      <a:pt x="99639" y="71189"/>
                    </a:cubicBezTo>
                    <a:cubicBezTo>
                      <a:pt x="99614" y="71250"/>
                      <a:pt x="99590" y="71298"/>
                      <a:pt x="99566" y="71358"/>
                    </a:cubicBezTo>
                    <a:cubicBezTo>
                      <a:pt x="89323" y="97901"/>
                      <a:pt x="59511" y="111124"/>
                      <a:pt x="32967" y="100893"/>
                    </a:cubicBezTo>
                    <a:cubicBezTo>
                      <a:pt x="32883" y="100857"/>
                      <a:pt x="32811" y="100833"/>
                      <a:pt x="32726" y="100797"/>
                    </a:cubicBezTo>
                    <a:cubicBezTo>
                      <a:pt x="6135" y="90493"/>
                      <a:pt x="-7076" y="60584"/>
                      <a:pt x="3227" y="33993"/>
                    </a:cubicBezTo>
                    <a:cubicBezTo>
                      <a:pt x="3251" y="33944"/>
                      <a:pt x="3263" y="33885"/>
                      <a:pt x="3288" y="33836"/>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grpSp>
        <p:sp>
          <p:nvSpPr>
            <p:cNvPr id="54" name="任意多边形: 形状 53">
              <a:extLst>
                <a:ext uri="{FF2B5EF4-FFF2-40B4-BE49-F238E27FC236}">
                  <a16:creationId xmlns:a16="http://schemas.microsoft.com/office/drawing/2014/main" id="{E0DB667E-C0D6-AEF0-8BB7-84CC369ACDFB}"/>
                </a:ext>
              </a:extLst>
            </p:cNvPr>
            <p:cNvSpPr/>
            <p:nvPr/>
          </p:nvSpPr>
          <p:spPr>
            <a:xfrm>
              <a:off x="1485085" y="2356858"/>
              <a:ext cx="194744" cy="194658"/>
            </a:xfrm>
            <a:custGeom>
              <a:avLst/>
              <a:gdLst>
                <a:gd name="connsiteX0" fmla="*/ 191688 w 194744"/>
                <a:gd name="connsiteY0" fmla="*/ 75308 h 194658"/>
                <a:gd name="connsiteX1" fmla="*/ 120215 w 194744"/>
                <a:gd name="connsiteY1" fmla="*/ 192798 h 194658"/>
                <a:gd name="connsiteX2" fmla="*/ 120143 w 194744"/>
                <a:gd name="connsiteY2" fmla="*/ 192821 h 194658"/>
                <a:gd name="connsiteX3" fmla="*/ 2557 w 194744"/>
                <a:gd name="connsiteY3" fmla="*/ 121493 h 194658"/>
                <a:gd name="connsiteX4" fmla="*/ 2509 w 194744"/>
                <a:gd name="connsiteY4" fmla="*/ 121276 h 194658"/>
                <a:gd name="connsiteX5" fmla="*/ 73982 w 194744"/>
                <a:gd name="connsiteY5" fmla="*/ 3787 h 194658"/>
                <a:gd name="connsiteX6" fmla="*/ 74055 w 194744"/>
                <a:gd name="connsiteY6" fmla="*/ 3763 h 194658"/>
                <a:gd name="connsiteX7" fmla="*/ 191688 w 194744"/>
                <a:gd name="connsiteY7" fmla="*/ 75308 h 19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744" h="194658">
                  <a:moveTo>
                    <a:pt x="191688" y="75308"/>
                  </a:moveTo>
                  <a:cubicBezTo>
                    <a:pt x="204393" y="127490"/>
                    <a:pt x="172396" y="180093"/>
                    <a:pt x="120215" y="192798"/>
                  </a:cubicBezTo>
                  <a:cubicBezTo>
                    <a:pt x="120191" y="192810"/>
                    <a:pt x="120167" y="192810"/>
                    <a:pt x="120143" y="192821"/>
                  </a:cubicBezTo>
                  <a:cubicBezTo>
                    <a:pt x="67974" y="205598"/>
                    <a:pt x="15334" y="173663"/>
                    <a:pt x="2557" y="121493"/>
                  </a:cubicBezTo>
                  <a:cubicBezTo>
                    <a:pt x="2545" y="121421"/>
                    <a:pt x="2521" y="121349"/>
                    <a:pt x="2509" y="121276"/>
                  </a:cubicBezTo>
                  <a:cubicBezTo>
                    <a:pt x="-10195" y="69095"/>
                    <a:pt x="21801" y="16492"/>
                    <a:pt x="73982" y="3787"/>
                  </a:cubicBezTo>
                  <a:cubicBezTo>
                    <a:pt x="74006" y="3776"/>
                    <a:pt x="74031" y="3763"/>
                    <a:pt x="74055" y="3763"/>
                  </a:cubicBezTo>
                  <a:cubicBezTo>
                    <a:pt x="126296" y="-8954"/>
                    <a:pt x="178960" y="23067"/>
                    <a:pt x="191688" y="7530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B17AC8C0-2F95-2D67-F8B8-D5CA7CC8CE69}"/>
                </a:ext>
              </a:extLst>
            </p:cNvPr>
            <p:cNvSpPr/>
            <p:nvPr/>
          </p:nvSpPr>
          <p:spPr>
            <a:xfrm>
              <a:off x="1511576" y="2383326"/>
              <a:ext cx="141703" cy="141722"/>
            </a:xfrm>
            <a:custGeom>
              <a:avLst/>
              <a:gdLst>
                <a:gd name="connsiteX0" fmla="*/ 139379 w 141703"/>
                <a:gd name="connsiteY0" fmla="*/ 55115 h 141722"/>
                <a:gd name="connsiteX1" fmla="*/ 87547 w 141703"/>
                <a:gd name="connsiteY1" fmla="*/ 140619 h 141722"/>
                <a:gd name="connsiteX2" fmla="*/ 87378 w 141703"/>
                <a:gd name="connsiteY2" fmla="*/ 140656 h 141722"/>
                <a:gd name="connsiteX3" fmla="*/ 1753 w 141703"/>
                <a:gd name="connsiteY3" fmla="*/ 88692 h 141722"/>
                <a:gd name="connsiteX4" fmla="*/ 1717 w 141703"/>
                <a:gd name="connsiteY4" fmla="*/ 88535 h 141722"/>
                <a:gd name="connsiteX5" fmla="*/ 53838 w 141703"/>
                <a:gd name="connsiteY5" fmla="*/ 2994 h 141722"/>
                <a:gd name="connsiteX6" fmla="*/ 139379 w 141703"/>
                <a:gd name="connsiteY6" fmla="*/ 55103 h 141722"/>
                <a:gd name="connsiteX7" fmla="*/ 139379 w 141703"/>
                <a:gd name="connsiteY7" fmla="*/ 55115 h 1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03" h="141722">
                  <a:moveTo>
                    <a:pt x="139379" y="55115"/>
                  </a:moveTo>
                  <a:cubicBezTo>
                    <a:pt x="148681" y="93035"/>
                    <a:pt x="125468" y="131317"/>
                    <a:pt x="87547" y="140619"/>
                  </a:cubicBezTo>
                  <a:cubicBezTo>
                    <a:pt x="87487" y="140632"/>
                    <a:pt x="87439" y="140644"/>
                    <a:pt x="87378" y="140656"/>
                  </a:cubicBezTo>
                  <a:cubicBezTo>
                    <a:pt x="49386" y="149946"/>
                    <a:pt x="11055" y="126685"/>
                    <a:pt x="1753" y="88692"/>
                  </a:cubicBezTo>
                  <a:cubicBezTo>
                    <a:pt x="1741" y="88643"/>
                    <a:pt x="1729" y="88583"/>
                    <a:pt x="1717" y="88535"/>
                  </a:cubicBezTo>
                  <a:cubicBezTo>
                    <a:pt x="-7440" y="50530"/>
                    <a:pt x="15857" y="12272"/>
                    <a:pt x="53838" y="2994"/>
                  </a:cubicBezTo>
                  <a:cubicBezTo>
                    <a:pt x="91843" y="-6236"/>
                    <a:pt x="130137" y="17086"/>
                    <a:pt x="139379" y="55103"/>
                  </a:cubicBezTo>
                  <a:cubicBezTo>
                    <a:pt x="139379" y="55103"/>
                    <a:pt x="139379" y="55115"/>
                    <a:pt x="139379" y="5511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EB6A7FED-4B1C-F5C2-F88B-65F1593FE59E}"/>
                </a:ext>
              </a:extLst>
            </p:cNvPr>
            <p:cNvSpPr/>
            <p:nvPr/>
          </p:nvSpPr>
          <p:spPr>
            <a:xfrm>
              <a:off x="1512596" y="2393722"/>
              <a:ext cx="48831" cy="48813"/>
            </a:xfrm>
            <a:custGeom>
              <a:avLst/>
              <a:gdLst>
                <a:gd name="connsiteX0" fmla="*/ 44010 w 48831"/>
                <a:gd name="connsiteY0" fmla="*/ 11298 h 48813"/>
                <a:gd name="connsiteX1" fmla="*/ 38533 w 48831"/>
                <a:gd name="connsiteY1" fmla="*/ 44983 h 48813"/>
                <a:gd name="connsiteX2" fmla="*/ 38219 w 48831"/>
                <a:gd name="connsiteY2" fmla="*/ 45201 h 48813"/>
                <a:gd name="connsiteX3" fmla="*/ 4521 w 48831"/>
                <a:gd name="connsiteY3" fmla="*/ 39820 h 48813"/>
                <a:gd name="connsiteX4" fmla="*/ 4316 w 48831"/>
                <a:gd name="connsiteY4" fmla="*/ 39530 h 48813"/>
                <a:gd name="connsiteX5" fmla="*/ 9698 w 48831"/>
                <a:gd name="connsiteY5" fmla="*/ 5833 h 48813"/>
                <a:gd name="connsiteX6" fmla="*/ 9987 w 48831"/>
                <a:gd name="connsiteY6" fmla="*/ 5628 h 48813"/>
                <a:gd name="connsiteX7" fmla="*/ 43709 w 48831"/>
                <a:gd name="connsiteY7" fmla="*/ 10876 h 48813"/>
                <a:gd name="connsiteX8" fmla="*/ 44010 w 48831"/>
                <a:gd name="connsiteY8" fmla="*/ 11298 h 4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31" h="48813">
                  <a:moveTo>
                    <a:pt x="44010" y="11298"/>
                  </a:moveTo>
                  <a:cubicBezTo>
                    <a:pt x="51792" y="22108"/>
                    <a:pt x="49343" y="37189"/>
                    <a:pt x="38533" y="44983"/>
                  </a:cubicBezTo>
                  <a:cubicBezTo>
                    <a:pt x="38424" y="45056"/>
                    <a:pt x="38328" y="45128"/>
                    <a:pt x="38219" y="45201"/>
                  </a:cubicBezTo>
                  <a:cubicBezTo>
                    <a:pt x="27433" y="53019"/>
                    <a:pt x="12340" y="50606"/>
                    <a:pt x="4521" y="39820"/>
                  </a:cubicBezTo>
                  <a:cubicBezTo>
                    <a:pt x="4449" y="39723"/>
                    <a:pt x="4389" y="39627"/>
                    <a:pt x="4316" y="39530"/>
                  </a:cubicBezTo>
                  <a:cubicBezTo>
                    <a:pt x="-3502" y="28745"/>
                    <a:pt x="-1089" y="13651"/>
                    <a:pt x="9698" y="5833"/>
                  </a:cubicBezTo>
                  <a:cubicBezTo>
                    <a:pt x="9794" y="5760"/>
                    <a:pt x="9891" y="5700"/>
                    <a:pt x="9987" y="5628"/>
                  </a:cubicBezTo>
                  <a:cubicBezTo>
                    <a:pt x="20749" y="-2239"/>
                    <a:pt x="35842" y="114"/>
                    <a:pt x="43709" y="10876"/>
                  </a:cubicBezTo>
                  <a:cubicBezTo>
                    <a:pt x="43805" y="11009"/>
                    <a:pt x="43914" y="11154"/>
                    <a:pt x="44010" y="1129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FEA75E3F-6EEC-E2FB-39F6-2351C6E206A1}"/>
                </a:ext>
              </a:extLst>
            </p:cNvPr>
            <p:cNvSpPr/>
            <p:nvPr/>
          </p:nvSpPr>
          <p:spPr>
            <a:xfrm>
              <a:off x="1839793" y="2270495"/>
              <a:ext cx="194720" cy="194754"/>
            </a:xfrm>
            <a:custGeom>
              <a:avLst/>
              <a:gdLst>
                <a:gd name="connsiteX0" fmla="*/ 191691 w 194720"/>
                <a:gd name="connsiteY0" fmla="*/ 75286 h 194754"/>
                <a:gd name="connsiteX1" fmla="*/ 120025 w 194720"/>
                <a:gd name="connsiteY1" fmla="*/ 192920 h 194754"/>
                <a:gd name="connsiteX2" fmla="*/ 2585 w 194720"/>
                <a:gd name="connsiteY2" fmla="*/ 121688 h 194754"/>
                <a:gd name="connsiteX3" fmla="*/ 2512 w 194720"/>
                <a:gd name="connsiteY3" fmla="*/ 121375 h 194754"/>
                <a:gd name="connsiteX4" fmla="*/ 74057 w 194720"/>
                <a:gd name="connsiteY4" fmla="*/ 3741 h 194754"/>
                <a:gd name="connsiteX5" fmla="*/ 191691 w 194720"/>
                <a:gd name="connsiteY5" fmla="*/ 75286 h 19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20" h="194754">
                  <a:moveTo>
                    <a:pt x="191691" y="75286"/>
                  </a:moveTo>
                  <a:cubicBezTo>
                    <a:pt x="204335" y="127551"/>
                    <a:pt x="172267" y="180192"/>
                    <a:pt x="120025" y="192920"/>
                  </a:cubicBezTo>
                  <a:cubicBezTo>
                    <a:pt x="67928" y="205685"/>
                    <a:pt x="15349" y="173785"/>
                    <a:pt x="2585" y="121688"/>
                  </a:cubicBezTo>
                  <a:cubicBezTo>
                    <a:pt x="2560" y="121579"/>
                    <a:pt x="2536" y="121483"/>
                    <a:pt x="2512" y="121375"/>
                  </a:cubicBezTo>
                  <a:cubicBezTo>
                    <a:pt x="-10204" y="69133"/>
                    <a:pt x="21816" y="16469"/>
                    <a:pt x="74057" y="3741"/>
                  </a:cubicBezTo>
                  <a:cubicBezTo>
                    <a:pt x="126287" y="-8915"/>
                    <a:pt x="178902" y="23093"/>
                    <a:pt x="191691" y="75286"/>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C7CB5DAC-D623-67C6-5E31-26554226BD7C}"/>
                </a:ext>
              </a:extLst>
            </p:cNvPr>
            <p:cNvSpPr/>
            <p:nvPr/>
          </p:nvSpPr>
          <p:spPr>
            <a:xfrm>
              <a:off x="1866107" y="2296791"/>
              <a:ext cx="142113" cy="142109"/>
            </a:xfrm>
            <a:custGeom>
              <a:avLst/>
              <a:gdLst>
                <a:gd name="connsiteX0" fmla="*/ 139800 w 142113"/>
                <a:gd name="connsiteY0" fmla="*/ 55265 h 142109"/>
                <a:gd name="connsiteX1" fmla="*/ 87715 w 142113"/>
                <a:gd name="connsiteY1" fmla="*/ 141011 h 142109"/>
                <a:gd name="connsiteX2" fmla="*/ 87558 w 142113"/>
                <a:gd name="connsiteY2" fmla="*/ 141047 h 142109"/>
                <a:gd name="connsiteX3" fmla="*/ 1812 w 142113"/>
                <a:gd name="connsiteY3" fmla="*/ 88962 h 142109"/>
                <a:gd name="connsiteX4" fmla="*/ 1776 w 142113"/>
                <a:gd name="connsiteY4" fmla="*/ 88805 h 142109"/>
                <a:gd name="connsiteX5" fmla="*/ 53836 w 142113"/>
                <a:gd name="connsiteY5" fmla="*/ 3035 h 142109"/>
                <a:gd name="connsiteX6" fmla="*/ 53897 w 142113"/>
                <a:gd name="connsiteY6" fmla="*/ 3023 h 142109"/>
                <a:gd name="connsiteX7" fmla="*/ 139787 w 142113"/>
                <a:gd name="connsiteY7" fmla="*/ 55204 h 142109"/>
                <a:gd name="connsiteX8" fmla="*/ 139800 w 142113"/>
                <a:gd name="connsiteY8" fmla="*/ 55265 h 1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13" h="142109">
                  <a:moveTo>
                    <a:pt x="139800" y="55265"/>
                  </a:moveTo>
                  <a:cubicBezTo>
                    <a:pt x="149090" y="93330"/>
                    <a:pt x="125768" y="131720"/>
                    <a:pt x="87715" y="141011"/>
                  </a:cubicBezTo>
                  <a:cubicBezTo>
                    <a:pt x="87655" y="141023"/>
                    <a:pt x="87607" y="141034"/>
                    <a:pt x="87558" y="141047"/>
                  </a:cubicBezTo>
                  <a:cubicBezTo>
                    <a:pt x="49493" y="150336"/>
                    <a:pt x="11102" y="127015"/>
                    <a:pt x="1812" y="88962"/>
                  </a:cubicBezTo>
                  <a:cubicBezTo>
                    <a:pt x="1800" y="88902"/>
                    <a:pt x="1788" y="88854"/>
                    <a:pt x="1776" y="88805"/>
                  </a:cubicBezTo>
                  <a:cubicBezTo>
                    <a:pt x="-7538" y="50752"/>
                    <a:pt x="15771" y="12350"/>
                    <a:pt x="53836" y="3035"/>
                  </a:cubicBezTo>
                  <a:cubicBezTo>
                    <a:pt x="53849" y="3035"/>
                    <a:pt x="53873" y="3023"/>
                    <a:pt x="53897" y="3023"/>
                  </a:cubicBezTo>
                  <a:cubicBezTo>
                    <a:pt x="92022" y="-6291"/>
                    <a:pt x="130473" y="17079"/>
                    <a:pt x="139787" y="55204"/>
                  </a:cubicBezTo>
                  <a:cubicBezTo>
                    <a:pt x="139787" y="55228"/>
                    <a:pt x="139800" y="55241"/>
                    <a:pt x="139800" y="5526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D5E429F7-1036-8DA7-016D-A4FB2BA07801}"/>
                </a:ext>
              </a:extLst>
            </p:cNvPr>
            <p:cNvSpPr/>
            <p:nvPr/>
          </p:nvSpPr>
          <p:spPr>
            <a:xfrm>
              <a:off x="1870444" y="2303295"/>
              <a:ext cx="48753" cy="48753"/>
            </a:xfrm>
            <a:custGeom>
              <a:avLst/>
              <a:gdLst>
                <a:gd name="connsiteX0" fmla="*/ 43890 w 48753"/>
                <a:gd name="connsiteY0" fmla="*/ 11237 h 48753"/>
                <a:gd name="connsiteX1" fmla="*/ 38508 w 48753"/>
                <a:gd name="connsiteY1" fmla="*/ 44935 h 48753"/>
                <a:gd name="connsiteX2" fmla="*/ 38219 w 48753"/>
                <a:gd name="connsiteY2" fmla="*/ 45140 h 48753"/>
                <a:gd name="connsiteX3" fmla="*/ 4522 w 48753"/>
                <a:gd name="connsiteY3" fmla="*/ 39759 h 48753"/>
                <a:gd name="connsiteX4" fmla="*/ 4316 w 48753"/>
                <a:gd name="connsiteY4" fmla="*/ 39470 h 48753"/>
                <a:gd name="connsiteX5" fmla="*/ 9697 w 48753"/>
                <a:gd name="connsiteY5" fmla="*/ 5772 h 48753"/>
                <a:gd name="connsiteX6" fmla="*/ 9987 w 48753"/>
                <a:gd name="connsiteY6" fmla="*/ 5567 h 48753"/>
                <a:gd name="connsiteX7" fmla="*/ 43685 w 48753"/>
                <a:gd name="connsiteY7" fmla="*/ 10948 h 48753"/>
                <a:gd name="connsiteX8" fmla="*/ 43890 w 48753"/>
                <a:gd name="connsiteY8" fmla="*/ 11237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53" h="48753">
                  <a:moveTo>
                    <a:pt x="43890" y="11237"/>
                  </a:moveTo>
                  <a:cubicBezTo>
                    <a:pt x="51708" y="22024"/>
                    <a:pt x="49295" y="37117"/>
                    <a:pt x="38508" y="44935"/>
                  </a:cubicBezTo>
                  <a:cubicBezTo>
                    <a:pt x="38412" y="45008"/>
                    <a:pt x="38316" y="45068"/>
                    <a:pt x="38219" y="45140"/>
                  </a:cubicBezTo>
                  <a:cubicBezTo>
                    <a:pt x="27433" y="52958"/>
                    <a:pt x="12340" y="50545"/>
                    <a:pt x="4522" y="39759"/>
                  </a:cubicBezTo>
                  <a:cubicBezTo>
                    <a:pt x="4449" y="39663"/>
                    <a:pt x="4389" y="39566"/>
                    <a:pt x="4316" y="39470"/>
                  </a:cubicBezTo>
                  <a:cubicBezTo>
                    <a:pt x="-3502" y="28684"/>
                    <a:pt x="-1089" y="13590"/>
                    <a:pt x="9697" y="5772"/>
                  </a:cubicBezTo>
                  <a:cubicBezTo>
                    <a:pt x="9794" y="5700"/>
                    <a:pt x="9891" y="5639"/>
                    <a:pt x="9987" y="5567"/>
                  </a:cubicBezTo>
                  <a:cubicBezTo>
                    <a:pt x="20773" y="-2251"/>
                    <a:pt x="35866" y="162"/>
                    <a:pt x="43685" y="10948"/>
                  </a:cubicBezTo>
                  <a:cubicBezTo>
                    <a:pt x="43757" y="11045"/>
                    <a:pt x="43817" y="11141"/>
                    <a:pt x="43890" y="11237"/>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485D3EB5-EFA1-2ABE-E1EA-9D5A184E4177}"/>
                </a:ext>
              </a:extLst>
            </p:cNvPr>
            <p:cNvSpPr/>
            <p:nvPr/>
          </p:nvSpPr>
          <p:spPr>
            <a:xfrm>
              <a:off x="1684299" y="2595914"/>
              <a:ext cx="264128" cy="128054"/>
            </a:xfrm>
            <a:custGeom>
              <a:avLst/>
              <a:gdLst>
                <a:gd name="connsiteX0" fmla="*/ 147993 w 264128"/>
                <a:gd name="connsiteY0" fmla="*/ 125451 h 128054"/>
                <a:gd name="connsiteX1" fmla="*/ 138823 w 264128"/>
                <a:gd name="connsiteY1" fmla="*/ 127261 h 128054"/>
                <a:gd name="connsiteX2" fmla="*/ 4419 w 264128"/>
                <a:gd name="connsiteY2" fmla="*/ 83585 h 128054"/>
                <a:gd name="connsiteX3" fmla="*/ 3454 w 264128"/>
                <a:gd name="connsiteY3" fmla="*/ 63316 h 128054"/>
                <a:gd name="connsiteX4" fmla="*/ 23723 w 264128"/>
                <a:gd name="connsiteY4" fmla="*/ 62351 h 128054"/>
                <a:gd name="connsiteX5" fmla="*/ 134239 w 264128"/>
                <a:gd name="connsiteY5" fmla="*/ 98546 h 128054"/>
                <a:gd name="connsiteX6" fmla="*/ 236791 w 264128"/>
                <a:gd name="connsiteY6" fmla="*/ 8541 h 128054"/>
                <a:gd name="connsiteX7" fmla="*/ 256240 w 264128"/>
                <a:gd name="connsiteY7" fmla="*/ 2690 h 128054"/>
                <a:gd name="connsiteX8" fmla="*/ 256336 w 264128"/>
                <a:gd name="connsiteY8" fmla="*/ 2750 h 128054"/>
                <a:gd name="connsiteX9" fmla="*/ 262128 w 264128"/>
                <a:gd name="connsiteY9" fmla="*/ 22296 h 128054"/>
                <a:gd name="connsiteX10" fmla="*/ 147993 w 264128"/>
                <a:gd name="connsiteY10" fmla="*/ 125451 h 1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28" h="128054">
                  <a:moveTo>
                    <a:pt x="147993" y="125451"/>
                  </a:moveTo>
                  <a:cubicBezTo>
                    <a:pt x="144977" y="126175"/>
                    <a:pt x="141960" y="126778"/>
                    <a:pt x="138823" y="127261"/>
                  </a:cubicBezTo>
                  <a:cubicBezTo>
                    <a:pt x="66433" y="139326"/>
                    <a:pt x="6953" y="85878"/>
                    <a:pt x="4419" y="83585"/>
                  </a:cubicBezTo>
                  <a:cubicBezTo>
                    <a:pt x="-1444" y="78253"/>
                    <a:pt x="-1867" y="69180"/>
                    <a:pt x="3454" y="63316"/>
                  </a:cubicBezTo>
                  <a:cubicBezTo>
                    <a:pt x="8811" y="57525"/>
                    <a:pt x="17835" y="57091"/>
                    <a:pt x="23723" y="62351"/>
                  </a:cubicBezTo>
                  <a:cubicBezTo>
                    <a:pt x="24327" y="62351"/>
                    <a:pt x="75844" y="108801"/>
                    <a:pt x="134239" y="98546"/>
                  </a:cubicBezTo>
                  <a:cubicBezTo>
                    <a:pt x="173329" y="91910"/>
                    <a:pt x="207956" y="61627"/>
                    <a:pt x="236791" y="8541"/>
                  </a:cubicBezTo>
                  <a:cubicBezTo>
                    <a:pt x="240543" y="1556"/>
                    <a:pt x="249254" y="-1063"/>
                    <a:pt x="256240" y="2690"/>
                  </a:cubicBezTo>
                  <a:cubicBezTo>
                    <a:pt x="256264" y="2714"/>
                    <a:pt x="256300" y="2726"/>
                    <a:pt x="256336" y="2750"/>
                  </a:cubicBezTo>
                  <a:cubicBezTo>
                    <a:pt x="263298" y="6574"/>
                    <a:pt x="265892" y="15298"/>
                    <a:pt x="262128" y="22296"/>
                  </a:cubicBezTo>
                  <a:cubicBezTo>
                    <a:pt x="230879" y="80087"/>
                    <a:pt x="192513" y="114592"/>
                    <a:pt x="147993" y="125451"/>
                  </a:cubicBezTo>
                  <a:close/>
                </a:path>
              </a:pathLst>
            </a:custGeom>
            <a:solidFill>
              <a:srgbClr val="D6496E"/>
            </a:solidFill>
            <a:ln w="12025" cap="flat">
              <a:noFill/>
              <a:prstDash val="solid"/>
              <a:miter/>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5EDDA52-83FB-E1B0-2953-37F0866E1354}"/>
                </a:ext>
              </a:extLst>
            </p:cNvPr>
            <p:cNvSpPr/>
            <p:nvPr/>
          </p:nvSpPr>
          <p:spPr>
            <a:xfrm>
              <a:off x="1381564" y="2658258"/>
              <a:ext cx="232061" cy="187391"/>
            </a:xfrm>
            <a:custGeom>
              <a:avLst/>
              <a:gdLst>
                <a:gd name="connsiteX0" fmla="*/ 229697 w 232061"/>
                <a:gd name="connsiteY0" fmla="*/ 66968 h 187391"/>
                <a:gd name="connsiteX1" fmla="*/ 137520 w 232061"/>
                <a:gd name="connsiteY1" fmla="*/ 184119 h 187391"/>
                <a:gd name="connsiteX2" fmla="*/ 1789 w 232061"/>
                <a:gd name="connsiteY2" fmla="*/ 122467 h 187391"/>
                <a:gd name="connsiteX3" fmla="*/ 93965 w 232061"/>
                <a:gd name="connsiteY3" fmla="*/ 5195 h 187391"/>
                <a:gd name="connsiteX4" fmla="*/ 229697 w 232061"/>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61" h="187391">
                  <a:moveTo>
                    <a:pt x="229697" y="66968"/>
                  </a:moveTo>
                  <a:cubicBezTo>
                    <a:pt x="241762" y="116313"/>
                    <a:pt x="200379" y="168796"/>
                    <a:pt x="137520" y="184119"/>
                  </a:cubicBezTo>
                  <a:cubicBezTo>
                    <a:pt x="74661" y="199441"/>
                    <a:pt x="13733" y="172054"/>
                    <a:pt x="1789" y="122467"/>
                  </a:cubicBezTo>
                  <a:cubicBezTo>
                    <a:pt x="-10156" y="72880"/>
                    <a:pt x="30986" y="20517"/>
                    <a:pt x="93965" y="5195"/>
                  </a:cubicBezTo>
                  <a:cubicBezTo>
                    <a:pt x="156945" y="-10128"/>
                    <a:pt x="217632" y="17622"/>
                    <a:pt x="229697"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C1B73AF5-5413-3247-CA37-931F5A851118}"/>
                </a:ext>
              </a:extLst>
            </p:cNvPr>
            <p:cNvSpPr/>
            <p:nvPr/>
          </p:nvSpPr>
          <p:spPr>
            <a:xfrm>
              <a:off x="2040888" y="2497793"/>
              <a:ext cx="232094" cy="187391"/>
            </a:xfrm>
            <a:custGeom>
              <a:avLst/>
              <a:gdLst>
                <a:gd name="connsiteX0" fmla="*/ 229725 w 232094"/>
                <a:gd name="connsiteY0" fmla="*/ 66968 h 187391"/>
                <a:gd name="connsiteX1" fmla="*/ 137549 w 232094"/>
                <a:gd name="connsiteY1" fmla="*/ 184119 h 187391"/>
                <a:gd name="connsiteX2" fmla="*/ 1817 w 232094"/>
                <a:gd name="connsiteY2" fmla="*/ 122467 h 187391"/>
                <a:gd name="connsiteX3" fmla="*/ 93994 w 232094"/>
                <a:gd name="connsiteY3" fmla="*/ 5195 h 187391"/>
                <a:gd name="connsiteX4" fmla="*/ 229725 w 232094"/>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94" h="187391">
                  <a:moveTo>
                    <a:pt x="229725" y="66968"/>
                  </a:moveTo>
                  <a:cubicBezTo>
                    <a:pt x="241790" y="116314"/>
                    <a:pt x="200528" y="168796"/>
                    <a:pt x="137549" y="184119"/>
                  </a:cubicBezTo>
                  <a:cubicBezTo>
                    <a:pt x="74569" y="199442"/>
                    <a:pt x="13882" y="172054"/>
                    <a:pt x="1817" y="122467"/>
                  </a:cubicBezTo>
                  <a:cubicBezTo>
                    <a:pt x="-10248" y="72880"/>
                    <a:pt x="31135" y="20518"/>
                    <a:pt x="93994" y="5195"/>
                  </a:cubicBezTo>
                  <a:cubicBezTo>
                    <a:pt x="156852" y="-10127"/>
                    <a:pt x="217781" y="17622"/>
                    <a:pt x="229725"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AFE33CE9-8A67-308C-A186-C31BB72A7A1D}"/>
                </a:ext>
              </a:extLst>
            </p:cNvPr>
            <p:cNvSpPr/>
            <p:nvPr/>
          </p:nvSpPr>
          <p:spPr>
            <a:xfrm>
              <a:off x="1260322" y="2236823"/>
              <a:ext cx="12065" cy="12065"/>
            </a:xfrm>
            <a:custGeom>
              <a:avLst/>
              <a:gdLst>
                <a:gd name="connsiteX0" fmla="*/ -274 w 12065"/>
                <a:gd name="connsiteY0" fmla="*/ 977 h 12065"/>
                <a:gd name="connsiteX1" fmla="*/ -274 w 12065"/>
                <a:gd name="connsiteY1" fmla="*/ 977 h 12065"/>
              </a:gdLst>
              <a:ahLst/>
              <a:cxnLst>
                <a:cxn ang="0">
                  <a:pos x="connsiteX0" y="connsiteY0"/>
                </a:cxn>
                <a:cxn ang="0">
                  <a:pos x="connsiteX1" y="connsiteY1"/>
                </a:cxn>
              </a:cxnLst>
              <a:rect l="l" t="t" r="r" b="b"/>
              <a:pathLst>
                <a:path w="12065" h="12065">
                  <a:moveTo>
                    <a:pt x="-274" y="977"/>
                  </a:moveTo>
                  <a:lnTo>
                    <a:pt x="-274" y="977"/>
                  </a:lnTo>
                  <a:close/>
                </a:path>
              </a:pathLst>
            </a:custGeom>
            <a:solidFill>
              <a:srgbClr val="FCDBE8"/>
            </a:solidFill>
            <a:ln w="12025" cap="flat">
              <a:noFill/>
              <a:prstDash val="solid"/>
              <a:miter/>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7AC2FA35-4728-99BA-940B-0E1D642E2628}"/>
                </a:ext>
              </a:extLst>
            </p:cNvPr>
            <p:cNvSpPr/>
            <p:nvPr/>
          </p:nvSpPr>
          <p:spPr>
            <a:xfrm>
              <a:off x="1066727" y="2236943"/>
              <a:ext cx="1484429" cy="872939"/>
            </a:xfrm>
            <a:custGeom>
              <a:avLst/>
              <a:gdLst>
                <a:gd name="connsiteX0" fmla="*/ 1484156 w 1484429"/>
                <a:gd name="connsiteY0" fmla="*/ 473925 h 872939"/>
                <a:gd name="connsiteX1" fmla="*/ 828906 w 1484429"/>
                <a:gd name="connsiteY1" fmla="*/ 821759 h 872939"/>
                <a:gd name="connsiteX2" fmla="*/ 6797 w 1484429"/>
                <a:gd name="connsiteY2" fmla="*/ 741044 h 872939"/>
                <a:gd name="connsiteX3" fmla="*/ 67122 w 1484429"/>
                <a:gd name="connsiteY3" fmla="*/ 542334 h 872939"/>
                <a:gd name="connsiteX4" fmla="*/ 192839 w 1484429"/>
                <a:gd name="connsiteY4" fmla="*/ 977 h 872939"/>
                <a:gd name="connsiteX5" fmla="*/ 97525 w 1484429"/>
                <a:gd name="connsiteY5" fmla="*/ 410463 h 872939"/>
                <a:gd name="connsiteX6" fmla="*/ 234463 w 1484429"/>
                <a:gd name="connsiteY6" fmla="*/ 570325 h 872939"/>
                <a:gd name="connsiteX7" fmla="*/ 113813 w 1484429"/>
                <a:gd name="connsiteY7" fmla="*/ 674204 h 872939"/>
                <a:gd name="connsiteX8" fmla="*/ 1483312 w 1484429"/>
                <a:gd name="connsiteY8" fmla="*/ 474166 h 8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429" h="872939">
                  <a:moveTo>
                    <a:pt x="1484156" y="473925"/>
                  </a:moveTo>
                  <a:cubicBezTo>
                    <a:pt x="1385826" y="618705"/>
                    <a:pt x="1079617" y="760107"/>
                    <a:pt x="828906" y="821759"/>
                  </a:cubicBezTo>
                  <a:cubicBezTo>
                    <a:pt x="511114" y="899940"/>
                    <a:pt x="67122" y="903197"/>
                    <a:pt x="6797" y="741044"/>
                  </a:cubicBezTo>
                  <a:cubicBezTo>
                    <a:pt x="-17333" y="676738"/>
                    <a:pt x="24653" y="600246"/>
                    <a:pt x="67122" y="542334"/>
                  </a:cubicBezTo>
                  <a:cubicBezTo>
                    <a:pt x="15242" y="287159"/>
                    <a:pt x="83530" y="115836"/>
                    <a:pt x="192839" y="977"/>
                  </a:cubicBezTo>
                  <a:cubicBezTo>
                    <a:pt x="188978" y="7371"/>
                    <a:pt x="41544" y="252653"/>
                    <a:pt x="97525" y="410463"/>
                  </a:cubicBezTo>
                  <a:cubicBezTo>
                    <a:pt x="154231" y="570325"/>
                    <a:pt x="234463" y="570325"/>
                    <a:pt x="234463" y="570325"/>
                  </a:cubicBezTo>
                  <a:cubicBezTo>
                    <a:pt x="234463" y="570325"/>
                    <a:pt x="76653" y="597832"/>
                    <a:pt x="113813" y="674204"/>
                  </a:cubicBezTo>
                  <a:cubicBezTo>
                    <a:pt x="186203" y="822966"/>
                    <a:pt x="1172155" y="743940"/>
                    <a:pt x="1483312" y="474166"/>
                  </a:cubicBezTo>
                  <a:close/>
                </a:path>
              </a:pathLst>
            </a:custGeom>
            <a:solidFill>
              <a:schemeClr val="accent5">
                <a:lumMod val="75000"/>
                <a:alpha val="50000"/>
              </a:schemeClr>
            </a:solidFill>
            <a:ln w="12025" cap="flat">
              <a:noFill/>
              <a:prstDash val="solid"/>
              <a:miter/>
            </a:ln>
          </p:spPr>
          <p:txBody>
            <a:bodyPr rtlCol="0" anchor="ctr"/>
            <a:lstStyle/>
            <a:p>
              <a:endParaRPr lang="zh-CN" altLang="en-US">
                <a:cs typeface="+mn-ea"/>
                <a:sym typeface="+mn-lt"/>
              </a:endParaRPr>
            </a:p>
          </p:txBody>
        </p:sp>
      </p:grpSp>
    </p:spTree>
    <p:extLst>
      <p:ext uri="{BB962C8B-B14F-4D97-AF65-F5344CB8AC3E}">
        <p14:creationId xmlns:p14="http://schemas.microsoft.com/office/powerpoint/2010/main" val="200730494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设立意义</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12</a:t>
            </a:fld>
            <a:endParaRPr lang="en-US" dirty="0">
              <a:cs typeface="+mn-ea"/>
              <a:sym typeface="+mn-lt"/>
            </a:endParaRPr>
          </a:p>
        </p:txBody>
      </p:sp>
      <p:grpSp>
        <p:nvGrpSpPr>
          <p:cNvPr id="190" name="组合 189">
            <a:extLst>
              <a:ext uri="{FF2B5EF4-FFF2-40B4-BE49-F238E27FC236}">
                <a16:creationId xmlns:a16="http://schemas.microsoft.com/office/drawing/2014/main" id="{3F1BEE4A-8C38-8AC1-6002-56873F8E51FB}"/>
              </a:ext>
            </a:extLst>
          </p:cNvPr>
          <p:cNvGrpSpPr/>
          <p:nvPr/>
        </p:nvGrpSpPr>
        <p:grpSpPr>
          <a:xfrm>
            <a:off x="1144653" y="1742797"/>
            <a:ext cx="10090142" cy="4637171"/>
            <a:chOff x="1144653" y="1742797"/>
            <a:chExt cx="10090142" cy="4637171"/>
          </a:xfrm>
        </p:grpSpPr>
        <p:sp>
          <p:nvSpPr>
            <p:cNvPr id="120" name="矩形 119">
              <a:extLst>
                <a:ext uri="{FF2B5EF4-FFF2-40B4-BE49-F238E27FC236}">
                  <a16:creationId xmlns:a16="http://schemas.microsoft.com/office/drawing/2014/main" id="{A907A17C-C5AC-1613-75BE-6F7069CE27E5}"/>
                </a:ext>
              </a:extLst>
            </p:cNvPr>
            <p:cNvSpPr/>
            <p:nvPr/>
          </p:nvSpPr>
          <p:spPr>
            <a:xfrm>
              <a:off x="1144653" y="1742797"/>
              <a:ext cx="7690032" cy="6248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p>
              <a:pPr>
                <a:lnSpc>
                  <a:spcPct val="150000"/>
                </a:lnSpc>
              </a:pPr>
              <a:r>
                <a:rPr kumimoji="1" lang="zh-CN" altLang="en-US" sz="2000" b="1" dirty="0">
                  <a:solidFill>
                    <a:schemeClr val="tx1"/>
                  </a:solidFill>
                  <a:cs typeface="+mn-ea"/>
                  <a:sym typeface="+mn-lt"/>
                </a:rPr>
                <a:t>世界海洋日是联合国大会于</a:t>
              </a:r>
              <a:r>
                <a:rPr kumimoji="1" lang="en-US" altLang="zh-CN" sz="2000" b="1" dirty="0">
                  <a:solidFill>
                    <a:schemeClr val="tx1"/>
                  </a:solidFill>
                  <a:cs typeface="+mn-ea"/>
                  <a:sym typeface="+mn-lt"/>
                </a:rPr>
                <a:t>2008</a:t>
              </a:r>
              <a:r>
                <a:rPr kumimoji="1" lang="zh-CN" altLang="en-US" sz="2000" b="1" dirty="0">
                  <a:solidFill>
                    <a:schemeClr val="tx1"/>
                  </a:solidFill>
                  <a:cs typeface="+mn-ea"/>
                  <a:sym typeface="+mn-lt"/>
                </a:rPr>
                <a:t>年</a:t>
              </a:r>
              <a:r>
                <a:rPr kumimoji="1" lang="en-US" altLang="zh-CN" sz="2000" b="1" dirty="0">
                  <a:solidFill>
                    <a:schemeClr val="tx1"/>
                  </a:solidFill>
                  <a:cs typeface="+mn-ea"/>
                  <a:sym typeface="+mn-lt"/>
                </a:rPr>
                <a:t>6</a:t>
              </a:r>
              <a:r>
                <a:rPr kumimoji="1" lang="zh-CN" altLang="en-US" sz="2000" b="1" dirty="0">
                  <a:solidFill>
                    <a:schemeClr val="tx1"/>
                  </a:solidFill>
                  <a:cs typeface="+mn-ea"/>
                  <a:sym typeface="+mn-lt"/>
                </a:rPr>
                <a:t>月</a:t>
              </a:r>
              <a:r>
                <a:rPr kumimoji="1" lang="en-US" altLang="zh-CN" sz="2000" b="1" dirty="0">
                  <a:solidFill>
                    <a:schemeClr val="tx1"/>
                  </a:solidFill>
                  <a:cs typeface="+mn-ea"/>
                  <a:sym typeface="+mn-lt"/>
                </a:rPr>
                <a:t>8</a:t>
              </a:r>
              <a:r>
                <a:rPr kumimoji="1" lang="zh-CN" altLang="en-US" sz="2000" b="1" dirty="0">
                  <a:solidFill>
                    <a:schemeClr val="tx1"/>
                  </a:solidFill>
                  <a:cs typeface="+mn-ea"/>
                  <a:sym typeface="+mn-lt"/>
                </a:rPr>
                <a:t>日通过决议</a:t>
              </a:r>
              <a:endParaRPr kumimoji="1" lang="en-US" altLang="zh-CN" sz="2000" b="1" dirty="0">
                <a:solidFill>
                  <a:schemeClr val="tx1"/>
                </a:solidFill>
                <a:cs typeface="+mn-ea"/>
                <a:sym typeface="+mn-lt"/>
              </a:endParaRPr>
            </a:p>
          </p:txBody>
        </p:sp>
        <p:grpSp>
          <p:nvGrpSpPr>
            <p:cNvPr id="126" name="组合 125">
              <a:extLst>
                <a:ext uri="{FF2B5EF4-FFF2-40B4-BE49-F238E27FC236}">
                  <a16:creationId xmlns:a16="http://schemas.microsoft.com/office/drawing/2014/main" id="{124AB141-9B90-E02F-9BCD-DEF4F46DBC6B}"/>
                </a:ext>
              </a:extLst>
            </p:cNvPr>
            <p:cNvGrpSpPr/>
            <p:nvPr/>
          </p:nvGrpSpPr>
          <p:grpSpPr>
            <a:xfrm>
              <a:off x="8068039" y="3126552"/>
              <a:ext cx="3166756" cy="2201962"/>
              <a:chOff x="8601320" y="3041993"/>
              <a:chExt cx="3166756" cy="2201962"/>
            </a:xfrm>
          </p:grpSpPr>
          <p:sp>
            <p:nvSpPr>
              <p:cNvPr id="127" name="任意多边形: 形状 126">
                <a:extLst>
                  <a:ext uri="{FF2B5EF4-FFF2-40B4-BE49-F238E27FC236}">
                    <a16:creationId xmlns:a16="http://schemas.microsoft.com/office/drawing/2014/main" id="{E865D845-99D3-094A-9113-70438A8C4217}"/>
                  </a:ext>
                </a:extLst>
              </p:cNvPr>
              <p:cNvSpPr/>
              <p:nvPr/>
            </p:nvSpPr>
            <p:spPr>
              <a:xfrm>
                <a:off x="10996844" y="3983184"/>
                <a:ext cx="771232" cy="1221398"/>
              </a:xfrm>
              <a:custGeom>
                <a:avLst/>
                <a:gdLst>
                  <a:gd name="connsiteX0" fmla="*/ 636757 w 771232"/>
                  <a:gd name="connsiteY0" fmla="*/ 899257 h 1221398"/>
                  <a:gd name="connsiteX1" fmla="*/ 621351 w 771232"/>
                  <a:gd name="connsiteY1" fmla="*/ 663697 h 1221398"/>
                  <a:gd name="connsiteX2" fmla="*/ 646001 w 771232"/>
                  <a:gd name="connsiteY2" fmla="*/ 465420 h 1221398"/>
                  <a:gd name="connsiteX3" fmla="*/ 716099 w 771232"/>
                  <a:gd name="connsiteY3" fmla="*/ 246652 h 1221398"/>
                  <a:gd name="connsiteX4" fmla="*/ 770637 w 771232"/>
                  <a:gd name="connsiteY4" fmla="*/ 4005 h 1221398"/>
                  <a:gd name="connsiteX5" fmla="*/ -596 w 771232"/>
                  <a:gd name="connsiteY5" fmla="*/ 526429 h 1221398"/>
                  <a:gd name="connsiteX6" fmla="*/ 695763 w 771232"/>
                  <a:gd name="connsiteY6" fmla="*/ 1219705 h 1221398"/>
                  <a:gd name="connsiteX7" fmla="*/ 580833 w 771232"/>
                  <a:gd name="connsiteY7" fmla="*/ 1073809 h 1221398"/>
                  <a:gd name="connsiteX8" fmla="*/ 636757 w 771232"/>
                  <a:gd name="connsiteY8" fmla="*/ 899257 h 122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1232" h="1221398">
                    <a:moveTo>
                      <a:pt x="636757" y="899257"/>
                    </a:moveTo>
                    <a:cubicBezTo>
                      <a:pt x="464209" y="794188"/>
                      <a:pt x="621351" y="663697"/>
                      <a:pt x="621351" y="663697"/>
                    </a:cubicBezTo>
                    <a:cubicBezTo>
                      <a:pt x="505035" y="547381"/>
                      <a:pt x="646001" y="465420"/>
                      <a:pt x="646001" y="465420"/>
                    </a:cubicBezTo>
                    <a:cubicBezTo>
                      <a:pt x="557570" y="294258"/>
                      <a:pt x="716099" y="246652"/>
                      <a:pt x="716099" y="246652"/>
                    </a:cubicBezTo>
                    <a:cubicBezTo>
                      <a:pt x="629825" y="111232"/>
                      <a:pt x="770637" y="4005"/>
                      <a:pt x="770637" y="4005"/>
                    </a:cubicBezTo>
                    <a:cubicBezTo>
                      <a:pt x="99237" y="-41289"/>
                      <a:pt x="236505" y="382073"/>
                      <a:pt x="-596" y="526429"/>
                    </a:cubicBezTo>
                    <a:cubicBezTo>
                      <a:pt x="160862" y="733641"/>
                      <a:pt x="101240" y="1261302"/>
                      <a:pt x="695763" y="1219705"/>
                    </a:cubicBezTo>
                    <a:cubicBezTo>
                      <a:pt x="695763" y="1219705"/>
                      <a:pt x="596547" y="1136820"/>
                      <a:pt x="580833" y="1073809"/>
                    </a:cubicBezTo>
                    <a:cubicBezTo>
                      <a:pt x="555105" y="968739"/>
                      <a:pt x="636757" y="899257"/>
                      <a:pt x="636757" y="899257"/>
                    </a:cubicBezTo>
                    <a:close/>
                  </a:path>
                </a:pathLst>
              </a:custGeom>
              <a:solidFill>
                <a:srgbClr val="BD3535"/>
              </a:solidFill>
              <a:ln w="15397" cap="flat">
                <a:noFill/>
                <a:prstDash val="solid"/>
                <a:miter/>
              </a:ln>
            </p:spPr>
            <p:txBody>
              <a:bodyPr rtlCol="0" anchor="ctr"/>
              <a:lstStyle/>
              <a:p>
                <a:endParaRPr lang="zh-CN" altLang="en-US">
                  <a:cs typeface="+mn-ea"/>
                  <a:sym typeface="+mn-lt"/>
                </a:endParaRPr>
              </a:p>
            </p:txBody>
          </p:sp>
          <p:sp>
            <p:nvSpPr>
              <p:cNvPr id="128" name="任意多边形: 形状 127">
                <a:extLst>
                  <a:ext uri="{FF2B5EF4-FFF2-40B4-BE49-F238E27FC236}">
                    <a16:creationId xmlns:a16="http://schemas.microsoft.com/office/drawing/2014/main" id="{8870C416-5B9F-2D8A-BACF-8B87DBF65900}"/>
                  </a:ext>
                </a:extLst>
              </p:cNvPr>
              <p:cNvSpPr/>
              <p:nvPr/>
            </p:nvSpPr>
            <p:spPr>
              <a:xfrm>
                <a:off x="11078343" y="4620058"/>
                <a:ext cx="615322" cy="584463"/>
              </a:xfrm>
              <a:custGeom>
                <a:avLst/>
                <a:gdLst>
                  <a:gd name="connsiteX0" fmla="*/ 614726 w 615322"/>
                  <a:gd name="connsiteY0" fmla="*/ 582831 h 584463"/>
                  <a:gd name="connsiteX1" fmla="*/ -596 w 615322"/>
                  <a:gd name="connsiteY1" fmla="*/ 55171 h 584463"/>
                  <a:gd name="connsiteX2" fmla="*/ 20356 w 615322"/>
                  <a:gd name="connsiteY2" fmla="*/ 632 h 584463"/>
                  <a:gd name="connsiteX3" fmla="*/ 304138 w 615322"/>
                  <a:gd name="connsiteY3" fmla="*/ 322467 h 584463"/>
                  <a:gd name="connsiteX4" fmla="*/ 555258 w 615322"/>
                  <a:gd name="connsiteY4" fmla="*/ 261921 h 584463"/>
                  <a:gd name="connsiteX5" fmla="*/ 499950 w 615322"/>
                  <a:gd name="connsiteY5" fmla="*/ 436473 h 584463"/>
                  <a:gd name="connsiteX6" fmla="*/ 614726 w 615322"/>
                  <a:gd name="connsiteY6" fmla="*/ 582831 h 58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5322" h="584463">
                    <a:moveTo>
                      <a:pt x="614726" y="582831"/>
                    </a:moveTo>
                    <a:cubicBezTo>
                      <a:pt x="146379" y="615184"/>
                      <a:pt x="84754" y="294120"/>
                      <a:pt x="-596" y="55171"/>
                    </a:cubicBezTo>
                    <a:cubicBezTo>
                      <a:pt x="3841" y="36113"/>
                      <a:pt x="10897" y="17764"/>
                      <a:pt x="20356" y="632"/>
                    </a:cubicBezTo>
                    <a:cubicBezTo>
                      <a:pt x="20356" y="632"/>
                      <a:pt x="130973" y="303518"/>
                      <a:pt x="304138" y="322467"/>
                    </a:cubicBezTo>
                    <a:cubicBezTo>
                      <a:pt x="428311" y="336487"/>
                      <a:pt x="555258" y="261921"/>
                      <a:pt x="555258" y="261921"/>
                    </a:cubicBezTo>
                    <a:cubicBezTo>
                      <a:pt x="555258" y="261921"/>
                      <a:pt x="473605" y="331403"/>
                      <a:pt x="499950" y="436473"/>
                    </a:cubicBezTo>
                    <a:cubicBezTo>
                      <a:pt x="516127" y="499946"/>
                      <a:pt x="614726" y="582831"/>
                      <a:pt x="614726" y="582831"/>
                    </a:cubicBezTo>
                    <a:close/>
                  </a:path>
                </a:pathLst>
              </a:custGeom>
              <a:solidFill>
                <a:srgbClr val="AD3131"/>
              </a:solidFill>
              <a:ln w="15397" cap="flat">
                <a:noFill/>
                <a:prstDash val="solid"/>
                <a:miter/>
              </a:ln>
            </p:spPr>
            <p:txBody>
              <a:bodyPr rtlCol="0" anchor="ctr"/>
              <a:lstStyle/>
              <a:p>
                <a:endParaRPr lang="zh-CN" altLang="en-US">
                  <a:cs typeface="+mn-ea"/>
                  <a:sym typeface="+mn-lt"/>
                </a:endParaRPr>
              </a:p>
            </p:txBody>
          </p:sp>
          <p:sp>
            <p:nvSpPr>
              <p:cNvPr id="129" name="任意多边形: 形状 128">
                <a:extLst>
                  <a:ext uri="{FF2B5EF4-FFF2-40B4-BE49-F238E27FC236}">
                    <a16:creationId xmlns:a16="http://schemas.microsoft.com/office/drawing/2014/main" id="{E0795DAA-10AE-EF51-66D1-BCC2C8040356}"/>
                  </a:ext>
                </a:extLst>
              </p:cNvPr>
              <p:cNvSpPr/>
              <p:nvPr/>
            </p:nvSpPr>
            <p:spPr>
              <a:xfrm>
                <a:off x="9774674" y="3254250"/>
                <a:ext cx="1084410" cy="787926"/>
              </a:xfrm>
              <a:custGeom>
                <a:avLst/>
                <a:gdLst>
                  <a:gd name="connsiteX0" fmla="*/ -596 w 1084410"/>
                  <a:gd name="connsiteY0" fmla="*/ 511707 h 787926"/>
                  <a:gd name="connsiteX1" fmla="*/ 533844 w 1084410"/>
                  <a:gd name="connsiteY1" fmla="*/ 5307 h 787926"/>
                  <a:gd name="connsiteX2" fmla="*/ 683900 w 1084410"/>
                  <a:gd name="connsiteY2" fmla="*/ 191875 h 787926"/>
                  <a:gd name="connsiteX3" fmla="*/ 893578 w 1084410"/>
                  <a:gd name="connsiteY3" fmla="*/ 367043 h 787926"/>
                  <a:gd name="connsiteX4" fmla="*/ 1028843 w 1084410"/>
                  <a:gd name="connsiteY4" fmla="*/ 594901 h 787926"/>
                  <a:gd name="connsiteX5" fmla="*/ 1079376 w 1084410"/>
                  <a:gd name="connsiteY5" fmla="*/ 781007 h 787926"/>
                  <a:gd name="connsiteX6" fmla="*/ -596 w 1084410"/>
                  <a:gd name="connsiteY6" fmla="*/ 511707 h 787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410" h="787926">
                    <a:moveTo>
                      <a:pt x="-596" y="511707"/>
                    </a:moveTo>
                    <a:cubicBezTo>
                      <a:pt x="-596" y="511707"/>
                      <a:pt x="256225" y="-56318"/>
                      <a:pt x="533844" y="5307"/>
                    </a:cubicBezTo>
                    <a:cubicBezTo>
                      <a:pt x="533844" y="5307"/>
                      <a:pt x="474992" y="205587"/>
                      <a:pt x="683900" y="191875"/>
                    </a:cubicBezTo>
                    <a:cubicBezTo>
                      <a:pt x="683900" y="191875"/>
                      <a:pt x="691603" y="394621"/>
                      <a:pt x="893578" y="367043"/>
                    </a:cubicBezTo>
                    <a:cubicBezTo>
                      <a:pt x="893578" y="367043"/>
                      <a:pt x="837037" y="560545"/>
                      <a:pt x="1028843" y="594901"/>
                    </a:cubicBezTo>
                    <a:cubicBezTo>
                      <a:pt x="1028843" y="594901"/>
                      <a:pt x="994333" y="719845"/>
                      <a:pt x="1079376" y="781007"/>
                    </a:cubicBezTo>
                    <a:cubicBezTo>
                      <a:pt x="1164418" y="842170"/>
                      <a:pt x="-596" y="511707"/>
                      <a:pt x="-596" y="511707"/>
                    </a:cubicBezTo>
                    <a:close/>
                  </a:path>
                </a:pathLst>
              </a:custGeom>
              <a:solidFill>
                <a:srgbClr val="BD3535"/>
              </a:solidFill>
              <a:ln w="15397" cap="flat">
                <a:noFill/>
                <a:prstDash val="solid"/>
                <a:miter/>
              </a:ln>
            </p:spPr>
            <p:txBody>
              <a:bodyPr rtlCol="0" anchor="ctr"/>
              <a:lstStyle/>
              <a:p>
                <a:endParaRPr lang="zh-CN" altLang="en-US">
                  <a:cs typeface="+mn-ea"/>
                  <a:sym typeface="+mn-lt"/>
                </a:endParaRPr>
              </a:p>
            </p:txBody>
          </p:sp>
          <p:sp>
            <p:nvSpPr>
              <p:cNvPr id="130" name="任意多边形: 形状 129">
                <a:extLst>
                  <a:ext uri="{FF2B5EF4-FFF2-40B4-BE49-F238E27FC236}">
                    <a16:creationId xmlns:a16="http://schemas.microsoft.com/office/drawing/2014/main" id="{D962E516-F3E4-D089-EA22-E6115A631833}"/>
                  </a:ext>
                </a:extLst>
              </p:cNvPr>
              <p:cNvSpPr/>
              <p:nvPr/>
            </p:nvSpPr>
            <p:spPr>
              <a:xfrm>
                <a:off x="9774827" y="3620661"/>
                <a:ext cx="1084426" cy="421482"/>
              </a:xfrm>
              <a:custGeom>
                <a:avLst/>
                <a:gdLst>
                  <a:gd name="connsiteX0" fmla="*/ -596 w 1084426"/>
                  <a:gd name="connsiteY0" fmla="*/ 145296 h 421482"/>
                  <a:gd name="connsiteX1" fmla="*/ 67808 w 1084426"/>
                  <a:gd name="connsiteY1" fmla="*/ 14652 h 421482"/>
                  <a:gd name="connsiteX2" fmla="*/ 512430 w 1084426"/>
                  <a:gd name="connsiteY2" fmla="*/ 86136 h 421482"/>
                  <a:gd name="connsiteX3" fmla="*/ 893424 w 1084426"/>
                  <a:gd name="connsiteY3" fmla="*/ 632 h 421482"/>
                  <a:gd name="connsiteX4" fmla="*/ 1028690 w 1084426"/>
                  <a:gd name="connsiteY4" fmla="*/ 228490 h 421482"/>
                  <a:gd name="connsiteX5" fmla="*/ 1079377 w 1084426"/>
                  <a:gd name="connsiteY5" fmla="*/ 414596 h 421482"/>
                  <a:gd name="connsiteX6" fmla="*/ -596 w 1084426"/>
                  <a:gd name="connsiteY6" fmla="*/ 145296 h 421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4426" h="421482">
                    <a:moveTo>
                      <a:pt x="-596" y="145296"/>
                    </a:moveTo>
                    <a:cubicBezTo>
                      <a:pt x="-596" y="145296"/>
                      <a:pt x="24516" y="89526"/>
                      <a:pt x="67808" y="14652"/>
                    </a:cubicBezTo>
                    <a:cubicBezTo>
                      <a:pt x="67808" y="14652"/>
                      <a:pt x="345119" y="38532"/>
                      <a:pt x="512430" y="86136"/>
                    </a:cubicBezTo>
                    <a:cubicBezTo>
                      <a:pt x="651086" y="125576"/>
                      <a:pt x="815623" y="138055"/>
                      <a:pt x="893424" y="632"/>
                    </a:cubicBezTo>
                    <a:cubicBezTo>
                      <a:pt x="893424" y="632"/>
                      <a:pt x="836884" y="194134"/>
                      <a:pt x="1028690" y="228490"/>
                    </a:cubicBezTo>
                    <a:cubicBezTo>
                      <a:pt x="1028690" y="228490"/>
                      <a:pt x="994180" y="353588"/>
                      <a:pt x="1079377" y="414596"/>
                    </a:cubicBezTo>
                    <a:cubicBezTo>
                      <a:pt x="1164572" y="475605"/>
                      <a:pt x="-596" y="145296"/>
                      <a:pt x="-596" y="145296"/>
                    </a:cubicBezTo>
                    <a:close/>
                  </a:path>
                </a:pathLst>
              </a:custGeom>
              <a:solidFill>
                <a:srgbClr val="AD3131"/>
              </a:solidFill>
              <a:ln w="15397"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cs typeface="+mn-ea"/>
                  <a:sym typeface="+mn-lt"/>
                </a:endParaRPr>
              </a:p>
            </p:txBody>
          </p:sp>
          <p:sp>
            <p:nvSpPr>
              <p:cNvPr id="131" name="任意多边形: 形状 130">
                <a:extLst>
                  <a:ext uri="{FF2B5EF4-FFF2-40B4-BE49-F238E27FC236}">
                    <a16:creationId xmlns:a16="http://schemas.microsoft.com/office/drawing/2014/main" id="{5C0C3D2C-2FA6-B7E1-661E-77C9BC9422E3}"/>
                  </a:ext>
                </a:extLst>
              </p:cNvPr>
              <p:cNvSpPr/>
              <p:nvPr/>
            </p:nvSpPr>
            <p:spPr>
              <a:xfrm>
                <a:off x="8713366" y="3041993"/>
                <a:ext cx="1121546" cy="718247"/>
              </a:xfrm>
              <a:custGeom>
                <a:avLst/>
                <a:gdLst>
                  <a:gd name="connsiteX0" fmla="*/ 1097995 w 1121546"/>
                  <a:gd name="connsiteY0" fmla="*/ 718264 h 718247"/>
                  <a:gd name="connsiteX1" fmla="*/ 1074424 w 1121546"/>
                  <a:gd name="connsiteY1" fmla="*/ 698698 h 718247"/>
                  <a:gd name="connsiteX2" fmla="*/ 727477 w 1121546"/>
                  <a:gd name="connsiteY2" fmla="*/ 100015 h 718247"/>
                  <a:gd name="connsiteX3" fmla="*/ 439382 w 1121546"/>
                  <a:gd name="connsiteY3" fmla="*/ 56569 h 718247"/>
                  <a:gd name="connsiteX4" fmla="*/ 45755 w 1121546"/>
                  <a:gd name="connsiteY4" fmla="*/ 501191 h 718247"/>
                  <a:gd name="connsiteX5" fmla="*/ 14943 w 1121546"/>
                  <a:gd name="connsiteY5" fmla="*/ 513824 h 718247"/>
                  <a:gd name="connsiteX6" fmla="*/ -17 w 1121546"/>
                  <a:gd name="connsiteY6" fmla="*/ 489266 h 718247"/>
                  <a:gd name="connsiteX7" fmla="*/ 615 w 1121546"/>
                  <a:gd name="connsiteY7" fmla="*/ 487171 h 718247"/>
                  <a:gd name="connsiteX8" fmla="*/ 422897 w 1121546"/>
                  <a:gd name="connsiteY8" fmla="*/ 17284 h 718247"/>
                  <a:gd name="connsiteX9" fmla="*/ 752897 w 1121546"/>
                  <a:gd name="connsiteY9" fmla="*/ 65042 h 718247"/>
                  <a:gd name="connsiteX10" fmla="*/ 1120950 w 1121546"/>
                  <a:gd name="connsiteY10" fmla="*/ 696695 h 718247"/>
                  <a:gd name="connsiteX11" fmla="*/ 1099074 w 1121546"/>
                  <a:gd name="connsiteY11" fmla="*/ 718880 h 718247"/>
                  <a:gd name="connsiteX12" fmla="*/ 1098920 w 1121546"/>
                  <a:gd name="connsiteY12" fmla="*/ 718880 h 718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1546" h="718247">
                    <a:moveTo>
                      <a:pt x="1097995" y="718264"/>
                    </a:moveTo>
                    <a:cubicBezTo>
                      <a:pt x="1086256" y="718849"/>
                      <a:pt x="1076011" y="710345"/>
                      <a:pt x="1074424" y="698698"/>
                    </a:cubicBezTo>
                    <a:cubicBezTo>
                      <a:pt x="1056553" y="450659"/>
                      <a:pt x="917127" y="210015"/>
                      <a:pt x="727477" y="100015"/>
                    </a:cubicBezTo>
                    <a:cubicBezTo>
                      <a:pt x="629494" y="43012"/>
                      <a:pt x="529816" y="28068"/>
                      <a:pt x="439382" y="56569"/>
                    </a:cubicBezTo>
                    <a:cubicBezTo>
                      <a:pt x="195965" y="133600"/>
                      <a:pt x="47141" y="497493"/>
                      <a:pt x="45755" y="501191"/>
                    </a:cubicBezTo>
                    <a:cubicBezTo>
                      <a:pt x="40316" y="512745"/>
                      <a:pt x="26928" y="518230"/>
                      <a:pt x="14943" y="513824"/>
                    </a:cubicBezTo>
                    <a:cubicBezTo>
                      <a:pt x="4035" y="511174"/>
                      <a:pt x="-2667" y="500174"/>
                      <a:pt x="-17" y="489266"/>
                    </a:cubicBezTo>
                    <a:cubicBezTo>
                      <a:pt x="152" y="488557"/>
                      <a:pt x="368" y="487849"/>
                      <a:pt x="615" y="487171"/>
                    </a:cubicBezTo>
                    <a:cubicBezTo>
                      <a:pt x="6931" y="471765"/>
                      <a:pt x="158528" y="101093"/>
                      <a:pt x="422897" y="17284"/>
                    </a:cubicBezTo>
                    <a:cubicBezTo>
                      <a:pt x="527813" y="-15840"/>
                      <a:pt x="641973" y="645"/>
                      <a:pt x="752897" y="65042"/>
                    </a:cubicBezTo>
                    <a:cubicBezTo>
                      <a:pt x="954101" y="181975"/>
                      <a:pt x="1102155" y="434790"/>
                      <a:pt x="1120950" y="696695"/>
                    </a:cubicBezTo>
                    <a:cubicBezTo>
                      <a:pt x="1121028" y="708866"/>
                      <a:pt x="1111245" y="718788"/>
                      <a:pt x="1099074" y="718880"/>
                    </a:cubicBezTo>
                    <a:cubicBezTo>
                      <a:pt x="1099028" y="718880"/>
                      <a:pt x="1098966" y="718880"/>
                      <a:pt x="1098920" y="718880"/>
                    </a:cubicBezTo>
                    <a:close/>
                  </a:path>
                </a:pathLst>
              </a:custGeom>
              <a:solidFill>
                <a:srgbClr val="BD3535"/>
              </a:solidFill>
              <a:ln w="15397" cap="flat">
                <a:noFill/>
                <a:prstDash val="solid"/>
                <a:miter/>
              </a:ln>
            </p:spPr>
            <p:txBody>
              <a:bodyPr rtlCol="0" anchor="ctr"/>
              <a:lstStyle/>
              <a:p>
                <a:endParaRPr lang="zh-CN" altLang="en-US">
                  <a:cs typeface="+mn-ea"/>
                  <a:sym typeface="+mn-lt"/>
                </a:endParaRPr>
              </a:p>
            </p:txBody>
          </p:sp>
          <p:sp>
            <p:nvSpPr>
              <p:cNvPr id="132" name="任意多边形: 形状 131">
                <a:extLst>
                  <a:ext uri="{FF2B5EF4-FFF2-40B4-BE49-F238E27FC236}">
                    <a16:creationId xmlns:a16="http://schemas.microsoft.com/office/drawing/2014/main" id="{4DE3ED43-F291-8066-0947-DA7D48F59CF6}"/>
                  </a:ext>
                </a:extLst>
              </p:cNvPr>
              <p:cNvSpPr/>
              <p:nvPr/>
            </p:nvSpPr>
            <p:spPr>
              <a:xfrm>
                <a:off x="8678400" y="3479941"/>
                <a:ext cx="123729" cy="93051"/>
              </a:xfrm>
              <a:custGeom>
                <a:avLst/>
                <a:gdLst>
                  <a:gd name="connsiteX0" fmla="*/ 7541 w 123729"/>
                  <a:gd name="connsiteY0" fmla="*/ 67711 h 93051"/>
                  <a:gd name="connsiteX1" fmla="*/ 5230 w 123729"/>
                  <a:gd name="connsiteY1" fmla="*/ 29811 h 93051"/>
                  <a:gd name="connsiteX2" fmla="*/ 79025 w 123729"/>
                  <a:gd name="connsiteY2" fmla="*/ 1926 h 93051"/>
                  <a:gd name="connsiteX3" fmla="*/ 107373 w 123729"/>
                  <a:gd name="connsiteY3" fmla="*/ 90666 h 93051"/>
                  <a:gd name="connsiteX4" fmla="*/ 7541 w 123729"/>
                  <a:gd name="connsiteY4" fmla="*/ 67711 h 930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729" h="93051">
                    <a:moveTo>
                      <a:pt x="7541" y="67711"/>
                    </a:moveTo>
                    <a:cubicBezTo>
                      <a:pt x="-2365" y="57327"/>
                      <a:pt x="-3335" y="41320"/>
                      <a:pt x="5230" y="29811"/>
                    </a:cubicBezTo>
                    <a:cubicBezTo>
                      <a:pt x="22700" y="7472"/>
                      <a:pt x="51156" y="-3281"/>
                      <a:pt x="79025" y="1926"/>
                    </a:cubicBezTo>
                    <a:cubicBezTo>
                      <a:pt x="104908" y="9629"/>
                      <a:pt x="145888" y="77108"/>
                      <a:pt x="107373" y="90666"/>
                    </a:cubicBezTo>
                    <a:cubicBezTo>
                      <a:pt x="68858" y="104223"/>
                      <a:pt x="7541" y="67711"/>
                      <a:pt x="7541" y="67711"/>
                    </a:cubicBezTo>
                    <a:close/>
                  </a:path>
                </a:pathLst>
              </a:custGeom>
              <a:solidFill>
                <a:srgbClr val="BD3535"/>
              </a:solidFill>
              <a:ln w="15397" cap="flat">
                <a:noFill/>
                <a:prstDash val="solid"/>
                <a:miter/>
              </a:ln>
            </p:spPr>
            <p:txBody>
              <a:bodyPr rtlCol="0" anchor="ctr"/>
              <a:lstStyle/>
              <a:p>
                <a:endParaRPr lang="zh-CN" altLang="en-US">
                  <a:cs typeface="+mn-ea"/>
                  <a:sym typeface="+mn-lt"/>
                </a:endParaRPr>
              </a:p>
            </p:txBody>
          </p:sp>
          <p:sp>
            <p:nvSpPr>
              <p:cNvPr id="133" name="任意多边形: 形状 132">
                <a:extLst>
                  <a:ext uri="{FF2B5EF4-FFF2-40B4-BE49-F238E27FC236}">
                    <a16:creationId xmlns:a16="http://schemas.microsoft.com/office/drawing/2014/main" id="{61FEA3DD-7DFD-B24C-98AA-584636EE2C1C}"/>
                  </a:ext>
                </a:extLst>
              </p:cNvPr>
              <p:cNvSpPr/>
              <p:nvPr/>
            </p:nvSpPr>
            <p:spPr>
              <a:xfrm>
                <a:off x="8601320" y="3504028"/>
                <a:ext cx="198169" cy="261424"/>
              </a:xfrm>
              <a:custGeom>
                <a:avLst/>
                <a:gdLst>
                  <a:gd name="connsiteX0" fmla="*/ 23613 w 198169"/>
                  <a:gd name="connsiteY0" fmla="*/ 94310 h 261424"/>
                  <a:gd name="connsiteX1" fmla="*/ 79999 w 198169"/>
                  <a:gd name="connsiteY1" fmla="*/ 259772 h 261424"/>
                  <a:gd name="connsiteX2" fmla="*/ 196624 w 198169"/>
                  <a:gd name="connsiteY2" fmla="*/ 137756 h 261424"/>
                  <a:gd name="connsiteX3" fmla="*/ 146554 w 198169"/>
                  <a:gd name="connsiteY3" fmla="*/ 2027 h 261424"/>
                  <a:gd name="connsiteX4" fmla="*/ 23613 w 198169"/>
                  <a:gd name="connsiteY4" fmla="*/ 94310 h 2614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69" h="261424">
                    <a:moveTo>
                      <a:pt x="23613" y="94310"/>
                    </a:moveTo>
                    <a:cubicBezTo>
                      <a:pt x="-27073" y="171341"/>
                      <a:pt x="6667" y="248372"/>
                      <a:pt x="79999" y="259772"/>
                    </a:cubicBezTo>
                    <a:cubicBezTo>
                      <a:pt x="150098" y="271018"/>
                      <a:pt x="188767" y="242363"/>
                      <a:pt x="196624" y="137756"/>
                    </a:cubicBezTo>
                    <a:cubicBezTo>
                      <a:pt x="202787" y="56565"/>
                      <a:pt x="178137" y="10346"/>
                      <a:pt x="146554" y="2027"/>
                    </a:cubicBezTo>
                    <a:cubicBezTo>
                      <a:pt x="114971" y="-6292"/>
                      <a:pt x="71064" y="22364"/>
                      <a:pt x="23613" y="94310"/>
                    </a:cubicBezTo>
                    <a:close/>
                  </a:path>
                </a:pathLst>
              </a:custGeom>
              <a:solidFill>
                <a:srgbClr val="FFD671"/>
              </a:solidFill>
              <a:ln w="15397" cap="flat">
                <a:noFill/>
                <a:prstDash val="solid"/>
                <a:miter/>
              </a:ln>
            </p:spPr>
            <p:txBody>
              <a:bodyPr rtlCol="0" anchor="ctr"/>
              <a:lstStyle/>
              <a:p>
                <a:endParaRPr lang="zh-CN" altLang="en-US">
                  <a:cs typeface="+mn-ea"/>
                  <a:sym typeface="+mn-lt"/>
                </a:endParaRPr>
              </a:p>
            </p:txBody>
          </p:sp>
          <p:sp>
            <p:nvSpPr>
              <p:cNvPr id="136" name="任意多边形: 形状 135">
                <a:extLst>
                  <a:ext uri="{FF2B5EF4-FFF2-40B4-BE49-F238E27FC236}">
                    <a16:creationId xmlns:a16="http://schemas.microsoft.com/office/drawing/2014/main" id="{F8FE2C37-19CB-7581-7D49-6023921F57F9}"/>
                  </a:ext>
                </a:extLst>
              </p:cNvPr>
              <p:cNvSpPr/>
              <p:nvPr/>
            </p:nvSpPr>
            <p:spPr>
              <a:xfrm>
                <a:off x="8994513" y="3685619"/>
                <a:ext cx="2159820" cy="1558164"/>
              </a:xfrm>
              <a:custGeom>
                <a:avLst/>
                <a:gdLst>
                  <a:gd name="connsiteX0" fmla="*/ 2156106 w 2159820"/>
                  <a:gd name="connsiteY0" fmla="*/ 889470 h 1558164"/>
                  <a:gd name="connsiteX1" fmla="*/ 1237437 w 2159820"/>
                  <a:gd name="connsiteY1" fmla="*/ 1515730 h 1558164"/>
                  <a:gd name="connsiteX2" fmla="*/ 587142 w 2159820"/>
                  <a:gd name="connsiteY2" fmla="*/ 1539456 h 1558164"/>
                  <a:gd name="connsiteX3" fmla="*/ 5406 w 2159820"/>
                  <a:gd name="connsiteY3" fmla="*/ 860661 h 1558164"/>
                  <a:gd name="connsiteX4" fmla="*/ 124496 w 2159820"/>
                  <a:gd name="connsiteY4" fmla="*/ 618321 h 1558164"/>
                  <a:gd name="connsiteX5" fmla="*/ 131890 w 2159820"/>
                  <a:gd name="connsiteY5" fmla="*/ 450856 h 1558164"/>
                  <a:gd name="connsiteX6" fmla="*/ 268235 w 2159820"/>
                  <a:gd name="connsiteY6" fmla="*/ 361038 h 1558164"/>
                  <a:gd name="connsiteX7" fmla="*/ 564650 w 2159820"/>
                  <a:gd name="connsiteY7" fmla="*/ 21178 h 1558164"/>
                  <a:gd name="connsiteX8" fmla="*/ 1336190 w 2159820"/>
                  <a:gd name="connsiteY8" fmla="*/ 80338 h 1558164"/>
                  <a:gd name="connsiteX9" fmla="*/ 2020686 w 2159820"/>
                  <a:gd name="connsiteY9" fmla="*/ 532663 h 1558164"/>
                  <a:gd name="connsiteX10" fmla="*/ 2156106 w 2159820"/>
                  <a:gd name="connsiteY10" fmla="*/ 889470 h 1558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820" h="1558164">
                    <a:moveTo>
                      <a:pt x="2156106" y="889470"/>
                    </a:moveTo>
                    <a:cubicBezTo>
                      <a:pt x="2104187" y="1223322"/>
                      <a:pt x="1586078" y="1455646"/>
                      <a:pt x="1237437" y="1515730"/>
                    </a:cubicBezTo>
                    <a:cubicBezTo>
                      <a:pt x="1089075" y="1541459"/>
                      <a:pt x="795125" y="1583826"/>
                      <a:pt x="587142" y="1539456"/>
                    </a:cubicBezTo>
                    <a:cubicBezTo>
                      <a:pt x="238809" y="1465198"/>
                      <a:pt x="-45896" y="1295730"/>
                      <a:pt x="5406" y="860661"/>
                    </a:cubicBezTo>
                    <a:cubicBezTo>
                      <a:pt x="5406" y="860661"/>
                      <a:pt x="152072" y="761598"/>
                      <a:pt x="124496" y="618321"/>
                    </a:cubicBezTo>
                    <a:cubicBezTo>
                      <a:pt x="97997" y="595829"/>
                      <a:pt x="48389" y="499694"/>
                      <a:pt x="131890" y="450856"/>
                    </a:cubicBezTo>
                    <a:cubicBezTo>
                      <a:pt x="164244" y="425437"/>
                      <a:pt x="262535" y="404638"/>
                      <a:pt x="268235" y="361038"/>
                    </a:cubicBezTo>
                    <a:cubicBezTo>
                      <a:pt x="297969" y="275688"/>
                      <a:pt x="174566" y="92663"/>
                      <a:pt x="564650" y="21178"/>
                    </a:cubicBezTo>
                    <a:cubicBezTo>
                      <a:pt x="795742" y="-21034"/>
                      <a:pt x="1079215" y="3308"/>
                      <a:pt x="1336190" y="80338"/>
                    </a:cubicBezTo>
                    <a:cubicBezTo>
                      <a:pt x="1598094" y="159218"/>
                      <a:pt x="1855377" y="296025"/>
                      <a:pt x="2020686" y="532663"/>
                    </a:cubicBezTo>
                    <a:cubicBezTo>
                      <a:pt x="2089397" y="633266"/>
                      <a:pt x="2176904" y="762215"/>
                      <a:pt x="2156106" y="889470"/>
                    </a:cubicBezTo>
                    <a:close/>
                  </a:path>
                </a:pathLst>
              </a:custGeom>
              <a:solidFill>
                <a:srgbClr val="FF9736"/>
              </a:solidFill>
              <a:ln w="15397" cap="flat">
                <a:noFill/>
                <a:prstDash val="solid"/>
                <a:miter/>
              </a:ln>
            </p:spPr>
            <p:txBody>
              <a:bodyPr rtlCol="0" anchor="ctr"/>
              <a:lstStyle/>
              <a:p>
                <a:endParaRPr lang="zh-CN" altLang="en-US">
                  <a:cs typeface="+mn-ea"/>
                  <a:sym typeface="+mn-lt"/>
                </a:endParaRPr>
              </a:p>
            </p:txBody>
          </p:sp>
          <p:sp>
            <p:nvSpPr>
              <p:cNvPr id="137" name="任意多边形: 形状 136">
                <a:extLst>
                  <a:ext uri="{FF2B5EF4-FFF2-40B4-BE49-F238E27FC236}">
                    <a16:creationId xmlns:a16="http://schemas.microsoft.com/office/drawing/2014/main" id="{27627062-6A29-0906-3FF4-54A704F1821E}"/>
                  </a:ext>
                </a:extLst>
              </p:cNvPr>
              <p:cNvSpPr/>
              <p:nvPr/>
            </p:nvSpPr>
            <p:spPr>
              <a:xfrm>
                <a:off x="8994699" y="4188224"/>
                <a:ext cx="1617760" cy="1055731"/>
              </a:xfrm>
              <a:custGeom>
                <a:avLst/>
                <a:gdLst>
                  <a:gd name="connsiteX0" fmla="*/ 223833 w 1617760"/>
                  <a:gd name="connsiteY0" fmla="*/ 604554 h 1055731"/>
                  <a:gd name="connsiteX1" fmla="*/ 223833 w 1617760"/>
                  <a:gd name="connsiteY1" fmla="*/ 604554 h 1055731"/>
                  <a:gd name="connsiteX2" fmla="*/ 909253 w 1617760"/>
                  <a:gd name="connsiteY2" fmla="*/ 316920 h 1055731"/>
                  <a:gd name="connsiteX3" fmla="*/ 894832 w 1617760"/>
                  <a:gd name="connsiteY3" fmla="*/ 265972 h 1055731"/>
                  <a:gd name="connsiteX4" fmla="*/ 866732 w 1617760"/>
                  <a:gd name="connsiteY4" fmla="*/ 262537 h 1055731"/>
                  <a:gd name="connsiteX5" fmla="*/ 88566 w 1617760"/>
                  <a:gd name="connsiteY5" fmla="*/ 632 h 1055731"/>
                  <a:gd name="connsiteX6" fmla="*/ 88566 w 1617760"/>
                  <a:gd name="connsiteY6" fmla="*/ 632 h 1055731"/>
                  <a:gd name="connsiteX7" fmla="*/ 124463 w 1617760"/>
                  <a:gd name="connsiteY7" fmla="*/ 115408 h 1055731"/>
                  <a:gd name="connsiteX8" fmla="*/ 5373 w 1617760"/>
                  <a:gd name="connsiteY8" fmla="*/ 357747 h 1055731"/>
                  <a:gd name="connsiteX9" fmla="*/ -173 w 1617760"/>
                  <a:gd name="connsiteY9" fmla="*/ 482537 h 1055731"/>
                  <a:gd name="connsiteX10" fmla="*/ -173 w 1617760"/>
                  <a:gd name="connsiteY10" fmla="*/ 482537 h 1055731"/>
                  <a:gd name="connsiteX11" fmla="*/ 587264 w 1617760"/>
                  <a:gd name="connsiteY11" fmla="*/ 1037158 h 1055731"/>
                  <a:gd name="connsiteX12" fmla="*/ 1237404 w 1617760"/>
                  <a:gd name="connsiteY12" fmla="*/ 1013279 h 1055731"/>
                  <a:gd name="connsiteX13" fmla="*/ 1617165 w 1617760"/>
                  <a:gd name="connsiteY13" fmla="*/ 899119 h 1055731"/>
                  <a:gd name="connsiteX14" fmla="*/ 223986 w 1617760"/>
                  <a:gd name="connsiteY14" fmla="*/ 756767 h 1055731"/>
                  <a:gd name="connsiteX15" fmla="*/ 223833 w 1617760"/>
                  <a:gd name="connsiteY15" fmla="*/ 604554 h 105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17760" h="1055731">
                    <a:moveTo>
                      <a:pt x="223833" y="604554"/>
                    </a:moveTo>
                    <a:lnTo>
                      <a:pt x="223833" y="604554"/>
                    </a:lnTo>
                    <a:cubicBezTo>
                      <a:pt x="624393" y="764315"/>
                      <a:pt x="826675" y="465899"/>
                      <a:pt x="909253" y="316920"/>
                    </a:cubicBezTo>
                    <a:cubicBezTo>
                      <a:pt x="919343" y="298864"/>
                      <a:pt x="912888" y="276064"/>
                      <a:pt x="894832" y="265972"/>
                    </a:cubicBezTo>
                    <a:cubicBezTo>
                      <a:pt x="886282" y="261196"/>
                      <a:pt x="876191" y="259964"/>
                      <a:pt x="866732" y="262537"/>
                    </a:cubicBezTo>
                    <a:cubicBezTo>
                      <a:pt x="331368" y="406276"/>
                      <a:pt x="88566" y="632"/>
                      <a:pt x="88566" y="632"/>
                    </a:cubicBezTo>
                    <a:lnTo>
                      <a:pt x="88566" y="632"/>
                    </a:lnTo>
                    <a:cubicBezTo>
                      <a:pt x="75779" y="46851"/>
                      <a:pt x="105821" y="99694"/>
                      <a:pt x="124463" y="115408"/>
                    </a:cubicBezTo>
                    <a:cubicBezTo>
                      <a:pt x="152040" y="258686"/>
                      <a:pt x="5373" y="357747"/>
                      <a:pt x="5373" y="357747"/>
                    </a:cubicBezTo>
                    <a:cubicBezTo>
                      <a:pt x="335" y="399144"/>
                      <a:pt x="-1513" y="440864"/>
                      <a:pt x="-173" y="482537"/>
                    </a:cubicBezTo>
                    <a:lnTo>
                      <a:pt x="-173" y="482537"/>
                    </a:lnTo>
                    <a:cubicBezTo>
                      <a:pt x="12614" y="826402"/>
                      <a:pt x="274365" y="969834"/>
                      <a:pt x="587264" y="1037158"/>
                    </a:cubicBezTo>
                    <a:cubicBezTo>
                      <a:pt x="795093" y="1081374"/>
                      <a:pt x="1089042" y="1038853"/>
                      <a:pt x="1237404" y="1013279"/>
                    </a:cubicBezTo>
                    <a:cubicBezTo>
                      <a:pt x="1367878" y="989615"/>
                      <a:pt x="1495272" y="951331"/>
                      <a:pt x="1617165" y="899119"/>
                    </a:cubicBezTo>
                    <a:cubicBezTo>
                      <a:pt x="695415" y="1099399"/>
                      <a:pt x="339532" y="927929"/>
                      <a:pt x="223986" y="756767"/>
                    </a:cubicBezTo>
                    <a:cubicBezTo>
                      <a:pt x="200569" y="722257"/>
                      <a:pt x="188861" y="627046"/>
                      <a:pt x="223833" y="604554"/>
                    </a:cubicBezTo>
                    <a:close/>
                  </a:path>
                </a:pathLst>
              </a:custGeom>
              <a:solidFill>
                <a:srgbClr val="F07D30"/>
              </a:solidFill>
              <a:ln w="15397"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cs typeface="+mn-ea"/>
                  <a:sym typeface="+mn-lt"/>
                </a:endParaRPr>
              </a:p>
            </p:txBody>
          </p:sp>
          <p:sp>
            <p:nvSpPr>
              <p:cNvPr id="138" name="任意多边形: 形状 137">
                <a:extLst>
                  <a:ext uri="{FF2B5EF4-FFF2-40B4-BE49-F238E27FC236}">
                    <a16:creationId xmlns:a16="http://schemas.microsoft.com/office/drawing/2014/main" id="{98C74917-EABC-3F65-2905-8B01B90DA207}"/>
                  </a:ext>
                </a:extLst>
              </p:cNvPr>
              <p:cNvSpPr/>
              <p:nvPr/>
            </p:nvSpPr>
            <p:spPr>
              <a:xfrm>
                <a:off x="9571693" y="3941263"/>
                <a:ext cx="177163" cy="359887"/>
              </a:xfrm>
              <a:custGeom>
                <a:avLst/>
                <a:gdLst>
                  <a:gd name="connsiteX0" fmla="*/ 100859 w 177163"/>
                  <a:gd name="connsiteY0" fmla="*/ 632 h 359887"/>
                  <a:gd name="connsiteX1" fmla="*/ 118268 w 177163"/>
                  <a:gd name="connsiteY1" fmla="*/ 360520 h 359887"/>
                  <a:gd name="connsiteX2" fmla="*/ 718 w 177163"/>
                  <a:gd name="connsiteY2" fmla="*/ 257607 h 359887"/>
                  <a:gd name="connsiteX3" fmla="*/ 100859 w 177163"/>
                  <a:gd name="connsiteY3" fmla="*/ 632 h 359887"/>
                </a:gdLst>
                <a:ahLst/>
                <a:cxnLst>
                  <a:cxn ang="0">
                    <a:pos x="connsiteX0" y="connsiteY0"/>
                  </a:cxn>
                  <a:cxn ang="0">
                    <a:pos x="connsiteX1" y="connsiteY1"/>
                  </a:cxn>
                  <a:cxn ang="0">
                    <a:pos x="connsiteX2" y="connsiteY2"/>
                  </a:cxn>
                  <a:cxn ang="0">
                    <a:pos x="connsiteX3" y="connsiteY3"/>
                  </a:cxn>
                </a:cxnLst>
                <a:rect l="l" t="t" r="r" b="b"/>
                <a:pathLst>
                  <a:path w="177163" h="359887">
                    <a:moveTo>
                      <a:pt x="100859" y="632"/>
                    </a:moveTo>
                    <a:cubicBezTo>
                      <a:pt x="100859" y="632"/>
                      <a:pt x="258926" y="149764"/>
                      <a:pt x="118268" y="360520"/>
                    </a:cubicBezTo>
                    <a:cubicBezTo>
                      <a:pt x="118268" y="360520"/>
                      <a:pt x="15509" y="276557"/>
                      <a:pt x="718" y="257607"/>
                    </a:cubicBezTo>
                    <a:cubicBezTo>
                      <a:pt x="-14072" y="238658"/>
                      <a:pt x="100859" y="632"/>
                      <a:pt x="100859" y="632"/>
                    </a:cubicBezTo>
                    <a:close/>
                  </a:path>
                </a:pathLst>
              </a:custGeom>
              <a:solidFill>
                <a:srgbClr val="F0D3E4"/>
              </a:solidFill>
              <a:ln w="15397" cap="flat">
                <a:noFill/>
                <a:prstDash val="solid"/>
                <a:miter/>
              </a:ln>
            </p:spPr>
            <p:txBody>
              <a:bodyPr rtlCol="0" anchor="ctr"/>
              <a:lstStyle/>
              <a:p>
                <a:endParaRPr lang="zh-CN" altLang="en-US">
                  <a:cs typeface="+mn-ea"/>
                  <a:sym typeface="+mn-lt"/>
                </a:endParaRPr>
              </a:p>
            </p:txBody>
          </p:sp>
          <p:sp>
            <p:nvSpPr>
              <p:cNvPr id="139" name="任意多边形: 形状 138">
                <a:extLst>
                  <a:ext uri="{FF2B5EF4-FFF2-40B4-BE49-F238E27FC236}">
                    <a16:creationId xmlns:a16="http://schemas.microsoft.com/office/drawing/2014/main" id="{D21B92E1-489E-0F61-B945-A1E4B8FC0569}"/>
                  </a:ext>
                </a:extLst>
              </p:cNvPr>
              <p:cNvSpPr/>
              <p:nvPr/>
            </p:nvSpPr>
            <p:spPr>
              <a:xfrm>
                <a:off x="9000515" y="4268798"/>
                <a:ext cx="871525" cy="504515"/>
              </a:xfrm>
              <a:custGeom>
                <a:avLst/>
                <a:gdLst>
                  <a:gd name="connsiteX0" fmla="*/ 870930 w 871525"/>
                  <a:gd name="connsiteY0" fmla="*/ 225254 h 504515"/>
                  <a:gd name="connsiteX1" fmla="*/ -596 w 871525"/>
                  <a:gd name="connsiteY1" fmla="*/ 277482 h 504515"/>
                  <a:gd name="connsiteX2" fmla="*/ 85678 w 871525"/>
                  <a:gd name="connsiteY2" fmla="*/ 166864 h 504515"/>
                  <a:gd name="connsiteX3" fmla="*/ 92457 w 871525"/>
                  <a:gd name="connsiteY3" fmla="*/ 632 h 504515"/>
                  <a:gd name="connsiteX4" fmla="*/ 870930 w 871525"/>
                  <a:gd name="connsiteY4" fmla="*/ 225254 h 504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1525" h="504515">
                    <a:moveTo>
                      <a:pt x="870930" y="225254"/>
                    </a:moveTo>
                    <a:cubicBezTo>
                      <a:pt x="642457" y="539232"/>
                      <a:pt x="283031" y="632439"/>
                      <a:pt x="-596" y="277482"/>
                    </a:cubicBezTo>
                    <a:cubicBezTo>
                      <a:pt x="-596" y="277482"/>
                      <a:pt x="62878" y="230185"/>
                      <a:pt x="85678" y="166864"/>
                    </a:cubicBezTo>
                    <a:cubicBezTo>
                      <a:pt x="105090" y="112790"/>
                      <a:pt x="92457" y="632"/>
                      <a:pt x="92457" y="632"/>
                    </a:cubicBezTo>
                    <a:cubicBezTo>
                      <a:pt x="258844" y="233573"/>
                      <a:pt x="580987" y="335716"/>
                      <a:pt x="870930" y="225254"/>
                    </a:cubicBezTo>
                    <a:close/>
                  </a:path>
                </a:pathLst>
              </a:custGeom>
              <a:solidFill>
                <a:srgbClr val="942929"/>
              </a:solidFill>
              <a:ln w="15397" cap="flat">
                <a:noFill/>
                <a:prstDash val="solid"/>
                <a:miter/>
              </a:ln>
            </p:spPr>
            <p:txBody>
              <a:bodyPr rtlCol="0" anchor="ctr"/>
              <a:lstStyle/>
              <a:p>
                <a:endParaRPr lang="zh-CN" altLang="en-US">
                  <a:cs typeface="+mn-ea"/>
                  <a:sym typeface="+mn-lt"/>
                </a:endParaRPr>
              </a:p>
            </p:txBody>
          </p:sp>
          <p:sp>
            <p:nvSpPr>
              <p:cNvPr id="140" name="任意多边形: 形状 139">
                <a:extLst>
                  <a:ext uri="{FF2B5EF4-FFF2-40B4-BE49-F238E27FC236}">
                    <a16:creationId xmlns:a16="http://schemas.microsoft.com/office/drawing/2014/main" id="{7A0EF9C3-DFCD-B42B-081F-2CA26652C0ED}"/>
                  </a:ext>
                </a:extLst>
              </p:cNvPr>
              <p:cNvSpPr/>
              <p:nvPr/>
            </p:nvSpPr>
            <p:spPr>
              <a:xfrm>
                <a:off x="9083861" y="4535880"/>
                <a:ext cx="99703" cy="168450"/>
              </a:xfrm>
              <a:custGeom>
                <a:avLst/>
                <a:gdLst>
                  <a:gd name="connsiteX0" fmla="*/ 99082 w 99703"/>
                  <a:gd name="connsiteY0" fmla="*/ 10246 h 168450"/>
                  <a:gd name="connsiteX1" fmla="*/ 89838 w 99703"/>
                  <a:gd name="connsiteY1" fmla="*/ 169083 h 168450"/>
                  <a:gd name="connsiteX2" fmla="*/ -596 w 99703"/>
                  <a:gd name="connsiteY2" fmla="*/ 100217 h 168450"/>
                  <a:gd name="connsiteX3" fmla="*/ 83368 w 99703"/>
                  <a:gd name="connsiteY3" fmla="*/ 3775 h 168450"/>
                  <a:gd name="connsiteX4" fmla="*/ 95970 w 99703"/>
                  <a:gd name="connsiteY4" fmla="*/ 2758 h 168450"/>
                  <a:gd name="connsiteX5" fmla="*/ 99082 w 99703"/>
                  <a:gd name="connsiteY5" fmla="*/ 10246 h 168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703" h="168450">
                    <a:moveTo>
                      <a:pt x="99082" y="10246"/>
                    </a:moveTo>
                    <a:lnTo>
                      <a:pt x="89838" y="169083"/>
                    </a:lnTo>
                    <a:cubicBezTo>
                      <a:pt x="57578" y="149039"/>
                      <a:pt x="27304" y="125976"/>
                      <a:pt x="-596" y="100217"/>
                    </a:cubicBezTo>
                    <a:lnTo>
                      <a:pt x="83368" y="3775"/>
                    </a:lnTo>
                    <a:cubicBezTo>
                      <a:pt x="86573" y="16"/>
                      <a:pt x="92211" y="-431"/>
                      <a:pt x="95970" y="2758"/>
                    </a:cubicBezTo>
                    <a:cubicBezTo>
                      <a:pt x="98142" y="4607"/>
                      <a:pt x="99298" y="7396"/>
                      <a:pt x="99082" y="10246"/>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41" name="任意多边形: 形状 140">
                <a:extLst>
                  <a:ext uri="{FF2B5EF4-FFF2-40B4-BE49-F238E27FC236}">
                    <a16:creationId xmlns:a16="http://schemas.microsoft.com/office/drawing/2014/main" id="{D497406D-B386-9191-2C1B-49704ED36E3C}"/>
                  </a:ext>
                </a:extLst>
              </p:cNvPr>
              <p:cNvSpPr/>
              <p:nvPr/>
            </p:nvSpPr>
            <p:spPr>
              <a:xfrm>
                <a:off x="9222054" y="4609141"/>
                <a:ext cx="98291" cy="154965"/>
              </a:xfrm>
              <a:custGeom>
                <a:avLst/>
                <a:gdLst>
                  <a:gd name="connsiteX0" fmla="*/ 97696 w 98291"/>
                  <a:gd name="connsiteY0" fmla="*/ 155598 h 154965"/>
                  <a:gd name="connsiteX1" fmla="*/ -596 w 98291"/>
                  <a:gd name="connsiteY1" fmla="*/ 121858 h 154965"/>
                  <a:gd name="connsiteX2" fmla="*/ 74279 w 98291"/>
                  <a:gd name="connsiteY2" fmla="*/ 3076 h 154965"/>
                  <a:gd name="connsiteX3" fmla="*/ 82212 w 98291"/>
                  <a:gd name="connsiteY3" fmla="*/ 1659 h 154965"/>
                  <a:gd name="connsiteX4" fmla="*/ 84601 w 98291"/>
                  <a:gd name="connsiteY4" fmla="*/ 5541 h 154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91" h="154965">
                    <a:moveTo>
                      <a:pt x="97696" y="155598"/>
                    </a:moveTo>
                    <a:cubicBezTo>
                      <a:pt x="63726" y="148233"/>
                      <a:pt x="30741" y="136910"/>
                      <a:pt x="-596" y="121858"/>
                    </a:cubicBezTo>
                    <a:lnTo>
                      <a:pt x="74279" y="3076"/>
                    </a:lnTo>
                    <a:cubicBezTo>
                      <a:pt x="76082" y="488"/>
                      <a:pt x="79625" y="-144"/>
                      <a:pt x="82212" y="1659"/>
                    </a:cubicBezTo>
                    <a:cubicBezTo>
                      <a:pt x="83522" y="2567"/>
                      <a:pt x="84386" y="3969"/>
                      <a:pt x="84601" y="5541"/>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42" name="任意多边形: 形状 141">
                <a:extLst>
                  <a:ext uri="{FF2B5EF4-FFF2-40B4-BE49-F238E27FC236}">
                    <a16:creationId xmlns:a16="http://schemas.microsoft.com/office/drawing/2014/main" id="{8B4CC1CC-BD6A-40CE-D321-A45456C09930}"/>
                  </a:ext>
                </a:extLst>
              </p:cNvPr>
              <p:cNvSpPr/>
              <p:nvPr/>
            </p:nvSpPr>
            <p:spPr>
              <a:xfrm>
                <a:off x="9380584" y="4637166"/>
                <a:ext cx="101218" cy="136098"/>
              </a:xfrm>
              <a:custGeom>
                <a:avLst/>
                <a:gdLst>
                  <a:gd name="connsiteX0" fmla="*/ 100623 w 101218"/>
                  <a:gd name="connsiteY0" fmla="*/ 130192 h 136098"/>
                  <a:gd name="connsiteX1" fmla="*/ -596 w 101218"/>
                  <a:gd name="connsiteY1" fmla="*/ 135892 h 136098"/>
                  <a:gd name="connsiteX2" fmla="*/ 74124 w 101218"/>
                  <a:gd name="connsiteY2" fmla="*/ 3245 h 136098"/>
                  <a:gd name="connsiteX3" fmla="*/ 80795 w 101218"/>
                  <a:gd name="connsiteY3" fmla="*/ 1212 h 136098"/>
                  <a:gd name="connsiteX4" fmla="*/ 83368 w 101218"/>
                  <a:gd name="connsiteY4" fmla="*/ 4940 h 136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218" h="136098">
                    <a:moveTo>
                      <a:pt x="100623" y="130192"/>
                    </a:moveTo>
                    <a:cubicBezTo>
                      <a:pt x="67222" y="136093"/>
                      <a:pt x="33251" y="138018"/>
                      <a:pt x="-596" y="135892"/>
                    </a:cubicBezTo>
                    <a:lnTo>
                      <a:pt x="74124" y="3245"/>
                    </a:lnTo>
                    <a:cubicBezTo>
                      <a:pt x="75403" y="842"/>
                      <a:pt x="78392" y="-67"/>
                      <a:pt x="80795" y="1212"/>
                    </a:cubicBezTo>
                    <a:cubicBezTo>
                      <a:pt x="82212" y="1967"/>
                      <a:pt x="83168" y="3353"/>
                      <a:pt x="83368" y="4940"/>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43" name="任意多边形: 形状 142">
                <a:extLst>
                  <a:ext uri="{FF2B5EF4-FFF2-40B4-BE49-F238E27FC236}">
                    <a16:creationId xmlns:a16="http://schemas.microsoft.com/office/drawing/2014/main" id="{03FD35E8-7F7B-37B3-313A-1FE803938815}"/>
                  </a:ext>
                </a:extLst>
              </p:cNvPr>
              <p:cNvSpPr/>
              <p:nvPr/>
            </p:nvSpPr>
            <p:spPr>
              <a:xfrm>
                <a:off x="9701032" y="4625757"/>
                <a:ext cx="24187" cy="42985"/>
              </a:xfrm>
              <a:custGeom>
                <a:avLst/>
                <a:gdLst>
                  <a:gd name="connsiteX0" fmla="*/ 23592 w 24187"/>
                  <a:gd name="connsiteY0" fmla="*/ 24976 h 42985"/>
                  <a:gd name="connsiteX1" fmla="*/ -596 w 24187"/>
                  <a:gd name="connsiteY1" fmla="*/ 43618 h 42985"/>
                  <a:gd name="connsiteX2" fmla="*/ 7723 w 24187"/>
                  <a:gd name="connsiteY2" fmla="*/ 2482 h 42985"/>
                  <a:gd name="connsiteX3" fmla="*/ 10728 w 24187"/>
                  <a:gd name="connsiteY3" fmla="*/ 711 h 42985"/>
                  <a:gd name="connsiteX4" fmla="*/ 12499 w 24187"/>
                  <a:gd name="connsiteY4" fmla="*/ 2482 h 42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7" h="42985">
                    <a:moveTo>
                      <a:pt x="23592" y="24976"/>
                    </a:moveTo>
                    <a:cubicBezTo>
                      <a:pt x="15581" y="31446"/>
                      <a:pt x="8186" y="37609"/>
                      <a:pt x="-596" y="43618"/>
                    </a:cubicBezTo>
                    <a:lnTo>
                      <a:pt x="7723" y="2482"/>
                    </a:lnTo>
                    <a:cubicBezTo>
                      <a:pt x="8063" y="1158"/>
                      <a:pt x="9403" y="372"/>
                      <a:pt x="10728" y="711"/>
                    </a:cubicBezTo>
                    <a:cubicBezTo>
                      <a:pt x="11591" y="927"/>
                      <a:pt x="12284" y="1605"/>
                      <a:pt x="12499" y="2482"/>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44" name="任意多边形: 形状 143">
                <a:extLst>
                  <a:ext uri="{FF2B5EF4-FFF2-40B4-BE49-F238E27FC236}">
                    <a16:creationId xmlns:a16="http://schemas.microsoft.com/office/drawing/2014/main" id="{7D815088-6D16-474C-9B83-E73ACE76201B}"/>
                  </a:ext>
                </a:extLst>
              </p:cNvPr>
              <p:cNvSpPr/>
              <p:nvPr/>
            </p:nvSpPr>
            <p:spPr>
              <a:xfrm>
                <a:off x="9546971" y="4648840"/>
                <a:ext cx="69943" cy="101246"/>
              </a:xfrm>
              <a:custGeom>
                <a:avLst/>
                <a:gdLst>
                  <a:gd name="connsiteX0" fmla="*/ 69348 w 69943"/>
                  <a:gd name="connsiteY0" fmla="*/ 72607 h 101246"/>
                  <a:gd name="connsiteX1" fmla="*/ -596 w 69943"/>
                  <a:gd name="connsiteY1" fmla="*/ 101879 h 101246"/>
                  <a:gd name="connsiteX2" fmla="*/ 43004 w 69943"/>
                  <a:gd name="connsiteY2" fmla="*/ 4204 h 101246"/>
                  <a:gd name="connsiteX3" fmla="*/ 50152 w 69943"/>
                  <a:gd name="connsiteY3" fmla="*/ 999 h 101246"/>
                  <a:gd name="connsiteX4" fmla="*/ 53634 w 69943"/>
                  <a:gd name="connsiteY4" fmla="*/ 5128 h 10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943" h="101246">
                    <a:moveTo>
                      <a:pt x="69348" y="72607"/>
                    </a:moveTo>
                    <a:cubicBezTo>
                      <a:pt x="46762" y="84039"/>
                      <a:pt x="23392" y="93821"/>
                      <a:pt x="-596" y="101879"/>
                    </a:cubicBezTo>
                    <a:lnTo>
                      <a:pt x="43004" y="4204"/>
                    </a:lnTo>
                    <a:cubicBezTo>
                      <a:pt x="44098" y="1338"/>
                      <a:pt x="47302" y="-94"/>
                      <a:pt x="50152" y="999"/>
                    </a:cubicBezTo>
                    <a:cubicBezTo>
                      <a:pt x="51955" y="1677"/>
                      <a:pt x="53265" y="3233"/>
                      <a:pt x="53634" y="5128"/>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45" name="任意多边形: 形状 144">
                <a:extLst>
                  <a:ext uri="{FF2B5EF4-FFF2-40B4-BE49-F238E27FC236}">
                    <a16:creationId xmlns:a16="http://schemas.microsoft.com/office/drawing/2014/main" id="{3F0DEA0D-E8BA-38F4-5236-2A7099763796}"/>
                  </a:ext>
                </a:extLst>
              </p:cNvPr>
              <p:cNvSpPr/>
              <p:nvPr/>
            </p:nvSpPr>
            <p:spPr>
              <a:xfrm>
                <a:off x="9123301" y="4307159"/>
                <a:ext cx="77800" cy="178367"/>
              </a:xfrm>
              <a:custGeom>
                <a:avLst/>
                <a:gdLst>
                  <a:gd name="connsiteX0" fmla="*/ 77205 w 77800"/>
                  <a:gd name="connsiteY0" fmla="*/ 78126 h 178367"/>
                  <a:gd name="connsiteX1" fmla="*/ 18354 w 77800"/>
                  <a:gd name="connsiteY1" fmla="*/ 176263 h 178367"/>
                  <a:gd name="connsiteX2" fmla="*/ 10281 w 77800"/>
                  <a:gd name="connsiteY2" fmla="*/ 178096 h 178367"/>
                  <a:gd name="connsiteX3" fmla="*/ 7570 w 77800"/>
                  <a:gd name="connsiteY3" fmla="*/ 173644 h 178367"/>
                  <a:gd name="connsiteX4" fmla="*/ -596 w 77800"/>
                  <a:gd name="connsiteY4" fmla="*/ 632 h 178367"/>
                  <a:gd name="connsiteX5" fmla="*/ 77205 w 77800"/>
                  <a:gd name="connsiteY5" fmla="*/ 78126 h 17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00" h="178367">
                    <a:moveTo>
                      <a:pt x="77205" y="78126"/>
                    </a:moveTo>
                    <a:lnTo>
                      <a:pt x="18354" y="176263"/>
                    </a:lnTo>
                    <a:cubicBezTo>
                      <a:pt x="16628" y="179005"/>
                      <a:pt x="13008" y="179822"/>
                      <a:pt x="10281" y="178096"/>
                    </a:cubicBezTo>
                    <a:cubicBezTo>
                      <a:pt x="8725" y="177110"/>
                      <a:pt x="7723" y="175462"/>
                      <a:pt x="7570" y="173644"/>
                    </a:cubicBezTo>
                    <a:lnTo>
                      <a:pt x="-596" y="632"/>
                    </a:lnTo>
                    <a:cubicBezTo>
                      <a:pt x="23068" y="28657"/>
                      <a:pt x="49089" y="54585"/>
                      <a:pt x="77205" y="78126"/>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46" name="任意多边形: 形状 145">
                <a:extLst>
                  <a:ext uri="{FF2B5EF4-FFF2-40B4-BE49-F238E27FC236}">
                    <a16:creationId xmlns:a16="http://schemas.microsoft.com/office/drawing/2014/main" id="{44D887DE-7636-D5E3-AD66-7F0C4ACD69E4}"/>
                  </a:ext>
                </a:extLst>
              </p:cNvPr>
              <p:cNvSpPr/>
              <p:nvPr/>
            </p:nvSpPr>
            <p:spPr>
              <a:xfrm>
                <a:off x="9250862" y="4424554"/>
                <a:ext cx="83811" cy="129396"/>
              </a:xfrm>
              <a:custGeom>
                <a:avLst/>
                <a:gdLst>
                  <a:gd name="connsiteX0" fmla="*/ 83216 w 83811"/>
                  <a:gd name="connsiteY0" fmla="*/ 46543 h 129396"/>
                  <a:gd name="connsiteX1" fmla="*/ 9883 w 83811"/>
                  <a:gd name="connsiteY1" fmla="*/ 128042 h 129396"/>
                  <a:gd name="connsiteX2" fmla="*/ 1393 w 83811"/>
                  <a:gd name="connsiteY2" fmla="*/ 128488 h 129396"/>
                  <a:gd name="connsiteX3" fmla="*/ -594 w 83811"/>
                  <a:gd name="connsiteY3" fmla="*/ 123882 h 129396"/>
                  <a:gd name="connsiteX4" fmla="*/ 3565 w 83811"/>
                  <a:gd name="connsiteY4" fmla="*/ 632 h 129396"/>
                  <a:gd name="connsiteX5" fmla="*/ 83216 w 83811"/>
                  <a:gd name="connsiteY5" fmla="*/ 46543 h 12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11" h="129396">
                    <a:moveTo>
                      <a:pt x="83216" y="46543"/>
                    </a:moveTo>
                    <a:lnTo>
                      <a:pt x="9883" y="128042"/>
                    </a:lnTo>
                    <a:cubicBezTo>
                      <a:pt x="7663" y="130506"/>
                      <a:pt x="3874" y="130706"/>
                      <a:pt x="1393" y="128488"/>
                    </a:cubicBezTo>
                    <a:cubicBezTo>
                      <a:pt x="84" y="127318"/>
                      <a:pt x="-641" y="125638"/>
                      <a:pt x="-594" y="123882"/>
                    </a:cubicBezTo>
                    <a:lnTo>
                      <a:pt x="3565" y="632"/>
                    </a:lnTo>
                    <a:cubicBezTo>
                      <a:pt x="29032" y="17749"/>
                      <a:pt x="55638" y="33093"/>
                      <a:pt x="83216" y="46543"/>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47" name="任意多边形: 形状 146">
                <a:extLst>
                  <a:ext uri="{FF2B5EF4-FFF2-40B4-BE49-F238E27FC236}">
                    <a16:creationId xmlns:a16="http://schemas.microsoft.com/office/drawing/2014/main" id="{85DBD686-AD7C-F1E2-6A80-61BD3849C3AC}"/>
                  </a:ext>
                </a:extLst>
              </p:cNvPr>
              <p:cNvSpPr/>
              <p:nvPr/>
            </p:nvSpPr>
            <p:spPr>
              <a:xfrm>
                <a:off x="9528791" y="4531165"/>
                <a:ext cx="61162" cy="84519"/>
              </a:xfrm>
              <a:custGeom>
                <a:avLst/>
                <a:gdLst>
                  <a:gd name="connsiteX0" fmla="*/ 60566 w 61162"/>
                  <a:gd name="connsiteY0" fmla="*/ 6333 h 84519"/>
                  <a:gd name="connsiteX1" fmla="*/ 14348 w 61162"/>
                  <a:gd name="connsiteY1" fmla="*/ 83363 h 84519"/>
                  <a:gd name="connsiteX2" fmla="*/ 9033 w 61162"/>
                  <a:gd name="connsiteY2" fmla="*/ 84549 h 84519"/>
                  <a:gd name="connsiteX3" fmla="*/ 7262 w 61162"/>
                  <a:gd name="connsiteY3" fmla="*/ 81668 h 84519"/>
                  <a:gd name="connsiteX4" fmla="*/ -596 w 61162"/>
                  <a:gd name="connsiteY4" fmla="*/ 632 h 84519"/>
                  <a:gd name="connsiteX5" fmla="*/ 60566 w 61162"/>
                  <a:gd name="connsiteY5" fmla="*/ 6333 h 84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162" h="84519">
                    <a:moveTo>
                      <a:pt x="60566" y="6333"/>
                    </a:moveTo>
                    <a:lnTo>
                      <a:pt x="14348" y="83363"/>
                    </a:lnTo>
                    <a:cubicBezTo>
                      <a:pt x="13208" y="85166"/>
                      <a:pt x="10836" y="85690"/>
                      <a:pt x="9033" y="84549"/>
                    </a:cubicBezTo>
                    <a:cubicBezTo>
                      <a:pt x="8032" y="83917"/>
                      <a:pt x="7369" y="82855"/>
                      <a:pt x="7262" y="81668"/>
                    </a:cubicBezTo>
                    <a:lnTo>
                      <a:pt x="-596" y="632"/>
                    </a:lnTo>
                    <a:cubicBezTo>
                      <a:pt x="20202" y="3097"/>
                      <a:pt x="40384" y="5100"/>
                      <a:pt x="60566" y="6333"/>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64F65AF3-1A71-0E5A-9B38-C082CE343D3E}"/>
                  </a:ext>
                </a:extLst>
              </p:cNvPr>
              <p:cNvSpPr/>
              <p:nvPr/>
            </p:nvSpPr>
            <p:spPr>
              <a:xfrm>
                <a:off x="9775444" y="4516221"/>
                <a:ext cx="25266" cy="31793"/>
              </a:xfrm>
              <a:custGeom>
                <a:avLst/>
                <a:gdLst>
                  <a:gd name="connsiteX0" fmla="*/ 24671 w 25266"/>
                  <a:gd name="connsiteY0" fmla="*/ 632 h 31793"/>
                  <a:gd name="connsiteX1" fmla="*/ 6029 w 25266"/>
                  <a:gd name="connsiteY1" fmla="*/ 31445 h 31793"/>
                  <a:gd name="connsiteX2" fmla="*/ 2809 w 25266"/>
                  <a:gd name="connsiteY2" fmla="*/ 31999 h 31793"/>
                  <a:gd name="connsiteX3" fmla="*/ 1869 w 25266"/>
                  <a:gd name="connsiteY3" fmla="*/ 30520 h 31793"/>
                  <a:gd name="connsiteX4" fmla="*/ -596 w 25266"/>
                  <a:gd name="connsiteY4" fmla="*/ 6178 h 31793"/>
                  <a:gd name="connsiteX5" fmla="*/ 24671 w 25266"/>
                  <a:gd name="connsiteY5" fmla="*/ 632 h 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66" h="31793">
                    <a:moveTo>
                      <a:pt x="24671" y="632"/>
                    </a:moveTo>
                    <a:lnTo>
                      <a:pt x="6029" y="31445"/>
                    </a:lnTo>
                    <a:cubicBezTo>
                      <a:pt x="5289" y="32492"/>
                      <a:pt x="3841" y="32739"/>
                      <a:pt x="2809" y="31999"/>
                    </a:cubicBezTo>
                    <a:cubicBezTo>
                      <a:pt x="2316" y="31645"/>
                      <a:pt x="1977" y="31121"/>
                      <a:pt x="1869" y="30520"/>
                    </a:cubicBezTo>
                    <a:lnTo>
                      <a:pt x="-596" y="6178"/>
                    </a:lnTo>
                    <a:cubicBezTo>
                      <a:pt x="7878" y="4792"/>
                      <a:pt x="16505" y="2789"/>
                      <a:pt x="24671" y="632"/>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49" name="任意多边形: 形状 148">
                <a:extLst>
                  <a:ext uri="{FF2B5EF4-FFF2-40B4-BE49-F238E27FC236}">
                    <a16:creationId xmlns:a16="http://schemas.microsoft.com/office/drawing/2014/main" id="{B3125B11-1C38-DFD2-A0AA-D6B06EE094C9}"/>
                  </a:ext>
                </a:extLst>
              </p:cNvPr>
              <p:cNvSpPr/>
              <p:nvPr/>
            </p:nvSpPr>
            <p:spPr>
              <a:xfrm>
                <a:off x="9654505" y="4535324"/>
                <a:ext cx="36050" cy="48743"/>
              </a:xfrm>
              <a:custGeom>
                <a:avLst/>
                <a:gdLst>
                  <a:gd name="connsiteX0" fmla="*/ 35455 w 36050"/>
                  <a:gd name="connsiteY0" fmla="*/ 632 h 48743"/>
                  <a:gd name="connsiteX1" fmla="*/ 6954 w 36050"/>
                  <a:gd name="connsiteY1" fmla="*/ 48392 h 48743"/>
                  <a:gd name="connsiteX2" fmla="*/ 4704 w 36050"/>
                  <a:gd name="connsiteY2" fmla="*/ 49223 h 48743"/>
                  <a:gd name="connsiteX3" fmla="*/ 3873 w 36050"/>
                  <a:gd name="connsiteY3" fmla="*/ 48392 h 48743"/>
                  <a:gd name="connsiteX4" fmla="*/ -596 w 36050"/>
                  <a:gd name="connsiteY4" fmla="*/ 3560 h 48743"/>
                  <a:gd name="connsiteX5" fmla="*/ 35455 w 36050"/>
                  <a:gd name="connsiteY5" fmla="*/ 632 h 4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050" h="48743">
                    <a:moveTo>
                      <a:pt x="35455" y="632"/>
                    </a:moveTo>
                    <a:lnTo>
                      <a:pt x="6954" y="48392"/>
                    </a:lnTo>
                    <a:cubicBezTo>
                      <a:pt x="6569" y="49239"/>
                      <a:pt x="5552" y="49609"/>
                      <a:pt x="4704" y="49223"/>
                    </a:cubicBezTo>
                    <a:cubicBezTo>
                      <a:pt x="4334" y="49054"/>
                      <a:pt x="4042" y="48762"/>
                      <a:pt x="3873" y="48392"/>
                    </a:cubicBezTo>
                    <a:lnTo>
                      <a:pt x="-596" y="3560"/>
                    </a:lnTo>
                    <a:cubicBezTo>
                      <a:pt x="11422" y="2743"/>
                      <a:pt x="23438" y="1757"/>
                      <a:pt x="35455" y="632"/>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F148A521-9F05-C1EA-6856-1C6485ABA99A}"/>
                  </a:ext>
                </a:extLst>
              </p:cNvPr>
              <p:cNvSpPr/>
              <p:nvPr/>
            </p:nvSpPr>
            <p:spPr>
              <a:xfrm>
                <a:off x="9385203" y="4492958"/>
                <a:ext cx="73181" cy="97083"/>
              </a:xfrm>
              <a:custGeom>
                <a:avLst/>
                <a:gdLst>
                  <a:gd name="connsiteX0" fmla="*/ 72586 w 73181"/>
                  <a:gd name="connsiteY0" fmla="*/ 23742 h 97083"/>
                  <a:gd name="connsiteX1" fmla="*/ 7264 w 73181"/>
                  <a:gd name="connsiteY1" fmla="*/ 96151 h 97083"/>
                  <a:gd name="connsiteX2" fmla="*/ 963 w 73181"/>
                  <a:gd name="connsiteY2" fmla="*/ 96643 h 97083"/>
                  <a:gd name="connsiteX3" fmla="*/ -593 w 73181"/>
                  <a:gd name="connsiteY3" fmla="*/ 93069 h 97083"/>
                  <a:gd name="connsiteX4" fmla="*/ 2643 w 73181"/>
                  <a:gd name="connsiteY4" fmla="*/ 632 h 97083"/>
                  <a:gd name="connsiteX5" fmla="*/ 72586 w 73181"/>
                  <a:gd name="connsiteY5" fmla="*/ 23742 h 97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181" h="97083">
                    <a:moveTo>
                      <a:pt x="72586" y="23742"/>
                    </a:moveTo>
                    <a:lnTo>
                      <a:pt x="7264" y="96151"/>
                    </a:lnTo>
                    <a:cubicBezTo>
                      <a:pt x="5662" y="98030"/>
                      <a:pt x="2843" y="98246"/>
                      <a:pt x="963" y="96643"/>
                    </a:cubicBezTo>
                    <a:cubicBezTo>
                      <a:pt x="-69" y="95750"/>
                      <a:pt x="-639" y="94440"/>
                      <a:pt x="-593" y="93069"/>
                    </a:cubicBezTo>
                    <a:lnTo>
                      <a:pt x="2643" y="632"/>
                    </a:lnTo>
                    <a:cubicBezTo>
                      <a:pt x="25520" y="9614"/>
                      <a:pt x="48861" y="17317"/>
                      <a:pt x="72586" y="23742"/>
                    </a:cubicBezTo>
                    <a:close/>
                  </a:path>
                </a:pathLst>
              </a:custGeom>
              <a:solidFill>
                <a:srgbClr val="F4FFFF"/>
              </a:solidFill>
              <a:ln w="15397" cap="flat">
                <a:noFill/>
                <a:prstDash val="solid"/>
                <a:miter/>
              </a:ln>
            </p:spPr>
            <p:txBody>
              <a:bodyPr rtlCol="0" anchor="ctr"/>
              <a:lstStyle/>
              <a:p>
                <a:endParaRPr lang="zh-CN" altLang="en-US">
                  <a:cs typeface="+mn-ea"/>
                  <a:sym typeface="+mn-lt"/>
                </a:endParaRPr>
              </a:p>
            </p:txBody>
          </p:sp>
          <p:grpSp>
            <p:nvGrpSpPr>
              <p:cNvPr id="151" name="组合 150">
                <a:extLst>
                  <a:ext uri="{FF2B5EF4-FFF2-40B4-BE49-F238E27FC236}">
                    <a16:creationId xmlns:a16="http://schemas.microsoft.com/office/drawing/2014/main" id="{F029D34D-56E7-FA54-26C7-3279D41FC034}"/>
                  </a:ext>
                </a:extLst>
              </p:cNvPr>
              <p:cNvGrpSpPr/>
              <p:nvPr/>
            </p:nvGrpSpPr>
            <p:grpSpPr>
              <a:xfrm>
                <a:off x="9126998" y="3765016"/>
                <a:ext cx="2026829" cy="1352848"/>
                <a:chOff x="9126998" y="3765016"/>
                <a:chExt cx="2026829" cy="1352848"/>
              </a:xfrm>
              <a:solidFill>
                <a:srgbClr val="B3B3B3"/>
              </a:solidFill>
            </p:grpSpPr>
            <p:sp>
              <p:nvSpPr>
                <p:cNvPr id="152" name="任意多边形: 形状 151">
                  <a:extLst>
                    <a:ext uri="{FF2B5EF4-FFF2-40B4-BE49-F238E27FC236}">
                      <a16:creationId xmlns:a16="http://schemas.microsoft.com/office/drawing/2014/main" id="{645674E3-834D-0988-3BB8-42DE3E67D789}"/>
                    </a:ext>
                  </a:extLst>
                </p:cNvPr>
                <p:cNvSpPr/>
                <p:nvPr/>
              </p:nvSpPr>
              <p:spPr>
                <a:xfrm>
                  <a:off x="9161354" y="4852846"/>
                  <a:ext cx="179019" cy="179019"/>
                </a:xfrm>
                <a:custGeom>
                  <a:avLst/>
                  <a:gdLst>
                    <a:gd name="connsiteX0" fmla="*/ 179020 w 179019"/>
                    <a:gd name="connsiteY0" fmla="*/ 89510 h 179019"/>
                    <a:gd name="connsiteX1" fmla="*/ 89510 w 179019"/>
                    <a:gd name="connsiteY1" fmla="*/ 179020 h 179019"/>
                    <a:gd name="connsiteX2" fmla="*/ 0 w 179019"/>
                    <a:gd name="connsiteY2" fmla="*/ 89510 h 179019"/>
                    <a:gd name="connsiteX3" fmla="*/ 89510 w 179019"/>
                    <a:gd name="connsiteY3" fmla="*/ 0 h 179019"/>
                    <a:gd name="connsiteX4" fmla="*/ 179020 w 179019"/>
                    <a:gd name="connsiteY4" fmla="*/ 89510 h 179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19" h="179019">
                      <a:moveTo>
                        <a:pt x="179020" y="89510"/>
                      </a:moveTo>
                      <a:cubicBezTo>
                        <a:pt x="179020" y="138945"/>
                        <a:pt x="138945" y="179020"/>
                        <a:pt x="89510" y="179020"/>
                      </a:cubicBezTo>
                      <a:cubicBezTo>
                        <a:pt x="40075" y="179020"/>
                        <a:pt x="0" y="138945"/>
                        <a:pt x="0" y="89510"/>
                      </a:cubicBezTo>
                      <a:cubicBezTo>
                        <a:pt x="0" y="40075"/>
                        <a:pt x="40075" y="0"/>
                        <a:pt x="89510" y="0"/>
                      </a:cubicBezTo>
                      <a:cubicBezTo>
                        <a:pt x="138945" y="0"/>
                        <a:pt x="179020" y="40075"/>
                        <a:pt x="179020" y="89510"/>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53" name="任意多边形: 形状 152">
                  <a:extLst>
                    <a:ext uri="{FF2B5EF4-FFF2-40B4-BE49-F238E27FC236}">
                      <a16:creationId xmlns:a16="http://schemas.microsoft.com/office/drawing/2014/main" id="{1E2D4716-0976-5803-5C0A-0EA53FA0E59A}"/>
                    </a:ext>
                  </a:extLst>
                </p:cNvPr>
                <p:cNvSpPr/>
                <p:nvPr/>
              </p:nvSpPr>
              <p:spPr>
                <a:xfrm rot="-692077">
                  <a:off x="10065933" y="3956125"/>
                  <a:ext cx="126972" cy="201861"/>
                </a:xfrm>
                <a:custGeom>
                  <a:avLst/>
                  <a:gdLst>
                    <a:gd name="connsiteX0" fmla="*/ 126375 w 126972"/>
                    <a:gd name="connsiteY0" fmla="*/ 101561 h 201861"/>
                    <a:gd name="connsiteX1" fmla="*/ 62889 w 126972"/>
                    <a:gd name="connsiteY1" fmla="*/ 202491 h 201861"/>
                    <a:gd name="connsiteX2" fmla="*/ -597 w 126972"/>
                    <a:gd name="connsiteY2" fmla="*/ 101561 h 201861"/>
                    <a:gd name="connsiteX3" fmla="*/ 62889 w 126972"/>
                    <a:gd name="connsiteY3" fmla="*/ 631 h 201861"/>
                    <a:gd name="connsiteX4" fmla="*/ 126375 w 126972"/>
                    <a:gd name="connsiteY4" fmla="*/ 101561 h 201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72" h="201861">
                      <a:moveTo>
                        <a:pt x="126375" y="101561"/>
                      </a:moveTo>
                      <a:cubicBezTo>
                        <a:pt x="126375" y="157304"/>
                        <a:pt x="97951" y="202491"/>
                        <a:pt x="62889" y="202491"/>
                      </a:cubicBezTo>
                      <a:cubicBezTo>
                        <a:pt x="27827" y="202491"/>
                        <a:pt x="-597" y="157303"/>
                        <a:pt x="-597" y="101561"/>
                      </a:cubicBezTo>
                      <a:cubicBezTo>
                        <a:pt x="-597" y="45818"/>
                        <a:pt x="27827" y="631"/>
                        <a:pt x="62889" y="631"/>
                      </a:cubicBezTo>
                      <a:cubicBezTo>
                        <a:pt x="97951" y="631"/>
                        <a:pt x="126375" y="45819"/>
                        <a:pt x="126375" y="101561"/>
                      </a:cubicBezTo>
                      <a:close/>
                    </a:path>
                  </a:pathLst>
                </a:custGeom>
                <a:solidFill>
                  <a:schemeClr val="accent4">
                    <a:lumMod val="60000"/>
                    <a:lumOff val="40000"/>
                    <a:alpha val="58000"/>
                  </a:schemeClr>
                </a:solidFill>
                <a:ln w="15400" cap="flat">
                  <a:noFill/>
                  <a:prstDash val="solid"/>
                  <a:miter/>
                </a:ln>
              </p:spPr>
              <p:txBody>
                <a:bodyPr rtlCol="0" anchor="ct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052B0137-4FCB-4C8E-A944-8E00AEA8B75B}"/>
                    </a:ext>
                  </a:extLst>
                </p:cNvPr>
                <p:cNvSpPr/>
                <p:nvPr/>
              </p:nvSpPr>
              <p:spPr>
                <a:xfrm>
                  <a:off x="10251632" y="4918442"/>
                  <a:ext cx="130677" cy="199423"/>
                </a:xfrm>
                <a:custGeom>
                  <a:avLst/>
                  <a:gdLst>
                    <a:gd name="connsiteX0" fmla="*/ 84617 w 130677"/>
                    <a:gd name="connsiteY0" fmla="*/ 199251 h 199423"/>
                    <a:gd name="connsiteX1" fmla="*/ 2502 w 130677"/>
                    <a:gd name="connsiteY1" fmla="*/ 112823 h 199423"/>
                    <a:gd name="connsiteX2" fmla="*/ 44869 w 130677"/>
                    <a:gd name="connsiteY2" fmla="*/ 1436 h 199423"/>
                    <a:gd name="connsiteX3" fmla="*/ 126984 w 130677"/>
                    <a:gd name="connsiteY3" fmla="*/ 87865 h 199423"/>
                    <a:gd name="connsiteX4" fmla="*/ 84617 w 130677"/>
                    <a:gd name="connsiteY4" fmla="*/ 199251 h 199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677" h="199423">
                      <a:moveTo>
                        <a:pt x="84617" y="199251"/>
                      </a:moveTo>
                      <a:cubicBezTo>
                        <a:pt x="50261" y="206184"/>
                        <a:pt x="13441" y="167515"/>
                        <a:pt x="2502" y="112823"/>
                      </a:cubicBezTo>
                      <a:cubicBezTo>
                        <a:pt x="-8437" y="58131"/>
                        <a:pt x="10514" y="8369"/>
                        <a:pt x="44869" y="1436"/>
                      </a:cubicBezTo>
                      <a:cubicBezTo>
                        <a:pt x="79224" y="-5497"/>
                        <a:pt x="116045" y="33173"/>
                        <a:pt x="126984" y="87865"/>
                      </a:cubicBezTo>
                      <a:cubicBezTo>
                        <a:pt x="137922" y="142557"/>
                        <a:pt x="118973" y="192319"/>
                        <a:pt x="84617" y="199251"/>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55" name="任意多边形: 形状 154">
                  <a:extLst>
                    <a:ext uri="{FF2B5EF4-FFF2-40B4-BE49-F238E27FC236}">
                      <a16:creationId xmlns:a16="http://schemas.microsoft.com/office/drawing/2014/main" id="{6CCEB9DC-6070-6810-8084-9BA90DF6142D}"/>
                    </a:ext>
                  </a:extLst>
                </p:cNvPr>
                <p:cNvSpPr/>
                <p:nvPr/>
              </p:nvSpPr>
              <p:spPr>
                <a:xfrm>
                  <a:off x="9126998" y="4046025"/>
                  <a:ext cx="184258" cy="117635"/>
                </a:xfrm>
                <a:custGeom>
                  <a:avLst/>
                  <a:gdLst>
                    <a:gd name="connsiteX0" fmla="*/ 183662 w 184258"/>
                    <a:gd name="connsiteY0" fmla="*/ 54708 h 117635"/>
                    <a:gd name="connsiteX1" fmla="*/ 82752 w 184258"/>
                    <a:gd name="connsiteY1" fmla="*/ 118181 h 117635"/>
                    <a:gd name="connsiteX2" fmla="*/ -596 w 184258"/>
                    <a:gd name="connsiteY2" fmla="*/ 90451 h 117635"/>
                    <a:gd name="connsiteX3" fmla="*/ 66575 w 184258"/>
                    <a:gd name="connsiteY3" fmla="*/ 57790 h 117635"/>
                    <a:gd name="connsiteX4" fmla="*/ 135749 w 184258"/>
                    <a:gd name="connsiteY4" fmla="*/ 632 h 117635"/>
                    <a:gd name="connsiteX5" fmla="*/ 183662 w 184258"/>
                    <a:gd name="connsiteY5" fmla="*/ 54708 h 11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4258" h="117635">
                      <a:moveTo>
                        <a:pt x="183662" y="54708"/>
                      </a:moveTo>
                      <a:cubicBezTo>
                        <a:pt x="183662" y="89680"/>
                        <a:pt x="138522" y="118181"/>
                        <a:pt x="82752" y="118181"/>
                      </a:cubicBezTo>
                      <a:cubicBezTo>
                        <a:pt x="52541" y="119306"/>
                        <a:pt x="22930" y="109447"/>
                        <a:pt x="-596" y="90451"/>
                      </a:cubicBezTo>
                      <a:cubicBezTo>
                        <a:pt x="20172" y="76508"/>
                        <a:pt x="42789" y="65508"/>
                        <a:pt x="66575" y="57790"/>
                      </a:cubicBezTo>
                      <a:cubicBezTo>
                        <a:pt x="109096" y="42383"/>
                        <a:pt x="128200" y="23280"/>
                        <a:pt x="135749" y="632"/>
                      </a:cubicBezTo>
                      <a:cubicBezTo>
                        <a:pt x="164559" y="11879"/>
                        <a:pt x="183662" y="31907"/>
                        <a:pt x="183662" y="54708"/>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C27A73B7-022D-E07F-FDF9-8472325723DD}"/>
                    </a:ext>
                  </a:extLst>
                </p:cNvPr>
                <p:cNvSpPr/>
                <p:nvPr/>
              </p:nvSpPr>
              <p:spPr>
                <a:xfrm>
                  <a:off x="9771130" y="4237678"/>
                  <a:ext cx="201820" cy="126946"/>
                </a:xfrm>
                <a:custGeom>
                  <a:avLst/>
                  <a:gdLst>
                    <a:gd name="connsiteX0" fmla="*/ 201821 w 201820"/>
                    <a:gd name="connsiteY0" fmla="*/ 63473 h 126946"/>
                    <a:gd name="connsiteX1" fmla="*/ 100910 w 201820"/>
                    <a:gd name="connsiteY1" fmla="*/ 126947 h 126946"/>
                    <a:gd name="connsiteX2" fmla="*/ 0 w 201820"/>
                    <a:gd name="connsiteY2" fmla="*/ 63473 h 126946"/>
                    <a:gd name="connsiteX3" fmla="*/ 100910 w 201820"/>
                    <a:gd name="connsiteY3" fmla="*/ 0 h 126946"/>
                    <a:gd name="connsiteX4" fmla="*/ 201821 w 201820"/>
                    <a:gd name="connsiteY4" fmla="*/ 63473 h 126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820" h="126946">
                      <a:moveTo>
                        <a:pt x="201821" y="63473"/>
                      </a:moveTo>
                      <a:cubicBezTo>
                        <a:pt x="201821" y="98529"/>
                        <a:pt x="156642" y="126947"/>
                        <a:pt x="100910" y="126947"/>
                      </a:cubicBezTo>
                      <a:cubicBezTo>
                        <a:pt x="45179" y="126947"/>
                        <a:pt x="0" y="98529"/>
                        <a:pt x="0" y="63473"/>
                      </a:cubicBezTo>
                      <a:cubicBezTo>
                        <a:pt x="0" y="28418"/>
                        <a:pt x="45179" y="0"/>
                        <a:pt x="100910" y="0"/>
                      </a:cubicBezTo>
                      <a:cubicBezTo>
                        <a:pt x="156641" y="0"/>
                        <a:pt x="201821" y="28418"/>
                        <a:pt x="201821" y="63473"/>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57" name="任意多边形: 形状 156">
                  <a:extLst>
                    <a:ext uri="{FF2B5EF4-FFF2-40B4-BE49-F238E27FC236}">
                      <a16:creationId xmlns:a16="http://schemas.microsoft.com/office/drawing/2014/main" id="{EF879534-9135-5FA9-677E-637253E4F3E7}"/>
                    </a:ext>
                  </a:extLst>
                </p:cNvPr>
                <p:cNvSpPr/>
                <p:nvPr/>
              </p:nvSpPr>
              <p:spPr>
                <a:xfrm>
                  <a:off x="9559912" y="4908154"/>
                  <a:ext cx="201820" cy="127100"/>
                </a:xfrm>
                <a:custGeom>
                  <a:avLst/>
                  <a:gdLst>
                    <a:gd name="connsiteX0" fmla="*/ 201225 w 201820"/>
                    <a:gd name="connsiteY0" fmla="*/ 64106 h 127100"/>
                    <a:gd name="connsiteX1" fmla="*/ 100314 w 201820"/>
                    <a:gd name="connsiteY1" fmla="*/ 127733 h 127100"/>
                    <a:gd name="connsiteX2" fmla="*/ -596 w 201820"/>
                    <a:gd name="connsiteY2" fmla="*/ 64106 h 127100"/>
                    <a:gd name="connsiteX3" fmla="*/ 100314 w 201820"/>
                    <a:gd name="connsiteY3" fmla="*/ 632 h 127100"/>
                    <a:gd name="connsiteX4" fmla="*/ 201225 w 201820"/>
                    <a:gd name="connsiteY4" fmla="*/ 64106 h 127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820" h="127100">
                      <a:moveTo>
                        <a:pt x="201225" y="64106"/>
                      </a:moveTo>
                      <a:cubicBezTo>
                        <a:pt x="201225" y="99232"/>
                        <a:pt x="156085" y="127733"/>
                        <a:pt x="100314" y="127733"/>
                      </a:cubicBezTo>
                      <a:cubicBezTo>
                        <a:pt x="44544" y="127733"/>
                        <a:pt x="-596" y="99232"/>
                        <a:pt x="-596" y="64106"/>
                      </a:cubicBezTo>
                      <a:cubicBezTo>
                        <a:pt x="-596" y="28980"/>
                        <a:pt x="44544" y="632"/>
                        <a:pt x="100314" y="632"/>
                      </a:cubicBezTo>
                      <a:cubicBezTo>
                        <a:pt x="156085" y="632"/>
                        <a:pt x="201225" y="29134"/>
                        <a:pt x="201225" y="64106"/>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58" name="任意多边形: 形状 157">
                  <a:extLst>
                    <a:ext uri="{FF2B5EF4-FFF2-40B4-BE49-F238E27FC236}">
                      <a16:creationId xmlns:a16="http://schemas.microsoft.com/office/drawing/2014/main" id="{F49F0737-5694-9A20-B03C-262057A13903}"/>
                    </a:ext>
                  </a:extLst>
                </p:cNvPr>
                <p:cNvSpPr/>
                <p:nvPr/>
              </p:nvSpPr>
              <p:spPr>
                <a:xfrm>
                  <a:off x="10287853" y="3765016"/>
                  <a:ext cx="179021" cy="166540"/>
                </a:xfrm>
                <a:custGeom>
                  <a:avLst/>
                  <a:gdLst>
                    <a:gd name="connsiteX0" fmla="*/ 178424 w 179021"/>
                    <a:gd name="connsiteY0" fmla="*/ 77663 h 166540"/>
                    <a:gd name="connsiteX1" fmla="*/ 88914 w 179021"/>
                    <a:gd name="connsiteY1" fmla="*/ 167173 h 166540"/>
                    <a:gd name="connsiteX2" fmla="*/ -595 w 179021"/>
                    <a:gd name="connsiteY2" fmla="*/ 77663 h 166540"/>
                    <a:gd name="connsiteX3" fmla="*/ 42849 w 179021"/>
                    <a:gd name="connsiteY3" fmla="*/ 632 h 166540"/>
                    <a:gd name="connsiteX4" fmla="*/ 168872 w 179021"/>
                    <a:gd name="connsiteY4" fmla="*/ 37145 h 166540"/>
                    <a:gd name="connsiteX5" fmla="*/ 178424 w 179021"/>
                    <a:gd name="connsiteY5" fmla="*/ 77663 h 166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021" h="166540">
                      <a:moveTo>
                        <a:pt x="178424" y="77663"/>
                      </a:moveTo>
                      <a:cubicBezTo>
                        <a:pt x="178424" y="127101"/>
                        <a:pt x="138353" y="167173"/>
                        <a:pt x="88914" y="167173"/>
                      </a:cubicBezTo>
                      <a:cubicBezTo>
                        <a:pt x="39475" y="167173"/>
                        <a:pt x="-595" y="127101"/>
                        <a:pt x="-595" y="77663"/>
                      </a:cubicBezTo>
                      <a:cubicBezTo>
                        <a:pt x="-688" y="46127"/>
                        <a:pt x="15812" y="16856"/>
                        <a:pt x="42849" y="632"/>
                      </a:cubicBezTo>
                      <a:cubicBezTo>
                        <a:pt x="85216" y="10801"/>
                        <a:pt x="127276" y="22817"/>
                        <a:pt x="168872" y="37145"/>
                      </a:cubicBezTo>
                      <a:cubicBezTo>
                        <a:pt x="175235" y="49701"/>
                        <a:pt x="178516" y="63582"/>
                        <a:pt x="178424" y="77663"/>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59" name="任意多边形: 形状 158">
                  <a:extLst>
                    <a:ext uri="{FF2B5EF4-FFF2-40B4-BE49-F238E27FC236}">
                      <a16:creationId xmlns:a16="http://schemas.microsoft.com/office/drawing/2014/main" id="{636ED986-A4EA-B874-49BC-4E15B39AFFCF}"/>
                    </a:ext>
                  </a:extLst>
                </p:cNvPr>
                <p:cNvSpPr/>
                <p:nvPr/>
              </p:nvSpPr>
              <p:spPr>
                <a:xfrm>
                  <a:off x="10854337" y="4083924"/>
                  <a:ext cx="161457" cy="170083"/>
                </a:xfrm>
                <a:custGeom>
                  <a:avLst/>
                  <a:gdLst>
                    <a:gd name="connsiteX0" fmla="*/ 160862 w 161457"/>
                    <a:gd name="connsiteY0" fmla="*/ 134512 h 170083"/>
                    <a:gd name="connsiteX1" fmla="*/ 88914 w 161457"/>
                    <a:gd name="connsiteY1" fmla="*/ 170716 h 170083"/>
                    <a:gd name="connsiteX2" fmla="*/ -596 w 161457"/>
                    <a:gd name="connsiteY2" fmla="*/ 81206 h 170083"/>
                    <a:gd name="connsiteX3" fmla="*/ 49783 w 161457"/>
                    <a:gd name="connsiteY3" fmla="*/ 632 h 170083"/>
                    <a:gd name="connsiteX4" fmla="*/ 160862 w 161457"/>
                    <a:gd name="connsiteY4" fmla="*/ 134512 h 170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457" h="170083">
                      <a:moveTo>
                        <a:pt x="160862" y="134512"/>
                      </a:moveTo>
                      <a:cubicBezTo>
                        <a:pt x="143991" y="157313"/>
                        <a:pt x="117277" y="170747"/>
                        <a:pt x="88914" y="170716"/>
                      </a:cubicBezTo>
                      <a:cubicBezTo>
                        <a:pt x="39476" y="170716"/>
                        <a:pt x="-596" y="130645"/>
                        <a:pt x="-596" y="81206"/>
                      </a:cubicBezTo>
                      <a:cubicBezTo>
                        <a:pt x="-580" y="46928"/>
                        <a:pt x="18970" y="15653"/>
                        <a:pt x="49783" y="632"/>
                      </a:cubicBezTo>
                      <a:cubicBezTo>
                        <a:pt x="90116" y="42413"/>
                        <a:pt x="127245" y="87154"/>
                        <a:pt x="160862" y="134512"/>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60" name="任意多边形: 形状 159">
                  <a:extLst>
                    <a:ext uri="{FF2B5EF4-FFF2-40B4-BE49-F238E27FC236}">
                      <a16:creationId xmlns:a16="http://schemas.microsoft.com/office/drawing/2014/main" id="{801549C6-893A-FB7B-3D6B-7F8906DE9756}"/>
                    </a:ext>
                  </a:extLst>
                </p:cNvPr>
                <p:cNvSpPr/>
                <p:nvPr/>
              </p:nvSpPr>
              <p:spPr>
                <a:xfrm>
                  <a:off x="10561774" y="4763336"/>
                  <a:ext cx="179019" cy="179019"/>
                </a:xfrm>
                <a:custGeom>
                  <a:avLst/>
                  <a:gdLst>
                    <a:gd name="connsiteX0" fmla="*/ 179020 w 179019"/>
                    <a:gd name="connsiteY0" fmla="*/ 89510 h 179019"/>
                    <a:gd name="connsiteX1" fmla="*/ 89510 w 179019"/>
                    <a:gd name="connsiteY1" fmla="*/ 179020 h 179019"/>
                    <a:gd name="connsiteX2" fmla="*/ 0 w 179019"/>
                    <a:gd name="connsiteY2" fmla="*/ 89510 h 179019"/>
                    <a:gd name="connsiteX3" fmla="*/ 89510 w 179019"/>
                    <a:gd name="connsiteY3" fmla="*/ 0 h 179019"/>
                    <a:gd name="connsiteX4" fmla="*/ 179020 w 179019"/>
                    <a:gd name="connsiteY4" fmla="*/ 89510 h 179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19" h="179019">
                      <a:moveTo>
                        <a:pt x="179020" y="89510"/>
                      </a:moveTo>
                      <a:cubicBezTo>
                        <a:pt x="179020" y="138945"/>
                        <a:pt x="138945" y="179020"/>
                        <a:pt x="89510" y="179020"/>
                      </a:cubicBezTo>
                      <a:cubicBezTo>
                        <a:pt x="40075" y="179020"/>
                        <a:pt x="0" y="138945"/>
                        <a:pt x="0" y="89510"/>
                      </a:cubicBezTo>
                      <a:cubicBezTo>
                        <a:pt x="0" y="40075"/>
                        <a:pt x="40075" y="0"/>
                        <a:pt x="89510" y="0"/>
                      </a:cubicBezTo>
                      <a:cubicBezTo>
                        <a:pt x="138945" y="0"/>
                        <a:pt x="179020" y="40075"/>
                        <a:pt x="179020" y="89510"/>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61" name="任意多边形: 形状 160">
                  <a:extLst>
                    <a:ext uri="{FF2B5EF4-FFF2-40B4-BE49-F238E27FC236}">
                      <a16:creationId xmlns:a16="http://schemas.microsoft.com/office/drawing/2014/main" id="{ED8B7461-4065-85E7-AA68-5520FF6B4D0A}"/>
                    </a:ext>
                  </a:extLst>
                </p:cNvPr>
                <p:cNvSpPr/>
                <p:nvPr/>
              </p:nvSpPr>
              <p:spPr>
                <a:xfrm>
                  <a:off x="10702433" y="4441039"/>
                  <a:ext cx="247731" cy="179019"/>
                </a:xfrm>
                <a:custGeom>
                  <a:avLst/>
                  <a:gdLst>
                    <a:gd name="connsiteX0" fmla="*/ 247731 w 247731"/>
                    <a:gd name="connsiteY0" fmla="*/ 89510 h 179019"/>
                    <a:gd name="connsiteX1" fmla="*/ 123866 w 247731"/>
                    <a:gd name="connsiteY1" fmla="*/ 179020 h 179019"/>
                    <a:gd name="connsiteX2" fmla="*/ 0 w 247731"/>
                    <a:gd name="connsiteY2" fmla="*/ 89510 h 179019"/>
                    <a:gd name="connsiteX3" fmla="*/ 123866 w 247731"/>
                    <a:gd name="connsiteY3" fmla="*/ 0 h 179019"/>
                    <a:gd name="connsiteX4" fmla="*/ 247731 w 247731"/>
                    <a:gd name="connsiteY4" fmla="*/ 89510 h 179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731" h="179019">
                      <a:moveTo>
                        <a:pt x="247731" y="89510"/>
                      </a:moveTo>
                      <a:cubicBezTo>
                        <a:pt x="247731" y="138945"/>
                        <a:pt x="192275" y="179020"/>
                        <a:pt x="123866" y="179020"/>
                      </a:cubicBezTo>
                      <a:cubicBezTo>
                        <a:pt x="55457" y="179020"/>
                        <a:pt x="0" y="138945"/>
                        <a:pt x="0" y="89510"/>
                      </a:cubicBezTo>
                      <a:cubicBezTo>
                        <a:pt x="0" y="40075"/>
                        <a:pt x="55457" y="0"/>
                        <a:pt x="123866" y="0"/>
                      </a:cubicBezTo>
                      <a:cubicBezTo>
                        <a:pt x="192275" y="0"/>
                        <a:pt x="247731" y="40075"/>
                        <a:pt x="247731" y="89510"/>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9514FF23-37CC-3843-04BC-C3F043B7C22A}"/>
                    </a:ext>
                  </a:extLst>
                </p:cNvPr>
                <p:cNvSpPr/>
                <p:nvPr/>
              </p:nvSpPr>
              <p:spPr>
                <a:xfrm>
                  <a:off x="10580878" y="4019372"/>
                  <a:ext cx="175784" cy="128641"/>
                </a:xfrm>
                <a:custGeom>
                  <a:avLst/>
                  <a:gdLst>
                    <a:gd name="connsiteX0" fmla="*/ 175189 w 175784"/>
                    <a:gd name="connsiteY0" fmla="*/ 64876 h 128641"/>
                    <a:gd name="connsiteX1" fmla="*/ 87374 w 175784"/>
                    <a:gd name="connsiteY1" fmla="*/ 129273 h 128641"/>
                    <a:gd name="connsiteX2" fmla="*/ -596 w 175784"/>
                    <a:gd name="connsiteY2" fmla="*/ 64876 h 128641"/>
                    <a:gd name="connsiteX3" fmla="*/ 87374 w 175784"/>
                    <a:gd name="connsiteY3" fmla="*/ 632 h 128641"/>
                    <a:gd name="connsiteX4" fmla="*/ 175189 w 175784"/>
                    <a:gd name="connsiteY4" fmla="*/ 64876 h 128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784" h="128641">
                      <a:moveTo>
                        <a:pt x="175189" y="64876"/>
                      </a:moveTo>
                      <a:cubicBezTo>
                        <a:pt x="175189" y="100464"/>
                        <a:pt x="135904" y="129273"/>
                        <a:pt x="87374" y="129273"/>
                      </a:cubicBezTo>
                      <a:cubicBezTo>
                        <a:pt x="38844" y="129273"/>
                        <a:pt x="-596" y="100464"/>
                        <a:pt x="-596" y="64876"/>
                      </a:cubicBezTo>
                      <a:cubicBezTo>
                        <a:pt x="-596" y="29288"/>
                        <a:pt x="38844" y="632"/>
                        <a:pt x="87374" y="632"/>
                      </a:cubicBezTo>
                      <a:cubicBezTo>
                        <a:pt x="135904" y="632"/>
                        <a:pt x="175189" y="29596"/>
                        <a:pt x="175189" y="64876"/>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63" name="任意多边形: 形状 162">
                  <a:extLst>
                    <a:ext uri="{FF2B5EF4-FFF2-40B4-BE49-F238E27FC236}">
                      <a16:creationId xmlns:a16="http://schemas.microsoft.com/office/drawing/2014/main" id="{C20E4C40-B2FE-7F82-DA40-DE146A4C9D6E}"/>
                    </a:ext>
                  </a:extLst>
                </p:cNvPr>
                <p:cNvSpPr/>
                <p:nvPr/>
              </p:nvSpPr>
              <p:spPr>
                <a:xfrm>
                  <a:off x="10369660" y="4140003"/>
                  <a:ext cx="143585" cy="143585"/>
                </a:xfrm>
                <a:custGeom>
                  <a:avLst/>
                  <a:gdLst>
                    <a:gd name="connsiteX0" fmla="*/ 143585 w 143585"/>
                    <a:gd name="connsiteY0" fmla="*/ 71793 h 143585"/>
                    <a:gd name="connsiteX1" fmla="*/ 71793 w 143585"/>
                    <a:gd name="connsiteY1" fmla="*/ 143585 h 143585"/>
                    <a:gd name="connsiteX2" fmla="*/ 0 w 143585"/>
                    <a:gd name="connsiteY2" fmla="*/ 71793 h 143585"/>
                    <a:gd name="connsiteX3" fmla="*/ 71793 w 143585"/>
                    <a:gd name="connsiteY3" fmla="*/ 0 h 143585"/>
                    <a:gd name="connsiteX4" fmla="*/ 143585 w 143585"/>
                    <a:gd name="connsiteY4" fmla="*/ 71793 h 14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585" h="143585">
                      <a:moveTo>
                        <a:pt x="143585" y="71793"/>
                      </a:moveTo>
                      <a:cubicBezTo>
                        <a:pt x="143585" y="111443"/>
                        <a:pt x="111443" y="143585"/>
                        <a:pt x="71793" y="143585"/>
                      </a:cubicBezTo>
                      <a:cubicBezTo>
                        <a:pt x="32143" y="143585"/>
                        <a:pt x="0" y="111443"/>
                        <a:pt x="0" y="71793"/>
                      </a:cubicBezTo>
                      <a:cubicBezTo>
                        <a:pt x="0" y="32143"/>
                        <a:pt x="32142" y="0"/>
                        <a:pt x="71793" y="0"/>
                      </a:cubicBezTo>
                      <a:cubicBezTo>
                        <a:pt x="111443" y="0"/>
                        <a:pt x="143585" y="32143"/>
                        <a:pt x="143585" y="71793"/>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64" name="任意多边形: 形状 163">
                  <a:extLst>
                    <a:ext uri="{FF2B5EF4-FFF2-40B4-BE49-F238E27FC236}">
                      <a16:creationId xmlns:a16="http://schemas.microsoft.com/office/drawing/2014/main" id="{0A9A0ED1-0EEB-2148-D4CD-A3E9E395B5A0}"/>
                    </a:ext>
                  </a:extLst>
                </p:cNvPr>
                <p:cNvSpPr/>
                <p:nvPr/>
              </p:nvSpPr>
              <p:spPr>
                <a:xfrm>
                  <a:off x="9824590" y="3801221"/>
                  <a:ext cx="130336" cy="130336"/>
                </a:xfrm>
                <a:custGeom>
                  <a:avLst/>
                  <a:gdLst>
                    <a:gd name="connsiteX0" fmla="*/ 130336 w 130336"/>
                    <a:gd name="connsiteY0" fmla="*/ 65168 h 130336"/>
                    <a:gd name="connsiteX1" fmla="*/ 65168 w 130336"/>
                    <a:gd name="connsiteY1" fmla="*/ 130336 h 130336"/>
                    <a:gd name="connsiteX2" fmla="*/ 0 w 130336"/>
                    <a:gd name="connsiteY2" fmla="*/ 65168 h 130336"/>
                    <a:gd name="connsiteX3" fmla="*/ 65168 w 130336"/>
                    <a:gd name="connsiteY3" fmla="*/ 0 h 130336"/>
                    <a:gd name="connsiteX4" fmla="*/ 130336 w 130336"/>
                    <a:gd name="connsiteY4" fmla="*/ 65168 h 1303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336" h="130336">
                      <a:moveTo>
                        <a:pt x="130336" y="65168"/>
                      </a:moveTo>
                      <a:cubicBezTo>
                        <a:pt x="130336" y="101159"/>
                        <a:pt x="101159" y="130336"/>
                        <a:pt x="65168" y="130336"/>
                      </a:cubicBezTo>
                      <a:cubicBezTo>
                        <a:pt x="29177" y="130336"/>
                        <a:pt x="0" y="101159"/>
                        <a:pt x="0" y="65168"/>
                      </a:cubicBezTo>
                      <a:cubicBezTo>
                        <a:pt x="0" y="29177"/>
                        <a:pt x="29177" y="0"/>
                        <a:pt x="65168" y="0"/>
                      </a:cubicBezTo>
                      <a:cubicBezTo>
                        <a:pt x="101159" y="0"/>
                        <a:pt x="130336" y="29177"/>
                        <a:pt x="130336" y="65168"/>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65" name="任意多边形: 形状 164">
                  <a:extLst>
                    <a:ext uri="{FF2B5EF4-FFF2-40B4-BE49-F238E27FC236}">
                      <a16:creationId xmlns:a16="http://schemas.microsoft.com/office/drawing/2014/main" id="{62E91F95-491B-47DF-AE50-180278DB4C27}"/>
                    </a:ext>
                  </a:extLst>
                </p:cNvPr>
                <p:cNvSpPr/>
                <p:nvPr/>
              </p:nvSpPr>
              <p:spPr>
                <a:xfrm>
                  <a:off x="9954464" y="4802313"/>
                  <a:ext cx="110616" cy="110616"/>
                </a:xfrm>
                <a:custGeom>
                  <a:avLst/>
                  <a:gdLst>
                    <a:gd name="connsiteX0" fmla="*/ 110020 w 110616"/>
                    <a:gd name="connsiteY0" fmla="*/ 55941 h 110616"/>
                    <a:gd name="connsiteX1" fmla="*/ 54712 w 110616"/>
                    <a:gd name="connsiteY1" fmla="*/ 111248 h 110616"/>
                    <a:gd name="connsiteX2" fmla="*/ -596 w 110616"/>
                    <a:gd name="connsiteY2" fmla="*/ 55941 h 110616"/>
                    <a:gd name="connsiteX3" fmla="*/ 54712 w 110616"/>
                    <a:gd name="connsiteY3" fmla="*/ 632 h 110616"/>
                    <a:gd name="connsiteX4" fmla="*/ 110020 w 110616"/>
                    <a:gd name="connsiteY4" fmla="*/ 55941 h 1106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616" h="110616">
                      <a:moveTo>
                        <a:pt x="110020" y="55941"/>
                      </a:moveTo>
                      <a:cubicBezTo>
                        <a:pt x="110020" y="86491"/>
                        <a:pt x="85263" y="111248"/>
                        <a:pt x="54712" y="111248"/>
                      </a:cubicBezTo>
                      <a:cubicBezTo>
                        <a:pt x="24162" y="111248"/>
                        <a:pt x="-596" y="86491"/>
                        <a:pt x="-596" y="55941"/>
                      </a:cubicBezTo>
                      <a:cubicBezTo>
                        <a:pt x="-596" y="25390"/>
                        <a:pt x="24162" y="632"/>
                        <a:pt x="54712" y="632"/>
                      </a:cubicBezTo>
                      <a:cubicBezTo>
                        <a:pt x="85263" y="632"/>
                        <a:pt x="110020" y="25390"/>
                        <a:pt x="110020" y="55941"/>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sp>
              <p:nvSpPr>
                <p:cNvPr id="166" name="任意多边形: 形状 165">
                  <a:extLst>
                    <a:ext uri="{FF2B5EF4-FFF2-40B4-BE49-F238E27FC236}">
                      <a16:creationId xmlns:a16="http://schemas.microsoft.com/office/drawing/2014/main" id="{3F93989A-5FAA-7EC4-97ED-3CEBEB1722D2}"/>
                    </a:ext>
                  </a:extLst>
                </p:cNvPr>
                <p:cNvSpPr/>
                <p:nvPr/>
              </p:nvSpPr>
              <p:spPr>
                <a:xfrm>
                  <a:off x="11099141" y="4504512"/>
                  <a:ext cx="54686" cy="73333"/>
                </a:xfrm>
                <a:custGeom>
                  <a:avLst/>
                  <a:gdLst>
                    <a:gd name="connsiteX0" fmla="*/ 51477 w 54686"/>
                    <a:gd name="connsiteY0" fmla="*/ 70577 h 73333"/>
                    <a:gd name="connsiteX1" fmla="*/ 36071 w 54686"/>
                    <a:gd name="connsiteY1" fmla="*/ 73966 h 73333"/>
                    <a:gd name="connsiteX2" fmla="*/ -596 w 54686"/>
                    <a:gd name="connsiteY2" fmla="*/ 37299 h 73333"/>
                    <a:gd name="connsiteX3" fmla="*/ 36071 w 54686"/>
                    <a:gd name="connsiteY3" fmla="*/ 632 h 73333"/>
                    <a:gd name="connsiteX4" fmla="*/ 52864 w 54686"/>
                    <a:gd name="connsiteY4" fmla="*/ 4792 h 73333"/>
                    <a:gd name="connsiteX5" fmla="*/ 52864 w 54686"/>
                    <a:gd name="connsiteY5" fmla="*/ 4792 h 73333"/>
                    <a:gd name="connsiteX6" fmla="*/ 51477 w 54686"/>
                    <a:gd name="connsiteY6" fmla="*/ 70577 h 7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686" h="73333">
                      <a:moveTo>
                        <a:pt x="51477" y="70577"/>
                      </a:moveTo>
                      <a:cubicBezTo>
                        <a:pt x="46639" y="72810"/>
                        <a:pt x="41386" y="73966"/>
                        <a:pt x="36071" y="73966"/>
                      </a:cubicBezTo>
                      <a:cubicBezTo>
                        <a:pt x="15858" y="73889"/>
                        <a:pt x="-519" y="57512"/>
                        <a:pt x="-596" y="37299"/>
                      </a:cubicBezTo>
                      <a:cubicBezTo>
                        <a:pt x="-519" y="17086"/>
                        <a:pt x="15858" y="709"/>
                        <a:pt x="36071" y="632"/>
                      </a:cubicBezTo>
                      <a:cubicBezTo>
                        <a:pt x="41925" y="632"/>
                        <a:pt x="47687" y="2065"/>
                        <a:pt x="52864" y="4792"/>
                      </a:cubicBezTo>
                      <a:lnTo>
                        <a:pt x="52864" y="4792"/>
                      </a:lnTo>
                      <a:cubicBezTo>
                        <a:pt x="54882" y="26700"/>
                        <a:pt x="54404" y="48777"/>
                        <a:pt x="51477" y="70577"/>
                      </a:cubicBezTo>
                      <a:close/>
                    </a:path>
                  </a:pathLst>
                </a:custGeom>
                <a:solidFill>
                  <a:schemeClr val="accent4">
                    <a:lumMod val="60000"/>
                    <a:lumOff val="40000"/>
                    <a:alpha val="58000"/>
                  </a:schemeClr>
                </a:solidFill>
                <a:ln w="15397" cap="flat">
                  <a:noFill/>
                  <a:prstDash val="solid"/>
                  <a:miter/>
                </a:ln>
              </p:spPr>
              <p:txBody>
                <a:bodyPr rtlCol="0" anchor="ctr"/>
                <a:lstStyle/>
                <a:p>
                  <a:endParaRPr lang="zh-CN" altLang="en-US">
                    <a:cs typeface="+mn-ea"/>
                    <a:sym typeface="+mn-lt"/>
                  </a:endParaRPr>
                </a:p>
              </p:txBody>
            </p:sp>
          </p:grpSp>
          <p:sp>
            <p:nvSpPr>
              <p:cNvPr id="167" name="任意多边形: 形状 166">
                <a:extLst>
                  <a:ext uri="{FF2B5EF4-FFF2-40B4-BE49-F238E27FC236}">
                    <a16:creationId xmlns:a16="http://schemas.microsoft.com/office/drawing/2014/main" id="{8F19B959-1730-8443-092F-BD05737D1891}"/>
                  </a:ext>
                </a:extLst>
              </p:cNvPr>
              <p:cNvSpPr/>
              <p:nvPr/>
            </p:nvSpPr>
            <p:spPr>
              <a:xfrm>
                <a:off x="10067391" y="4261095"/>
                <a:ext cx="561862" cy="698053"/>
              </a:xfrm>
              <a:custGeom>
                <a:avLst/>
                <a:gdLst>
                  <a:gd name="connsiteX0" fmla="*/ 561267 w 561862"/>
                  <a:gd name="connsiteY0" fmla="*/ 476066 h 698053"/>
                  <a:gd name="connsiteX1" fmla="*/ 535076 w 561862"/>
                  <a:gd name="connsiteY1" fmla="*/ 698685 h 698053"/>
                  <a:gd name="connsiteX2" fmla="*/ 72891 w 561862"/>
                  <a:gd name="connsiteY2" fmla="*/ 439092 h 698053"/>
                  <a:gd name="connsiteX3" fmla="*/ -596 w 561862"/>
                  <a:gd name="connsiteY3" fmla="*/ 286879 h 698053"/>
                  <a:gd name="connsiteX4" fmla="*/ 35763 w 561862"/>
                  <a:gd name="connsiteY4" fmla="*/ 256067 h 698053"/>
                  <a:gd name="connsiteX5" fmla="*/ 35763 w 561862"/>
                  <a:gd name="connsiteY5" fmla="*/ 250828 h 698053"/>
                  <a:gd name="connsiteX6" fmla="*/ 37457 w 561862"/>
                  <a:gd name="connsiteY6" fmla="*/ 247131 h 698053"/>
                  <a:gd name="connsiteX7" fmla="*/ 557261 w 561862"/>
                  <a:gd name="connsiteY7" fmla="*/ 632 h 698053"/>
                  <a:gd name="connsiteX8" fmla="*/ 561112 w 561862"/>
                  <a:gd name="connsiteY8" fmla="*/ 222327 h 698053"/>
                  <a:gd name="connsiteX9" fmla="*/ 561267 w 561862"/>
                  <a:gd name="connsiteY9" fmla="*/ 476066 h 698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1862" h="698053">
                    <a:moveTo>
                      <a:pt x="561267" y="476066"/>
                    </a:moveTo>
                    <a:cubicBezTo>
                      <a:pt x="561267" y="476066"/>
                      <a:pt x="442331" y="562033"/>
                      <a:pt x="535076" y="698685"/>
                    </a:cubicBezTo>
                    <a:cubicBezTo>
                      <a:pt x="535076" y="698685"/>
                      <a:pt x="244979" y="678349"/>
                      <a:pt x="72891" y="439092"/>
                    </a:cubicBezTo>
                    <a:cubicBezTo>
                      <a:pt x="30370" y="380395"/>
                      <a:pt x="636" y="288574"/>
                      <a:pt x="-596" y="286879"/>
                    </a:cubicBezTo>
                    <a:cubicBezTo>
                      <a:pt x="30217" y="293349"/>
                      <a:pt x="54558" y="299050"/>
                      <a:pt x="35763" y="256067"/>
                    </a:cubicBezTo>
                    <a:lnTo>
                      <a:pt x="35763" y="250828"/>
                    </a:lnTo>
                    <a:lnTo>
                      <a:pt x="37457" y="247131"/>
                    </a:lnTo>
                    <a:cubicBezTo>
                      <a:pt x="50706" y="219708"/>
                      <a:pt x="171337" y="7874"/>
                      <a:pt x="557261" y="632"/>
                    </a:cubicBezTo>
                    <a:cubicBezTo>
                      <a:pt x="557261" y="632"/>
                      <a:pt x="404740" y="119260"/>
                      <a:pt x="561112" y="222327"/>
                    </a:cubicBezTo>
                    <a:cubicBezTo>
                      <a:pt x="559726" y="222481"/>
                      <a:pt x="422765" y="348658"/>
                      <a:pt x="561267" y="476066"/>
                    </a:cubicBezTo>
                    <a:close/>
                  </a:path>
                </a:pathLst>
              </a:custGeom>
              <a:solidFill>
                <a:srgbClr val="AD3131"/>
              </a:solidFill>
              <a:ln w="15397"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cs typeface="+mn-ea"/>
                  <a:sym typeface="+mn-lt"/>
                </a:endParaRPr>
              </a:p>
            </p:txBody>
          </p:sp>
          <p:sp>
            <p:nvSpPr>
              <p:cNvPr id="168" name="任意多边形: 形状 167">
                <a:extLst>
                  <a:ext uri="{FF2B5EF4-FFF2-40B4-BE49-F238E27FC236}">
                    <a16:creationId xmlns:a16="http://schemas.microsoft.com/office/drawing/2014/main" id="{A05D8DD5-F369-87DE-82D2-1F4B5054175F}"/>
                  </a:ext>
                </a:extLst>
              </p:cNvPr>
              <p:cNvSpPr/>
              <p:nvPr/>
            </p:nvSpPr>
            <p:spPr>
              <a:xfrm>
                <a:off x="10065234" y="4200794"/>
                <a:ext cx="545070" cy="695651"/>
              </a:xfrm>
              <a:custGeom>
                <a:avLst/>
                <a:gdLst>
                  <a:gd name="connsiteX0" fmla="*/ 499180 w 545070"/>
                  <a:gd name="connsiteY0" fmla="*/ 477670 h 695651"/>
                  <a:gd name="connsiteX1" fmla="*/ 449572 w 545070"/>
                  <a:gd name="connsiteY1" fmla="*/ 696283 h 695651"/>
                  <a:gd name="connsiteX2" fmla="*/ 11113 w 545070"/>
                  <a:gd name="connsiteY2" fmla="*/ 367516 h 695651"/>
                  <a:gd name="connsiteX3" fmla="*/ 945 w 545070"/>
                  <a:gd name="connsiteY3" fmla="*/ 347180 h 695651"/>
                  <a:gd name="connsiteX4" fmla="*/ -596 w 545070"/>
                  <a:gd name="connsiteY4" fmla="*/ 203595 h 695651"/>
                  <a:gd name="connsiteX5" fmla="*/ -596 w 545070"/>
                  <a:gd name="connsiteY5" fmla="*/ 198356 h 695651"/>
                  <a:gd name="connsiteX6" fmla="*/ 1561 w 545070"/>
                  <a:gd name="connsiteY6" fmla="*/ 194813 h 695651"/>
                  <a:gd name="connsiteX7" fmla="*/ 544474 w 545070"/>
                  <a:gd name="connsiteY7" fmla="*/ 4393 h 695651"/>
                  <a:gd name="connsiteX8" fmla="*/ 524908 w 545070"/>
                  <a:gd name="connsiteY8" fmla="*/ 225471 h 695651"/>
                  <a:gd name="connsiteX9" fmla="*/ 499180 w 545070"/>
                  <a:gd name="connsiteY9" fmla="*/ 477670 h 695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5070" h="695651">
                    <a:moveTo>
                      <a:pt x="499180" y="477670"/>
                    </a:moveTo>
                    <a:cubicBezTo>
                      <a:pt x="499180" y="477670"/>
                      <a:pt x="371771" y="550542"/>
                      <a:pt x="449572" y="696283"/>
                    </a:cubicBezTo>
                    <a:cubicBezTo>
                      <a:pt x="449572" y="696283"/>
                      <a:pt x="164250" y="619253"/>
                      <a:pt x="11113" y="367516"/>
                    </a:cubicBezTo>
                    <a:cubicBezTo>
                      <a:pt x="9880" y="365668"/>
                      <a:pt x="2023" y="349029"/>
                      <a:pt x="945" y="347180"/>
                    </a:cubicBezTo>
                    <a:cubicBezTo>
                      <a:pt x="24671" y="289099"/>
                      <a:pt x="13578" y="247656"/>
                      <a:pt x="-596" y="203595"/>
                    </a:cubicBezTo>
                    <a:lnTo>
                      <a:pt x="-596" y="198356"/>
                    </a:lnTo>
                    <a:cubicBezTo>
                      <a:pt x="51" y="197139"/>
                      <a:pt x="775" y="195953"/>
                      <a:pt x="1561" y="194813"/>
                    </a:cubicBezTo>
                    <a:cubicBezTo>
                      <a:pt x="16968" y="168931"/>
                      <a:pt x="160090" y="-28885"/>
                      <a:pt x="544474" y="4393"/>
                    </a:cubicBezTo>
                    <a:cubicBezTo>
                      <a:pt x="544474" y="4393"/>
                      <a:pt x="380244" y="106228"/>
                      <a:pt x="524908" y="225471"/>
                    </a:cubicBezTo>
                    <a:cubicBezTo>
                      <a:pt x="524754" y="225471"/>
                      <a:pt x="375007" y="336241"/>
                      <a:pt x="499180" y="477670"/>
                    </a:cubicBezTo>
                    <a:close/>
                  </a:path>
                </a:pathLst>
              </a:custGeom>
              <a:solidFill>
                <a:srgbClr val="BD3535"/>
              </a:solidFill>
              <a:ln w="15397" cap="flat">
                <a:noFill/>
                <a:prstDash val="solid"/>
                <a:miter/>
              </a:ln>
            </p:spPr>
            <p:txBody>
              <a:bodyPr rtlCol="0" anchor="ctr"/>
              <a:lstStyle/>
              <a:p>
                <a:endParaRPr lang="zh-CN" altLang="en-US">
                  <a:cs typeface="+mn-ea"/>
                  <a:sym typeface="+mn-lt"/>
                </a:endParaRPr>
              </a:p>
            </p:txBody>
          </p:sp>
          <p:sp>
            <p:nvSpPr>
              <p:cNvPr id="169" name="任意多边形: 形状 168">
                <a:extLst>
                  <a:ext uri="{FF2B5EF4-FFF2-40B4-BE49-F238E27FC236}">
                    <a16:creationId xmlns:a16="http://schemas.microsoft.com/office/drawing/2014/main" id="{3278A580-CFDE-043F-9388-82EBE7F136DA}"/>
                  </a:ext>
                </a:extLst>
              </p:cNvPr>
              <p:cNvSpPr/>
              <p:nvPr/>
            </p:nvSpPr>
            <p:spPr>
              <a:xfrm rot="20488200">
                <a:off x="9363271" y="3881536"/>
                <a:ext cx="359887" cy="371596"/>
              </a:xfrm>
              <a:custGeom>
                <a:avLst/>
                <a:gdLst>
                  <a:gd name="connsiteX0" fmla="*/ 359292 w 359887"/>
                  <a:gd name="connsiteY0" fmla="*/ 186430 h 371596"/>
                  <a:gd name="connsiteX1" fmla="*/ 179348 w 359887"/>
                  <a:gd name="connsiteY1" fmla="*/ 372228 h 371596"/>
                  <a:gd name="connsiteX2" fmla="*/ -595 w 359887"/>
                  <a:gd name="connsiteY2" fmla="*/ 186430 h 371596"/>
                  <a:gd name="connsiteX3" fmla="*/ 179348 w 359887"/>
                  <a:gd name="connsiteY3" fmla="*/ 632 h 371596"/>
                  <a:gd name="connsiteX4" fmla="*/ 359292 w 359887"/>
                  <a:gd name="connsiteY4" fmla="*/ 186430 h 3715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887" h="371596">
                    <a:moveTo>
                      <a:pt x="359292" y="186430"/>
                    </a:moveTo>
                    <a:cubicBezTo>
                      <a:pt x="359292" y="289044"/>
                      <a:pt x="278729" y="372228"/>
                      <a:pt x="179348" y="372228"/>
                    </a:cubicBezTo>
                    <a:cubicBezTo>
                      <a:pt x="79968" y="372228"/>
                      <a:pt x="-595" y="289043"/>
                      <a:pt x="-595" y="186430"/>
                    </a:cubicBezTo>
                    <a:cubicBezTo>
                      <a:pt x="-595" y="83816"/>
                      <a:pt x="79968" y="632"/>
                      <a:pt x="179348" y="632"/>
                    </a:cubicBezTo>
                    <a:cubicBezTo>
                      <a:pt x="278729" y="632"/>
                      <a:pt x="359292" y="83817"/>
                      <a:pt x="359292" y="186430"/>
                    </a:cubicBezTo>
                    <a:close/>
                  </a:path>
                </a:pathLst>
              </a:custGeom>
              <a:solidFill>
                <a:srgbClr val="FFFFFF"/>
              </a:solidFill>
              <a:ln w="15397" cap="flat">
                <a:noFill/>
                <a:prstDash val="solid"/>
                <a:miter/>
              </a:ln>
            </p:spPr>
            <p:txBody>
              <a:bodyPr rtlCol="0" anchor="ctr"/>
              <a:lstStyle/>
              <a:p>
                <a:endParaRPr lang="zh-CN" altLang="en-US">
                  <a:cs typeface="+mn-ea"/>
                  <a:sym typeface="+mn-lt"/>
                </a:endParaRPr>
              </a:p>
            </p:txBody>
          </p:sp>
          <p:sp>
            <p:nvSpPr>
              <p:cNvPr id="170" name="任意多边形: 形状 169">
                <a:extLst>
                  <a:ext uri="{FF2B5EF4-FFF2-40B4-BE49-F238E27FC236}">
                    <a16:creationId xmlns:a16="http://schemas.microsoft.com/office/drawing/2014/main" id="{39369187-73C2-758C-79A1-30D9203C6AEE}"/>
                  </a:ext>
                </a:extLst>
              </p:cNvPr>
              <p:cNvSpPr/>
              <p:nvPr/>
            </p:nvSpPr>
            <p:spPr>
              <a:xfrm>
                <a:off x="9362413" y="3882358"/>
                <a:ext cx="361111" cy="315417"/>
              </a:xfrm>
              <a:custGeom>
                <a:avLst/>
                <a:gdLst>
                  <a:gd name="connsiteX0" fmla="*/ 8640 w 361111"/>
                  <a:gd name="connsiteY0" fmla="*/ 135798 h 315417"/>
                  <a:gd name="connsiteX1" fmla="*/ 222847 w 361111"/>
                  <a:gd name="connsiteY1" fmla="*/ 17540 h 315417"/>
                  <a:gd name="connsiteX2" fmla="*/ 230026 w 361111"/>
                  <a:gd name="connsiteY2" fmla="*/ 19789 h 315417"/>
                  <a:gd name="connsiteX3" fmla="*/ 347421 w 361111"/>
                  <a:gd name="connsiteY3" fmla="*/ 249341 h 315417"/>
                  <a:gd name="connsiteX4" fmla="*/ 310293 w 361111"/>
                  <a:gd name="connsiteY4" fmla="*/ 316050 h 315417"/>
                  <a:gd name="connsiteX5" fmla="*/ 352506 w 361111"/>
                  <a:gd name="connsiteY5" fmla="*/ 243641 h 315417"/>
                  <a:gd name="connsiteX6" fmla="*/ 232954 w 361111"/>
                  <a:gd name="connsiteY6" fmla="*/ 9930 h 315417"/>
                  <a:gd name="connsiteX7" fmla="*/ 9796 w 361111"/>
                  <a:gd name="connsiteY7" fmla="*/ 120454 h 315417"/>
                  <a:gd name="connsiteX8" fmla="*/ 7407 w 361111"/>
                  <a:gd name="connsiteY8" fmla="*/ 128095 h 315417"/>
                  <a:gd name="connsiteX9" fmla="*/ 2015 w 361111"/>
                  <a:gd name="connsiteY9" fmla="*/ 213753 h 315417"/>
                  <a:gd name="connsiteX10" fmla="*/ 8640 w 361111"/>
                  <a:gd name="connsiteY10" fmla="*/ 135798 h 31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111" h="315417">
                    <a:moveTo>
                      <a:pt x="8640" y="135798"/>
                    </a:moveTo>
                    <a:cubicBezTo>
                      <a:pt x="35139" y="43993"/>
                      <a:pt x="131042" y="-8943"/>
                      <a:pt x="222847" y="17540"/>
                    </a:cubicBezTo>
                    <a:cubicBezTo>
                      <a:pt x="225251" y="18249"/>
                      <a:pt x="227654" y="18989"/>
                      <a:pt x="230026" y="19789"/>
                    </a:cubicBezTo>
                    <a:cubicBezTo>
                      <a:pt x="324297" y="52543"/>
                      <a:pt x="376046" y="153731"/>
                      <a:pt x="347421" y="249341"/>
                    </a:cubicBezTo>
                    <a:cubicBezTo>
                      <a:pt x="340027" y="274007"/>
                      <a:pt x="327362" y="296761"/>
                      <a:pt x="310293" y="316050"/>
                    </a:cubicBezTo>
                    <a:cubicBezTo>
                      <a:pt x="329874" y="295575"/>
                      <a:pt x="344340" y="270771"/>
                      <a:pt x="352506" y="243641"/>
                    </a:cubicBezTo>
                    <a:cubicBezTo>
                      <a:pt x="381638" y="146290"/>
                      <a:pt x="328934" y="43269"/>
                      <a:pt x="232954" y="9930"/>
                    </a:cubicBezTo>
                    <a:cubicBezTo>
                      <a:pt x="140809" y="-21176"/>
                      <a:pt x="40900" y="28309"/>
                      <a:pt x="9796" y="120454"/>
                    </a:cubicBezTo>
                    <a:cubicBezTo>
                      <a:pt x="8948" y="122980"/>
                      <a:pt x="8147" y="125537"/>
                      <a:pt x="7407" y="128095"/>
                    </a:cubicBezTo>
                    <a:cubicBezTo>
                      <a:pt x="-943" y="155857"/>
                      <a:pt x="-2791" y="185159"/>
                      <a:pt x="2015" y="213753"/>
                    </a:cubicBezTo>
                    <a:cubicBezTo>
                      <a:pt x="-1405" y="187593"/>
                      <a:pt x="860" y="161002"/>
                      <a:pt x="8640" y="135798"/>
                    </a:cubicBezTo>
                    <a:close/>
                  </a:path>
                </a:pathLst>
              </a:custGeom>
              <a:solidFill>
                <a:srgbClr val="CC6E16"/>
              </a:solidFill>
              <a:ln w="15397" cap="flat">
                <a:noFill/>
                <a:prstDash val="solid"/>
                <a:miter/>
              </a:ln>
            </p:spPr>
            <p:txBody>
              <a:bodyPr rtlCol="0" anchor="ctr"/>
              <a:lstStyle/>
              <a:p>
                <a:endParaRPr lang="zh-CN" altLang="en-US">
                  <a:cs typeface="+mn-ea"/>
                  <a:sym typeface="+mn-lt"/>
                </a:endParaRPr>
              </a:p>
            </p:txBody>
          </p:sp>
          <p:sp>
            <p:nvSpPr>
              <p:cNvPr id="171" name="任意多边形: 形状 170">
                <a:extLst>
                  <a:ext uri="{FF2B5EF4-FFF2-40B4-BE49-F238E27FC236}">
                    <a16:creationId xmlns:a16="http://schemas.microsoft.com/office/drawing/2014/main" id="{844B4C1E-0856-013D-F9DE-B2B3EAFE4517}"/>
                  </a:ext>
                </a:extLst>
              </p:cNvPr>
              <p:cNvSpPr/>
              <p:nvPr/>
            </p:nvSpPr>
            <p:spPr>
              <a:xfrm>
                <a:off x="9404262" y="3943723"/>
                <a:ext cx="276027" cy="279838"/>
              </a:xfrm>
              <a:custGeom>
                <a:avLst/>
                <a:gdLst>
                  <a:gd name="connsiteX0" fmla="*/ 269676 w 276027"/>
                  <a:gd name="connsiteY0" fmla="*/ 184895 h 279838"/>
                  <a:gd name="connsiteX1" fmla="*/ 103336 w 276027"/>
                  <a:gd name="connsiteY1" fmla="*/ 274867 h 279838"/>
                  <a:gd name="connsiteX2" fmla="*/ 97589 w 276027"/>
                  <a:gd name="connsiteY2" fmla="*/ 273019 h 279838"/>
                  <a:gd name="connsiteX3" fmla="*/ 5152 w 276027"/>
                  <a:gd name="connsiteY3" fmla="*/ 96309 h 279838"/>
                  <a:gd name="connsiteX4" fmla="*/ 171692 w 276027"/>
                  <a:gd name="connsiteY4" fmla="*/ 6245 h 279838"/>
                  <a:gd name="connsiteX5" fmla="*/ 177239 w 276027"/>
                  <a:gd name="connsiteY5" fmla="*/ 8032 h 279838"/>
                  <a:gd name="connsiteX6" fmla="*/ 269676 w 276027"/>
                  <a:gd name="connsiteY6" fmla="*/ 184895 h 279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27" h="279838">
                    <a:moveTo>
                      <a:pt x="269676" y="184895"/>
                    </a:moveTo>
                    <a:cubicBezTo>
                      <a:pt x="248585" y="255671"/>
                      <a:pt x="174112" y="295959"/>
                      <a:pt x="103336" y="274867"/>
                    </a:cubicBezTo>
                    <a:cubicBezTo>
                      <a:pt x="101410" y="274297"/>
                      <a:pt x="99485" y="273681"/>
                      <a:pt x="97589" y="273019"/>
                    </a:cubicBezTo>
                    <a:cubicBezTo>
                      <a:pt x="24395" y="248415"/>
                      <a:pt x="-16386" y="170459"/>
                      <a:pt x="5152" y="96309"/>
                    </a:cubicBezTo>
                    <a:cubicBezTo>
                      <a:pt x="26274" y="25457"/>
                      <a:pt x="100840" y="-14876"/>
                      <a:pt x="171692" y="6245"/>
                    </a:cubicBezTo>
                    <a:cubicBezTo>
                      <a:pt x="173557" y="6800"/>
                      <a:pt x="175406" y="7401"/>
                      <a:pt x="177239" y="8032"/>
                    </a:cubicBezTo>
                    <a:cubicBezTo>
                      <a:pt x="250465" y="32698"/>
                      <a:pt x="291229" y="110699"/>
                      <a:pt x="269676" y="184895"/>
                    </a:cubicBezTo>
                    <a:close/>
                  </a:path>
                </a:pathLst>
              </a:custGeom>
              <a:solidFill>
                <a:srgbClr val="58C8D6"/>
              </a:solidFill>
              <a:ln w="15397" cap="flat">
                <a:noFill/>
                <a:prstDash val="solid"/>
                <a:miter/>
              </a:ln>
            </p:spPr>
            <p:txBody>
              <a:bodyPr rtlCol="0" anchor="ctr"/>
              <a:lstStyle/>
              <a:p>
                <a:endParaRPr lang="zh-CN" altLang="en-US">
                  <a:cs typeface="+mn-ea"/>
                  <a:sym typeface="+mn-lt"/>
                </a:endParaRPr>
              </a:p>
            </p:txBody>
          </p:sp>
          <p:sp>
            <p:nvSpPr>
              <p:cNvPr id="172" name="任意多边形: 形状 171">
                <a:extLst>
                  <a:ext uri="{FF2B5EF4-FFF2-40B4-BE49-F238E27FC236}">
                    <a16:creationId xmlns:a16="http://schemas.microsoft.com/office/drawing/2014/main" id="{D59490F3-FCA9-2D1D-FF3C-6CDB57014DA4}"/>
                  </a:ext>
                </a:extLst>
              </p:cNvPr>
              <p:cNvSpPr/>
              <p:nvPr/>
            </p:nvSpPr>
            <p:spPr>
              <a:xfrm>
                <a:off x="9441082" y="3994523"/>
                <a:ext cx="195341" cy="202062"/>
              </a:xfrm>
              <a:custGeom>
                <a:avLst/>
                <a:gdLst>
                  <a:gd name="connsiteX0" fmla="*/ 190181 w 195341"/>
                  <a:gd name="connsiteY0" fmla="*/ 132863 h 202062"/>
                  <a:gd name="connsiteX1" fmla="*/ 72200 w 195341"/>
                  <a:gd name="connsiteY1" fmla="*/ 199109 h 202062"/>
                  <a:gd name="connsiteX2" fmla="*/ 68164 w 195341"/>
                  <a:gd name="connsiteY2" fmla="*/ 197877 h 202062"/>
                  <a:gd name="connsiteX3" fmla="*/ 3920 w 195341"/>
                  <a:gd name="connsiteY3" fmla="*/ 70467 h 202062"/>
                  <a:gd name="connsiteX4" fmla="*/ 122163 w 195341"/>
                  <a:gd name="connsiteY4" fmla="*/ 4252 h 202062"/>
                  <a:gd name="connsiteX5" fmla="*/ 126090 w 195341"/>
                  <a:gd name="connsiteY5" fmla="*/ 5454 h 202062"/>
                  <a:gd name="connsiteX6" fmla="*/ 190181 w 195341"/>
                  <a:gd name="connsiteY6" fmla="*/ 132863 h 202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341" h="202062">
                    <a:moveTo>
                      <a:pt x="190181" y="132863"/>
                    </a:moveTo>
                    <a:cubicBezTo>
                      <a:pt x="175899" y="183734"/>
                      <a:pt x="123071" y="213391"/>
                      <a:pt x="72200" y="199109"/>
                    </a:cubicBezTo>
                    <a:cubicBezTo>
                      <a:pt x="70844" y="198724"/>
                      <a:pt x="69504" y="198323"/>
                      <a:pt x="68164" y="197877"/>
                    </a:cubicBezTo>
                    <a:cubicBezTo>
                      <a:pt x="16121" y="179435"/>
                      <a:pt x="-12195" y="123280"/>
                      <a:pt x="3920" y="70467"/>
                    </a:cubicBezTo>
                    <a:cubicBezTo>
                      <a:pt x="18294" y="19535"/>
                      <a:pt x="71229" y="-10107"/>
                      <a:pt x="122163" y="4252"/>
                    </a:cubicBezTo>
                    <a:cubicBezTo>
                      <a:pt x="123488" y="4622"/>
                      <a:pt x="124797" y="5022"/>
                      <a:pt x="126090" y="5454"/>
                    </a:cubicBezTo>
                    <a:cubicBezTo>
                      <a:pt x="178133" y="23895"/>
                      <a:pt x="206388" y="80081"/>
                      <a:pt x="190181" y="132863"/>
                    </a:cubicBezTo>
                    <a:close/>
                  </a:path>
                </a:pathLst>
              </a:custGeom>
              <a:solidFill>
                <a:srgbClr val="0A3452"/>
              </a:solidFill>
              <a:ln w="15397" cap="flat">
                <a:noFill/>
                <a:prstDash val="solid"/>
                <a:miter/>
              </a:ln>
            </p:spPr>
            <p:txBody>
              <a:bodyPr rtlCol="0" anchor="ctr"/>
              <a:lstStyle/>
              <a:p>
                <a:endParaRPr lang="zh-CN" altLang="en-US">
                  <a:cs typeface="+mn-ea"/>
                  <a:sym typeface="+mn-lt"/>
                </a:endParaRPr>
              </a:p>
            </p:txBody>
          </p:sp>
          <p:sp>
            <p:nvSpPr>
              <p:cNvPr id="173" name="任意多边形: 形状 172">
                <a:extLst>
                  <a:ext uri="{FF2B5EF4-FFF2-40B4-BE49-F238E27FC236}">
                    <a16:creationId xmlns:a16="http://schemas.microsoft.com/office/drawing/2014/main" id="{DC4E5F0C-BE68-2DC5-D6E9-E339C92BB1BF}"/>
                  </a:ext>
                </a:extLst>
              </p:cNvPr>
              <p:cNvSpPr/>
              <p:nvPr/>
            </p:nvSpPr>
            <p:spPr>
              <a:xfrm>
                <a:off x="9469938" y="3980943"/>
                <a:ext cx="65942" cy="61736"/>
              </a:xfrm>
              <a:custGeom>
                <a:avLst/>
                <a:gdLst>
                  <a:gd name="connsiteX0" fmla="*/ 63342 w 65942"/>
                  <a:gd name="connsiteY0" fmla="*/ 39524 h 61736"/>
                  <a:gd name="connsiteX1" fmla="*/ 21283 w 65942"/>
                  <a:gd name="connsiteY1" fmla="*/ 61401 h 61736"/>
                  <a:gd name="connsiteX2" fmla="*/ 130 w 65942"/>
                  <a:gd name="connsiteY2" fmla="*/ 27599 h 61736"/>
                  <a:gd name="connsiteX3" fmla="*/ 1409 w 65942"/>
                  <a:gd name="connsiteY3" fmla="*/ 23501 h 61736"/>
                  <a:gd name="connsiteX4" fmla="*/ 43468 w 65942"/>
                  <a:gd name="connsiteY4" fmla="*/ 1625 h 61736"/>
                  <a:gd name="connsiteX5" fmla="*/ 64621 w 65942"/>
                  <a:gd name="connsiteY5" fmla="*/ 35425 h 61736"/>
                  <a:gd name="connsiteX6" fmla="*/ 63342 w 65942"/>
                  <a:gd name="connsiteY6" fmla="*/ 39524 h 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942" h="61736">
                    <a:moveTo>
                      <a:pt x="63342" y="39524"/>
                    </a:moveTo>
                    <a:cubicBezTo>
                      <a:pt x="56656" y="56208"/>
                      <a:pt x="38785" y="65514"/>
                      <a:pt x="21283" y="61401"/>
                    </a:cubicBezTo>
                    <a:cubicBezTo>
                      <a:pt x="6108" y="57904"/>
                      <a:pt x="-3367" y="42775"/>
                      <a:pt x="130" y="27599"/>
                    </a:cubicBezTo>
                    <a:cubicBezTo>
                      <a:pt x="454" y="26213"/>
                      <a:pt x="885" y="24842"/>
                      <a:pt x="1409" y="23501"/>
                    </a:cubicBezTo>
                    <a:cubicBezTo>
                      <a:pt x="8049" y="6770"/>
                      <a:pt x="25966" y="-2550"/>
                      <a:pt x="43468" y="1625"/>
                    </a:cubicBezTo>
                    <a:cubicBezTo>
                      <a:pt x="58643" y="5122"/>
                      <a:pt x="68118" y="20251"/>
                      <a:pt x="64621" y="35425"/>
                    </a:cubicBezTo>
                    <a:cubicBezTo>
                      <a:pt x="64297" y="36812"/>
                      <a:pt x="63866" y="38183"/>
                      <a:pt x="63342" y="39524"/>
                    </a:cubicBezTo>
                    <a:close/>
                  </a:path>
                </a:pathLst>
              </a:custGeom>
              <a:solidFill>
                <a:srgbClr val="FFFFFF"/>
              </a:solidFill>
              <a:ln w="15397" cap="flat">
                <a:noFill/>
                <a:prstDash val="solid"/>
                <a:miter/>
              </a:ln>
            </p:spPr>
            <p:txBody>
              <a:bodyPr rtlCol="0" anchor="ctr"/>
              <a:lstStyle/>
              <a:p>
                <a:endParaRPr lang="zh-CN" altLang="en-US">
                  <a:cs typeface="+mn-ea"/>
                  <a:sym typeface="+mn-lt"/>
                </a:endParaRPr>
              </a:p>
            </p:txBody>
          </p:sp>
          <p:sp>
            <p:nvSpPr>
              <p:cNvPr id="174" name="任意多边形: 形状 173">
                <a:extLst>
                  <a:ext uri="{FF2B5EF4-FFF2-40B4-BE49-F238E27FC236}">
                    <a16:creationId xmlns:a16="http://schemas.microsoft.com/office/drawing/2014/main" id="{97B94337-4841-F166-927B-F27069F95777}"/>
                  </a:ext>
                </a:extLst>
              </p:cNvPr>
              <p:cNvSpPr/>
              <p:nvPr/>
            </p:nvSpPr>
            <p:spPr>
              <a:xfrm>
                <a:off x="9522306" y="4096819"/>
                <a:ext cx="32229" cy="30105"/>
              </a:xfrm>
              <a:custGeom>
                <a:avLst/>
                <a:gdLst>
                  <a:gd name="connsiteX0" fmla="*/ 30694 w 32229"/>
                  <a:gd name="connsiteY0" fmla="*/ 19628 h 30105"/>
                  <a:gd name="connsiteX1" fmla="*/ 10050 w 32229"/>
                  <a:gd name="connsiteY1" fmla="*/ 30258 h 30105"/>
                  <a:gd name="connsiteX2" fmla="*/ -211 w 32229"/>
                  <a:gd name="connsiteY2" fmla="*/ 13542 h 30105"/>
                  <a:gd name="connsiteX3" fmla="*/ 344 w 32229"/>
                  <a:gd name="connsiteY3" fmla="*/ 11771 h 30105"/>
                  <a:gd name="connsiteX4" fmla="*/ 20988 w 32229"/>
                  <a:gd name="connsiteY4" fmla="*/ 1141 h 30105"/>
                  <a:gd name="connsiteX5" fmla="*/ 31249 w 32229"/>
                  <a:gd name="connsiteY5" fmla="*/ 17857 h 30105"/>
                  <a:gd name="connsiteX6" fmla="*/ 30694 w 32229"/>
                  <a:gd name="connsiteY6" fmla="*/ 19628 h 30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29" h="30105">
                    <a:moveTo>
                      <a:pt x="30694" y="19628"/>
                    </a:moveTo>
                    <a:cubicBezTo>
                      <a:pt x="27366" y="27763"/>
                      <a:pt x="18616" y="32276"/>
                      <a:pt x="10050" y="30258"/>
                    </a:cubicBezTo>
                    <a:cubicBezTo>
                      <a:pt x="2609" y="28471"/>
                      <a:pt x="-1998" y="20999"/>
                      <a:pt x="-211" y="13542"/>
                    </a:cubicBezTo>
                    <a:cubicBezTo>
                      <a:pt x="-72" y="12942"/>
                      <a:pt x="113" y="12357"/>
                      <a:pt x="344" y="11771"/>
                    </a:cubicBezTo>
                    <a:cubicBezTo>
                      <a:pt x="3625" y="3590"/>
                      <a:pt x="12423" y="-954"/>
                      <a:pt x="20988" y="1141"/>
                    </a:cubicBezTo>
                    <a:cubicBezTo>
                      <a:pt x="28430" y="2928"/>
                      <a:pt x="33036" y="10400"/>
                      <a:pt x="31249" y="17857"/>
                    </a:cubicBezTo>
                    <a:cubicBezTo>
                      <a:pt x="31094" y="18457"/>
                      <a:pt x="30925" y="19042"/>
                      <a:pt x="30694" y="19628"/>
                    </a:cubicBezTo>
                    <a:close/>
                  </a:path>
                </a:pathLst>
              </a:custGeom>
              <a:solidFill>
                <a:srgbClr val="FFFFFF"/>
              </a:solidFill>
              <a:ln w="15397" cap="flat">
                <a:noFill/>
                <a:prstDash val="solid"/>
                <a:miter/>
              </a:ln>
            </p:spPr>
            <p:txBody>
              <a:bodyPr rtlCol="0" anchor="ctr"/>
              <a:lstStyle/>
              <a:p>
                <a:endParaRPr lang="zh-CN" altLang="en-US">
                  <a:cs typeface="+mn-ea"/>
                  <a:sym typeface="+mn-lt"/>
                </a:endParaRPr>
              </a:p>
            </p:txBody>
          </p:sp>
          <p:sp>
            <p:nvSpPr>
              <p:cNvPr id="175" name="任意多边形: 形状 174">
                <a:extLst>
                  <a:ext uri="{FF2B5EF4-FFF2-40B4-BE49-F238E27FC236}">
                    <a16:creationId xmlns:a16="http://schemas.microsoft.com/office/drawing/2014/main" id="{071DA5E2-55D3-B6D7-FC48-EDC51128E7DA}"/>
                  </a:ext>
                </a:extLst>
              </p:cNvPr>
              <p:cNvSpPr/>
              <p:nvPr/>
            </p:nvSpPr>
            <p:spPr>
              <a:xfrm>
                <a:off x="9347923" y="4149722"/>
                <a:ext cx="342632" cy="152368"/>
              </a:xfrm>
              <a:custGeom>
                <a:avLst/>
                <a:gdLst>
                  <a:gd name="connsiteX0" fmla="*/ -596 w 342632"/>
                  <a:gd name="connsiteY0" fmla="*/ 46684 h 152368"/>
                  <a:gd name="connsiteX1" fmla="*/ 189054 w 342632"/>
                  <a:gd name="connsiteY1" fmla="*/ 11404 h 152368"/>
                  <a:gd name="connsiteX2" fmla="*/ 342037 w 342632"/>
                  <a:gd name="connsiteY2" fmla="*/ 152061 h 152368"/>
                  <a:gd name="connsiteX3" fmla="*/ -596 w 342632"/>
                  <a:gd name="connsiteY3" fmla="*/ 46684 h 152368"/>
                </a:gdLst>
                <a:ahLst/>
                <a:cxnLst>
                  <a:cxn ang="0">
                    <a:pos x="connsiteX0" y="connsiteY0"/>
                  </a:cxn>
                  <a:cxn ang="0">
                    <a:pos x="connsiteX1" y="connsiteY1"/>
                  </a:cxn>
                  <a:cxn ang="0">
                    <a:pos x="connsiteX2" y="connsiteY2"/>
                  </a:cxn>
                  <a:cxn ang="0">
                    <a:pos x="connsiteX3" y="connsiteY3"/>
                  </a:cxn>
                </a:cxnLst>
                <a:rect l="l" t="t" r="r" b="b"/>
                <a:pathLst>
                  <a:path w="342632" h="152368">
                    <a:moveTo>
                      <a:pt x="-596" y="46684"/>
                    </a:moveTo>
                    <a:cubicBezTo>
                      <a:pt x="-596" y="46684"/>
                      <a:pt x="58409" y="-26187"/>
                      <a:pt x="189054" y="11404"/>
                    </a:cubicBezTo>
                    <a:cubicBezTo>
                      <a:pt x="315385" y="47916"/>
                      <a:pt x="342037" y="152061"/>
                      <a:pt x="342037" y="152061"/>
                    </a:cubicBezTo>
                    <a:cubicBezTo>
                      <a:pt x="218834" y="159549"/>
                      <a:pt x="97110" y="122112"/>
                      <a:pt x="-596" y="46684"/>
                    </a:cubicBezTo>
                    <a:close/>
                  </a:path>
                </a:pathLst>
              </a:custGeom>
              <a:solidFill>
                <a:srgbClr val="FF9736"/>
              </a:solidFill>
              <a:ln w="15397" cap="flat">
                <a:noFill/>
                <a:prstDash val="solid"/>
                <a:miter/>
              </a:ln>
            </p:spPr>
            <p:txBody>
              <a:bodyPr rtlCol="0" anchor="ctr"/>
              <a:lstStyle/>
              <a:p>
                <a:endParaRPr lang="zh-CN" altLang="en-US">
                  <a:cs typeface="+mn-ea"/>
                  <a:sym typeface="+mn-lt"/>
                </a:endParaRPr>
              </a:p>
            </p:txBody>
          </p:sp>
          <p:sp>
            <p:nvSpPr>
              <p:cNvPr id="176" name="任意多边形: 形状 175">
                <a:extLst>
                  <a:ext uri="{FF2B5EF4-FFF2-40B4-BE49-F238E27FC236}">
                    <a16:creationId xmlns:a16="http://schemas.microsoft.com/office/drawing/2014/main" id="{46A68036-60E5-E2D0-D5B3-22A0046665DE}"/>
                  </a:ext>
                </a:extLst>
              </p:cNvPr>
              <p:cNvSpPr/>
              <p:nvPr/>
            </p:nvSpPr>
            <p:spPr>
              <a:xfrm>
                <a:off x="10066771" y="4530549"/>
                <a:ext cx="498238" cy="365896"/>
              </a:xfrm>
              <a:custGeom>
                <a:avLst/>
                <a:gdLst>
                  <a:gd name="connsiteX0" fmla="*/ 448035 w 498238"/>
                  <a:gd name="connsiteY0" fmla="*/ 366529 h 365896"/>
                  <a:gd name="connsiteX1" fmla="*/ 9576 w 498238"/>
                  <a:gd name="connsiteY1" fmla="*/ 37762 h 365896"/>
                  <a:gd name="connsiteX2" fmla="*/ -592 w 498238"/>
                  <a:gd name="connsiteY2" fmla="*/ 17425 h 365896"/>
                  <a:gd name="connsiteX3" fmla="*/ 289506 w 498238"/>
                  <a:gd name="connsiteY3" fmla="*/ 173182 h 365896"/>
                  <a:gd name="connsiteX4" fmla="*/ 452349 w 498238"/>
                  <a:gd name="connsiteY4" fmla="*/ 632 h 365896"/>
                  <a:gd name="connsiteX5" fmla="*/ 452349 w 498238"/>
                  <a:gd name="connsiteY5" fmla="*/ 632 h 365896"/>
                  <a:gd name="connsiteX6" fmla="*/ 497643 w 498238"/>
                  <a:gd name="connsiteY6" fmla="*/ 147915 h 365896"/>
                  <a:gd name="connsiteX7" fmla="*/ 448035 w 498238"/>
                  <a:gd name="connsiteY7" fmla="*/ 366529 h 36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238" h="365896">
                    <a:moveTo>
                      <a:pt x="448035" y="366529"/>
                    </a:moveTo>
                    <a:cubicBezTo>
                      <a:pt x="448035" y="366529"/>
                      <a:pt x="162867" y="289498"/>
                      <a:pt x="9576" y="37762"/>
                    </a:cubicBezTo>
                    <a:cubicBezTo>
                      <a:pt x="8498" y="35913"/>
                      <a:pt x="332" y="19274"/>
                      <a:pt x="-592" y="17425"/>
                    </a:cubicBezTo>
                    <a:cubicBezTo>
                      <a:pt x="-1517" y="15577"/>
                      <a:pt x="194142" y="181655"/>
                      <a:pt x="289506" y="173182"/>
                    </a:cubicBezTo>
                    <a:cubicBezTo>
                      <a:pt x="384870" y="164708"/>
                      <a:pt x="452349" y="632"/>
                      <a:pt x="452349" y="632"/>
                    </a:cubicBezTo>
                    <a:lnTo>
                      <a:pt x="452349" y="632"/>
                    </a:lnTo>
                    <a:cubicBezTo>
                      <a:pt x="442489" y="41767"/>
                      <a:pt x="449113" y="93069"/>
                      <a:pt x="497643" y="147915"/>
                    </a:cubicBezTo>
                    <a:cubicBezTo>
                      <a:pt x="497643" y="147915"/>
                      <a:pt x="370388" y="220787"/>
                      <a:pt x="448035" y="366529"/>
                    </a:cubicBezTo>
                    <a:close/>
                  </a:path>
                </a:pathLst>
              </a:custGeom>
              <a:solidFill>
                <a:srgbClr val="AD3131"/>
              </a:solidFill>
              <a:ln w="15397"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zh-CN" altLang="en-US">
                  <a:cs typeface="+mn-ea"/>
                  <a:sym typeface="+mn-lt"/>
                </a:endParaRPr>
              </a:p>
            </p:txBody>
          </p:sp>
        </p:grpSp>
        <p:grpSp>
          <p:nvGrpSpPr>
            <p:cNvPr id="177" name="组合 176">
              <a:extLst>
                <a:ext uri="{FF2B5EF4-FFF2-40B4-BE49-F238E27FC236}">
                  <a16:creationId xmlns:a16="http://schemas.microsoft.com/office/drawing/2014/main" id="{0FF95112-C943-6DD4-2A0C-52C20354CA38}"/>
                </a:ext>
              </a:extLst>
            </p:cNvPr>
            <p:cNvGrpSpPr/>
            <p:nvPr/>
          </p:nvGrpSpPr>
          <p:grpSpPr>
            <a:xfrm>
              <a:off x="1302367" y="2600666"/>
              <a:ext cx="6708160" cy="3779302"/>
              <a:chOff x="1043834" y="3078698"/>
              <a:chExt cx="6708160" cy="3779302"/>
            </a:xfrm>
          </p:grpSpPr>
          <p:grpSp>
            <p:nvGrpSpPr>
              <p:cNvPr id="178" name="组合 177">
                <a:extLst>
                  <a:ext uri="{FF2B5EF4-FFF2-40B4-BE49-F238E27FC236}">
                    <a16:creationId xmlns:a16="http://schemas.microsoft.com/office/drawing/2014/main" id="{CDA2FB36-606E-E5B2-7DDF-6B81FB7A8972}"/>
                  </a:ext>
                </a:extLst>
              </p:cNvPr>
              <p:cNvGrpSpPr/>
              <p:nvPr/>
            </p:nvGrpSpPr>
            <p:grpSpPr>
              <a:xfrm>
                <a:off x="1379675" y="3078698"/>
                <a:ext cx="6372319" cy="3341701"/>
                <a:chOff x="1379675" y="3078698"/>
                <a:chExt cx="6372319" cy="3341701"/>
              </a:xfrm>
            </p:grpSpPr>
            <p:grpSp>
              <p:nvGrpSpPr>
                <p:cNvPr id="182" name="组合 181">
                  <a:extLst>
                    <a:ext uri="{FF2B5EF4-FFF2-40B4-BE49-F238E27FC236}">
                      <a16:creationId xmlns:a16="http://schemas.microsoft.com/office/drawing/2014/main" id="{DAC7FB6A-3792-CE3A-44A7-6CEE08B7E7A0}"/>
                    </a:ext>
                  </a:extLst>
                </p:cNvPr>
                <p:cNvGrpSpPr/>
                <p:nvPr/>
              </p:nvGrpSpPr>
              <p:grpSpPr>
                <a:xfrm>
                  <a:off x="1379675" y="4840851"/>
                  <a:ext cx="6372319" cy="1579548"/>
                  <a:chOff x="1397196" y="3026598"/>
                  <a:chExt cx="6372319" cy="1579548"/>
                </a:xfrm>
              </p:grpSpPr>
              <p:sp>
                <p:nvSpPr>
                  <p:cNvPr id="187" name="矩形 186">
                    <a:extLst>
                      <a:ext uri="{FF2B5EF4-FFF2-40B4-BE49-F238E27FC236}">
                        <a16:creationId xmlns:a16="http://schemas.microsoft.com/office/drawing/2014/main" id="{EB1B7632-53BE-2065-283C-3AF4AC2C9436}"/>
                      </a:ext>
                    </a:extLst>
                  </p:cNvPr>
                  <p:cNvSpPr/>
                  <p:nvPr/>
                </p:nvSpPr>
                <p:spPr>
                  <a:xfrm>
                    <a:off x="2082651" y="3026598"/>
                    <a:ext cx="5686859" cy="525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p>
                    <a:r>
                      <a:rPr kumimoji="1" lang="zh-CN" altLang="en-US" sz="2000" b="1" dirty="0">
                        <a:solidFill>
                          <a:schemeClr val="tx1"/>
                        </a:solidFill>
                        <a:cs typeface="+mn-ea"/>
                        <a:sym typeface="+mn-lt"/>
                      </a:rPr>
                      <a:t>全球生态系统的重要组成</a:t>
                    </a:r>
                    <a:endParaRPr kumimoji="1" lang="en-US" altLang="zh-CN" sz="2000" b="1" dirty="0">
                      <a:solidFill>
                        <a:schemeClr val="tx1"/>
                      </a:solidFill>
                      <a:cs typeface="+mn-ea"/>
                      <a:sym typeface="+mn-lt"/>
                    </a:endParaRPr>
                  </a:p>
                </p:txBody>
              </p:sp>
              <p:sp>
                <p:nvSpPr>
                  <p:cNvPr id="188" name="矩形 187">
                    <a:extLst>
                      <a:ext uri="{FF2B5EF4-FFF2-40B4-BE49-F238E27FC236}">
                        <a16:creationId xmlns:a16="http://schemas.microsoft.com/office/drawing/2014/main" id="{F6B5E7EF-D89A-69D9-71C3-3C0F1655F4D4}"/>
                      </a:ext>
                    </a:extLst>
                  </p:cNvPr>
                  <p:cNvSpPr/>
                  <p:nvPr/>
                </p:nvSpPr>
                <p:spPr>
                  <a:xfrm>
                    <a:off x="2082653" y="3451498"/>
                    <a:ext cx="5686862" cy="11546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p>
                    <a:pPr>
                      <a:lnSpc>
                        <a:spcPct val="130000"/>
                      </a:lnSpc>
                    </a:pPr>
                    <a:r>
                      <a:rPr kumimoji="1" lang="zh-CN" altLang="en-US" sz="1200" dirty="0">
                        <a:solidFill>
                          <a:schemeClr val="tx1"/>
                        </a:solidFill>
                        <a:cs typeface="+mn-ea"/>
                        <a:sym typeface="+mn-lt"/>
                      </a:rPr>
                      <a:t>作为地球上最大的生态系统，海洋不仅是人类生存和发展的重要基础，是全球生态系统的重要组成部分。然而，由于人类活动的不当和自然因素的影响，海洋临着日益严重的污染、过度捕捞、气候变化等问题，这些问题不仅威胁着海洋生态系统的稳定，也对人类社会的可持续发展带来了严重的挑战。</a:t>
                    </a:r>
                  </a:p>
                </p:txBody>
              </p:sp>
              <p:sp>
                <p:nvSpPr>
                  <p:cNvPr id="189" name="文本框 188">
                    <a:extLst>
                      <a:ext uri="{FF2B5EF4-FFF2-40B4-BE49-F238E27FC236}">
                        <a16:creationId xmlns:a16="http://schemas.microsoft.com/office/drawing/2014/main" id="{541B720C-6E28-E73C-4F40-881571B2719F}"/>
                      </a:ext>
                    </a:extLst>
                  </p:cNvPr>
                  <p:cNvSpPr txBox="1"/>
                  <p:nvPr/>
                </p:nvSpPr>
                <p:spPr>
                  <a:xfrm>
                    <a:off x="1397196" y="3052904"/>
                    <a:ext cx="540000" cy="540000"/>
                  </a:xfrm>
                  <a:prstGeom prst="ellipse">
                    <a:avLst/>
                  </a:prstGeom>
                  <a:gradFill>
                    <a:gsLst>
                      <a:gs pos="0">
                        <a:schemeClr val="accent3">
                          <a:lumMod val="60000"/>
                          <a:lumOff val="40000"/>
                        </a:schemeClr>
                      </a:gs>
                      <a:gs pos="50000">
                        <a:schemeClr val="accent3"/>
                      </a:gs>
                    </a:gsLst>
                    <a:lin ang="0" scaled="0"/>
                  </a:gradFill>
                  <a:ln>
                    <a:noFill/>
                  </a:ln>
                  <a:effectLst>
                    <a:outerShdw blurRad="254000" dist="127000" dir="2700000" algn="tl" rotWithShape="0">
                      <a:schemeClr val="accent3">
                        <a:alpha val="15000"/>
                      </a:schemeClr>
                    </a:outerShdw>
                  </a:effectLst>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dirty="0">
                        <a:cs typeface="+mn-ea"/>
                        <a:sym typeface="+mn-lt"/>
                      </a:rPr>
                      <a:t>02</a:t>
                    </a:r>
                    <a:endParaRPr lang="zh-CN" altLang="en-US" dirty="0">
                      <a:cs typeface="+mn-ea"/>
                      <a:sym typeface="+mn-lt"/>
                    </a:endParaRPr>
                  </a:p>
                </p:txBody>
              </p:sp>
            </p:grpSp>
            <p:grpSp>
              <p:nvGrpSpPr>
                <p:cNvPr id="183" name="组合 182">
                  <a:extLst>
                    <a:ext uri="{FF2B5EF4-FFF2-40B4-BE49-F238E27FC236}">
                      <a16:creationId xmlns:a16="http://schemas.microsoft.com/office/drawing/2014/main" id="{652387FC-44E3-F7C7-2CFC-1693F8F8ED60}"/>
                    </a:ext>
                  </a:extLst>
                </p:cNvPr>
                <p:cNvGrpSpPr/>
                <p:nvPr/>
              </p:nvGrpSpPr>
              <p:grpSpPr>
                <a:xfrm>
                  <a:off x="1379675" y="3078698"/>
                  <a:ext cx="6372319" cy="1099416"/>
                  <a:chOff x="1397195" y="1417767"/>
                  <a:chExt cx="6372319" cy="1099416"/>
                </a:xfrm>
              </p:grpSpPr>
              <p:sp>
                <p:nvSpPr>
                  <p:cNvPr id="184" name="矩形 183">
                    <a:extLst>
                      <a:ext uri="{FF2B5EF4-FFF2-40B4-BE49-F238E27FC236}">
                        <a16:creationId xmlns:a16="http://schemas.microsoft.com/office/drawing/2014/main" id="{D84B5BB5-93D5-FD91-C51D-286A112BA8D8}"/>
                      </a:ext>
                    </a:extLst>
                  </p:cNvPr>
                  <p:cNvSpPr/>
                  <p:nvPr/>
                </p:nvSpPr>
                <p:spPr>
                  <a:xfrm>
                    <a:off x="2082650" y="1417767"/>
                    <a:ext cx="5686861" cy="525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p>
                    <a:r>
                      <a:rPr kumimoji="1" lang="zh-CN" altLang="en-US" sz="2000" b="1" dirty="0">
                        <a:solidFill>
                          <a:schemeClr val="tx1"/>
                        </a:solidFill>
                        <a:cs typeface="+mn-ea"/>
                        <a:sym typeface="+mn-lt"/>
                      </a:rPr>
                      <a:t>决议的通过</a:t>
                    </a:r>
                    <a:endParaRPr kumimoji="1" lang="en-US" altLang="zh-CN" sz="2000" b="1" dirty="0">
                      <a:solidFill>
                        <a:schemeClr val="tx1"/>
                      </a:solidFill>
                      <a:cs typeface="+mn-ea"/>
                      <a:sym typeface="+mn-lt"/>
                    </a:endParaRPr>
                  </a:p>
                </p:txBody>
              </p:sp>
              <p:sp>
                <p:nvSpPr>
                  <p:cNvPr id="185" name="矩形 184">
                    <a:extLst>
                      <a:ext uri="{FF2B5EF4-FFF2-40B4-BE49-F238E27FC236}">
                        <a16:creationId xmlns:a16="http://schemas.microsoft.com/office/drawing/2014/main" id="{B5D1B2FD-2888-2A03-0DD2-CCF9C617AF07}"/>
                      </a:ext>
                    </a:extLst>
                  </p:cNvPr>
                  <p:cNvSpPr/>
                  <p:nvPr/>
                </p:nvSpPr>
                <p:spPr>
                  <a:xfrm>
                    <a:off x="2082652" y="1842667"/>
                    <a:ext cx="5686862" cy="6745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p>
                    <a:pPr>
                      <a:lnSpc>
                        <a:spcPct val="130000"/>
                      </a:lnSpc>
                    </a:pPr>
                    <a:r>
                      <a:rPr kumimoji="1" lang="zh-CN" altLang="en-US" sz="1200" dirty="0">
                        <a:solidFill>
                          <a:schemeClr val="tx1"/>
                        </a:solidFill>
                        <a:cs typeface="+mn-ea"/>
                        <a:sym typeface="+mn-lt"/>
                      </a:rPr>
                      <a:t>将每年的</a:t>
                    </a:r>
                    <a:r>
                      <a:rPr kumimoji="1" lang="en-US" altLang="zh-CN" sz="1200" dirty="0">
                        <a:solidFill>
                          <a:schemeClr val="tx1"/>
                        </a:solidFill>
                        <a:cs typeface="+mn-ea"/>
                        <a:sym typeface="+mn-lt"/>
                      </a:rPr>
                      <a:t>6</a:t>
                    </a:r>
                    <a:r>
                      <a:rPr kumimoji="1" lang="zh-CN" altLang="en-US" sz="1200" dirty="0">
                        <a:solidFill>
                          <a:schemeClr val="tx1"/>
                        </a:solidFill>
                        <a:cs typeface="+mn-ea"/>
                        <a:sym typeface="+mn-lt"/>
                      </a:rPr>
                      <a:t>月</a:t>
                    </a:r>
                    <a:r>
                      <a:rPr kumimoji="1" lang="en-US" altLang="zh-CN" sz="1200" dirty="0">
                        <a:solidFill>
                          <a:schemeClr val="tx1"/>
                        </a:solidFill>
                        <a:cs typeface="+mn-ea"/>
                        <a:sym typeface="+mn-lt"/>
                      </a:rPr>
                      <a:t>8</a:t>
                    </a:r>
                    <a:r>
                      <a:rPr kumimoji="1" lang="zh-CN" altLang="en-US" sz="1200" dirty="0">
                        <a:solidFill>
                          <a:schemeClr val="tx1"/>
                        </a:solidFill>
                        <a:cs typeface="+mn-ea"/>
                        <a:sym typeface="+mn-lt"/>
                      </a:rPr>
                      <a:t>日定为世界海洋日。这一决议的通过，标志着国际社会对于海洋问题的关注和视，也为全球各国共同应对海洋挑战搭建了平台。</a:t>
                    </a:r>
                  </a:p>
                </p:txBody>
              </p:sp>
              <p:sp>
                <p:nvSpPr>
                  <p:cNvPr id="186" name="文本框 185">
                    <a:extLst>
                      <a:ext uri="{FF2B5EF4-FFF2-40B4-BE49-F238E27FC236}">
                        <a16:creationId xmlns:a16="http://schemas.microsoft.com/office/drawing/2014/main" id="{40BC3CE7-D081-BDAC-4554-B912913C98BC}"/>
                      </a:ext>
                    </a:extLst>
                  </p:cNvPr>
                  <p:cNvSpPr txBox="1"/>
                  <p:nvPr/>
                </p:nvSpPr>
                <p:spPr>
                  <a:xfrm>
                    <a:off x="1397195" y="1444073"/>
                    <a:ext cx="540000" cy="540000"/>
                  </a:xfrm>
                  <a:prstGeom prst="ellipse">
                    <a:avLst/>
                  </a:prstGeom>
                  <a:gradFill>
                    <a:gsLst>
                      <a:gs pos="0">
                        <a:schemeClr val="accent2">
                          <a:lumMod val="60000"/>
                          <a:lumOff val="40000"/>
                        </a:schemeClr>
                      </a:gs>
                      <a:gs pos="88000">
                        <a:schemeClr val="accent2"/>
                      </a:gs>
                    </a:gsLst>
                    <a:lin ang="0" scaled="0"/>
                  </a:gradFill>
                  <a:ln>
                    <a:noFill/>
                  </a:ln>
                  <a:effectLst>
                    <a:outerShdw blurRad="254000" dist="127000" dir="2700000" algn="tl" rotWithShape="0">
                      <a:schemeClr val="accent2">
                        <a:alpha val="15000"/>
                      </a:schemeClr>
                    </a:outerShdw>
                  </a:effectLst>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r>
                      <a:rPr lang="en-US" altLang="zh-CN" dirty="0">
                        <a:cs typeface="+mn-ea"/>
                        <a:sym typeface="+mn-lt"/>
                      </a:rPr>
                      <a:t>01</a:t>
                    </a:r>
                    <a:endParaRPr lang="zh-CN" altLang="en-US" dirty="0">
                      <a:cs typeface="+mn-ea"/>
                      <a:sym typeface="+mn-lt"/>
                    </a:endParaRPr>
                  </a:p>
                </p:txBody>
              </p:sp>
            </p:grpSp>
          </p:grpSp>
          <p:grpSp>
            <p:nvGrpSpPr>
              <p:cNvPr id="179" name="组合 178">
                <a:extLst>
                  <a:ext uri="{FF2B5EF4-FFF2-40B4-BE49-F238E27FC236}">
                    <a16:creationId xmlns:a16="http://schemas.microsoft.com/office/drawing/2014/main" id="{5185CE87-A13B-ED10-A639-34AC990523F7}"/>
                  </a:ext>
                </a:extLst>
              </p:cNvPr>
              <p:cNvGrpSpPr/>
              <p:nvPr/>
            </p:nvGrpSpPr>
            <p:grpSpPr>
              <a:xfrm>
                <a:off x="1043834" y="3261743"/>
                <a:ext cx="0" cy="3596257"/>
                <a:chOff x="1043834" y="3261743"/>
                <a:chExt cx="0" cy="3596257"/>
              </a:xfrm>
            </p:grpSpPr>
            <p:cxnSp>
              <p:nvCxnSpPr>
                <p:cNvPr id="181" name="直接连接符 180">
                  <a:extLst>
                    <a:ext uri="{FF2B5EF4-FFF2-40B4-BE49-F238E27FC236}">
                      <a16:creationId xmlns:a16="http://schemas.microsoft.com/office/drawing/2014/main" id="{DEE292C5-7BE7-321A-196A-5B9FE29034DB}"/>
                    </a:ext>
                  </a:extLst>
                </p:cNvPr>
                <p:cNvCxnSpPr>
                  <a:cxnSpLocks/>
                </p:cNvCxnSpPr>
                <p:nvPr/>
              </p:nvCxnSpPr>
              <p:spPr>
                <a:xfrm>
                  <a:off x="1043834" y="3261743"/>
                  <a:ext cx="0" cy="1875414"/>
                </a:xfrm>
                <a:prstGeom prst="line">
                  <a:avLst/>
                </a:prstGeom>
                <a:ln w="15875">
                  <a:solidFill>
                    <a:schemeClr val="accent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80" name="直接连接符 179">
                  <a:extLst>
                    <a:ext uri="{FF2B5EF4-FFF2-40B4-BE49-F238E27FC236}">
                      <a16:creationId xmlns:a16="http://schemas.microsoft.com/office/drawing/2014/main" id="{39C98446-4CCA-342D-A9E9-E5329A1C82DC}"/>
                    </a:ext>
                  </a:extLst>
                </p:cNvPr>
                <p:cNvCxnSpPr>
                  <a:cxnSpLocks/>
                </p:cNvCxnSpPr>
                <p:nvPr/>
              </p:nvCxnSpPr>
              <p:spPr>
                <a:xfrm>
                  <a:off x="1043834" y="5103794"/>
                  <a:ext cx="0" cy="1754206"/>
                </a:xfrm>
                <a:prstGeom prst="line">
                  <a:avLst/>
                </a:prstGeom>
                <a:ln w="15875">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214618257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设立意义</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13</a:t>
            </a:fld>
            <a:endParaRPr lang="en-US" dirty="0">
              <a:cs typeface="+mn-ea"/>
              <a:sym typeface="+mn-lt"/>
            </a:endParaRPr>
          </a:p>
        </p:txBody>
      </p:sp>
      <p:grpSp>
        <p:nvGrpSpPr>
          <p:cNvPr id="70" name="组合 69">
            <a:extLst>
              <a:ext uri="{FF2B5EF4-FFF2-40B4-BE49-F238E27FC236}">
                <a16:creationId xmlns:a16="http://schemas.microsoft.com/office/drawing/2014/main" id="{DCD1C060-7586-C9D6-BF86-34B47E0F777E}"/>
              </a:ext>
            </a:extLst>
          </p:cNvPr>
          <p:cNvGrpSpPr/>
          <p:nvPr/>
        </p:nvGrpSpPr>
        <p:grpSpPr>
          <a:xfrm>
            <a:off x="781882" y="2162488"/>
            <a:ext cx="10615536" cy="3240086"/>
            <a:chOff x="781882" y="2162488"/>
            <a:chExt cx="10615536" cy="3240086"/>
          </a:xfrm>
        </p:grpSpPr>
        <p:grpSp>
          <p:nvGrpSpPr>
            <p:cNvPr id="47" name="组合 46">
              <a:extLst>
                <a:ext uri="{FF2B5EF4-FFF2-40B4-BE49-F238E27FC236}">
                  <a16:creationId xmlns:a16="http://schemas.microsoft.com/office/drawing/2014/main" id="{35E78CF0-BB61-83E2-A1CE-7DBAF166D691}"/>
                </a:ext>
              </a:extLst>
            </p:cNvPr>
            <p:cNvGrpSpPr/>
            <p:nvPr/>
          </p:nvGrpSpPr>
          <p:grpSpPr>
            <a:xfrm>
              <a:off x="781882" y="2162488"/>
              <a:ext cx="3342161" cy="2686088"/>
              <a:chOff x="650954" y="3429000"/>
              <a:chExt cx="3342161" cy="2686088"/>
            </a:xfrm>
          </p:grpSpPr>
          <p:sp>
            <p:nvSpPr>
              <p:cNvPr id="63" name="矩形: 圆角 62">
                <a:extLst>
                  <a:ext uri="{FF2B5EF4-FFF2-40B4-BE49-F238E27FC236}">
                    <a16:creationId xmlns:a16="http://schemas.microsoft.com/office/drawing/2014/main" id="{64E54BB1-7D9D-C762-C3E8-7889F9BADD46}"/>
                  </a:ext>
                </a:extLst>
              </p:cNvPr>
              <p:cNvSpPr/>
              <p:nvPr/>
            </p:nvSpPr>
            <p:spPr>
              <a:xfrm>
                <a:off x="650954" y="3429000"/>
                <a:ext cx="3068279" cy="635000"/>
              </a:xfrm>
              <a:prstGeom prst="roundRect">
                <a:avLst/>
              </a:prstGeom>
              <a:gradFill>
                <a:gsLst>
                  <a:gs pos="0">
                    <a:schemeClr val="accent2">
                      <a:lumMod val="60000"/>
                      <a:lumOff val="40000"/>
                    </a:schemeClr>
                  </a:gs>
                  <a:gs pos="84000">
                    <a:schemeClr val="accent2"/>
                  </a:gs>
                </a:gsLst>
                <a:lin ang="0" scaled="0"/>
              </a:gradFill>
              <a:effectLst>
                <a:outerShdw blurRad="177800" dist="152400" dir="2700000" algn="ctr" rotWithShape="0">
                  <a:schemeClr val="accent2">
                    <a:alpha val="20000"/>
                  </a:schemeClr>
                </a:outerShdw>
              </a:effectLst>
            </p:spPr>
            <p:txBody>
              <a:bodyPr wrap="none" lIns="108000" tIns="108000" rIns="108000" bIns="108000" rtlCol="0" anchor="ctr" anchorCtr="0">
                <a:noAutofit/>
              </a:bodyPr>
              <a:lstStyle/>
              <a:p>
                <a:pPr algn="ctr"/>
                <a:r>
                  <a:rPr kumimoji="1" lang="zh-CN" altLang="en-US" sz="2000" b="1" dirty="0">
                    <a:solidFill>
                      <a:srgbClr val="FFFFFF"/>
                    </a:solidFill>
                    <a:cs typeface="+mn-ea"/>
                    <a:sym typeface="+mn-lt"/>
                  </a:rPr>
                  <a:t>世界海洋日的确立</a:t>
                </a:r>
              </a:p>
            </p:txBody>
          </p:sp>
          <p:sp>
            <p:nvSpPr>
              <p:cNvPr id="64" name="矩形 63">
                <a:extLst>
                  <a:ext uri="{FF2B5EF4-FFF2-40B4-BE49-F238E27FC236}">
                    <a16:creationId xmlns:a16="http://schemas.microsoft.com/office/drawing/2014/main" id="{F6087D07-0B51-91B0-D0A6-30390938E411}"/>
                  </a:ext>
                </a:extLst>
              </p:cNvPr>
              <p:cNvSpPr/>
              <p:nvPr/>
            </p:nvSpPr>
            <p:spPr>
              <a:xfrm>
                <a:off x="1638124" y="4506376"/>
                <a:ext cx="2069052" cy="707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en-US" altLang="zh-CN" sz="4000" b="1" u="sng" dirty="0">
                    <a:solidFill>
                      <a:schemeClr val="accent2"/>
                    </a:solidFill>
                    <a:cs typeface="+mn-ea"/>
                    <a:sym typeface="+mn-lt"/>
                  </a:rPr>
                  <a:t>01</a:t>
                </a:r>
                <a:endParaRPr kumimoji="1" lang="en-US" altLang="zh-CN" sz="1600" b="1" u="sng" dirty="0">
                  <a:solidFill>
                    <a:schemeClr val="accent2"/>
                  </a:solidFill>
                  <a:cs typeface="+mn-ea"/>
                  <a:sym typeface="+mn-lt"/>
                </a:endParaRPr>
              </a:p>
            </p:txBody>
          </p:sp>
          <p:sp>
            <p:nvSpPr>
              <p:cNvPr id="65" name="矩形 64">
                <a:extLst>
                  <a:ext uri="{FF2B5EF4-FFF2-40B4-BE49-F238E27FC236}">
                    <a16:creationId xmlns:a16="http://schemas.microsoft.com/office/drawing/2014/main" id="{D23C3AC6-5F15-3FD7-8F96-A61F6B1151DA}"/>
                  </a:ext>
                </a:extLst>
              </p:cNvPr>
              <p:cNvSpPr/>
              <p:nvPr/>
            </p:nvSpPr>
            <p:spPr>
              <a:xfrm>
                <a:off x="1638125" y="5224716"/>
                <a:ext cx="2354990" cy="8903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lang="zh-CN" altLang="en-US" sz="1200" dirty="0">
                    <a:solidFill>
                      <a:schemeClr val="tx1"/>
                    </a:solidFill>
                    <a:cs typeface="+mn-ea"/>
                    <a:sym typeface="+mn-lt"/>
                  </a:rPr>
                  <a:t>世界海洋日的确立为国际社会应对海洋挑战提供了新的平台和机会。</a:t>
                </a:r>
              </a:p>
            </p:txBody>
          </p:sp>
          <p:sp>
            <p:nvSpPr>
              <p:cNvPr id="66" name="文本框 65">
                <a:extLst>
                  <a:ext uri="{FF2B5EF4-FFF2-40B4-BE49-F238E27FC236}">
                    <a16:creationId xmlns:a16="http://schemas.microsoft.com/office/drawing/2014/main" id="{E28D169B-3409-64BA-6DEF-C0DBA9E4631E}"/>
                  </a:ext>
                </a:extLst>
              </p:cNvPr>
              <p:cNvSpPr txBox="1"/>
              <p:nvPr/>
            </p:nvSpPr>
            <p:spPr>
              <a:xfrm>
                <a:off x="1007041" y="4613306"/>
                <a:ext cx="540000" cy="540000"/>
              </a:xfrm>
              <a:prstGeom prst="roundRect">
                <a:avLst>
                  <a:gd name="adj" fmla="val 50000"/>
                </a:avLst>
              </a:prstGeom>
              <a:gradFill>
                <a:gsLst>
                  <a:gs pos="0">
                    <a:schemeClr val="accent2">
                      <a:lumMod val="60000"/>
                      <a:lumOff val="40000"/>
                    </a:schemeClr>
                  </a:gs>
                  <a:gs pos="84000">
                    <a:schemeClr val="accent2"/>
                  </a:gs>
                </a:gsLst>
                <a:lin ang="0" scaled="0"/>
              </a:gradFill>
              <a:effectLst>
                <a:outerShdw blurRad="177800" dist="152400" dir="2700000" algn="ctr" rotWithShape="0">
                  <a:schemeClr val="accent2">
                    <a:alpha val="20000"/>
                  </a:schemeClr>
                </a:outerShdw>
              </a:effectLst>
            </p:spPr>
            <p:txBody>
              <a:bodyPr wrap="none" lIns="108000" tIns="108000" rIns="108000" bIns="108000" rtlCol="0" anchor="ctr" anchorCtr="0">
                <a:noAutofit/>
              </a:bodyPr>
              <a:lstStyle>
                <a:defPPr>
                  <a:defRPr lang="zh-CN"/>
                </a:defPPr>
                <a:lvl1pPr algn="ctr">
                  <a:defRPr kumimoji="1" sz="2000" b="1">
                    <a:solidFill>
                      <a:srgbClr val="FFFFFF"/>
                    </a:solidFill>
                    <a:cs typeface="+mn-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zh-CN" altLang="en-US" dirty="0">
                  <a:sym typeface="+mn-lt"/>
                </a:endParaRPr>
              </a:p>
            </p:txBody>
          </p:sp>
          <p:sp>
            <p:nvSpPr>
              <p:cNvPr id="67" name="任意多边形: 形状 66">
                <a:extLst>
                  <a:ext uri="{FF2B5EF4-FFF2-40B4-BE49-F238E27FC236}">
                    <a16:creationId xmlns:a16="http://schemas.microsoft.com/office/drawing/2014/main" id="{85D0343C-94BB-5EBB-6B23-E450ABDD0B36}"/>
                  </a:ext>
                </a:extLst>
              </p:cNvPr>
              <p:cNvSpPr/>
              <p:nvPr/>
            </p:nvSpPr>
            <p:spPr>
              <a:xfrm>
                <a:off x="1163927" y="4745603"/>
                <a:ext cx="226228" cy="275406"/>
              </a:xfrm>
              <a:custGeom>
                <a:avLst/>
                <a:gdLst>
                  <a:gd name="connsiteX0" fmla="*/ 284197 w 438150"/>
                  <a:gd name="connsiteY0" fmla="*/ 621 h 533400"/>
                  <a:gd name="connsiteX1" fmla="*/ 286102 w 438150"/>
                  <a:gd name="connsiteY1" fmla="*/ 621 h 533400"/>
                  <a:gd name="connsiteX2" fmla="*/ 286102 w 438150"/>
                  <a:gd name="connsiteY2" fmla="*/ 124446 h 533400"/>
                  <a:gd name="connsiteX3" fmla="*/ 286102 w 438150"/>
                  <a:gd name="connsiteY3" fmla="*/ 126351 h 533400"/>
                  <a:gd name="connsiteX4" fmla="*/ 314677 w 438150"/>
                  <a:gd name="connsiteY4" fmla="*/ 153021 h 533400"/>
                  <a:gd name="connsiteX5" fmla="*/ 314677 w 438150"/>
                  <a:gd name="connsiteY5" fmla="*/ 153021 h 533400"/>
                  <a:gd name="connsiteX6" fmla="*/ 438502 w 438150"/>
                  <a:gd name="connsiteY6" fmla="*/ 153021 h 533400"/>
                  <a:gd name="connsiteX7" fmla="*/ 438502 w 438150"/>
                  <a:gd name="connsiteY7" fmla="*/ 154926 h 533400"/>
                  <a:gd name="connsiteX8" fmla="*/ 438502 w 438150"/>
                  <a:gd name="connsiteY8" fmla="*/ 505446 h 533400"/>
                  <a:gd name="connsiteX9" fmla="*/ 409927 w 438150"/>
                  <a:gd name="connsiteY9" fmla="*/ 534021 h 533400"/>
                  <a:gd name="connsiteX10" fmla="*/ 28927 w 438150"/>
                  <a:gd name="connsiteY10" fmla="*/ 534021 h 533400"/>
                  <a:gd name="connsiteX11" fmla="*/ 352 w 438150"/>
                  <a:gd name="connsiteY11" fmla="*/ 505446 h 533400"/>
                  <a:gd name="connsiteX12" fmla="*/ 352 w 438150"/>
                  <a:gd name="connsiteY12" fmla="*/ 29196 h 533400"/>
                  <a:gd name="connsiteX13" fmla="*/ 28927 w 438150"/>
                  <a:gd name="connsiteY13" fmla="*/ 621 h 533400"/>
                  <a:gd name="connsiteX14" fmla="*/ 284197 w 438150"/>
                  <a:gd name="connsiteY14" fmla="*/ 621 h 533400"/>
                  <a:gd name="connsiteX15" fmla="*/ 248002 w 438150"/>
                  <a:gd name="connsiteY15" fmla="*/ 200646 h 533400"/>
                  <a:gd name="connsiteX16" fmla="*/ 152752 w 438150"/>
                  <a:gd name="connsiteY16" fmla="*/ 200646 h 533400"/>
                  <a:gd name="connsiteX17" fmla="*/ 152752 w 438150"/>
                  <a:gd name="connsiteY17" fmla="*/ 410196 h 533400"/>
                  <a:gd name="connsiteX18" fmla="*/ 171802 w 438150"/>
                  <a:gd name="connsiteY18" fmla="*/ 410196 h 533400"/>
                  <a:gd name="connsiteX19" fmla="*/ 171802 w 438150"/>
                  <a:gd name="connsiteY19" fmla="*/ 314946 h 533400"/>
                  <a:gd name="connsiteX20" fmla="*/ 248002 w 438150"/>
                  <a:gd name="connsiteY20" fmla="*/ 314946 h 533400"/>
                  <a:gd name="connsiteX21" fmla="*/ 249907 w 438150"/>
                  <a:gd name="connsiteY21" fmla="*/ 314946 h 533400"/>
                  <a:gd name="connsiteX22" fmla="*/ 305152 w 438150"/>
                  <a:gd name="connsiteY22" fmla="*/ 257796 h 533400"/>
                  <a:gd name="connsiteX23" fmla="*/ 248002 w 438150"/>
                  <a:gd name="connsiteY23" fmla="*/ 200646 h 533400"/>
                  <a:gd name="connsiteX24" fmla="*/ 248002 w 438150"/>
                  <a:gd name="connsiteY24" fmla="*/ 200646 h 533400"/>
                  <a:gd name="connsiteX25" fmla="*/ 248002 w 438150"/>
                  <a:gd name="connsiteY25" fmla="*/ 219696 h 533400"/>
                  <a:gd name="connsiteX26" fmla="*/ 286102 w 438150"/>
                  <a:gd name="connsiteY26" fmla="*/ 257796 h 533400"/>
                  <a:gd name="connsiteX27" fmla="*/ 248002 w 438150"/>
                  <a:gd name="connsiteY27" fmla="*/ 295896 h 533400"/>
                  <a:gd name="connsiteX28" fmla="*/ 248002 w 438150"/>
                  <a:gd name="connsiteY28" fmla="*/ 295896 h 533400"/>
                  <a:gd name="connsiteX29" fmla="*/ 171802 w 438150"/>
                  <a:gd name="connsiteY29" fmla="*/ 295896 h 533400"/>
                  <a:gd name="connsiteX30" fmla="*/ 171802 w 438150"/>
                  <a:gd name="connsiteY30" fmla="*/ 219696 h 533400"/>
                  <a:gd name="connsiteX31" fmla="*/ 248002 w 438150"/>
                  <a:gd name="connsiteY31" fmla="*/ 219696 h 533400"/>
                  <a:gd name="connsiteX32" fmla="*/ 428977 w 438150"/>
                  <a:gd name="connsiteY32" fmla="*/ 133971 h 533400"/>
                  <a:gd name="connsiteX33" fmla="*/ 314677 w 438150"/>
                  <a:gd name="connsiteY33" fmla="*/ 133971 h 533400"/>
                  <a:gd name="connsiteX34" fmla="*/ 313724 w 438150"/>
                  <a:gd name="connsiteY34" fmla="*/ 133971 h 533400"/>
                  <a:gd name="connsiteX35" fmla="*/ 305152 w 438150"/>
                  <a:gd name="connsiteY35" fmla="*/ 124446 h 533400"/>
                  <a:gd name="connsiteX36" fmla="*/ 305152 w 438150"/>
                  <a:gd name="connsiteY36" fmla="*/ 124446 h 533400"/>
                  <a:gd name="connsiteX37" fmla="*/ 305152 w 438150"/>
                  <a:gd name="connsiteY37" fmla="*/ 10146 h 533400"/>
                  <a:gd name="connsiteX38" fmla="*/ 428977 w 438150"/>
                  <a:gd name="connsiteY38" fmla="*/ 133971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8150" h="533400">
                    <a:moveTo>
                      <a:pt x="284197" y="621"/>
                    </a:moveTo>
                    <a:cubicBezTo>
                      <a:pt x="285149" y="621"/>
                      <a:pt x="286102" y="621"/>
                      <a:pt x="286102" y="621"/>
                    </a:cubicBezTo>
                    <a:lnTo>
                      <a:pt x="286102" y="124446"/>
                    </a:lnTo>
                    <a:lnTo>
                      <a:pt x="286102" y="126351"/>
                    </a:lnTo>
                    <a:cubicBezTo>
                      <a:pt x="287055" y="141591"/>
                      <a:pt x="299437" y="153021"/>
                      <a:pt x="314677" y="153021"/>
                    </a:cubicBezTo>
                    <a:lnTo>
                      <a:pt x="314677" y="153021"/>
                    </a:lnTo>
                    <a:lnTo>
                      <a:pt x="438502" y="153021"/>
                    </a:lnTo>
                    <a:cubicBezTo>
                      <a:pt x="438502" y="153974"/>
                      <a:pt x="438502" y="154926"/>
                      <a:pt x="438502" y="154926"/>
                    </a:cubicBezTo>
                    <a:lnTo>
                      <a:pt x="438502" y="505446"/>
                    </a:lnTo>
                    <a:cubicBezTo>
                      <a:pt x="438502" y="521639"/>
                      <a:pt x="426120" y="534021"/>
                      <a:pt x="409927" y="534021"/>
                    </a:cubicBezTo>
                    <a:lnTo>
                      <a:pt x="28927" y="534021"/>
                    </a:lnTo>
                    <a:cubicBezTo>
                      <a:pt x="12734" y="534021"/>
                      <a:pt x="352" y="521639"/>
                      <a:pt x="352" y="505446"/>
                    </a:cubicBezTo>
                    <a:lnTo>
                      <a:pt x="352" y="29196"/>
                    </a:lnTo>
                    <a:cubicBezTo>
                      <a:pt x="352" y="13004"/>
                      <a:pt x="12734" y="621"/>
                      <a:pt x="28927" y="621"/>
                    </a:cubicBezTo>
                    <a:lnTo>
                      <a:pt x="284197" y="621"/>
                    </a:lnTo>
                    <a:close/>
                    <a:moveTo>
                      <a:pt x="248002" y="200646"/>
                    </a:moveTo>
                    <a:lnTo>
                      <a:pt x="152752" y="200646"/>
                    </a:lnTo>
                    <a:lnTo>
                      <a:pt x="152752" y="410196"/>
                    </a:lnTo>
                    <a:lnTo>
                      <a:pt x="171802" y="410196"/>
                    </a:lnTo>
                    <a:lnTo>
                      <a:pt x="171802" y="314946"/>
                    </a:lnTo>
                    <a:lnTo>
                      <a:pt x="248002" y="314946"/>
                    </a:lnTo>
                    <a:lnTo>
                      <a:pt x="249907" y="314946"/>
                    </a:lnTo>
                    <a:cubicBezTo>
                      <a:pt x="280387" y="313994"/>
                      <a:pt x="305152" y="288276"/>
                      <a:pt x="305152" y="257796"/>
                    </a:cubicBezTo>
                    <a:cubicBezTo>
                      <a:pt x="305152" y="226364"/>
                      <a:pt x="279434" y="200646"/>
                      <a:pt x="248002" y="200646"/>
                    </a:cubicBezTo>
                    <a:lnTo>
                      <a:pt x="248002" y="200646"/>
                    </a:lnTo>
                    <a:close/>
                    <a:moveTo>
                      <a:pt x="248002" y="219696"/>
                    </a:moveTo>
                    <a:cubicBezTo>
                      <a:pt x="268957" y="219696"/>
                      <a:pt x="286102" y="236841"/>
                      <a:pt x="286102" y="257796"/>
                    </a:cubicBezTo>
                    <a:cubicBezTo>
                      <a:pt x="286102" y="278751"/>
                      <a:pt x="268957" y="295896"/>
                      <a:pt x="248002" y="295896"/>
                    </a:cubicBezTo>
                    <a:lnTo>
                      <a:pt x="248002" y="295896"/>
                    </a:lnTo>
                    <a:lnTo>
                      <a:pt x="171802" y="295896"/>
                    </a:lnTo>
                    <a:lnTo>
                      <a:pt x="171802" y="219696"/>
                    </a:lnTo>
                    <a:lnTo>
                      <a:pt x="248002" y="219696"/>
                    </a:lnTo>
                    <a:close/>
                    <a:moveTo>
                      <a:pt x="428977" y="133971"/>
                    </a:moveTo>
                    <a:lnTo>
                      <a:pt x="314677" y="133971"/>
                    </a:lnTo>
                    <a:lnTo>
                      <a:pt x="313724" y="133971"/>
                    </a:lnTo>
                    <a:cubicBezTo>
                      <a:pt x="308962" y="133019"/>
                      <a:pt x="305152" y="129209"/>
                      <a:pt x="305152" y="124446"/>
                    </a:cubicBezTo>
                    <a:lnTo>
                      <a:pt x="305152" y="124446"/>
                    </a:lnTo>
                    <a:lnTo>
                      <a:pt x="305152" y="10146"/>
                    </a:lnTo>
                    <a:lnTo>
                      <a:pt x="428977" y="133971"/>
                    </a:ln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cs typeface="+mn-ea"/>
                  <a:sym typeface="+mn-lt"/>
                </a:endParaRPr>
              </a:p>
            </p:txBody>
          </p:sp>
          <p:cxnSp>
            <p:nvCxnSpPr>
              <p:cNvPr id="68" name="直接连接符 67">
                <a:extLst>
                  <a:ext uri="{FF2B5EF4-FFF2-40B4-BE49-F238E27FC236}">
                    <a16:creationId xmlns:a16="http://schemas.microsoft.com/office/drawing/2014/main" id="{280729B6-7F48-B082-5E9F-252704CCB4AF}"/>
                  </a:ext>
                </a:extLst>
              </p:cNvPr>
              <p:cNvCxnSpPr>
                <a:cxnSpLocks/>
              </p:cNvCxnSpPr>
              <p:nvPr/>
            </p:nvCxnSpPr>
            <p:spPr>
              <a:xfrm>
                <a:off x="1277041" y="4063333"/>
                <a:ext cx="0" cy="549973"/>
              </a:xfrm>
              <a:prstGeom prst="line">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grpSp>
        <p:grpSp>
          <p:nvGrpSpPr>
            <p:cNvPr id="48" name="组合 47">
              <a:extLst>
                <a:ext uri="{FF2B5EF4-FFF2-40B4-BE49-F238E27FC236}">
                  <a16:creationId xmlns:a16="http://schemas.microsoft.com/office/drawing/2014/main" id="{93731A22-F7FA-5DFA-BC74-841BCBB94712}"/>
                </a:ext>
              </a:extLst>
            </p:cNvPr>
            <p:cNvGrpSpPr/>
            <p:nvPr/>
          </p:nvGrpSpPr>
          <p:grpSpPr>
            <a:xfrm>
              <a:off x="4555510" y="2162488"/>
              <a:ext cx="3342161" cy="3240086"/>
              <a:chOff x="4399370" y="3429000"/>
              <a:chExt cx="3342161" cy="3240086"/>
            </a:xfrm>
          </p:grpSpPr>
          <p:sp>
            <p:nvSpPr>
              <p:cNvPr id="57" name="矩形: 圆角 56">
                <a:extLst>
                  <a:ext uri="{FF2B5EF4-FFF2-40B4-BE49-F238E27FC236}">
                    <a16:creationId xmlns:a16="http://schemas.microsoft.com/office/drawing/2014/main" id="{B21B934A-1703-61B5-67A5-B125BE8B94E9}"/>
                  </a:ext>
                </a:extLst>
              </p:cNvPr>
              <p:cNvSpPr/>
              <p:nvPr/>
            </p:nvSpPr>
            <p:spPr>
              <a:xfrm>
                <a:off x="4399370" y="3429000"/>
                <a:ext cx="3068279" cy="635000"/>
              </a:xfrm>
              <a:prstGeom prst="roundRect">
                <a:avLst/>
              </a:prstGeom>
              <a:gradFill>
                <a:gsLst>
                  <a:gs pos="50000">
                    <a:schemeClr val="accent3"/>
                  </a:gs>
                  <a:gs pos="0">
                    <a:schemeClr val="accent3">
                      <a:lumMod val="60000"/>
                      <a:lumOff val="40000"/>
                    </a:schemeClr>
                  </a:gs>
                </a:gsLst>
                <a:lin ang="0" scaled="0"/>
              </a:gradFill>
              <a:effectLst>
                <a:outerShdw blurRad="177800" dist="152400" dir="2700000" algn="ctr" rotWithShape="0">
                  <a:schemeClr val="accent1">
                    <a:alpha val="20000"/>
                  </a:schemeClr>
                </a:outerShdw>
              </a:effectLst>
            </p:spPr>
            <p:txBody>
              <a:bodyPr wrap="none" lIns="108000" tIns="108000" rIns="108000" bIns="108000" rtlCol="0" anchor="ctr" anchorCtr="0">
                <a:noAutofit/>
              </a:bodyPr>
              <a:lstStyle/>
              <a:p>
                <a:pPr algn="ctr"/>
                <a:r>
                  <a:rPr kumimoji="1" lang="zh-CN" altLang="en-US" sz="2000" b="1" dirty="0">
                    <a:solidFill>
                      <a:srgbClr val="FFFFFF"/>
                    </a:solidFill>
                    <a:cs typeface="+mn-ea"/>
                    <a:sym typeface="+mn-lt"/>
                  </a:rPr>
                  <a:t>保护海洋生态系</a:t>
                </a:r>
              </a:p>
            </p:txBody>
          </p:sp>
          <p:sp>
            <p:nvSpPr>
              <p:cNvPr id="58" name="矩形 57">
                <a:extLst>
                  <a:ext uri="{FF2B5EF4-FFF2-40B4-BE49-F238E27FC236}">
                    <a16:creationId xmlns:a16="http://schemas.microsoft.com/office/drawing/2014/main" id="{A7A76AB8-A60F-D5DA-B547-1A2618B81E9C}"/>
                  </a:ext>
                </a:extLst>
              </p:cNvPr>
              <p:cNvSpPr/>
              <p:nvPr/>
            </p:nvSpPr>
            <p:spPr>
              <a:xfrm>
                <a:off x="5386540" y="4506376"/>
                <a:ext cx="2069052" cy="707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en-US" altLang="zh-CN" sz="4000" b="1" u="sng" dirty="0">
                    <a:solidFill>
                      <a:schemeClr val="accent3"/>
                    </a:solidFill>
                    <a:cs typeface="+mn-ea"/>
                    <a:sym typeface="+mn-lt"/>
                  </a:rPr>
                  <a:t>02</a:t>
                </a:r>
                <a:endParaRPr kumimoji="1" lang="en-US" altLang="zh-CN" sz="1600" b="1" u="sng" dirty="0">
                  <a:solidFill>
                    <a:schemeClr val="accent3"/>
                  </a:solidFill>
                  <a:cs typeface="+mn-ea"/>
                  <a:sym typeface="+mn-lt"/>
                </a:endParaRPr>
              </a:p>
            </p:txBody>
          </p:sp>
          <p:sp>
            <p:nvSpPr>
              <p:cNvPr id="59" name="矩形 58">
                <a:extLst>
                  <a:ext uri="{FF2B5EF4-FFF2-40B4-BE49-F238E27FC236}">
                    <a16:creationId xmlns:a16="http://schemas.microsoft.com/office/drawing/2014/main" id="{E606CA76-8E65-3FE4-8749-B294D28BC154}"/>
                  </a:ext>
                </a:extLst>
              </p:cNvPr>
              <p:cNvSpPr/>
              <p:nvPr/>
            </p:nvSpPr>
            <p:spPr>
              <a:xfrm>
                <a:off x="5386541" y="5224716"/>
                <a:ext cx="2354990" cy="14443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lang="zh-CN" altLang="en-US" sz="1200" dirty="0">
                    <a:solidFill>
                      <a:schemeClr val="tx1"/>
                    </a:solidFill>
                    <a:cs typeface="+mn-ea"/>
                    <a:sym typeface="+mn-lt"/>
                  </a:rPr>
                  <a:t>各国政府和国际组织可以通过举办海洋主题的活动和宣传，提高公众对于海洋问题的认识和关注，推动全球各国共同采取行动保护海洋生态系</a:t>
                </a:r>
              </a:p>
            </p:txBody>
          </p:sp>
          <p:sp>
            <p:nvSpPr>
              <p:cNvPr id="60" name="文本框 59">
                <a:extLst>
                  <a:ext uri="{FF2B5EF4-FFF2-40B4-BE49-F238E27FC236}">
                    <a16:creationId xmlns:a16="http://schemas.microsoft.com/office/drawing/2014/main" id="{CF63F165-4628-2B74-417A-287B94B4D91C}"/>
                  </a:ext>
                </a:extLst>
              </p:cNvPr>
              <p:cNvSpPr txBox="1"/>
              <p:nvPr/>
            </p:nvSpPr>
            <p:spPr>
              <a:xfrm>
                <a:off x="4755457" y="4613306"/>
                <a:ext cx="540000" cy="540000"/>
              </a:xfrm>
              <a:prstGeom prst="roundRect">
                <a:avLst>
                  <a:gd name="adj" fmla="val 50000"/>
                </a:avLst>
              </a:prstGeom>
              <a:gradFill>
                <a:gsLst>
                  <a:gs pos="50000">
                    <a:schemeClr val="accent3"/>
                  </a:gs>
                  <a:gs pos="0">
                    <a:schemeClr val="accent3">
                      <a:lumMod val="60000"/>
                      <a:lumOff val="40000"/>
                    </a:schemeClr>
                  </a:gs>
                </a:gsLst>
                <a:lin ang="0" scaled="0"/>
              </a:gradFill>
              <a:effectLst>
                <a:outerShdw blurRad="177800" dist="152400" dir="2700000" algn="ctr" rotWithShape="0">
                  <a:schemeClr val="accent1">
                    <a:alpha val="20000"/>
                  </a:schemeClr>
                </a:outerShdw>
              </a:effectLst>
            </p:spPr>
            <p:txBody>
              <a:bodyPr wrap="none" lIns="108000" tIns="108000" rIns="108000" bIns="108000" rtlCol="0" anchor="ctr" anchorCtr="0">
                <a:noAutofit/>
              </a:bodyPr>
              <a:lstStyle>
                <a:defPPr>
                  <a:defRPr lang="zh-CN"/>
                </a:defPPr>
                <a:lvl1pPr algn="ctr">
                  <a:defRPr kumimoji="1" sz="2000" b="1">
                    <a:solidFill>
                      <a:srgbClr val="FFFFFF"/>
                    </a:solidFill>
                    <a:cs typeface="+mn-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zh-CN" altLang="en-US" dirty="0">
                  <a:sym typeface="+mn-lt"/>
                </a:endParaRPr>
              </a:p>
            </p:txBody>
          </p:sp>
          <p:cxnSp>
            <p:nvCxnSpPr>
              <p:cNvPr id="61" name="直接连接符 60">
                <a:extLst>
                  <a:ext uri="{FF2B5EF4-FFF2-40B4-BE49-F238E27FC236}">
                    <a16:creationId xmlns:a16="http://schemas.microsoft.com/office/drawing/2014/main" id="{97E22B2D-8B4B-CDFE-BF3C-AD4147DD93A9}"/>
                  </a:ext>
                </a:extLst>
              </p:cNvPr>
              <p:cNvCxnSpPr>
                <a:cxnSpLocks/>
              </p:cNvCxnSpPr>
              <p:nvPr/>
            </p:nvCxnSpPr>
            <p:spPr>
              <a:xfrm>
                <a:off x="5025457" y="4063333"/>
                <a:ext cx="0" cy="549973"/>
              </a:xfrm>
              <a:prstGeom prst="line">
                <a:avLst/>
              </a:prstGeom>
              <a:ln w="12700">
                <a:solidFill>
                  <a:schemeClr val="accent3"/>
                </a:solidFill>
                <a:tailEnd type="none"/>
              </a:ln>
            </p:spPr>
            <p:style>
              <a:lnRef idx="1">
                <a:schemeClr val="accent1"/>
              </a:lnRef>
              <a:fillRef idx="0">
                <a:schemeClr val="accent1"/>
              </a:fillRef>
              <a:effectRef idx="0">
                <a:schemeClr val="accent1"/>
              </a:effectRef>
              <a:fontRef idx="minor">
                <a:schemeClr val="tx1"/>
              </a:fontRef>
            </p:style>
          </p:cxnSp>
          <p:sp>
            <p:nvSpPr>
              <p:cNvPr id="62" name="任意多边形: 形状 61">
                <a:extLst>
                  <a:ext uri="{FF2B5EF4-FFF2-40B4-BE49-F238E27FC236}">
                    <a16:creationId xmlns:a16="http://schemas.microsoft.com/office/drawing/2014/main" id="{D0D336C3-8116-71AB-4BE9-9822AEFA07F5}"/>
                  </a:ext>
                </a:extLst>
              </p:cNvPr>
              <p:cNvSpPr/>
              <p:nvPr/>
            </p:nvSpPr>
            <p:spPr>
              <a:xfrm>
                <a:off x="4897590" y="4738291"/>
                <a:ext cx="255734" cy="270488"/>
              </a:xfrm>
              <a:custGeom>
                <a:avLst/>
                <a:gdLst>
                  <a:gd name="connsiteX0" fmla="*/ 371955 w 495300"/>
                  <a:gd name="connsiteY0" fmla="*/ 621 h 523875"/>
                  <a:gd name="connsiteX1" fmla="*/ 400530 w 495300"/>
                  <a:gd name="connsiteY1" fmla="*/ 29196 h 523875"/>
                  <a:gd name="connsiteX2" fmla="*/ 400530 w 495300"/>
                  <a:gd name="connsiteY2" fmla="*/ 133971 h 523875"/>
                  <a:gd name="connsiteX3" fmla="*/ 371955 w 495300"/>
                  <a:gd name="connsiteY3" fmla="*/ 162546 h 523875"/>
                  <a:gd name="connsiteX4" fmla="*/ 257655 w 495300"/>
                  <a:gd name="connsiteY4" fmla="*/ 162546 h 523875"/>
                  <a:gd name="connsiteX5" fmla="*/ 257655 w 495300"/>
                  <a:gd name="connsiteY5" fmla="*/ 286371 h 523875"/>
                  <a:gd name="connsiteX6" fmla="*/ 419580 w 495300"/>
                  <a:gd name="connsiteY6" fmla="*/ 286371 h 523875"/>
                  <a:gd name="connsiteX7" fmla="*/ 457680 w 495300"/>
                  <a:gd name="connsiteY7" fmla="*/ 322566 h 523875"/>
                  <a:gd name="connsiteX8" fmla="*/ 457680 w 495300"/>
                  <a:gd name="connsiteY8" fmla="*/ 324471 h 523875"/>
                  <a:gd name="connsiteX9" fmla="*/ 457680 w 495300"/>
                  <a:gd name="connsiteY9" fmla="*/ 429246 h 523875"/>
                  <a:gd name="connsiteX10" fmla="*/ 476730 w 495300"/>
                  <a:gd name="connsiteY10" fmla="*/ 429246 h 523875"/>
                  <a:gd name="connsiteX11" fmla="*/ 495780 w 495300"/>
                  <a:gd name="connsiteY11" fmla="*/ 448296 h 523875"/>
                  <a:gd name="connsiteX12" fmla="*/ 495780 w 495300"/>
                  <a:gd name="connsiteY12" fmla="*/ 505446 h 523875"/>
                  <a:gd name="connsiteX13" fmla="*/ 476730 w 495300"/>
                  <a:gd name="connsiteY13" fmla="*/ 524496 h 523875"/>
                  <a:gd name="connsiteX14" fmla="*/ 419580 w 495300"/>
                  <a:gd name="connsiteY14" fmla="*/ 524496 h 523875"/>
                  <a:gd name="connsiteX15" fmla="*/ 400530 w 495300"/>
                  <a:gd name="connsiteY15" fmla="*/ 505446 h 523875"/>
                  <a:gd name="connsiteX16" fmla="*/ 400530 w 495300"/>
                  <a:gd name="connsiteY16" fmla="*/ 448296 h 523875"/>
                  <a:gd name="connsiteX17" fmla="*/ 419580 w 495300"/>
                  <a:gd name="connsiteY17" fmla="*/ 429246 h 523875"/>
                  <a:gd name="connsiteX18" fmla="*/ 438630 w 495300"/>
                  <a:gd name="connsiteY18" fmla="*/ 429246 h 523875"/>
                  <a:gd name="connsiteX19" fmla="*/ 438630 w 495300"/>
                  <a:gd name="connsiteY19" fmla="*/ 324471 h 523875"/>
                  <a:gd name="connsiteX20" fmla="*/ 420533 w 495300"/>
                  <a:gd name="connsiteY20" fmla="*/ 305421 h 523875"/>
                  <a:gd name="connsiteX21" fmla="*/ 419580 w 495300"/>
                  <a:gd name="connsiteY21" fmla="*/ 305421 h 523875"/>
                  <a:gd name="connsiteX22" fmla="*/ 257655 w 495300"/>
                  <a:gd name="connsiteY22" fmla="*/ 305421 h 523875"/>
                  <a:gd name="connsiteX23" fmla="*/ 257655 w 495300"/>
                  <a:gd name="connsiteY23" fmla="*/ 429246 h 523875"/>
                  <a:gd name="connsiteX24" fmla="*/ 276705 w 495300"/>
                  <a:gd name="connsiteY24" fmla="*/ 429246 h 523875"/>
                  <a:gd name="connsiteX25" fmla="*/ 295755 w 495300"/>
                  <a:gd name="connsiteY25" fmla="*/ 448296 h 523875"/>
                  <a:gd name="connsiteX26" fmla="*/ 295755 w 495300"/>
                  <a:gd name="connsiteY26" fmla="*/ 505446 h 523875"/>
                  <a:gd name="connsiteX27" fmla="*/ 276705 w 495300"/>
                  <a:gd name="connsiteY27" fmla="*/ 524496 h 523875"/>
                  <a:gd name="connsiteX28" fmla="*/ 219555 w 495300"/>
                  <a:gd name="connsiteY28" fmla="*/ 524496 h 523875"/>
                  <a:gd name="connsiteX29" fmla="*/ 200505 w 495300"/>
                  <a:gd name="connsiteY29" fmla="*/ 505446 h 523875"/>
                  <a:gd name="connsiteX30" fmla="*/ 200505 w 495300"/>
                  <a:gd name="connsiteY30" fmla="*/ 448296 h 523875"/>
                  <a:gd name="connsiteX31" fmla="*/ 219555 w 495300"/>
                  <a:gd name="connsiteY31" fmla="*/ 429246 h 523875"/>
                  <a:gd name="connsiteX32" fmla="*/ 238605 w 495300"/>
                  <a:gd name="connsiteY32" fmla="*/ 429246 h 523875"/>
                  <a:gd name="connsiteX33" fmla="*/ 238605 w 495300"/>
                  <a:gd name="connsiteY33" fmla="*/ 305421 h 523875"/>
                  <a:gd name="connsiteX34" fmla="*/ 76680 w 495300"/>
                  <a:gd name="connsiteY34" fmla="*/ 305421 h 523875"/>
                  <a:gd name="connsiteX35" fmla="*/ 57630 w 495300"/>
                  <a:gd name="connsiteY35" fmla="*/ 323519 h 523875"/>
                  <a:gd name="connsiteX36" fmla="*/ 57630 w 495300"/>
                  <a:gd name="connsiteY36" fmla="*/ 324471 h 523875"/>
                  <a:gd name="connsiteX37" fmla="*/ 57630 w 495300"/>
                  <a:gd name="connsiteY37" fmla="*/ 429246 h 523875"/>
                  <a:gd name="connsiteX38" fmla="*/ 76680 w 495300"/>
                  <a:gd name="connsiteY38" fmla="*/ 429246 h 523875"/>
                  <a:gd name="connsiteX39" fmla="*/ 95730 w 495300"/>
                  <a:gd name="connsiteY39" fmla="*/ 448296 h 523875"/>
                  <a:gd name="connsiteX40" fmla="*/ 95730 w 495300"/>
                  <a:gd name="connsiteY40" fmla="*/ 505446 h 523875"/>
                  <a:gd name="connsiteX41" fmla="*/ 76680 w 495300"/>
                  <a:gd name="connsiteY41" fmla="*/ 524496 h 523875"/>
                  <a:gd name="connsiteX42" fmla="*/ 19530 w 495300"/>
                  <a:gd name="connsiteY42" fmla="*/ 524496 h 523875"/>
                  <a:gd name="connsiteX43" fmla="*/ 480 w 495300"/>
                  <a:gd name="connsiteY43" fmla="*/ 505446 h 523875"/>
                  <a:gd name="connsiteX44" fmla="*/ 480 w 495300"/>
                  <a:gd name="connsiteY44" fmla="*/ 448296 h 523875"/>
                  <a:gd name="connsiteX45" fmla="*/ 19530 w 495300"/>
                  <a:gd name="connsiteY45" fmla="*/ 429246 h 523875"/>
                  <a:gd name="connsiteX46" fmla="*/ 38580 w 495300"/>
                  <a:gd name="connsiteY46" fmla="*/ 429246 h 523875"/>
                  <a:gd name="connsiteX47" fmla="*/ 38580 w 495300"/>
                  <a:gd name="connsiteY47" fmla="*/ 324471 h 523875"/>
                  <a:gd name="connsiteX48" fmla="*/ 74775 w 495300"/>
                  <a:gd name="connsiteY48" fmla="*/ 286371 h 523875"/>
                  <a:gd name="connsiteX49" fmla="*/ 76680 w 495300"/>
                  <a:gd name="connsiteY49" fmla="*/ 286371 h 523875"/>
                  <a:gd name="connsiteX50" fmla="*/ 238605 w 495300"/>
                  <a:gd name="connsiteY50" fmla="*/ 286371 h 523875"/>
                  <a:gd name="connsiteX51" fmla="*/ 238605 w 495300"/>
                  <a:gd name="connsiteY51" fmla="*/ 162546 h 523875"/>
                  <a:gd name="connsiteX52" fmla="*/ 124305 w 495300"/>
                  <a:gd name="connsiteY52" fmla="*/ 162546 h 523875"/>
                  <a:gd name="connsiteX53" fmla="*/ 95730 w 495300"/>
                  <a:gd name="connsiteY53" fmla="*/ 133971 h 523875"/>
                  <a:gd name="connsiteX54" fmla="*/ 95730 w 495300"/>
                  <a:gd name="connsiteY54" fmla="*/ 29196 h 523875"/>
                  <a:gd name="connsiteX55" fmla="*/ 124305 w 495300"/>
                  <a:gd name="connsiteY55" fmla="*/ 621 h 523875"/>
                  <a:gd name="connsiteX56" fmla="*/ 371955 w 495300"/>
                  <a:gd name="connsiteY56" fmla="*/ 621 h 523875"/>
                  <a:gd name="connsiteX57" fmla="*/ 148118 w 495300"/>
                  <a:gd name="connsiteY57" fmla="*/ 95871 h 523875"/>
                  <a:gd name="connsiteX58" fmla="*/ 133830 w 495300"/>
                  <a:gd name="connsiteY58" fmla="*/ 110159 h 523875"/>
                  <a:gd name="connsiteX59" fmla="*/ 148118 w 495300"/>
                  <a:gd name="connsiteY59" fmla="*/ 124446 h 523875"/>
                  <a:gd name="connsiteX60" fmla="*/ 162405 w 495300"/>
                  <a:gd name="connsiteY60" fmla="*/ 110159 h 523875"/>
                  <a:gd name="connsiteX61" fmla="*/ 148118 w 495300"/>
                  <a:gd name="connsiteY61" fmla="*/ 95871 h 52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95300" h="523875">
                    <a:moveTo>
                      <a:pt x="371955" y="621"/>
                    </a:moveTo>
                    <a:cubicBezTo>
                      <a:pt x="388148" y="621"/>
                      <a:pt x="400530" y="13004"/>
                      <a:pt x="400530" y="29196"/>
                    </a:cubicBezTo>
                    <a:lnTo>
                      <a:pt x="400530" y="133971"/>
                    </a:lnTo>
                    <a:cubicBezTo>
                      <a:pt x="400530" y="150164"/>
                      <a:pt x="388148" y="162546"/>
                      <a:pt x="371955" y="162546"/>
                    </a:cubicBezTo>
                    <a:lnTo>
                      <a:pt x="257655" y="162546"/>
                    </a:lnTo>
                    <a:lnTo>
                      <a:pt x="257655" y="286371"/>
                    </a:lnTo>
                    <a:lnTo>
                      <a:pt x="419580" y="286371"/>
                    </a:lnTo>
                    <a:cubicBezTo>
                      <a:pt x="439583" y="286371"/>
                      <a:pt x="456727" y="302564"/>
                      <a:pt x="457680" y="322566"/>
                    </a:cubicBezTo>
                    <a:lnTo>
                      <a:pt x="457680" y="324471"/>
                    </a:lnTo>
                    <a:lnTo>
                      <a:pt x="457680" y="429246"/>
                    </a:lnTo>
                    <a:lnTo>
                      <a:pt x="476730" y="429246"/>
                    </a:lnTo>
                    <a:cubicBezTo>
                      <a:pt x="487208" y="429246"/>
                      <a:pt x="495780" y="437819"/>
                      <a:pt x="495780" y="448296"/>
                    </a:cubicBezTo>
                    <a:lnTo>
                      <a:pt x="495780" y="505446"/>
                    </a:lnTo>
                    <a:cubicBezTo>
                      <a:pt x="495780" y="515924"/>
                      <a:pt x="487208" y="524496"/>
                      <a:pt x="476730" y="524496"/>
                    </a:cubicBezTo>
                    <a:lnTo>
                      <a:pt x="419580" y="524496"/>
                    </a:lnTo>
                    <a:cubicBezTo>
                      <a:pt x="409102" y="524496"/>
                      <a:pt x="400530" y="515924"/>
                      <a:pt x="400530" y="505446"/>
                    </a:cubicBezTo>
                    <a:lnTo>
                      <a:pt x="400530" y="448296"/>
                    </a:lnTo>
                    <a:cubicBezTo>
                      <a:pt x="400530" y="437819"/>
                      <a:pt x="409102" y="429246"/>
                      <a:pt x="419580" y="429246"/>
                    </a:cubicBezTo>
                    <a:lnTo>
                      <a:pt x="438630" y="429246"/>
                    </a:lnTo>
                    <a:lnTo>
                      <a:pt x="438630" y="324471"/>
                    </a:lnTo>
                    <a:cubicBezTo>
                      <a:pt x="438630" y="313994"/>
                      <a:pt x="431010" y="306374"/>
                      <a:pt x="420533" y="305421"/>
                    </a:cubicBezTo>
                    <a:lnTo>
                      <a:pt x="419580" y="305421"/>
                    </a:lnTo>
                    <a:lnTo>
                      <a:pt x="257655" y="305421"/>
                    </a:lnTo>
                    <a:lnTo>
                      <a:pt x="257655" y="429246"/>
                    </a:lnTo>
                    <a:lnTo>
                      <a:pt x="276705" y="429246"/>
                    </a:lnTo>
                    <a:cubicBezTo>
                      <a:pt x="287183" y="429246"/>
                      <a:pt x="295755" y="437819"/>
                      <a:pt x="295755" y="448296"/>
                    </a:cubicBezTo>
                    <a:lnTo>
                      <a:pt x="295755" y="505446"/>
                    </a:lnTo>
                    <a:cubicBezTo>
                      <a:pt x="295755" y="515924"/>
                      <a:pt x="287183" y="524496"/>
                      <a:pt x="276705" y="524496"/>
                    </a:cubicBezTo>
                    <a:lnTo>
                      <a:pt x="219555" y="524496"/>
                    </a:lnTo>
                    <a:cubicBezTo>
                      <a:pt x="209077" y="524496"/>
                      <a:pt x="200505" y="515924"/>
                      <a:pt x="200505" y="505446"/>
                    </a:cubicBezTo>
                    <a:lnTo>
                      <a:pt x="200505" y="448296"/>
                    </a:lnTo>
                    <a:cubicBezTo>
                      <a:pt x="200505" y="437819"/>
                      <a:pt x="209077" y="429246"/>
                      <a:pt x="219555" y="429246"/>
                    </a:cubicBezTo>
                    <a:lnTo>
                      <a:pt x="238605" y="429246"/>
                    </a:lnTo>
                    <a:lnTo>
                      <a:pt x="238605" y="305421"/>
                    </a:lnTo>
                    <a:lnTo>
                      <a:pt x="76680" y="305421"/>
                    </a:lnTo>
                    <a:cubicBezTo>
                      <a:pt x="66202" y="305421"/>
                      <a:pt x="58583" y="313041"/>
                      <a:pt x="57630" y="323519"/>
                    </a:cubicBezTo>
                    <a:lnTo>
                      <a:pt x="57630" y="324471"/>
                    </a:lnTo>
                    <a:lnTo>
                      <a:pt x="57630" y="429246"/>
                    </a:lnTo>
                    <a:lnTo>
                      <a:pt x="76680" y="429246"/>
                    </a:lnTo>
                    <a:cubicBezTo>
                      <a:pt x="87158" y="429246"/>
                      <a:pt x="95730" y="437819"/>
                      <a:pt x="95730" y="448296"/>
                    </a:cubicBezTo>
                    <a:lnTo>
                      <a:pt x="95730" y="505446"/>
                    </a:lnTo>
                    <a:cubicBezTo>
                      <a:pt x="95730" y="515924"/>
                      <a:pt x="87158" y="524496"/>
                      <a:pt x="76680" y="524496"/>
                    </a:cubicBezTo>
                    <a:lnTo>
                      <a:pt x="19530" y="524496"/>
                    </a:lnTo>
                    <a:cubicBezTo>
                      <a:pt x="9052" y="524496"/>
                      <a:pt x="480" y="515924"/>
                      <a:pt x="480" y="505446"/>
                    </a:cubicBezTo>
                    <a:lnTo>
                      <a:pt x="480" y="448296"/>
                    </a:lnTo>
                    <a:cubicBezTo>
                      <a:pt x="480" y="437819"/>
                      <a:pt x="9052" y="429246"/>
                      <a:pt x="19530" y="429246"/>
                    </a:cubicBezTo>
                    <a:lnTo>
                      <a:pt x="38580" y="429246"/>
                    </a:lnTo>
                    <a:lnTo>
                      <a:pt x="38580" y="324471"/>
                    </a:lnTo>
                    <a:cubicBezTo>
                      <a:pt x="38580" y="304469"/>
                      <a:pt x="54773" y="287324"/>
                      <a:pt x="74775" y="286371"/>
                    </a:cubicBezTo>
                    <a:lnTo>
                      <a:pt x="76680" y="286371"/>
                    </a:lnTo>
                    <a:lnTo>
                      <a:pt x="238605" y="286371"/>
                    </a:lnTo>
                    <a:lnTo>
                      <a:pt x="238605" y="162546"/>
                    </a:lnTo>
                    <a:lnTo>
                      <a:pt x="124305" y="162546"/>
                    </a:lnTo>
                    <a:cubicBezTo>
                      <a:pt x="108112" y="162546"/>
                      <a:pt x="95730" y="150164"/>
                      <a:pt x="95730" y="133971"/>
                    </a:cubicBezTo>
                    <a:lnTo>
                      <a:pt x="95730" y="29196"/>
                    </a:lnTo>
                    <a:cubicBezTo>
                      <a:pt x="95730" y="13004"/>
                      <a:pt x="108112" y="621"/>
                      <a:pt x="124305" y="621"/>
                    </a:cubicBezTo>
                    <a:lnTo>
                      <a:pt x="371955" y="621"/>
                    </a:lnTo>
                    <a:close/>
                    <a:moveTo>
                      <a:pt x="148118" y="95871"/>
                    </a:moveTo>
                    <a:cubicBezTo>
                      <a:pt x="140498" y="95871"/>
                      <a:pt x="133830" y="102539"/>
                      <a:pt x="133830" y="110159"/>
                    </a:cubicBezTo>
                    <a:cubicBezTo>
                      <a:pt x="133830" y="117779"/>
                      <a:pt x="140498" y="124446"/>
                      <a:pt x="148118" y="124446"/>
                    </a:cubicBezTo>
                    <a:cubicBezTo>
                      <a:pt x="155737" y="124446"/>
                      <a:pt x="162405" y="117779"/>
                      <a:pt x="162405" y="110159"/>
                    </a:cubicBezTo>
                    <a:cubicBezTo>
                      <a:pt x="162405" y="102539"/>
                      <a:pt x="155737" y="95871"/>
                      <a:pt x="148118" y="9587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cs typeface="+mn-ea"/>
                  <a:sym typeface="+mn-lt"/>
                </a:endParaRPr>
              </a:p>
            </p:txBody>
          </p:sp>
        </p:grpSp>
        <p:grpSp>
          <p:nvGrpSpPr>
            <p:cNvPr id="49" name="组合 48">
              <a:extLst>
                <a:ext uri="{FF2B5EF4-FFF2-40B4-BE49-F238E27FC236}">
                  <a16:creationId xmlns:a16="http://schemas.microsoft.com/office/drawing/2014/main" id="{CDE4D88F-6EFE-CE64-CEB4-1003A85695D9}"/>
                </a:ext>
              </a:extLst>
            </p:cNvPr>
            <p:cNvGrpSpPr/>
            <p:nvPr/>
          </p:nvGrpSpPr>
          <p:grpSpPr>
            <a:xfrm>
              <a:off x="8329139" y="2162488"/>
              <a:ext cx="3068279" cy="2686088"/>
              <a:chOff x="8147786" y="3429000"/>
              <a:chExt cx="3068279" cy="2686088"/>
            </a:xfrm>
          </p:grpSpPr>
          <p:sp>
            <p:nvSpPr>
              <p:cNvPr id="50" name="矩形: 圆角 49">
                <a:extLst>
                  <a:ext uri="{FF2B5EF4-FFF2-40B4-BE49-F238E27FC236}">
                    <a16:creationId xmlns:a16="http://schemas.microsoft.com/office/drawing/2014/main" id="{2F7AFAA3-7B34-974C-077E-9B6F6F9C7E2C}"/>
                  </a:ext>
                </a:extLst>
              </p:cNvPr>
              <p:cNvSpPr/>
              <p:nvPr/>
            </p:nvSpPr>
            <p:spPr>
              <a:xfrm>
                <a:off x="8147786" y="3429000"/>
                <a:ext cx="3068279" cy="635000"/>
              </a:xfrm>
              <a:prstGeom prst="roundRect">
                <a:avLst/>
              </a:prstGeom>
              <a:gradFill>
                <a:gsLst>
                  <a:gs pos="0">
                    <a:schemeClr val="accent2">
                      <a:lumMod val="60000"/>
                      <a:lumOff val="40000"/>
                    </a:schemeClr>
                  </a:gs>
                  <a:gs pos="84000">
                    <a:schemeClr val="accent2"/>
                  </a:gs>
                </a:gsLst>
                <a:lin ang="0" scaled="0"/>
              </a:gradFill>
              <a:effectLst>
                <a:outerShdw blurRad="177800" dist="152400" dir="2700000" algn="ctr" rotWithShape="0">
                  <a:schemeClr val="accent2">
                    <a:alpha val="20000"/>
                  </a:schemeClr>
                </a:outerShdw>
              </a:effectLst>
            </p:spPr>
            <p:txBody>
              <a:bodyPr wrap="none" lIns="108000" tIns="108000" rIns="108000" bIns="108000" rtlCol="0" anchor="ctr" anchorCtr="0">
                <a:noAutofit/>
              </a:bodyPr>
              <a:lstStyle/>
              <a:p>
                <a:pPr algn="ctr"/>
                <a:r>
                  <a:rPr kumimoji="1" lang="zh-CN" altLang="en-US" sz="2000" b="1" dirty="0">
                    <a:solidFill>
                      <a:srgbClr val="FFFFFF"/>
                    </a:solidFill>
                    <a:cs typeface="+mn-ea"/>
                    <a:sym typeface="+mn-lt"/>
                  </a:rPr>
                  <a:t>提高公众海洋意识</a:t>
                </a:r>
              </a:p>
            </p:txBody>
          </p:sp>
          <p:sp>
            <p:nvSpPr>
              <p:cNvPr id="51" name="矩形 50">
                <a:extLst>
                  <a:ext uri="{FF2B5EF4-FFF2-40B4-BE49-F238E27FC236}">
                    <a16:creationId xmlns:a16="http://schemas.microsoft.com/office/drawing/2014/main" id="{9D5961A7-F6E4-FE04-525E-552ED3A892E7}"/>
                  </a:ext>
                </a:extLst>
              </p:cNvPr>
              <p:cNvSpPr/>
              <p:nvPr/>
            </p:nvSpPr>
            <p:spPr>
              <a:xfrm>
                <a:off x="9134956" y="4506376"/>
                <a:ext cx="2069052" cy="70788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en-US" altLang="zh-CN" sz="4000" b="1" u="sng" dirty="0">
                    <a:solidFill>
                      <a:schemeClr val="accent2"/>
                    </a:solidFill>
                    <a:cs typeface="+mn-ea"/>
                    <a:sym typeface="+mn-lt"/>
                  </a:rPr>
                  <a:t>03</a:t>
                </a:r>
                <a:endParaRPr kumimoji="1" lang="en-US" altLang="zh-CN" sz="1600" b="1" u="sng" dirty="0">
                  <a:solidFill>
                    <a:schemeClr val="accent2"/>
                  </a:solidFill>
                  <a:cs typeface="+mn-ea"/>
                  <a:sym typeface="+mn-lt"/>
                </a:endParaRPr>
              </a:p>
            </p:txBody>
          </p:sp>
          <p:sp>
            <p:nvSpPr>
              <p:cNvPr id="52" name="矩形 51">
                <a:extLst>
                  <a:ext uri="{FF2B5EF4-FFF2-40B4-BE49-F238E27FC236}">
                    <a16:creationId xmlns:a16="http://schemas.microsoft.com/office/drawing/2014/main" id="{44698D6F-316C-0DA7-1BF3-53484DBBD26A}"/>
                  </a:ext>
                </a:extLst>
              </p:cNvPr>
              <p:cNvSpPr/>
              <p:nvPr/>
            </p:nvSpPr>
            <p:spPr>
              <a:xfrm>
                <a:off x="9134957" y="5224716"/>
                <a:ext cx="2081108" cy="8903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lang="zh-CN" altLang="en-US" sz="1200" dirty="0">
                    <a:solidFill>
                      <a:schemeClr val="tx1"/>
                    </a:solidFill>
                    <a:cs typeface="+mn-ea"/>
                    <a:sym typeface="+mn-lt"/>
                  </a:rPr>
                  <a:t>进一步宣传海洋的重要性、提高公众海洋意识提供了新的机会。</a:t>
                </a:r>
              </a:p>
            </p:txBody>
          </p:sp>
          <p:cxnSp>
            <p:nvCxnSpPr>
              <p:cNvPr id="53" name="直接连接符 52">
                <a:extLst>
                  <a:ext uri="{FF2B5EF4-FFF2-40B4-BE49-F238E27FC236}">
                    <a16:creationId xmlns:a16="http://schemas.microsoft.com/office/drawing/2014/main" id="{E816C83D-DAD1-3D03-AC4C-1E238E06D90D}"/>
                  </a:ext>
                </a:extLst>
              </p:cNvPr>
              <p:cNvCxnSpPr>
                <a:cxnSpLocks/>
              </p:cNvCxnSpPr>
              <p:nvPr/>
            </p:nvCxnSpPr>
            <p:spPr>
              <a:xfrm>
                <a:off x="8773873" y="4063333"/>
                <a:ext cx="0" cy="549973"/>
              </a:xfrm>
              <a:prstGeom prst="line">
                <a:avLst/>
              </a:prstGeom>
              <a:ln w="12700">
                <a:solidFill>
                  <a:schemeClr val="accent2"/>
                </a:solidFill>
                <a:tailEnd type="none"/>
              </a:ln>
            </p:spPr>
            <p:style>
              <a:lnRef idx="1">
                <a:schemeClr val="accent1"/>
              </a:lnRef>
              <a:fillRef idx="0">
                <a:schemeClr val="accent1"/>
              </a:fillRef>
              <a:effectRef idx="0">
                <a:schemeClr val="accent1"/>
              </a:effectRef>
              <a:fontRef idx="minor">
                <a:schemeClr val="tx1"/>
              </a:fontRef>
            </p:style>
          </p:cxnSp>
          <p:grpSp>
            <p:nvGrpSpPr>
              <p:cNvPr id="54" name="组合 53">
                <a:extLst>
                  <a:ext uri="{FF2B5EF4-FFF2-40B4-BE49-F238E27FC236}">
                    <a16:creationId xmlns:a16="http://schemas.microsoft.com/office/drawing/2014/main" id="{143AD882-A53B-E41D-A4BF-33A412D06534}"/>
                  </a:ext>
                </a:extLst>
              </p:cNvPr>
              <p:cNvGrpSpPr/>
              <p:nvPr/>
            </p:nvGrpSpPr>
            <p:grpSpPr>
              <a:xfrm>
                <a:off x="8503872" y="4613306"/>
                <a:ext cx="540000" cy="540000"/>
                <a:chOff x="4584079" y="5599496"/>
                <a:chExt cx="540000" cy="540000"/>
              </a:xfrm>
            </p:grpSpPr>
            <p:sp>
              <p:nvSpPr>
                <p:cNvPr id="55" name="文本框 54">
                  <a:extLst>
                    <a:ext uri="{FF2B5EF4-FFF2-40B4-BE49-F238E27FC236}">
                      <a16:creationId xmlns:a16="http://schemas.microsoft.com/office/drawing/2014/main" id="{4C41A335-97C6-D158-8784-A30ED3F20D78}"/>
                    </a:ext>
                  </a:extLst>
                </p:cNvPr>
                <p:cNvSpPr txBox="1"/>
                <p:nvPr/>
              </p:nvSpPr>
              <p:spPr>
                <a:xfrm>
                  <a:off x="4584079" y="5599496"/>
                  <a:ext cx="540000" cy="540000"/>
                </a:xfrm>
                <a:prstGeom prst="roundRect">
                  <a:avLst>
                    <a:gd name="adj" fmla="val 50000"/>
                  </a:avLst>
                </a:prstGeom>
                <a:gradFill>
                  <a:gsLst>
                    <a:gs pos="0">
                      <a:schemeClr val="accent2">
                        <a:lumMod val="60000"/>
                        <a:lumOff val="40000"/>
                      </a:schemeClr>
                    </a:gs>
                    <a:gs pos="84000">
                      <a:schemeClr val="accent2"/>
                    </a:gs>
                  </a:gsLst>
                  <a:lin ang="0" scaled="0"/>
                </a:gradFill>
                <a:effectLst>
                  <a:outerShdw blurRad="177800" dist="152400" dir="2700000" algn="ctr" rotWithShape="0">
                    <a:schemeClr val="accent2">
                      <a:alpha val="20000"/>
                    </a:schemeClr>
                  </a:outerShdw>
                </a:effectLst>
              </p:spPr>
              <p:txBody>
                <a:bodyPr wrap="none" lIns="108000" tIns="108000" rIns="108000" bIns="108000" rtlCol="0" anchor="ctr" anchorCtr="0">
                  <a:noAutofit/>
                </a:bodyPr>
                <a:lstStyle>
                  <a:defPPr>
                    <a:defRPr lang="zh-CN"/>
                  </a:defPPr>
                  <a:lvl1pPr algn="ctr">
                    <a:defRPr kumimoji="1" sz="2000" b="1">
                      <a:solidFill>
                        <a:srgbClr val="FFFFFF"/>
                      </a:solidFill>
                      <a:cs typeface="+mn-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endParaRPr lang="zh-CN" altLang="en-US" dirty="0">
                    <a:sym typeface="+mn-lt"/>
                  </a:endParaRPr>
                </a:p>
              </p:txBody>
            </p:sp>
            <p:sp>
              <p:nvSpPr>
                <p:cNvPr id="56" name="任意多边形: 形状 55">
                  <a:extLst>
                    <a:ext uri="{FF2B5EF4-FFF2-40B4-BE49-F238E27FC236}">
                      <a16:creationId xmlns:a16="http://schemas.microsoft.com/office/drawing/2014/main" id="{EEEE3F17-99A6-BC7E-3A32-4263CF8896EF}"/>
                    </a:ext>
                  </a:extLst>
                </p:cNvPr>
                <p:cNvSpPr/>
                <p:nvPr/>
              </p:nvSpPr>
              <p:spPr>
                <a:xfrm>
                  <a:off x="4716376" y="5766219"/>
                  <a:ext cx="275406" cy="206554"/>
                </a:xfrm>
                <a:custGeom>
                  <a:avLst/>
                  <a:gdLst>
                    <a:gd name="connsiteX0" fmla="*/ 505433 w 533400"/>
                    <a:gd name="connsiteY0" fmla="*/ 621 h 400050"/>
                    <a:gd name="connsiteX1" fmla="*/ 534008 w 533400"/>
                    <a:gd name="connsiteY1" fmla="*/ 29196 h 400050"/>
                    <a:gd name="connsiteX2" fmla="*/ 534008 w 533400"/>
                    <a:gd name="connsiteY2" fmla="*/ 372096 h 400050"/>
                    <a:gd name="connsiteX3" fmla="*/ 505433 w 533400"/>
                    <a:gd name="connsiteY3" fmla="*/ 400671 h 400050"/>
                    <a:gd name="connsiteX4" fmla="*/ 29183 w 533400"/>
                    <a:gd name="connsiteY4" fmla="*/ 400671 h 400050"/>
                    <a:gd name="connsiteX5" fmla="*/ 608 w 533400"/>
                    <a:gd name="connsiteY5" fmla="*/ 372096 h 400050"/>
                    <a:gd name="connsiteX6" fmla="*/ 608 w 533400"/>
                    <a:gd name="connsiteY6" fmla="*/ 29196 h 400050"/>
                    <a:gd name="connsiteX7" fmla="*/ 29183 w 533400"/>
                    <a:gd name="connsiteY7" fmla="*/ 621 h 400050"/>
                    <a:gd name="connsiteX8" fmla="*/ 505433 w 533400"/>
                    <a:gd name="connsiteY8" fmla="*/ 621 h 400050"/>
                    <a:gd name="connsiteX9" fmla="*/ 391133 w 533400"/>
                    <a:gd name="connsiteY9" fmla="*/ 198741 h 400050"/>
                    <a:gd name="connsiteX10" fmla="*/ 351128 w 533400"/>
                    <a:gd name="connsiteY10" fmla="*/ 204456 h 400050"/>
                    <a:gd name="connsiteX11" fmla="*/ 351128 w 533400"/>
                    <a:gd name="connsiteY11" fmla="*/ 204456 h 400050"/>
                    <a:gd name="connsiteX12" fmla="*/ 267308 w 533400"/>
                    <a:gd name="connsiteY12" fmla="*/ 315899 h 400050"/>
                    <a:gd name="connsiteX13" fmla="*/ 264451 w 533400"/>
                    <a:gd name="connsiteY13" fmla="*/ 318756 h 400050"/>
                    <a:gd name="connsiteX14" fmla="*/ 224446 w 533400"/>
                    <a:gd name="connsiteY14" fmla="*/ 318756 h 400050"/>
                    <a:gd name="connsiteX15" fmla="*/ 224446 w 533400"/>
                    <a:gd name="connsiteY15" fmla="*/ 318756 h 400050"/>
                    <a:gd name="connsiteX16" fmla="*/ 162533 w 533400"/>
                    <a:gd name="connsiteY16" fmla="*/ 257796 h 400050"/>
                    <a:gd name="connsiteX17" fmla="*/ 160628 w 533400"/>
                    <a:gd name="connsiteY17" fmla="*/ 255891 h 400050"/>
                    <a:gd name="connsiteX18" fmla="*/ 120623 w 533400"/>
                    <a:gd name="connsiteY18" fmla="*/ 259701 h 400050"/>
                    <a:gd name="connsiteX19" fmla="*/ 120623 w 533400"/>
                    <a:gd name="connsiteY19" fmla="*/ 259701 h 400050"/>
                    <a:gd name="connsiteX20" fmla="*/ 32993 w 533400"/>
                    <a:gd name="connsiteY20" fmla="*/ 366381 h 400050"/>
                    <a:gd name="connsiteX21" fmla="*/ 31088 w 533400"/>
                    <a:gd name="connsiteY21" fmla="*/ 372096 h 400050"/>
                    <a:gd name="connsiteX22" fmla="*/ 40613 w 533400"/>
                    <a:gd name="connsiteY22" fmla="*/ 381621 h 400050"/>
                    <a:gd name="connsiteX23" fmla="*/ 40613 w 533400"/>
                    <a:gd name="connsiteY23" fmla="*/ 381621 h 400050"/>
                    <a:gd name="connsiteX24" fmla="*/ 497813 w 533400"/>
                    <a:gd name="connsiteY24" fmla="*/ 381621 h 400050"/>
                    <a:gd name="connsiteX25" fmla="*/ 503528 w 533400"/>
                    <a:gd name="connsiteY25" fmla="*/ 379716 h 400050"/>
                    <a:gd name="connsiteX26" fmla="*/ 506386 w 533400"/>
                    <a:gd name="connsiteY26" fmla="*/ 366381 h 400050"/>
                    <a:gd name="connsiteX27" fmla="*/ 506386 w 533400"/>
                    <a:gd name="connsiteY27" fmla="*/ 366381 h 400050"/>
                    <a:gd name="connsiteX28" fmla="*/ 398753 w 533400"/>
                    <a:gd name="connsiteY28" fmla="*/ 205409 h 400050"/>
                    <a:gd name="connsiteX29" fmla="*/ 391133 w 533400"/>
                    <a:gd name="connsiteY29" fmla="*/ 198741 h 400050"/>
                    <a:gd name="connsiteX30" fmla="*/ 95858 w 533400"/>
                    <a:gd name="connsiteY30" fmla="*/ 57771 h 400050"/>
                    <a:gd name="connsiteX31" fmla="*/ 57758 w 533400"/>
                    <a:gd name="connsiteY31" fmla="*/ 95871 h 400050"/>
                    <a:gd name="connsiteX32" fmla="*/ 95858 w 533400"/>
                    <a:gd name="connsiteY32" fmla="*/ 133971 h 400050"/>
                    <a:gd name="connsiteX33" fmla="*/ 133958 w 533400"/>
                    <a:gd name="connsiteY33" fmla="*/ 95871 h 400050"/>
                    <a:gd name="connsiteX34" fmla="*/ 95858 w 533400"/>
                    <a:gd name="connsiteY34" fmla="*/ 57771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3400" h="400050">
                      <a:moveTo>
                        <a:pt x="505433" y="621"/>
                      </a:moveTo>
                      <a:cubicBezTo>
                        <a:pt x="521626" y="621"/>
                        <a:pt x="534008" y="13004"/>
                        <a:pt x="534008" y="29196"/>
                      </a:cubicBezTo>
                      <a:lnTo>
                        <a:pt x="534008" y="372096"/>
                      </a:lnTo>
                      <a:cubicBezTo>
                        <a:pt x="534008" y="388289"/>
                        <a:pt x="521626" y="400671"/>
                        <a:pt x="505433" y="400671"/>
                      </a:cubicBezTo>
                      <a:lnTo>
                        <a:pt x="29183" y="400671"/>
                      </a:lnTo>
                      <a:cubicBezTo>
                        <a:pt x="12990" y="400671"/>
                        <a:pt x="608" y="388289"/>
                        <a:pt x="608" y="372096"/>
                      </a:cubicBezTo>
                      <a:lnTo>
                        <a:pt x="608" y="29196"/>
                      </a:lnTo>
                      <a:cubicBezTo>
                        <a:pt x="608" y="13004"/>
                        <a:pt x="12990" y="621"/>
                        <a:pt x="29183" y="621"/>
                      </a:cubicBezTo>
                      <a:lnTo>
                        <a:pt x="505433" y="621"/>
                      </a:lnTo>
                      <a:close/>
                      <a:moveTo>
                        <a:pt x="391133" y="198741"/>
                      </a:moveTo>
                      <a:cubicBezTo>
                        <a:pt x="378751" y="189216"/>
                        <a:pt x="360653" y="192074"/>
                        <a:pt x="351128" y="204456"/>
                      </a:cubicBezTo>
                      <a:lnTo>
                        <a:pt x="351128" y="204456"/>
                      </a:lnTo>
                      <a:lnTo>
                        <a:pt x="267308" y="315899"/>
                      </a:lnTo>
                      <a:cubicBezTo>
                        <a:pt x="266355" y="316851"/>
                        <a:pt x="265403" y="317804"/>
                        <a:pt x="264451" y="318756"/>
                      </a:cubicBezTo>
                      <a:cubicBezTo>
                        <a:pt x="253021" y="330186"/>
                        <a:pt x="234923" y="330186"/>
                        <a:pt x="224446" y="318756"/>
                      </a:cubicBezTo>
                      <a:lnTo>
                        <a:pt x="224446" y="318756"/>
                      </a:lnTo>
                      <a:lnTo>
                        <a:pt x="162533" y="257796"/>
                      </a:lnTo>
                      <a:cubicBezTo>
                        <a:pt x="161580" y="256844"/>
                        <a:pt x="161580" y="256844"/>
                        <a:pt x="160628" y="255891"/>
                      </a:cubicBezTo>
                      <a:cubicBezTo>
                        <a:pt x="148246" y="245414"/>
                        <a:pt x="130148" y="247319"/>
                        <a:pt x="120623" y="259701"/>
                      </a:cubicBezTo>
                      <a:lnTo>
                        <a:pt x="120623" y="259701"/>
                      </a:lnTo>
                      <a:lnTo>
                        <a:pt x="32993" y="366381"/>
                      </a:lnTo>
                      <a:cubicBezTo>
                        <a:pt x="32040" y="368286"/>
                        <a:pt x="31088" y="370191"/>
                        <a:pt x="31088" y="372096"/>
                      </a:cubicBezTo>
                      <a:cubicBezTo>
                        <a:pt x="31088" y="377811"/>
                        <a:pt x="34898" y="381621"/>
                        <a:pt x="40613" y="381621"/>
                      </a:cubicBezTo>
                      <a:lnTo>
                        <a:pt x="40613" y="381621"/>
                      </a:lnTo>
                      <a:lnTo>
                        <a:pt x="497813" y="381621"/>
                      </a:lnTo>
                      <a:cubicBezTo>
                        <a:pt x="499718" y="381621"/>
                        <a:pt x="501623" y="380669"/>
                        <a:pt x="503528" y="379716"/>
                      </a:cubicBezTo>
                      <a:cubicBezTo>
                        <a:pt x="508290" y="376859"/>
                        <a:pt x="509243" y="371144"/>
                        <a:pt x="506386" y="366381"/>
                      </a:cubicBezTo>
                      <a:lnTo>
                        <a:pt x="506386" y="366381"/>
                      </a:lnTo>
                      <a:lnTo>
                        <a:pt x="398753" y="205409"/>
                      </a:lnTo>
                      <a:cubicBezTo>
                        <a:pt x="395896" y="202551"/>
                        <a:pt x="393990" y="200646"/>
                        <a:pt x="391133" y="198741"/>
                      </a:cubicBezTo>
                      <a:close/>
                      <a:moveTo>
                        <a:pt x="95858" y="57771"/>
                      </a:moveTo>
                      <a:cubicBezTo>
                        <a:pt x="74903" y="57771"/>
                        <a:pt x="57758" y="74916"/>
                        <a:pt x="57758" y="95871"/>
                      </a:cubicBezTo>
                      <a:cubicBezTo>
                        <a:pt x="57758" y="116826"/>
                        <a:pt x="74903" y="133971"/>
                        <a:pt x="95858" y="133971"/>
                      </a:cubicBezTo>
                      <a:cubicBezTo>
                        <a:pt x="116813" y="133971"/>
                        <a:pt x="133958" y="116826"/>
                        <a:pt x="133958" y="95871"/>
                      </a:cubicBezTo>
                      <a:cubicBezTo>
                        <a:pt x="133958" y="74916"/>
                        <a:pt x="116813" y="57771"/>
                        <a:pt x="95858" y="57771"/>
                      </a:cubicBezTo>
                      <a:close/>
                    </a:path>
                  </a:pathLst>
                </a:custGeom>
                <a:solidFill>
                  <a:srgbClr val="FFFFFF"/>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cs typeface="+mn-ea"/>
                    <a:sym typeface="+mn-lt"/>
                  </a:endParaRPr>
                </a:p>
              </p:txBody>
            </p:sp>
          </p:grpSp>
        </p:grpSp>
      </p:grpSp>
    </p:spTree>
    <p:extLst>
      <p:ext uri="{BB962C8B-B14F-4D97-AF65-F5344CB8AC3E}">
        <p14:creationId xmlns:p14="http://schemas.microsoft.com/office/powerpoint/2010/main" val="350621388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设立意义</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14</a:t>
            </a:fld>
            <a:endParaRPr lang="en-US" dirty="0">
              <a:cs typeface="+mn-ea"/>
              <a:sym typeface="+mn-lt"/>
            </a:endParaRPr>
          </a:p>
        </p:txBody>
      </p:sp>
      <p:grpSp>
        <p:nvGrpSpPr>
          <p:cNvPr id="56" name="组合 55">
            <a:extLst>
              <a:ext uri="{FF2B5EF4-FFF2-40B4-BE49-F238E27FC236}">
                <a16:creationId xmlns:a16="http://schemas.microsoft.com/office/drawing/2014/main" id="{07AEE9A4-9A01-A7E0-32BB-378593211CB4}"/>
              </a:ext>
            </a:extLst>
          </p:cNvPr>
          <p:cNvGrpSpPr/>
          <p:nvPr/>
        </p:nvGrpSpPr>
        <p:grpSpPr>
          <a:xfrm>
            <a:off x="1169262" y="2130470"/>
            <a:ext cx="9840775" cy="3546025"/>
            <a:chOff x="1020800" y="2330495"/>
            <a:chExt cx="9840775" cy="3546025"/>
          </a:xfrm>
        </p:grpSpPr>
        <p:grpSp>
          <p:nvGrpSpPr>
            <p:cNvPr id="54" name="组合 53">
              <a:extLst>
                <a:ext uri="{FF2B5EF4-FFF2-40B4-BE49-F238E27FC236}">
                  <a16:creationId xmlns:a16="http://schemas.microsoft.com/office/drawing/2014/main" id="{3014B641-E695-C33A-4220-91A97B71C340}"/>
                </a:ext>
              </a:extLst>
            </p:cNvPr>
            <p:cNvGrpSpPr/>
            <p:nvPr/>
          </p:nvGrpSpPr>
          <p:grpSpPr>
            <a:xfrm>
              <a:off x="8133162" y="2330495"/>
              <a:ext cx="2728413" cy="2992027"/>
              <a:chOff x="8133162" y="2330495"/>
              <a:chExt cx="2728413" cy="2992027"/>
            </a:xfrm>
          </p:grpSpPr>
          <p:sp>
            <p:nvSpPr>
              <p:cNvPr id="11" name="文本框 10">
                <a:extLst>
                  <a:ext uri="{FF2B5EF4-FFF2-40B4-BE49-F238E27FC236}">
                    <a16:creationId xmlns:a16="http://schemas.microsoft.com/office/drawing/2014/main" id="{F5F98C7C-85BB-E2EB-ABFE-DDFF0D529308}"/>
                  </a:ext>
                </a:extLst>
              </p:cNvPr>
              <p:cNvSpPr txBox="1"/>
              <p:nvPr/>
            </p:nvSpPr>
            <p:spPr>
              <a:xfrm>
                <a:off x="8133162" y="2330495"/>
                <a:ext cx="1441420" cy="1446549"/>
              </a:xfrm>
              <a:prstGeom prst="rect">
                <a:avLst/>
              </a:prstGeom>
              <a:noFill/>
            </p:spPr>
            <p:txBody>
              <a:bodyPr wrap="none" lIns="91440" tIns="45720" rIns="91440" bIns="45720" rtlCol="0" anchor="ctr" anchorCtr="0">
                <a:spAutoFit/>
              </a:bodyPr>
              <a:lstStyle/>
              <a:p>
                <a:r>
                  <a:rPr kumimoji="1" lang="en-US" altLang="zh-CN" sz="8800" b="1" dirty="0">
                    <a:solidFill>
                      <a:schemeClr val="accent3">
                        <a:alpha val="30000"/>
                      </a:schemeClr>
                    </a:solidFill>
                    <a:cs typeface="+mn-ea"/>
                    <a:sym typeface="+mn-lt"/>
                  </a:rPr>
                  <a:t>02</a:t>
                </a:r>
                <a:endParaRPr kumimoji="1" lang="zh-CN" altLang="en-US" sz="8800" b="1" dirty="0">
                  <a:solidFill>
                    <a:schemeClr val="accent3">
                      <a:alpha val="30000"/>
                    </a:schemeClr>
                  </a:solidFill>
                  <a:cs typeface="+mn-ea"/>
                  <a:sym typeface="+mn-lt"/>
                </a:endParaRPr>
              </a:p>
            </p:txBody>
          </p:sp>
          <p:sp>
            <p:nvSpPr>
              <p:cNvPr id="12" name="矩形 11">
                <a:extLst>
                  <a:ext uri="{FF2B5EF4-FFF2-40B4-BE49-F238E27FC236}">
                    <a16:creationId xmlns:a16="http://schemas.microsoft.com/office/drawing/2014/main" id="{12A48ED6-4158-B5D3-9D9A-B2EFD7D8022C}"/>
                  </a:ext>
                </a:extLst>
              </p:cNvPr>
              <p:cNvSpPr/>
              <p:nvPr/>
            </p:nvSpPr>
            <p:spPr>
              <a:xfrm>
                <a:off x="8133162" y="3730046"/>
                <a:ext cx="2505841"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p>
                <a:r>
                  <a:rPr kumimoji="1" lang="zh-CN" altLang="en-US" sz="2000" b="1" dirty="0">
                    <a:solidFill>
                      <a:schemeClr val="tx1"/>
                    </a:solidFill>
                    <a:cs typeface="+mn-ea"/>
                    <a:sym typeface="+mn-lt"/>
                  </a:rPr>
                  <a:t>可持续发展</a:t>
                </a:r>
                <a:endParaRPr kumimoji="1" lang="en-US" altLang="zh-CN" sz="2000" b="1" dirty="0">
                  <a:solidFill>
                    <a:schemeClr val="tx1"/>
                  </a:solidFill>
                  <a:cs typeface="+mn-ea"/>
                  <a:sym typeface="+mn-lt"/>
                </a:endParaRPr>
              </a:p>
            </p:txBody>
          </p:sp>
          <p:sp>
            <p:nvSpPr>
              <p:cNvPr id="13" name="矩形 12">
                <a:extLst>
                  <a:ext uri="{FF2B5EF4-FFF2-40B4-BE49-F238E27FC236}">
                    <a16:creationId xmlns:a16="http://schemas.microsoft.com/office/drawing/2014/main" id="{3C30A715-36D3-6A93-A589-86F8D5078361}"/>
                  </a:ext>
                </a:extLst>
              </p:cNvPr>
              <p:cNvSpPr/>
              <p:nvPr/>
            </p:nvSpPr>
            <p:spPr>
              <a:xfrm>
                <a:off x="8133162" y="4432149"/>
                <a:ext cx="2728413" cy="8903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50000"/>
                  </a:lnSpc>
                </a:pPr>
                <a:r>
                  <a:rPr lang="zh-CN" altLang="en-US" sz="1200" dirty="0">
                    <a:solidFill>
                      <a:schemeClr val="tx1"/>
                    </a:solidFill>
                    <a:cs typeface="+mn-ea"/>
                    <a:sym typeface="+mn-lt"/>
                  </a:rPr>
                  <a:t>同时，中国也应该积极参与国际合作，共同应对全球海洋问题，为全球海洋可持续发展作出贡献。</a:t>
                </a:r>
                <a:endParaRPr lang="en-US" altLang="zh-CN" sz="1200" dirty="0">
                  <a:solidFill>
                    <a:schemeClr val="tx1"/>
                  </a:solidFill>
                  <a:cs typeface="+mn-ea"/>
                  <a:sym typeface="+mn-lt"/>
                </a:endParaRPr>
              </a:p>
            </p:txBody>
          </p:sp>
          <p:cxnSp>
            <p:nvCxnSpPr>
              <p:cNvPr id="14" name="直接箭头连接符 13">
                <a:extLst>
                  <a:ext uri="{FF2B5EF4-FFF2-40B4-BE49-F238E27FC236}">
                    <a16:creationId xmlns:a16="http://schemas.microsoft.com/office/drawing/2014/main" id="{31D124E6-A7D1-2716-C827-B6D0FA5579DF}"/>
                  </a:ext>
                </a:extLst>
              </p:cNvPr>
              <p:cNvCxnSpPr>
                <a:cxnSpLocks/>
              </p:cNvCxnSpPr>
              <p:nvPr/>
            </p:nvCxnSpPr>
            <p:spPr>
              <a:xfrm flipV="1">
                <a:off x="8230594" y="4327063"/>
                <a:ext cx="581626" cy="1"/>
              </a:xfrm>
              <a:prstGeom prst="straightConnector1">
                <a:avLst/>
              </a:prstGeom>
              <a:ln w="25400">
                <a:solidFill>
                  <a:schemeClr val="accent3"/>
                </a:solidFill>
                <a:tailEnd type="none"/>
              </a:ln>
            </p:spPr>
            <p:style>
              <a:lnRef idx="1">
                <a:schemeClr val="accent1"/>
              </a:lnRef>
              <a:fillRef idx="0">
                <a:schemeClr val="accent1"/>
              </a:fillRef>
              <a:effectRef idx="0">
                <a:schemeClr val="accent1"/>
              </a:effectRef>
              <a:fontRef idx="minor">
                <a:schemeClr val="tx1"/>
              </a:fontRef>
            </p:style>
          </p:cxnSp>
        </p:grpSp>
        <p:grpSp>
          <p:nvGrpSpPr>
            <p:cNvPr id="55" name="组合 54">
              <a:extLst>
                <a:ext uri="{FF2B5EF4-FFF2-40B4-BE49-F238E27FC236}">
                  <a16:creationId xmlns:a16="http://schemas.microsoft.com/office/drawing/2014/main" id="{7894DAA6-AECA-9D0F-9262-D87F960FE2D0}"/>
                </a:ext>
              </a:extLst>
            </p:cNvPr>
            <p:cNvGrpSpPr/>
            <p:nvPr/>
          </p:nvGrpSpPr>
          <p:grpSpPr>
            <a:xfrm>
              <a:off x="1020800" y="2330495"/>
              <a:ext cx="2850587" cy="3546025"/>
              <a:chOff x="1020800" y="2330495"/>
              <a:chExt cx="2850587" cy="3546025"/>
            </a:xfrm>
          </p:grpSpPr>
          <p:sp>
            <p:nvSpPr>
              <p:cNvPr id="6" name="文本框 5">
                <a:extLst>
                  <a:ext uri="{FF2B5EF4-FFF2-40B4-BE49-F238E27FC236}">
                    <a16:creationId xmlns:a16="http://schemas.microsoft.com/office/drawing/2014/main" id="{F6FD828F-2433-DBB9-0463-1F688E3699C7}"/>
                  </a:ext>
                </a:extLst>
              </p:cNvPr>
              <p:cNvSpPr txBox="1"/>
              <p:nvPr/>
            </p:nvSpPr>
            <p:spPr>
              <a:xfrm>
                <a:off x="2429967" y="2330495"/>
                <a:ext cx="1441420" cy="1446549"/>
              </a:xfrm>
              <a:prstGeom prst="rect">
                <a:avLst/>
              </a:prstGeom>
              <a:noFill/>
            </p:spPr>
            <p:txBody>
              <a:bodyPr wrap="none" lIns="91440" tIns="45720" rIns="91440" bIns="45720" rtlCol="0" anchor="ctr" anchorCtr="0">
                <a:spAutoFit/>
              </a:bodyPr>
              <a:lstStyle>
                <a:defPPr>
                  <a:defRPr lang="zh-CN"/>
                </a:defPPr>
                <a:lvl1pPr>
                  <a:defRPr kumimoji="1" sz="13800" b="1">
                    <a:solidFill>
                      <a:schemeClr val="accent2">
                        <a:alpha val="30000"/>
                      </a:schemeClr>
                    </a:solidFill>
                    <a:cs typeface="+mn-ea"/>
                  </a:defRPr>
                </a:lvl1pPr>
              </a:lstStyle>
              <a:p>
                <a:pPr algn="r"/>
                <a:r>
                  <a:rPr lang="en-US" altLang="zh-CN" sz="8800" dirty="0">
                    <a:sym typeface="+mn-lt"/>
                  </a:rPr>
                  <a:t>01</a:t>
                </a:r>
                <a:endParaRPr lang="zh-CN" altLang="en-US" sz="8800" dirty="0">
                  <a:sym typeface="+mn-lt"/>
                </a:endParaRPr>
              </a:p>
            </p:txBody>
          </p:sp>
          <p:sp>
            <p:nvSpPr>
              <p:cNvPr id="7" name="矩形 6">
                <a:extLst>
                  <a:ext uri="{FF2B5EF4-FFF2-40B4-BE49-F238E27FC236}">
                    <a16:creationId xmlns:a16="http://schemas.microsoft.com/office/drawing/2014/main" id="{B503A634-6466-EE7B-096E-93C05285282F}"/>
                  </a:ext>
                </a:extLst>
              </p:cNvPr>
              <p:cNvSpPr/>
              <p:nvPr/>
            </p:nvSpPr>
            <p:spPr>
              <a:xfrm>
                <a:off x="1243372" y="3740815"/>
                <a:ext cx="2505841"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p>
                <a:pPr algn="r"/>
                <a:r>
                  <a:rPr kumimoji="1" lang="zh-CN" altLang="en-US" sz="2000" b="1" dirty="0">
                    <a:solidFill>
                      <a:schemeClr val="tx1"/>
                    </a:solidFill>
                    <a:cs typeface="+mn-ea"/>
                    <a:sym typeface="+mn-lt"/>
                  </a:rPr>
                  <a:t>加强宣传教育</a:t>
                </a:r>
                <a:endParaRPr kumimoji="1" lang="en-US" altLang="zh-CN" sz="2000" b="1" dirty="0">
                  <a:solidFill>
                    <a:schemeClr val="tx1"/>
                  </a:solidFill>
                  <a:cs typeface="+mn-ea"/>
                  <a:sym typeface="+mn-lt"/>
                </a:endParaRPr>
              </a:p>
            </p:txBody>
          </p:sp>
          <p:sp>
            <p:nvSpPr>
              <p:cNvPr id="8" name="矩形 7">
                <a:extLst>
                  <a:ext uri="{FF2B5EF4-FFF2-40B4-BE49-F238E27FC236}">
                    <a16:creationId xmlns:a16="http://schemas.microsoft.com/office/drawing/2014/main" id="{45B1EECF-1E5C-E906-A318-E07559E0DFD9}"/>
                  </a:ext>
                </a:extLst>
              </p:cNvPr>
              <p:cNvSpPr/>
              <p:nvPr/>
            </p:nvSpPr>
            <p:spPr>
              <a:xfrm>
                <a:off x="1020800" y="4432149"/>
                <a:ext cx="2728413" cy="14443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gn="r">
                  <a:lnSpc>
                    <a:spcPct val="150000"/>
                  </a:lnSpc>
                </a:pPr>
                <a:r>
                  <a:rPr lang="zh-CN" altLang="en-US" sz="1200" dirty="0">
                    <a:solidFill>
                      <a:schemeClr val="tx1"/>
                    </a:solidFill>
                    <a:cs typeface="+mn-ea"/>
                    <a:sym typeface="+mn-lt"/>
                  </a:rPr>
                  <a:t>因此，中国政府和社会各界应该加强对于海洋问题的宣传和教育，提高公众对于海洋环境保护的认识和意识，推动全社会共同参与海洋环境保护和可持续发展</a:t>
                </a:r>
                <a:endParaRPr lang="en-US" altLang="zh-CN" sz="1200" dirty="0">
                  <a:solidFill>
                    <a:schemeClr val="tx1"/>
                  </a:solidFill>
                  <a:cs typeface="+mn-ea"/>
                  <a:sym typeface="+mn-lt"/>
                </a:endParaRPr>
              </a:p>
            </p:txBody>
          </p:sp>
          <p:cxnSp>
            <p:nvCxnSpPr>
              <p:cNvPr id="9" name="直接箭头连接符 8">
                <a:extLst>
                  <a:ext uri="{FF2B5EF4-FFF2-40B4-BE49-F238E27FC236}">
                    <a16:creationId xmlns:a16="http://schemas.microsoft.com/office/drawing/2014/main" id="{E9F33AB8-FCC3-E645-667C-CE002688CD05}"/>
                  </a:ext>
                </a:extLst>
              </p:cNvPr>
              <p:cNvCxnSpPr>
                <a:cxnSpLocks/>
              </p:cNvCxnSpPr>
              <p:nvPr/>
            </p:nvCxnSpPr>
            <p:spPr>
              <a:xfrm>
                <a:off x="3080336" y="4327064"/>
                <a:ext cx="573627" cy="0"/>
              </a:xfrm>
              <a:prstGeom prst="straightConnector1">
                <a:avLst/>
              </a:prstGeom>
              <a:ln w="25400">
                <a:solidFill>
                  <a:schemeClr val="accent1"/>
                </a:solidFill>
                <a:tailEnd type="none"/>
              </a:ln>
            </p:spPr>
            <p:style>
              <a:lnRef idx="1">
                <a:schemeClr val="accent1"/>
              </a:lnRef>
              <a:fillRef idx="0">
                <a:schemeClr val="accent1"/>
              </a:fillRef>
              <a:effectRef idx="0">
                <a:schemeClr val="accent1"/>
              </a:effectRef>
              <a:fontRef idx="minor">
                <a:schemeClr val="tx1"/>
              </a:fontRef>
            </p:style>
          </p:cxnSp>
        </p:grpSp>
        <p:grpSp>
          <p:nvGrpSpPr>
            <p:cNvPr id="51" name="组合 50">
              <a:extLst>
                <a:ext uri="{FF2B5EF4-FFF2-40B4-BE49-F238E27FC236}">
                  <a16:creationId xmlns:a16="http://schemas.microsoft.com/office/drawing/2014/main" id="{749BEEE8-B1A8-B2E6-8FA2-AA5BA24A94E6}"/>
                </a:ext>
              </a:extLst>
            </p:cNvPr>
            <p:cNvGrpSpPr/>
            <p:nvPr/>
          </p:nvGrpSpPr>
          <p:grpSpPr>
            <a:xfrm>
              <a:off x="4287234" y="2445020"/>
              <a:ext cx="3430080" cy="3364366"/>
              <a:chOff x="53791" y="5913644"/>
              <a:chExt cx="855297" cy="838911"/>
            </a:xfrm>
          </p:grpSpPr>
          <p:sp>
            <p:nvSpPr>
              <p:cNvPr id="20" name="任意多边形: 形状 19">
                <a:extLst>
                  <a:ext uri="{FF2B5EF4-FFF2-40B4-BE49-F238E27FC236}">
                    <a16:creationId xmlns:a16="http://schemas.microsoft.com/office/drawing/2014/main" id="{5511B10B-39F4-FE27-4E19-F184189598EF}"/>
                  </a:ext>
                </a:extLst>
              </p:cNvPr>
              <p:cNvSpPr/>
              <p:nvPr/>
            </p:nvSpPr>
            <p:spPr>
              <a:xfrm>
                <a:off x="186058" y="6472498"/>
                <a:ext cx="260508" cy="195213"/>
              </a:xfrm>
              <a:custGeom>
                <a:avLst/>
                <a:gdLst>
                  <a:gd name="connsiteX0" fmla="*/ 112447 w 260508"/>
                  <a:gd name="connsiteY0" fmla="*/ 194751 h 195213"/>
                  <a:gd name="connsiteX1" fmla="*/ 260212 w 260508"/>
                  <a:gd name="connsiteY1" fmla="*/ 194751 h 195213"/>
                  <a:gd name="connsiteX2" fmla="*/ 260212 w 260508"/>
                  <a:gd name="connsiteY2" fmla="*/ -374 h 195213"/>
                  <a:gd name="connsiteX3" fmla="*/ 53404 w 260508"/>
                  <a:gd name="connsiteY3" fmla="*/ -374 h 195213"/>
                  <a:gd name="connsiteX4" fmla="*/ 3518 w 260508"/>
                  <a:gd name="connsiteY4" fmla="*/ 136971 h 195213"/>
                  <a:gd name="connsiteX5" fmla="*/ 112447 w 260508"/>
                  <a:gd name="connsiteY5" fmla="*/ 194751 h 195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508" h="195213">
                    <a:moveTo>
                      <a:pt x="112447" y="194751"/>
                    </a:moveTo>
                    <a:lnTo>
                      <a:pt x="260212" y="194751"/>
                    </a:lnTo>
                    <a:lnTo>
                      <a:pt x="260212" y="-374"/>
                    </a:lnTo>
                    <a:lnTo>
                      <a:pt x="53404" y="-374"/>
                    </a:lnTo>
                    <a:cubicBezTo>
                      <a:pt x="37933" y="24253"/>
                      <a:pt x="-14795" y="103503"/>
                      <a:pt x="3518" y="136971"/>
                    </a:cubicBezTo>
                    <a:cubicBezTo>
                      <a:pt x="26819" y="174386"/>
                      <a:pt x="68401" y="196424"/>
                      <a:pt x="112447" y="194751"/>
                    </a:cubicBezTo>
                    <a:close/>
                  </a:path>
                </a:pathLst>
              </a:custGeom>
              <a:gradFill>
                <a:gsLst>
                  <a:gs pos="12000">
                    <a:schemeClr val="accent3"/>
                  </a:gs>
                  <a:gs pos="84000">
                    <a:schemeClr val="accent2"/>
                  </a:gs>
                </a:gsLst>
                <a:lin ang="10200000" scaled="0"/>
              </a:gradFill>
              <a:ln w="31397" cap="flat">
                <a:noFill/>
                <a:prstDash val="solid"/>
                <a:miter/>
              </a:ln>
            </p:spPr>
            <p:txBody>
              <a:bodyPr rtlCol="0" anchor="ctr"/>
              <a:lstStyle/>
              <a:p>
                <a:endParaRPr lang="zh-CN" altLang="en-US">
                  <a:cs typeface="+mn-ea"/>
                  <a:sym typeface="+mn-lt"/>
                </a:endParaRPr>
              </a:p>
            </p:txBody>
          </p:sp>
          <p:sp>
            <p:nvSpPr>
              <p:cNvPr id="46" name="任意多边形: 形状 45">
                <a:extLst>
                  <a:ext uri="{FF2B5EF4-FFF2-40B4-BE49-F238E27FC236}">
                    <a16:creationId xmlns:a16="http://schemas.microsoft.com/office/drawing/2014/main" id="{9DBF6F27-BC45-341E-7504-BA119A82D980}"/>
                  </a:ext>
                </a:extLst>
              </p:cNvPr>
              <p:cNvSpPr/>
              <p:nvPr/>
            </p:nvSpPr>
            <p:spPr>
              <a:xfrm>
                <a:off x="53791" y="6208227"/>
                <a:ext cx="326471" cy="407615"/>
              </a:xfrm>
              <a:custGeom>
                <a:avLst/>
                <a:gdLst>
                  <a:gd name="connsiteX0" fmla="*/ 247871 w 326471"/>
                  <a:gd name="connsiteY0" fmla="*/ 162546 h 407615"/>
                  <a:gd name="connsiteX1" fmla="*/ 326174 w 326471"/>
                  <a:gd name="connsiteY1" fmla="*/ 205485 h 407615"/>
                  <a:gd name="connsiteX2" fmla="*/ 231453 w 326471"/>
                  <a:gd name="connsiteY2" fmla="*/ -374 h 407615"/>
                  <a:gd name="connsiteX3" fmla="*/ -297 w 326471"/>
                  <a:gd name="connsiteY3" fmla="*/ 26147 h 407615"/>
                  <a:gd name="connsiteX4" fmla="*/ 78006 w 326471"/>
                  <a:gd name="connsiteY4" fmla="*/ 69087 h 407615"/>
                  <a:gd name="connsiteX5" fmla="*/ 27488 w 326471"/>
                  <a:gd name="connsiteY5" fmla="*/ 168860 h 407615"/>
                  <a:gd name="connsiteX6" fmla="*/ 27488 w 326471"/>
                  <a:gd name="connsiteY6" fmla="*/ 215273 h 407615"/>
                  <a:gd name="connsiteX7" fmla="*/ 140206 w 326471"/>
                  <a:gd name="connsiteY7" fmla="*/ 407241 h 407615"/>
                  <a:gd name="connsiteX8" fmla="*/ 247871 w 326471"/>
                  <a:gd name="connsiteY8" fmla="*/ 162546 h 407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471" h="407615">
                    <a:moveTo>
                      <a:pt x="247871" y="162546"/>
                    </a:moveTo>
                    <a:lnTo>
                      <a:pt x="326174" y="205485"/>
                    </a:lnTo>
                    <a:lnTo>
                      <a:pt x="231453" y="-374"/>
                    </a:lnTo>
                    <a:lnTo>
                      <a:pt x="-297" y="26147"/>
                    </a:lnTo>
                    <a:lnTo>
                      <a:pt x="78006" y="69087"/>
                    </a:lnTo>
                    <a:cubicBezTo>
                      <a:pt x="67586" y="88348"/>
                      <a:pt x="36643" y="145496"/>
                      <a:pt x="27488" y="168860"/>
                    </a:cubicBezTo>
                    <a:cubicBezTo>
                      <a:pt x="20541" y="183542"/>
                      <a:pt x="20541" y="200592"/>
                      <a:pt x="27488" y="215273"/>
                    </a:cubicBezTo>
                    <a:lnTo>
                      <a:pt x="140206" y="407241"/>
                    </a:lnTo>
                    <a:cubicBezTo>
                      <a:pt x="115893" y="369353"/>
                      <a:pt x="230190" y="190015"/>
                      <a:pt x="247871" y="162546"/>
                    </a:cubicBezTo>
                    <a:close/>
                  </a:path>
                </a:pathLst>
              </a:custGeom>
              <a:solidFill>
                <a:schemeClr val="accent3"/>
              </a:solidFill>
              <a:ln w="31397" cap="flat">
                <a:noFill/>
                <a:prstDash val="solid"/>
                <a:miter/>
              </a:ln>
            </p:spPr>
            <p:txBody>
              <a:bodyPr rtlCol="0" anchor="ct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5CA79B0D-01BC-4B6F-98F4-6A8C8226A0D9}"/>
                  </a:ext>
                </a:extLst>
              </p:cNvPr>
              <p:cNvSpPr/>
              <p:nvPr/>
            </p:nvSpPr>
            <p:spPr>
              <a:xfrm>
                <a:off x="223973" y="5923428"/>
                <a:ext cx="268375" cy="291112"/>
              </a:xfrm>
              <a:custGeom>
                <a:avLst/>
                <a:gdLst>
                  <a:gd name="connsiteX0" fmla="*/ 68218 w 268375"/>
                  <a:gd name="connsiteY0" fmla="*/ 68461 h 291112"/>
                  <a:gd name="connsiteX1" fmla="*/ 10438 w 268375"/>
                  <a:gd name="connsiteY1" fmla="*/ 178336 h 291112"/>
                  <a:gd name="connsiteX2" fmla="*/ -297 w 268375"/>
                  <a:gd name="connsiteY2" fmla="*/ 199491 h 291112"/>
                  <a:gd name="connsiteX3" fmla="*/ 173358 w 268375"/>
                  <a:gd name="connsiteY3" fmla="*/ 290738 h 291112"/>
                  <a:gd name="connsiteX4" fmla="*/ 268078 w 268375"/>
                  <a:gd name="connsiteY4" fmla="*/ 107611 h 291112"/>
                  <a:gd name="connsiteX5" fmla="*/ 169569 w 268375"/>
                  <a:gd name="connsiteY5" fmla="*/ -371 h 291112"/>
                  <a:gd name="connsiteX6" fmla="*/ 68218 w 268375"/>
                  <a:gd name="connsiteY6" fmla="*/ 68461 h 291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375" h="291112">
                    <a:moveTo>
                      <a:pt x="68218" y="68461"/>
                    </a:moveTo>
                    <a:lnTo>
                      <a:pt x="10438" y="178336"/>
                    </a:lnTo>
                    <a:lnTo>
                      <a:pt x="-297" y="199491"/>
                    </a:lnTo>
                    <a:lnTo>
                      <a:pt x="173358" y="290738"/>
                    </a:lnTo>
                    <a:lnTo>
                      <a:pt x="268078" y="107611"/>
                    </a:lnTo>
                    <a:cubicBezTo>
                      <a:pt x="253239" y="82668"/>
                      <a:pt x="207774" y="-1002"/>
                      <a:pt x="169569" y="-371"/>
                    </a:cubicBezTo>
                    <a:cubicBezTo>
                      <a:pt x="126029" y="3135"/>
                      <a:pt x="87541" y="29278"/>
                      <a:pt x="68218" y="68461"/>
                    </a:cubicBezTo>
                    <a:close/>
                  </a:path>
                </a:pathLst>
              </a:custGeom>
              <a:gradFill>
                <a:gsLst>
                  <a:gs pos="28000">
                    <a:schemeClr val="accent3"/>
                  </a:gs>
                  <a:gs pos="84000">
                    <a:schemeClr val="accent2"/>
                  </a:gs>
                </a:gsLst>
                <a:lin ang="17400000" scaled="0"/>
              </a:gradFill>
              <a:ln w="31397" cap="flat">
                <a:noFill/>
                <a:prstDash val="solid"/>
                <a:miter/>
              </a:ln>
            </p:spPr>
            <p:txBody>
              <a:bodyPr rtlCol="0" anchor="ct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AF828369-07DD-69CB-8F15-426D67CE2986}"/>
                  </a:ext>
                </a:extLst>
              </p:cNvPr>
              <p:cNvSpPr/>
              <p:nvPr/>
            </p:nvSpPr>
            <p:spPr>
              <a:xfrm>
                <a:off x="389103" y="5913644"/>
                <a:ext cx="401300" cy="280690"/>
              </a:xfrm>
              <a:custGeom>
                <a:avLst/>
                <a:gdLst>
                  <a:gd name="connsiteX0" fmla="*/ 164833 w 401300"/>
                  <a:gd name="connsiteY0" fmla="*/ 219379 h 280690"/>
                  <a:gd name="connsiteX1" fmla="*/ 90319 w 401300"/>
                  <a:gd name="connsiteY1" fmla="*/ 268634 h 280690"/>
                  <a:gd name="connsiteX2" fmla="*/ 316702 w 401300"/>
                  <a:gd name="connsiteY2" fmla="*/ 280316 h 280690"/>
                  <a:gd name="connsiteX3" fmla="*/ 401003 w 401300"/>
                  <a:gd name="connsiteY3" fmla="*/ 62773 h 280690"/>
                  <a:gd name="connsiteX4" fmla="*/ 326490 w 401300"/>
                  <a:gd name="connsiteY4" fmla="*/ 112028 h 280690"/>
                  <a:gd name="connsiteX5" fmla="*/ 261763 w 401300"/>
                  <a:gd name="connsiteY5" fmla="*/ 21097 h 280690"/>
                  <a:gd name="connsiteX6" fmla="*/ 220718 w 401300"/>
                  <a:gd name="connsiteY6" fmla="*/ -374 h 280690"/>
                  <a:gd name="connsiteX7" fmla="*/ -297 w 401300"/>
                  <a:gd name="connsiteY7" fmla="*/ 9729 h 280690"/>
                  <a:gd name="connsiteX8" fmla="*/ 164833 w 401300"/>
                  <a:gd name="connsiteY8" fmla="*/ 219379 h 2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300" h="280690">
                    <a:moveTo>
                      <a:pt x="164833" y="219379"/>
                    </a:moveTo>
                    <a:lnTo>
                      <a:pt x="90319" y="268634"/>
                    </a:lnTo>
                    <a:lnTo>
                      <a:pt x="316702" y="280316"/>
                    </a:lnTo>
                    <a:lnTo>
                      <a:pt x="401003" y="62773"/>
                    </a:lnTo>
                    <a:lnTo>
                      <a:pt x="326490" y="112028"/>
                    </a:lnTo>
                    <a:cubicBezTo>
                      <a:pt x="314492" y="94032"/>
                      <a:pt x="278182" y="40040"/>
                      <a:pt x="261763" y="21097"/>
                    </a:cubicBezTo>
                    <a:cubicBezTo>
                      <a:pt x="252007" y="8151"/>
                      <a:pt x="236915" y="258"/>
                      <a:pt x="220718" y="-374"/>
                    </a:cubicBezTo>
                    <a:lnTo>
                      <a:pt x="-297" y="9729"/>
                    </a:lnTo>
                    <a:cubicBezTo>
                      <a:pt x="42958" y="6257"/>
                      <a:pt x="148730" y="190647"/>
                      <a:pt x="164833" y="219379"/>
                    </a:cubicBezTo>
                    <a:close/>
                  </a:path>
                </a:pathLst>
              </a:custGeom>
              <a:solidFill>
                <a:schemeClr val="accent3"/>
              </a:solidFill>
              <a:ln w="31397" cap="flat">
                <a:noFill/>
                <a:prstDash val="solid"/>
                <a:miter/>
              </a:ln>
            </p:spPr>
            <p:txBody>
              <a:bodyPr rtlCol="0" anchor="ct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9636F40E-CE10-D4FB-CC8F-AF1E3AB25394}"/>
                  </a:ext>
                </a:extLst>
              </p:cNvPr>
              <p:cNvSpPr/>
              <p:nvPr/>
            </p:nvSpPr>
            <p:spPr>
              <a:xfrm>
                <a:off x="643903" y="6188966"/>
                <a:ext cx="265185" cy="279215"/>
              </a:xfrm>
              <a:custGeom>
                <a:avLst/>
                <a:gdLst>
                  <a:gd name="connsiteX0" fmla="*/ 244714 w 265185"/>
                  <a:gd name="connsiteY0" fmla="*/ 125289 h 279215"/>
                  <a:gd name="connsiteX1" fmla="*/ 179672 w 265185"/>
                  <a:gd name="connsiteY1" fmla="*/ 19833 h 279215"/>
                  <a:gd name="connsiteX2" fmla="*/ 166727 w 265185"/>
                  <a:gd name="connsiteY2" fmla="*/ -374 h 279215"/>
                  <a:gd name="connsiteX3" fmla="*/ -297 w 265185"/>
                  <a:gd name="connsiteY3" fmla="*/ 102556 h 279215"/>
                  <a:gd name="connsiteX4" fmla="*/ 108316 w 265185"/>
                  <a:gd name="connsiteY4" fmla="*/ 278736 h 279215"/>
                  <a:gd name="connsiteX5" fmla="*/ 251660 w 265185"/>
                  <a:gd name="connsiteY5" fmla="*/ 249058 h 279215"/>
                  <a:gd name="connsiteX6" fmla="*/ 244714 w 265185"/>
                  <a:gd name="connsiteY6" fmla="*/ 125289 h 279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185" h="279215">
                    <a:moveTo>
                      <a:pt x="244714" y="125289"/>
                    </a:moveTo>
                    <a:lnTo>
                      <a:pt x="179672" y="19833"/>
                    </a:lnTo>
                    <a:cubicBezTo>
                      <a:pt x="173358" y="10361"/>
                      <a:pt x="168622" y="3099"/>
                      <a:pt x="166727" y="-374"/>
                    </a:cubicBezTo>
                    <a:lnTo>
                      <a:pt x="-297" y="102556"/>
                    </a:lnTo>
                    <a:lnTo>
                      <a:pt x="108316" y="278736"/>
                    </a:lnTo>
                    <a:cubicBezTo>
                      <a:pt x="137363" y="278736"/>
                      <a:pt x="232716" y="282210"/>
                      <a:pt x="251660" y="249058"/>
                    </a:cubicBezTo>
                    <a:cubicBezTo>
                      <a:pt x="271520" y="209496"/>
                      <a:pt x="268868" y="162357"/>
                      <a:pt x="244714" y="125289"/>
                    </a:cubicBezTo>
                    <a:close/>
                  </a:path>
                </a:pathLst>
              </a:custGeom>
              <a:gradFill>
                <a:gsLst>
                  <a:gs pos="28000">
                    <a:schemeClr val="accent3"/>
                  </a:gs>
                  <a:gs pos="84000">
                    <a:schemeClr val="accent2"/>
                  </a:gs>
                </a:gsLst>
                <a:lin ang="21594000" scaled="0"/>
              </a:gradFill>
              <a:ln w="31397" cap="flat">
                <a:noFill/>
                <a:prstDash val="solid"/>
                <a:miter/>
              </a:ln>
            </p:spPr>
            <p:txBody>
              <a:bodyPr rtlCol="0" anchor="ctr"/>
              <a:lstStyle/>
              <a:p>
                <a:endParaRPr lang="zh-CN" altLang="en-US">
                  <a:cs typeface="+mn-ea"/>
                  <a:sym typeface="+mn-lt"/>
                </a:endParaRPr>
              </a:p>
            </p:txBody>
          </p:sp>
          <p:sp>
            <p:nvSpPr>
              <p:cNvPr id="50" name="任意多边形: 形状 49">
                <a:extLst>
                  <a:ext uri="{FF2B5EF4-FFF2-40B4-BE49-F238E27FC236}">
                    <a16:creationId xmlns:a16="http://schemas.microsoft.com/office/drawing/2014/main" id="{275DD290-3CB5-A3E7-0BAE-CA31117C3994}"/>
                  </a:ext>
                </a:extLst>
              </p:cNvPr>
              <p:cNvSpPr/>
              <p:nvPr/>
            </p:nvSpPr>
            <p:spPr>
              <a:xfrm>
                <a:off x="503716" y="6379671"/>
                <a:ext cx="394986" cy="372884"/>
              </a:xfrm>
              <a:custGeom>
                <a:avLst/>
                <a:gdLst>
                  <a:gd name="connsiteX0" fmla="*/ 130733 w 394986"/>
                  <a:gd name="connsiteY0" fmla="*/ 88664 h 372884"/>
                  <a:gd name="connsiteX1" fmla="*/ 125997 w 394986"/>
                  <a:gd name="connsiteY1" fmla="*/ -374 h 372884"/>
                  <a:gd name="connsiteX2" fmla="*/ -297 w 394986"/>
                  <a:gd name="connsiteY2" fmla="*/ 189067 h 372884"/>
                  <a:gd name="connsiteX3" fmla="*/ 143994 w 394986"/>
                  <a:gd name="connsiteY3" fmla="*/ 372510 h 372884"/>
                  <a:gd name="connsiteX4" fmla="*/ 139574 w 394986"/>
                  <a:gd name="connsiteY4" fmla="*/ 283472 h 372884"/>
                  <a:gd name="connsiteX5" fmla="*/ 251028 w 394986"/>
                  <a:gd name="connsiteY5" fmla="*/ 273685 h 372884"/>
                  <a:gd name="connsiteX6" fmla="*/ 290180 w 394986"/>
                  <a:gd name="connsiteY6" fmla="*/ 249373 h 372884"/>
                  <a:gd name="connsiteX7" fmla="*/ 394689 w 394986"/>
                  <a:gd name="connsiteY7" fmla="*/ 52985 h 372884"/>
                  <a:gd name="connsiteX8" fmla="*/ 130733 w 394986"/>
                  <a:gd name="connsiteY8" fmla="*/ 88664 h 37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986" h="372884">
                    <a:moveTo>
                      <a:pt x="130733" y="88664"/>
                    </a:moveTo>
                    <a:lnTo>
                      <a:pt x="125997" y="-374"/>
                    </a:lnTo>
                    <a:lnTo>
                      <a:pt x="-297" y="189067"/>
                    </a:lnTo>
                    <a:lnTo>
                      <a:pt x="143994" y="372510"/>
                    </a:lnTo>
                    <a:lnTo>
                      <a:pt x="139574" y="283472"/>
                    </a:lnTo>
                    <a:cubicBezTo>
                      <a:pt x="161359" y="283472"/>
                      <a:pt x="226085" y="278421"/>
                      <a:pt x="251028" y="273685"/>
                    </a:cubicBezTo>
                    <a:cubicBezTo>
                      <a:pt x="267131" y="272012"/>
                      <a:pt x="281560" y="263045"/>
                      <a:pt x="290180" y="249373"/>
                    </a:cubicBezTo>
                    <a:lnTo>
                      <a:pt x="394689" y="52985"/>
                    </a:lnTo>
                    <a:cubicBezTo>
                      <a:pt x="376060" y="92452"/>
                      <a:pt x="163570" y="89611"/>
                      <a:pt x="130733" y="88664"/>
                    </a:cubicBezTo>
                    <a:close/>
                  </a:path>
                </a:pathLst>
              </a:custGeom>
              <a:solidFill>
                <a:schemeClr val="accent3"/>
              </a:solidFill>
              <a:ln w="31397" cap="flat">
                <a:noFill/>
                <a:prstDash val="solid"/>
                <a:miter/>
              </a:ln>
            </p:spPr>
            <p:txBody>
              <a:bodyPr rtlCol="0" anchor="ctr"/>
              <a:lstStyle/>
              <a:p>
                <a:endParaRPr lang="zh-CN" altLang="en-US">
                  <a:cs typeface="+mn-ea"/>
                  <a:sym typeface="+mn-lt"/>
                </a:endParaRPr>
              </a:p>
            </p:txBody>
          </p:sp>
        </p:grpSp>
      </p:grpSp>
    </p:spTree>
    <p:extLst>
      <p:ext uri="{BB962C8B-B14F-4D97-AF65-F5344CB8AC3E}">
        <p14:creationId xmlns:p14="http://schemas.microsoft.com/office/powerpoint/2010/main" val="189714103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69FB7C3B-D1D5-52BD-6936-3C2F6ADCCA95}"/>
              </a:ext>
            </a:extLst>
          </p:cNvPr>
          <p:cNvSpPr>
            <a:spLocks noGrp="1"/>
          </p:cNvSpPr>
          <p:nvPr>
            <p:ph type="sldNum" sz="quarter" idx="12"/>
          </p:nvPr>
        </p:nvSpPr>
        <p:spPr/>
        <p:txBody>
          <a:bodyPr/>
          <a:lstStyle/>
          <a:p>
            <a:fld id="{7F65B630-C7FF-41C0-9923-C5E5E29EED81}" type="slidenum">
              <a:rPr lang="en-US" altLang="zh-CN" smtClean="0">
                <a:cs typeface="+mn-ea"/>
                <a:sym typeface="+mn-lt"/>
              </a:rPr>
              <a:pPr/>
              <a:t>15</a:t>
            </a:fld>
            <a:endParaRPr lang="en-US">
              <a:cs typeface="+mn-ea"/>
              <a:sym typeface="+mn-lt"/>
            </a:endParaRPr>
          </a:p>
        </p:txBody>
      </p:sp>
      <p:sp>
        <p:nvSpPr>
          <p:cNvPr id="4" name="标题 3">
            <a:extLst>
              <a:ext uri="{FF2B5EF4-FFF2-40B4-BE49-F238E27FC236}">
                <a16:creationId xmlns:a16="http://schemas.microsoft.com/office/drawing/2014/main" id="{3E7816B9-4368-481C-AF7D-011CB1B5D3BB}"/>
              </a:ext>
            </a:extLst>
          </p:cNvPr>
          <p:cNvSpPr>
            <a:spLocks noGrp="1"/>
          </p:cNvSpPr>
          <p:nvPr>
            <p:ph type="title"/>
          </p:nvPr>
        </p:nvSpPr>
        <p:spPr>
          <a:xfrm>
            <a:off x="4791717" y="2924322"/>
            <a:ext cx="4963663" cy="590931"/>
          </a:xfrm>
        </p:spPr>
        <p:txBody>
          <a:bodyPr/>
          <a:lstStyle/>
          <a:p>
            <a:r>
              <a:rPr lang="zh-CN" altLang="en-US" dirty="0">
                <a:latin typeface="+mn-lt"/>
                <a:cs typeface="+mn-ea"/>
                <a:sym typeface="+mn-lt"/>
              </a:rPr>
              <a:t>历年主题</a:t>
            </a:r>
          </a:p>
        </p:txBody>
      </p:sp>
      <p:sp>
        <p:nvSpPr>
          <p:cNvPr id="5" name="文本占位符 4">
            <a:extLst>
              <a:ext uri="{FF2B5EF4-FFF2-40B4-BE49-F238E27FC236}">
                <a16:creationId xmlns:a16="http://schemas.microsoft.com/office/drawing/2014/main" id="{7239E965-33B6-4BC1-B1B3-CD2DC6B7EA81}"/>
              </a:ext>
            </a:extLst>
          </p:cNvPr>
          <p:cNvSpPr>
            <a:spLocks noGrp="1"/>
          </p:cNvSpPr>
          <p:nvPr>
            <p:ph type="body" idx="1"/>
          </p:nvPr>
        </p:nvSpPr>
        <p:spPr>
          <a:xfrm>
            <a:off x="4796678" y="3599157"/>
            <a:ext cx="4963663" cy="258532"/>
          </a:xfrm>
        </p:spPr>
        <p:txBody>
          <a:bodyPr/>
          <a:lstStyle/>
          <a:p>
            <a:r>
              <a:rPr lang="zh-CN" altLang="en-US" dirty="0">
                <a:latin typeface="+mn-lt"/>
                <a:cs typeface="+mn-ea"/>
                <a:sym typeface="+mn-lt"/>
              </a:rPr>
              <a:t>联合国将首个世界海洋日的主题确定为“我们的海洋，我们的责任</a:t>
            </a:r>
            <a:endParaRPr lang="en-GB" altLang="zh-CN" dirty="0">
              <a:latin typeface="+mn-lt"/>
              <a:cs typeface="+mn-ea"/>
              <a:sym typeface="+mn-lt"/>
            </a:endParaRPr>
          </a:p>
        </p:txBody>
      </p:sp>
      <p:sp>
        <p:nvSpPr>
          <p:cNvPr id="2" name="文本框 1">
            <a:extLst>
              <a:ext uri="{FF2B5EF4-FFF2-40B4-BE49-F238E27FC236}">
                <a16:creationId xmlns:a16="http://schemas.microsoft.com/office/drawing/2014/main" id="{8F8D464A-EDA4-2BE5-1CB0-E1ABB7951BB3}"/>
              </a:ext>
            </a:extLst>
          </p:cNvPr>
          <p:cNvSpPr txBox="1">
            <a:spLocks/>
          </p:cNvSpPr>
          <p:nvPr/>
        </p:nvSpPr>
        <p:spPr>
          <a:xfrm>
            <a:off x="2352331" y="2849718"/>
            <a:ext cx="1730673" cy="1200329"/>
          </a:xfrm>
          <a:prstGeom prst="rect">
            <a:avLst/>
          </a:prstGeom>
        </p:spPr>
        <p:txBody>
          <a:bodyPr vert="horz" wrap="square" lIns="91440" tIns="45720" rIns="91440" bIns="45720" rtlCol="0" anchor="b">
            <a:spAutoFit/>
          </a:bodyPr>
          <a:lstStyle>
            <a:lvl1pPr algn="ctr" defTabSz="914400" rtl="0" eaLnBrk="1" latinLnBrk="0" hangingPunct="1">
              <a:lnSpc>
                <a:spcPct val="90000"/>
              </a:lnSpc>
              <a:spcBef>
                <a:spcPct val="0"/>
              </a:spcBef>
              <a:buNone/>
              <a:defRPr lang="zh-CN" altLang="en-US" sz="3600" b="1" kern="1200">
                <a:solidFill>
                  <a:schemeClr val="tx1"/>
                </a:solidFill>
                <a:latin typeface="+mn-ea"/>
                <a:ea typeface="+mn-ea"/>
                <a:cs typeface="+mj-cs"/>
              </a:defRPr>
            </a:lvl1pPr>
          </a:lstStyle>
          <a:p>
            <a:r>
              <a:rPr lang="en-GB" altLang="zh-CN" sz="8000" dirty="0">
                <a:latin typeface="+mn-lt"/>
                <a:cs typeface="+mn-ea"/>
                <a:sym typeface="+mn-lt"/>
              </a:rPr>
              <a:t>05</a:t>
            </a:r>
            <a:endParaRPr lang="en-GB" sz="8000" dirty="0">
              <a:latin typeface="+mn-lt"/>
              <a:cs typeface="+mn-ea"/>
              <a:sym typeface="+mn-lt"/>
            </a:endParaRPr>
          </a:p>
        </p:txBody>
      </p:sp>
      <p:grpSp>
        <p:nvGrpSpPr>
          <p:cNvPr id="44" name="组合 43">
            <a:extLst>
              <a:ext uri="{FF2B5EF4-FFF2-40B4-BE49-F238E27FC236}">
                <a16:creationId xmlns:a16="http://schemas.microsoft.com/office/drawing/2014/main" id="{1D1AD1F4-7973-8B62-2146-15BF9C4C6930}"/>
              </a:ext>
            </a:extLst>
          </p:cNvPr>
          <p:cNvGrpSpPr/>
          <p:nvPr/>
        </p:nvGrpSpPr>
        <p:grpSpPr>
          <a:xfrm>
            <a:off x="1353957" y="3257284"/>
            <a:ext cx="1391742" cy="1916656"/>
            <a:chOff x="1066727" y="2001500"/>
            <a:chExt cx="1928020" cy="2655199"/>
          </a:xfrm>
        </p:grpSpPr>
        <p:sp>
          <p:nvSpPr>
            <p:cNvPr id="45" name="任意多边形: 形状 44">
              <a:extLst>
                <a:ext uri="{FF2B5EF4-FFF2-40B4-BE49-F238E27FC236}">
                  <a16:creationId xmlns:a16="http://schemas.microsoft.com/office/drawing/2014/main" id="{EE8DD9F6-1D2A-9386-30C6-E744C0BEFA11}"/>
                </a:ext>
              </a:extLst>
            </p:cNvPr>
            <p:cNvSpPr/>
            <p:nvPr/>
          </p:nvSpPr>
          <p:spPr>
            <a:xfrm>
              <a:off x="1254303" y="2830421"/>
              <a:ext cx="202919" cy="1791652"/>
            </a:xfrm>
            <a:custGeom>
              <a:avLst/>
              <a:gdLst>
                <a:gd name="connsiteX0" fmla="*/ 89235 w 202919"/>
                <a:gd name="connsiteY0" fmla="*/ 977 h 1791652"/>
                <a:gd name="connsiteX1" fmla="*/ 137495 w 202919"/>
                <a:gd name="connsiteY1" fmla="*/ 460292 h 1791652"/>
                <a:gd name="connsiteX2" fmla="*/ 74636 w 202919"/>
                <a:gd name="connsiteY2" fmla="*/ 918762 h 1791652"/>
                <a:gd name="connsiteX3" fmla="*/ 28789 w 202919"/>
                <a:gd name="connsiteY3" fmla="*/ 1143050 h 1791652"/>
                <a:gd name="connsiteX4" fmla="*/ 34460 w 202919"/>
                <a:gd name="connsiteY4" fmla="*/ 1369752 h 1791652"/>
                <a:gd name="connsiteX5" fmla="*/ 202646 w 202919"/>
                <a:gd name="connsiteY5" fmla="*/ 1792630 h 1791652"/>
                <a:gd name="connsiteX6" fmla="*/ 83564 w 202919"/>
                <a:gd name="connsiteY6" fmla="*/ 1594643 h 1791652"/>
                <a:gd name="connsiteX7" fmla="*/ 13708 w 202919"/>
                <a:gd name="connsiteY7" fmla="*/ 1373250 h 1791652"/>
                <a:gd name="connsiteX8" fmla="*/ 4056 w 202919"/>
                <a:gd name="connsiteY8" fmla="*/ 1140396 h 1791652"/>
                <a:gd name="connsiteX9" fmla="*/ 48093 w 202919"/>
                <a:gd name="connsiteY9" fmla="*/ 912488 h 1791652"/>
                <a:gd name="connsiteX10" fmla="*/ 117105 w 202919"/>
                <a:gd name="connsiteY10" fmla="*/ 459689 h 1791652"/>
                <a:gd name="connsiteX11" fmla="*/ 114210 w 202919"/>
                <a:gd name="connsiteY11" fmla="*/ 230454 h 1791652"/>
                <a:gd name="connsiteX12" fmla="*/ 89235 w 202919"/>
                <a:gd name="connsiteY12" fmla="*/ 977 h 179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19" h="1791652">
                  <a:moveTo>
                    <a:pt x="89235" y="977"/>
                  </a:moveTo>
                  <a:cubicBezTo>
                    <a:pt x="123222" y="151669"/>
                    <a:pt x="139413" y="305823"/>
                    <a:pt x="137495" y="460292"/>
                  </a:cubicBezTo>
                  <a:cubicBezTo>
                    <a:pt x="134008" y="615001"/>
                    <a:pt x="112919" y="768818"/>
                    <a:pt x="74636" y="918762"/>
                  </a:cubicBezTo>
                  <a:cubicBezTo>
                    <a:pt x="54560" y="992467"/>
                    <a:pt x="39250" y="1067378"/>
                    <a:pt x="28789" y="1143050"/>
                  </a:cubicBezTo>
                  <a:cubicBezTo>
                    <a:pt x="20597" y="1218529"/>
                    <a:pt x="22503" y="1294767"/>
                    <a:pt x="34460" y="1369752"/>
                  </a:cubicBezTo>
                  <a:cubicBezTo>
                    <a:pt x="57263" y="1520323"/>
                    <a:pt x="118915" y="1663776"/>
                    <a:pt x="202646" y="1792630"/>
                  </a:cubicBezTo>
                  <a:cubicBezTo>
                    <a:pt x="156039" y="1731050"/>
                    <a:pt x="116128" y="1664681"/>
                    <a:pt x="83564" y="1594643"/>
                  </a:cubicBezTo>
                  <a:cubicBezTo>
                    <a:pt x="51399" y="1523942"/>
                    <a:pt x="27945" y="1449609"/>
                    <a:pt x="13708" y="1373250"/>
                  </a:cubicBezTo>
                  <a:cubicBezTo>
                    <a:pt x="-782" y="1296517"/>
                    <a:pt x="-4028" y="1218070"/>
                    <a:pt x="4056" y="1140396"/>
                  </a:cubicBezTo>
                  <a:cubicBezTo>
                    <a:pt x="13829" y="1063566"/>
                    <a:pt x="28548" y="987435"/>
                    <a:pt x="48093" y="912488"/>
                  </a:cubicBezTo>
                  <a:cubicBezTo>
                    <a:pt x="87160" y="764438"/>
                    <a:pt x="110300" y="612649"/>
                    <a:pt x="117105" y="459689"/>
                  </a:cubicBezTo>
                  <a:cubicBezTo>
                    <a:pt x="120411" y="383281"/>
                    <a:pt x="119446" y="306752"/>
                    <a:pt x="114210" y="230454"/>
                  </a:cubicBezTo>
                  <a:cubicBezTo>
                    <a:pt x="109383" y="153479"/>
                    <a:pt x="100335" y="77107"/>
                    <a:pt x="89235"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6" name="任意多边形: 形状 45">
              <a:extLst>
                <a:ext uri="{FF2B5EF4-FFF2-40B4-BE49-F238E27FC236}">
                  <a16:creationId xmlns:a16="http://schemas.microsoft.com/office/drawing/2014/main" id="{66E17EAD-3D29-7039-5272-9D88260BC06A}"/>
                </a:ext>
              </a:extLst>
            </p:cNvPr>
            <p:cNvSpPr/>
            <p:nvPr/>
          </p:nvSpPr>
          <p:spPr>
            <a:xfrm>
              <a:off x="1311960" y="2892314"/>
              <a:ext cx="330822" cy="1764385"/>
            </a:xfrm>
            <a:custGeom>
              <a:avLst/>
              <a:gdLst>
                <a:gd name="connsiteX0" fmla="*/ -274 w 330822"/>
                <a:gd name="connsiteY0" fmla="*/ 977 h 1764385"/>
                <a:gd name="connsiteX1" fmla="*/ 103485 w 330822"/>
                <a:gd name="connsiteY1" fmla="*/ 450881 h 1764385"/>
                <a:gd name="connsiteX2" fmla="*/ 96850 w 330822"/>
                <a:gd name="connsiteY2" fmla="*/ 913694 h 1764385"/>
                <a:gd name="connsiteX3" fmla="*/ 78752 w 330822"/>
                <a:gd name="connsiteY3" fmla="*/ 1141844 h 1764385"/>
                <a:gd name="connsiteX4" fmla="*/ 111931 w 330822"/>
                <a:gd name="connsiteY4" fmla="*/ 1366132 h 1764385"/>
                <a:gd name="connsiteX5" fmla="*/ 330549 w 330822"/>
                <a:gd name="connsiteY5" fmla="*/ 1765363 h 1764385"/>
                <a:gd name="connsiteX6" fmla="*/ 188182 w 330822"/>
                <a:gd name="connsiteY6" fmla="*/ 1583422 h 1764385"/>
                <a:gd name="connsiteX7" fmla="*/ 91662 w 330822"/>
                <a:gd name="connsiteY7" fmla="*/ 1372164 h 1764385"/>
                <a:gd name="connsiteX8" fmla="*/ 53657 w 330822"/>
                <a:gd name="connsiteY8" fmla="*/ 1142205 h 1764385"/>
                <a:gd name="connsiteX9" fmla="*/ 69583 w 330822"/>
                <a:gd name="connsiteY9" fmla="*/ 910558 h 1764385"/>
                <a:gd name="connsiteX10" fmla="*/ 82492 w 330822"/>
                <a:gd name="connsiteY10" fmla="*/ 452812 h 1764385"/>
                <a:gd name="connsiteX11" fmla="*/ 51606 w 330822"/>
                <a:gd name="connsiteY11" fmla="*/ 225265 h 1764385"/>
                <a:gd name="connsiteX12" fmla="*/ -274 w 330822"/>
                <a:gd name="connsiteY12" fmla="*/ 977 h 176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822" h="1764385">
                  <a:moveTo>
                    <a:pt x="-274" y="977"/>
                  </a:moveTo>
                  <a:cubicBezTo>
                    <a:pt x="51775" y="146372"/>
                    <a:pt x="86594" y="297378"/>
                    <a:pt x="103485" y="450881"/>
                  </a:cubicBezTo>
                  <a:cubicBezTo>
                    <a:pt x="118832" y="604902"/>
                    <a:pt x="116612" y="760179"/>
                    <a:pt x="96850" y="913694"/>
                  </a:cubicBezTo>
                  <a:cubicBezTo>
                    <a:pt x="85931" y="989281"/>
                    <a:pt x="79886" y="1065484"/>
                    <a:pt x="78752" y="1141844"/>
                  </a:cubicBezTo>
                  <a:cubicBezTo>
                    <a:pt x="79838" y="1217745"/>
                    <a:pt x="90998" y="1293163"/>
                    <a:pt x="111931" y="1366132"/>
                  </a:cubicBezTo>
                  <a:cubicBezTo>
                    <a:pt x="152952" y="1512842"/>
                    <a:pt x="231857" y="1647729"/>
                    <a:pt x="330549" y="1765363"/>
                  </a:cubicBezTo>
                  <a:cubicBezTo>
                    <a:pt x="276811" y="1709900"/>
                    <a:pt x="229094" y="1648912"/>
                    <a:pt x="188182" y="1583422"/>
                  </a:cubicBezTo>
                  <a:cubicBezTo>
                    <a:pt x="147559" y="1517186"/>
                    <a:pt x="115140" y="1446243"/>
                    <a:pt x="91662" y="1372164"/>
                  </a:cubicBezTo>
                  <a:cubicBezTo>
                    <a:pt x="67821" y="1297784"/>
                    <a:pt x="55020" y="1220302"/>
                    <a:pt x="53657" y="1142205"/>
                  </a:cubicBezTo>
                  <a:cubicBezTo>
                    <a:pt x="53971" y="1064724"/>
                    <a:pt x="59291" y="987351"/>
                    <a:pt x="69583" y="910558"/>
                  </a:cubicBezTo>
                  <a:cubicBezTo>
                    <a:pt x="90154" y="758864"/>
                    <a:pt x="94485" y="605422"/>
                    <a:pt x="82492" y="452812"/>
                  </a:cubicBezTo>
                  <a:cubicBezTo>
                    <a:pt x="76351" y="376452"/>
                    <a:pt x="66048" y="300491"/>
                    <a:pt x="51606" y="225265"/>
                  </a:cubicBezTo>
                  <a:cubicBezTo>
                    <a:pt x="38334" y="149377"/>
                    <a:pt x="19996" y="75176"/>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8D5E4ADD-4908-2388-EF85-2BE67A0F11F9}"/>
                </a:ext>
              </a:extLst>
            </p:cNvPr>
            <p:cNvSpPr/>
            <p:nvPr/>
          </p:nvSpPr>
          <p:spPr>
            <a:xfrm>
              <a:off x="2256408" y="2551599"/>
              <a:ext cx="738339" cy="1643373"/>
            </a:xfrm>
            <a:custGeom>
              <a:avLst/>
              <a:gdLst>
                <a:gd name="connsiteX0" fmla="*/ -274 w 738339"/>
                <a:gd name="connsiteY0" fmla="*/ 977 h 1643373"/>
                <a:gd name="connsiteX1" fmla="*/ 167912 w 738339"/>
                <a:gd name="connsiteY1" fmla="*/ 430973 h 1643373"/>
                <a:gd name="connsiteX2" fmla="*/ 434549 w 738339"/>
                <a:gd name="connsiteY2" fmla="*/ 809332 h 1643373"/>
                <a:gd name="connsiteX3" fmla="*/ 578243 w 738339"/>
                <a:gd name="connsiteY3" fmla="*/ 987532 h 1643373"/>
                <a:gd name="connsiteX4" fmla="*/ 677418 w 738339"/>
                <a:gd name="connsiteY4" fmla="*/ 1191431 h 1643373"/>
                <a:gd name="connsiteX5" fmla="*/ 722299 w 738339"/>
                <a:gd name="connsiteY5" fmla="*/ 1644350 h 1643373"/>
                <a:gd name="connsiteX6" fmla="*/ 737139 w 738339"/>
                <a:gd name="connsiteY6" fmla="*/ 1413788 h 1643373"/>
                <a:gd name="connsiteX7" fmla="*/ 697325 w 738339"/>
                <a:gd name="connsiteY7" fmla="*/ 1184553 h 1643373"/>
                <a:gd name="connsiteX8" fmla="*/ 598995 w 738339"/>
                <a:gd name="connsiteY8" fmla="*/ 973778 h 1643373"/>
                <a:gd name="connsiteX9" fmla="*/ 455180 w 738339"/>
                <a:gd name="connsiteY9" fmla="*/ 791717 h 1643373"/>
                <a:gd name="connsiteX10" fmla="*/ 186131 w 738339"/>
                <a:gd name="connsiteY10" fmla="*/ 421081 h 1643373"/>
                <a:gd name="connsiteX11" fmla="*/ 83216 w 738339"/>
                <a:gd name="connsiteY11" fmla="*/ 215976 h 1643373"/>
                <a:gd name="connsiteX12" fmla="*/ -274 w 738339"/>
                <a:gd name="connsiteY12" fmla="*/ 977 h 16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339" h="1643373">
                  <a:moveTo>
                    <a:pt x="-274" y="977"/>
                  </a:moveTo>
                  <a:cubicBezTo>
                    <a:pt x="38769" y="150402"/>
                    <a:pt x="95209" y="294724"/>
                    <a:pt x="167912" y="430973"/>
                  </a:cubicBezTo>
                  <a:cubicBezTo>
                    <a:pt x="242088" y="566838"/>
                    <a:pt x="331550" y="693785"/>
                    <a:pt x="434549" y="809332"/>
                  </a:cubicBezTo>
                  <a:cubicBezTo>
                    <a:pt x="484981" y="867486"/>
                    <a:pt x="536257" y="924311"/>
                    <a:pt x="578243" y="987532"/>
                  </a:cubicBezTo>
                  <a:cubicBezTo>
                    <a:pt x="620230" y="1050777"/>
                    <a:pt x="653577" y="1119354"/>
                    <a:pt x="677418" y="1191431"/>
                  </a:cubicBezTo>
                  <a:cubicBezTo>
                    <a:pt x="726401" y="1336211"/>
                    <a:pt x="737743" y="1491487"/>
                    <a:pt x="722299" y="1644350"/>
                  </a:cubicBezTo>
                  <a:cubicBezTo>
                    <a:pt x="735329" y="1568233"/>
                    <a:pt x="740313" y="1490956"/>
                    <a:pt x="737139" y="1413788"/>
                  </a:cubicBezTo>
                  <a:cubicBezTo>
                    <a:pt x="733218" y="1336042"/>
                    <a:pt x="719850" y="1259067"/>
                    <a:pt x="697325" y="1184553"/>
                  </a:cubicBezTo>
                  <a:cubicBezTo>
                    <a:pt x="675029" y="1109859"/>
                    <a:pt x="641898" y="1038844"/>
                    <a:pt x="598995" y="973778"/>
                  </a:cubicBezTo>
                  <a:cubicBezTo>
                    <a:pt x="555054" y="910039"/>
                    <a:pt x="507024" y="849219"/>
                    <a:pt x="455180" y="791717"/>
                  </a:cubicBezTo>
                  <a:cubicBezTo>
                    <a:pt x="352543" y="678113"/>
                    <a:pt x="262357" y="553855"/>
                    <a:pt x="186131" y="421081"/>
                  </a:cubicBezTo>
                  <a:cubicBezTo>
                    <a:pt x="148150" y="354626"/>
                    <a:pt x="113789" y="286157"/>
                    <a:pt x="83216" y="215976"/>
                  </a:cubicBezTo>
                  <a:cubicBezTo>
                    <a:pt x="51847" y="145636"/>
                    <a:pt x="24822" y="73729"/>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EA17AE2C-1B37-6CF0-E943-0B22685FD8B6}"/>
                </a:ext>
              </a:extLst>
            </p:cNvPr>
            <p:cNvSpPr/>
            <p:nvPr/>
          </p:nvSpPr>
          <p:spPr>
            <a:xfrm>
              <a:off x="2320594" y="2646429"/>
              <a:ext cx="550164" cy="1723847"/>
            </a:xfrm>
            <a:custGeom>
              <a:avLst/>
              <a:gdLst>
                <a:gd name="connsiteX0" fmla="*/ -274 w 550164"/>
                <a:gd name="connsiteY0" fmla="*/ 977 h 1723847"/>
                <a:gd name="connsiteX1" fmla="*/ 110604 w 550164"/>
                <a:gd name="connsiteY1" fmla="*/ 449191 h 1723847"/>
                <a:gd name="connsiteX2" fmla="*/ 325723 w 550164"/>
                <a:gd name="connsiteY2" fmla="*/ 859401 h 1723847"/>
                <a:gd name="connsiteX3" fmla="*/ 445045 w 550164"/>
                <a:gd name="connsiteY3" fmla="*/ 1054734 h 1723847"/>
                <a:gd name="connsiteX4" fmla="*/ 516832 w 550164"/>
                <a:gd name="connsiteY4" fmla="*/ 1269853 h 1723847"/>
                <a:gd name="connsiteX5" fmla="*/ 502354 w 550164"/>
                <a:gd name="connsiteY5" fmla="*/ 1724824 h 1723847"/>
                <a:gd name="connsiteX6" fmla="*/ 546874 w 550164"/>
                <a:gd name="connsiteY6" fmla="*/ 1497761 h 1723847"/>
                <a:gd name="connsiteX7" fmla="*/ 537222 w 550164"/>
                <a:gd name="connsiteY7" fmla="*/ 1265751 h 1723847"/>
                <a:gd name="connsiteX8" fmla="*/ 467125 w 550164"/>
                <a:gd name="connsiteY8" fmla="*/ 1043393 h 1723847"/>
                <a:gd name="connsiteX9" fmla="*/ 348284 w 550164"/>
                <a:gd name="connsiteY9" fmla="*/ 844079 h 1723847"/>
                <a:gd name="connsiteX10" fmla="*/ 129787 w 550164"/>
                <a:gd name="connsiteY10" fmla="*/ 441591 h 1723847"/>
                <a:gd name="connsiteX11" fmla="*/ 54501 w 550164"/>
                <a:gd name="connsiteY11" fmla="*/ 224421 h 1723847"/>
                <a:gd name="connsiteX12" fmla="*/ -274 w 550164"/>
                <a:gd name="connsiteY12" fmla="*/ 977 h 17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4" h="1723847">
                  <a:moveTo>
                    <a:pt x="-274" y="977"/>
                  </a:moveTo>
                  <a:cubicBezTo>
                    <a:pt x="19091" y="154190"/>
                    <a:pt x="56299" y="304617"/>
                    <a:pt x="110604" y="449191"/>
                  </a:cubicBezTo>
                  <a:cubicBezTo>
                    <a:pt x="166465" y="593670"/>
                    <a:pt x="238650" y="731296"/>
                    <a:pt x="325723" y="859401"/>
                  </a:cubicBezTo>
                  <a:cubicBezTo>
                    <a:pt x="368312" y="923587"/>
                    <a:pt x="411626" y="986567"/>
                    <a:pt x="445045" y="1054734"/>
                  </a:cubicBezTo>
                  <a:cubicBezTo>
                    <a:pt x="478405" y="1122938"/>
                    <a:pt x="502547" y="1195280"/>
                    <a:pt x="516832" y="1269853"/>
                  </a:cubicBezTo>
                  <a:cubicBezTo>
                    <a:pt x="546633" y="1419218"/>
                    <a:pt x="537102" y="1575218"/>
                    <a:pt x="502354" y="1724824"/>
                  </a:cubicBezTo>
                  <a:cubicBezTo>
                    <a:pt x="525169" y="1650926"/>
                    <a:pt x="540093" y="1574808"/>
                    <a:pt x="546874" y="1497761"/>
                  </a:cubicBezTo>
                  <a:cubicBezTo>
                    <a:pt x="553015" y="1420316"/>
                    <a:pt x="549770" y="1342412"/>
                    <a:pt x="537222" y="1265751"/>
                  </a:cubicBezTo>
                  <a:cubicBezTo>
                    <a:pt x="524795" y="1188620"/>
                    <a:pt x="501172" y="1113708"/>
                    <a:pt x="467125" y="1043393"/>
                  </a:cubicBezTo>
                  <a:cubicBezTo>
                    <a:pt x="431846" y="974466"/>
                    <a:pt x="392152" y="907891"/>
                    <a:pt x="348284" y="844079"/>
                  </a:cubicBezTo>
                  <a:cubicBezTo>
                    <a:pt x="261332" y="718072"/>
                    <a:pt x="188085" y="583150"/>
                    <a:pt x="129787" y="441591"/>
                  </a:cubicBezTo>
                  <a:cubicBezTo>
                    <a:pt x="100698" y="370649"/>
                    <a:pt x="75567" y="298150"/>
                    <a:pt x="54501" y="224421"/>
                  </a:cubicBezTo>
                  <a:cubicBezTo>
                    <a:pt x="32664" y="151187"/>
                    <a:pt x="15169" y="76383"/>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1070C8DD-D184-60BF-A037-52B5C8518625}"/>
                </a:ext>
              </a:extLst>
            </p:cNvPr>
            <p:cNvSpPr/>
            <p:nvPr/>
          </p:nvSpPr>
          <p:spPr>
            <a:xfrm>
              <a:off x="1280918" y="2614113"/>
              <a:ext cx="1494750" cy="1864145"/>
            </a:xfrm>
            <a:custGeom>
              <a:avLst/>
              <a:gdLst>
                <a:gd name="connsiteX0" fmla="*/ 1436582 w 1494750"/>
                <a:gd name="connsiteY0" fmla="*/ 1088981 h 1864145"/>
                <a:gd name="connsiteX1" fmla="*/ 1364192 w 1494750"/>
                <a:gd name="connsiteY1" fmla="*/ 998252 h 1864145"/>
                <a:gd name="connsiteX2" fmla="*/ 1325463 w 1494750"/>
                <a:gd name="connsiteY2" fmla="*/ 957352 h 1864145"/>
                <a:gd name="connsiteX3" fmla="*/ 1289268 w 1494750"/>
                <a:gd name="connsiteY3" fmla="*/ 919709 h 1864145"/>
                <a:gd name="connsiteX4" fmla="*/ 1071013 w 1494750"/>
                <a:gd name="connsiteY4" fmla="*/ 629064 h 1864145"/>
                <a:gd name="connsiteX5" fmla="*/ 1055328 w 1494750"/>
                <a:gd name="connsiteY5" fmla="*/ 582372 h 1864145"/>
                <a:gd name="connsiteX6" fmla="*/ 1066549 w 1494750"/>
                <a:gd name="connsiteY6" fmla="*/ 466307 h 1864145"/>
                <a:gd name="connsiteX7" fmla="*/ 1051226 w 1494750"/>
                <a:gd name="connsiteY7" fmla="*/ 346381 h 1864145"/>
                <a:gd name="connsiteX8" fmla="*/ 1115412 w 1494750"/>
                <a:gd name="connsiteY8" fmla="*/ 176023 h 1864145"/>
                <a:gd name="connsiteX9" fmla="*/ 1049899 w 1494750"/>
                <a:gd name="connsiteY9" fmla="*/ 143326 h 1864145"/>
                <a:gd name="connsiteX10" fmla="*/ 989574 w 1494750"/>
                <a:gd name="connsiteY10" fmla="*/ 154668 h 1864145"/>
                <a:gd name="connsiteX11" fmla="*/ 968581 w 1494750"/>
                <a:gd name="connsiteY11" fmla="*/ 173127 h 1864145"/>
                <a:gd name="connsiteX12" fmla="*/ 951931 w 1494750"/>
                <a:gd name="connsiteY12" fmla="*/ 152013 h 1864145"/>
                <a:gd name="connsiteX13" fmla="*/ 809564 w 1494750"/>
                <a:gd name="connsiteY13" fmla="*/ 44273 h 1864145"/>
                <a:gd name="connsiteX14" fmla="*/ 753462 w 1494750"/>
                <a:gd name="connsiteY14" fmla="*/ 61164 h 1864145"/>
                <a:gd name="connsiteX15" fmla="*/ 723300 w 1494750"/>
                <a:gd name="connsiteY15" fmla="*/ 115456 h 1864145"/>
                <a:gd name="connsiteX16" fmla="*/ 921407 w 1494750"/>
                <a:gd name="connsiteY16" fmla="*/ 441211 h 1864145"/>
                <a:gd name="connsiteX17" fmla="*/ 956154 w 1494750"/>
                <a:gd name="connsiteY17" fmla="*/ 652349 h 1864145"/>
                <a:gd name="connsiteX18" fmla="*/ 939021 w 1494750"/>
                <a:gd name="connsiteY18" fmla="*/ 757194 h 1864145"/>
                <a:gd name="connsiteX19" fmla="*/ 920562 w 1494750"/>
                <a:gd name="connsiteY19" fmla="*/ 877120 h 1864145"/>
                <a:gd name="connsiteX20" fmla="*/ 924423 w 1494750"/>
                <a:gd name="connsiteY20" fmla="*/ 958559 h 1864145"/>
                <a:gd name="connsiteX21" fmla="*/ 881954 w 1494750"/>
                <a:gd name="connsiteY21" fmla="*/ 902456 h 1864145"/>
                <a:gd name="connsiteX22" fmla="*/ 818492 w 1494750"/>
                <a:gd name="connsiteY22" fmla="*/ 817277 h 1864145"/>
                <a:gd name="connsiteX23" fmla="*/ 752376 w 1494750"/>
                <a:gd name="connsiteY23" fmla="*/ 613741 h 1864145"/>
                <a:gd name="connsiteX24" fmla="*/ 778919 w 1494750"/>
                <a:gd name="connsiteY24" fmla="*/ 233935 h 1864145"/>
                <a:gd name="connsiteX25" fmla="*/ 727160 w 1494750"/>
                <a:gd name="connsiteY25" fmla="*/ 199549 h 1864145"/>
                <a:gd name="connsiteX26" fmla="*/ 669610 w 1494750"/>
                <a:gd name="connsiteY26" fmla="*/ 210287 h 1864145"/>
                <a:gd name="connsiteX27" fmla="*/ 622315 w 1494750"/>
                <a:gd name="connsiteY27" fmla="*/ 265666 h 1864145"/>
                <a:gd name="connsiteX28" fmla="*/ 602408 w 1494750"/>
                <a:gd name="connsiteY28" fmla="*/ 214872 h 1864145"/>
                <a:gd name="connsiteX29" fmla="*/ 534362 w 1494750"/>
                <a:gd name="connsiteY29" fmla="*/ 109062 h 1864145"/>
                <a:gd name="connsiteX30" fmla="*/ 391994 w 1494750"/>
                <a:gd name="connsiteY30" fmla="*/ 1200 h 1864145"/>
                <a:gd name="connsiteX31" fmla="*/ 335771 w 1494750"/>
                <a:gd name="connsiteY31" fmla="*/ 18212 h 1864145"/>
                <a:gd name="connsiteX32" fmla="*/ 305730 w 1494750"/>
                <a:gd name="connsiteY32" fmla="*/ 72384 h 1864145"/>
                <a:gd name="connsiteX33" fmla="*/ 374741 w 1494750"/>
                <a:gd name="connsiteY33" fmla="*/ 200273 h 1864145"/>
                <a:gd name="connsiteX34" fmla="*/ 352904 w 1494750"/>
                <a:gd name="connsiteY34" fmla="*/ 191104 h 1864145"/>
                <a:gd name="connsiteX35" fmla="*/ 295233 w 1494750"/>
                <a:gd name="connsiteY35" fmla="*/ 201841 h 1864145"/>
                <a:gd name="connsiteX36" fmla="*/ 218379 w 1494750"/>
                <a:gd name="connsiteY36" fmla="*/ 363030 h 1864145"/>
                <a:gd name="connsiteX37" fmla="*/ 210054 w 1494750"/>
                <a:gd name="connsiteY37" fmla="*/ 410446 h 1864145"/>
                <a:gd name="connsiteX38" fmla="*/ 101469 w 1494750"/>
                <a:gd name="connsiteY38" fmla="*/ 322854 h 1864145"/>
                <a:gd name="connsiteX39" fmla="*/ 42954 w 1494750"/>
                <a:gd name="connsiteY39" fmla="*/ 340469 h 1864145"/>
                <a:gd name="connsiteX40" fmla="*/ -239 w 1494750"/>
                <a:gd name="connsiteY40" fmla="*/ 399587 h 1864145"/>
                <a:gd name="connsiteX41" fmla="*/ 152987 w 1494750"/>
                <a:gd name="connsiteY41" fmla="*/ 541592 h 1864145"/>
                <a:gd name="connsiteX42" fmla="*/ 213312 w 1494750"/>
                <a:gd name="connsiteY42" fmla="*/ 646316 h 1864145"/>
                <a:gd name="connsiteX43" fmla="*/ 246973 w 1494750"/>
                <a:gd name="connsiteY43" fmla="*/ 781565 h 1864145"/>
                <a:gd name="connsiteX44" fmla="*/ 186648 w 1494750"/>
                <a:gd name="connsiteY44" fmla="*/ 1140016 h 1864145"/>
                <a:gd name="connsiteX45" fmla="*/ 171567 w 1494750"/>
                <a:gd name="connsiteY45" fmla="*/ 1190207 h 1864145"/>
                <a:gd name="connsiteX46" fmla="*/ 155883 w 1494750"/>
                <a:gd name="connsiteY46" fmla="*/ 1244258 h 1864145"/>
                <a:gd name="connsiteX47" fmla="*/ 133321 w 1494750"/>
                <a:gd name="connsiteY47" fmla="*/ 1358151 h 1864145"/>
                <a:gd name="connsiteX48" fmla="*/ 140439 w 1494750"/>
                <a:gd name="connsiteY48" fmla="*/ 1485919 h 1864145"/>
                <a:gd name="connsiteX49" fmla="*/ 168309 w 1494750"/>
                <a:gd name="connsiteY49" fmla="*/ 1549864 h 1864145"/>
                <a:gd name="connsiteX50" fmla="*/ 219465 w 1494750"/>
                <a:gd name="connsiteY50" fmla="*/ 1598848 h 1864145"/>
                <a:gd name="connsiteX51" fmla="*/ 341080 w 1494750"/>
                <a:gd name="connsiteY51" fmla="*/ 1615136 h 1864145"/>
                <a:gd name="connsiteX52" fmla="*/ 431929 w 1494750"/>
                <a:gd name="connsiteY52" fmla="*/ 1537316 h 1864145"/>
                <a:gd name="connsiteX53" fmla="*/ 447614 w 1494750"/>
                <a:gd name="connsiteY53" fmla="*/ 1476991 h 1864145"/>
                <a:gd name="connsiteX54" fmla="*/ 433257 w 1494750"/>
                <a:gd name="connsiteY54" fmla="*/ 1413409 h 1864145"/>
                <a:gd name="connsiteX55" fmla="*/ 392115 w 1494750"/>
                <a:gd name="connsiteY55" fmla="*/ 1371906 h 1864145"/>
                <a:gd name="connsiteX56" fmla="*/ 340718 w 1494750"/>
                <a:gd name="connsiteY56" fmla="*/ 1359841 h 1864145"/>
                <a:gd name="connsiteX57" fmla="*/ 384514 w 1494750"/>
                <a:gd name="connsiteY57" fmla="*/ 1383971 h 1864145"/>
                <a:gd name="connsiteX58" fmla="*/ 412143 w 1494750"/>
                <a:gd name="connsiteY58" fmla="*/ 1426077 h 1864145"/>
                <a:gd name="connsiteX59" fmla="*/ 395011 w 1494750"/>
                <a:gd name="connsiteY59" fmla="*/ 1511377 h 1864145"/>
                <a:gd name="connsiteX60" fmla="*/ 327447 w 1494750"/>
                <a:gd name="connsiteY60" fmla="*/ 1553605 h 1864145"/>
                <a:gd name="connsiteX61" fmla="*/ 252403 w 1494750"/>
                <a:gd name="connsiteY61" fmla="*/ 1535145 h 1864145"/>
                <a:gd name="connsiteX62" fmla="*/ 215363 w 1494750"/>
                <a:gd name="connsiteY62" fmla="*/ 1468305 h 1864145"/>
                <a:gd name="connsiteX63" fmla="*/ 216087 w 1494750"/>
                <a:gd name="connsiteY63" fmla="*/ 1375767 h 1864145"/>
                <a:gd name="connsiteX64" fmla="*/ 239251 w 1494750"/>
                <a:gd name="connsiteY64" fmla="*/ 1276350 h 1864145"/>
                <a:gd name="connsiteX65" fmla="*/ 254333 w 1494750"/>
                <a:gd name="connsiteY65" fmla="*/ 1226522 h 1864145"/>
                <a:gd name="connsiteX66" fmla="*/ 270862 w 1494750"/>
                <a:gd name="connsiteY66" fmla="*/ 1173074 h 1864145"/>
                <a:gd name="connsiteX67" fmla="*/ 320690 w 1494750"/>
                <a:gd name="connsiteY67" fmla="*/ 964591 h 1864145"/>
                <a:gd name="connsiteX68" fmla="*/ 331790 w 1494750"/>
                <a:gd name="connsiteY68" fmla="*/ 801593 h 1864145"/>
                <a:gd name="connsiteX69" fmla="*/ 370639 w 1494750"/>
                <a:gd name="connsiteY69" fmla="*/ 858781 h 1864145"/>
                <a:gd name="connsiteX70" fmla="*/ 439289 w 1494750"/>
                <a:gd name="connsiteY70" fmla="*/ 958196 h 1864145"/>
                <a:gd name="connsiteX71" fmla="*/ 500821 w 1494750"/>
                <a:gd name="connsiteY71" fmla="*/ 1043979 h 1864145"/>
                <a:gd name="connsiteX72" fmla="*/ 537860 w 1494750"/>
                <a:gd name="connsiteY72" fmla="*/ 1135070 h 1864145"/>
                <a:gd name="connsiteX73" fmla="*/ 552097 w 1494750"/>
                <a:gd name="connsiteY73" fmla="*/ 1235088 h 1864145"/>
                <a:gd name="connsiteX74" fmla="*/ 543410 w 1494750"/>
                <a:gd name="connsiteY74" fmla="*/ 1340536 h 1864145"/>
                <a:gd name="connsiteX75" fmla="*/ 536292 w 1494750"/>
                <a:gd name="connsiteY75" fmla="*/ 1462876 h 1864145"/>
                <a:gd name="connsiteX76" fmla="*/ 615921 w 1494750"/>
                <a:gd name="connsiteY76" fmla="*/ 1695851 h 1864145"/>
                <a:gd name="connsiteX77" fmla="*/ 778195 w 1494750"/>
                <a:gd name="connsiteY77" fmla="*/ 1856436 h 1864145"/>
                <a:gd name="connsiteX78" fmla="*/ 654167 w 1494750"/>
                <a:gd name="connsiteY78" fmla="*/ 1671118 h 1864145"/>
                <a:gd name="connsiteX79" fmla="*/ 609164 w 1494750"/>
                <a:gd name="connsiteY79" fmla="*/ 1466013 h 1864145"/>
                <a:gd name="connsiteX80" fmla="*/ 624608 w 1494750"/>
                <a:gd name="connsiteY80" fmla="*/ 1361771 h 1864145"/>
                <a:gd name="connsiteX81" fmla="*/ 640895 w 1494750"/>
                <a:gd name="connsiteY81" fmla="*/ 1241121 h 1864145"/>
                <a:gd name="connsiteX82" fmla="*/ 639327 w 1494750"/>
                <a:gd name="connsiteY82" fmla="*/ 1192137 h 1864145"/>
                <a:gd name="connsiteX83" fmla="*/ 693499 w 1494750"/>
                <a:gd name="connsiteY83" fmla="*/ 1268267 h 1864145"/>
                <a:gd name="connsiteX84" fmla="*/ 747791 w 1494750"/>
                <a:gd name="connsiteY84" fmla="*/ 1471442 h 1864145"/>
                <a:gd name="connsiteX85" fmla="*/ 722938 w 1494750"/>
                <a:gd name="connsiteY85" fmla="*/ 1692955 h 1864145"/>
                <a:gd name="connsiteX86" fmla="*/ 794241 w 1494750"/>
                <a:gd name="connsiteY86" fmla="*/ 1475785 h 1864145"/>
                <a:gd name="connsiteX87" fmla="*/ 758046 w 1494750"/>
                <a:gd name="connsiteY87" fmla="*/ 1232193 h 1864145"/>
                <a:gd name="connsiteX88" fmla="*/ 695429 w 1494750"/>
                <a:gd name="connsiteY88" fmla="*/ 1126866 h 1864145"/>
                <a:gd name="connsiteX89" fmla="*/ 639327 w 1494750"/>
                <a:gd name="connsiteY89" fmla="*/ 1037102 h 1864145"/>
                <a:gd name="connsiteX90" fmla="*/ 606028 w 1494750"/>
                <a:gd name="connsiteY90" fmla="*/ 941909 h 1864145"/>
                <a:gd name="connsiteX91" fmla="*/ 597099 w 1494750"/>
                <a:gd name="connsiteY91" fmla="*/ 843941 h 1864145"/>
                <a:gd name="connsiteX92" fmla="*/ 612301 w 1494750"/>
                <a:gd name="connsiteY92" fmla="*/ 739338 h 1864145"/>
                <a:gd name="connsiteX93" fmla="*/ 621350 w 1494750"/>
                <a:gd name="connsiteY93" fmla="*/ 672376 h 1864145"/>
                <a:gd name="connsiteX94" fmla="*/ 635225 w 1494750"/>
                <a:gd name="connsiteY94" fmla="*/ 702660 h 1864145"/>
                <a:gd name="connsiteX95" fmla="*/ 743810 w 1494750"/>
                <a:gd name="connsiteY95" fmla="*/ 867950 h 1864145"/>
                <a:gd name="connsiteX96" fmla="*/ 812460 w 1494750"/>
                <a:gd name="connsiteY96" fmla="*/ 967245 h 1864145"/>
                <a:gd name="connsiteX97" fmla="*/ 873991 w 1494750"/>
                <a:gd name="connsiteY97" fmla="*/ 1053028 h 1864145"/>
                <a:gd name="connsiteX98" fmla="*/ 911151 w 1494750"/>
                <a:gd name="connsiteY98" fmla="*/ 1144239 h 1864145"/>
                <a:gd name="connsiteX99" fmla="*/ 925268 w 1494750"/>
                <a:gd name="connsiteY99" fmla="*/ 1244137 h 1864145"/>
                <a:gd name="connsiteX100" fmla="*/ 916701 w 1494750"/>
                <a:gd name="connsiteY100" fmla="*/ 1349585 h 1864145"/>
                <a:gd name="connsiteX101" fmla="*/ 909462 w 1494750"/>
                <a:gd name="connsiteY101" fmla="*/ 1471924 h 1864145"/>
                <a:gd name="connsiteX102" fmla="*/ 989091 w 1494750"/>
                <a:gd name="connsiteY102" fmla="*/ 1705020 h 1864145"/>
                <a:gd name="connsiteX103" fmla="*/ 1152331 w 1494750"/>
                <a:gd name="connsiteY103" fmla="*/ 1865123 h 1864145"/>
                <a:gd name="connsiteX104" fmla="*/ 1028423 w 1494750"/>
                <a:gd name="connsiteY104" fmla="*/ 1679804 h 1864145"/>
                <a:gd name="connsiteX105" fmla="*/ 983300 w 1494750"/>
                <a:gd name="connsiteY105" fmla="*/ 1474699 h 1864145"/>
                <a:gd name="connsiteX106" fmla="*/ 998743 w 1494750"/>
                <a:gd name="connsiteY106" fmla="*/ 1370578 h 1864145"/>
                <a:gd name="connsiteX107" fmla="*/ 1015031 w 1494750"/>
                <a:gd name="connsiteY107" fmla="*/ 1249928 h 1864145"/>
                <a:gd name="connsiteX108" fmla="*/ 1011049 w 1494750"/>
                <a:gd name="connsiteY108" fmla="*/ 1176694 h 1864145"/>
                <a:gd name="connsiteX109" fmla="*/ 1049416 w 1494750"/>
                <a:gd name="connsiteY109" fmla="*/ 1226763 h 1864145"/>
                <a:gd name="connsiteX110" fmla="*/ 1111068 w 1494750"/>
                <a:gd name="connsiteY110" fmla="*/ 1312184 h 1864145"/>
                <a:gd name="connsiteX111" fmla="*/ 1165361 w 1494750"/>
                <a:gd name="connsiteY111" fmla="*/ 1515358 h 1864145"/>
                <a:gd name="connsiteX112" fmla="*/ 1140386 w 1494750"/>
                <a:gd name="connsiteY112" fmla="*/ 1736993 h 1864145"/>
                <a:gd name="connsiteX113" fmla="*/ 1211811 w 1494750"/>
                <a:gd name="connsiteY113" fmla="*/ 1519823 h 1864145"/>
                <a:gd name="connsiteX114" fmla="*/ 1175616 w 1494750"/>
                <a:gd name="connsiteY114" fmla="*/ 1276110 h 1864145"/>
                <a:gd name="connsiteX115" fmla="*/ 1112999 w 1494750"/>
                <a:gd name="connsiteY115" fmla="*/ 1170902 h 1864145"/>
                <a:gd name="connsiteX116" fmla="*/ 1056897 w 1494750"/>
                <a:gd name="connsiteY116" fmla="*/ 1081139 h 1864145"/>
                <a:gd name="connsiteX117" fmla="*/ 1023476 w 1494750"/>
                <a:gd name="connsiteY117" fmla="*/ 985826 h 1864145"/>
                <a:gd name="connsiteX118" fmla="*/ 1014669 w 1494750"/>
                <a:gd name="connsiteY118" fmla="*/ 887858 h 1864145"/>
                <a:gd name="connsiteX119" fmla="*/ 1029871 w 1494750"/>
                <a:gd name="connsiteY119" fmla="*/ 783375 h 1864145"/>
                <a:gd name="connsiteX120" fmla="*/ 1035662 w 1494750"/>
                <a:gd name="connsiteY120" fmla="*/ 743560 h 1864145"/>
                <a:gd name="connsiteX121" fmla="*/ 1088628 w 1494750"/>
                <a:gd name="connsiteY121" fmla="*/ 825602 h 1864145"/>
                <a:gd name="connsiteX122" fmla="*/ 1228702 w 1494750"/>
                <a:gd name="connsiteY122" fmla="*/ 987876 h 1864145"/>
                <a:gd name="connsiteX123" fmla="*/ 1268034 w 1494750"/>
                <a:gd name="connsiteY123" fmla="*/ 1027691 h 1864145"/>
                <a:gd name="connsiteX124" fmla="*/ 1304229 w 1494750"/>
                <a:gd name="connsiteY124" fmla="*/ 1065093 h 1864145"/>
                <a:gd name="connsiteX125" fmla="*/ 1370466 w 1494750"/>
                <a:gd name="connsiteY125" fmla="*/ 1142791 h 1864145"/>
                <a:gd name="connsiteX126" fmla="*/ 1414021 w 1494750"/>
                <a:gd name="connsiteY126" fmla="*/ 1223868 h 1864145"/>
                <a:gd name="connsiteX127" fmla="*/ 1411849 w 1494750"/>
                <a:gd name="connsiteY127" fmla="*/ 1300240 h 1864145"/>
                <a:gd name="connsiteX128" fmla="*/ 1353696 w 1494750"/>
                <a:gd name="connsiteY128" fmla="*/ 1351153 h 1864145"/>
                <a:gd name="connsiteX129" fmla="*/ 1274308 w 1494750"/>
                <a:gd name="connsiteY129" fmla="*/ 1344759 h 1864145"/>
                <a:gd name="connsiteX130" fmla="*/ 1219895 w 1494750"/>
                <a:gd name="connsiteY130" fmla="*/ 1276833 h 1864145"/>
                <a:gd name="connsiteX131" fmla="*/ 1225083 w 1494750"/>
                <a:gd name="connsiteY131" fmla="*/ 1226643 h 1864145"/>
                <a:gd name="connsiteX132" fmla="*/ 1253073 w 1494750"/>
                <a:gd name="connsiteY132" fmla="*/ 1185501 h 1864145"/>
                <a:gd name="connsiteX133" fmla="*/ 1213018 w 1494750"/>
                <a:gd name="connsiteY133" fmla="*/ 1219765 h 1864145"/>
                <a:gd name="connsiteX134" fmla="*/ 1195403 w 1494750"/>
                <a:gd name="connsiteY134" fmla="*/ 1275626 h 1864145"/>
                <a:gd name="connsiteX135" fmla="*/ 1211932 w 1494750"/>
                <a:gd name="connsiteY135" fmla="*/ 1338606 h 1864145"/>
                <a:gd name="connsiteX136" fmla="*/ 1253677 w 1494750"/>
                <a:gd name="connsiteY136" fmla="*/ 1385298 h 1864145"/>
                <a:gd name="connsiteX137" fmla="*/ 1370104 w 1494750"/>
                <a:gd name="connsiteY137" fmla="*/ 1412565 h 1864145"/>
                <a:gd name="connsiteX138" fmla="*/ 1470726 w 1494750"/>
                <a:gd name="connsiteY138" fmla="*/ 1342226 h 1864145"/>
                <a:gd name="connsiteX139" fmla="*/ 1493529 w 1494750"/>
                <a:gd name="connsiteY139" fmla="*/ 1275265 h 1864145"/>
                <a:gd name="connsiteX140" fmla="*/ 1489065 w 1494750"/>
                <a:gd name="connsiteY140" fmla="*/ 1205650 h 1864145"/>
                <a:gd name="connsiteX141" fmla="*/ 1436582 w 1494750"/>
                <a:gd name="connsiteY141" fmla="*/ 1088981 h 1864145"/>
                <a:gd name="connsiteX142" fmla="*/ 538584 w 1494750"/>
                <a:gd name="connsiteY142" fmla="*/ 608553 h 1864145"/>
                <a:gd name="connsiteX143" fmla="*/ 521331 w 1494750"/>
                <a:gd name="connsiteY143" fmla="*/ 713519 h 1864145"/>
                <a:gd name="connsiteX144" fmla="*/ 502872 w 1494750"/>
                <a:gd name="connsiteY144" fmla="*/ 833324 h 1864145"/>
                <a:gd name="connsiteX145" fmla="*/ 503958 w 1494750"/>
                <a:gd name="connsiteY145" fmla="*/ 888943 h 1864145"/>
                <a:gd name="connsiteX146" fmla="*/ 444236 w 1494750"/>
                <a:gd name="connsiteY146" fmla="*/ 808591 h 1864145"/>
                <a:gd name="connsiteX147" fmla="*/ 378120 w 1494750"/>
                <a:gd name="connsiteY147" fmla="*/ 605054 h 1864145"/>
                <a:gd name="connsiteX148" fmla="*/ 416728 w 1494750"/>
                <a:gd name="connsiteY148" fmla="*/ 249619 h 1864145"/>
                <a:gd name="connsiteX149" fmla="*/ 503716 w 1494750"/>
                <a:gd name="connsiteY149" fmla="*/ 397415 h 1864145"/>
                <a:gd name="connsiteX150" fmla="*/ 538584 w 1494750"/>
                <a:gd name="connsiteY150" fmla="*/ 608553 h 18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94750" h="1864145">
                  <a:moveTo>
                    <a:pt x="1436582" y="1088981"/>
                  </a:moveTo>
                  <a:cubicBezTo>
                    <a:pt x="1414672" y="1057033"/>
                    <a:pt x="1390482" y="1026702"/>
                    <a:pt x="1364192" y="998252"/>
                  </a:cubicBezTo>
                  <a:cubicBezTo>
                    <a:pt x="1351283" y="984136"/>
                    <a:pt x="1339338" y="971348"/>
                    <a:pt x="1325463" y="957352"/>
                  </a:cubicBezTo>
                  <a:cubicBezTo>
                    <a:pt x="1305556" y="937324"/>
                    <a:pt x="1291440" y="922243"/>
                    <a:pt x="1289268" y="919709"/>
                  </a:cubicBezTo>
                  <a:cubicBezTo>
                    <a:pt x="1189370" y="817519"/>
                    <a:pt x="1114447" y="740906"/>
                    <a:pt x="1071013" y="629064"/>
                  </a:cubicBezTo>
                  <a:cubicBezTo>
                    <a:pt x="1064618" y="612655"/>
                    <a:pt x="1058948" y="596970"/>
                    <a:pt x="1055328" y="582372"/>
                  </a:cubicBezTo>
                  <a:cubicBezTo>
                    <a:pt x="1063050" y="516376"/>
                    <a:pt x="1067393" y="480181"/>
                    <a:pt x="1066549" y="466307"/>
                  </a:cubicBezTo>
                  <a:cubicBezTo>
                    <a:pt x="1065813" y="425889"/>
                    <a:pt x="1060673" y="385676"/>
                    <a:pt x="1051226" y="346381"/>
                  </a:cubicBezTo>
                  <a:cubicBezTo>
                    <a:pt x="1078252" y="252273"/>
                    <a:pt x="1132423" y="212942"/>
                    <a:pt x="1115412" y="176023"/>
                  </a:cubicBezTo>
                  <a:cubicBezTo>
                    <a:pt x="1109621" y="163234"/>
                    <a:pt x="1094178" y="148394"/>
                    <a:pt x="1049899" y="143326"/>
                  </a:cubicBezTo>
                  <a:cubicBezTo>
                    <a:pt x="1029087" y="140346"/>
                    <a:pt x="1007876" y="144328"/>
                    <a:pt x="989574" y="154668"/>
                  </a:cubicBezTo>
                  <a:cubicBezTo>
                    <a:pt x="981587" y="159590"/>
                    <a:pt x="974481" y="165828"/>
                    <a:pt x="968581" y="173127"/>
                  </a:cubicBezTo>
                  <a:cubicBezTo>
                    <a:pt x="962789" y="165406"/>
                    <a:pt x="957119" y="158408"/>
                    <a:pt x="951931" y="152013"/>
                  </a:cubicBezTo>
                  <a:cubicBezTo>
                    <a:pt x="910669" y="100737"/>
                    <a:pt x="867476" y="46444"/>
                    <a:pt x="809564" y="44273"/>
                  </a:cubicBezTo>
                  <a:cubicBezTo>
                    <a:pt x="789415" y="42789"/>
                    <a:pt x="769436" y="48797"/>
                    <a:pt x="753462" y="61164"/>
                  </a:cubicBezTo>
                  <a:cubicBezTo>
                    <a:pt x="737982" y="75666"/>
                    <a:pt x="727426" y="94656"/>
                    <a:pt x="723300" y="115456"/>
                  </a:cubicBezTo>
                  <a:cubicBezTo>
                    <a:pt x="706529" y="196292"/>
                    <a:pt x="851550" y="259512"/>
                    <a:pt x="921407" y="441211"/>
                  </a:cubicBezTo>
                  <a:cubicBezTo>
                    <a:pt x="935885" y="478733"/>
                    <a:pt x="967133" y="559690"/>
                    <a:pt x="956154" y="652349"/>
                  </a:cubicBezTo>
                  <a:cubicBezTo>
                    <a:pt x="954706" y="664414"/>
                    <a:pt x="949518" y="695421"/>
                    <a:pt x="939021" y="757194"/>
                  </a:cubicBezTo>
                  <a:cubicBezTo>
                    <a:pt x="924061" y="844544"/>
                    <a:pt x="921769" y="851783"/>
                    <a:pt x="920562" y="877120"/>
                  </a:cubicBezTo>
                  <a:cubicBezTo>
                    <a:pt x="919319" y="904327"/>
                    <a:pt x="920610" y="931594"/>
                    <a:pt x="924423" y="958559"/>
                  </a:cubicBezTo>
                  <a:cubicBezTo>
                    <a:pt x="915012" y="946494"/>
                    <a:pt x="901861" y="928878"/>
                    <a:pt x="881954" y="902456"/>
                  </a:cubicBezTo>
                  <a:cubicBezTo>
                    <a:pt x="844191" y="852387"/>
                    <a:pt x="825369" y="827291"/>
                    <a:pt x="818492" y="817277"/>
                  </a:cubicBezTo>
                  <a:cubicBezTo>
                    <a:pt x="766251" y="739941"/>
                    <a:pt x="756719" y="653676"/>
                    <a:pt x="752376" y="613741"/>
                  </a:cubicBezTo>
                  <a:cubicBezTo>
                    <a:pt x="731262" y="420701"/>
                    <a:pt x="830919" y="297879"/>
                    <a:pt x="778919" y="233935"/>
                  </a:cubicBezTo>
                  <a:cubicBezTo>
                    <a:pt x="765720" y="217309"/>
                    <a:pt x="747598" y="205280"/>
                    <a:pt x="727160" y="199549"/>
                  </a:cubicBezTo>
                  <a:cubicBezTo>
                    <a:pt x="707313" y="195858"/>
                    <a:pt x="686791" y="199682"/>
                    <a:pt x="669610" y="210287"/>
                  </a:cubicBezTo>
                  <a:cubicBezTo>
                    <a:pt x="648376" y="223269"/>
                    <a:pt x="631811" y="242657"/>
                    <a:pt x="622315" y="265666"/>
                  </a:cubicBezTo>
                  <a:cubicBezTo>
                    <a:pt x="616693" y="248353"/>
                    <a:pt x="610045" y="231389"/>
                    <a:pt x="602408" y="214872"/>
                  </a:cubicBezTo>
                  <a:cubicBezTo>
                    <a:pt x="584383" y="176819"/>
                    <a:pt x="561508" y="141251"/>
                    <a:pt x="534362" y="109062"/>
                  </a:cubicBezTo>
                  <a:cubicBezTo>
                    <a:pt x="493099" y="57785"/>
                    <a:pt x="449303" y="3373"/>
                    <a:pt x="391994" y="1200"/>
                  </a:cubicBezTo>
                  <a:cubicBezTo>
                    <a:pt x="371798" y="-295"/>
                    <a:pt x="351758" y="5762"/>
                    <a:pt x="335771" y="18212"/>
                  </a:cubicBezTo>
                  <a:cubicBezTo>
                    <a:pt x="320328" y="32666"/>
                    <a:pt x="309808" y="51620"/>
                    <a:pt x="305730" y="72384"/>
                  </a:cubicBezTo>
                  <a:cubicBezTo>
                    <a:pt x="297164" y="113526"/>
                    <a:pt x="330584" y="150324"/>
                    <a:pt x="374741" y="200273"/>
                  </a:cubicBezTo>
                  <a:cubicBezTo>
                    <a:pt x="367901" y="196256"/>
                    <a:pt x="360553" y="193179"/>
                    <a:pt x="352904" y="191104"/>
                  </a:cubicBezTo>
                  <a:cubicBezTo>
                    <a:pt x="333009" y="187424"/>
                    <a:pt x="312462" y="191261"/>
                    <a:pt x="295233" y="201841"/>
                  </a:cubicBezTo>
                  <a:cubicBezTo>
                    <a:pt x="245284" y="230074"/>
                    <a:pt x="231409" y="298361"/>
                    <a:pt x="218379" y="363030"/>
                  </a:cubicBezTo>
                  <a:cubicBezTo>
                    <a:pt x="215483" y="376664"/>
                    <a:pt x="212467" y="392469"/>
                    <a:pt x="210054" y="410446"/>
                  </a:cubicBezTo>
                  <a:cubicBezTo>
                    <a:pt x="181701" y="365564"/>
                    <a:pt x="146351" y="325991"/>
                    <a:pt x="101469" y="322854"/>
                  </a:cubicBezTo>
                  <a:cubicBezTo>
                    <a:pt x="80561" y="322106"/>
                    <a:pt x="59978" y="328295"/>
                    <a:pt x="42954" y="340469"/>
                  </a:cubicBezTo>
                  <a:cubicBezTo>
                    <a:pt x="6035" y="364599"/>
                    <a:pt x="-842" y="385471"/>
                    <a:pt x="-239" y="399587"/>
                  </a:cubicBezTo>
                  <a:cubicBezTo>
                    <a:pt x="1812" y="443745"/>
                    <a:pt x="79994" y="451587"/>
                    <a:pt x="152987" y="541592"/>
                  </a:cubicBezTo>
                  <a:cubicBezTo>
                    <a:pt x="178070" y="573384"/>
                    <a:pt x="198399" y="608661"/>
                    <a:pt x="213312" y="646316"/>
                  </a:cubicBezTo>
                  <a:cubicBezTo>
                    <a:pt x="230854" y="689581"/>
                    <a:pt x="242195" y="735115"/>
                    <a:pt x="246973" y="781565"/>
                  </a:cubicBezTo>
                  <a:cubicBezTo>
                    <a:pt x="259762" y="900767"/>
                    <a:pt x="228393" y="1003319"/>
                    <a:pt x="186648" y="1140016"/>
                  </a:cubicBezTo>
                  <a:cubicBezTo>
                    <a:pt x="185683" y="1143395"/>
                    <a:pt x="180013" y="1163181"/>
                    <a:pt x="171567" y="1190207"/>
                  </a:cubicBezTo>
                  <a:cubicBezTo>
                    <a:pt x="165655" y="1209028"/>
                    <a:pt x="160950" y="1226402"/>
                    <a:pt x="155883" y="1244258"/>
                  </a:cubicBezTo>
                  <a:cubicBezTo>
                    <a:pt x="145688" y="1281647"/>
                    <a:pt x="138147" y="1319700"/>
                    <a:pt x="133321" y="1358151"/>
                  </a:cubicBezTo>
                  <a:cubicBezTo>
                    <a:pt x="127674" y="1400813"/>
                    <a:pt x="130088" y="1444151"/>
                    <a:pt x="140439" y="1485919"/>
                  </a:cubicBezTo>
                  <a:cubicBezTo>
                    <a:pt x="146363" y="1508554"/>
                    <a:pt x="155762" y="1530126"/>
                    <a:pt x="168309" y="1549864"/>
                  </a:cubicBezTo>
                  <a:cubicBezTo>
                    <a:pt x="181509" y="1569796"/>
                    <a:pt x="198991" y="1586530"/>
                    <a:pt x="219465" y="1598848"/>
                  </a:cubicBezTo>
                  <a:cubicBezTo>
                    <a:pt x="256106" y="1620565"/>
                    <a:pt x="300011" y="1626441"/>
                    <a:pt x="341080" y="1615136"/>
                  </a:cubicBezTo>
                  <a:cubicBezTo>
                    <a:pt x="381160" y="1603505"/>
                    <a:pt x="414279" y="1575140"/>
                    <a:pt x="431929" y="1537316"/>
                  </a:cubicBezTo>
                  <a:cubicBezTo>
                    <a:pt x="441099" y="1518447"/>
                    <a:pt x="446432" y="1497936"/>
                    <a:pt x="447614" y="1476991"/>
                  </a:cubicBezTo>
                  <a:cubicBezTo>
                    <a:pt x="449448" y="1454828"/>
                    <a:pt x="444441" y="1432628"/>
                    <a:pt x="433257" y="1413409"/>
                  </a:cubicBezTo>
                  <a:cubicBezTo>
                    <a:pt x="422531" y="1396904"/>
                    <a:pt x="408523" y="1382776"/>
                    <a:pt x="392115" y="1371906"/>
                  </a:cubicBezTo>
                  <a:cubicBezTo>
                    <a:pt x="377179" y="1361409"/>
                    <a:pt x="358767" y="1357090"/>
                    <a:pt x="340718" y="1359841"/>
                  </a:cubicBezTo>
                  <a:cubicBezTo>
                    <a:pt x="357718" y="1362422"/>
                    <a:pt x="373246" y="1370976"/>
                    <a:pt x="384514" y="1383971"/>
                  </a:cubicBezTo>
                  <a:cubicBezTo>
                    <a:pt x="396422" y="1396036"/>
                    <a:pt x="405809" y="1410344"/>
                    <a:pt x="412143" y="1426077"/>
                  </a:cubicBezTo>
                  <a:cubicBezTo>
                    <a:pt x="420299" y="1455613"/>
                    <a:pt x="413941" y="1487271"/>
                    <a:pt x="395011" y="1511377"/>
                  </a:cubicBezTo>
                  <a:cubicBezTo>
                    <a:pt x="379821" y="1534723"/>
                    <a:pt x="355088" y="1550178"/>
                    <a:pt x="327447" y="1553605"/>
                  </a:cubicBezTo>
                  <a:cubicBezTo>
                    <a:pt x="301000" y="1557127"/>
                    <a:pt x="274192" y="1550540"/>
                    <a:pt x="252403" y="1535145"/>
                  </a:cubicBezTo>
                  <a:cubicBezTo>
                    <a:pt x="232218" y="1518206"/>
                    <a:pt x="219031" y="1494389"/>
                    <a:pt x="215363" y="1468305"/>
                  </a:cubicBezTo>
                  <a:cubicBezTo>
                    <a:pt x="210187" y="1437648"/>
                    <a:pt x="210428" y="1406327"/>
                    <a:pt x="216087" y="1375767"/>
                  </a:cubicBezTo>
                  <a:cubicBezTo>
                    <a:pt x="221673" y="1342165"/>
                    <a:pt x="229407" y="1308962"/>
                    <a:pt x="239251" y="1276350"/>
                  </a:cubicBezTo>
                  <a:cubicBezTo>
                    <a:pt x="244078" y="1259942"/>
                    <a:pt x="249266" y="1241965"/>
                    <a:pt x="254333" y="1226522"/>
                  </a:cubicBezTo>
                  <a:cubicBezTo>
                    <a:pt x="263743" y="1197566"/>
                    <a:pt x="269897" y="1176090"/>
                    <a:pt x="270862" y="1173074"/>
                  </a:cubicBezTo>
                  <a:cubicBezTo>
                    <a:pt x="292326" y="1104834"/>
                    <a:pt x="308975" y="1035159"/>
                    <a:pt x="320690" y="964591"/>
                  </a:cubicBezTo>
                  <a:cubicBezTo>
                    <a:pt x="329691" y="910745"/>
                    <a:pt x="333419" y="856163"/>
                    <a:pt x="331790" y="801593"/>
                  </a:cubicBezTo>
                  <a:lnTo>
                    <a:pt x="370639" y="858781"/>
                  </a:lnTo>
                  <a:cubicBezTo>
                    <a:pt x="407920" y="913797"/>
                    <a:pt x="426259" y="941547"/>
                    <a:pt x="439289" y="958196"/>
                  </a:cubicBezTo>
                  <a:cubicBezTo>
                    <a:pt x="461827" y="985282"/>
                    <a:pt x="482385" y="1013949"/>
                    <a:pt x="500821" y="1043979"/>
                  </a:cubicBezTo>
                  <a:cubicBezTo>
                    <a:pt x="517458" y="1072416"/>
                    <a:pt x="529922" y="1103097"/>
                    <a:pt x="537860" y="1135070"/>
                  </a:cubicBezTo>
                  <a:cubicBezTo>
                    <a:pt x="546764" y="1167681"/>
                    <a:pt x="551554" y="1201282"/>
                    <a:pt x="552097" y="1235088"/>
                  </a:cubicBezTo>
                  <a:cubicBezTo>
                    <a:pt x="551916" y="1270403"/>
                    <a:pt x="549008" y="1305656"/>
                    <a:pt x="543410" y="1340536"/>
                  </a:cubicBezTo>
                  <a:cubicBezTo>
                    <a:pt x="536979" y="1380978"/>
                    <a:pt x="534603" y="1421963"/>
                    <a:pt x="536292" y="1462876"/>
                  </a:cubicBezTo>
                  <a:cubicBezTo>
                    <a:pt x="541950" y="1546172"/>
                    <a:pt x="569410" y="1626513"/>
                    <a:pt x="615921" y="1695851"/>
                  </a:cubicBezTo>
                  <a:cubicBezTo>
                    <a:pt x="658619" y="1759783"/>
                    <a:pt x="713816" y="1814414"/>
                    <a:pt x="778195" y="1856436"/>
                  </a:cubicBezTo>
                  <a:cubicBezTo>
                    <a:pt x="728246" y="1800877"/>
                    <a:pt x="686489" y="1738477"/>
                    <a:pt x="654167" y="1671118"/>
                  </a:cubicBezTo>
                  <a:cubicBezTo>
                    <a:pt x="623498" y="1607149"/>
                    <a:pt x="608091" y="1536942"/>
                    <a:pt x="609164" y="1466013"/>
                  </a:cubicBezTo>
                  <a:cubicBezTo>
                    <a:pt x="611614" y="1430915"/>
                    <a:pt x="616778" y="1396072"/>
                    <a:pt x="624608" y="1361771"/>
                  </a:cubicBezTo>
                  <a:cubicBezTo>
                    <a:pt x="633596" y="1322113"/>
                    <a:pt x="639050" y="1281744"/>
                    <a:pt x="640895" y="1241121"/>
                  </a:cubicBezTo>
                  <a:cubicBezTo>
                    <a:pt x="641282" y="1224773"/>
                    <a:pt x="640751" y="1208424"/>
                    <a:pt x="639327" y="1192137"/>
                  </a:cubicBezTo>
                  <a:cubicBezTo>
                    <a:pt x="659307" y="1216086"/>
                    <a:pt x="677416" y="1241543"/>
                    <a:pt x="693499" y="1268267"/>
                  </a:cubicBezTo>
                  <a:cubicBezTo>
                    <a:pt x="727100" y="1330873"/>
                    <a:pt x="745680" y="1400427"/>
                    <a:pt x="747791" y="1471442"/>
                  </a:cubicBezTo>
                  <a:cubicBezTo>
                    <a:pt x="750120" y="1546087"/>
                    <a:pt x="741747" y="1620686"/>
                    <a:pt x="722938" y="1692955"/>
                  </a:cubicBezTo>
                  <a:cubicBezTo>
                    <a:pt x="761171" y="1626139"/>
                    <a:pt x="785434" y="1552253"/>
                    <a:pt x="794241" y="1475785"/>
                  </a:cubicBezTo>
                  <a:cubicBezTo>
                    <a:pt x="803773" y="1392814"/>
                    <a:pt x="791286" y="1308805"/>
                    <a:pt x="758046" y="1232193"/>
                  </a:cubicBezTo>
                  <a:cubicBezTo>
                    <a:pt x="740673" y="1195117"/>
                    <a:pt x="719692" y="1159839"/>
                    <a:pt x="695429" y="1126866"/>
                  </a:cubicBezTo>
                  <a:cubicBezTo>
                    <a:pt x="674460" y="1098428"/>
                    <a:pt x="655699" y="1068410"/>
                    <a:pt x="639327" y="1037102"/>
                  </a:cubicBezTo>
                  <a:cubicBezTo>
                    <a:pt x="624354" y="1006855"/>
                    <a:pt x="613170" y="974882"/>
                    <a:pt x="606028" y="941909"/>
                  </a:cubicBezTo>
                  <a:cubicBezTo>
                    <a:pt x="598354" y="909852"/>
                    <a:pt x="595350" y="876854"/>
                    <a:pt x="597099" y="843941"/>
                  </a:cubicBezTo>
                  <a:cubicBezTo>
                    <a:pt x="599657" y="808759"/>
                    <a:pt x="604736" y="773795"/>
                    <a:pt x="612301" y="739338"/>
                  </a:cubicBezTo>
                  <a:cubicBezTo>
                    <a:pt x="614956" y="725221"/>
                    <a:pt x="617489" y="704831"/>
                    <a:pt x="621350" y="672376"/>
                  </a:cubicBezTo>
                  <a:cubicBezTo>
                    <a:pt x="626659" y="684441"/>
                    <a:pt x="631485" y="694938"/>
                    <a:pt x="635225" y="702660"/>
                  </a:cubicBezTo>
                  <a:cubicBezTo>
                    <a:pt x="643429" y="719672"/>
                    <a:pt x="676970" y="769017"/>
                    <a:pt x="743810" y="867950"/>
                  </a:cubicBezTo>
                  <a:cubicBezTo>
                    <a:pt x="781091" y="922846"/>
                    <a:pt x="799550" y="950595"/>
                    <a:pt x="812460" y="967245"/>
                  </a:cubicBezTo>
                  <a:cubicBezTo>
                    <a:pt x="835069" y="994271"/>
                    <a:pt x="855640" y="1022949"/>
                    <a:pt x="873991" y="1053028"/>
                  </a:cubicBezTo>
                  <a:cubicBezTo>
                    <a:pt x="890713" y="1081477"/>
                    <a:pt x="903237" y="1112206"/>
                    <a:pt x="911151" y="1144239"/>
                  </a:cubicBezTo>
                  <a:cubicBezTo>
                    <a:pt x="919959" y="1176827"/>
                    <a:pt x="924700" y="1210379"/>
                    <a:pt x="925268" y="1244137"/>
                  </a:cubicBezTo>
                  <a:cubicBezTo>
                    <a:pt x="925135" y="1279451"/>
                    <a:pt x="922263" y="1314705"/>
                    <a:pt x="916701" y="1349585"/>
                  </a:cubicBezTo>
                  <a:cubicBezTo>
                    <a:pt x="910174" y="1390015"/>
                    <a:pt x="907749" y="1431000"/>
                    <a:pt x="909462" y="1471924"/>
                  </a:cubicBezTo>
                  <a:cubicBezTo>
                    <a:pt x="915145" y="1555257"/>
                    <a:pt x="942605" y="1635635"/>
                    <a:pt x="989091" y="1705020"/>
                  </a:cubicBezTo>
                  <a:cubicBezTo>
                    <a:pt x="1032067" y="1768917"/>
                    <a:pt x="1087614" y="1823390"/>
                    <a:pt x="1152331" y="1865123"/>
                  </a:cubicBezTo>
                  <a:cubicBezTo>
                    <a:pt x="1102358" y="1809612"/>
                    <a:pt x="1060625" y="1747199"/>
                    <a:pt x="1028423" y="1679804"/>
                  </a:cubicBezTo>
                  <a:cubicBezTo>
                    <a:pt x="997790" y="1615824"/>
                    <a:pt x="982347" y="1545629"/>
                    <a:pt x="983300" y="1474699"/>
                  </a:cubicBezTo>
                  <a:cubicBezTo>
                    <a:pt x="985749" y="1439651"/>
                    <a:pt x="990913" y="1404831"/>
                    <a:pt x="998743" y="1370578"/>
                  </a:cubicBezTo>
                  <a:cubicBezTo>
                    <a:pt x="1007840" y="1330945"/>
                    <a:pt x="1013294" y="1290563"/>
                    <a:pt x="1015031" y="1249928"/>
                  </a:cubicBezTo>
                  <a:cubicBezTo>
                    <a:pt x="1015634" y="1225448"/>
                    <a:pt x="1014307" y="1200968"/>
                    <a:pt x="1011049" y="1176694"/>
                  </a:cubicBezTo>
                  <a:cubicBezTo>
                    <a:pt x="1023718" y="1194550"/>
                    <a:pt x="1036748" y="1211321"/>
                    <a:pt x="1049416" y="1226763"/>
                  </a:cubicBezTo>
                  <a:cubicBezTo>
                    <a:pt x="1072147" y="1253596"/>
                    <a:pt x="1092766" y="1282154"/>
                    <a:pt x="1111068" y="1312184"/>
                  </a:cubicBezTo>
                  <a:cubicBezTo>
                    <a:pt x="1144573" y="1374825"/>
                    <a:pt x="1163165" y="1444356"/>
                    <a:pt x="1165361" y="1515358"/>
                  </a:cubicBezTo>
                  <a:cubicBezTo>
                    <a:pt x="1167641" y="1590053"/>
                    <a:pt x="1159232" y="1664687"/>
                    <a:pt x="1140386" y="1736993"/>
                  </a:cubicBezTo>
                  <a:cubicBezTo>
                    <a:pt x="1178645" y="1670176"/>
                    <a:pt x="1202943" y="1596303"/>
                    <a:pt x="1211811" y="1519823"/>
                  </a:cubicBezTo>
                  <a:cubicBezTo>
                    <a:pt x="1221222" y="1436815"/>
                    <a:pt x="1208747" y="1352794"/>
                    <a:pt x="1175616" y="1276110"/>
                  </a:cubicBezTo>
                  <a:cubicBezTo>
                    <a:pt x="1158267" y="1239057"/>
                    <a:pt x="1137286" y="1203816"/>
                    <a:pt x="1112999" y="1170902"/>
                  </a:cubicBezTo>
                  <a:cubicBezTo>
                    <a:pt x="1092054" y="1142441"/>
                    <a:pt x="1073293" y="1112435"/>
                    <a:pt x="1056897" y="1081139"/>
                  </a:cubicBezTo>
                  <a:cubicBezTo>
                    <a:pt x="1041839" y="1050880"/>
                    <a:pt x="1030607" y="1018859"/>
                    <a:pt x="1023476" y="985826"/>
                  </a:cubicBezTo>
                  <a:cubicBezTo>
                    <a:pt x="1015839" y="953768"/>
                    <a:pt x="1012871" y="920771"/>
                    <a:pt x="1014669" y="887858"/>
                  </a:cubicBezTo>
                  <a:cubicBezTo>
                    <a:pt x="1017155" y="852700"/>
                    <a:pt x="1022234" y="817784"/>
                    <a:pt x="1029871" y="783375"/>
                  </a:cubicBezTo>
                  <a:cubicBezTo>
                    <a:pt x="1031681" y="773602"/>
                    <a:pt x="1033491" y="760934"/>
                    <a:pt x="1035662" y="743560"/>
                  </a:cubicBezTo>
                  <a:cubicBezTo>
                    <a:pt x="1051829" y="771841"/>
                    <a:pt x="1069504" y="799228"/>
                    <a:pt x="1088628" y="825602"/>
                  </a:cubicBezTo>
                  <a:cubicBezTo>
                    <a:pt x="1131494" y="882875"/>
                    <a:pt x="1178307" y="937095"/>
                    <a:pt x="1228702" y="987876"/>
                  </a:cubicBezTo>
                  <a:cubicBezTo>
                    <a:pt x="1230995" y="990169"/>
                    <a:pt x="1246317" y="1006336"/>
                    <a:pt x="1268034" y="1027691"/>
                  </a:cubicBezTo>
                  <a:cubicBezTo>
                    <a:pt x="1280099" y="1039153"/>
                    <a:pt x="1292164" y="1052666"/>
                    <a:pt x="1304229" y="1065093"/>
                  </a:cubicBezTo>
                  <a:cubicBezTo>
                    <a:pt x="1327973" y="1089524"/>
                    <a:pt x="1350100" y="1115488"/>
                    <a:pt x="1370466" y="1142791"/>
                  </a:cubicBezTo>
                  <a:cubicBezTo>
                    <a:pt x="1389589" y="1167078"/>
                    <a:pt x="1404332" y="1194514"/>
                    <a:pt x="1414021" y="1223868"/>
                  </a:cubicBezTo>
                  <a:cubicBezTo>
                    <a:pt x="1422840" y="1248710"/>
                    <a:pt x="1422068" y="1275940"/>
                    <a:pt x="1411849" y="1300240"/>
                  </a:cubicBezTo>
                  <a:cubicBezTo>
                    <a:pt x="1399555" y="1323911"/>
                    <a:pt x="1378791" y="1342093"/>
                    <a:pt x="1353696" y="1351153"/>
                  </a:cubicBezTo>
                  <a:cubicBezTo>
                    <a:pt x="1327587" y="1360805"/>
                    <a:pt x="1298534" y="1358465"/>
                    <a:pt x="1274308" y="1344759"/>
                  </a:cubicBezTo>
                  <a:cubicBezTo>
                    <a:pt x="1246414" y="1332043"/>
                    <a:pt x="1226217" y="1306827"/>
                    <a:pt x="1219895" y="1276833"/>
                  </a:cubicBezTo>
                  <a:cubicBezTo>
                    <a:pt x="1218278" y="1259918"/>
                    <a:pt x="1220040" y="1242858"/>
                    <a:pt x="1225083" y="1226643"/>
                  </a:cubicBezTo>
                  <a:cubicBezTo>
                    <a:pt x="1229257" y="1210053"/>
                    <a:pt x="1239175" y="1195479"/>
                    <a:pt x="1253073" y="1185501"/>
                  </a:cubicBezTo>
                  <a:cubicBezTo>
                    <a:pt x="1235821" y="1191353"/>
                    <a:pt x="1221475" y="1203623"/>
                    <a:pt x="1213018" y="1219765"/>
                  </a:cubicBezTo>
                  <a:cubicBezTo>
                    <a:pt x="1203330" y="1236959"/>
                    <a:pt x="1197333" y="1255985"/>
                    <a:pt x="1195403" y="1275626"/>
                  </a:cubicBezTo>
                  <a:cubicBezTo>
                    <a:pt x="1194413" y="1297815"/>
                    <a:pt x="1200169" y="1319772"/>
                    <a:pt x="1211932" y="1338606"/>
                  </a:cubicBezTo>
                  <a:cubicBezTo>
                    <a:pt x="1222634" y="1356764"/>
                    <a:pt x="1236822" y="1372630"/>
                    <a:pt x="1253677" y="1385298"/>
                  </a:cubicBezTo>
                  <a:cubicBezTo>
                    <a:pt x="1286747" y="1410743"/>
                    <a:pt x="1329180" y="1420672"/>
                    <a:pt x="1370104" y="1412565"/>
                  </a:cubicBezTo>
                  <a:cubicBezTo>
                    <a:pt x="1411813" y="1403769"/>
                    <a:pt x="1448141" y="1378373"/>
                    <a:pt x="1470726" y="1342226"/>
                  </a:cubicBezTo>
                  <a:cubicBezTo>
                    <a:pt x="1483165" y="1321860"/>
                    <a:pt x="1490959" y="1298997"/>
                    <a:pt x="1493529" y="1275265"/>
                  </a:cubicBezTo>
                  <a:cubicBezTo>
                    <a:pt x="1495676" y="1251967"/>
                    <a:pt x="1494168" y="1228477"/>
                    <a:pt x="1489065" y="1205650"/>
                  </a:cubicBezTo>
                  <a:cubicBezTo>
                    <a:pt x="1479027" y="1163821"/>
                    <a:pt x="1461231" y="1124235"/>
                    <a:pt x="1436582" y="1088981"/>
                  </a:cubicBezTo>
                  <a:close/>
                  <a:moveTo>
                    <a:pt x="538584" y="608553"/>
                  </a:moveTo>
                  <a:cubicBezTo>
                    <a:pt x="537136" y="620618"/>
                    <a:pt x="531828" y="651625"/>
                    <a:pt x="521331" y="713519"/>
                  </a:cubicBezTo>
                  <a:cubicBezTo>
                    <a:pt x="506371" y="800869"/>
                    <a:pt x="504199" y="807988"/>
                    <a:pt x="502872" y="833324"/>
                  </a:cubicBezTo>
                  <a:cubicBezTo>
                    <a:pt x="502027" y="851868"/>
                    <a:pt x="502389" y="870447"/>
                    <a:pt x="503958" y="888943"/>
                  </a:cubicBezTo>
                  <a:cubicBezTo>
                    <a:pt x="468848" y="842252"/>
                    <a:pt x="450751" y="818363"/>
                    <a:pt x="444236" y="808591"/>
                  </a:cubicBezTo>
                  <a:cubicBezTo>
                    <a:pt x="391874" y="731374"/>
                    <a:pt x="382463" y="645110"/>
                    <a:pt x="378120" y="605054"/>
                  </a:cubicBezTo>
                  <a:cubicBezTo>
                    <a:pt x="359298" y="434213"/>
                    <a:pt x="435187" y="318390"/>
                    <a:pt x="416728" y="249619"/>
                  </a:cubicBezTo>
                  <a:cubicBezTo>
                    <a:pt x="453224" y="294067"/>
                    <a:pt x="482578" y="343931"/>
                    <a:pt x="503716" y="397415"/>
                  </a:cubicBezTo>
                  <a:cubicBezTo>
                    <a:pt x="518195" y="434455"/>
                    <a:pt x="548960" y="515531"/>
                    <a:pt x="538584" y="608553"/>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0" name="任意多边形: 形状 49">
              <a:extLst>
                <a:ext uri="{FF2B5EF4-FFF2-40B4-BE49-F238E27FC236}">
                  <a16:creationId xmlns:a16="http://schemas.microsoft.com/office/drawing/2014/main" id="{88A29947-5662-3E27-7494-8C2A9DA21F77}"/>
                </a:ext>
              </a:extLst>
            </p:cNvPr>
            <p:cNvSpPr/>
            <p:nvPr/>
          </p:nvSpPr>
          <p:spPr>
            <a:xfrm>
              <a:off x="1245737" y="2710132"/>
              <a:ext cx="1229218" cy="506371"/>
            </a:xfrm>
            <a:custGeom>
              <a:avLst/>
              <a:gdLst>
                <a:gd name="connsiteX0" fmla="*/ 62813 w 1229218"/>
                <a:gd name="connsiteY0" fmla="*/ 256394 h 506371"/>
                <a:gd name="connsiteX1" fmla="*/ 4539 w 1229218"/>
                <a:gd name="connsiteY1" fmla="*/ 410826 h 506371"/>
                <a:gd name="connsiteX2" fmla="*/ 120725 w 1229218"/>
                <a:gd name="connsiteY2" fmla="*/ 505777 h 506371"/>
                <a:gd name="connsiteX3" fmla="*/ 280948 w 1229218"/>
                <a:gd name="connsiteY3" fmla="*/ 432422 h 506371"/>
                <a:gd name="connsiteX4" fmla="*/ 429468 w 1229218"/>
                <a:gd name="connsiteY4" fmla="*/ 487921 h 506371"/>
                <a:gd name="connsiteX5" fmla="*/ 546861 w 1229218"/>
                <a:gd name="connsiteY5" fmla="*/ 391401 h 506371"/>
                <a:gd name="connsiteX6" fmla="*/ 688504 w 1229218"/>
                <a:gd name="connsiteY6" fmla="*/ 439661 h 506371"/>
                <a:gd name="connsiteX7" fmla="*/ 785024 w 1229218"/>
                <a:gd name="connsiteY7" fmla="*/ 342417 h 506371"/>
                <a:gd name="connsiteX8" fmla="*/ 942955 w 1229218"/>
                <a:gd name="connsiteY8" fmla="*/ 362445 h 506371"/>
                <a:gd name="connsiteX9" fmla="*/ 1015345 w 1229218"/>
                <a:gd name="connsiteY9" fmla="*/ 251326 h 506371"/>
                <a:gd name="connsiteX10" fmla="*/ 1180635 w 1229218"/>
                <a:gd name="connsiteY10" fmla="*/ 238537 h 506371"/>
                <a:gd name="connsiteX11" fmla="*/ 1228895 w 1229218"/>
                <a:gd name="connsiteY11" fmla="*/ 128143 h 506371"/>
                <a:gd name="connsiteX12" fmla="*/ 1121999 w 1229218"/>
                <a:gd name="connsiteY12" fmla="*/ 977 h 506371"/>
                <a:gd name="connsiteX13" fmla="*/ 620337 w 1229218"/>
                <a:gd name="connsiteY13" fmla="*/ 260978 h 506371"/>
                <a:gd name="connsiteX14" fmla="*/ 62813 w 1229218"/>
                <a:gd name="connsiteY14" fmla="*/ 256394 h 5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9218" h="506371">
                  <a:moveTo>
                    <a:pt x="62813" y="256394"/>
                  </a:moveTo>
                  <a:cubicBezTo>
                    <a:pt x="12297" y="290067"/>
                    <a:pt x="-11133" y="352177"/>
                    <a:pt x="4539" y="410826"/>
                  </a:cubicBezTo>
                  <a:cubicBezTo>
                    <a:pt x="27583" y="488766"/>
                    <a:pt x="114813" y="504691"/>
                    <a:pt x="120725" y="505777"/>
                  </a:cubicBezTo>
                  <a:cubicBezTo>
                    <a:pt x="183849" y="514573"/>
                    <a:pt x="246358" y="485954"/>
                    <a:pt x="280948" y="432422"/>
                  </a:cubicBezTo>
                  <a:cubicBezTo>
                    <a:pt x="316769" y="476423"/>
                    <a:pt x="373571" y="497645"/>
                    <a:pt x="429468" y="487921"/>
                  </a:cubicBezTo>
                  <a:cubicBezTo>
                    <a:pt x="513199" y="472840"/>
                    <a:pt x="545051" y="395624"/>
                    <a:pt x="546861" y="391401"/>
                  </a:cubicBezTo>
                  <a:cubicBezTo>
                    <a:pt x="580389" y="434062"/>
                    <a:pt x="635900" y="452981"/>
                    <a:pt x="688504" y="439661"/>
                  </a:cubicBezTo>
                  <a:cubicBezTo>
                    <a:pt x="735762" y="426848"/>
                    <a:pt x="772573" y="389772"/>
                    <a:pt x="785024" y="342417"/>
                  </a:cubicBezTo>
                  <a:cubicBezTo>
                    <a:pt x="828590" y="380807"/>
                    <a:pt x="891184" y="388746"/>
                    <a:pt x="942955" y="362445"/>
                  </a:cubicBezTo>
                  <a:cubicBezTo>
                    <a:pt x="1006658" y="328663"/>
                    <a:pt x="1015345" y="256997"/>
                    <a:pt x="1015345" y="251326"/>
                  </a:cubicBezTo>
                  <a:cubicBezTo>
                    <a:pt x="1067888" y="281212"/>
                    <a:pt x="1133316" y="276144"/>
                    <a:pt x="1180635" y="238537"/>
                  </a:cubicBezTo>
                  <a:cubicBezTo>
                    <a:pt x="1212318" y="210740"/>
                    <a:pt x="1230005" y="170286"/>
                    <a:pt x="1228895" y="128143"/>
                  </a:cubicBezTo>
                  <a:cubicBezTo>
                    <a:pt x="1223273" y="67612"/>
                    <a:pt x="1180671" y="16927"/>
                    <a:pt x="1121999" y="977"/>
                  </a:cubicBezTo>
                  <a:cubicBezTo>
                    <a:pt x="978570" y="127383"/>
                    <a:pt x="806319" y="216663"/>
                    <a:pt x="620337" y="260978"/>
                  </a:cubicBezTo>
                  <a:cubicBezTo>
                    <a:pt x="436852" y="304448"/>
                    <a:pt x="245562" y="302868"/>
                    <a:pt x="62813" y="256394"/>
                  </a:cubicBezTo>
                  <a:close/>
                </a:path>
              </a:pathLst>
            </a:custGeom>
            <a:solidFill>
              <a:srgbClr val="FF9EC3"/>
            </a:solidFill>
            <a:ln w="12025" cap="flat">
              <a:noFill/>
              <a:prstDash val="solid"/>
              <a:miter/>
            </a:ln>
          </p:spPr>
          <p:txBody>
            <a:bodyPr rtlCol="0" anchor="ctr"/>
            <a:lstStyle/>
            <a:p>
              <a:endParaRPr lang="zh-CN" altLang="en-US">
                <a:cs typeface="+mn-ea"/>
                <a:sym typeface="+mn-lt"/>
              </a:endParaRPr>
            </a:p>
          </p:txBody>
        </p:sp>
        <p:sp>
          <p:nvSpPr>
            <p:cNvPr id="51" name="任意多边形: 形状 50">
              <a:extLst>
                <a:ext uri="{FF2B5EF4-FFF2-40B4-BE49-F238E27FC236}">
                  <a16:creationId xmlns:a16="http://schemas.microsoft.com/office/drawing/2014/main" id="{1A03E050-A8B3-BC0A-DB51-B3774BCF90BC}"/>
                </a:ext>
              </a:extLst>
            </p:cNvPr>
            <p:cNvSpPr/>
            <p:nvPr/>
          </p:nvSpPr>
          <p:spPr>
            <a:xfrm>
              <a:off x="1066727" y="2001620"/>
              <a:ext cx="1515912" cy="1108263"/>
            </a:xfrm>
            <a:custGeom>
              <a:avLst/>
              <a:gdLst>
                <a:gd name="connsiteX0" fmla="*/ 1484156 w 1515912"/>
                <a:gd name="connsiteY0" fmla="*/ 709249 h 1108263"/>
                <a:gd name="connsiteX1" fmla="*/ 828906 w 1515912"/>
                <a:gd name="connsiteY1" fmla="*/ 1057082 h 1108263"/>
                <a:gd name="connsiteX2" fmla="*/ 6797 w 1515912"/>
                <a:gd name="connsiteY2" fmla="*/ 976367 h 1108263"/>
                <a:gd name="connsiteX3" fmla="*/ 67122 w 1515912"/>
                <a:gd name="connsiteY3" fmla="*/ 777657 h 1108263"/>
                <a:gd name="connsiteX4" fmla="*/ 192839 w 1515912"/>
                <a:gd name="connsiteY4" fmla="*/ 236300 h 1108263"/>
                <a:gd name="connsiteX5" fmla="*/ 192839 w 1515912"/>
                <a:gd name="connsiteY5" fmla="*/ 236300 h 1108263"/>
                <a:gd name="connsiteX6" fmla="*/ 280069 w 1515912"/>
                <a:gd name="connsiteY6" fmla="*/ 161015 h 1108263"/>
                <a:gd name="connsiteX7" fmla="*/ 581694 w 1515912"/>
                <a:gd name="connsiteY7" fmla="*/ 29506 h 1108263"/>
                <a:gd name="connsiteX8" fmla="*/ 1377984 w 1515912"/>
                <a:gd name="connsiteY8" fmla="*/ 444663 h 1108263"/>
                <a:gd name="connsiteX9" fmla="*/ 1381845 w 1515912"/>
                <a:gd name="connsiteY9" fmla="*/ 457814 h 1108263"/>
                <a:gd name="connsiteX10" fmla="*/ 1514560 w 1515912"/>
                <a:gd name="connsiteY10" fmla="*/ 605731 h 1108263"/>
                <a:gd name="connsiteX11" fmla="*/ 1484156 w 1515912"/>
                <a:gd name="connsiteY11" fmla="*/ 709249 h 110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5912" h="1108263">
                  <a:moveTo>
                    <a:pt x="1484156" y="709249"/>
                  </a:moveTo>
                  <a:cubicBezTo>
                    <a:pt x="1385826" y="854029"/>
                    <a:pt x="1079617" y="995430"/>
                    <a:pt x="828906" y="1057082"/>
                  </a:cubicBezTo>
                  <a:cubicBezTo>
                    <a:pt x="511114" y="1135264"/>
                    <a:pt x="67122" y="1138521"/>
                    <a:pt x="6797" y="976367"/>
                  </a:cubicBezTo>
                  <a:cubicBezTo>
                    <a:pt x="-17333" y="912061"/>
                    <a:pt x="24653" y="835569"/>
                    <a:pt x="67122" y="777657"/>
                  </a:cubicBezTo>
                  <a:cubicBezTo>
                    <a:pt x="15242" y="522482"/>
                    <a:pt x="83530" y="351159"/>
                    <a:pt x="192839" y="236300"/>
                  </a:cubicBezTo>
                  <a:lnTo>
                    <a:pt x="192839" y="236300"/>
                  </a:lnTo>
                  <a:cubicBezTo>
                    <a:pt x="219406" y="208442"/>
                    <a:pt x="248628" y="183227"/>
                    <a:pt x="280069" y="161015"/>
                  </a:cubicBezTo>
                  <a:cubicBezTo>
                    <a:pt x="380571" y="89590"/>
                    <a:pt x="494826" y="50499"/>
                    <a:pt x="581694" y="29506"/>
                  </a:cubicBezTo>
                  <a:cubicBezTo>
                    <a:pt x="800432" y="-23700"/>
                    <a:pt x="1228861" y="-55914"/>
                    <a:pt x="1377984" y="444663"/>
                  </a:cubicBezTo>
                  <a:cubicBezTo>
                    <a:pt x="1379311" y="449006"/>
                    <a:pt x="1380638" y="453350"/>
                    <a:pt x="1381845" y="457814"/>
                  </a:cubicBezTo>
                  <a:cubicBezTo>
                    <a:pt x="1439033" y="488821"/>
                    <a:pt x="1506959" y="537805"/>
                    <a:pt x="1514560" y="605731"/>
                  </a:cubicBezTo>
                  <a:cubicBezTo>
                    <a:pt x="1519386" y="639633"/>
                    <a:pt x="1507803" y="674501"/>
                    <a:pt x="1484156" y="709249"/>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C2B3108B-E9AF-7188-282D-337D1401ABCE}"/>
                </a:ext>
              </a:extLst>
            </p:cNvPr>
            <p:cNvSpPr/>
            <p:nvPr/>
          </p:nvSpPr>
          <p:spPr>
            <a:xfrm>
              <a:off x="1347311" y="2001500"/>
              <a:ext cx="1098156" cy="490856"/>
            </a:xfrm>
            <a:custGeom>
              <a:avLst/>
              <a:gdLst>
                <a:gd name="connsiteX0" fmla="*/ 1097882 w 1098156"/>
                <a:gd name="connsiteY0" fmla="*/ 444663 h 490856"/>
                <a:gd name="connsiteX1" fmla="*/ 550493 w 1098156"/>
                <a:gd name="connsiteY1" fmla="*/ 464450 h 490856"/>
                <a:gd name="connsiteX2" fmla="*/ -274 w 1098156"/>
                <a:gd name="connsiteY2" fmla="*/ 161015 h 490856"/>
                <a:gd name="connsiteX3" fmla="*/ 301351 w 1098156"/>
                <a:gd name="connsiteY3" fmla="*/ 29506 h 490856"/>
                <a:gd name="connsiteX4" fmla="*/ 1097882 w 1098156"/>
                <a:gd name="connsiteY4" fmla="*/ 444663 h 49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56" h="490856">
                  <a:moveTo>
                    <a:pt x="1097882" y="444663"/>
                  </a:moveTo>
                  <a:cubicBezTo>
                    <a:pt x="963599" y="497629"/>
                    <a:pt x="763923" y="508487"/>
                    <a:pt x="550493" y="464450"/>
                  </a:cubicBezTo>
                  <a:cubicBezTo>
                    <a:pt x="290251" y="410640"/>
                    <a:pt x="81044" y="289869"/>
                    <a:pt x="-274" y="161015"/>
                  </a:cubicBezTo>
                  <a:cubicBezTo>
                    <a:pt x="100228" y="89590"/>
                    <a:pt x="214483" y="50499"/>
                    <a:pt x="301351" y="29506"/>
                  </a:cubicBezTo>
                  <a:cubicBezTo>
                    <a:pt x="519969" y="-23700"/>
                    <a:pt x="948397" y="-55914"/>
                    <a:pt x="1097882" y="444663"/>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grpSp>
          <p:nvGrpSpPr>
            <p:cNvPr id="53" name="组合 52">
              <a:extLst>
                <a:ext uri="{FF2B5EF4-FFF2-40B4-BE49-F238E27FC236}">
                  <a16:creationId xmlns:a16="http://schemas.microsoft.com/office/drawing/2014/main" id="{7C9D58DA-1479-E474-1D74-4E8808AFD2A8}"/>
                </a:ext>
              </a:extLst>
            </p:cNvPr>
            <p:cNvGrpSpPr/>
            <p:nvPr/>
          </p:nvGrpSpPr>
          <p:grpSpPr>
            <a:xfrm>
              <a:off x="1831799" y="2043503"/>
              <a:ext cx="400675" cy="245016"/>
              <a:chOff x="1831799" y="2043503"/>
              <a:chExt cx="400675" cy="245016"/>
            </a:xfrm>
            <a:solidFill>
              <a:srgbClr val="999999"/>
            </a:solidFill>
          </p:grpSpPr>
          <p:sp>
            <p:nvSpPr>
              <p:cNvPr id="65" name="任意多边形: 形状 64">
                <a:extLst>
                  <a:ext uri="{FF2B5EF4-FFF2-40B4-BE49-F238E27FC236}">
                    <a16:creationId xmlns:a16="http://schemas.microsoft.com/office/drawing/2014/main" id="{0FB2112E-2129-49EF-8B8E-0E76E43AF08F}"/>
                  </a:ext>
                </a:extLst>
              </p:cNvPr>
              <p:cNvSpPr/>
              <p:nvPr/>
            </p:nvSpPr>
            <p:spPr>
              <a:xfrm>
                <a:off x="2078682" y="2075987"/>
                <a:ext cx="67099" cy="67063"/>
              </a:xfrm>
              <a:custGeom>
                <a:avLst/>
                <a:gdLst>
                  <a:gd name="connsiteX0" fmla="*/ 2028 w 67099"/>
                  <a:gd name="connsiteY0" fmla="*/ 22341 h 67063"/>
                  <a:gd name="connsiteX1" fmla="*/ 45462 w 67099"/>
                  <a:gd name="connsiteY1" fmla="*/ 3278 h 67063"/>
                  <a:gd name="connsiteX2" fmla="*/ 64524 w 67099"/>
                  <a:gd name="connsiteY2" fmla="*/ 46713 h 67063"/>
                  <a:gd name="connsiteX3" fmla="*/ 21090 w 67099"/>
                  <a:gd name="connsiteY3" fmla="*/ 65775 h 67063"/>
                  <a:gd name="connsiteX4" fmla="*/ 2028 w 67099"/>
                  <a:gd name="connsiteY4" fmla="*/ 22341 h 67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99" h="67063">
                    <a:moveTo>
                      <a:pt x="2028" y="22341"/>
                    </a:moveTo>
                    <a:cubicBezTo>
                      <a:pt x="8760" y="5088"/>
                      <a:pt x="28208" y="-3454"/>
                      <a:pt x="45462" y="3278"/>
                    </a:cubicBezTo>
                    <a:cubicBezTo>
                      <a:pt x="62715" y="10011"/>
                      <a:pt x="71257" y="29460"/>
                      <a:pt x="64524" y="46713"/>
                    </a:cubicBezTo>
                    <a:cubicBezTo>
                      <a:pt x="57744" y="63917"/>
                      <a:pt x="38343" y="72435"/>
                      <a:pt x="21090" y="65775"/>
                    </a:cubicBezTo>
                    <a:cubicBezTo>
                      <a:pt x="3837" y="59043"/>
                      <a:pt x="-4705" y="39594"/>
                      <a:pt x="2028" y="22341"/>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6" name="任意多边形: 形状 65">
                <a:extLst>
                  <a:ext uri="{FF2B5EF4-FFF2-40B4-BE49-F238E27FC236}">
                    <a16:creationId xmlns:a16="http://schemas.microsoft.com/office/drawing/2014/main" id="{AF0FA000-A0D5-5D2F-0A95-319C8C2C46BE}"/>
                  </a:ext>
                </a:extLst>
              </p:cNvPr>
              <p:cNvSpPr/>
              <p:nvPr/>
            </p:nvSpPr>
            <p:spPr>
              <a:xfrm>
                <a:off x="1972148" y="2043503"/>
                <a:ext cx="66978" cy="67158"/>
              </a:xfrm>
              <a:custGeom>
                <a:avLst/>
                <a:gdLst>
                  <a:gd name="connsiteX0" fmla="*/ 64404 w 66978"/>
                  <a:gd name="connsiteY0" fmla="*/ 46742 h 67158"/>
                  <a:gd name="connsiteX1" fmla="*/ 21392 w 66978"/>
                  <a:gd name="connsiteY1" fmla="*/ 65925 h 67158"/>
                  <a:gd name="connsiteX2" fmla="*/ 21090 w 66978"/>
                  <a:gd name="connsiteY2" fmla="*/ 65805 h 67158"/>
                  <a:gd name="connsiteX3" fmla="*/ 2027 w 66978"/>
                  <a:gd name="connsiteY3" fmla="*/ 22371 h 67158"/>
                  <a:gd name="connsiteX4" fmla="*/ 45039 w 66978"/>
                  <a:gd name="connsiteY4" fmla="*/ 3188 h 67158"/>
                  <a:gd name="connsiteX5" fmla="*/ 45341 w 66978"/>
                  <a:gd name="connsiteY5" fmla="*/ 3308 h 67158"/>
                  <a:gd name="connsiteX6" fmla="*/ 64404 w 66978"/>
                  <a:gd name="connsiteY6" fmla="*/ 46742 h 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78" h="67158">
                    <a:moveTo>
                      <a:pt x="64404" y="46742"/>
                    </a:moveTo>
                    <a:cubicBezTo>
                      <a:pt x="57828" y="63911"/>
                      <a:pt x="38573" y="72501"/>
                      <a:pt x="21392" y="65925"/>
                    </a:cubicBezTo>
                    <a:cubicBezTo>
                      <a:pt x="21295" y="65889"/>
                      <a:pt x="21187" y="65841"/>
                      <a:pt x="21090" y="65805"/>
                    </a:cubicBezTo>
                    <a:cubicBezTo>
                      <a:pt x="3837" y="59072"/>
                      <a:pt x="-4705" y="39624"/>
                      <a:pt x="2027" y="22371"/>
                    </a:cubicBezTo>
                    <a:cubicBezTo>
                      <a:pt x="8603" y="5203"/>
                      <a:pt x="27859" y="-3388"/>
                      <a:pt x="45039" y="3188"/>
                    </a:cubicBezTo>
                    <a:cubicBezTo>
                      <a:pt x="45136" y="3224"/>
                      <a:pt x="45244" y="3272"/>
                      <a:pt x="45341" y="3308"/>
                    </a:cubicBezTo>
                    <a:cubicBezTo>
                      <a:pt x="62594" y="10041"/>
                      <a:pt x="71136" y="29490"/>
                      <a:pt x="64404" y="46742"/>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7" name="任意多边形: 形状 66">
                <a:extLst>
                  <a:ext uri="{FF2B5EF4-FFF2-40B4-BE49-F238E27FC236}">
                    <a16:creationId xmlns:a16="http://schemas.microsoft.com/office/drawing/2014/main" id="{AFFAA4FE-861B-B3F6-6D38-E7A0037139F5}"/>
                  </a:ext>
                </a:extLst>
              </p:cNvPr>
              <p:cNvSpPr/>
              <p:nvPr/>
            </p:nvSpPr>
            <p:spPr>
              <a:xfrm>
                <a:off x="1997332" y="2184549"/>
                <a:ext cx="51400" cy="51391"/>
              </a:xfrm>
              <a:custGeom>
                <a:avLst/>
                <a:gdLst>
                  <a:gd name="connsiteX0" fmla="*/ 1456 w 51400"/>
                  <a:gd name="connsiteY0" fmla="*/ 17418 h 51391"/>
                  <a:gd name="connsiteX1" fmla="*/ 34756 w 51400"/>
                  <a:gd name="connsiteY1" fmla="*/ 2698 h 51391"/>
                  <a:gd name="connsiteX2" fmla="*/ 49366 w 51400"/>
                  <a:gd name="connsiteY2" fmla="*/ 35973 h 51391"/>
                  <a:gd name="connsiteX3" fmla="*/ 49354 w 51400"/>
                  <a:gd name="connsiteY3" fmla="*/ 35998 h 51391"/>
                  <a:gd name="connsiteX4" fmla="*/ 16079 w 51400"/>
                  <a:gd name="connsiteY4" fmla="*/ 50608 h 51391"/>
                  <a:gd name="connsiteX5" fmla="*/ 16055 w 51400"/>
                  <a:gd name="connsiteY5" fmla="*/ 50597 h 51391"/>
                  <a:gd name="connsiteX6" fmla="*/ 1456 w 51400"/>
                  <a:gd name="connsiteY6" fmla="*/ 1741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0" h="51391">
                    <a:moveTo>
                      <a:pt x="1456" y="17418"/>
                    </a:moveTo>
                    <a:cubicBezTo>
                      <a:pt x="6620" y="4194"/>
                      <a:pt x="21496" y="-2393"/>
                      <a:pt x="34756" y="2698"/>
                    </a:cubicBezTo>
                    <a:cubicBezTo>
                      <a:pt x="47979" y="7850"/>
                      <a:pt x="54518" y="22750"/>
                      <a:pt x="49366" y="35973"/>
                    </a:cubicBezTo>
                    <a:cubicBezTo>
                      <a:pt x="49354" y="35986"/>
                      <a:pt x="49354" y="35998"/>
                      <a:pt x="49354" y="35998"/>
                    </a:cubicBezTo>
                    <a:cubicBezTo>
                      <a:pt x="44202" y="49221"/>
                      <a:pt x="29302" y="55760"/>
                      <a:pt x="16079" y="50608"/>
                    </a:cubicBezTo>
                    <a:cubicBezTo>
                      <a:pt x="16067" y="50608"/>
                      <a:pt x="16067" y="50597"/>
                      <a:pt x="16055" y="50597"/>
                    </a:cubicBezTo>
                    <a:cubicBezTo>
                      <a:pt x="2892" y="45432"/>
                      <a:pt x="-3635" y="30617"/>
                      <a:pt x="1456" y="17418"/>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8" name="任意多边形: 形状 67">
                <a:extLst>
                  <a:ext uri="{FF2B5EF4-FFF2-40B4-BE49-F238E27FC236}">
                    <a16:creationId xmlns:a16="http://schemas.microsoft.com/office/drawing/2014/main" id="{434C843C-852B-9ECC-339C-78D598C628E8}"/>
                  </a:ext>
                </a:extLst>
              </p:cNvPr>
              <p:cNvSpPr/>
              <p:nvPr/>
            </p:nvSpPr>
            <p:spPr>
              <a:xfrm>
                <a:off x="1831799" y="2104193"/>
                <a:ext cx="103381" cy="103354"/>
              </a:xfrm>
              <a:custGeom>
                <a:avLst/>
                <a:gdLst>
                  <a:gd name="connsiteX0" fmla="*/ 3267 w 103381"/>
                  <a:gd name="connsiteY0" fmla="*/ 33829 h 103354"/>
                  <a:gd name="connsiteX1" fmla="*/ 70107 w 103381"/>
                  <a:gd name="connsiteY1" fmla="*/ 4511 h 103354"/>
                  <a:gd name="connsiteX2" fmla="*/ 99606 w 103381"/>
                  <a:gd name="connsiteY2" fmla="*/ 71315 h 103354"/>
                  <a:gd name="connsiteX3" fmla="*/ 99546 w 103381"/>
                  <a:gd name="connsiteY3" fmla="*/ 71472 h 103354"/>
                  <a:gd name="connsiteX4" fmla="*/ 32585 w 103381"/>
                  <a:gd name="connsiteY4" fmla="*/ 100791 h 103354"/>
                  <a:gd name="connsiteX5" fmla="*/ 3267 w 103381"/>
                  <a:gd name="connsiteY5" fmla="*/ 33829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81" h="103354">
                    <a:moveTo>
                      <a:pt x="3267" y="33829"/>
                    </a:moveTo>
                    <a:cubicBezTo>
                      <a:pt x="13643" y="7287"/>
                      <a:pt x="43552" y="-5828"/>
                      <a:pt x="70107" y="4511"/>
                    </a:cubicBezTo>
                    <a:cubicBezTo>
                      <a:pt x="96699" y="14815"/>
                      <a:pt x="109910" y="44724"/>
                      <a:pt x="99606" y="71315"/>
                    </a:cubicBezTo>
                    <a:cubicBezTo>
                      <a:pt x="99582" y="71364"/>
                      <a:pt x="99570" y="71424"/>
                      <a:pt x="99546" y="71472"/>
                    </a:cubicBezTo>
                    <a:cubicBezTo>
                      <a:pt x="89122" y="98028"/>
                      <a:pt x="59176" y="111142"/>
                      <a:pt x="32585" y="100791"/>
                    </a:cubicBezTo>
                    <a:cubicBezTo>
                      <a:pt x="6030" y="90366"/>
                      <a:pt x="-7085" y="60421"/>
                      <a:pt x="3267" y="33829"/>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9" name="任意多边形: 形状 68">
                <a:extLst>
                  <a:ext uri="{FF2B5EF4-FFF2-40B4-BE49-F238E27FC236}">
                    <a16:creationId xmlns:a16="http://schemas.microsoft.com/office/drawing/2014/main" id="{4A0C62F3-60C1-DFBC-4DC3-C7EE8E142126}"/>
                  </a:ext>
                </a:extLst>
              </p:cNvPr>
              <p:cNvSpPr/>
              <p:nvPr/>
            </p:nvSpPr>
            <p:spPr>
              <a:xfrm>
                <a:off x="2129060" y="2185142"/>
                <a:ext cx="103414" cy="103376"/>
              </a:xfrm>
              <a:custGeom>
                <a:avLst/>
                <a:gdLst>
                  <a:gd name="connsiteX0" fmla="*/ 3288 w 103414"/>
                  <a:gd name="connsiteY0" fmla="*/ 33836 h 103376"/>
                  <a:gd name="connsiteX1" fmla="*/ 70248 w 103414"/>
                  <a:gd name="connsiteY1" fmla="*/ 4518 h 103376"/>
                  <a:gd name="connsiteX2" fmla="*/ 99639 w 103414"/>
                  <a:gd name="connsiteY2" fmla="*/ 71189 h 103376"/>
                  <a:gd name="connsiteX3" fmla="*/ 99566 w 103414"/>
                  <a:gd name="connsiteY3" fmla="*/ 71358 h 103376"/>
                  <a:gd name="connsiteX4" fmla="*/ 32967 w 103414"/>
                  <a:gd name="connsiteY4" fmla="*/ 100893 h 103376"/>
                  <a:gd name="connsiteX5" fmla="*/ 32726 w 103414"/>
                  <a:gd name="connsiteY5" fmla="*/ 100797 h 103376"/>
                  <a:gd name="connsiteX6" fmla="*/ 3227 w 103414"/>
                  <a:gd name="connsiteY6" fmla="*/ 33993 h 103376"/>
                  <a:gd name="connsiteX7" fmla="*/ 3288 w 103414"/>
                  <a:gd name="connsiteY7" fmla="*/ 33836 h 10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14" h="103376">
                    <a:moveTo>
                      <a:pt x="3288" y="33836"/>
                    </a:moveTo>
                    <a:cubicBezTo>
                      <a:pt x="13712" y="7281"/>
                      <a:pt x="43657" y="-5834"/>
                      <a:pt x="70248" y="4518"/>
                    </a:cubicBezTo>
                    <a:cubicBezTo>
                      <a:pt x="96767" y="14809"/>
                      <a:pt x="109930" y="44658"/>
                      <a:pt x="99639" y="71189"/>
                    </a:cubicBezTo>
                    <a:cubicBezTo>
                      <a:pt x="99614" y="71250"/>
                      <a:pt x="99590" y="71298"/>
                      <a:pt x="99566" y="71358"/>
                    </a:cubicBezTo>
                    <a:cubicBezTo>
                      <a:pt x="89323" y="97901"/>
                      <a:pt x="59511" y="111124"/>
                      <a:pt x="32967" y="100893"/>
                    </a:cubicBezTo>
                    <a:cubicBezTo>
                      <a:pt x="32883" y="100857"/>
                      <a:pt x="32811" y="100833"/>
                      <a:pt x="32726" y="100797"/>
                    </a:cubicBezTo>
                    <a:cubicBezTo>
                      <a:pt x="6135" y="90493"/>
                      <a:pt x="-7076" y="60584"/>
                      <a:pt x="3227" y="33993"/>
                    </a:cubicBezTo>
                    <a:cubicBezTo>
                      <a:pt x="3251" y="33944"/>
                      <a:pt x="3263" y="33885"/>
                      <a:pt x="3288" y="33836"/>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grpSp>
        <p:sp>
          <p:nvSpPr>
            <p:cNvPr id="54" name="任意多边形: 形状 53">
              <a:extLst>
                <a:ext uri="{FF2B5EF4-FFF2-40B4-BE49-F238E27FC236}">
                  <a16:creationId xmlns:a16="http://schemas.microsoft.com/office/drawing/2014/main" id="{E0DB667E-C0D6-AEF0-8BB7-84CC369ACDFB}"/>
                </a:ext>
              </a:extLst>
            </p:cNvPr>
            <p:cNvSpPr/>
            <p:nvPr/>
          </p:nvSpPr>
          <p:spPr>
            <a:xfrm>
              <a:off x="1485085" y="2356858"/>
              <a:ext cx="194744" cy="194658"/>
            </a:xfrm>
            <a:custGeom>
              <a:avLst/>
              <a:gdLst>
                <a:gd name="connsiteX0" fmla="*/ 191688 w 194744"/>
                <a:gd name="connsiteY0" fmla="*/ 75308 h 194658"/>
                <a:gd name="connsiteX1" fmla="*/ 120215 w 194744"/>
                <a:gd name="connsiteY1" fmla="*/ 192798 h 194658"/>
                <a:gd name="connsiteX2" fmla="*/ 120143 w 194744"/>
                <a:gd name="connsiteY2" fmla="*/ 192821 h 194658"/>
                <a:gd name="connsiteX3" fmla="*/ 2557 w 194744"/>
                <a:gd name="connsiteY3" fmla="*/ 121493 h 194658"/>
                <a:gd name="connsiteX4" fmla="*/ 2509 w 194744"/>
                <a:gd name="connsiteY4" fmla="*/ 121276 h 194658"/>
                <a:gd name="connsiteX5" fmla="*/ 73982 w 194744"/>
                <a:gd name="connsiteY5" fmla="*/ 3787 h 194658"/>
                <a:gd name="connsiteX6" fmla="*/ 74055 w 194744"/>
                <a:gd name="connsiteY6" fmla="*/ 3763 h 194658"/>
                <a:gd name="connsiteX7" fmla="*/ 191688 w 194744"/>
                <a:gd name="connsiteY7" fmla="*/ 75308 h 19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744" h="194658">
                  <a:moveTo>
                    <a:pt x="191688" y="75308"/>
                  </a:moveTo>
                  <a:cubicBezTo>
                    <a:pt x="204393" y="127490"/>
                    <a:pt x="172396" y="180093"/>
                    <a:pt x="120215" y="192798"/>
                  </a:cubicBezTo>
                  <a:cubicBezTo>
                    <a:pt x="120191" y="192810"/>
                    <a:pt x="120167" y="192810"/>
                    <a:pt x="120143" y="192821"/>
                  </a:cubicBezTo>
                  <a:cubicBezTo>
                    <a:pt x="67974" y="205598"/>
                    <a:pt x="15334" y="173663"/>
                    <a:pt x="2557" y="121493"/>
                  </a:cubicBezTo>
                  <a:cubicBezTo>
                    <a:pt x="2545" y="121421"/>
                    <a:pt x="2521" y="121349"/>
                    <a:pt x="2509" y="121276"/>
                  </a:cubicBezTo>
                  <a:cubicBezTo>
                    <a:pt x="-10195" y="69095"/>
                    <a:pt x="21801" y="16492"/>
                    <a:pt x="73982" y="3787"/>
                  </a:cubicBezTo>
                  <a:cubicBezTo>
                    <a:pt x="74006" y="3776"/>
                    <a:pt x="74031" y="3763"/>
                    <a:pt x="74055" y="3763"/>
                  </a:cubicBezTo>
                  <a:cubicBezTo>
                    <a:pt x="126296" y="-8954"/>
                    <a:pt x="178960" y="23067"/>
                    <a:pt x="191688" y="7530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B17AC8C0-2F95-2D67-F8B8-D5CA7CC8CE69}"/>
                </a:ext>
              </a:extLst>
            </p:cNvPr>
            <p:cNvSpPr/>
            <p:nvPr/>
          </p:nvSpPr>
          <p:spPr>
            <a:xfrm>
              <a:off x="1511576" y="2383326"/>
              <a:ext cx="141703" cy="141722"/>
            </a:xfrm>
            <a:custGeom>
              <a:avLst/>
              <a:gdLst>
                <a:gd name="connsiteX0" fmla="*/ 139379 w 141703"/>
                <a:gd name="connsiteY0" fmla="*/ 55115 h 141722"/>
                <a:gd name="connsiteX1" fmla="*/ 87547 w 141703"/>
                <a:gd name="connsiteY1" fmla="*/ 140619 h 141722"/>
                <a:gd name="connsiteX2" fmla="*/ 87378 w 141703"/>
                <a:gd name="connsiteY2" fmla="*/ 140656 h 141722"/>
                <a:gd name="connsiteX3" fmla="*/ 1753 w 141703"/>
                <a:gd name="connsiteY3" fmla="*/ 88692 h 141722"/>
                <a:gd name="connsiteX4" fmla="*/ 1717 w 141703"/>
                <a:gd name="connsiteY4" fmla="*/ 88535 h 141722"/>
                <a:gd name="connsiteX5" fmla="*/ 53838 w 141703"/>
                <a:gd name="connsiteY5" fmla="*/ 2994 h 141722"/>
                <a:gd name="connsiteX6" fmla="*/ 139379 w 141703"/>
                <a:gd name="connsiteY6" fmla="*/ 55103 h 141722"/>
                <a:gd name="connsiteX7" fmla="*/ 139379 w 141703"/>
                <a:gd name="connsiteY7" fmla="*/ 55115 h 1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03" h="141722">
                  <a:moveTo>
                    <a:pt x="139379" y="55115"/>
                  </a:moveTo>
                  <a:cubicBezTo>
                    <a:pt x="148681" y="93035"/>
                    <a:pt x="125468" y="131317"/>
                    <a:pt x="87547" y="140619"/>
                  </a:cubicBezTo>
                  <a:cubicBezTo>
                    <a:pt x="87487" y="140632"/>
                    <a:pt x="87439" y="140644"/>
                    <a:pt x="87378" y="140656"/>
                  </a:cubicBezTo>
                  <a:cubicBezTo>
                    <a:pt x="49386" y="149946"/>
                    <a:pt x="11055" y="126685"/>
                    <a:pt x="1753" y="88692"/>
                  </a:cubicBezTo>
                  <a:cubicBezTo>
                    <a:pt x="1741" y="88643"/>
                    <a:pt x="1729" y="88583"/>
                    <a:pt x="1717" y="88535"/>
                  </a:cubicBezTo>
                  <a:cubicBezTo>
                    <a:pt x="-7440" y="50530"/>
                    <a:pt x="15857" y="12272"/>
                    <a:pt x="53838" y="2994"/>
                  </a:cubicBezTo>
                  <a:cubicBezTo>
                    <a:pt x="91843" y="-6236"/>
                    <a:pt x="130137" y="17086"/>
                    <a:pt x="139379" y="55103"/>
                  </a:cubicBezTo>
                  <a:cubicBezTo>
                    <a:pt x="139379" y="55103"/>
                    <a:pt x="139379" y="55115"/>
                    <a:pt x="139379" y="5511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EB6A7FED-4B1C-F5C2-F88B-65F1593FE59E}"/>
                </a:ext>
              </a:extLst>
            </p:cNvPr>
            <p:cNvSpPr/>
            <p:nvPr/>
          </p:nvSpPr>
          <p:spPr>
            <a:xfrm>
              <a:off x="1512596" y="2393722"/>
              <a:ext cx="48831" cy="48813"/>
            </a:xfrm>
            <a:custGeom>
              <a:avLst/>
              <a:gdLst>
                <a:gd name="connsiteX0" fmla="*/ 44010 w 48831"/>
                <a:gd name="connsiteY0" fmla="*/ 11298 h 48813"/>
                <a:gd name="connsiteX1" fmla="*/ 38533 w 48831"/>
                <a:gd name="connsiteY1" fmla="*/ 44983 h 48813"/>
                <a:gd name="connsiteX2" fmla="*/ 38219 w 48831"/>
                <a:gd name="connsiteY2" fmla="*/ 45201 h 48813"/>
                <a:gd name="connsiteX3" fmla="*/ 4521 w 48831"/>
                <a:gd name="connsiteY3" fmla="*/ 39820 h 48813"/>
                <a:gd name="connsiteX4" fmla="*/ 4316 w 48831"/>
                <a:gd name="connsiteY4" fmla="*/ 39530 h 48813"/>
                <a:gd name="connsiteX5" fmla="*/ 9698 w 48831"/>
                <a:gd name="connsiteY5" fmla="*/ 5833 h 48813"/>
                <a:gd name="connsiteX6" fmla="*/ 9987 w 48831"/>
                <a:gd name="connsiteY6" fmla="*/ 5628 h 48813"/>
                <a:gd name="connsiteX7" fmla="*/ 43709 w 48831"/>
                <a:gd name="connsiteY7" fmla="*/ 10876 h 48813"/>
                <a:gd name="connsiteX8" fmla="*/ 44010 w 48831"/>
                <a:gd name="connsiteY8" fmla="*/ 11298 h 4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31" h="48813">
                  <a:moveTo>
                    <a:pt x="44010" y="11298"/>
                  </a:moveTo>
                  <a:cubicBezTo>
                    <a:pt x="51792" y="22108"/>
                    <a:pt x="49343" y="37189"/>
                    <a:pt x="38533" y="44983"/>
                  </a:cubicBezTo>
                  <a:cubicBezTo>
                    <a:pt x="38424" y="45056"/>
                    <a:pt x="38328" y="45128"/>
                    <a:pt x="38219" y="45201"/>
                  </a:cubicBezTo>
                  <a:cubicBezTo>
                    <a:pt x="27433" y="53019"/>
                    <a:pt x="12340" y="50606"/>
                    <a:pt x="4521" y="39820"/>
                  </a:cubicBezTo>
                  <a:cubicBezTo>
                    <a:pt x="4449" y="39723"/>
                    <a:pt x="4389" y="39627"/>
                    <a:pt x="4316" y="39530"/>
                  </a:cubicBezTo>
                  <a:cubicBezTo>
                    <a:pt x="-3502" y="28745"/>
                    <a:pt x="-1089" y="13651"/>
                    <a:pt x="9698" y="5833"/>
                  </a:cubicBezTo>
                  <a:cubicBezTo>
                    <a:pt x="9794" y="5760"/>
                    <a:pt x="9891" y="5700"/>
                    <a:pt x="9987" y="5628"/>
                  </a:cubicBezTo>
                  <a:cubicBezTo>
                    <a:pt x="20749" y="-2239"/>
                    <a:pt x="35842" y="114"/>
                    <a:pt x="43709" y="10876"/>
                  </a:cubicBezTo>
                  <a:cubicBezTo>
                    <a:pt x="43805" y="11009"/>
                    <a:pt x="43914" y="11154"/>
                    <a:pt x="44010" y="1129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FEA75E3F-6EEC-E2FB-39F6-2351C6E206A1}"/>
                </a:ext>
              </a:extLst>
            </p:cNvPr>
            <p:cNvSpPr/>
            <p:nvPr/>
          </p:nvSpPr>
          <p:spPr>
            <a:xfrm>
              <a:off x="1839793" y="2270495"/>
              <a:ext cx="194720" cy="194754"/>
            </a:xfrm>
            <a:custGeom>
              <a:avLst/>
              <a:gdLst>
                <a:gd name="connsiteX0" fmla="*/ 191691 w 194720"/>
                <a:gd name="connsiteY0" fmla="*/ 75286 h 194754"/>
                <a:gd name="connsiteX1" fmla="*/ 120025 w 194720"/>
                <a:gd name="connsiteY1" fmla="*/ 192920 h 194754"/>
                <a:gd name="connsiteX2" fmla="*/ 2585 w 194720"/>
                <a:gd name="connsiteY2" fmla="*/ 121688 h 194754"/>
                <a:gd name="connsiteX3" fmla="*/ 2512 w 194720"/>
                <a:gd name="connsiteY3" fmla="*/ 121375 h 194754"/>
                <a:gd name="connsiteX4" fmla="*/ 74057 w 194720"/>
                <a:gd name="connsiteY4" fmla="*/ 3741 h 194754"/>
                <a:gd name="connsiteX5" fmla="*/ 191691 w 194720"/>
                <a:gd name="connsiteY5" fmla="*/ 75286 h 19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20" h="194754">
                  <a:moveTo>
                    <a:pt x="191691" y="75286"/>
                  </a:moveTo>
                  <a:cubicBezTo>
                    <a:pt x="204335" y="127551"/>
                    <a:pt x="172267" y="180192"/>
                    <a:pt x="120025" y="192920"/>
                  </a:cubicBezTo>
                  <a:cubicBezTo>
                    <a:pt x="67928" y="205685"/>
                    <a:pt x="15349" y="173785"/>
                    <a:pt x="2585" y="121688"/>
                  </a:cubicBezTo>
                  <a:cubicBezTo>
                    <a:pt x="2560" y="121579"/>
                    <a:pt x="2536" y="121483"/>
                    <a:pt x="2512" y="121375"/>
                  </a:cubicBezTo>
                  <a:cubicBezTo>
                    <a:pt x="-10204" y="69133"/>
                    <a:pt x="21816" y="16469"/>
                    <a:pt x="74057" y="3741"/>
                  </a:cubicBezTo>
                  <a:cubicBezTo>
                    <a:pt x="126287" y="-8915"/>
                    <a:pt x="178902" y="23093"/>
                    <a:pt x="191691" y="75286"/>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C7CB5DAC-D623-67C6-5E31-26554226BD7C}"/>
                </a:ext>
              </a:extLst>
            </p:cNvPr>
            <p:cNvSpPr/>
            <p:nvPr/>
          </p:nvSpPr>
          <p:spPr>
            <a:xfrm>
              <a:off x="1866107" y="2296791"/>
              <a:ext cx="142113" cy="142109"/>
            </a:xfrm>
            <a:custGeom>
              <a:avLst/>
              <a:gdLst>
                <a:gd name="connsiteX0" fmla="*/ 139800 w 142113"/>
                <a:gd name="connsiteY0" fmla="*/ 55265 h 142109"/>
                <a:gd name="connsiteX1" fmla="*/ 87715 w 142113"/>
                <a:gd name="connsiteY1" fmla="*/ 141011 h 142109"/>
                <a:gd name="connsiteX2" fmla="*/ 87558 w 142113"/>
                <a:gd name="connsiteY2" fmla="*/ 141047 h 142109"/>
                <a:gd name="connsiteX3" fmla="*/ 1812 w 142113"/>
                <a:gd name="connsiteY3" fmla="*/ 88962 h 142109"/>
                <a:gd name="connsiteX4" fmla="*/ 1776 w 142113"/>
                <a:gd name="connsiteY4" fmla="*/ 88805 h 142109"/>
                <a:gd name="connsiteX5" fmla="*/ 53836 w 142113"/>
                <a:gd name="connsiteY5" fmla="*/ 3035 h 142109"/>
                <a:gd name="connsiteX6" fmla="*/ 53897 w 142113"/>
                <a:gd name="connsiteY6" fmla="*/ 3023 h 142109"/>
                <a:gd name="connsiteX7" fmla="*/ 139787 w 142113"/>
                <a:gd name="connsiteY7" fmla="*/ 55204 h 142109"/>
                <a:gd name="connsiteX8" fmla="*/ 139800 w 142113"/>
                <a:gd name="connsiteY8" fmla="*/ 55265 h 1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13" h="142109">
                  <a:moveTo>
                    <a:pt x="139800" y="55265"/>
                  </a:moveTo>
                  <a:cubicBezTo>
                    <a:pt x="149090" y="93330"/>
                    <a:pt x="125768" y="131720"/>
                    <a:pt x="87715" y="141011"/>
                  </a:cubicBezTo>
                  <a:cubicBezTo>
                    <a:pt x="87655" y="141023"/>
                    <a:pt x="87607" y="141034"/>
                    <a:pt x="87558" y="141047"/>
                  </a:cubicBezTo>
                  <a:cubicBezTo>
                    <a:pt x="49493" y="150336"/>
                    <a:pt x="11102" y="127015"/>
                    <a:pt x="1812" y="88962"/>
                  </a:cubicBezTo>
                  <a:cubicBezTo>
                    <a:pt x="1800" y="88902"/>
                    <a:pt x="1788" y="88854"/>
                    <a:pt x="1776" y="88805"/>
                  </a:cubicBezTo>
                  <a:cubicBezTo>
                    <a:pt x="-7538" y="50752"/>
                    <a:pt x="15771" y="12350"/>
                    <a:pt x="53836" y="3035"/>
                  </a:cubicBezTo>
                  <a:cubicBezTo>
                    <a:pt x="53849" y="3035"/>
                    <a:pt x="53873" y="3023"/>
                    <a:pt x="53897" y="3023"/>
                  </a:cubicBezTo>
                  <a:cubicBezTo>
                    <a:pt x="92022" y="-6291"/>
                    <a:pt x="130473" y="17079"/>
                    <a:pt x="139787" y="55204"/>
                  </a:cubicBezTo>
                  <a:cubicBezTo>
                    <a:pt x="139787" y="55228"/>
                    <a:pt x="139800" y="55241"/>
                    <a:pt x="139800" y="5526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D5E429F7-1036-8DA7-016D-A4FB2BA07801}"/>
                </a:ext>
              </a:extLst>
            </p:cNvPr>
            <p:cNvSpPr/>
            <p:nvPr/>
          </p:nvSpPr>
          <p:spPr>
            <a:xfrm>
              <a:off x="1870444" y="2303295"/>
              <a:ext cx="48753" cy="48753"/>
            </a:xfrm>
            <a:custGeom>
              <a:avLst/>
              <a:gdLst>
                <a:gd name="connsiteX0" fmla="*/ 43890 w 48753"/>
                <a:gd name="connsiteY0" fmla="*/ 11237 h 48753"/>
                <a:gd name="connsiteX1" fmla="*/ 38508 w 48753"/>
                <a:gd name="connsiteY1" fmla="*/ 44935 h 48753"/>
                <a:gd name="connsiteX2" fmla="*/ 38219 w 48753"/>
                <a:gd name="connsiteY2" fmla="*/ 45140 h 48753"/>
                <a:gd name="connsiteX3" fmla="*/ 4522 w 48753"/>
                <a:gd name="connsiteY3" fmla="*/ 39759 h 48753"/>
                <a:gd name="connsiteX4" fmla="*/ 4316 w 48753"/>
                <a:gd name="connsiteY4" fmla="*/ 39470 h 48753"/>
                <a:gd name="connsiteX5" fmla="*/ 9697 w 48753"/>
                <a:gd name="connsiteY5" fmla="*/ 5772 h 48753"/>
                <a:gd name="connsiteX6" fmla="*/ 9987 w 48753"/>
                <a:gd name="connsiteY6" fmla="*/ 5567 h 48753"/>
                <a:gd name="connsiteX7" fmla="*/ 43685 w 48753"/>
                <a:gd name="connsiteY7" fmla="*/ 10948 h 48753"/>
                <a:gd name="connsiteX8" fmla="*/ 43890 w 48753"/>
                <a:gd name="connsiteY8" fmla="*/ 11237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53" h="48753">
                  <a:moveTo>
                    <a:pt x="43890" y="11237"/>
                  </a:moveTo>
                  <a:cubicBezTo>
                    <a:pt x="51708" y="22024"/>
                    <a:pt x="49295" y="37117"/>
                    <a:pt x="38508" y="44935"/>
                  </a:cubicBezTo>
                  <a:cubicBezTo>
                    <a:pt x="38412" y="45008"/>
                    <a:pt x="38316" y="45068"/>
                    <a:pt x="38219" y="45140"/>
                  </a:cubicBezTo>
                  <a:cubicBezTo>
                    <a:pt x="27433" y="52958"/>
                    <a:pt x="12340" y="50545"/>
                    <a:pt x="4522" y="39759"/>
                  </a:cubicBezTo>
                  <a:cubicBezTo>
                    <a:pt x="4449" y="39663"/>
                    <a:pt x="4389" y="39566"/>
                    <a:pt x="4316" y="39470"/>
                  </a:cubicBezTo>
                  <a:cubicBezTo>
                    <a:pt x="-3502" y="28684"/>
                    <a:pt x="-1089" y="13590"/>
                    <a:pt x="9697" y="5772"/>
                  </a:cubicBezTo>
                  <a:cubicBezTo>
                    <a:pt x="9794" y="5700"/>
                    <a:pt x="9891" y="5639"/>
                    <a:pt x="9987" y="5567"/>
                  </a:cubicBezTo>
                  <a:cubicBezTo>
                    <a:pt x="20773" y="-2251"/>
                    <a:pt x="35866" y="162"/>
                    <a:pt x="43685" y="10948"/>
                  </a:cubicBezTo>
                  <a:cubicBezTo>
                    <a:pt x="43757" y="11045"/>
                    <a:pt x="43817" y="11141"/>
                    <a:pt x="43890" y="11237"/>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485D3EB5-EFA1-2ABE-E1EA-9D5A184E4177}"/>
                </a:ext>
              </a:extLst>
            </p:cNvPr>
            <p:cNvSpPr/>
            <p:nvPr/>
          </p:nvSpPr>
          <p:spPr>
            <a:xfrm>
              <a:off x="1684299" y="2595914"/>
              <a:ext cx="264128" cy="128054"/>
            </a:xfrm>
            <a:custGeom>
              <a:avLst/>
              <a:gdLst>
                <a:gd name="connsiteX0" fmla="*/ 147993 w 264128"/>
                <a:gd name="connsiteY0" fmla="*/ 125451 h 128054"/>
                <a:gd name="connsiteX1" fmla="*/ 138823 w 264128"/>
                <a:gd name="connsiteY1" fmla="*/ 127261 h 128054"/>
                <a:gd name="connsiteX2" fmla="*/ 4419 w 264128"/>
                <a:gd name="connsiteY2" fmla="*/ 83585 h 128054"/>
                <a:gd name="connsiteX3" fmla="*/ 3454 w 264128"/>
                <a:gd name="connsiteY3" fmla="*/ 63316 h 128054"/>
                <a:gd name="connsiteX4" fmla="*/ 23723 w 264128"/>
                <a:gd name="connsiteY4" fmla="*/ 62351 h 128054"/>
                <a:gd name="connsiteX5" fmla="*/ 134239 w 264128"/>
                <a:gd name="connsiteY5" fmla="*/ 98546 h 128054"/>
                <a:gd name="connsiteX6" fmla="*/ 236791 w 264128"/>
                <a:gd name="connsiteY6" fmla="*/ 8541 h 128054"/>
                <a:gd name="connsiteX7" fmla="*/ 256240 w 264128"/>
                <a:gd name="connsiteY7" fmla="*/ 2690 h 128054"/>
                <a:gd name="connsiteX8" fmla="*/ 256336 w 264128"/>
                <a:gd name="connsiteY8" fmla="*/ 2750 h 128054"/>
                <a:gd name="connsiteX9" fmla="*/ 262128 w 264128"/>
                <a:gd name="connsiteY9" fmla="*/ 22296 h 128054"/>
                <a:gd name="connsiteX10" fmla="*/ 147993 w 264128"/>
                <a:gd name="connsiteY10" fmla="*/ 125451 h 1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28" h="128054">
                  <a:moveTo>
                    <a:pt x="147993" y="125451"/>
                  </a:moveTo>
                  <a:cubicBezTo>
                    <a:pt x="144977" y="126175"/>
                    <a:pt x="141960" y="126778"/>
                    <a:pt x="138823" y="127261"/>
                  </a:cubicBezTo>
                  <a:cubicBezTo>
                    <a:pt x="66433" y="139326"/>
                    <a:pt x="6953" y="85878"/>
                    <a:pt x="4419" y="83585"/>
                  </a:cubicBezTo>
                  <a:cubicBezTo>
                    <a:pt x="-1444" y="78253"/>
                    <a:pt x="-1867" y="69180"/>
                    <a:pt x="3454" y="63316"/>
                  </a:cubicBezTo>
                  <a:cubicBezTo>
                    <a:pt x="8811" y="57525"/>
                    <a:pt x="17835" y="57091"/>
                    <a:pt x="23723" y="62351"/>
                  </a:cubicBezTo>
                  <a:cubicBezTo>
                    <a:pt x="24327" y="62351"/>
                    <a:pt x="75844" y="108801"/>
                    <a:pt x="134239" y="98546"/>
                  </a:cubicBezTo>
                  <a:cubicBezTo>
                    <a:pt x="173329" y="91910"/>
                    <a:pt x="207956" y="61627"/>
                    <a:pt x="236791" y="8541"/>
                  </a:cubicBezTo>
                  <a:cubicBezTo>
                    <a:pt x="240543" y="1556"/>
                    <a:pt x="249254" y="-1063"/>
                    <a:pt x="256240" y="2690"/>
                  </a:cubicBezTo>
                  <a:cubicBezTo>
                    <a:pt x="256264" y="2714"/>
                    <a:pt x="256300" y="2726"/>
                    <a:pt x="256336" y="2750"/>
                  </a:cubicBezTo>
                  <a:cubicBezTo>
                    <a:pt x="263298" y="6574"/>
                    <a:pt x="265892" y="15298"/>
                    <a:pt x="262128" y="22296"/>
                  </a:cubicBezTo>
                  <a:cubicBezTo>
                    <a:pt x="230879" y="80087"/>
                    <a:pt x="192513" y="114592"/>
                    <a:pt x="147993" y="125451"/>
                  </a:cubicBezTo>
                  <a:close/>
                </a:path>
              </a:pathLst>
            </a:custGeom>
            <a:solidFill>
              <a:srgbClr val="D6496E"/>
            </a:solidFill>
            <a:ln w="12025" cap="flat">
              <a:noFill/>
              <a:prstDash val="solid"/>
              <a:miter/>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5EDDA52-83FB-E1B0-2953-37F0866E1354}"/>
                </a:ext>
              </a:extLst>
            </p:cNvPr>
            <p:cNvSpPr/>
            <p:nvPr/>
          </p:nvSpPr>
          <p:spPr>
            <a:xfrm>
              <a:off x="1381564" y="2658258"/>
              <a:ext cx="232061" cy="187391"/>
            </a:xfrm>
            <a:custGeom>
              <a:avLst/>
              <a:gdLst>
                <a:gd name="connsiteX0" fmla="*/ 229697 w 232061"/>
                <a:gd name="connsiteY0" fmla="*/ 66968 h 187391"/>
                <a:gd name="connsiteX1" fmla="*/ 137520 w 232061"/>
                <a:gd name="connsiteY1" fmla="*/ 184119 h 187391"/>
                <a:gd name="connsiteX2" fmla="*/ 1789 w 232061"/>
                <a:gd name="connsiteY2" fmla="*/ 122467 h 187391"/>
                <a:gd name="connsiteX3" fmla="*/ 93965 w 232061"/>
                <a:gd name="connsiteY3" fmla="*/ 5195 h 187391"/>
                <a:gd name="connsiteX4" fmla="*/ 229697 w 232061"/>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61" h="187391">
                  <a:moveTo>
                    <a:pt x="229697" y="66968"/>
                  </a:moveTo>
                  <a:cubicBezTo>
                    <a:pt x="241762" y="116313"/>
                    <a:pt x="200379" y="168796"/>
                    <a:pt x="137520" y="184119"/>
                  </a:cubicBezTo>
                  <a:cubicBezTo>
                    <a:pt x="74661" y="199441"/>
                    <a:pt x="13733" y="172054"/>
                    <a:pt x="1789" y="122467"/>
                  </a:cubicBezTo>
                  <a:cubicBezTo>
                    <a:pt x="-10156" y="72880"/>
                    <a:pt x="30986" y="20517"/>
                    <a:pt x="93965" y="5195"/>
                  </a:cubicBezTo>
                  <a:cubicBezTo>
                    <a:pt x="156945" y="-10128"/>
                    <a:pt x="217632" y="17622"/>
                    <a:pt x="229697"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C1B73AF5-5413-3247-CA37-931F5A851118}"/>
                </a:ext>
              </a:extLst>
            </p:cNvPr>
            <p:cNvSpPr/>
            <p:nvPr/>
          </p:nvSpPr>
          <p:spPr>
            <a:xfrm>
              <a:off x="2040888" y="2497793"/>
              <a:ext cx="232094" cy="187391"/>
            </a:xfrm>
            <a:custGeom>
              <a:avLst/>
              <a:gdLst>
                <a:gd name="connsiteX0" fmla="*/ 229725 w 232094"/>
                <a:gd name="connsiteY0" fmla="*/ 66968 h 187391"/>
                <a:gd name="connsiteX1" fmla="*/ 137549 w 232094"/>
                <a:gd name="connsiteY1" fmla="*/ 184119 h 187391"/>
                <a:gd name="connsiteX2" fmla="*/ 1817 w 232094"/>
                <a:gd name="connsiteY2" fmla="*/ 122467 h 187391"/>
                <a:gd name="connsiteX3" fmla="*/ 93994 w 232094"/>
                <a:gd name="connsiteY3" fmla="*/ 5195 h 187391"/>
                <a:gd name="connsiteX4" fmla="*/ 229725 w 232094"/>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94" h="187391">
                  <a:moveTo>
                    <a:pt x="229725" y="66968"/>
                  </a:moveTo>
                  <a:cubicBezTo>
                    <a:pt x="241790" y="116314"/>
                    <a:pt x="200528" y="168796"/>
                    <a:pt x="137549" y="184119"/>
                  </a:cubicBezTo>
                  <a:cubicBezTo>
                    <a:pt x="74569" y="199442"/>
                    <a:pt x="13882" y="172054"/>
                    <a:pt x="1817" y="122467"/>
                  </a:cubicBezTo>
                  <a:cubicBezTo>
                    <a:pt x="-10248" y="72880"/>
                    <a:pt x="31135" y="20518"/>
                    <a:pt x="93994" y="5195"/>
                  </a:cubicBezTo>
                  <a:cubicBezTo>
                    <a:pt x="156852" y="-10127"/>
                    <a:pt x="217781" y="17622"/>
                    <a:pt x="229725"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AFE33CE9-8A67-308C-A186-C31BB72A7A1D}"/>
                </a:ext>
              </a:extLst>
            </p:cNvPr>
            <p:cNvSpPr/>
            <p:nvPr/>
          </p:nvSpPr>
          <p:spPr>
            <a:xfrm>
              <a:off x="1260322" y="2236823"/>
              <a:ext cx="12065" cy="12065"/>
            </a:xfrm>
            <a:custGeom>
              <a:avLst/>
              <a:gdLst>
                <a:gd name="connsiteX0" fmla="*/ -274 w 12065"/>
                <a:gd name="connsiteY0" fmla="*/ 977 h 12065"/>
                <a:gd name="connsiteX1" fmla="*/ -274 w 12065"/>
                <a:gd name="connsiteY1" fmla="*/ 977 h 12065"/>
              </a:gdLst>
              <a:ahLst/>
              <a:cxnLst>
                <a:cxn ang="0">
                  <a:pos x="connsiteX0" y="connsiteY0"/>
                </a:cxn>
                <a:cxn ang="0">
                  <a:pos x="connsiteX1" y="connsiteY1"/>
                </a:cxn>
              </a:cxnLst>
              <a:rect l="l" t="t" r="r" b="b"/>
              <a:pathLst>
                <a:path w="12065" h="12065">
                  <a:moveTo>
                    <a:pt x="-274" y="977"/>
                  </a:moveTo>
                  <a:lnTo>
                    <a:pt x="-274" y="977"/>
                  </a:lnTo>
                  <a:close/>
                </a:path>
              </a:pathLst>
            </a:custGeom>
            <a:solidFill>
              <a:srgbClr val="FCDBE8"/>
            </a:solidFill>
            <a:ln w="12025" cap="flat">
              <a:noFill/>
              <a:prstDash val="solid"/>
              <a:miter/>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7AC2FA35-4728-99BA-940B-0E1D642E2628}"/>
                </a:ext>
              </a:extLst>
            </p:cNvPr>
            <p:cNvSpPr/>
            <p:nvPr/>
          </p:nvSpPr>
          <p:spPr>
            <a:xfrm>
              <a:off x="1066727" y="2236943"/>
              <a:ext cx="1484429" cy="872939"/>
            </a:xfrm>
            <a:custGeom>
              <a:avLst/>
              <a:gdLst>
                <a:gd name="connsiteX0" fmla="*/ 1484156 w 1484429"/>
                <a:gd name="connsiteY0" fmla="*/ 473925 h 872939"/>
                <a:gd name="connsiteX1" fmla="*/ 828906 w 1484429"/>
                <a:gd name="connsiteY1" fmla="*/ 821759 h 872939"/>
                <a:gd name="connsiteX2" fmla="*/ 6797 w 1484429"/>
                <a:gd name="connsiteY2" fmla="*/ 741044 h 872939"/>
                <a:gd name="connsiteX3" fmla="*/ 67122 w 1484429"/>
                <a:gd name="connsiteY3" fmla="*/ 542334 h 872939"/>
                <a:gd name="connsiteX4" fmla="*/ 192839 w 1484429"/>
                <a:gd name="connsiteY4" fmla="*/ 977 h 872939"/>
                <a:gd name="connsiteX5" fmla="*/ 97525 w 1484429"/>
                <a:gd name="connsiteY5" fmla="*/ 410463 h 872939"/>
                <a:gd name="connsiteX6" fmla="*/ 234463 w 1484429"/>
                <a:gd name="connsiteY6" fmla="*/ 570325 h 872939"/>
                <a:gd name="connsiteX7" fmla="*/ 113813 w 1484429"/>
                <a:gd name="connsiteY7" fmla="*/ 674204 h 872939"/>
                <a:gd name="connsiteX8" fmla="*/ 1483312 w 1484429"/>
                <a:gd name="connsiteY8" fmla="*/ 474166 h 8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429" h="872939">
                  <a:moveTo>
                    <a:pt x="1484156" y="473925"/>
                  </a:moveTo>
                  <a:cubicBezTo>
                    <a:pt x="1385826" y="618705"/>
                    <a:pt x="1079617" y="760107"/>
                    <a:pt x="828906" y="821759"/>
                  </a:cubicBezTo>
                  <a:cubicBezTo>
                    <a:pt x="511114" y="899940"/>
                    <a:pt x="67122" y="903197"/>
                    <a:pt x="6797" y="741044"/>
                  </a:cubicBezTo>
                  <a:cubicBezTo>
                    <a:pt x="-17333" y="676738"/>
                    <a:pt x="24653" y="600246"/>
                    <a:pt x="67122" y="542334"/>
                  </a:cubicBezTo>
                  <a:cubicBezTo>
                    <a:pt x="15242" y="287159"/>
                    <a:pt x="83530" y="115836"/>
                    <a:pt x="192839" y="977"/>
                  </a:cubicBezTo>
                  <a:cubicBezTo>
                    <a:pt x="188978" y="7371"/>
                    <a:pt x="41544" y="252653"/>
                    <a:pt x="97525" y="410463"/>
                  </a:cubicBezTo>
                  <a:cubicBezTo>
                    <a:pt x="154231" y="570325"/>
                    <a:pt x="234463" y="570325"/>
                    <a:pt x="234463" y="570325"/>
                  </a:cubicBezTo>
                  <a:cubicBezTo>
                    <a:pt x="234463" y="570325"/>
                    <a:pt x="76653" y="597832"/>
                    <a:pt x="113813" y="674204"/>
                  </a:cubicBezTo>
                  <a:cubicBezTo>
                    <a:pt x="186203" y="822966"/>
                    <a:pt x="1172155" y="743940"/>
                    <a:pt x="1483312" y="474166"/>
                  </a:cubicBezTo>
                  <a:close/>
                </a:path>
              </a:pathLst>
            </a:custGeom>
            <a:solidFill>
              <a:schemeClr val="accent5">
                <a:lumMod val="75000"/>
                <a:alpha val="50000"/>
              </a:schemeClr>
            </a:solidFill>
            <a:ln w="12025" cap="flat">
              <a:noFill/>
              <a:prstDash val="solid"/>
              <a:miter/>
            </a:ln>
          </p:spPr>
          <p:txBody>
            <a:bodyPr rtlCol="0" anchor="ctr"/>
            <a:lstStyle/>
            <a:p>
              <a:endParaRPr lang="zh-CN" altLang="en-US">
                <a:cs typeface="+mn-ea"/>
                <a:sym typeface="+mn-lt"/>
              </a:endParaRPr>
            </a:p>
          </p:txBody>
        </p:sp>
      </p:grpSp>
    </p:spTree>
    <p:extLst>
      <p:ext uri="{BB962C8B-B14F-4D97-AF65-F5344CB8AC3E}">
        <p14:creationId xmlns:p14="http://schemas.microsoft.com/office/powerpoint/2010/main" val="179932928"/>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历年主题</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16</a:t>
            </a:fld>
            <a:endParaRPr lang="en-US" dirty="0">
              <a:cs typeface="+mn-ea"/>
              <a:sym typeface="+mn-lt"/>
            </a:endParaRPr>
          </a:p>
        </p:txBody>
      </p:sp>
      <p:grpSp>
        <p:nvGrpSpPr>
          <p:cNvPr id="23" name="组合 22">
            <a:extLst>
              <a:ext uri="{FF2B5EF4-FFF2-40B4-BE49-F238E27FC236}">
                <a16:creationId xmlns:a16="http://schemas.microsoft.com/office/drawing/2014/main" id="{475DBAF4-53BC-3FF5-9A08-DE89340094FD}"/>
              </a:ext>
            </a:extLst>
          </p:cNvPr>
          <p:cNvGrpSpPr/>
          <p:nvPr/>
        </p:nvGrpSpPr>
        <p:grpSpPr>
          <a:xfrm>
            <a:off x="972387" y="1576073"/>
            <a:ext cx="10247225" cy="4315454"/>
            <a:chOff x="972387" y="1576073"/>
            <a:chExt cx="10247225" cy="4315454"/>
          </a:xfrm>
        </p:grpSpPr>
        <p:grpSp>
          <p:nvGrpSpPr>
            <p:cNvPr id="3" name="组合 2">
              <a:extLst>
                <a:ext uri="{FF2B5EF4-FFF2-40B4-BE49-F238E27FC236}">
                  <a16:creationId xmlns:a16="http://schemas.microsoft.com/office/drawing/2014/main" id="{6FAD3F42-E579-14AB-12EA-B1B70AE57233}"/>
                </a:ext>
              </a:extLst>
            </p:cNvPr>
            <p:cNvGrpSpPr/>
            <p:nvPr/>
          </p:nvGrpSpPr>
          <p:grpSpPr>
            <a:xfrm>
              <a:off x="972387" y="2124917"/>
              <a:ext cx="3343275" cy="3341249"/>
              <a:chOff x="972387" y="2124917"/>
              <a:chExt cx="3343275" cy="3341249"/>
            </a:xfrm>
          </p:grpSpPr>
          <p:grpSp>
            <p:nvGrpSpPr>
              <p:cNvPr id="4" name="组合 3">
                <a:extLst>
                  <a:ext uri="{FF2B5EF4-FFF2-40B4-BE49-F238E27FC236}">
                    <a16:creationId xmlns:a16="http://schemas.microsoft.com/office/drawing/2014/main" id="{AA1AF75D-466C-ABA0-8511-45B3B9381734}"/>
                  </a:ext>
                </a:extLst>
              </p:cNvPr>
              <p:cNvGrpSpPr/>
              <p:nvPr/>
            </p:nvGrpSpPr>
            <p:grpSpPr>
              <a:xfrm>
                <a:off x="972387" y="2609156"/>
                <a:ext cx="2362200" cy="2362200"/>
                <a:chOff x="1657350" y="2533650"/>
                <a:chExt cx="2362200" cy="2362200"/>
              </a:xfrm>
            </p:grpSpPr>
            <p:sp>
              <p:nvSpPr>
                <p:cNvPr id="48" name="椭圆 47">
                  <a:extLst>
                    <a:ext uri="{FF2B5EF4-FFF2-40B4-BE49-F238E27FC236}">
                      <a16:creationId xmlns:a16="http://schemas.microsoft.com/office/drawing/2014/main" id="{4374C301-45D5-2922-8834-3D81F2E0D84B}"/>
                    </a:ext>
                  </a:extLst>
                </p:cNvPr>
                <p:cNvSpPr/>
                <p:nvPr/>
              </p:nvSpPr>
              <p:spPr>
                <a:xfrm>
                  <a:off x="1657350" y="2533650"/>
                  <a:ext cx="2362200" cy="2362200"/>
                </a:xfrm>
                <a:prstGeom prst="ellipse">
                  <a:avLst/>
                </a:prstGeom>
                <a:gradFill>
                  <a:gsLst>
                    <a:gs pos="0">
                      <a:schemeClr val="accent2">
                        <a:lumMod val="60000"/>
                        <a:lumOff val="40000"/>
                      </a:schemeClr>
                    </a:gs>
                    <a:gs pos="50000">
                      <a:schemeClr val="accent2"/>
                    </a:gs>
                  </a:gsLst>
                  <a:lin ang="2700000" scaled="0"/>
                </a:gradFill>
                <a:effectLst>
                  <a:outerShdw blurRad="254000" dist="127000" dir="5400000" algn="ctr" rotWithShape="0">
                    <a:schemeClr val="accent2">
                      <a:alpha val="20000"/>
                    </a:schemeClr>
                  </a:outerShdw>
                </a:effectLst>
              </p:spPr>
              <p:txBody>
                <a:bodyPr wrap="none" lIns="108000" tIns="108000" rIns="108000" bIns="108000" rtlCol="0" anchor="ctr" anchorCtr="0">
                  <a:noAutofit/>
                </a:bodyPr>
                <a:lstStyle/>
                <a:p>
                  <a:pPr algn="ctr"/>
                  <a:endParaRPr kumimoji="1" lang="zh-CN" altLang="en-US" sz="1200" b="1">
                    <a:solidFill>
                      <a:srgbClr val="FFFFFF"/>
                    </a:solidFill>
                    <a:cs typeface="+mn-ea"/>
                    <a:sym typeface="+mn-lt"/>
                  </a:endParaRPr>
                </a:p>
              </p:txBody>
            </p:sp>
            <p:sp>
              <p:nvSpPr>
                <p:cNvPr id="49" name="椭圆 48">
                  <a:extLst>
                    <a:ext uri="{FF2B5EF4-FFF2-40B4-BE49-F238E27FC236}">
                      <a16:creationId xmlns:a16="http://schemas.microsoft.com/office/drawing/2014/main" id="{9E6F4EDA-C03C-18EE-3C4E-D9C2F05A6071}"/>
                    </a:ext>
                  </a:extLst>
                </p:cNvPr>
                <p:cNvSpPr/>
                <p:nvPr/>
              </p:nvSpPr>
              <p:spPr>
                <a:xfrm>
                  <a:off x="1885950" y="2762250"/>
                  <a:ext cx="1905000" cy="1905000"/>
                </a:xfrm>
                <a:prstGeom prst="ellipse">
                  <a:avLst/>
                </a:prstGeom>
                <a:solidFill>
                  <a:srgbClr val="FFFFFF"/>
                </a:solidFill>
              </p:spPr>
              <p:txBody>
                <a:bodyPr wrap="none" lIns="108000" tIns="108000" rIns="108000" bIns="108000" rtlCol="0" anchor="ctr" anchorCtr="0">
                  <a:noAutofit/>
                </a:bodyPr>
                <a:lstStyle/>
                <a:p>
                  <a:pPr algn="ctr"/>
                  <a:r>
                    <a:rPr lang="zh-CN" altLang="en-US" sz="3200" b="1" dirty="0">
                      <a:cs typeface="+mn-ea"/>
                      <a:sym typeface="+mn-lt"/>
                    </a:rPr>
                    <a:t>主题</a:t>
                  </a:r>
                  <a:endParaRPr lang="en-US" altLang="zh-CN" sz="3200" b="1" dirty="0">
                    <a:cs typeface="+mn-ea"/>
                    <a:sym typeface="+mn-lt"/>
                  </a:endParaRPr>
                </a:p>
              </p:txBody>
            </p:sp>
          </p:grpSp>
          <p:grpSp>
            <p:nvGrpSpPr>
              <p:cNvPr id="5" name="组合 4">
                <a:extLst>
                  <a:ext uri="{FF2B5EF4-FFF2-40B4-BE49-F238E27FC236}">
                    <a16:creationId xmlns:a16="http://schemas.microsoft.com/office/drawing/2014/main" id="{AF353103-20AF-1DA9-8791-4B2131DBF9D0}"/>
                  </a:ext>
                </a:extLst>
              </p:cNvPr>
              <p:cNvGrpSpPr/>
              <p:nvPr/>
            </p:nvGrpSpPr>
            <p:grpSpPr>
              <a:xfrm>
                <a:off x="3105987" y="2124917"/>
                <a:ext cx="1209675" cy="3341249"/>
                <a:chOff x="3790950" y="1886857"/>
                <a:chExt cx="1209675" cy="3341249"/>
              </a:xfrm>
            </p:grpSpPr>
            <p:cxnSp>
              <p:nvCxnSpPr>
                <p:cNvPr id="19" name="直接箭头连接符 18">
                  <a:extLst>
                    <a:ext uri="{FF2B5EF4-FFF2-40B4-BE49-F238E27FC236}">
                      <a16:creationId xmlns:a16="http://schemas.microsoft.com/office/drawing/2014/main" id="{34BE7E7D-707C-75C4-42DA-2C4DDA70553B}"/>
                    </a:ext>
                  </a:extLst>
                </p:cNvPr>
                <p:cNvCxnSpPr>
                  <a:cxnSpLocks/>
                </p:cNvCxnSpPr>
                <p:nvPr/>
              </p:nvCxnSpPr>
              <p:spPr>
                <a:xfrm flipV="1">
                  <a:off x="3790950" y="1886857"/>
                  <a:ext cx="1133475" cy="875393"/>
                </a:xfrm>
                <a:prstGeom prst="straightConnector1">
                  <a:avLst/>
                </a:prstGeom>
                <a:ln>
                  <a:solidFill>
                    <a:schemeClr val="accent3">
                      <a:alpha val="6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a:extLst>
                    <a:ext uri="{FF2B5EF4-FFF2-40B4-BE49-F238E27FC236}">
                      <a16:creationId xmlns:a16="http://schemas.microsoft.com/office/drawing/2014/main" id="{34E9570B-BA5F-13FE-2895-B3282F748D51}"/>
                    </a:ext>
                  </a:extLst>
                </p:cNvPr>
                <p:cNvCxnSpPr>
                  <a:cxnSpLocks/>
                </p:cNvCxnSpPr>
                <p:nvPr/>
              </p:nvCxnSpPr>
              <p:spPr>
                <a:xfrm>
                  <a:off x="3790950" y="4352713"/>
                  <a:ext cx="1133475" cy="875393"/>
                </a:xfrm>
                <a:prstGeom prst="straightConnector1">
                  <a:avLst/>
                </a:prstGeom>
                <a:ln>
                  <a:solidFill>
                    <a:schemeClr val="accent2">
                      <a:alpha val="6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6" name="直接箭头连接符 45">
                  <a:extLst>
                    <a:ext uri="{FF2B5EF4-FFF2-40B4-BE49-F238E27FC236}">
                      <a16:creationId xmlns:a16="http://schemas.microsoft.com/office/drawing/2014/main" id="{A997F87E-AF23-7D8A-ACD8-F65B559A9483}"/>
                    </a:ext>
                  </a:extLst>
                </p:cNvPr>
                <p:cNvCxnSpPr/>
                <p:nvPr/>
              </p:nvCxnSpPr>
              <p:spPr>
                <a:xfrm flipV="1">
                  <a:off x="4095750" y="2924014"/>
                  <a:ext cx="904875" cy="276225"/>
                </a:xfrm>
                <a:prstGeom prst="straightConnector1">
                  <a:avLst/>
                </a:prstGeom>
                <a:ln>
                  <a:solidFill>
                    <a:schemeClr val="accent2">
                      <a:alpha val="6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47" name="直接箭头连接符 46">
                  <a:extLst>
                    <a:ext uri="{FF2B5EF4-FFF2-40B4-BE49-F238E27FC236}">
                      <a16:creationId xmlns:a16="http://schemas.microsoft.com/office/drawing/2014/main" id="{AF1F8FA4-035C-04C8-4EE6-5FDDFB102ABC}"/>
                    </a:ext>
                  </a:extLst>
                </p:cNvPr>
                <p:cNvCxnSpPr>
                  <a:cxnSpLocks/>
                </p:cNvCxnSpPr>
                <p:nvPr/>
              </p:nvCxnSpPr>
              <p:spPr>
                <a:xfrm>
                  <a:off x="4095750" y="3795873"/>
                  <a:ext cx="904875" cy="276225"/>
                </a:xfrm>
                <a:prstGeom prst="straightConnector1">
                  <a:avLst/>
                </a:prstGeom>
                <a:ln>
                  <a:solidFill>
                    <a:schemeClr val="accent3">
                      <a:alpha val="60000"/>
                    </a:schemeClr>
                  </a:solidFill>
                  <a:tailEnd type="triangle"/>
                </a:ln>
              </p:spPr>
              <p:style>
                <a:lnRef idx="1">
                  <a:schemeClr val="accent1"/>
                </a:lnRef>
                <a:fillRef idx="0">
                  <a:schemeClr val="accent1"/>
                </a:fillRef>
                <a:effectRef idx="0">
                  <a:schemeClr val="accent1"/>
                </a:effectRef>
                <a:fontRef idx="minor">
                  <a:schemeClr val="tx1"/>
                </a:fontRef>
              </p:style>
            </p:cxnSp>
          </p:grpSp>
        </p:grpSp>
        <p:grpSp>
          <p:nvGrpSpPr>
            <p:cNvPr id="22" name="组合 21">
              <a:extLst>
                <a:ext uri="{FF2B5EF4-FFF2-40B4-BE49-F238E27FC236}">
                  <a16:creationId xmlns:a16="http://schemas.microsoft.com/office/drawing/2014/main" id="{0814AC70-4D96-C7B1-69A7-03BFFFA67397}"/>
                </a:ext>
              </a:extLst>
            </p:cNvPr>
            <p:cNvGrpSpPr/>
            <p:nvPr/>
          </p:nvGrpSpPr>
          <p:grpSpPr>
            <a:xfrm>
              <a:off x="4654028" y="1576073"/>
              <a:ext cx="6565584" cy="4315454"/>
              <a:chOff x="4654028" y="1576073"/>
              <a:chExt cx="6565584" cy="4315454"/>
            </a:xfrm>
          </p:grpSpPr>
          <p:grpSp>
            <p:nvGrpSpPr>
              <p:cNvPr id="6" name="组合 5">
                <a:extLst>
                  <a:ext uri="{FF2B5EF4-FFF2-40B4-BE49-F238E27FC236}">
                    <a16:creationId xmlns:a16="http://schemas.microsoft.com/office/drawing/2014/main" id="{767FB265-881C-D087-9AF8-254250D1D4DE}"/>
                  </a:ext>
                </a:extLst>
              </p:cNvPr>
              <p:cNvGrpSpPr/>
              <p:nvPr/>
            </p:nvGrpSpPr>
            <p:grpSpPr>
              <a:xfrm>
                <a:off x="4654028" y="1576073"/>
                <a:ext cx="6565584" cy="826353"/>
                <a:chOff x="4996091" y="1439613"/>
                <a:chExt cx="6565584" cy="826353"/>
              </a:xfrm>
            </p:grpSpPr>
            <p:sp>
              <p:nvSpPr>
                <p:cNvPr id="17" name="矩形: 圆角 16">
                  <a:extLst>
                    <a:ext uri="{FF2B5EF4-FFF2-40B4-BE49-F238E27FC236}">
                      <a16:creationId xmlns:a16="http://schemas.microsoft.com/office/drawing/2014/main" id="{266E9298-9654-2C16-2B5E-5507E70C96AC}"/>
                    </a:ext>
                  </a:extLst>
                </p:cNvPr>
                <p:cNvSpPr/>
                <p:nvPr/>
              </p:nvSpPr>
              <p:spPr>
                <a:xfrm>
                  <a:off x="4996091" y="1571935"/>
                  <a:ext cx="2034339" cy="552450"/>
                </a:xfrm>
                <a:prstGeom prst="roundRect">
                  <a:avLst>
                    <a:gd name="adj" fmla="val 50000"/>
                  </a:avLst>
                </a:prstGeom>
                <a:gradFill>
                  <a:gsLst>
                    <a:gs pos="0">
                      <a:schemeClr val="accent3">
                        <a:lumMod val="60000"/>
                        <a:lumOff val="40000"/>
                      </a:schemeClr>
                    </a:gs>
                    <a:gs pos="50000">
                      <a:schemeClr val="accent3"/>
                    </a:gs>
                  </a:gsLst>
                  <a:lin ang="0" scaled="0"/>
                </a:gradFill>
                <a:effectLst>
                  <a:outerShdw blurRad="177800" dist="152400" dir="2700000" algn="ctr" rotWithShape="0">
                    <a:schemeClr val="accent3">
                      <a:alpha val="20000"/>
                    </a:schemeClr>
                  </a:outerShdw>
                </a:effectLst>
              </p:spPr>
              <p:txBody>
                <a:bodyPr wrap="square" lIns="0" tIns="0" rIns="0" bIns="0" rtlCol="0" anchor="ctr" anchorCtr="0">
                  <a:normAutofit/>
                </a:bodyPr>
                <a:lstStyle/>
                <a:p>
                  <a:pPr algn="ctr"/>
                  <a:r>
                    <a:rPr lang="en-US" altLang="zh-CN" sz="2000" b="1" dirty="0">
                      <a:solidFill>
                        <a:schemeClr val="bg1"/>
                      </a:solidFill>
                      <a:cs typeface="+mn-ea"/>
                      <a:sym typeface="+mn-lt"/>
                    </a:rPr>
                    <a:t>2019</a:t>
                  </a:r>
                  <a:r>
                    <a:rPr lang="zh-CN" altLang="en-US" sz="2000" b="1" dirty="0">
                      <a:solidFill>
                        <a:schemeClr val="bg1"/>
                      </a:solidFill>
                      <a:cs typeface="+mn-ea"/>
                      <a:sym typeface="+mn-lt"/>
                    </a:rPr>
                    <a:t>年</a:t>
                  </a:r>
                </a:p>
              </p:txBody>
            </p:sp>
            <p:sp>
              <p:nvSpPr>
                <p:cNvPr id="18" name="矩形 17">
                  <a:extLst>
                    <a:ext uri="{FF2B5EF4-FFF2-40B4-BE49-F238E27FC236}">
                      <a16:creationId xmlns:a16="http://schemas.microsoft.com/office/drawing/2014/main" id="{1209F8F0-22D7-F400-DCCA-4745D843573E}"/>
                    </a:ext>
                  </a:extLst>
                </p:cNvPr>
                <p:cNvSpPr/>
                <p:nvPr/>
              </p:nvSpPr>
              <p:spPr>
                <a:xfrm>
                  <a:off x="7262884" y="1439613"/>
                  <a:ext cx="4298791" cy="8263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lang="zh-CN" altLang="en-US" sz="1400" dirty="0">
                      <a:solidFill>
                        <a:schemeClr val="tx1"/>
                      </a:solidFill>
                      <a:cs typeface="+mn-ea"/>
                      <a:sym typeface="+mn-lt"/>
                    </a:rPr>
                    <a:t>世界海洋日的主题是“珍惜海洋资源保护海洋生物多样性” </a:t>
                  </a:r>
                </a:p>
              </p:txBody>
            </p:sp>
          </p:grpSp>
          <p:grpSp>
            <p:nvGrpSpPr>
              <p:cNvPr id="7" name="组合 6">
                <a:extLst>
                  <a:ext uri="{FF2B5EF4-FFF2-40B4-BE49-F238E27FC236}">
                    <a16:creationId xmlns:a16="http://schemas.microsoft.com/office/drawing/2014/main" id="{057EB645-E922-DBB0-4CD8-6DBE62D2A8C3}"/>
                  </a:ext>
                </a:extLst>
              </p:cNvPr>
              <p:cNvGrpSpPr/>
              <p:nvPr/>
            </p:nvGrpSpPr>
            <p:grpSpPr>
              <a:xfrm>
                <a:off x="4654028" y="2739107"/>
                <a:ext cx="6565584" cy="679930"/>
                <a:chOff x="4996091" y="2602647"/>
                <a:chExt cx="6565584" cy="679930"/>
              </a:xfrm>
            </p:grpSpPr>
            <p:sp>
              <p:nvSpPr>
                <p:cNvPr id="15" name="矩形: 圆角 14">
                  <a:extLst>
                    <a:ext uri="{FF2B5EF4-FFF2-40B4-BE49-F238E27FC236}">
                      <a16:creationId xmlns:a16="http://schemas.microsoft.com/office/drawing/2014/main" id="{D0D6C276-7229-CCB9-AAD4-4D8B2EA2700E}"/>
                    </a:ext>
                  </a:extLst>
                </p:cNvPr>
                <p:cNvSpPr/>
                <p:nvPr/>
              </p:nvSpPr>
              <p:spPr>
                <a:xfrm>
                  <a:off x="4996091" y="2730127"/>
                  <a:ext cx="2034339" cy="552450"/>
                </a:xfrm>
                <a:prstGeom prst="roundRect">
                  <a:avLst>
                    <a:gd name="adj" fmla="val 50000"/>
                  </a:avLst>
                </a:prstGeom>
                <a:gradFill>
                  <a:gsLst>
                    <a:gs pos="0">
                      <a:schemeClr val="accent2">
                        <a:lumMod val="60000"/>
                        <a:lumOff val="40000"/>
                      </a:schemeClr>
                    </a:gs>
                    <a:gs pos="50000">
                      <a:schemeClr val="accent2"/>
                    </a:gs>
                  </a:gsLst>
                  <a:lin ang="0" scaled="0"/>
                </a:gradFill>
                <a:effectLst>
                  <a:outerShdw blurRad="177800" dist="152400" dir="2700000" algn="ctr" rotWithShape="0">
                    <a:schemeClr val="accent2">
                      <a:alpha val="20000"/>
                    </a:schemeClr>
                  </a:outerShdw>
                </a:effectLst>
              </p:spPr>
              <p:txBody>
                <a:bodyPr wrap="square" lIns="0" tIns="0" rIns="0" bIns="0" rtlCol="0" anchor="ctr" anchorCtr="0">
                  <a:normAutofit/>
                </a:bodyPr>
                <a:lstStyle/>
                <a:p>
                  <a:pPr algn="ctr"/>
                  <a:r>
                    <a:rPr lang="en-US" altLang="zh-CN" sz="2000" b="1" dirty="0">
                      <a:solidFill>
                        <a:schemeClr val="bg1"/>
                      </a:solidFill>
                      <a:cs typeface="+mn-ea"/>
                      <a:sym typeface="+mn-lt"/>
                    </a:rPr>
                    <a:t>2020</a:t>
                  </a:r>
                  <a:r>
                    <a:rPr lang="zh-CN" altLang="en-US" sz="2000" b="1" dirty="0">
                      <a:solidFill>
                        <a:schemeClr val="bg1"/>
                      </a:solidFill>
                      <a:cs typeface="+mn-ea"/>
                      <a:sym typeface="+mn-lt"/>
                    </a:rPr>
                    <a:t>年</a:t>
                  </a:r>
                </a:p>
              </p:txBody>
            </p:sp>
            <p:sp>
              <p:nvSpPr>
                <p:cNvPr id="16" name="矩形 15">
                  <a:extLst>
                    <a:ext uri="{FF2B5EF4-FFF2-40B4-BE49-F238E27FC236}">
                      <a16:creationId xmlns:a16="http://schemas.microsoft.com/office/drawing/2014/main" id="{24F9AA1D-9A40-DEC6-E6F3-F25549F2B33A}"/>
                    </a:ext>
                  </a:extLst>
                </p:cNvPr>
                <p:cNvSpPr/>
                <p:nvPr/>
              </p:nvSpPr>
              <p:spPr>
                <a:xfrm>
                  <a:off x="7262884" y="2602647"/>
                  <a:ext cx="4298791" cy="50280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lang="zh-CN" altLang="en-US" sz="1400" dirty="0">
                      <a:solidFill>
                        <a:schemeClr val="tx1"/>
                      </a:solidFill>
                      <a:cs typeface="+mn-ea"/>
                      <a:sym typeface="+mn-lt"/>
                    </a:rPr>
                    <a:t>世界海洋日的主题是“为可持续海洋创新”</a:t>
                  </a:r>
                </a:p>
              </p:txBody>
            </p:sp>
          </p:grpSp>
          <p:grpSp>
            <p:nvGrpSpPr>
              <p:cNvPr id="8" name="组合 7">
                <a:extLst>
                  <a:ext uri="{FF2B5EF4-FFF2-40B4-BE49-F238E27FC236}">
                    <a16:creationId xmlns:a16="http://schemas.microsoft.com/office/drawing/2014/main" id="{2037721E-9DCD-25B4-4D1C-9BFBB6927485}"/>
                  </a:ext>
                </a:extLst>
              </p:cNvPr>
              <p:cNvGrpSpPr/>
              <p:nvPr/>
            </p:nvGrpSpPr>
            <p:grpSpPr>
              <a:xfrm>
                <a:off x="4654028" y="3902141"/>
                <a:ext cx="6565584" cy="826353"/>
                <a:chOff x="4996091" y="3765681"/>
                <a:chExt cx="6565584" cy="826353"/>
              </a:xfrm>
            </p:grpSpPr>
            <p:sp>
              <p:nvSpPr>
                <p:cNvPr id="13" name="矩形: 圆角 12">
                  <a:extLst>
                    <a:ext uri="{FF2B5EF4-FFF2-40B4-BE49-F238E27FC236}">
                      <a16:creationId xmlns:a16="http://schemas.microsoft.com/office/drawing/2014/main" id="{22870C9F-B437-8A10-B242-847B189D62F2}"/>
                    </a:ext>
                  </a:extLst>
                </p:cNvPr>
                <p:cNvSpPr/>
                <p:nvPr/>
              </p:nvSpPr>
              <p:spPr>
                <a:xfrm>
                  <a:off x="4996091" y="3901988"/>
                  <a:ext cx="2034339" cy="552450"/>
                </a:xfrm>
                <a:prstGeom prst="roundRect">
                  <a:avLst>
                    <a:gd name="adj" fmla="val 50000"/>
                  </a:avLst>
                </a:prstGeom>
                <a:gradFill>
                  <a:gsLst>
                    <a:gs pos="0">
                      <a:schemeClr val="accent3">
                        <a:lumMod val="60000"/>
                        <a:lumOff val="40000"/>
                      </a:schemeClr>
                    </a:gs>
                    <a:gs pos="50000">
                      <a:schemeClr val="accent3"/>
                    </a:gs>
                  </a:gsLst>
                  <a:lin ang="0" scaled="0"/>
                </a:gradFill>
                <a:effectLst>
                  <a:outerShdw blurRad="177800" dist="152400" dir="2700000" algn="ctr" rotWithShape="0">
                    <a:schemeClr val="accent3">
                      <a:alpha val="20000"/>
                    </a:schemeClr>
                  </a:outerShdw>
                </a:effectLst>
              </p:spPr>
              <p:txBody>
                <a:bodyPr wrap="square" lIns="0" tIns="0" rIns="0" bIns="0" rtlCol="0" anchor="ctr" anchorCtr="0">
                  <a:normAutofit/>
                </a:bodyPr>
                <a:lstStyle/>
                <a:p>
                  <a:pPr algn="ctr"/>
                  <a:r>
                    <a:rPr lang="en-US" altLang="zh-CN" sz="2000" b="1" dirty="0">
                      <a:solidFill>
                        <a:schemeClr val="bg1"/>
                      </a:solidFill>
                      <a:cs typeface="+mn-ea"/>
                      <a:sym typeface="+mn-lt"/>
                    </a:rPr>
                    <a:t>2021</a:t>
                  </a:r>
                  <a:r>
                    <a:rPr lang="zh-CN" altLang="en-US" sz="2000" b="1" dirty="0">
                      <a:solidFill>
                        <a:schemeClr val="bg1"/>
                      </a:solidFill>
                      <a:cs typeface="+mn-ea"/>
                      <a:sym typeface="+mn-lt"/>
                    </a:rPr>
                    <a:t>年</a:t>
                  </a:r>
                </a:p>
              </p:txBody>
            </p:sp>
            <p:sp>
              <p:nvSpPr>
                <p:cNvPr id="14" name="矩形 13">
                  <a:extLst>
                    <a:ext uri="{FF2B5EF4-FFF2-40B4-BE49-F238E27FC236}">
                      <a16:creationId xmlns:a16="http://schemas.microsoft.com/office/drawing/2014/main" id="{DD377E76-22CF-1B00-444E-F06F5DEC281E}"/>
                    </a:ext>
                  </a:extLst>
                </p:cNvPr>
                <p:cNvSpPr/>
                <p:nvPr/>
              </p:nvSpPr>
              <p:spPr>
                <a:xfrm>
                  <a:off x="7262884" y="3765681"/>
                  <a:ext cx="4298791" cy="8263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lang="zh-CN" altLang="en-US" sz="1400" dirty="0">
                      <a:solidFill>
                        <a:schemeClr val="tx1"/>
                      </a:solidFill>
                      <a:cs typeface="+mn-ea"/>
                      <a:sym typeface="+mn-lt"/>
                    </a:rPr>
                    <a:t>世界海洋日的主题是“保护海洋生物多样性 人与自然和谐共生”。</a:t>
                  </a:r>
                </a:p>
              </p:txBody>
            </p:sp>
          </p:grpSp>
          <p:grpSp>
            <p:nvGrpSpPr>
              <p:cNvPr id="9" name="组合 8">
                <a:extLst>
                  <a:ext uri="{FF2B5EF4-FFF2-40B4-BE49-F238E27FC236}">
                    <a16:creationId xmlns:a16="http://schemas.microsoft.com/office/drawing/2014/main" id="{B93C673F-DEE5-CA0C-0F61-4CEA51597E4F}"/>
                  </a:ext>
                </a:extLst>
              </p:cNvPr>
              <p:cNvGrpSpPr/>
              <p:nvPr/>
            </p:nvGrpSpPr>
            <p:grpSpPr>
              <a:xfrm>
                <a:off x="4654028" y="5065174"/>
                <a:ext cx="6565584" cy="826353"/>
                <a:chOff x="4996091" y="4928714"/>
                <a:chExt cx="6565584" cy="826353"/>
              </a:xfrm>
            </p:grpSpPr>
            <p:sp>
              <p:nvSpPr>
                <p:cNvPr id="11" name="矩形: 圆角 10">
                  <a:extLst>
                    <a:ext uri="{FF2B5EF4-FFF2-40B4-BE49-F238E27FC236}">
                      <a16:creationId xmlns:a16="http://schemas.microsoft.com/office/drawing/2014/main" id="{BEE3AE95-8977-6E44-C21E-3FADF2C49C58}"/>
                    </a:ext>
                  </a:extLst>
                </p:cNvPr>
                <p:cNvSpPr/>
                <p:nvPr/>
              </p:nvSpPr>
              <p:spPr>
                <a:xfrm>
                  <a:off x="4996091" y="5058597"/>
                  <a:ext cx="2034339" cy="552450"/>
                </a:xfrm>
                <a:prstGeom prst="roundRect">
                  <a:avLst>
                    <a:gd name="adj" fmla="val 50000"/>
                  </a:avLst>
                </a:prstGeom>
                <a:gradFill>
                  <a:gsLst>
                    <a:gs pos="0">
                      <a:schemeClr val="accent2">
                        <a:lumMod val="60000"/>
                        <a:lumOff val="40000"/>
                      </a:schemeClr>
                    </a:gs>
                    <a:gs pos="50000">
                      <a:schemeClr val="accent2"/>
                    </a:gs>
                  </a:gsLst>
                  <a:lin ang="0" scaled="0"/>
                </a:gradFill>
                <a:effectLst>
                  <a:outerShdw blurRad="177800" dist="152400" dir="2700000" algn="ctr" rotWithShape="0">
                    <a:schemeClr val="accent2">
                      <a:alpha val="20000"/>
                    </a:schemeClr>
                  </a:outerShdw>
                </a:effectLst>
              </p:spPr>
              <p:txBody>
                <a:bodyPr wrap="square" lIns="0" tIns="0" rIns="0" bIns="0" rtlCol="0" anchor="ctr" anchorCtr="0">
                  <a:normAutofit/>
                </a:bodyPr>
                <a:lstStyle/>
                <a:p>
                  <a:pPr algn="ctr"/>
                  <a:r>
                    <a:rPr lang="en-US" altLang="zh-CN" sz="2000" b="1" dirty="0">
                      <a:solidFill>
                        <a:schemeClr val="bg1"/>
                      </a:solidFill>
                      <a:cs typeface="+mn-ea"/>
                      <a:sym typeface="+mn-lt"/>
                    </a:rPr>
                    <a:t>2022</a:t>
                  </a:r>
                  <a:r>
                    <a:rPr lang="zh-CN" altLang="en-US" sz="2000" b="1" dirty="0">
                      <a:solidFill>
                        <a:schemeClr val="bg1"/>
                      </a:solidFill>
                      <a:cs typeface="+mn-ea"/>
                      <a:sym typeface="+mn-lt"/>
                    </a:rPr>
                    <a:t>年</a:t>
                  </a:r>
                </a:p>
              </p:txBody>
            </p:sp>
            <p:sp>
              <p:nvSpPr>
                <p:cNvPr id="12" name="矩形 11">
                  <a:extLst>
                    <a:ext uri="{FF2B5EF4-FFF2-40B4-BE49-F238E27FC236}">
                      <a16:creationId xmlns:a16="http://schemas.microsoft.com/office/drawing/2014/main" id="{12ED5E5E-1BE2-6103-4184-065761127D95}"/>
                    </a:ext>
                  </a:extLst>
                </p:cNvPr>
                <p:cNvSpPr/>
                <p:nvPr/>
              </p:nvSpPr>
              <p:spPr>
                <a:xfrm>
                  <a:off x="7262884" y="4928714"/>
                  <a:ext cx="4298791" cy="82635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lang="zh-CN" altLang="en-US" sz="1400" dirty="0">
                      <a:solidFill>
                        <a:schemeClr val="tx1"/>
                      </a:solidFill>
                      <a:cs typeface="+mn-ea"/>
                      <a:sym typeface="+mn-lt"/>
                    </a:rPr>
                    <a:t>世界海洋日的主题是“保护海洋生态系统，人与自然和谐共生”。</a:t>
                  </a:r>
                </a:p>
              </p:txBody>
            </p:sp>
          </p:grpSp>
        </p:grpSp>
      </p:grpSp>
    </p:spTree>
    <p:extLst>
      <p:ext uri="{BB962C8B-B14F-4D97-AF65-F5344CB8AC3E}">
        <p14:creationId xmlns:p14="http://schemas.microsoft.com/office/powerpoint/2010/main" val="381824298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历年主题</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17</a:t>
            </a:fld>
            <a:endParaRPr lang="en-US" dirty="0">
              <a:cs typeface="+mn-ea"/>
              <a:sym typeface="+mn-lt"/>
            </a:endParaRPr>
          </a:p>
        </p:txBody>
      </p:sp>
      <p:grpSp>
        <p:nvGrpSpPr>
          <p:cNvPr id="81" name="组合 80">
            <a:extLst>
              <a:ext uri="{FF2B5EF4-FFF2-40B4-BE49-F238E27FC236}">
                <a16:creationId xmlns:a16="http://schemas.microsoft.com/office/drawing/2014/main" id="{6FEAB8F9-7510-FE96-52E3-B9F2A79B080A}"/>
              </a:ext>
            </a:extLst>
          </p:cNvPr>
          <p:cNvGrpSpPr/>
          <p:nvPr/>
        </p:nvGrpSpPr>
        <p:grpSpPr>
          <a:xfrm>
            <a:off x="1436658" y="1672002"/>
            <a:ext cx="9598734" cy="4123596"/>
            <a:chOff x="1341408" y="1672002"/>
            <a:chExt cx="9598734" cy="4123596"/>
          </a:xfrm>
        </p:grpSpPr>
        <p:grpSp>
          <p:nvGrpSpPr>
            <p:cNvPr id="53" name="组合 52">
              <a:extLst>
                <a:ext uri="{FF2B5EF4-FFF2-40B4-BE49-F238E27FC236}">
                  <a16:creationId xmlns:a16="http://schemas.microsoft.com/office/drawing/2014/main" id="{08691629-3703-DC4E-4CEF-AE72E0FD673A}"/>
                </a:ext>
              </a:extLst>
            </p:cNvPr>
            <p:cNvGrpSpPr/>
            <p:nvPr/>
          </p:nvGrpSpPr>
          <p:grpSpPr>
            <a:xfrm>
              <a:off x="8040889" y="1672002"/>
              <a:ext cx="2899253" cy="4123596"/>
              <a:chOff x="6315475" y="1624060"/>
              <a:chExt cx="2899253" cy="4123596"/>
            </a:xfrm>
          </p:grpSpPr>
          <p:sp>
            <p:nvSpPr>
              <p:cNvPr id="59" name="矩形: 圆角 58">
                <a:extLst>
                  <a:ext uri="{FF2B5EF4-FFF2-40B4-BE49-F238E27FC236}">
                    <a16:creationId xmlns:a16="http://schemas.microsoft.com/office/drawing/2014/main" id="{6048E156-94BB-F552-4CBE-6E8B097438F9}"/>
                  </a:ext>
                </a:extLst>
              </p:cNvPr>
              <p:cNvSpPr/>
              <p:nvPr/>
            </p:nvSpPr>
            <p:spPr>
              <a:xfrm flipH="1">
                <a:off x="6315475" y="1624060"/>
                <a:ext cx="2899253" cy="4123596"/>
              </a:xfrm>
              <a:prstGeom prst="roundRect">
                <a:avLst>
                  <a:gd name="adj" fmla="val 7948"/>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cs typeface="+mn-ea"/>
                  <a:sym typeface="+mn-lt"/>
                </a:endParaRPr>
              </a:p>
            </p:txBody>
          </p:sp>
          <p:sp>
            <p:nvSpPr>
              <p:cNvPr id="60" name="椭圆 59">
                <a:extLst>
                  <a:ext uri="{FF2B5EF4-FFF2-40B4-BE49-F238E27FC236}">
                    <a16:creationId xmlns:a16="http://schemas.microsoft.com/office/drawing/2014/main" id="{FE8592EA-305E-3B21-8ECC-ACAFCE967818}"/>
                  </a:ext>
                </a:extLst>
              </p:cNvPr>
              <p:cNvSpPr/>
              <p:nvPr/>
            </p:nvSpPr>
            <p:spPr>
              <a:xfrm>
                <a:off x="7458884" y="2012880"/>
                <a:ext cx="612435" cy="613341"/>
              </a:xfrm>
              <a:prstGeom prst="ellipse">
                <a:avLst/>
              </a:prstGeom>
              <a:gradFill>
                <a:gsLst>
                  <a:gs pos="0">
                    <a:schemeClr val="accent2">
                      <a:lumMod val="60000"/>
                      <a:lumOff val="40000"/>
                    </a:schemeClr>
                  </a:gs>
                  <a:gs pos="50000">
                    <a:schemeClr val="accent2"/>
                  </a:gs>
                </a:gsLst>
                <a:lin ang="2700000" scaled="0"/>
              </a:gradFill>
              <a:ln w="63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r>
                  <a:rPr lang="en-GB" altLang="zh-CN" sz="2000" b="1" dirty="0">
                    <a:solidFill>
                      <a:schemeClr val="bg1"/>
                    </a:solidFill>
                    <a:cs typeface="+mn-ea"/>
                    <a:sym typeface="+mn-lt"/>
                  </a:rPr>
                  <a:t>3</a:t>
                </a:r>
                <a:endParaRPr lang="zh-CN" altLang="en-US" sz="2000" b="1" dirty="0">
                  <a:solidFill>
                    <a:schemeClr val="bg1"/>
                  </a:solidFill>
                  <a:cs typeface="+mn-ea"/>
                  <a:sym typeface="+mn-lt"/>
                </a:endParaRPr>
              </a:p>
            </p:txBody>
          </p:sp>
          <p:sp>
            <p:nvSpPr>
              <p:cNvPr id="61" name="矩形 60">
                <a:extLst>
                  <a:ext uri="{FF2B5EF4-FFF2-40B4-BE49-F238E27FC236}">
                    <a16:creationId xmlns:a16="http://schemas.microsoft.com/office/drawing/2014/main" id="{29BAE7BD-9830-245A-1C55-7978F320145D}"/>
                  </a:ext>
                </a:extLst>
              </p:cNvPr>
              <p:cNvSpPr/>
              <p:nvPr/>
            </p:nvSpPr>
            <p:spPr>
              <a:xfrm>
                <a:off x="6577158" y="2910086"/>
                <a:ext cx="2375886" cy="429861"/>
              </a:xfrm>
              <a:prstGeom prst="rect">
                <a:avLst/>
              </a:prstGeom>
              <a:ln>
                <a:noFill/>
              </a:ln>
            </p:spPr>
            <p:txBody>
              <a:bodyPr wrap="square" lIns="91440" tIns="45720" rIns="91440" bIns="45720" anchor="t">
                <a:spAutoFit/>
              </a:bodyPr>
              <a:lstStyle/>
              <a:p>
                <a:pPr marR="0" lvl="0" algn="ctr" defTabSz="914400" eaLnBrk="1" fontAlgn="auto" latinLnBrk="0" hangingPunct="1">
                  <a:lnSpc>
                    <a:spcPct val="120000"/>
                  </a:lnSpc>
                  <a:spcBef>
                    <a:spcPts val="0"/>
                  </a:spcBef>
                  <a:spcAft>
                    <a:spcPts val="0"/>
                  </a:spcAft>
                  <a:buClrTx/>
                  <a:buSzTx/>
                  <a:defRPr/>
                </a:pPr>
                <a:r>
                  <a:rPr lang="zh-CN" altLang="en-US" sz="2000" b="1" dirty="0">
                    <a:cs typeface="+mn-ea"/>
                    <a:sym typeface="+mn-lt"/>
                  </a:rPr>
                  <a:t>积极部署</a:t>
                </a:r>
                <a:endParaRPr lang="en-US" altLang="zh-CN" sz="2000" b="1" dirty="0">
                  <a:cs typeface="+mn-ea"/>
                  <a:sym typeface="+mn-lt"/>
                </a:endParaRPr>
              </a:p>
            </p:txBody>
          </p:sp>
          <p:sp>
            <p:nvSpPr>
              <p:cNvPr id="62" name="文本框 61">
                <a:extLst>
                  <a:ext uri="{FF2B5EF4-FFF2-40B4-BE49-F238E27FC236}">
                    <a16:creationId xmlns:a16="http://schemas.microsoft.com/office/drawing/2014/main" id="{6B3A70EF-FD4B-C584-D4DE-1FFAF28BA2EF}"/>
                  </a:ext>
                </a:extLst>
              </p:cNvPr>
              <p:cNvSpPr txBox="1"/>
              <p:nvPr/>
            </p:nvSpPr>
            <p:spPr>
              <a:xfrm>
                <a:off x="6577158" y="3446667"/>
                <a:ext cx="2375886" cy="1721369"/>
              </a:xfrm>
              <a:prstGeom prst="rect">
                <a:avLst/>
              </a:prstGeom>
              <a:noFill/>
            </p:spPr>
            <p:txBody>
              <a:bodyPr wrap="square" rtlCol="0" anchor="t">
                <a:spAutoFit/>
              </a:bodyPr>
              <a:lstStyle/>
              <a:p>
                <a:pPr algn="ctr">
                  <a:lnSpc>
                    <a:spcPct val="150000"/>
                  </a:lnSpc>
                </a:pPr>
                <a:r>
                  <a:rPr kumimoji="0" lang="zh-CN" altLang="en-US" sz="1200" b="0" i="0" u="none" strike="noStrike" kern="1200" cap="none" spc="0" normalizeH="0" baseline="0" noProof="0" dirty="0">
                    <a:ln>
                      <a:noFill/>
                    </a:ln>
                    <a:effectLst/>
                    <a:uLnTx/>
                    <a:uFillTx/>
                    <a:cs typeface="+mn-ea"/>
                    <a:sym typeface="+mn-lt"/>
                  </a:rPr>
                  <a:t>为了广泛、深入地开展海洋日宣传周活动，制定了</a:t>
                </a:r>
                <a:r>
                  <a:rPr kumimoji="0" lang="en-US" altLang="zh-CN" sz="1200" b="0" i="0" u="none" strike="noStrike" kern="1200" cap="none" spc="0" normalizeH="0" baseline="0" noProof="0" dirty="0">
                    <a:ln>
                      <a:noFill/>
                    </a:ln>
                    <a:effectLst/>
                    <a:uLnTx/>
                    <a:uFillTx/>
                    <a:cs typeface="+mn-ea"/>
                    <a:sym typeface="+mn-lt"/>
                  </a:rPr>
                  <a:t>20xx</a:t>
                </a:r>
                <a:r>
                  <a:rPr kumimoji="0" lang="zh-CN" altLang="en-US" sz="1200" b="0" i="0" u="none" strike="noStrike" kern="1200" cap="none" spc="0" normalizeH="0" baseline="0" noProof="0" dirty="0">
                    <a:ln>
                      <a:noFill/>
                    </a:ln>
                    <a:effectLst/>
                    <a:uLnTx/>
                    <a:uFillTx/>
                    <a:cs typeface="+mn-ea"/>
                    <a:sym typeface="+mn-lt"/>
                  </a:rPr>
                  <a:t>年“世界海洋日”的宣传活动计划，明确了指导思想，以推动环境友好型、资源节约型社会建设为主要内容，积极开展内容丰富</a:t>
                </a:r>
                <a:endParaRPr kumimoji="0" lang="en-GB" sz="1200" b="0" i="0" u="none" strike="noStrike" kern="1200" cap="none" spc="0" normalizeH="0" baseline="0" noProof="0" dirty="0">
                  <a:ln>
                    <a:noFill/>
                  </a:ln>
                  <a:effectLst/>
                  <a:uLnTx/>
                  <a:uFillTx/>
                  <a:cs typeface="+mn-ea"/>
                  <a:sym typeface="+mn-lt"/>
                </a:endParaRPr>
              </a:p>
            </p:txBody>
          </p:sp>
        </p:grpSp>
        <p:grpSp>
          <p:nvGrpSpPr>
            <p:cNvPr id="71" name="组合 70">
              <a:extLst>
                <a:ext uri="{FF2B5EF4-FFF2-40B4-BE49-F238E27FC236}">
                  <a16:creationId xmlns:a16="http://schemas.microsoft.com/office/drawing/2014/main" id="{D953CA12-B6FC-38E1-E409-110704052E58}"/>
                </a:ext>
              </a:extLst>
            </p:cNvPr>
            <p:cNvGrpSpPr/>
            <p:nvPr/>
          </p:nvGrpSpPr>
          <p:grpSpPr>
            <a:xfrm>
              <a:off x="4691148" y="1672002"/>
              <a:ext cx="2899253" cy="4123596"/>
              <a:chOff x="6315475" y="1624060"/>
              <a:chExt cx="2899253" cy="4123596"/>
            </a:xfrm>
          </p:grpSpPr>
          <p:sp>
            <p:nvSpPr>
              <p:cNvPr id="72" name="矩形: 圆角 71">
                <a:extLst>
                  <a:ext uri="{FF2B5EF4-FFF2-40B4-BE49-F238E27FC236}">
                    <a16:creationId xmlns:a16="http://schemas.microsoft.com/office/drawing/2014/main" id="{0D852256-ED90-446F-E5DA-FC0B5B1D8669}"/>
                  </a:ext>
                </a:extLst>
              </p:cNvPr>
              <p:cNvSpPr/>
              <p:nvPr/>
            </p:nvSpPr>
            <p:spPr>
              <a:xfrm flipH="1">
                <a:off x="6315475" y="1624060"/>
                <a:ext cx="2899253" cy="4123596"/>
              </a:xfrm>
              <a:prstGeom prst="roundRect">
                <a:avLst>
                  <a:gd name="adj" fmla="val 7948"/>
                </a:avLst>
              </a:prstGeom>
              <a:gradFill>
                <a:gsLst>
                  <a:gs pos="0">
                    <a:schemeClr val="accent2">
                      <a:lumMod val="60000"/>
                      <a:lumOff val="40000"/>
                    </a:schemeClr>
                  </a:gs>
                  <a:gs pos="88000">
                    <a:schemeClr val="accent2"/>
                  </a:gs>
                </a:gsLst>
                <a:lin ang="5400000" scaled="0"/>
              </a:gradFill>
              <a:ln w="12700" cap="flat">
                <a:noFill/>
                <a:prstDash val="solid"/>
                <a:miter/>
              </a:ln>
              <a:effectLst/>
            </p:spPr>
            <p:txBody>
              <a:bodyPr lIns="396000" tIns="360000" rIns="396000" bIns="45720" rtlCol="0" anchor="ctr"/>
              <a:lstStyle/>
              <a:p>
                <a:pPr>
                  <a:lnSpc>
                    <a:spcPct val="150000"/>
                  </a:lnSpc>
                </a:pPr>
                <a:endParaRPr lang="en-GB" sz="1400">
                  <a:solidFill>
                    <a:schemeClr val="bg1"/>
                  </a:solidFill>
                  <a:cs typeface="+mn-ea"/>
                  <a:sym typeface="+mn-lt"/>
                </a:endParaRPr>
              </a:p>
            </p:txBody>
          </p:sp>
          <p:sp>
            <p:nvSpPr>
              <p:cNvPr id="73" name="椭圆 72">
                <a:extLst>
                  <a:ext uri="{FF2B5EF4-FFF2-40B4-BE49-F238E27FC236}">
                    <a16:creationId xmlns:a16="http://schemas.microsoft.com/office/drawing/2014/main" id="{C2444E99-95AF-BCAA-C974-793E99D546BD}"/>
                  </a:ext>
                </a:extLst>
              </p:cNvPr>
              <p:cNvSpPr/>
              <p:nvPr/>
            </p:nvSpPr>
            <p:spPr>
              <a:xfrm>
                <a:off x="7458884" y="2012880"/>
                <a:ext cx="612435" cy="613341"/>
              </a:xfrm>
              <a:prstGeom prst="ellipse">
                <a:avLst/>
              </a:prstGeom>
              <a:gradFill>
                <a:gsLst>
                  <a:gs pos="0">
                    <a:schemeClr val="accent3">
                      <a:lumMod val="60000"/>
                      <a:lumOff val="40000"/>
                    </a:schemeClr>
                  </a:gs>
                  <a:gs pos="52000">
                    <a:schemeClr val="accent3"/>
                  </a:gs>
                </a:gsLst>
                <a:lin ang="2700000" scaled="0"/>
              </a:gradFill>
              <a:ln w="63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r>
                  <a:rPr lang="en-GB" altLang="zh-CN" sz="1600" b="1" dirty="0">
                    <a:solidFill>
                      <a:schemeClr val="bg1"/>
                    </a:solidFill>
                    <a:cs typeface="+mn-ea"/>
                    <a:sym typeface="+mn-lt"/>
                  </a:rPr>
                  <a:t>2</a:t>
                </a:r>
                <a:endParaRPr lang="zh-CN" altLang="en-US" sz="1600" b="1" dirty="0">
                  <a:solidFill>
                    <a:schemeClr val="bg1"/>
                  </a:solidFill>
                  <a:cs typeface="+mn-ea"/>
                  <a:sym typeface="+mn-lt"/>
                </a:endParaRPr>
              </a:p>
            </p:txBody>
          </p:sp>
          <p:sp>
            <p:nvSpPr>
              <p:cNvPr id="74" name="矩形 73">
                <a:extLst>
                  <a:ext uri="{FF2B5EF4-FFF2-40B4-BE49-F238E27FC236}">
                    <a16:creationId xmlns:a16="http://schemas.microsoft.com/office/drawing/2014/main" id="{CD677791-9589-37D5-F27D-B92625174696}"/>
                  </a:ext>
                </a:extLst>
              </p:cNvPr>
              <p:cNvSpPr/>
              <p:nvPr/>
            </p:nvSpPr>
            <p:spPr>
              <a:xfrm>
                <a:off x="6577158" y="2910086"/>
                <a:ext cx="2375886" cy="429861"/>
              </a:xfrm>
              <a:prstGeom prst="rect">
                <a:avLst/>
              </a:prstGeom>
              <a:ln>
                <a:noFill/>
              </a:ln>
            </p:spPr>
            <p:txBody>
              <a:bodyPr wrap="square" lIns="91440" tIns="45720" rIns="91440" bIns="45720" anchor="t">
                <a:spAutoFit/>
              </a:bodyPr>
              <a:lstStyle/>
              <a:p>
                <a:pPr marR="0" lvl="0" algn="ctr" defTabSz="914400" eaLnBrk="1" fontAlgn="auto" latinLnBrk="0" hangingPunct="1">
                  <a:lnSpc>
                    <a:spcPct val="120000"/>
                  </a:lnSpc>
                  <a:spcBef>
                    <a:spcPts val="0"/>
                  </a:spcBef>
                  <a:spcAft>
                    <a:spcPts val="0"/>
                  </a:spcAft>
                  <a:buClrTx/>
                  <a:buSzTx/>
                  <a:defRPr/>
                </a:pPr>
                <a:r>
                  <a:rPr lang="zh-CN" altLang="en-US" sz="2000" b="1" dirty="0">
                    <a:solidFill>
                      <a:schemeClr val="bg1"/>
                    </a:solidFill>
                    <a:cs typeface="+mn-ea"/>
                    <a:sym typeface="+mn-lt"/>
                  </a:rPr>
                  <a:t>方案具体</a:t>
                </a:r>
                <a:endParaRPr lang="en-US" altLang="zh-CN" sz="2000" b="1" dirty="0">
                  <a:solidFill>
                    <a:schemeClr val="bg1"/>
                  </a:solidFill>
                  <a:cs typeface="+mn-ea"/>
                  <a:sym typeface="+mn-lt"/>
                </a:endParaRPr>
              </a:p>
            </p:txBody>
          </p:sp>
          <p:sp>
            <p:nvSpPr>
              <p:cNvPr id="75" name="文本框 74">
                <a:extLst>
                  <a:ext uri="{FF2B5EF4-FFF2-40B4-BE49-F238E27FC236}">
                    <a16:creationId xmlns:a16="http://schemas.microsoft.com/office/drawing/2014/main" id="{09EA9BEE-2CFA-76D0-9FF7-43AA4A596800}"/>
                  </a:ext>
                </a:extLst>
              </p:cNvPr>
              <p:cNvSpPr txBox="1"/>
              <p:nvPr/>
            </p:nvSpPr>
            <p:spPr>
              <a:xfrm>
                <a:off x="6577158" y="3446667"/>
                <a:ext cx="2375886" cy="1721369"/>
              </a:xfrm>
              <a:prstGeom prst="rect">
                <a:avLst/>
              </a:prstGeom>
              <a:noFill/>
            </p:spPr>
            <p:txBody>
              <a:bodyPr wrap="square" rtlCol="0" anchor="t">
                <a:spAutoFit/>
              </a:bodyPr>
              <a:lstStyle/>
              <a:p>
                <a:pPr algn="ctr">
                  <a:lnSpc>
                    <a:spcPct val="150000"/>
                  </a:lnSpc>
                </a:pPr>
                <a:r>
                  <a:rPr kumimoji="0" lang="zh-CN" altLang="en-US" sz="1200" b="0" i="0" u="none" strike="noStrike" kern="1200" cap="none" spc="0" normalizeH="0" baseline="0" noProof="0" dirty="0">
                    <a:ln>
                      <a:noFill/>
                    </a:ln>
                    <a:solidFill>
                      <a:schemeClr val="bg1"/>
                    </a:solidFill>
                    <a:effectLst/>
                    <a:uLnTx/>
                    <a:uFillTx/>
                    <a:cs typeface="+mn-ea"/>
                    <a:sym typeface="+mn-lt"/>
                  </a:rPr>
                  <a:t>制订了切实可行的宣传活动方案，通过标语、广播等多种形式向社会的宣传。力求通过此次活动进一步深入宣传各项水法法规，宣传爱水节水思路，营造良好的水环境，</a:t>
                </a:r>
                <a:endParaRPr kumimoji="0" lang="en-GB" sz="1200" b="0" i="0" u="none" strike="noStrike" kern="1200" cap="none" spc="0" normalizeH="0" baseline="0" noProof="0" dirty="0">
                  <a:ln>
                    <a:noFill/>
                  </a:ln>
                  <a:solidFill>
                    <a:schemeClr val="bg1"/>
                  </a:solidFill>
                  <a:effectLst/>
                  <a:uLnTx/>
                  <a:uFillTx/>
                  <a:cs typeface="+mn-ea"/>
                  <a:sym typeface="+mn-lt"/>
                </a:endParaRPr>
              </a:p>
            </p:txBody>
          </p:sp>
        </p:grpSp>
        <p:grpSp>
          <p:nvGrpSpPr>
            <p:cNvPr id="76" name="组合 75">
              <a:extLst>
                <a:ext uri="{FF2B5EF4-FFF2-40B4-BE49-F238E27FC236}">
                  <a16:creationId xmlns:a16="http://schemas.microsoft.com/office/drawing/2014/main" id="{3126F64C-C90A-0CCD-A3C1-0508B381C936}"/>
                </a:ext>
              </a:extLst>
            </p:cNvPr>
            <p:cNvGrpSpPr/>
            <p:nvPr/>
          </p:nvGrpSpPr>
          <p:grpSpPr>
            <a:xfrm>
              <a:off x="1341408" y="1672002"/>
              <a:ext cx="2899253" cy="4123596"/>
              <a:chOff x="6315475" y="1624060"/>
              <a:chExt cx="2899253" cy="4123596"/>
            </a:xfrm>
          </p:grpSpPr>
          <p:sp>
            <p:nvSpPr>
              <p:cNvPr id="77" name="矩形: 圆角 76">
                <a:extLst>
                  <a:ext uri="{FF2B5EF4-FFF2-40B4-BE49-F238E27FC236}">
                    <a16:creationId xmlns:a16="http://schemas.microsoft.com/office/drawing/2014/main" id="{B7A979F7-0852-D7EF-A5BB-66D4CFEF784E}"/>
                  </a:ext>
                </a:extLst>
              </p:cNvPr>
              <p:cNvSpPr/>
              <p:nvPr/>
            </p:nvSpPr>
            <p:spPr>
              <a:xfrm flipH="1">
                <a:off x="6315475" y="1624060"/>
                <a:ext cx="2899253" cy="4123596"/>
              </a:xfrm>
              <a:prstGeom prst="roundRect">
                <a:avLst>
                  <a:gd name="adj" fmla="val 7948"/>
                </a:avLst>
              </a:prstGeom>
              <a:solidFill>
                <a:schemeClr val="accent2">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GB">
                  <a:cs typeface="+mn-ea"/>
                  <a:sym typeface="+mn-lt"/>
                </a:endParaRPr>
              </a:p>
            </p:txBody>
          </p:sp>
          <p:sp>
            <p:nvSpPr>
              <p:cNvPr id="78" name="椭圆 77">
                <a:extLst>
                  <a:ext uri="{FF2B5EF4-FFF2-40B4-BE49-F238E27FC236}">
                    <a16:creationId xmlns:a16="http://schemas.microsoft.com/office/drawing/2014/main" id="{B5C8543A-D810-B14B-26C7-EC4C66C84B72}"/>
                  </a:ext>
                </a:extLst>
              </p:cNvPr>
              <p:cNvSpPr/>
              <p:nvPr/>
            </p:nvSpPr>
            <p:spPr>
              <a:xfrm>
                <a:off x="7458884" y="2012880"/>
                <a:ext cx="612435" cy="613341"/>
              </a:xfrm>
              <a:prstGeom prst="ellipse">
                <a:avLst/>
              </a:prstGeom>
              <a:gradFill>
                <a:gsLst>
                  <a:gs pos="0">
                    <a:schemeClr val="accent2">
                      <a:lumMod val="60000"/>
                      <a:lumOff val="40000"/>
                    </a:schemeClr>
                  </a:gs>
                  <a:gs pos="50000">
                    <a:schemeClr val="accent2"/>
                  </a:gs>
                </a:gsLst>
                <a:lin ang="2700000" scaled="0"/>
              </a:gradFill>
              <a:ln w="63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norm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ctr" defTabSz="913765"/>
                <a:r>
                  <a:rPr lang="en-GB" altLang="zh-CN" sz="2000" b="1" dirty="0">
                    <a:solidFill>
                      <a:schemeClr val="bg1"/>
                    </a:solidFill>
                    <a:cs typeface="+mn-ea"/>
                    <a:sym typeface="+mn-lt"/>
                  </a:rPr>
                  <a:t>1</a:t>
                </a:r>
                <a:endParaRPr lang="zh-CN" altLang="en-US" sz="2000" b="1" dirty="0">
                  <a:solidFill>
                    <a:schemeClr val="bg1"/>
                  </a:solidFill>
                  <a:cs typeface="+mn-ea"/>
                  <a:sym typeface="+mn-lt"/>
                </a:endParaRPr>
              </a:p>
            </p:txBody>
          </p:sp>
          <p:sp>
            <p:nvSpPr>
              <p:cNvPr id="79" name="矩形 78">
                <a:extLst>
                  <a:ext uri="{FF2B5EF4-FFF2-40B4-BE49-F238E27FC236}">
                    <a16:creationId xmlns:a16="http://schemas.microsoft.com/office/drawing/2014/main" id="{538AE71B-AA84-9879-B7C2-08BC8AE92E97}"/>
                  </a:ext>
                </a:extLst>
              </p:cNvPr>
              <p:cNvSpPr/>
              <p:nvPr/>
            </p:nvSpPr>
            <p:spPr>
              <a:xfrm>
                <a:off x="6577158" y="2910086"/>
                <a:ext cx="2375886" cy="429861"/>
              </a:xfrm>
              <a:prstGeom prst="rect">
                <a:avLst/>
              </a:prstGeom>
              <a:ln>
                <a:noFill/>
              </a:ln>
            </p:spPr>
            <p:txBody>
              <a:bodyPr wrap="square" lIns="91440" tIns="45720" rIns="91440" bIns="45720" anchor="t">
                <a:spAutoFit/>
              </a:bodyPr>
              <a:lstStyle/>
              <a:p>
                <a:pPr marR="0" lvl="0" algn="ctr" defTabSz="914400" eaLnBrk="1" fontAlgn="auto" latinLnBrk="0" hangingPunct="1">
                  <a:lnSpc>
                    <a:spcPct val="120000"/>
                  </a:lnSpc>
                  <a:spcBef>
                    <a:spcPts val="0"/>
                  </a:spcBef>
                  <a:spcAft>
                    <a:spcPts val="0"/>
                  </a:spcAft>
                  <a:buClrTx/>
                  <a:buSzTx/>
                  <a:defRPr/>
                </a:pPr>
                <a:r>
                  <a:rPr lang="zh-CN" altLang="en-US" sz="2000" b="1" dirty="0">
                    <a:cs typeface="+mn-ea"/>
                    <a:sym typeface="+mn-lt"/>
                  </a:rPr>
                  <a:t>内容丰富</a:t>
                </a:r>
                <a:endParaRPr lang="en-US" altLang="zh-CN" sz="2000" b="1" dirty="0">
                  <a:cs typeface="+mn-ea"/>
                  <a:sym typeface="+mn-lt"/>
                </a:endParaRPr>
              </a:p>
            </p:txBody>
          </p:sp>
          <p:sp>
            <p:nvSpPr>
              <p:cNvPr id="80" name="文本框 79">
                <a:extLst>
                  <a:ext uri="{FF2B5EF4-FFF2-40B4-BE49-F238E27FC236}">
                    <a16:creationId xmlns:a16="http://schemas.microsoft.com/office/drawing/2014/main" id="{2A6447E8-9837-92AC-B60D-95F4E5ACA67C}"/>
                  </a:ext>
                </a:extLst>
              </p:cNvPr>
              <p:cNvSpPr txBox="1"/>
              <p:nvPr/>
            </p:nvSpPr>
            <p:spPr>
              <a:xfrm>
                <a:off x="6577158" y="3446667"/>
                <a:ext cx="2375886" cy="1998368"/>
              </a:xfrm>
              <a:prstGeom prst="rect">
                <a:avLst/>
              </a:prstGeom>
              <a:noFill/>
            </p:spPr>
            <p:txBody>
              <a:bodyPr wrap="square" rtlCol="0" anchor="t">
                <a:spAutoFit/>
              </a:bodyPr>
              <a:lstStyle/>
              <a:p>
                <a:pPr algn="ctr">
                  <a:lnSpc>
                    <a:spcPct val="150000"/>
                  </a:lnSpc>
                </a:pPr>
                <a:r>
                  <a:rPr kumimoji="0" lang="zh-CN" altLang="en-US" sz="1200" b="0" i="0" u="none" strike="noStrike" kern="1200" cap="none" spc="0" normalizeH="0" baseline="0" noProof="0" dirty="0">
                    <a:ln>
                      <a:noFill/>
                    </a:ln>
                    <a:effectLst/>
                    <a:uLnTx/>
                    <a:uFillTx/>
                    <a:cs typeface="+mn-ea"/>
                    <a:sym typeface="+mn-lt"/>
                  </a:rPr>
                  <a:t>在海洋日宣传期间，举办海洋知识有奖问答活动，发放</a:t>
                </a:r>
                <a:r>
                  <a:rPr kumimoji="0" lang="en-US" altLang="zh-CN" sz="1200" b="0" i="0" u="none" strike="noStrike" kern="1200" cap="none" spc="0" normalizeH="0" baseline="0" noProof="0" dirty="0">
                    <a:ln>
                      <a:noFill/>
                    </a:ln>
                    <a:effectLst/>
                    <a:uLnTx/>
                    <a:uFillTx/>
                    <a:cs typeface="+mn-ea"/>
                    <a:sym typeface="+mn-lt"/>
                  </a:rPr>
                  <a:t>200</a:t>
                </a:r>
                <a:r>
                  <a:rPr kumimoji="0" lang="zh-CN" altLang="en-US" sz="1200" b="0" i="0" u="none" strike="noStrike" kern="1200" cap="none" spc="0" normalizeH="0" baseline="0" noProof="0" dirty="0">
                    <a:ln>
                      <a:noFill/>
                    </a:ln>
                    <a:effectLst/>
                    <a:uLnTx/>
                    <a:uFillTx/>
                    <a:cs typeface="+mn-ea"/>
                    <a:sym typeface="+mn-lt"/>
                  </a:rPr>
                  <a:t>余份答卷，内容以本次水周宣传材料为主，涵盖水利有关法律、政策及相关知识，并依据完成情况进行奖励，使“人人关心海洋、珍惜海洋、保护海洋</a:t>
                </a:r>
                <a:endParaRPr kumimoji="0" lang="en-GB" sz="1200" b="0" i="0" u="none" strike="noStrike" kern="1200" cap="none" spc="0" normalizeH="0" baseline="0" noProof="0" dirty="0">
                  <a:ln>
                    <a:noFill/>
                  </a:ln>
                  <a:effectLst/>
                  <a:uLnTx/>
                  <a:uFillTx/>
                  <a:cs typeface="+mn-ea"/>
                  <a:sym typeface="+mn-lt"/>
                </a:endParaRPr>
              </a:p>
            </p:txBody>
          </p:sp>
        </p:grpSp>
      </p:grpSp>
    </p:spTree>
    <p:extLst>
      <p:ext uri="{BB962C8B-B14F-4D97-AF65-F5344CB8AC3E}">
        <p14:creationId xmlns:p14="http://schemas.microsoft.com/office/powerpoint/2010/main" val="235869484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69FB7C3B-D1D5-52BD-6936-3C2F6ADCCA95}"/>
              </a:ext>
            </a:extLst>
          </p:cNvPr>
          <p:cNvSpPr>
            <a:spLocks noGrp="1"/>
          </p:cNvSpPr>
          <p:nvPr>
            <p:ph type="sldNum" sz="quarter" idx="12"/>
          </p:nvPr>
        </p:nvSpPr>
        <p:spPr/>
        <p:txBody>
          <a:bodyPr/>
          <a:lstStyle/>
          <a:p>
            <a:fld id="{7F65B630-C7FF-41C0-9923-C5E5E29EED81}" type="slidenum">
              <a:rPr lang="en-US" altLang="zh-CN" smtClean="0">
                <a:cs typeface="+mn-ea"/>
                <a:sym typeface="+mn-lt"/>
              </a:rPr>
              <a:pPr/>
              <a:t>18</a:t>
            </a:fld>
            <a:endParaRPr lang="en-US">
              <a:cs typeface="+mn-ea"/>
              <a:sym typeface="+mn-lt"/>
            </a:endParaRPr>
          </a:p>
        </p:txBody>
      </p:sp>
      <p:sp>
        <p:nvSpPr>
          <p:cNvPr id="4" name="标题 3">
            <a:extLst>
              <a:ext uri="{FF2B5EF4-FFF2-40B4-BE49-F238E27FC236}">
                <a16:creationId xmlns:a16="http://schemas.microsoft.com/office/drawing/2014/main" id="{3E7816B9-4368-481C-AF7D-011CB1B5D3BB}"/>
              </a:ext>
            </a:extLst>
          </p:cNvPr>
          <p:cNvSpPr>
            <a:spLocks noGrp="1"/>
          </p:cNvSpPr>
          <p:nvPr>
            <p:ph type="title"/>
          </p:nvPr>
        </p:nvSpPr>
        <p:spPr>
          <a:xfrm>
            <a:off x="4791717" y="2924322"/>
            <a:ext cx="4963663" cy="590931"/>
          </a:xfrm>
        </p:spPr>
        <p:txBody>
          <a:bodyPr/>
          <a:lstStyle/>
          <a:p>
            <a:r>
              <a:rPr lang="zh-CN" altLang="en-US" dirty="0">
                <a:latin typeface="+mn-lt"/>
                <a:cs typeface="+mn-ea"/>
                <a:sym typeface="+mn-lt"/>
              </a:rPr>
              <a:t>环保知识</a:t>
            </a:r>
          </a:p>
        </p:txBody>
      </p:sp>
      <p:sp>
        <p:nvSpPr>
          <p:cNvPr id="5" name="文本占位符 4">
            <a:extLst>
              <a:ext uri="{FF2B5EF4-FFF2-40B4-BE49-F238E27FC236}">
                <a16:creationId xmlns:a16="http://schemas.microsoft.com/office/drawing/2014/main" id="{7239E965-33B6-4BC1-B1B3-CD2DC6B7EA81}"/>
              </a:ext>
            </a:extLst>
          </p:cNvPr>
          <p:cNvSpPr>
            <a:spLocks noGrp="1"/>
          </p:cNvSpPr>
          <p:nvPr>
            <p:ph type="body" idx="1"/>
          </p:nvPr>
        </p:nvSpPr>
        <p:spPr>
          <a:xfrm>
            <a:off x="4796678" y="3599157"/>
            <a:ext cx="4963663" cy="258532"/>
          </a:xfrm>
        </p:spPr>
        <p:txBody>
          <a:bodyPr/>
          <a:lstStyle/>
          <a:p>
            <a:r>
              <a:rPr lang="zh-CN" altLang="en-US" dirty="0">
                <a:latin typeface="+mn-lt"/>
                <a:cs typeface="+mn-ea"/>
                <a:sym typeface="+mn-lt"/>
              </a:rPr>
              <a:t>减少废油冲入下水道，将剩油用纸吸去后再洗</a:t>
            </a:r>
            <a:endParaRPr lang="en-GB" altLang="zh-CN" dirty="0">
              <a:latin typeface="+mn-lt"/>
              <a:cs typeface="+mn-ea"/>
              <a:sym typeface="+mn-lt"/>
            </a:endParaRPr>
          </a:p>
        </p:txBody>
      </p:sp>
      <p:sp>
        <p:nvSpPr>
          <p:cNvPr id="2" name="文本框 1">
            <a:extLst>
              <a:ext uri="{FF2B5EF4-FFF2-40B4-BE49-F238E27FC236}">
                <a16:creationId xmlns:a16="http://schemas.microsoft.com/office/drawing/2014/main" id="{8F8D464A-EDA4-2BE5-1CB0-E1ABB7951BB3}"/>
              </a:ext>
            </a:extLst>
          </p:cNvPr>
          <p:cNvSpPr txBox="1">
            <a:spLocks/>
          </p:cNvSpPr>
          <p:nvPr/>
        </p:nvSpPr>
        <p:spPr>
          <a:xfrm>
            <a:off x="2352331" y="2849718"/>
            <a:ext cx="1730673" cy="1200329"/>
          </a:xfrm>
          <a:prstGeom prst="rect">
            <a:avLst/>
          </a:prstGeom>
        </p:spPr>
        <p:txBody>
          <a:bodyPr vert="horz" wrap="square" lIns="91440" tIns="45720" rIns="91440" bIns="45720" rtlCol="0" anchor="b">
            <a:spAutoFit/>
          </a:bodyPr>
          <a:lstStyle>
            <a:lvl1pPr algn="ctr" defTabSz="914400" rtl="0" eaLnBrk="1" latinLnBrk="0" hangingPunct="1">
              <a:lnSpc>
                <a:spcPct val="90000"/>
              </a:lnSpc>
              <a:spcBef>
                <a:spcPct val="0"/>
              </a:spcBef>
              <a:buNone/>
              <a:defRPr lang="zh-CN" altLang="en-US" sz="3600" b="1" kern="1200">
                <a:solidFill>
                  <a:schemeClr val="tx1"/>
                </a:solidFill>
                <a:latin typeface="+mn-ea"/>
                <a:ea typeface="+mn-ea"/>
                <a:cs typeface="+mj-cs"/>
              </a:defRPr>
            </a:lvl1pPr>
          </a:lstStyle>
          <a:p>
            <a:r>
              <a:rPr lang="en-GB" altLang="zh-CN" sz="8000" dirty="0">
                <a:latin typeface="+mn-lt"/>
                <a:cs typeface="+mn-ea"/>
                <a:sym typeface="+mn-lt"/>
              </a:rPr>
              <a:t>06</a:t>
            </a:r>
            <a:endParaRPr lang="en-GB" sz="8000" dirty="0">
              <a:latin typeface="+mn-lt"/>
              <a:cs typeface="+mn-ea"/>
              <a:sym typeface="+mn-lt"/>
            </a:endParaRPr>
          </a:p>
        </p:txBody>
      </p:sp>
      <p:grpSp>
        <p:nvGrpSpPr>
          <p:cNvPr id="44" name="组合 43">
            <a:extLst>
              <a:ext uri="{FF2B5EF4-FFF2-40B4-BE49-F238E27FC236}">
                <a16:creationId xmlns:a16="http://schemas.microsoft.com/office/drawing/2014/main" id="{1D1AD1F4-7973-8B62-2146-15BF9C4C6930}"/>
              </a:ext>
            </a:extLst>
          </p:cNvPr>
          <p:cNvGrpSpPr/>
          <p:nvPr/>
        </p:nvGrpSpPr>
        <p:grpSpPr>
          <a:xfrm>
            <a:off x="1353957" y="3257284"/>
            <a:ext cx="1391742" cy="1916656"/>
            <a:chOff x="1066727" y="2001500"/>
            <a:chExt cx="1928020" cy="2655199"/>
          </a:xfrm>
        </p:grpSpPr>
        <p:sp>
          <p:nvSpPr>
            <p:cNvPr id="45" name="任意多边形: 形状 44">
              <a:extLst>
                <a:ext uri="{FF2B5EF4-FFF2-40B4-BE49-F238E27FC236}">
                  <a16:creationId xmlns:a16="http://schemas.microsoft.com/office/drawing/2014/main" id="{EE8DD9F6-1D2A-9386-30C6-E744C0BEFA11}"/>
                </a:ext>
              </a:extLst>
            </p:cNvPr>
            <p:cNvSpPr/>
            <p:nvPr/>
          </p:nvSpPr>
          <p:spPr>
            <a:xfrm>
              <a:off x="1254303" y="2830421"/>
              <a:ext cx="202919" cy="1791652"/>
            </a:xfrm>
            <a:custGeom>
              <a:avLst/>
              <a:gdLst>
                <a:gd name="connsiteX0" fmla="*/ 89235 w 202919"/>
                <a:gd name="connsiteY0" fmla="*/ 977 h 1791652"/>
                <a:gd name="connsiteX1" fmla="*/ 137495 w 202919"/>
                <a:gd name="connsiteY1" fmla="*/ 460292 h 1791652"/>
                <a:gd name="connsiteX2" fmla="*/ 74636 w 202919"/>
                <a:gd name="connsiteY2" fmla="*/ 918762 h 1791652"/>
                <a:gd name="connsiteX3" fmla="*/ 28789 w 202919"/>
                <a:gd name="connsiteY3" fmla="*/ 1143050 h 1791652"/>
                <a:gd name="connsiteX4" fmla="*/ 34460 w 202919"/>
                <a:gd name="connsiteY4" fmla="*/ 1369752 h 1791652"/>
                <a:gd name="connsiteX5" fmla="*/ 202646 w 202919"/>
                <a:gd name="connsiteY5" fmla="*/ 1792630 h 1791652"/>
                <a:gd name="connsiteX6" fmla="*/ 83564 w 202919"/>
                <a:gd name="connsiteY6" fmla="*/ 1594643 h 1791652"/>
                <a:gd name="connsiteX7" fmla="*/ 13708 w 202919"/>
                <a:gd name="connsiteY7" fmla="*/ 1373250 h 1791652"/>
                <a:gd name="connsiteX8" fmla="*/ 4056 w 202919"/>
                <a:gd name="connsiteY8" fmla="*/ 1140396 h 1791652"/>
                <a:gd name="connsiteX9" fmla="*/ 48093 w 202919"/>
                <a:gd name="connsiteY9" fmla="*/ 912488 h 1791652"/>
                <a:gd name="connsiteX10" fmla="*/ 117105 w 202919"/>
                <a:gd name="connsiteY10" fmla="*/ 459689 h 1791652"/>
                <a:gd name="connsiteX11" fmla="*/ 114210 w 202919"/>
                <a:gd name="connsiteY11" fmla="*/ 230454 h 1791652"/>
                <a:gd name="connsiteX12" fmla="*/ 89235 w 202919"/>
                <a:gd name="connsiteY12" fmla="*/ 977 h 179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19" h="1791652">
                  <a:moveTo>
                    <a:pt x="89235" y="977"/>
                  </a:moveTo>
                  <a:cubicBezTo>
                    <a:pt x="123222" y="151669"/>
                    <a:pt x="139413" y="305823"/>
                    <a:pt x="137495" y="460292"/>
                  </a:cubicBezTo>
                  <a:cubicBezTo>
                    <a:pt x="134008" y="615001"/>
                    <a:pt x="112919" y="768818"/>
                    <a:pt x="74636" y="918762"/>
                  </a:cubicBezTo>
                  <a:cubicBezTo>
                    <a:pt x="54560" y="992467"/>
                    <a:pt x="39250" y="1067378"/>
                    <a:pt x="28789" y="1143050"/>
                  </a:cubicBezTo>
                  <a:cubicBezTo>
                    <a:pt x="20597" y="1218529"/>
                    <a:pt x="22503" y="1294767"/>
                    <a:pt x="34460" y="1369752"/>
                  </a:cubicBezTo>
                  <a:cubicBezTo>
                    <a:pt x="57263" y="1520323"/>
                    <a:pt x="118915" y="1663776"/>
                    <a:pt x="202646" y="1792630"/>
                  </a:cubicBezTo>
                  <a:cubicBezTo>
                    <a:pt x="156039" y="1731050"/>
                    <a:pt x="116128" y="1664681"/>
                    <a:pt x="83564" y="1594643"/>
                  </a:cubicBezTo>
                  <a:cubicBezTo>
                    <a:pt x="51399" y="1523942"/>
                    <a:pt x="27945" y="1449609"/>
                    <a:pt x="13708" y="1373250"/>
                  </a:cubicBezTo>
                  <a:cubicBezTo>
                    <a:pt x="-782" y="1296517"/>
                    <a:pt x="-4028" y="1218070"/>
                    <a:pt x="4056" y="1140396"/>
                  </a:cubicBezTo>
                  <a:cubicBezTo>
                    <a:pt x="13829" y="1063566"/>
                    <a:pt x="28548" y="987435"/>
                    <a:pt x="48093" y="912488"/>
                  </a:cubicBezTo>
                  <a:cubicBezTo>
                    <a:pt x="87160" y="764438"/>
                    <a:pt x="110300" y="612649"/>
                    <a:pt x="117105" y="459689"/>
                  </a:cubicBezTo>
                  <a:cubicBezTo>
                    <a:pt x="120411" y="383281"/>
                    <a:pt x="119446" y="306752"/>
                    <a:pt x="114210" y="230454"/>
                  </a:cubicBezTo>
                  <a:cubicBezTo>
                    <a:pt x="109383" y="153479"/>
                    <a:pt x="100335" y="77107"/>
                    <a:pt x="89235"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6" name="任意多边形: 形状 45">
              <a:extLst>
                <a:ext uri="{FF2B5EF4-FFF2-40B4-BE49-F238E27FC236}">
                  <a16:creationId xmlns:a16="http://schemas.microsoft.com/office/drawing/2014/main" id="{66E17EAD-3D29-7039-5272-9D88260BC06A}"/>
                </a:ext>
              </a:extLst>
            </p:cNvPr>
            <p:cNvSpPr/>
            <p:nvPr/>
          </p:nvSpPr>
          <p:spPr>
            <a:xfrm>
              <a:off x="1311960" y="2892314"/>
              <a:ext cx="330822" cy="1764385"/>
            </a:xfrm>
            <a:custGeom>
              <a:avLst/>
              <a:gdLst>
                <a:gd name="connsiteX0" fmla="*/ -274 w 330822"/>
                <a:gd name="connsiteY0" fmla="*/ 977 h 1764385"/>
                <a:gd name="connsiteX1" fmla="*/ 103485 w 330822"/>
                <a:gd name="connsiteY1" fmla="*/ 450881 h 1764385"/>
                <a:gd name="connsiteX2" fmla="*/ 96850 w 330822"/>
                <a:gd name="connsiteY2" fmla="*/ 913694 h 1764385"/>
                <a:gd name="connsiteX3" fmla="*/ 78752 w 330822"/>
                <a:gd name="connsiteY3" fmla="*/ 1141844 h 1764385"/>
                <a:gd name="connsiteX4" fmla="*/ 111931 w 330822"/>
                <a:gd name="connsiteY4" fmla="*/ 1366132 h 1764385"/>
                <a:gd name="connsiteX5" fmla="*/ 330549 w 330822"/>
                <a:gd name="connsiteY5" fmla="*/ 1765363 h 1764385"/>
                <a:gd name="connsiteX6" fmla="*/ 188182 w 330822"/>
                <a:gd name="connsiteY6" fmla="*/ 1583422 h 1764385"/>
                <a:gd name="connsiteX7" fmla="*/ 91662 w 330822"/>
                <a:gd name="connsiteY7" fmla="*/ 1372164 h 1764385"/>
                <a:gd name="connsiteX8" fmla="*/ 53657 w 330822"/>
                <a:gd name="connsiteY8" fmla="*/ 1142205 h 1764385"/>
                <a:gd name="connsiteX9" fmla="*/ 69583 w 330822"/>
                <a:gd name="connsiteY9" fmla="*/ 910558 h 1764385"/>
                <a:gd name="connsiteX10" fmla="*/ 82492 w 330822"/>
                <a:gd name="connsiteY10" fmla="*/ 452812 h 1764385"/>
                <a:gd name="connsiteX11" fmla="*/ 51606 w 330822"/>
                <a:gd name="connsiteY11" fmla="*/ 225265 h 1764385"/>
                <a:gd name="connsiteX12" fmla="*/ -274 w 330822"/>
                <a:gd name="connsiteY12" fmla="*/ 977 h 176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822" h="1764385">
                  <a:moveTo>
                    <a:pt x="-274" y="977"/>
                  </a:moveTo>
                  <a:cubicBezTo>
                    <a:pt x="51775" y="146372"/>
                    <a:pt x="86594" y="297378"/>
                    <a:pt x="103485" y="450881"/>
                  </a:cubicBezTo>
                  <a:cubicBezTo>
                    <a:pt x="118832" y="604902"/>
                    <a:pt x="116612" y="760179"/>
                    <a:pt x="96850" y="913694"/>
                  </a:cubicBezTo>
                  <a:cubicBezTo>
                    <a:pt x="85931" y="989281"/>
                    <a:pt x="79886" y="1065484"/>
                    <a:pt x="78752" y="1141844"/>
                  </a:cubicBezTo>
                  <a:cubicBezTo>
                    <a:pt x="79838" y="1217745"/>
                    <a:pt x="90998" y="1293163"/>
                    <a:pt x="111931" y="1366132"/>
                  </a:cubicBezTo>
                  <a:cubicBezTo>
                    <a:pt x="152952" y="1512842"/>
                    <a:pt x="231857" y="1647729"/>
                    <a:pt x="330549" y="1765363"/>
                  </a:cubicBezTo>
                  <a:cubicBezTo>
                    <a:pt x="276811" y="1709900"/>
                    <a:pt x="229094" y="1648912"/>
                    <a:pt x="188182" y="1583422"/>
                  </a:cubicBezTo>
                  <a:cubicBezTo>
                    <a:pt x="147559" y="1517186"/>
                    <a:pt x="115140" y="1446243"/>
                    <a:pt x="91662" y="1372164"/>
                  </a:cubicBezTo>
                  <a:cubicBezTo>
                    <a:pt x="67821" y="1297784"/>
                    <a:pt x="55020" y="1220302"/>
                    <a:pt x="53657" y="1142205"/>
                  </a:cubicBezTo>
                  <a:cubicBezTo>
                    <a:pt x="53971" y="1064724"/>
                    <a:pt x="59291" y="987351"/>
                    <a:pt x="69583" y="910558"/>
                  </a:cubicBezTo>
                  <a:cubicBezTo>
                    <a:pt x="90154" y="758864"/>
                    <a:pt x="94485" y="605422"/>
                    <a:pt x="82492" y="452812"/>
                  </a:cubicBezTo>
                  <a:cubicBezTo>
                    <a:pt x="76351" y="376452"/>
                    <a:pt x="66048" y="300491"/>
                    <a:pt x="51606" y="225265"/>
                  </a:cubicBezTo>
                  <a:cubicBezTo>
                    <a:pt x="38334" y="149377"/>
                    <a:pt x="19996" y="75176"/>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8D5E4ADD-4908-2388-EF85-2BE67A0F11F9}"/>
                </a:ext>
              </a:extLst>
            </p:cNvPr>
            <p:cNvSpPr/>
            <p:nvPr/>
          </p:nvSpPr>
          <p:spPr>
            <a:xfrm>
              <a:off x="2256408" y="2551599"/>
              <a:ext cx="738339" cy="1643373"/>
            </a:xfrm>
            <a:custGeom>
              <a:avLst/>
              <a:gdLst>
                <a:gd name="connsiteX0" fmla="*/ -274 w 738339"/>
                <a:gd name="connsiteY0" fmla="*/ 977 h 1643373"/>
                <a:gd name="connsiteX1" fmla="*/ 167912 w 738339"/>
                <a:gd name="connsiteY1" fmla="*/ 430973 h 1643373"/>
                <a:gd name="connsiteX2" fmla="*/ 434549 w 738339"/>
                <a:gd name="connsiteY2" fmla="*/ 809332 h 1643373"/>
                <a:gd name="connsiteX3" fmla="*/ 578243 w 738339"/>
                <a:gd name="connsiteY3" fmla="*/ 987532 h 1643373"/>
                <a:gd name="connsiteX4" fmla="*/ 677418 w 738339"/>
                <a:gd name="connsiteY4" fmla="*/ 1191431 h 1643373"/>
                <a:gd name="connsiteX5" fmla="*/ 722299 w 738339"/>
                <a:gd name="connsiteY5" fmla="*/ 1644350 h 1643373"/>
                <a:gd name="connsiteX6" fmla="*/ 737139 w 738339"/>
                <a:gd name="connsiteY6" fmla="*/ 1413788 h 1643373"/>
                <a:gd name="connsiteX7" fmla="*/ 697325 w 738339"/>
                <a:gd name="connsiteY7" fmla="*/ 1184553 h 1643373"/>
                <a:gd name="connsiteX8" fmla="*/ 598995 w 738339"/>
                <a:gd name="connsiteY8" fmla="*/ 973778 h 1643373"/>
                <a:gd name="connsiteX9" fmla="*/ 455180 w 738339"/>
                <a:gd name="connsiteY9" fmla="*/ 791717 h 1643373"/>
                <a:gd name="connsiteX10" fmla="*/ 186131 w 738339"/>
                <a:gd name="connsiteY10" fmla="*/ 421081 h 1643373"/>
                <a:gd name="connsiteX11" fmla="*/ 83216 w 738339"/>
                <a:gd name="connsiteY11" fmla="*/ 215976 h 1643373"/>
                <a:gd name="connsiteX12" fmla="*/ -274 w 738339"/>
                <a:gd name="connsiteY12" fmla="*/ 977 h 16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339" h="1643373">
                  <a:moveTo>
                    <a:pt x="-274" y="977"/>
                  </a:moveTo>
                  <a:cubicBezTo>
                    <a:pt x="38769" y="150402"/>
                    <a:pt x="95209" y="294724"/>
                    <a:pt x="167912" y="430973"/>
                  </a:cubicBezTo>
                  <a:cubicBezTo>
                    <a:pt x="242088" y="566838"/>
                    <a:pt x="331550" y="693785"/>
                    <a:pt x="434549" y="809332"/>
                  </a:cubicBezTo>
                  <a:cubicBezTo>
                    <a:pt x="484981" y="867486"/>
                    <a:pt x="536257" y="924311"/>
                    <a:pt x="578243" y="987532"/>
                  </a:cubicBezTo>
                  <a:cubicBezTo>
                    <a:pt x="620230" y="1050777"/>
                    <a:pt x="653577" y="1119354"/>
                    <a:pt x="677418" y="1191431"/>
                  </a:cubicBezTo>
                  <a:cubicBezTo>
                    <a:pt x="726401" y="1336211"/>
                    <a:pt x="737743" y="1491487"/>
                    <a:pt x="722299" y="1644350"/>
                  </a:cubicBezTo>
                  <a:cubicBezTo>
                    <a:pt x="735329" y="1568233"/>
                    <a:pt x="740313" y="1490956"/>
                    <a:pt x="737139" y="1413788"/>
                  </a:cubicBezTo>
                  <a:cubicBezTo>
                    <a:pt x="733218" y="1336042"/>
                    <a:pt x="719850" y="1259067"/>
                    <a:pt x="697325" y="1184553"/>
                  </a:cubicBezTo>
                  <a:cubicBezTo>
                    <a:pt x="675029" y="1109859"/>
                    <a:pt x="641898" y="1038844"/>
                    <a:pt x="598995" y="973778"/>
                  </a:cubicBezTo>
                  <a:cubicBezTo>
                    <a:pt x="555054" y="910039"/>
                    <a:pt x="507024" y="849219"/>
                    <a:pt x="455180" y="791717"/>
                  </a:cubicBezTo>
                  <a:cubicBezTo>
                    <a:pt x="352543" y="678113"/>
                    <a:pt x="262357" y="553855"/>
                    <a:pt x="186131" y="421081"/>
                  </a:cubicBezTo>
                  <a:cubicBezTo>
                    <a:pt x="148150" y="354626"/>
                    <a:pt x="113789" y="286157"/>
                    <a:pt x="83216" y="215976"/>
                  </a:cubicBezTo>
                  <a:cubicBezTo>
                    <a:pt x="51847" y="145636"/>
                    <a:pt x="24822" y="73729"/>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EA17AE2C-1B37-6CF0-E943-0B22685FD8B6}"/>
                </a:ext>
              </a:extLst>
            </p:cNvPr>
            <p:cNvSpPr/>
            <p:nvPr/>
          </p:nvSpPr>
          <p:spPr>
            <a:xfrm>
              <a:off x="2320594" y="2646429"/>
              <a:ext cx="550164" cy="1723847"/>
            </a:xfrm>
            <a:custGeom>
              <a:avLst/>
              <a:gdLst>
                <a:gd name="connsiteX0" fmla="*/ -274 w 550164"/>
                <a:gd name="connsiteY0" fmla="*/ 977 h 1723847"/>
                <a:gd name="connsiteX1" fmla="*/ 110604 w 550164"/>
                <a:gd name="connsiteY1" fmla="*/ 449191 h 1723847"/>
                <a:gd name="connsiteX2" fmla="*/ 325723 w 550164"/>
                <a:gd name="connsiteY2" fmla="*/ 859401 h 1723847"/>
                <a:gd name="connsiteX3" fmla="*/ 445045 w 550164"/>
                <a:gd name="connsiteY3" fmla="*/ 1054734 h 1723847"/>
                <a:gd name="connsiteX4" fmla="*/ 516832 w 550164"/>
                <a:gd name="connsiteY4" fmla="*/ 1269853 h 1723847"/>
                <a:gd name="connsiteX5" fmla="*/ 502354 w 550164"/>
                <a:gd name="connsiteY5" fmla="*/ 1724824 h 1723847"/>
                <a:gd name="connsiteX6" fmla="*/ 546874 w 550164"/>
                <a:gd name="connsiteY6" fmla="*/ 1497761 h 1723847"/>
                <a:gd name="connsiteX7" fmla="*/ 537222 w 550164"/>
                <a:gd name="connsiteY7" fmla="*/ 1265751 h 1723847"/>
                <a:gd name="connsiteX8" fmla="*/ 467125 w 550164"/>
                <a:gd name="connsiteY8" fmla="*/ 1043393 h 1723847"/>
                <a:gd name="connsiteX9" fmla="*/ 348284 w 550164"/>
                <a:gd name="connsiteY9" fmla="*/ 844079 h 1723847"/>
                <a:gd name="connsiteX10" fmla="*/ 129787 w 550164"/>
                <a:gd name="connsiteY10" fmla="*/ 441591 h 1723847"/>
                <a:gd name="connsiteX11" fmla="*/ 54501 w 550164"/>
                <a:gd name="connsiteY11" fmla="*/ 224421 h 1723847"/>
                <a:gd name="connsiteX12" fmla="*/ -274 w 550164"/>
                <a:gd name="connsiteY12" fmla="*/ 977 h 17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4" h="1723847">
                  <a:moveTo>
                    <a:pt x="-274" y="977"/>
                  </a:moveTo>
                  <a:cubicBezTo>
                    <a:pt x="19091" y="154190"/>
                    <a:pt x="56299" y="304617"/>
                    <a:pt x="110604" y="449191"/>
                  </a:cubicBezTo>
                  <a:cubicBezTo>
                    <a:pt x="166465" y="593670"/>
                    <a:pt x="238650" y="731296"/>
                    <a:pt x="325723" y="859401"/>
                  </a:cubicBezTo>
                  <a:cubicBezTo>
                    <a:pt x="368312" y="923587"/>
                    <a:pt x="411626" y="986567"/>
                    <a:pt x="445045" y="1054734"/>
                  </a:cubicBezTo>
                  <a:cubicBezTo>
                    <a:pt x="478405" y="1122938"/>
                    <a:pt x="502547" y="1195280"/>
                    <a:pt x="516832" y="1269853"/>
                  </a:cubicBezTo>
                  <a:cubicBezTo>
                    <a:pt x="546633" y="1419218"/>
                    <a:pt x="537102" y="1575218"/>
                    <a:pt x="502354" y="1724824"/>
                  </a:cubicBezTo>
                  <a:cubicBezTo>
                    <a:pt x="525169" y="1650926"/>
                    <a:pt x="540093" y="1574808"/>
                    <a:pt x="546874" y="1497761"/>
                  </a:cubicBezTo>
                  <a:cubicBezTo>
                    <a:pt x="553015" y="1420316"/>
                    <a:pt x="549770" y="1342412"/>
                    <a:pt x="537222" y="1265751"/>
                  </a:cubicBezTo>
                  <a:cubicBezTo>
                    <a:pt x="524795" y="1188620"/>
                    <a:pt x="501172" y="1113708"/>
                    <a:pt x="467125" y="1043393"/>
                  </a:cubicBezTo>
                  <a:cubicBezTo>
                    <a:pt x="431846" y="974466"/>
                    <a:pt x="392152" y="907891"/>
                    <a:pt x="348284" y="844079"/>
                  </a:cubicBezTo>
                  <a:cubicBezTo>
                    <a:pt x="261332" y="718072"/>
                    <a:pt x="188085" y="583150"/>
                    <a:pt x="129787" y="441591"/>
                  </a:cubicBezTo>
                  <a:cubicBezTo>
                    <a:pt x="100698" y="370649"/>
                    <a:pt x="75567" y="298150"/>
                    <a:pt x="54501" y="224421"/>
                  </a:cubicBezTo>
                  <a:cubicBezTo>
                    <a:pt x="32664" y="151187"/>
                    <a:pt x="15169" y="76383"/>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1070C8DD-D184-60BF-A037-52B5C8518625}"/>
                </a:ext>
              </a:extLst>
            </p:cNvPr>
            <p:cNvSpPr/>
            <p:nvPr/>
          </p:nvSpPr>
          <p:spPr>
            <a:xfrm>
              <a:off x="1280918" y="2614113"/>
              <a:ext cx="1494750" cy="1864145"/>
            </a:xfrm>
            <a:custGeom>
              <a:avLst/>
              <a:gdLst>
                <a:gd name="connsiteX0" fmla="*/ 1436582 w 1494750"/>
                <a:gd name="connsiteY0" fmla="*/ 1088981 h 1864145"/>
                <a:gd name="connsiteX1" fmla="*/ 1364192 w 1494750"/>
                <a:gd name="connsiteY1" fmla="*/ 998252 h 1864145"/>
                <a:gd name="connsiteX2" fmla="*/ 1325463 w 1494750"/>
                <a:gd name="connsiteY2" fmla="*/ 957352 h 1864145"/>
                <a:gd name="connsiteX3" fmla="*/ 1289268 w 1494750"/>
                <a:gd name="connsiteY3" fmla="*/ 919709 h 1864145"/>
                <a:gd name="connsiteX4" fmla="*/ 1071013 w 1494750"/>
                <a:gd name="connsiteY4" fmla="*/ 629064 h 1864145"/>
                <a:gd name="connsiteX5" fmla="*/ 1055328 w 1494750"/>
                <a:gd name="connsiteY5" fmla="*/ 582372 h 1864145"/>
                <a:gd name="connsiteX6" fmla="*/ 1066549 w 1494750"/>
                <a:gd name="connsiteY6" fmla="*/ 466307 h 1864145"/>
                <a:gd name="connsiteX7" fmla="*/ 1051226 w 1494750"/>
                <a:gd name="connsiteY7" fmla="*/ 346381 h 1864145"/>
                <a:gd name="connsiteX8" fmla="*/ 1115412 w 1494750"/>
                <a:gd name="connsiteY8" fmla="*/ 176023 h 1864145"/>
                <a:gd name="connsiteX9" fmla="*/ 1049899 w 1494750"/>
                <a:gd name="connsiteY9" fmla="*/ 143326 h 1864145"/>
                <a:gd name="connsiteX10" fmla="*/ 989574 w 1494750"/>
                <a:gd name="connsiteY10" fmla="*/ 154668 h 1864145"/>
                <a:gd name="connsiteX11" fmla="*/ 968581 w 1494750"/>
                <a:gd name="connsiteY11" fmla="*/ 173127 h 1864145"/>
                <a:gd name="connsiteX12" fmla="*/ 951931 w 1494750"/>
                <a:gd name="connsiteY12" fmla="*/ 152013 h 1864145"/>
                <a:gd name="connsiteX13" fmla="*/ 809564 w 1494750"/>
                <a:gd name="connsiteY13" fmla="*/ 44273 h 1864145"/>
                <a:gd name="connsiteX14" fmla="*/ 753462 w 1494750"/>
                <a:gd name="connsiteY14" fmla="*/ 61164 h 1864145"/>
                <a:gd name="connsiteX15" fmla="*/ 723300 w 1494750"/>
                <a:gd name="connsiteY15" fmla="*/ 115456 h 1864145"/>
                <a:gd name="connsiteX16" fmla="*/ 921407 w 1494750"/>
                <a:gd name="connsiteY16" fmla="*/ 441211 h 1864145"/>
                <a:gd name="connsiteX17" fmla="*/ 956154 w 1494750"/>
                <a:gd name="connsiteY17" fmla="*/ 652349 h 1864145"/>
                <a:gd name="connsiteX18" fmla="*/ 939021 w 1494750"/>
                <a:gd name="connsiteY18" fmla="*/ 757194 h 1864145"/>
                <a:gd name="connsiteX19" fmla="*/ 920562 w 1494750"/>
                <a:gd name="connsiteY19" fmla="*/ 877120 h 1864145"/>
                <a:gd name="connsiteX20" fmla="*/ 924423 w 1494750"/>
                <a:gd name="connsiteY20" fmla="*/ 958559 h 1864145"/>
                <a:gd name="connsiteX21" fmla="*/ 881954 w 1494750"/>
                <a:gd name="connsiteY21" fmla="*/ 902456 h 1864145"/>
                <a:gd name="connsiteX22" fmla="*/ 818492 w 1494750"/>
                <a:gd name="connsiteY22" fmla="*/ 817277 h 1864145"/>
                <a:gd name="connsiteX23" fmla="*/ 752376 w 1494750"/>
                <a:gd name="connsiteY23" fmla="*/ 613741 h 1864145"/>
                <a:gd name="connsiteX24" fmla="*/ 778919 w 1494750"/>
                <a:gd name="connsiteY24" fmla="*/ 233935 h 1864145"/>
                <a:gd name="connsiteX25" fmla="*/ 727160 w 1494750"/>
                <a:gd name="connsiteY25" fmla="*/ 199549 h 1864145"/>
                <a:gd name="connsiteX26" fmla="*/ 669610 w 1494750"/>
                <a:gd name="connsiteY26" fmla="*/ 210287 h 1864145"/>
                <a:gd name="connsiteX27" fmla="*/ 622315 w 1494750"/>
                <a:gd name="connsiteY27" fmla="*/ 265666 h 1864145"/>
                <a:gd name="connsiteX28" fmla="*/ 602408 w 1494750"/>
                <a:gd name="connsiteY28" fmla="*/ 214872 h 1864145"/>
                <a:gd name="connsiteX29" fmla="*/ 534362 w 1494750"/>
                <a:gd name="connsiteY29" fmla="*/ 109062 h 1864145"/>
                <a:gd name="connsiteX30" fmla="*/ 391994 w 1494750"/>
                <a:gd name="connsiteY30" fmla="*/ 1200 h 1864145"/>
                <a:gd name="connsiteX31" fmla="*/ 335771 w 1494750"/>
                <a:gd name="connsiteY31" fmla="*/ 18212 h 1864145"/>
                <a:gd name="connsiteX32" fmla="*/ 305730 w 1494750"/>
                <a:gd name="connsiteY32" fmla="*/ 72384 h 1864145"/>
                <a:gd name="connsiteX33" fmla="*/ 374741 w 1494750"/>
                <a:gd name="connsiteY33" fmla="*/ 200273 h 1864145"/>
                <a:gd name="connsiteX34" fmla="*/ 352904 w 1494750"/>
                <a:gd name="connsiteY34" fmla="*/ 191104 h 1864145"/>
                <a:gd name="connsiteX35" fmla="*/ 295233 w 1494750"/>
                <a:gd name="connsiteY35" fmla="*/ 201841 h 1864145"/>
                <a:gd name="connsiteX36" fmla="*/ 218379 w 1494750"/>
                <a:gd name="connsiteY36" fmla="*/ 363030 h 1864145"/>
                <a:gd name="connsiteX37" fmla="*/ 210054 w 1494750"/>
                <a:gd name="connsiteY37" fmla="*/ 410446 h 1864145"/>
                <a:gd name="connsiteX38" fmla="*/ 101469 w 1494750"/>
                <a:gd name="connsiteY38" fmla="*/ 322854 h 1864145"/>
                <a:gd name="connsiteX39" fmla="*/ 42954 w 1494750"/>
                <a:gd name="connsiteY39" fmla="*/ 340469 h 1864145"/>
                <a:gd name="connsiteX40" fmla="*/ -239 w 1494750"/>
                <a:gd name="connsiteY40" fmla="*/ 399587 h 1864145"/>
                <a:gd name="connsiteX41" fmla="*/ 152987 w 1494750"/>
                <a:gd name="connsiteY41" fmla="*/ 541592 h 1864145"/>
                <a:gd name="connsiteX42" fmla="*/ 213312 w 1494750"/>
                <a:gd name="connsiteY42" fmla="*/ 646316 h 1864145"/>
                <a:gd name="connsiteX43" fmla="*/ 246973 w 1494750"/>
                <a:gd name="connsiteY43" fmla="*/ 781565 h 1864145"/>
                <a:gd name="connsiteX44" fmla="*/ 186648 w 1494750"/>
                <a:gd name="connsiteY44" fmla="*/ 1140016 h 1864145"/>
                <a:gd name="connsiteX45" fmla="*/ 171567 w 1494750"/>
                <a:gd name="connsiteY45" fmla="*/ 1190207 h 1864145"/>
                <a:gd name="connsiteX46" fmla="*/ 155883 w 1494750"/>
                <a:gd name="connsiteY46" fmla="*/ 1244258 h 1864145"/>
                <a:gd name="connsiteX47" fmla="*/ 133321 w 1494750"/>
                <a:gd name="connsiteY47" fmla="*/ 1358151 h 1864145"/>
                <a:gd name="connsiteX48" fmla="*/ 140439 w 1494750"/>
                <a:gd name="connsiteY48" fmla="*/ 1485919 h 1864145"/>
                <a:gd name="connsiteX49" fmla="*/ 168309 w 1494750"/>
                <a:gd name="connsiteY49" fmla="*/ 1549864 h 1864145"/>
                <a:gd name="connsiteX50" fmla="*/ 219465 w 1494750"/>
                <a:gd name="connsiteY50" fmla="*/ 1598848 h 1864145"/>
                <a:gd name="connsiteX51" fmla="*/ 341080 w 1494750"/>
                <a:gd name="connsiteY51" fmla="*/ 1615136 h 1864145"/>
                <a:gd name="connsiteX52" fmla="*/ 431929 w 1494750"/>
                <a:gd name="connsiteY52" fmla="*/ 1537316 h 1864145"/>
                <a:gd name="connsiteX53" fmla="*/ 447614 w 1494750"/>
                <a:gd name="connsiteY53" fmla="*/ 1476991 h 1864145"/>
                <a:gd name="connsiteX54" fmla="*/ 433257 w 1494750"/>
                <a:gd name="connsiteY54" fmla="*/ 1413409 h 1864145"/>
                <a:gd name="connsiteX55" fmla="*/ 392115 w 1494750"/>
                <a:gd name="connsiteY55" fmla="*/ 1371906 h 1864145"/>
                <a:gd name="connsiteX56" fmla="*/ 340718 w 1494750"/>
                <a:gd name="connsiteY56" fmla="*/ 1359841 h 1864145"/>
                <a:gd name="connsiteX57" fmla="*/ 384514 w 1494750"/>
                <a:gd name="connsiteY57" fmla="*/ 1383971 h 1864145"/>
                <a:gd name="connsiteX58" fmla="*/ 412143 w 1494750"/>
                <a:gd name="connsiteY58" fmla="*/ 1426077 h 1864145"/>
                <a:gd name="connsiteX59" fmla="*/ 395011 w 1494750"/>
                <a:gd name="connsiteY59" fmla="*/ 1511377 h 1864145"/>
                <a:gd name="connsiteX60" fmla="*/ 327447 w 1494750"/>
                <a:gd name="connsiteY60" fmla="*/ 1553605 h 1864145"/>
                <a:gd name="connsiteX61" fmla="*/ 252403 w 1494750"/>
                <a:gd name="connsiteY61" fmla="*/ 1535145 h 1864145"/>
                <a:gd name="connsiteX62" fmla="*/ 215363 w 1494750"/>
                <a:gd name="connsiteY62" fmla="*/ 1468305 h 1864145"/>
                <a:gd name="connsiteX63" fmla="*/ 216087 w 1494750"/>
                <a:gd name="connsiteY63" fmla="*/ 1375767 h 1864145"/>
                <a:gd name="connsiteX64" fmla="*/ 239251 w 1494750"/>
                <a:gd name="connsiteY64" fmla="*/ 1276350 h 1864145"/>
                <a:gd name="connsiteX65" fmla="*/ 254333 w 1494750"/>
                <a:gd name="connsiteY65" fmla="*/ 1226522 h 1864145"/>
                <a:gd name="connsiteX66" fmla="*/ 270862 w 1494750"/>
                <a:gd name="connsiteY66" fmla="*/ 1173074 h 1864145"/>
                <a:gd name="connsiteX67" fmla="*/ 320690 w 1494750"/>
                <a:gd name="connsiteY67" fmla="*/ 964591 h 1864145"/>
                <a:gd name="connsiteX68" fmla="*/ 331790 w 1494750"/>
                <a:gd name="connsiteY68" fmla="*/ 801593 h 1864145"/>
                <a:gd name="connsiteX69" fmla="*/ 370639 w 1494750"/>
                <a:gd name="connsiteY69" fmla="*/ 858781 h 1864145"/>
                <a:gd name="connsiteX70" fmla="*/ 439289 w 1494750"/>
                <a:gd name="connsiteY70" fmla="*/ 958196 h 1864145"/>
                <a:gd name="connsiteX71" fmla="*/ 500821 w 1494750"/>
                <a:gd name="connsiteY71" fmla="*/ 1043979 h 1864145"/>
                <a:gd name="connsiteX72" fmla="*/ 537860 w 1494750"/>
                <a:gd name="connsiteY72" fmla="*/ 1135070 h 1864145"/>
                <a:gd name="connsiteX73" fmla="*/ 552097 w 1494750"/>
                <a:gd name="connsiteY73" fmla="*/ 1235088 h 1864145"/>
                <a:gd name="connsiteX74" fmla="*/ 543410 w 1494750"/>
                <a:gd name="connsiteY74" fmla="*/ 1340536 h 1864145"/>
                <a:gd name="connsiteX75" fmla="*/ 536292 w 1494750"/>
                <a:gd name="connsiteY75" fmla="*/ 1462876 h 1864145"/>
                <a:gd name="connsiteX76" fmla="*/ 615921 w 1494750"/>
                <a:gd name="connsiteY76" fmla="*/ 1695851 h 1864145"/>
                <a:gd name="connsiteX77" fmla="*/ 778195 w 1494750"/>
                <a:gd name="connsiteY77" fmla="*/ 1856436 h 1864145"/>
                <a:gd name="connsiteX78" fmla="*/ 654167 w 1494750"/>
                <a:gd name="connsiteY78" fmla="*/ 1671118 h 1864145"/>
                <a:gd name="connsiteX79" fmla="*/ 609164 w 1494750"/>
                <a:gd name="connsiteY79" fmla="*/ 1466013 h 1864145"/>
                <a:gd name="connsiteX80" fmla="*/ 624608 w 1494750"/>
                <a:gd name="connsiteY80" fmla="*/ 1361771 h 1864145"/>
                <a:gd name="connsiteX81" fmla="*/ 640895 w 1494750"/>
                <a:gd name="connsiteY81" fmla="*/ 1241121 h 1864145"/>
                <a:gd name="connsiteX82" fmla="*/ 639327 w 1494750"/>
                <a:gd name="connsiteY82" fmla="*/ 1192137 h 1864145"/>
                <a:gd name="connsiteX83" fmla="*/ 693499 w 1494750"/>
                <a:gd name="connsiteY83" fmla="*/ 1268267 h 1864145"/>
                <a:gd name="connsiteX84" fmla="*/ 747791 w 1494750"/>
                <a:gd name="connsiteY84" fmla="*/ 1471442 h 1864145"/>
                <a:gd name="connsiteX85" fmla="*/ 722938 w 1494750"/>
                <a:gd name="connsiteY85" fmla="*/ 1692955 h 1864145"/>
                <a:gd name="connsiteX86" fmla="*/ 794241 w 1494750"/>
                <a:gd name="connsiteY86" fmla="*/ 1475785 h 1864145"/>
                <a:gd name="connsiteX87" fmla="*/ 758046 w 1494750"/>
                <a:gd name="connsiteY87" fmla="*/ 1232193 h 1864145"/>
                <a:gd name="connsiteX88" fmla="*/ 695429 w 1494750"/>
                <a:gd name="connsiteY88" fmla="*/ 1126866 h 1864145"/>
                <a:gd name="connsiteX89" fmla="*/ 639327 w 1494750"/>
                <a:gd name="connsiteY89" fmla="*/ 1037102 h 1864145"/>
                <a:gd name="connsiteX90" fmla="*/ 606028 w 1494750"/>
                <a:gd name="connsiteY90" fmla="*/ 941909 h 1864145"/>
                <a:gd name="connsiteX91" fmla="*/ 597099 w 1494750"/>
                <a:gd name="connsiteY91" fmla="*/ 843941 h 1864145"/>
                <a:gd name="connsiteX92" fmla="*/ 612301 w 1494750"/>
                <a:gd name="connsiteY92" fmla="*/ 739338 h 1864145"/>
                <a:gd name="connsiteX93" fmla="*/ 621350 w 1494750"/>
                <a:gd name="connsiteY93" fmla="*/ 672376 h 1864145"/>
                <a:gd name="connsiteX94" fmla="*/ 635225 w 1494750"/>
                <a:gd name="connsiteY94" fmla="*/ 702660 h 1864145"/>
                <a:gd name="connsiteX95" fmla="*/ 743810 w 1494750"/>
                <a:gd name="connsiteY95" fmla="*/ 867950 h 1864145"/>
                <a:gd name="connsiteX96" fmla="*/ 812460 w 1494750"/>
                <a:gd name="connsiteY96" fmla="*/ 967245 h 1864145"/>
                <a:gd name="connsiteX97" fmla="*/ 873991 w 1494750"/>
                <a:gd name="connsiteY97" fmla="*/ 1053028 h 1864145"/>
                <a:gd name="connsiteX98" fmla="*/ 911151 w 1494750"/>
                <a:gd name="connsiteY98" fmla="*/ 1144239 h 1864145"/>
                <a:gd name="connsiteX99" fmla="*/ 925268 w 1494750"/>
                <a:gd name="connsiteY99" fmla="*/ 1244137 h 1864145"/>
                <a:gd name="connsiteX100" fmla="*/ 916701 w 1494750"/>
                <a:gd name="connsiteY100" fmla="*/ 1349585 h 1864145"/>
                <a:gd name="connsiteX101" fmla="*/ 909462 w 1494750"/>
                <a:gd name="connsiteY101" fmla="*/ 1471924 h 1864145"/>
                <a:gd name="connsiteX102" fmla="*/ 989091 w 1494750"/>
                <a:gd name="connsiteY102" fmla="*/ 1705020 h 1864145"/>
                <a:gd name="connsiteX103" fmla="*/ 1152331 w 1494750"/>
                <a:gd name="connsiteY103" fmla="*/ 1865123 h 1864145"/>
                <a:gd name="connsiteX104" fmla="*/ 1028423 w 1494750"/>
                <a:gd name="connsiteY104" fmla="*/ 1679804 h 1864145"/>
                <a:gd name="connsiteX105" fmla="*/ 983300 w 1494750"/>
                <a:gd name="connsiteY105" fmla="*/ 1474699 h 1864145"/>
                <a:gd name="connsiteX106" fmla="*/ 998743 w 1494750"/>
                <a:gd name="connsiteY106" fmla="*/ 1370578 h 1864145"/>
                <a:gd name="connsiteX107" fmla="*/ 1015031 w 1494750"/>
                <a:gd name="connsiteY107" fmla="*/ 1249928 h 1864145"/>
                <a:gd name="connsiteX108" fmla="*/ 1011049 w 1494750"/>
                <a:gd name="connsiteY108" fmla="*/ 1176694 h 1864145"/>
                <a:gd name="connsiteX109" fmla="*/ 1049416 w 1494750"/>
                <a:gd name="connsiteY109" fmla="*/ 1226763 h 1864145"/>
                <a:gd name="connsiteX110" fmla="*/ 1111068 w 1494750"/>
                <a:gd name="connsiteY110" fmla="*/ 1312184 h 1864145"/>
                <a:gd name="connsiteX111" fmla="*/ 1165361 w 1494750"/>
                <a:gd name="connsiteY111" fmla="*/ 1515358 h 1864145"/>
                <a:gd name="connsiteX112" fmla="*/ 1140386 w 1494750"/>
                <a:gd name="connsiteY112" fmla="*/ 1736993 h 1864145"/>
                <a:gd name="connsiteX113" fmla="*/ 1211811 w 1494750"/>
                <a:gd name="connsiteY113" fmla="*/ 1519823 h 1864145"/>
                <a:gd name="connsiteX114" fmla="*/ 1175616 w 1494750"/>
                <a:gd name="connsiteY114" fmla="*/ 1276110 h 1864145"/>
                <a:gd name="connsiteX115" fmla="*/ 1112999 w 1494750"/>
                <a:gd name="connsiteY115" fmla="*/ 1170902 h 1864145"/>
                <a:gd name="connsiteX116" fmla="*/ 1056897 w 1494750"/>
                <a:gd name="connsiteY116" fmla="*/ 1081139 h 1864145"/>
                <a:gd name="connsiteX117" fmla="*/ 1023476 w 1494750"/>
                <a:gd name="connsiteY117" fmla="*/ 985826 h 1864145"/>
                <a:gd name="connsiteX118" fmla="*/ 1014669 w 1494750"/>
                <a:gd name="connsiteY118" fmla="*/ 887858 h 1864145"/>
                <a:gd name="connsiteX119" fmla="*/ 1029871 w 1494750"/>
                <a:gd name="connsiteY119" fmla="*/ 783375 h 1864145"/>
                <a:gd name="connsiteX120" fmla="*/ 1035662 w 1494750"/>
                <a:gd name="connsiteY120" fmla="*/ 743560 h 1864145"/>
                <a:gd name="connsiteX121" fmla="*/ 1088628 w 1494750"/>
                <a:gd name="connsiteY121" fmla="*/ 825602 h 1864145"/>
                <a:gd name="connsiteX122" fmla="*/ 1228702 w 1494750"/>
                <a:gd name="connsiteY122" fmla="*/ 987876 h 1864145"/>
                <a:gd name="connsiteX123" fmla="*/ 1268034 w 1494750"/>
                <a:gd name="connsiteY123" fmla="*/ 1027691 h 1864145"/>
                <a:gd name="connsiteX124" fmla="*/ 1304229 w 1494750"/>
                <a:gd name="connsiteY124" fmla="*/ 1065093 h 1864145"/>
                <a:gd name="connsiteX125" fmla="*/ 1370466 w 1494750"/>
                <a:gd name="connsiteY125" fmla="*/ 1142791 h 1864145"/>
                <a:gd name="connsiteX126" fmla="*/ 1414021 w 1494750"/>
                <a:gd name="connsiteY126" fmla="*/ 1223868 h 1864145"/>
                <a:gd name="connsiteX127" fmla="*/ 1411849 w 1494750"/>
                <a:gd name="connsiteY127" fmla="*/ 1300240 h 1864145"/>
                <a:gd name="connsiteX128" fmla="*/ 1353696 w 1494750"/>
                <a:gd name="connsiteY128" fmla="*/ 1351153 h 1864145"/>
                <a:gd name="connsiteX129" fmla="*/ 1274308 w 1494750"/>
                <a:gd name="connsiteY129" fmla="*/ 1344759 h 1864145"/>
                <a:gd name="connsiteX130" fmla="*/ 1219895 w 1494750"/>
                <a:gd name="connsiteY130" fmla="*/ 1276833 h 1864145"/>
                <a:gd name="connsiteX131" fmla="*/ 1225083 w 1494750"/>
                <a:gd name="connsiteY131" fmla="*/ 1226643 h 1864145"/>
                <a:gd name="connsiteX132" fmla="*/ 1253073 w 1494750"/>
                <a:gd name="connsiteY132" fmla="*/ 1185501 h 1864145"/>
                <a:gd name="connsiteX133" fmla="*/ 1213018 w 1494750"/>
                <a:gd name="connsiteY133" fmla="*/ 1219765 h 1864145"/>
                <a:gd name="connsiteX134" fmla="*/ 1195403 w 1494750"/>
                <a:gd name="connsiteY134" fmla="*/ 1275626 h 1864145"/>
                <a:gd name="connsiteX135" fmla="*/ 1211932 w 1494750"/>
                <a:gd name="connsiteY135" fmla="*/ 1338606 h 1864145"/>
                <a:gd name="connsiteX136" fmla="*/ 1253677 w 1494750"/>
                <a:gd name="connsiteY136" fmla="*/ 1385298 h 1864145"/>
                <a:gd name="connsiteX137" fmla="*/ 1370104 w 1494750"/>
                <a:gd name="connsiteY137" fmla="*/ 1412565 h 1864145"/>
                <a:gd name="connsiteX138" fmla="*/ 1470726 w 1494750"/>
                <a:gd name="connsiteY138" fmla="*/ 1342226 h 1864145"/>
                <a:gd name="connsiteX139" fmla="*/ 1493529 w 1494750"/>
                <a:gd name="connsiteY139" fmla="*/ 1275265 h 1864145"/>
                <a:gd name="connsiteX140" fmla="*/ 1489065 w 1494750"/>
                <a:gd name="connsiteY140" fmla="*/ 1205650 h 1864145"/>
                <a:gd name="connsiteX141" fmla="*/ 1436582 w 1494750"/>
                <a:gd name="connsiteY141" fmla="*/ 1088981 h 1864145"/>
                <a:gd name="connsiteX142" fmla="*/ 538584 w 1494750"/>
                <a:gd name="connsiteY142" fmla="*/ 608553 h 1864145"/>
                <a:gd name="connsiteX143" fmla="*/ 521331 w 1494750"/>
                <a:gd name="connsiteY143" fmla="*/ 713519 h 1864145"/>
                <a:gd name="connsiteX144" fmla="*/ 502872 w 1494750"/>
                <a:gd name="connsiteY144" fmla="*/ 833324 h 1864145"/>
                <a:gd name="connsiteX145" fmla="*/ 503958 w 1494750"/>
                <a:gd name="connsiteY145" fmla="*/ 888943 h 1864145"/>
                <a:gd name="connsiteX146" fmla="*/ 444236 w 1494750"/>
                <a:gd name="connsiteY146" fmla="*/ 808591 h 1864145"/>
                <a:gd name="connsiteX147" fmla="*/ 378120 w 1494750"/>
                <a:gd name="connsiteY147" fmla="*/ 605054 h 1864145"/>
                <a:gd name="connsiteX148" fmla="*/ 416728 w 1494750"/>
                <a:gd name="connsiteY148" fmla="*/ 249619 h 1864145"/>
                <a:gd name="connsiteX149" fmla="*/ 503716 w 1494750"/>
                <a:gd name="connsiteY149" fmla="*/ 397415 h 1864145"/>
                <a:gd name="connsiteX150" fmla="*/ 538584 w 1494750"/>
                <a:gd name="connsiteY150" fmla="*/ 608553 h 18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94750" h="1864145">
                  <a:moveTo>
                    <a:pt x="1436582" y="1088981"/>
                  </a:moveTo>
                  <a:cubicBezTo>
                    <a:pt x="1414672" y="1057033"/>
                    <a:pt x="1390482" y="1026702"/>
                    <a:pt x="1364192" y="998252"/>
                  </a:cubicBezTo>
                  <a:cubicBezTo>
                    <a:pt x="1351283" y="984136"/>
                    <a:pt x="1339338" y="971348"/>
                    <a:pt x="1325463" y="957352"/>
                  </a:cubicBezTo>
                  <a:cubicBezTo>
                    <a:pt x="1305556" y="937324"/>
                    <a:pt x="1291440" y="922243"/>
                    <a:pt x="1289268" y="919709"/>
                  </a:cubicBezTo>
                  <a:cubicBezTo>
                    <a:pt x="1189370" y="817519"/>
                    <a:pt x="1114447" y="740906"/>
                    <a:pt x="1071013" y="629064"/>
                  </a:cubicBezTo>
                  <a:cubicBezTo>
                    <a:pt x="1064618" y="612655"/>
                    <a:pt x="1058948" y="596970"/>
                    <a:pt x="1055328" y="582372"/>
                  </a:cubicBezTo>
                  <a:cubicBezTo>
                    <a:pt x="1063050" y="516376"/>
                    <a:pt x="1067393" y="480181"/>
                    <a:pt x="1066549" y="466307"/>
                  </a:cubicBezTo>
                  <a:cubicBezTo>
                    <a:pt x="1065813" y="425889"/>
                    <a:pt x="1060673" y="385676"/>
                    <a:pt x="1051226" y="346381"/>
                  </a:cubicBezTo>
                  <a:cubicBezTo>
                    <a:pt x="1078252" y="252273"/>
                    <a:pt x="1132423" y="212942"/>
                    <a:pt x="1115412" y="176023"/>
                  </a:cubicBezTo>
                  <a:cubicBezTo>
                    <a:pt x="1109621" y="163234"/>
                    <a:pt x="1094178" y="148394"/>
                    <a:pt x="1049899" y="143326"/>
                  </a:cubicBezTo>
                  <a:cubicBezTo>
                    <a:pt x="1029087" y="140346"/>
                    <a:pt x="1007876" y="144328"/>
                    <a:pt x="989574" y="154668"/>
                  </a:cubicBezTo>
                  <a:cubicBezTo>
                    <a:pt x="981587" y="159590"/>
                    <a:pt x="974481" y="165828"/>
                    <a:pt x="968581" y="173127"/>
                  </a:cubicBezTo>
                  <a:cubicBezTo>
                    <a:pt x="962789" y="165406"/>
                    <a:pt x="957119" y="158408"/>
                    <a:pt x="951931" y="152013"/>
                  </a:cubicBezTo>
                  <a:cubicBezTo>
                    <a:pt x="910669" y="100737"/>
                    <a:pt x="867476" y="46444"/>
                    <a:pt x="809564" y="44273"/>
                  </a:cubicBezTo>
                  <a:cubicBezTo>
                    <a:pt x="789415" y="42789"/>
                    <a:pt x="769436" y="48797"/>
                    <a:pt x="753462" y="61164"/>
                  </a:cubicBezTo>
                  <a:cubicBezTo>
                    <a:pt x="737982" y="75666"/>
                    <a:pt x="727426" y="94656"/>
                    <a:pt x="723300" y="115456"/>
                  </a:cubicBezTo>
                  <a:cubicBezTo>
                    <a:pt x="706529" y="196292"/>
                    <a:pt x="851550" y="259512"/>
                    <a:pt x="921407" y="441211"/>
                  </a:cubicBezTo>
                  <a:cubicBezTo>
                    <a:pt x="935885" y="478733"/>
                    <a:pt x="967133" y="559690"/>
                    <a:pt x="956154" y="652349"/>
                  </a:cubicBezTo>
                  <a:cubicBezTo>
                    <a:pt x="954706" y="664414"/>
                    <a:pt x="949518" y="695421"/>
                    <a:pt x="939021" y="757194"/>
                  </a:cubicBezTo>
                  <a:cubicBezTo>
                    <a:pt x="924061" y="844544"/>
                    <a:pt x="921769" y="851783"/>
                    <a:pt x="920562" y="877120"/>
                  </a:cubicBezTo>
                  <a:cubicBezTo>
                    <a:pt x="919319" y="904327"/>
                    <a:pt x="920610" y="931594"/>
                    <a:pt x="924423" y="958559"/>
                  </a:cubicBezTo>
                  <a:cubicBezTo>
                    <a:pt x="915012" y="946494"/>
                    <a:pt x="901861" y="928878"/>
                    <a:pt x="881954" y="902456"/>
                  </a:cubicBezTo>
                  <a:cubicBezTo>
                    <a:pt x="844191" y="852387"/>
                    <a:pt x="825369" y="827291"/>
                    <a:pt x="818492" y="817277"/>
                  </a:cubicBezTo>
                  <a:cubicBezTo>
                    <a:pt x="766251" y="739941"/>
                    <a:pt x="756719" y="653676"/>
                    <a:pt x="752376" y="613741"/>
                  </a:cubicBezTo>
                  <a:cubicBezTo>
                    <a:pt x="731262" y="420701"/>
                    <a:pt x="830919" y="297879"/>
                    <a:pt x="778919" y="233935"/>
                  </a:cubicBezTo>
                  <a:cubicBezTo>
                    <a:pt x="765720" y="217309"/>
                    <a:pt x="747598" y="205280"/>
                    <a:pt x="727160" y="199549"/>
                  </a:cubicBezTo>
                  <a:cubicBezTo>
                    <a:pt x="707313" y="195858"/>
                    <a:pt x="686791" y="199682"/>
                    <a:pt x="669610" y="210287"/>
                  </a:cubicBezTo>
                  <a:cubicBezTo>
                    <a:pt x="648376" y="223269"/>
                    <a:pt x="631811" y="242657"/>
                    <a:pt x="622315" y="265666"/>
                  </a:cubicBezTo>
                  <a:cubicBezTo>
                    <a:pt x="616693" y="248353"/>
                    <a:pt x="610045" y="231389"/>
                    <a:pt x="602408" y="214872"/>
                  </a:cubicBezTo>
                  <a:cubicBezTo>
                    <a:pt x="584383" y="176819"/>
                    <a:pt x="561508" y="141251"/>
                    <a:pt x="534362" y="109062"/>
                  </a:cubicBezTo>
                  <a:cubicBezTo>
                    <a:pt x="493099" y="57785"/>
                    <a:pt x="449303" y="3373"/>
                    <a:pt x="391994" y="1200"/>
                  </a:cubicBezTo>
                  <a:cubicBezTo>
                    <a:pt x="371798" y="-295"/>
                    <a:pt x="351758" y="5762"/>
                    <a:pt x="335771" y="18212"/>
                  </a:cubicBezTo>
                  <a:cubicBezTo>
                    <a:pt x="320328" y="32666"/>
                    <a:pt x="309808" y="51620"/>
                    <a:pt x="305730" y="72384"/>
                  </a:cubicBezTo>
                  <a:cubicBezTo>
                    <a:pt x="297164" y="113526"/>
                    <a:pt x="330584" y="150324"/>
                    <a:pt x="374741" y="200273"/>
                  </a:cubicBezTo>
                  <a:cubicBezTo>
                    <a:pt x="367901" y="196256"/>
                    <a:pt x="360553" y="193179"/>
                    <a:pt x="352904" y="191104"/>
                  </a:cubicBezTo>
                  <a:cubicBezTo>
                    <a:pt x="333009" y="187424"/>
                    <a:pt x="312462" y="191261"/>
                    <a:pt x="295233" y="201841"/>
                  </a:cubicBezTo>
                  <a:cubicBezTo>
                    <a:pt x="245284" y="230074"/>
                    <a:pt x="231409" y="298361"/>
                    <a:pt x="218379" y="363030"/>
                  </a:cubicBezTo>
                  <a:cubicBezTo>
                    <a:pt x="215483" y="376664"/>
                    <a:pt x="212467" y="392469"/>
                    <a:pt x="210054" y="410446"/>
                  </a:cubicBezTo>
                  <a:cubicBezTo>
                    <a:pt x="181701" y="365564"/>
                    <a:pt x="146351" y="325991"/>
                    <a:pt x="101469" y="322854"/>
                  </a:cubicBezTo>
                  <a:cubicBezTo>
                    <a:pt x="80561" y="322106"/>
                    <a:pt x="59978" y="328295"/>
                    <a:pt x="42954" y="340469"/>
                  </a:cubicBezTo>
                  <a:cubicBezTo>
                    <a:pt x="6035" y="364599"/>
                    <a:pt x="-842" y="385471"/>
                    <a:pt x="-239" y="399587"/>
                  </a:cubicBezTo>
                  <a:cubicBezTo>
                    <a:pt x="1812" y="443745"/>
                    <a:pt x="79994" y="451587"/>
                    <a:pt x="152987" y="541592"/>
                  </a:cubicBezTo>
                  <a:cubicBezTo>
                    <a:pt x="178070" y="573384"/>
                    <a:pt x="198399" y="608661"/>
                    <a:pt x="213312" y="646316"/>
                  </a:cubicBezTo>
                  <a:cubicBezTo>
                    <a:pt x="230854" y="689581"/>
                    <a:pt x="242195" y="735115"/>
                    <a:pt x="246973" y="781565"/>
                  </a:cubicBezTo>
                  <a:cubicBezTo>
                    <a:pt x="259762" y="900767"/>
                    <a:pt x="228393" y="1003319"/>
                    <a:pt x="186648" y="1140016"/>
                  </a:cubicBezTo>
                  <a:cubicBezTo>
                    <a:pt x="185683" y="1143395"/>
                    <a:pt x="180013" y="1163181"/>
                    <a:pt x="171567" y="1190207"/>
                  </a:cubicBezTo>
                  <a:cubicBezTo>
                    <a:pt x="165655" y="1209028"/>
                    <a:pt x="160950" y="1226402"/>
                    <a:pt x="155883" y="1244258"/>
                  </a:cubicBezTo>
                  <a:cubicBezTo>
                    <a:pt x="145688" y="1281647"/>
                    <a:pt x="138147" y="1319700"/>
                    <a:pt x="133321" y="1358151"/>
                  </a:cubicBezTo>
                  <a:cubicBezTo>
                    <a:pt x="127674" y="1400813"/>
                    <a:pt x="130088" y="1444151"/>
                    <a:pt x="140439" y="1485919"/>
                  </a:cubicBezTo>
                  <a:cubicBezTo>
                    <a:pt x="146363" y="1508554"/>
                    <a:pt x="155762" y="1530126"/>
                    <a:pt x="168309" y="1549864"/>
                  </a:cubicBezTo>
                  <a:cubicBezTo>
                    <a:pt x="181509" y="1569796"/>
                    <a:pt x="198991" y="1586530"/>
                    <a:pt x="219465" y="1598848"/>
                  </a:cubicBezTo>
                  <a:cubicBezTo>
                    <a:pt x="256106" y="1620565"/>
                    <a:pt x="300011" y="1626441"/>
                    <a:pt x="341080" y="1615136"/>
                  </a:cubicBezTo>
                  <a:cubicBezTo>
                    <a:pt x="381160" y="1603505"/>
                    <a:pt x="414279" y="1575140"/>
                    <a:pt x="431929" y="1537316"/>
                  </a:cubicBezTo>
                  <a:cubicBezTo>
                    <a:pt x="441099" y="1518447"/>
                    <a:pt x="446432" y="1497936"/>
                    <a:pt x="447614" y="1476991"/>
                  </a:cubicBezTo>
                  <a:cubicBezTo>
                    <a:pt x="449448" y="1454828"/>
                    <a:pt x="444441" y="1432628"/>
                    <a:pt x="433257" y="1413409"/>
                  </a:cubicBezTo>
                  <a:cubicBezTo>
                    <a:pt x="422531" y="1396904"/>
                    <a:pt x="408523" y="1382776"/>
                    <a:pt x="392115" y="1371906"/>
                  </a:cubicBezTo>
                  <a:cubicBezTo>
                    <a:pt x="377179" y="1361409"/>
                    <a:pt x="358767" y="1357090"/>
                    <a:pt x="340718" y="1359841"/>
                  </a:cubicBezTo>
                  <a:cubicBezTo>
                    <a:pt x="357718" y="1362422"/>
                    <a:pt x="373246" y="1370976"/>
                    <a:pt x="384514" y="1383971"/>
                  </a:cubicBezTo>
                  <a:cubicBezTo>
                    <a:pt x="396422" y="1396036"/>
                    <a:pt x="405809" y="1410344"/>
                    <a:pt x="412143" y="1426077"/>
                  </a:cubicBezTo>
                  <a:cubicBezTo>
                    <a:pt x="420299" y="1455613"/>
                    <a:pt x="413941" y="1487271"/>
                    <a:pt x="395011" y="1511377"/>
                  </a:cubicBezTo>
                  <a:cubicBezTo>
                    <a:pt x="379821" y="1534723"/>
                    <a:pt x="355088" y="1550178"/>
                    <a:pt x="327447" y="1553605"/>
                  </a:cubicBezTo>
                  <a:cubicBezTo>
                    <a:pt x="301000" y="1557127"/>
                    <a:pt x="274192" y="1550540"/>
                    <a:pt x="252403" y="1535145"/>
                  </a:cubicBezTo>
                  <a:cubicBezTo>
                    <a:pt x="232218" y="1518206"/>
                    <a:pt x="219031" y="1494389"/>
                    <a:pt x="215363" y="1468305"/>
                  </a:cubicBezTo>
                  <a:cubicBezTo>
                    <a:pt x="210187" y="1437648"/>
                    <a:pt x="210428" y="1406327"/>
                    <a:pt x="216087" y="1375767"/>
                  </a:cubicBezTo>
                  <a:cubicBezTo>
                    <a:pt x="221673" y="1342165"/>
                    <a:pt x="229407" y="1308962"/>
                    <a:pt x="239251" y="1276350"/>
                  </a:cubicBezTo>
                  <a:cubicBezTo>
                    <a:pt x="244078" y="1259942"/>
                    <a:pt x="249266" y="1241965"/>
                    <a:pt x="254333" y="1226522"/>
                  </a:cubicBezTo>
                  <a:cubicBezTo>
                    <a:pt x="263743" y="1197566"/>
                    <a:pt x="269897" y="1176090"/>
                    <a:pt x="270862" y="1173074"/>
                  </a:cubicBezTo>
                  <a:cubicBezTo>
                    <a:pt x="292326" y="1104834"/>
                    <a:pt x="308975" y="1035159"/>
                    <a:pt x="320690" y="964591"/>
                  </a:cubicBezTo>
                  <a:cubicBezTo>
                    <a:pt x="329691" y="910745"/>
                    <a:pt x="333419" y="856163"/>
                    <a:pt x="331790" y="801593"/>
                  </a:cubicBezTo>
                  <a:lnTo>
                    <a:pt x="370639" y="858781"/>
                  </a:lnTo>
                  <a:cubicBezTo>
                    <a:pt x="407920" y="913797"/>
                    <a:pt x="426259" y="941547"/>
                    <a:pt x="439289" y="958196"/>
                  </a:cubicBezTo>
                  <a:cubicBezTo>
                    <a:pt x="461827" y="985282"/>
                    <a:pt x="482385" y="1013949"/>
                    <a:pt x="500821" y="1043979"/>
                  </a:cubicBezTo>
                  <a:cubicBezTo>
                    <a:pt x="517458" y="1072416"/>
                    <a:pt x="529922" y="1103097"/>
                    <a:pt x="537860" y="1135070"/>
                  </a:cubicBezTo>
                  <a:cubicBezTo>
                    <a:pt x="546764" y="1167681"/>
                    <a:pt x="551554" y="1201282"/>
                    <a:pt x="552097" y="1235088"/>
                  </a:cubicBezTo>
                  <a:cubicBezTo>
                    <a:pt x="551916" y="1270403"/>
                    <a:pt x="549008" y="1305656"/>
                    <a:pt x="543410" y="1340536"/>
                  </a:cubicBezTo>
                  <a:cubicBezTo>
                    <a:pt x="536979" y="1380978"/>
                    <a:pt x="534603" y="1421963"/>
                    <a:pt x="536292" y="1462876"/>
                  </a:cubicBezTo>
                  <a:cubicBezTo>
                    <a:pt x="541950" y="1546172"/>
                    <a:pt x="569410" y="1626513"/>
                    <a:pt x="615921" y="1695851"/>
                  </a:cubicBezTo>
                  <a:cubicBezTo>
                    <a:pt x="658619" y="1759783"/>
                    <a:pt x="713816" y="1814414"/>
                    <a:pt x="778195" y="1856436"/>
                  </a:cubicBezTo>
                  <a:cubicBezTo>
                    <a:pt x="728246" y="1800877"/>
                    <a:pt x="686489" y="1738477"/>
                    <a:pt x="654167" y="1671118"/>
                  </a:cubicBezTo>
                  <a:cubicBezTo>
                    <a:pt x="623498" y="1607149"/>
                    <a:pt x="608091" y="1536942"/>
                    <a:pt x="609164" y="1466013"/>
                  </a:cubicBezTo>
                  <a:cubicBezTo>
                    <a:pt x="611614" y="1430915"/>
                    <a:pt x="616778" y="1396072"/>
                    <a:pt x="624608" y="1361771"/>
                  </a:cubicBezTo>
                  <a:cubicBezTo>
                    <a:pt x="633596" y="1322113"/>
                    <a:pt x="639050" y="1281744"/>
                    <a:pt x="640895" y="1241121"/>
                  </a:cubicBezTo>
                  <a:cubicBezTo>
                    <a:pt x="641282" y="1224773"/>
                    <a:pt x="640751" y="1208424"/>
                    <a:pt x="639327" y="1192137"/>
                  </a:cubicBezTo>
                  <a:cubicBezTo>
                    <a:pt x="659307" y="1216086"/>
                    <a:pt x="677416" y="1241543"/>
                    <a:pt x="693499" y="1268267"/>
                  </a:cubicBezTo>
                  <a:cubicBezTo>
                    <a:pt x="727100" y="1330873"/>
                    <a:pt x="745680" y="1400427"/>
                    <a:pt x="747791" y="1471442"/>
                  </a:cubicBezTo>
                  <a:cubicBezTo>
                    <a:pt x="750120" y="1546087"/>
                    <a:pt x="741747" y="1620686"/>
                    <a:pt x="722938" y="1692955"/>
                  </a:cubicBezTo>
                  <a:cubicBezTo>
                    <a:pt x="761171" y="1626139"/>
                    <a:pt x="785434" y="1552253"/>
                    <a:pt x="794241" y="1475785"/>
                  </a:cubicBezTo>
                  <a:cubicBezTo>
                    <a:pt x="803773" y="1392814"/>
                    <a:pt x="791286" y="1308805"/>
                    <a:pt x="758046" y="1232193"/>
                  </a:cubicBezTo>
                  <a:cubicBezTo>
                    <a:pt x="740673" y="1195117"/>
                    <a:pt x="719692" y="1159839"/>
                    <a:pt x="695429" y="1126866"/>
                  </a:cubicBezTo>
                  <a:cubicBezTo>
                    <a:pt x="674460" y="1098428"/>
                    <a:pt x="655699" y="1068410"/>
                    <a:pt x="639327" y="1037102"/>
                  </a:cubicBezTo>
                  <a:cubicBezTo>
                    <a:pt x="624354" y="1006855"/>
                    <a:pt x="613170" y="974882"/>
                    <a:pt x="606028" y="941909"/>
                  </a:cubicBezTo>
                  <a:cubicBezTo>
                    <a:pt x="598354" y="909852"/>
                    <a:pt x="595350" y="876854"/>
                    <a:pt x="597099" y="843941"/>
                  </a:cubicBezTo>
                  <a:cubicBezTo>
                    <a:pt x="599657" y="808759"/>
                    <a:pt x="604736" y="773795"/>
                    <a:pt x="612301" y="739338"/>
                  </a:cubicBezTo>
                  <a:cubicBezTo>
                    <a:pt x="614956" y="725221"/>
                    <a:pt x="617489" y="704831"/>
                    <a:pt x="621350" y="672376"/>
                  </a:cubicBezTo>
                  <a:cubicBezTo>
                    <a:pt x="626659" y="684441"/>
                    <a:pt x="631485" y="694938"/>
                    <a:pt x="635225" y="702660"/>
                  </a:cubicBezTo>
                  <a:cubicBezTo>
                    <a:pt x="643429" y="719672"/>
                    <a:pt x="676970" y="769017"/>
                    <a:pt x="743810" y="867950"/>
                  </a:cubicBezTo>
                  <a:cubicBezTo>
                    <a:pt x="781091" y="922846"/>
                    <a:pt x="799550" y="950595"/>
                    <a:pt x="812460" y="967245"/>
                  </a:cubicBezTo>
                  <a:cubicBezTo>
                    <a:pt x="835069" y="994271"/>
                    <a:pt x="855640" y="1022949"/>
                    <a:pt x="873991" y="1053028"/>
                  </a:cubicBezTo>
                  <a:cubicBezTo>
                    <a:pt x="890713" y="1081477"/>
                    <a:pt x="903237" y="1112206"/>
                    <a:pt x="911151" y="1144239"/>
                  </a:cubicBezTo>
                  <a:cubicBezTo>
                    <a:pt x="919959" y="1176827"/>
                    <a:pt x="924700" y="1210379"/>
                    <a:pt x="925268" y="1244137"/>
                  </a:cubicBezTo>
                  <a:cubicBezTo>
                    <a:pt x="925135" y="1279451"/>
                    <a:pt x="922263" y="1314705"/>
                    <a:pt x="916701" y="1349585"/>
                  </a:cubicBezTo>
                  <a:cubicBezTo>
                    <a:pt x="910174" y="1390015"/>
                    <a:pt x="907749" y="1431000"/>
                    <a:pt x="909462" y="1471924"/>
                  </a:cubicBezTo>
                  <a:cubicBezTo>
                    <a:pt x="915145" y="1555257"/>
                    <a:pt x="942605" y="1635635"/>
                    <a:pt x="989091" y="1705020"/>
                  </a:cubicBezTo>
                  <a:cubicBezTo>
                    <a:pt x="1032067" y="1768917"/>
                    <a:pt x="1087614" y="1823390"/>
                    <a:pt x="1152331" y="1865123"/>
                  </a:cubicBezTo>
                  <a:cubicBezTo>
                    <a:pt x="1102358" y="1809612"/>
                    <a:pt x="1060625" y="1747199"/>
                    <a:pt x="1028423" y="1679804"/>
                  </a:cubicBezTo>
                  <a:cubicBezTo>
                    <a:pt x="997790" y="1615824"/>
                    <a:pt x="982347" y="1545629"/>
                    <a:pt x="983300" y="1474699"/>
                  </a:cubicBezTo>
                  <a:cubicBezTo>
                    <a:pt x="985749" y="1439651"/>
                    <a:pt x="990913" y="1404831"/>
                    <a:pt x="998743" y="1370578"/>
                  </a:cubicBezTo>
                  <a:cubicBezTo>
                    <a:pt x="1007840" y="1330945"/>
                    <a:pt x="1013294" y="1290563"/>
                    <a:pt x="1015031" y="1249928"/>
                  </a:cubicBezTo>
                  <a:cubicBezTo>
                    <a:pt x="1015634" y="1225448"/>
                    <a:pt x="1014307" y="1200968"/>
                    <a:pt x="1011049" y="1176694"/>
                  </a:cubicBezTo>
                  <a:cubicBezTo>
                    <a:pt x="1023718" y="1194550"/>
                    <a:pt x="1036748" y="1211321"/>
                    <a:pt x="1049416" y="1226763"/>
                  </a:cubicBezTo>
                  <a:cubicBezTo>
                    <a:pt x="1072147" y="1253596"/>
                    <a:pt x="1092766" y="1282154"/>
                    <a:pt x="1111068" y="1312184"/>
                  </a:cubicBezTo>
                  <a:cubicBezTo>
                    <a:pt x="1144573" y="1374825"/>
                    <a:pt x="1163165" y="1444356"/>
                    <a:pt x="1165361" y="1515358"/>
                  </a:cubicBezTo>
                  <a:cubicBezTo>
                    <a:pt x="1167641" y="1590053"/>
                    <a:pt x="1159232" y="1664687"/>
                    <a:pt x="1140386" y="1736993"/>
                  </a:cubicBezTo>
                  <a:cubicBezTo>
                    <a:pt x="1178645" y="1670176"/>
                    <a:pt x="1202943" y="1596303"/>
                    <a:pt x="1211811" y="1519823"/>
                  </a:cubicBezTo>
                  <a:cubicBezTo>
                    <a:pt x="1221222" y="1436815"/>
                    <a:pt x="1208747" y="1352794"/>
                    <a:pt x="1175616" y="1276110"/>
                  </a:cubicBezTo>
                  <a:cubicBezTo>
                    <a:pt x="1158267" y="1239057"/>
                    <a:pt x="1137286" y="1203816"/>
                    <a:pt x="1112999" y="1170902"/>
                  </a:cubicBezTo>
                  <a:cubicBezTo>
                    <a:pt x="1092054" y="1142441"/>
                    <a:pt x="1073293" y="1112435"/>
                    <a:pt x="1056897" y="1081139"/>
                  </a:cubicBezTo>
                  <a:cubicBezTo>
                    <a:pt x="1041839" y="1050880"/>
                    <a:pt x="1030607" y="1018859"/>
                    <a:pt x="1023476" y="985826"/>
                  </a:cubicBezTo>
                  <a:cubicBezTo>
                    <a:pt x="1015839" y="953768"/>
                    <a:pt x="1012871" y="920771"/>
                    <a:pt x="1014669" y="887858"/>
                  </a:cubicBezTo>
                  <a:cubicBezTo>
                    <a:pt x="1017155" y="852700"/>
                    <a:pt x="1022234" y="817784"/>
                    <a:pt x="1029871" y="783375"/>
                  </a:cubicBezTo>
                  <a:cubicBezTo>
                    <a:pt x="1031681" y="773602"/>
                    <a:pt x="1033491" y="760934"/>
                    <a:pt x="1035662" y="743560"/>
                  </a:cubicBezTo>
                  <a:cubicBezTo>
                    <a:pt x="1051829" y="771841"/>
                    <a:pt x="1069504" y="799228"/>
                    <a:pt x="1088628" y="825602"/>
                  </a:cubicBezTo>
                  <a:cubicBezTo>
                    <a:pt x="1131494" y="882875"/>
                    <a:pt x="1178307" y="937095"/>
                    <a:pt x="1228702" y="987876"/>
                  </a:cubicBezTo>
                  <a:cubicBezTo>
                    <a:pt x="1230995" y="990169"/>
                    <a:pt x="1246317" y="1006336"/>
                    <a:pt x="1268034" y="1027691"/>
                  </a:cubicBezTo>
                  <a:cubicBezTo>
                    <a:pt x="1280099" y="1039153"/>
                    <a:pt x="1292164" y="1052666"/>
                    <a:pt x="1304229" y="1065093"/>
                  </a:cubicBezTo>
                  <a:cubicBezTo>
                    <a:pt x="1327973" y="1089524"/>
                    <a:pt x="1350100" y="1115488"/>
                    <a:pt x="1370466" y="1142791"/>
                  </a:cubicBezTo>
                  <a:cubicBezTo>
                    <a:pt x="1389589" y="1167078"/>
                    <a:pt x="1404332" y="1194514"/>
                    <a:pt x="1414021" y="1223868"/>
                  </a:cubicBezTo>
                  <a:cubicBezTo>
                    <a:pt x="1422840" y="1248710"/>
                    <a:pt x="1422068" y="1275940"/>
                    <a:pt x="1411849" y="1300240"/>
                  </a:cubicBezTo>
                  <a:cubicBezTo>
                    <a:pt x="1399555" y="1323911"/>
                    <a:pt x="1378791" y="1342093"/>
                    <a:pt x="1353696" y="1351153"/>
                  </a:cubicBezTo>
                  <a:cubicBezTo>
                    <a:pt x="1327587" y="1360805"/>
                    <a:pt x="1298534" y="1358465"/>
                    <a:pt x="1274308" y="1344759"/>
                  </a:cubicBezTo>
                  <a:cubicBezTo>
                    <a:pt x="1246414" y="1332043"/>
                    <a:pt x="1226217" y="1306827"/>
                    <a:pt x="1219895" y="1276833"/>
                  </a:cubicBezTo>
                  <a:cubicBezTo>
                    <a:pt x="1218278" y="1259918"/>
                    <a:pt x="1220040" y="1242858"/>
                    <a:pt x="1225083" y="1226643"/>
                  </a:cubicBezTo>
                  <a:cubicBezTo>
                    <a:pt x="1229257" y="1210053"/>
                    <a:pt x="1239175" y="1195479"/>
                    <a:pt x="1253073" y="1185501"/>
                  </a:cubicBezTo>
                  <a:cubicBezTo>
                    <a:pt x="1235821" y="1191353"/>
                    <a:pt x="1221475" y="1203623"/>
                    <a:pt x="1213018" y="1219765"/>
                  </a:cubicBezTo>
                  <a:cubicBezTo>
                    <a:pt x="1203330" y="1236959"/>
                    <a:pt x="1197333" y="1255985"/>
                    <a:pt x="1195403" y="1275626"/>
                  </a:cubicBezTo>
                  <a:cubicBezTo>
                    <a:pt x="1194413" y="1297815"/>
                    <a:pt x="1200169" y="1319772"/>
                    <a:pt x="1211932" y="1338606"/>
                  </a:cubicBezTo>
                  <a:cubicBezTo>
                    <a:pt x="1222634" y="1356764"/>
                    <a:pt x="1236822" y="1372630"/>
                    <a:pt x="1253677" y="1385298"/>
                  </a:cubicBezTo>
                  <a:cubicBezTo>
                    <a:pt x="1286747" y="1410743"/>
                    <a:pt x="1329180" y="1420672"/>
                    <a:pt x="1370104" y="1412565"/>
                  </a:cubicBezTo>
                  <a:cubicBezTo>
                    <a:pt x="1411813" y="1403769"/>
                    <a:pt x="1448141" y="1378373"/>
                    <a:pt x="1470726" y="1342226"/>
                  </a:cubicBezTo>
                  <a:cubicBezTo>
                    <a:pt x="1483165" y="1321860"/>
                    <a:pt x="1490959" y="1298997"/>
                    <a:pt x="1493529" y="1275265"/>
                  </a:cubicBezTo>
                  <a:cubicBezTo>
                    <a:pt x="1495676" y="1251967"/>
                    <a:pt x="1494168" y="1228477"/>
                    <a:pt x="1489065" y="1205650"/>
                  </a:cubicBezTo>
                  <a:cubicBezTo>
                    <a:pt x="1479027" y="1163821"/>
                    <a:pt x="1461231" y="1124235"/>
                    <a:pt x="1436582" y="1088981"/>
                  </a:cubicBezTo>
                  <a:close/>
                  <a:moveTo>
                    <a:pt x="538584" y="608553"/>
                  </a:moveTo>
                  <a:cubicBezTo>
                    <a:pt x="537136" y="620618"/>
                    <a:pt x="531828" y="651625"/>
                    <a:pt x="521331" y="713519"/>
                  </a:cubicBezTo>
                  <a:cubicBezTo>
                    <a:pt x="506371" y="800869"/>
                    <a:pt x="504199" y="807988"/>
                    <a:pt x="502872" y="833324"/>
                  </a:cubicBezTo>
                  <a:cubicBezTo>
                    <a:pt x="502027" y="851868"/>
                    <a:pt x="502389" y="870447"/>
                    <a:pt x="503958" y="888943"/>
                  </a:cubicBezTo>
                  <a:cubicBezTo>
                    <a:pt x="468848" y="842252"/>
                    <a:pt x="450751" y="818363"/>
                    <a:pt x="444236" y="808591"/>
                  </a:cubicBezTo>
                  <a:cubicBezTo>
                    <a:pt x="391874" y="731374"/>
                    <a:pt x="382463" y="645110"/>
                    <a:pt x="378120" y="605054"/>
                  </a:cubicBezTo>
                  <a:cubicBezTo>
                    <a:pt x="359298" y="434213"/>
                    <a:pt x="435187" y="318390"/>
                    <a:pt x="416728" y="249619"/>
                  </a:cubicBezTo>
                  <a:cubicBezTo>
                    <a:pt x="453224" y="294067"/>
                    <a:pt x="482578" y="343931"/>
                    <a:pt x="503716" y="397415"/>
                  </a:cubicBezTo>
                  <a:cubicBezTo>
                    <a:pt x="518195" y="434455"/>
                    <a:pt x="548960" y="515531"/>
                    <a:pt x="538584" y="608553"/>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0" name="任意多边形: 形状 49">
              <a:extLst>
                <a:ext uri="{FF2B5EF4-FFF2-40B4-BE49-F238E27FC236}">
                  <a16:creationId xmlns:a16="http://schemas.microsoft.com/office/drawing/2014/main" id="{88A29947-5662-3E27-7494-8C2A9DA21F77}"/>
                </a:ext>
              </a:extLst>
            </p:cNvPr>
            <p:cNvSpPr/>
            <p:nvPr/>
          </p:nvSpPr>
          <p:spPr>
            <a:xfrm>
              <a:off x="1245737" y="2710132"/>
              <a:ext cx="1229218" cy="506371"/>
            </a:xfrm>
            <a:custGeom>
              <a:avLst/>
              <a:gdLst>
                <a:gd name="connsiteX0" fmla="*/ 62813 w 1229218"/>
                <a:gd name="connsiteY0" fmla="*/ 256394 h 506371"/>
                <a:gd name="connsiteX1" fmla="*/ 4539 w 1229218"/>
                <a:gd name="connsiteY1" fmla="*/ 410826 h 506371"/>
                <a:gd name="connsiteX2" fmla="*/ 120725 w 1229218"/>
                <a:gd name="connsiteY2" fmla="*/ 505777 h 506371"/>
                <a:gd name="connsiteX3" fmla="*/ 280948 w 1229218"/>
                <a:gd name="connsiteY3" fmla="*/ 432422 h 506371"/>
                <a:gd name="connsiteX4" fmla="*/ 429468 w 1229218"/>
                <a:gd name="connsiteY4" fmla="*/ 487921 h 506371"/>
                <a:gd name="connsiteX5" fmla="*/ 546861 w 1229218"/>
                <a:gd name="connsiteY5" fmla="*/ 391401 h 506371"/>
                <a:gd name="connsiteX6" fmla="*/ 688504 w 1229218"/>
                <a:gd name="connsiteY6" fmla="*/ 439661 h 506371"/>
                <a:gd name="connsiteX7" fmla="*/ 785024 w 1229218"/>
                <a:gd name="connsiteY7" fmla="*/ 342417 h 506371"/>
                <a:gd name="connsiteX8" fmla="*/ 942955 w 1229218"/>
                <a:gd name="connsiteY8" fmla="*/ 362445 h 506371"/>
                <a:gd name="connsiteX9" fmla="*/ 1015345 w 1229218"/>
                <a:gd name="connsiteY9" fmla="*/ 251326 h 506371"/>
                <a:gd name="connsiteX10" fmla="*/ 1180635 w 1229218"/>
                <a:gd name="connsiteY10" fmla="*/ 238537 h 506371"/>
                <a:gd name="connsiteX11" fmla="*/ 1228895 w 1229218"/>
                <a:gd name="connsiteY11" fmla="*/ 128143 h 506371"/>
                <a:gd name="connsiteX12" fmla="*/ 1121999 w 1229218"/>
                <a:gd name="connsiteY12" fmla="*/ 977 h 506371"/>
                <a:gd name="connsiteX13" fmla="*/ 620337 w 1229218"/>
                <a:gd name="connsiteY13" fmla="*/ 260978 h 506371"/>
                <a:gd name="connsiteX14" fmla="*/ 62813 w 1229218"/>
                <a:gd name="connsiteY14" fmla="*/ 256394 h 5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9218" h="506371">
                  <a:moveTo>
                    <a:pt x="62813" y="256394"/>
                  </a:moveTo>
                  <a:cubicBezTo>
                    <a:pt x="12297" y="290067"/>
                    <a:pt x="-11133" y="352177"/>
                    <a:pt x="4539" y="410826"/>
                  </a:cubicBezTo>
                  <a:cubicBezTo>
                    <a:pt x="27583" y="488766"/>
                    <a:pt x="114813" y="504691"/>
                    <a:pt x="120725" y="505777"/>
                  </a:cubicBezTo>
                  <a:cubicBezTo>
                    <a:pt x="183849" y="514573"/>
                    <a:pt x="246358" y="485954"/>
                    <a:pt x="280948" y="432422"/>
                  </a:cubicBezTo>
                  <a:cubicBezTo>
                    <a:pt x="316769" y="476423"/>
                    <a:pt x="373571" y="497645"/>
                    <a:pt x="429468" y="487921"/>
                  </a:cubicBezTo>
                  <a:cubicBezTo>
                    <a:pt x="513199" y="472840"/>
                    <a:pt x="545051" y="395624"/>
                    <a:pt x="546861" y="391401"/>
                  </a:cubicBezTo>
                  <a:cubicBezTo>
                    <a:pt x="580389" y="434062"/>
                    <a:pt x="635900" y="452981"/>
                    <a:pt x="688504" y="439661"/>
                  </a:cubicBezTo>
                  <a:cubicBezTo>
                    <a:pt x="735762" y="426848"/>
                    <a:pt x="772573" y="389772"/>
                    <a:pt x="785024" y="342417"/>
                  </a:cubicBezTo>
                  <a:cubicBezTo>
                    <a:pt x="828590" y="380807"/>
                    <a:pt x="891184" y="388746"/>
                    <a:pt x="942955" y="362445"/>
                  </a:cubicBezTo>
                  <a:cubicBezTo>
                    <a:pt x="1006658" y="328663"/>
                    <a:pt x="1015345" y="256997"/>
                    <a:pt x="1015345" y="251326"/>
                  </a:cubicBezTo>
                  <a:cubicBezTo>
                    <a:pt x="1067888" y="281212"/>
                    <a:pt x="1133316" y="276144"/>
                    <a:pt x="1180635" y="238537"/>
                  </a:cubicBezTo>
                  <a:cubicBezTo>
                    <a:pt x="1212318" y="210740"/>
                    <a:pt x="1230005" y="170286"/>
                    <a:pt x="1228895" y="128143"/>
                  </a:cubicBezTo>
                  <a:cubicBezTo>
                    <a:pt x="1223273" y="67612"/>
                    <a:pt x="1180671" y="16927"/>
                    <a:pt x="1121999" y="977"/>
                  </a:cubicBezTo>
                  <a:cubicBezTo>
                    <a:pt x="978570" y="127383"/>
                    <a:pt x="806319" y="216663"/>
                    <a:pt x="620337" y="260978"/>
                  </a:cubicBezTo>
                  <a:cubicBezTo>
                    <a:pt x="436852" y="304448"/>
                    <a:pt x="245562" y="302868"/>
                    <a:pt x="62813" y="256394"/>
                  </a:cubicBezTo>
                  <a:close/>
                </a:path>
              </a:pathLst>
            </a:custGeom>
            <a:solidFill>
              <a:srgbClr val="FF9EC3"/>
            </a:solidFill>
            <a:ln w="12025" cap="flat">
              <a:noFill/>
              <a:prstDash val="solid"/>
              <a:miter/>
            </a:ln>
          </p:spPr>
          <p:txBody>
            <a:bodyPr rtlCol="0" anchor="ctr"/>
            <a:lstStyle/>
            <a:p>
              <a:endParaRPr lang="zh-CN" altLang="en-US">
                <a:cs typeface="+mn-ea"/>
                <a:sym typeface="+mn-lt"/>
              </a:endParaRPr>
            </a:p>
          </p:txBody>
        </p:sp>
        <p:sp>
          <p:nvSpPr>
            <p:cNvPr id="51" name="任意多边形: 形状 50">
              <a:extLst>
                <a:ext uri="{FF2B5EF4-FFF2-40B4-BE49-F238E27FC236}">
                  <a16:creationId xmlns:a16="http://schemas.microsoft.com/office/drawing/2014/main" id="{1A03E050-A8B3-BC0A-DB51-B3774BCF90BC}"/>
                </a:ext>
              </a:extLst>
            </p:cNvPr>
            <p:cNvSpPr/>
            <p:nvPr/>
          </p:nvSpPr>
          <p:spPr>
            <a:xfrm>
              <a:off x="1066727" y="2001620"/>
              <a:ext cx="1515912" cy="1108263"/>
            </a:xfrm>
            <a:custGeom>
              <a:avLst/>
              <a:gdLst>
                <a:gd name="connsiteX0" fmla="*/ 1484156 w 1515912"/>
                <a:gd name="connsiteY0" fmla="*/ 709249 h 1108263"/>
                <a:gd name="connsiteX1" fmla="*/ 828906 w 1515912"/>
                <a:gd name="connsiteY1" fmla="*/ 1057082 h 1108263"/>
                <a:gd name="connsiteX2" fmla="*/ 6797 w 1515912"/>
                <a:gd name="connsiteY2" fmla="*/ 976367 h 1108263"/>
                <a:gd name="connsiteX3" fmla="*/ 67122 w 1515912"/>
                <a:gd name="connsiteY3" fmla="*/ 777657 h 1108263"/>
                <a:gd name="connsiteX4" fmla="*/ 192839 w 1515912"/>
                <a:gd name="connsiteY4" fmla="*/ 236300 h 1108263"/>
                <a:gd name="connsiteX5" fmla="*/ 192839 w 1515912"/>
                <a:gd name="connsiteY5" fmla="*/ 236300 h 1108263"/>
                <a:gd name="connsiteX6" fmla="*/ 280069 w 1515912"/>
                <a:gd name="connsiteY6" fmla="*/ 161015 h 1108263"/>
                <a:gd name="connsiteX7" fmla="*/ 581694 w 1515912"/>
                <a:gd name="connsiteY7" fmla="*/ 29506 h 1108263"/>
                <a:gd name="connsiteX8" fmla="*/ 1377984 w 1515912"/>
                <a:gd name="connsiteY8" fmla="*/ 444663 h 1108263"/>
                <a:gd name="connsiteX9" fmla="*/ 1381845 w 1515912"/>
                <a:gd name="connsiteY9" fmla="*/ 457814 h 1108263"/>
                <a:gd name="connsiteX10" fmla="*/ 1514560 w 1515912"/>
                <a:gd name="connsiteY10" fmla="*/ 605731 h 1108263"/>
                <a:gd name="connsiteX11" fmla="*/ 1484156 w 1515912"/>
                <a:gd name="connsiteY11" fmla="*/ 709249 h 110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5912" h="1108263">
                  <a:moveTo>
                    <a:pt x="1484156" y="709249"/>
                  </a:moveTo>
                  <a:cubicBezTo>
                    <a:pt x="1385826" y="854029"/>
                    <a:pt x="1079617" y="995430"/>
                    <a:pt x="828906" y="1057082"/>
                  </a:cubicBezTo>
                  <a:cubicBezTo>
                    <a:pt x="511114" y="1135264"/>
                    <a:pt x="67122" y="1138521"/>
                    <a:pt x="6797" y="976367"/>
                  </a:cubicBezTo>
                  <a:cubicBezTo>
                    <a:pt x="-17333" y="912061"/>
                    <a:pt x="24653" y="835569"/>
                    <a:pt x="67122" y="777657"/>
                  </a:cubicBezTo>
                  <a:cubicBezTo>
                    <a:pt x="15242" y="522482"/>
                    <a:pt x="83530" y="351159"/>
                    <a:pt x="192839" y="236300"/>
                  </a:cubicBezTo>
                  <a:lnTo>
                    <a:pt x="192839" y="236300"/>
                  </a:lnTo>
                  <a:cubicBezTo>
                    <a:pt x="219406" y="208442"/>
                    <a:pt x="248628" y="183227"/>
                    <a:pt x="280069" y="161015"/>
                  </a:cubicBezTo>
                  <a:cubicBezTo>
                    <a:pt x="380571" y="89590"/>
                    <a:pt x="494826" y="50499"/>
                    <a:pt x="581694" y="29506"/>
                  </a:cubicBezTo>
                  <a:cubicBezTo>
                    <a:pt x="800432" y="-23700"/>
                    <a:pt x="1228861" y="-55914"/>
                    <a:pt x="1377984" y="444663"/>
                  </a:cubicBezTo>
                  <a:cubicBezTo>
                    <a:pt x="1379311" y="449006"/>
                    <a:pt x="1380638" y="453350"/>
                    <a:pt x="1381845" y="457814"/>
                  </a:cubicBezTo>
                  <a:cubicBezTo>
                    <a:pt x="1439033" y="488821"/>
                    <a:pt x="1506959" y="537805"/>
                    <a:pt x="1514560" y="605731"/>
                  </a:cubicBezTo>
                  <a:cubicBezTo>
                    <a:pt x="1519386" y="639633"/>
                    <a:pt x="1507803" y="674501"/>
                    <a:pt x="1484156" y="709249"/>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C2B3108B-E9AF-7188-282D-337D1401ABCE}"/>
                </a:ext>
              </a:extLst>
            </p:cNvPr>
            <p:cNvSpPr/>
            <p:nvPr/>
          </p:nvSpPr>
          <p:spPr>
            <a:xfrm>
              <a:off x="1347311" y="2001500"/>
              <a:ext cx="1098156" cy="490856"/>
            </a:xfrm>
            <a:custGeom>
              <a:avLst/>
              <a:gdLst>
                <a:gd name="connsiteX0" fmla="*/ 1097882 w 1098156"/>
                <a:gd name="connsiteY0" fmla="*/ 444663 h 490856"/>
                <a:gd name="connsiteX1" fmla="*/ 550493 w 1098156"/>
                <a:gd name="connsiteY1" fmla="*/ 464450 h 490856"/>
                <a:gd name="connsiteX2" fmla="*/ -274 w 1098156"/>
                <a:gd name="connsiteY2" fmla="*/ 161015 h 490856"/>
                <a:gd name="connsiteX3" fmla="*/ 301351 w 1098156"/>
                <a:gd name="connsiteY3" fmla="*/ 29506 h 490856"/>
                <a:gd name="connsiteX4" fmla="*/ 1097882 w 1098156"/>
                <a:gd name="connsiteY4" fmla="*/ 444663 h 49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56" h="490856">
                  <a:moveTo>
                    <a:pt x="1097882" y="444663"/>
                  </a:moveTo>
                  <a:cubicBezTo>
                    <a:pt x="963599" y="497629"/>
                    <a:pt x="763923" y="508487"/>
                    <a:pt x="550493" y="464450"/>
                  </a:cubicBezTo>
                  <a:cubicBezTo>
                    <a:pt x="290251" y="410640"/>
                    <a:pt x="81044" y="289869"/>
                    <a:pt x="-274" y="161015"/>
                  </a:cubicBezTo>
                  <a:cubicBezTo>
                    <a:pt x="100228" y="89590"/>
                    <a:pt x="214483" y="50499"/>
                    <a:pt x="301351" y="29506"/>
                  </a:cubicBezTo>
                  <a:cubicBezTo>
                    <a:pt x="519969" y="-23700"/>
                    <a:pt x="948397" y="-55914"/>
                    <a:pt x="1097882" y="444663"/>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grpSp>
          <p:nvGrpSpPr>
            <p:cNvPr id="53" name="组合 52">
              <a:extLst>
                <a:ext uri="{FF2B5EF4-FFF2-40B4-BE49-F238E27FC236}">
                  <a16:creationId xmlns:a16="http://schemas.microsoft.com/office/drawing/2014/main" id="{7C9D58DA-1479-E474-1D74-4E8808AFD2A8}"/>
                </a:ext>
              </a:extLst>
            </p:cNvPr>
            <p:cNvGrpSpPr/>
            <p:nvPr/>
          </p:nvGrpSpPr>
          <p:grpSpPr>
            <a:xfrm>
              <a:off x="1831799" y="2043503"/>
              <a:ext cx="400675" cy="245016"/>
              <a:chOff x="1831799" y="2043503"/>
              <a:chExt cx="400675" cy="245016"/>
            </a:xfrm>
            <a:solidFill>
              <a:srgbClr val="999999"/>
            </a:solidFill>
          </p:grpSpPr>
          <p:sp>
            <p:nvSpPr>
              <p:cNvPr id="65" name="任意多边形: 形状 64">
                <a:extLst>
                  <a:ext uri="{FF2B5EF4-FFF2-40B4-BE49-F238E27FC236}">
                    <a16:creationId xmlns:a16="http://schemas.microsoft.com/office/drawing/2014/main" id="{0FB2112E-2129-49EF-8B8E-0E76E43AF08F}"/>
                  </a:ext>
                </a:extLst>
              </p:cNvPr>
              <p:cNvSpPr/>
              <p:nvPr/>
            </p:nvSpPr>
            <p:spPr>
              <a:xfrm>
                <a:off x="2078682" y="2075987"/>
                <a:ext cx="67099" cy="67063"/>
              </a:xfrm>
              <a:custGeom>
                <a:avLst/>
                <a:gdLst>
                  <a:gd name="connsiteX0" fmla="*/ 2028 w 67099"/>
                  <a:gd name="connsiteY0" fmla="*/ 22341 h 67063"/>
                  <a:gd name="connsiteX1" fmla="*/ 45462 w 67099"/>
                  <a:gd name="connsiteY1" fmla="*/ 3278 h 67063"/>
                  <a:gd name="connsiteX2" fmla="*/ 64524 w 67099"/>
                  <a:gd name="connsiteY2" fmla="*/ 46713 h 67063"/>
                  <a:gd name="connsiteX3" fmla="*/ 21090 w 67099"/>
                  <a:gd name="connsiteY3" fmla="*/ 65775 h 67063"/>
                  <a:gd name="connsiteX4" fmla="*/ 2028 w 67099"/>
                  <a:gd name="connsiteY4" fmla="*/ 22341 h 67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99" h="67063">
                    <a:moveTo>
                      <a:pt x="2028" y="22341"/>
                    </a:moveTo>
                    <a:cubicBezTo>
                      <a:pt x="8760" y="5088"/>
                      <a:pt x="28208" y="-3454"/>
                      <a:pt x="45462" y="3278"/>
                    </a:cubicBezTo>
                    <a:cubicBezTo>
                      <a:pt x="62715" y="10011"/>
                      <a:pt x="71257" y="29460"/>
                      <a:pt x="64524" y="46713"/>
                    </a:cubicBezTo>
                    <a:cubicBezTo>
                      <a:pt x="57744" y="63917"/>
                      <a:pt x="38343" y="72435"/>
                      <a:pt x="21090" y="65775"/>
                    </a:cubicBezTo>
                    <a:cubicBezTo>
                      <a:pt x="3837" y="59043"/>
                      <a:pt x="-4705" y="39594"/>
                      <a:pt x="2028" y="22341"/>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6" name="任意多边形: 形状 65">
                <a:extLst>
                  <a:ext uri="{FF2B5EF4-FFF2-40B4-BE49-F238E27FC236}">
                    <a16:creationId xmlns:a16="http://schemas.microsoft.com/office/drawing/2014/main" id="{AF0FA000-A0D5-5D2F-0A95-319C8C2C46BE}"/>
                  </a:ext>
                </a:extLst>
              </p:cNvPr>
              <p:cNvSpPr/>
              <p:nvPr/>
            </p:nvSpPr>
            <p:spPr>
              <a:xfrm>
                <a:off x="1972148" y="2043503"/>
                <a:ext cx="66978" cy="67158"/>
              </a:xfrm>
              <a:custGeom>
                <a:avLst/>
                <a:gdLst>
                  <a:gd name="connsiteX0" fmla="*/ 64404 w 66978"/>
                  <a:gd name="connsiteY0" fmla="*/ 46742 h 67158"/>
                  <a:gd name="connsiteX1" fmla="*/ 21392 w 66978"/>
                  <a:gd name="connsiteY1" fmla="*/ 65925 h 67158"/>
                  <a:gd name="connsiteX2" fmla="*/ 21090 w 66978"/>
                  <a:gd name="connsiteY2" fmla="*/ 65805 h 67158"/>
                  <a:gd name="connsiteX3" fmla="*/ 2027 w 66978"/>
                  <a:gd name="connsiteY3" fmla="*/ 22371 h 67158"/>
                  <a:gd name="connsiteX4" fmla="*/ 45039 w 66978"/>
                  <a:gd name="connsiteY4" fmla="*/ 3188 h 67158"/>
                  <a:gd name="connsiteX5" fmla="*/ 45341 w 66978"/>
                  <a:gd name="connsiteY5" fmla="*/ 3308 h 67158"/>
                  <a:gd name="connsiteX6" fmla="*/ 64404 w 66978"/>
                  <a:gd name="connsiteY6" fmla="*/ 46742 h 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78" h="67158">
                    <a:moveTo>
                      <a:pt x="64404" y="46742"/>
                    </a:moveTo>
                    <a:cubicBezTo>
                      <a:pt x="57828" y="63911"/>
                      <a:pt x="38573" y="72501"/>
                      <a:pt x="21392" y="65925"/>
                    </a:cubicBezTo>
                    <a:cubicBezTo>
                      <a:pt x="21295" y="65889"/>
                      <a:pt x="21187" y="65841"/>
                      <a:pt x="21090" y="65805"/>
                    </a:cubicBezTo>
                    <a:cubicBezTo>
                      <a:pt x="3837" y="59072"/>
                      <a:pt x="-4705" y="39624"/>
                      <a:pt x="2027" y="22371"/>
                    </a:cubicBezTo>
                    <a:cubicBezTo>
                      <a:pt x="8603" y="5203"/>
                      <a:pt x="27859" y="-3388"/>
                      <a:pt x="45039" y="3188"/>
                    </a:cubicBezTo>
                    <a:cubicBezTo>
                      <a:pt x="45136" y="3224"/>
                      <a:pt x="45244" y="3272"/>
                      <a:pt x="45341" y="3308"/>
                    </a:cubicBezTo>
                    <a:cubicBezTo>
                      <a:pt x="62594" y="10041"/>
                      <a:pt x="71136" y="29490"/>
                      <a:pt x="64404" y="46742"/>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7" name="任意多边形: 形状 66">
                <a:extLst>
                  <a:ext uri="{FF2B5EF4-FFF2-40B4-BE49-F238E27FC236}">
                    <a16:creationId xmlns:a16="http://schemas.microsoft.com/office/drawing/2014/main" id="{AFFAA4FE-861B-B3F6-6D38-E7A0037139F5}"/>
                  </a:ext>
                </a:extLst>
              </p:cNvPr>
              <p:cNvSpPr/>
              <p:nvPr/>
            </p:nvSpPr>
            <p:spPr>
              <a:xfrm>
                <a:off x="1997332" y="2184549"/>
                <a:ext cx="51400" cy="51391"/>
              </a:xfrm>
              <a:custGeom>
                <a:avLst/>
                <a:gdLst>
                  <a:gd name="connsiteX0" fmla="*/ 1456 w 51400"/>
                  <a:gd name="connsiteY0" fmla="*/ 17418 h 51391"/>
                  <a:gd name="connsiteX1" fmla="*/ 34756 w 51400"/>
                  <a:gd name="connsiteY1" fmla="*/ 2698 h 51391"/>
                  <a:gd name="connsiteX2" fmla="*/ 49366 w 51400"/>
                  <a:gd name="connsiteY2" fmla="*/ 35973 h 51391"/>
                  <a:gd name="connsiteX3" fmla="*/ 49354 w 51400"/>
                  <a:gd name="connsiteY3" fmla="*/ 35998 h 51391"/>
                  <a:gd name="connsiteX4" fmla="*/ 16079 w 51400"/>
                  <a:gd name="connsiteY4" fmla="*/ 50608 h 51391"/>
                  <a:gd name="connsiteX5" fmla="*/ 16055 w 51400"/>
                  <a:gd name="connsiteY5" fmla="*/ 50597 h 51391"/>
                  <a:gd name="connsiteX6" fmla="*/ 1456 w 51400"/>
                  <a:gd name="connsiteY6" fmla="*/ 1741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0" h="51391">
                    <a:moveTo>
                      <a:pt x="1456" y="17418"/>
                    </a:moveTo>
                    <a:cubicBezTo>
                      <a:pt x="6620" y="4194"/>
                      <a:pt x="21496" y="-2393"/>
                      <a:pt x="34756" y="2698"/>
                    </a:cubicBezTo>
                    <a:cubicBezTo>
                      <a:pt x="47979" y="7850"/>
                      <a:pt x="54518" y="22750"/>
                      <a:pt x="49366" y="35973"/>
                    </a:cubicBezTo>
                    <a:cubicBezTo>
                      <a:pt x="49354" y="35986"/>
                      <a:pt x="49354" y="35998"/>
                      <a:pt x="49354" y="35998"/>
                    </a:cubicBezTo>
                    <a:cubicBezTo>
                      <a:pt x="44202" y="49221"/>
                      <a:pt x="29302" y="55760"/>
                      <a:pt x="16079" y="50608"/>
                    </a:cubicBezTo>
                    <a:cubicBezTo>
                      <a:pt x="16067" y="50608"/>
                      <a:pt x="16067" y="50597"/>
                      <a:pt x="16055" y="50597"/>
                    </a:cubicBezTo>
                    <a:cubicBezTo>
                      <a:pt x="2892" y="45432"/>
                      <a:pt x="-3635" y="30617"/>
                      <a:pt x="1456" y="17418"/>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8" name="任意多边形: 形状 67">
                <a:extLst>
                  <a:ext uri="{FF2B5EF4-FFF2-40B4-BE49-F238E27FC236}">
                    <a16:creationId xmlns:a16="http://schemas.microsoft.com/office/drawing/2014/main" id="{434C843C-852B-9ECC-339C-78D598C628E8}"/>
                  </a:ext>
                </a:extLst>
              </p:cNvPr>
              <p:cNvSpPr/>
              <p:nvPr/>
            </p:nvSpPr>
            <p:spPr>
              <a:xfrm>
                <a:off x="1831799" y="2104193"/>
                <a:ext cx="103381" cy="103354"/>
              </a:xfrm>
              <a:custGeom>
                <a:avLst/>
                <a:gdLst>
                  <a:gd name="connsiteX0" fmla="*/ 3267 w 103381"/>
                  <a:gd name="connsiteY0" fmla="*/ 33829 h 103354"/>
                  <a:gd name="connsiteX1" fmla="*/ 70107 w 103381"/>
                  <a:gd name="connsiteY1" fmla="*/ 4511 h 103354"/>
                  <a:gd name="connsiteX2" fmla="*/ 99606 w 103381"/>
                  <a:gd name="connsiteY2" fmla="*/ 71315 h 103354"/>
                  <a:gd name="connsiteX3" fmla="*/ 99546 w 103381"/>
                  <a:gd name="connsiteY3" fmla="*/ 71472 h 103354"/>
                  <a:gd name="connsiteX4" fmla="*/ 32585 w 103381"/>
                  <a:gd name="connsiteY4" fmla="*/ 100791 h 103354"/>
                  <a:gd name="connsiteX5" fmla="*/ 3267 w 103381"/>
                  <a:gd name="connsiteY5" fmla="*/ 33829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81" h="103354">
                    <a:moveTo>
                      <a:pt x="3267" y="33829"/>
                    </a:moveTo>
                    <a:cubicBezTo>
                      <a:pt x="13643" y="7287"/>
                      <a:pt x="43552" y="-5828"/>
                      <a:pt x="70107" y="4511"/>
                    </a:cubicBezTo>
                    <a:cubicBezTo>
                      <a:pt x="96699" y="14815"/>
                      <a:pt x="109910" y="44724"/>
                      <a:pt x="99606" y="71315"/>
                    </a:cubicBezTo>
                    <a:cubicBezTo>
                      <a:pt x="99582" y="71364"/>
                      <a:pt x="99570" y="71424"/>
                      <a:pt x="99546" y="71472"/>
                    </a:cubicBezTo>
                    <a:cubicBezTo>
                      <a:pt x="89122" y="98028"/>
                      <a:pt x="59176" y="111142"/>
                      <a:pt x="32585" y="100791"/>
                    </a:cubicBezTo>
                    <a:cubicBezTo>
                      <a:pt x="6030" y="90366"/>
                      <a:pt x="-7085" y="60421"/>
                      <a:pt x="3267" y="33829"/>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9" name="任意多边形: 形状 68">
                <a:extLst>
                  <a:ext uri="{FF2B5EF4-FFF2-40B4-BE49-F238E27FC236}">
                    <a16:creationId xmlns:a16="http://schemas.microsoft.com/office/drawing/2014/main" id="{4A0C62F3-60C1-DFBC-4DC3-C7EE8E142126}"/>
                  </a:ext>
                </a:extLst>
              </p:cNvPr>
              <p:cNvSpPr/>
              <p:nvPr/>
            </p:nvSpPr>
            <p:spPr>
              <a:xfrm>
                <a:off x="2129060" y="2185142"/>
                <a:ext cx="103414" cy="103376"/>
              </a:xfrm>
              <a:custGeom>
                <a:avLst/>
                <a:gdLst>
                  <a:gd name="connsiteX0" fmla="*/ 3288 w 103414"/>
                  <a:gd name="connsiteY0" fmla="*/ 33836 h 103376"/>
                  <a:gd name="connsiteX1" fmla="*/ 70248 w 103414"/>
                  <a:gd name="connsiteY1" fmla="*/ 4518 h 103376"/>
                  <a:gd name="connsiteX2" fmla="*/ 99639 w 103414"/>
                  <a:gd name="connsiteY2" fmla="*/ 71189 h 103376"/>
                  <a:gd name="connsiteX3" fmla="*/ 99566 w 103414"/>
                  <a:gd name="connsiteY3" fmla="*/ 71358 h 103376"/>
                  <a:gd name="connsiteX4" fmla="*/ 32967 w 103414"/>
                  <a:gd name="connsiteY4" fmla="*/ 100893 h 103376"/>
                  <a:gd name="connsiteX5" fmla="*/ 32726 w 103414"/>
                  <a:gd name="connsiteY5" fmla="*/ 100797 h 103376"/>
                  <a:gd name="connsiteX6" fmla="*/ 3227 w 103414"/>
                  <a:gd name="connsiteY6" fmla="*/ 33993 h 103376"/>
                  <a:gd name="connsiteX7" fmla="*/ 3288 w 103414"/>
                  <a:gd name="connsiteY7" fmla="*/ 33836 h 10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14" h="103376">
                    <a:moveTo>
                      <a:pt x="3288" y="33836"/>
                    </a:moveTo>
                    <a:cubicBezTo>
                      <a:pt x="13712" y="7281"/>
                      <a:pt x="43657" y="-5834"/>
                      <a:pt x="70248" y="4518"/>
                    </a:cubicBezTo>
                    <a:cubicBezTo>
                      <a:pt x="96767" y="14809"/>
                      <a:pt x="109930" y="44658"/>
                      <a:pt x="99639" y="71189"/>
                    </a:cubicBezTo>
                    <a:cubicBezTo>
                      <a:pt x="99614" y="71250"/>
                      <a:pt x="99590" y="71298"/>
                      <a:pt x="99566" y="71358"/>
                    </a:cubicBezTo>
                    <a:cubicBezTo>
                      <a:pt x="89323" y="97901"/>
                      <a:pt x="59511" y="111124"/>
                      <a:pt x="32967" y="100893"/>
                    </a:cubicBezTo>
                    <a:cubicBezTo>
                      <a:pt x="32883" y="100857"/>
                      <a:pt x="32811" y="100833"/>
                      <a:pt x="32726" y="100797"/>
                    </a:cubicBezTo>
                    <a:cubicBezTo>
                      <a:pt x="6135" y="90493"/>
                      <a:pt x="-7076" y="60584"/>
                      <a:pt x="3227" y="33993"/>
                    </a:cubicBezTo>
                    <a:cubicBezTo>
                      <a:pt x="3251" y="33944"/>
                      <a:pt x="3263" y="33885"/>
                      <a:pt x="3288" y="33836"/>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grpSp>
        <p:sp>
          <p:nvSpPr>
            <p:cNvPr id="54" name="任意多边形: 形状 53">
              <a:extLst>
                <a:ext uri="{FF2B5EF4-FFF2-40B4-BE49-F238E27FC236}">
                  <a16:creationId xmlns:a16="http://schemas.microsoft.com/office/drawing/2014/main" id="{E0DB667E-C0D6-AEF0-8BB7-84CC369ACDFB}"/>
                </a:ext>
              </a:extLst>
            </p:cNvPr>
            <p:cNvSpPr/>
            <p:nvPr/>
          </p:nvSpPr>
          <p:spPr>
            <a:xfrm>
              <a:off x="1485085" y="2356858"/>
              <a:ext cx="194744" cy="194658"/>
            </a:xfrm>
            <a:custGeom>
              <a:avLst/>
              <a:gdLst>
                <a:gd name="connsiteX0" fmla="*/ 191688 w 194744"/>
                <a:gd name="connsiteY0" fmla="*/ 75308 h 194658"/>
                <a:gd name="connsiteX1" fmla="*/ 120215 w 194744"/>
                <a:gd name="connsiteY1" fmla="*/ 192798 h 194658"/>
                <a:gd name="connsiteX2" fmla="*/ 120143 w 194744"/>
                <a:gd name="connsiteY2" fmla="*/ 192821 h 194658"/>
                <a:gd name="connsiteX3" fmla="*/ 2557 w 194744"/>
                <a:gd name="connsiteY3" fmla="*/ 121493 h 194658"/>
                <a:gd name="connsiteX4" fmla="*/ 2509 w 194744"/>
                <a:gd name="connsiteY4" fmla="*/ 121276 h 194658"/>
                <a:gd name="connsiteX5" fmla="*/ 73982 w 194744"/>
                <a:gd name="connsiteY5" fmla="*/ 3787 h 194658"/>
                <a:gd name="connsiteX6" fmla="*/ 74055 w 194744"/>
                <a:gd name="connsiteY6" fmla="*/ 3763 h 194658"/>
                <a:gd name="connsiteX7" fmla="*/ 191688 w 194744"/>
                <a:gd name="connsiteY7" fmla="*/ 75308 h 19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744" h="194658">
                  <a:moveTo>
                    <a:pt x="191688" y="75308"/>
                  </a:moveTo>
                  <a:cubicBezTo>
                    <a:pt x="204393" y="127490"/>
                    <a:pt x="172396" y="180093"/>
                    <a:pt x="120215" y="192798"/>
                  </a:cubicBezTo>
                  <a:cubicBezTo>
                    <a:pt x="120191" y="192810"/>
                    <a:pt x="120167" y="192810"/>
                    <a:pt x="120143" y="192821"/>
                  </a:cubicBezTo>
                  <a:cubicBezTo>
                    <a:pt x="67974" y="205598"/>
                    <a:pt x="15334" y="173663"/>
                    <a:pt x="2557" y="121493"/>
                  </a:cubicBezTo>
                  <a:cubicBezTo>
                    <a:pt x="2545" y="121421"/>
                    <a:pt x="2521" y="121349"/>
                    <a:pt x="2509" y="121276"/>
                  </a:cubicBezTo>
                  <a:cubicBezTo>
                    <a:pt x="-10195" y="69095"/>
                    <a:pt x="21801" y="16492"/>
                    <a:pt x="73982" y="3787"/>
                  </a:cubicBezTo>
                  <a:cubicBezTo>
                    <a:pt x="74006" y="3776"/>
                    <a:pt x="74031" y="3763"/>
                    <a:pt x="74055" y="3763"/>
                  </a:cubicBezTo>
                  <a:cubicBezTo>
                    <a:pt x="126296" y="-8954"/>
                    <a:pt x="178960" y="23067"/>
                    <a:pt x="191688" y="7530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B17AC8C0-2F95-2D67-F8B8-D5CA7CC8CE69}"/>
                </a:ext>
              </a:extLst>
            </p:cNvPr>
            <p:cNvSpPr/>
            <p:nvPr/>
          </p:nvSpPr>
          <p:spPr>
            <a:xfrm>
              <a:off x="1511576" y="2383326"/>
              <a:ext cx="141703" cy="141722"/>
            </a:xfrm>
            <a:custGeom>
              <a:avLst/>
              <a:gdLst>
                <a:gd name="connsiteX0" fmla="*/ 139379 w 141703"/>
                <a:gd name="connsiteY0" fmla="*/ 55115 h 141722"/>
                <a:gd name="connsiteX1" fmla="*/ 87547 w 141703"/>
                <a:gd name="connsiteY1" fmla="*/ 140619 h 141722"/>
                <a:gd name="connsiteX2" fmla="*/ 87378 w 141703"/>
                <a:gd name="connsiteY2" fmla="*/ 140656 h 141722"/>
                <a:gd name="connsiteX3" fmla="*/ 1753 w 141703"/>
                <a:gd name="connsiteY3" fmla="*/ 88692 h 141722"/>
                <a:gd name="connsiteX4" fmla="*/ 1717 w 141703"/>
                <a:gd name="connsiteY4" fmla="*/ 88535 h 141722"/>
                <a:gd name="connsiteX5" fmla="*/ 53838 w 141703"/>
                <a:gd name="connsiteY5" fmla="*/ 2994 h 141722"/>
                <a:gd name="connsiteX6" fmla="*/ 139379 w 141703"/>
                <a:gd name="connsiteY6" fmla="*/ 55103 h 141722"/>
                <a:gd name="connsiteX7" fmla="*/ 139379 w 141703"/>
                <a:gd name="connsiteY7" fmla="*/ 55115 h 1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03" h="141722">
                  <a:moveTo>
                    <a:pt x="139379" y="55115"/>
                  </a:moveTo>
                  <a:cubicBezTo>
                    <a:pt x="148681" y="93035"/>
                    <a:pt x="125468" y="131317"/>
                    <a:pt x="87547" y="140619"/>
                  </a:cubicBezTo>
                  <a:cubicBezTo>
                    <a:pt x="87487" y="140632"/>
                    <a:pt x="87439" y="140644"/>
                    <a:pt x="87378" y="140656"/>
                  </a:cubicBezTo>
                  <a:cubicBezTo>
                    <a:pt x="49386" y="149946"/>
                    <a:pt x="11055" y="126685"/>
                    <a:pt x="1753" y="88692"/>
                  </a:cubicBezTo>
                  <a:cubicBezTo>
                    <a:pt x="1741" y="88643"/>
                    <a:pt x="1729" y="88583"/>
                    <a:pt x="1717" y="88535"/>
                  </a:cubicBezTo>
                  <a:cubicBezTo>
                    <a:pt x="-7440" y="50530"/>
                    <a:pt x="15857" y="12272"/>
                    <a:pt x="53838" y="2994"/>
                  </a:cubicBezTo>
                  <a:cubicBezTo>
                    <a:pt x="91843" y="-6236"/>
                    <a:pt x="130137" y="17086"/>
                    <a:pt x="139379" y="55103"/>
                  </a:cubicBezTo>
                  <a:cubicBezTo>
                    <a:pt x="139379" y="55103"/>
                    <a:pt x="139379" y="55115"/>
                    <a:pt x="139379" y="5511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EB6A7FED-4B1C-F5C2-F88B-65F1593FE59E}"/>
                </a:ext>
              </a:extLst>
            </p:cNvPr>
            <p:cNvSpPr/>
            <p:nvPr/>
          </p:nvSpPr>
          <p:spPr>
            <a:xfrm>
              <a:off x="1512596" y="2393722"/>
              <a:ext cx="48831" cy="48813"/>
            </a:xfrm>
            <a:custGeom>
              <a:avLst/>
              <a:gdLst>
                <a:gd name="connsiteX0" fmla="*/ 44010 w 48831"/>
                <a:gd name="connsiteY0" fmla="*/ 11298 h 48813"/>
                <a:gd name="connsiteX1" fmla="*/ 38533 w 48831"/>
                <a:gd name="connsiteY1" fmla="*/ 44983 h 48813"/>
                <a:gd name="connsiteX2" fmla="*/ 38219 w 48831"/>
                <a:gd name="connsiteY2" fmla="*/ 45201 h 48813"/>
                <a:gd name="connsiteX3" fmla="*/ 4521 w 48831"/>
                <a:gd name="connsiteY3" fmla="*/ 39820 h 48813"/>
                <a:gd name="connsiteX4" fmla="*/ 4316 w 48831"/>
                <a:gd name="connsiteY4" fmla="*/ 39530 h 48813"/>
                <a:gd name="connsiteX5" fmla="*/ 9698 w 48831"/>
                <a:gd name="connsiteY5" fmla="*/ 5833 h 48813"/>
                <a:gd name="connsiteX6" fmla="*/ 9987 w 48831"/>
                <a:gd name="connsiteY6" fmla="*/ 5628 h 48813"/>
                <a:gd name="connsiteX7" fmla="*/ 43709 w 48831"/>
                <a:gd name="connsiteY7" fmla="*/ 10876 h 48813"/>
                <a:gd name="connsiteX8" fmla="*/ 44010 w 48831"/>
                <a:gd name="connsiteY8" fmla="*/ 11298 h 4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31" h="48813">
                  <a:moveTo>
                    <a:pt x="44010" y="11298"/>
                  </a:moveTo>
                  <a:cubicBezTo>
                    <a:pt x="51792" y="22108"/>
                    <a:pt x="49343" y="37189"/>
                    <a:pt x="38533" y="44983"/>
                  </a:cubicBezTo>
                  <a:cubicBezTo>
                    <a:pt x="38424" y="45056"/>
                    <a:pt x="38328" y="45128"/>
                    <a:pt x="38219" y="45201"/>
                  </a:cubicBezTo>
                  <a:cubicBezTo>
                    <a:pt x="27433" y="53019"/>
                    <a:pt x="12340" y="50606"/>
                    <a:pt x="4521" y="39820"/>
                  </a:cubicBezTo>
                  <a:cubicBezTo>
                    <a:pt x="4449" y="39723"/>
                    <a:pt x="4389" y="39627"/>
                    <a:pt x="4316" y="39530"/>
                  </a:cubicBezTo>
                  <a:cubicBezTo>
                    <a:pt x="-3502" y="28745"/>
                    <a:pt x="-1089" y="13651"/>
                    <a:pt x="9698" y="5833"/>
                  </a:cubicBezTo>
                  <a:cubicBezTo>
                    <a:pt x="9794" y="5760"/>
                    <a:pt x="9891" y="5700"/>
                    <a:pt x="9987" y="5628"/>
                  </a:cubicBezTo>
                  <a:cubicBezTo>
                    <a:pt x="20749" y="-2239"/>
                    <a:pt x="35842" y="114"/>
                    <a:pt x="43709" y="10876"/>
                  </a:cubicBezTo>
                  <a:cubicBezTo>
                    <a:pt x="43805" y="11009"/>
                    <a:pt x="43914" y="11154"/>
                    <a:pt x="44010" y="1129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FEA75E3F-6EEC-E2FB-39F6-2351C6E206A1}"/>
                </a:ext>
              </a:extLst>
            </p:cNvPr>
            <p:cNvSpPr/>
            <p:nvPr/>
          </p:nvSpPr>
          <p:spPr>
            <a:xfrm>
              <a:off x="1839793" y="2270495"/>
              <a:ext cx="194720" cy="194754"/>
            </a:xfrm>
            <a:custGeom>
              <a:avLst/>
              <a:gdLst>
                <a:gd name="connsiteX0" fmla="*/ 191691 w 194720"/>
                <a:gd name="connsiteY0" fmla="*/ 75286 h 194754"/>
                <a:gd name="connsiteX1" fmla="*/ 120025 w 194720"/>
                <a:gd name="connsiteY1" fmla="*/ 192920 h 194754"/>
                <a:gd name="connsiteX2" fmla="*/ 2585 w 194720"/>
                <a:gd name="connsiteY2" fmla="*/ 121688 h 194754"/>
                <a:gd name="connsiteX3" fmla="*/ 2512 w 194720"/>
                <a:gd name="connsiteY3" fmla="*/ 121375 h 194754"/>
                <a:gd name="connsiteX4" fmla="*/ 74057 w 194720"/>
                <a:gd name="connsiteY4" fmla="*/ 3741 h 194754"/>
                <a:gd name="connsiteX5" fmla="*/ 191691 w 194720"/>
                <a:gd name="connsiteY5" fmla="*/ 75286 h 19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20" h="194754">
                  <a:moveTo>
                    <a:pt x="191691" y="75286"/>
                  </a:moveTo>
                  <a:cubicBezTo>
                    <a:pt x="204335" y="127551"/>
                    <a:pt x="172267" y="180192"/>
                    <a:pt x="120025" y="192920"/>
                  </a:cubicBezTo>
                  <a:cubicBezTo>
                    <a:pt x="67928" y="205685"/>
                    <a:pt x="15349" y="173785"/>
                    <a:pt x="2585" y="121688"/>
                  </a:cubicBezTo>
                  <a:cubicBezTo>
                    <a:pt x="2560" y="121579"/>
                    <a:pt x="2536" y="121483"/>
                    <a:pt x="2512" y="121375"/>
                  </a:cubicBezTo>
                  <a:cubicBezTo>
                    <a:pt x="-10204" y="69133"/>
                    <a:pt x="21816" y="16469"/>
                    <a:pt x="74057" y="3741"/>
                  </a:cubicBezTo>
                  <a:cubicBezTo>
                    <a:pt x="126287" y="-8915"/>
                    <a:pt x="178902" y="23093"/>
                    <a:pt x="191691" y="75286"/>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C7CB5DAC-D623-67C6-5E31-26554226BD7C}"/>
                </a:ext>
              </a:extLst>
            </p:cNvPr>
            <p:cNvSpPr/>
            <p:nvPr/>
          </p:nvSpPr>
          <p:spPr>
            <a:xfrm>
              <a:off x="1866107" y="2296791"/>
              <a:ext cx="142113" cy="142109"/>
            </a:xfrm>
            <a:custGeom>
              <a:avLst/>
              <a:gdLst>
                <a:gd name="connsiteX0" fmla="*/ 139800 w 142113"/>
                <a:gd name="connsiteY0" fmla="*/ 55265 h 142109"/>
                <a:gd name="connsiteX1" fmla="*/ 87715 w 142113"/>
                <a:gd name="connsiteY1" fmla="*/ 141011 h 142109"/>
                <a:gd name="connsiteX2" fmla="*/ 87558 w 142113"/>
                <a:gd name="connsiteY2" fmla="*/ 141047 h 142109"/>
                <a:gd name="connsiteX3" fmla="*/ 1812 w 142113"/>
                <a:gd name="connsiteY3" fmla="*/ 88962 h 142109"/>
                <a:gd name="connsiteX4" fmla="*/ 1776 w 142113"/>
                <a:gd name="connsiteY4" fmla="*/ 88805 h 142109"/>
                <a:gd name="connsiteX5" fmla="*/ 53836 w 142113"/>
                <a:gd name="connsiteY5" fmla="*/ 3035 h 142109"/>
                <a:gd name="connsiteX6" fmla="*/ 53897 w 142113"/>
                <a:gd name="connsiteY6" fmla="*/ 3023 h 142109"/>
                <a:gd name="connsiteX7" fmla="*/ 139787 w 142113"/>
                <a:gd name="connsiteY7" fmla="*/ 55204 h 142109"/>
                <a:gd name="connsiteX8" fmla="*/ 139800 w 142113"/>
                <a:gd name="connsiteY8" fmla="*/ 55265 h 1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13" h="142109">
                  <a:moveTo>
                    <a:pt x="139800" y="55265"/>
                  </a:moveTo>
                  <a:cubicBezTo>
                    <a:pt x="149090" y="93330"/>
                    <a:pt x="125768" y="131720"/>
                    <a:pt x="87715" y="141011"/>
                  </a:cubicBezTo>
                  <a:cubicBezTo>
                    <a:pt x="87655" y="141023"/>
                    <a:pt x="87607" y="141034"/>
                    <a:pt x="87558" y="141047"/>
                  </a:cubicBezTo>
                  <a:cubicBezTo>
                    <a:pt x="49493" y="150336"/>
                    <a:pt x="11102" y="127015"/>
                    <a:pt x="1812" y="88962"/>
                  </a:cubicBezTo>
                  <a:cubicBezTo>
                    <a:pt x="1800" y="88902"/>
                    <a:pt x="1788" y="88854"/>
                    <a:pt x="1776" y="88805"/>
                  </a:cubicBezTo>
                  <a:cubicBezTo>
                    <a:pt x="-7538" y="50752"/>
                    <a:pt x="15771" y="12350"/>
                    <a:pt x="53836" y="3035"/>
                  </a:cubicBezTo>
                  <a:cubicBezTo>
                    <a:pt x="53849" y="3035"/>
                    <a:pt x="53873" y="3023"/>
                    <a:pt x="53897" y="3023"/>
                  </a:cubicBezTo>
                  <a:cubicBezTo>
                    <a:pt x="92022" y="-6291"/>
                    <a:pt x="130473" y="17079"/>
                    <a:pt x="139787" y="55204"/>
                  </a:cubicBezTo>
                  <a:cubicBezTo>
                    <a:pt x="139787" y="55228"/>
                    <a:pt x="139800" y="55241"/>
                    <a:pt x="139800" y="5526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D5E429F7-1036-8DA7-016D-A4FB2BA07801}"/>
                </a:ext>
              </a:extLst>
            </p:cNvPr>
            <p:cNvSpPr/>
            <p:nvPr/>
          </p:nvSpPr>
          <p:spPr>
            <a:xfrm>
              <a:off x="1870444" y="2303295"/>
              <a:ext cx="48753" cy="48753"/>
            </a:xfrm>
            <a:custGeom>
              <a:avLst/>
              <a:gdLst>
                <a:gd name="connsiteX0" fmla="*/ 43890 w 48753"/>
                <a:gd name="connsiteY0" fmla="*/ 11237 h 48753"/>
                <a:gd name="connsiteX1" fmla="*/ 38508 w 48753"/>
                <a:gd name="connsiteY1" fmla="*/ 44935 h 48753"/>
                <a:gd name="connsiteX2" fmla="*/ 38219 w 48753"/>
                <a:gd name="connsiteY2" fmla="*/ 45140 h 48753"/>
                <a:gd name="connsiteX3" fmla="*/ 4522 w 48753"/>
                <a:gd name="connsiteY3" fmla="*/ 39759 h 48753"/>
                <a:gd name="connsiteX4" fmla="*/ 4316 w 48753"/>
                <a:gd name="connsiteY4" fmla="*/ 39470 h 48753"/>
                <a:gd name="connsiteX5" fmla="*/ 9697 w 48753"/>
                <a:gd name="connsiteY5" fmla="*/ 5772 h 48753"/>
                <a:gd name="connsiteX6" fmla="*/ 9987 w 48753"/>
                <a:gd name="connsiteY6" fmla="*/ 5567 h 48753"/>
                <a:gd name="connsiteX7" fmla="*/ 43685 w 48753"/>
                <a:gd name="connsiteY7" fmla="*/ 10948 h 48753"/>
                <a:gd name="connsiteX8" fmla="*/ 43890 w 48753"/>
                <a:gd name="connsiteY8" fmla="*/ 11237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53" h="48753">
                  <a:moveTo>
                    <a:pt x="43890" y="11237"/>
                  </a:moveTo>
                  <a:cubicBezTo>
                    <a:pt x="51708" y="22024"/>
                    <a:pt x="49295" y="37117"/>
                    <a:pt x="38508" y="44935"/>
                  </a:cubicBezTo>
                  <a:cubicBezTo>
                    <a:pt x="38412" y="45008"/>
                    <a:pt x="38316" y="45068"/>
                    <a:pt x="38219" y="45140"/>
                  </a:cubicBezTo>
                  <a:cubicBezTo>
                    <a:pt x="27433" y="52958"/>
                    <a:pt x="12340" y="50545"/>
                    <a:pt x="4522" y="39759"/>
                  </a:cubicBezTo>
                  <a:cubicBezTo>
                    <a:pt x="4449" y="39663"/>
                    <a:pt x="4389" y="39566"/>
                    <a:pt x="4316" y="39470"/>
                  </a:cubicBezTo>
                  <a:cubicBezTo>
                    <a:pt x="-3502" y="28684"/>
                    <a:pt x="-1089" y="13590"/>
                    <a:pt x="9697" y="5772"/>
                  </a:cubicBezTo>
                  <a:cubicBezTo>
                    <a:pt x="9794" y="5700"/>
                    <a:pt x="9891" y="5639"/>
                    <a:pt x="9987" y="5567"/>
                  </a:cubicBezTo>
                  <a:cubicBezTo>
                    <a:pt x="20773" y="-2251"/>
                    <a:pt x="35866" y="162"/>
                    <a:pt x="43685" y="10948"/>
                  </a:cubicBezTo>
                  <a:cubicBezTo>
                    <a:pt x="43757" y="11045"/>
                    <a:pt x="43817" y="11141"/>
                    <a:pt x="43890" y="11237"/>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485D3EB5-EFA1-2ABE-E1EA-9D5A184E4177}"/>
                </a:ext>
              </a:extLst>
            </p:cNvPr>
            <p:cNvSpPr/>
            <p:nvPr/>
          </p:nvSpPr>
          <p:spPr>
            <a:xfrm>
              <a:off x="1684299" y="2595914"/>
              <a:ext cx="264128" cy="128054"/>
            </a:xfrm>
            <a:custGeom>
              <a:avLst/>
              <a:gdLst>
                <a:gd name="connsiteX0" fmla="*/ 147993 w 264128"/>
                <a:gd name="connsiteY0" fmla="*/ 125451 h 128054"/>
                <a:gd name="connsiteX1" fmla="*/ 138823 w 264128"/>
                <a:gd name="connsiteY1" fmla="*/ 127261 h 128054"/>
                <a:gd name="connsiteX2" fmla="*/ 4419 w 264128"/>
                <a:gd name="connsiteY2" fmla="*/ 83585 h 128054"/>
                <a:gd name="connsiteX3" fmla="*/ 3454 w 264128"/>
                <a:gd name="connsiteY3" fmla="*/ 63316 h 128054"/>
                <a:gd name="connsiteX4" fmla="*/ 23723 w 264128"/>
                <a:gd name="connsiteY4" fmla="*/ 62351 h 128054"/>
                <a:gd name="connsiteX5" fmla="*/ 134239 w 264128"/>
                <a:gd name="connsiteY5" fmla="*/ 98546 h 128054"/>
                <a:gd name="connsiteX6" fmla="*/ 236791 w 264128"/>
                <a:gd name="connsiteY6" fmla="*/ 8541 h 128054"/>
                <a:gd name="connsiteX7" fmla="*/ 256240 w 264128"/>
                <a:gd name="connsiteY7" fmla="*/ 2690 h 128054"/>
                <a:gd name="connsiteX8" fmla="*/ 256336 w 264128"/>
                <a:gd name="connsiteY8" fmla="*/ 2750 h 128054"/>
                <a:gd name="connsiteX9" fmla="*/ 262128 w 264128"/>
                <a:gd name="connsiteY9" fmla="*/ 22296 h 128054"/>
                <a:gd name="connsiteX10" fmla="*/ 147993 w 264128"/>
                <a:gd name="connsiteY10" fmla="*/ 125451 h 1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28" h="128054">
                  <a:moveTo>
                    <a:pt x="147993" y="125451"/>
                  </a:moveTo>
                  <a:cubicBezTo>
                    <a:pt x="144977" y="126175"/>
                    <a:pt x="141960" y="126778"/>
                    <a:pt x="138823" y="127261"/>
                  </a:cubicBezTo>
                  <a:cubicBezTo>
                    <a:pt x="66433" y="139326"/>
                    <a:pt x="6953" y="85878"/>
                    <a:pt x="4419" y="83585"/>
                  </a:cubicBezTo>
                  <a:cubicBezTo>
                    <a:pt x="-1444" y="78253"/>
                    <a:pt x="-1867" y="69180"/>
                    <a:pt x="3454" y="63316"/>
                  </a:cubicBezTo>
                  <a:cubicBezTo>
                    <a:pt x="8811" y="57525"/>
                    <a:pt x="17835" y="57091"/>
                    <a:pt x="23723" y="62351"/>
                  </a:cubicBezTo>
                  <a:cubicBezTo>
                    <a:pt x="24327" y="62351"/>
                    <a:pt x="75844" y="108801"/>
                    <a:pt x="134239" y="98546"/>
                  </a:cubicBezTo>
                  <a:cubicBezTo>
                    <a:pt x="173329" y="91910"/>
                    <a:pt x="207956" y="61627"/>
                    <a:pt x="236791" y="8541"/>
                  </a:cubicBezTo>
                  <a:cubicBezTo>
                    <a:pt x="240543" y="1556"/>
                    <a:pt x="249254" y="-1063"/>
                    <a:pt x="256240" y="2690"/>
                  </a:cubicBezTo>
                  <a:cubicBezTo>
                    <a:pt x="256264" y="2714"/>
                    <a:pt x="256300" y="2726"/>
                    <a:pt x="256336" y="2750"/>
                  </a:cubicBezTo>
                  <a:cubicBezTo>
                    <a:pt x="263298" y="6574"/>
                    <a:pt x="265892" y="15298"/>
                    <a:pt x="262128" y="22296"/>
                  </a:cubicBezTo>
                  <a:cubicBezTo>
                    <a:pt x="230879" y="80087"/>
                    <a:pt x="192513" y="114592"/>
                    <a:pt x="147993" y="125451"/>
                  </a:cubicBezTo>
                  <a:close/>
                </a:path>
              </a:pathLst>
            </a:custGeom>
            <a:solidFill>
              <a:srgbClr val="D6496E"/>
            </a:solidFill>
            <a:ln w="12025" cap="flat">
              <a:noFill/>
              <a:prstDash val="solid"/>
              <a:miter/>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5EDDA52-83FB-E1B0-2953-37F0866E1354}"/>
                </a:ext>
              </a:extLst>
            </p:cNvPr>
            <p:cNvSpPr/>
            <p:nvPr/>
          </p:nvSpPr>
          <p:spPr>
            <a:xfrm>
              <a:off x="1381564" y="2658258"/>
              <a:ext cx="232061" cy="187391"/>
            </a:xfrm>
            <a:custGeom>
              <a:avLst/>
              <a:gdLst>
                <a:gd name="connsiteX0" fmla="*/ 229697 w 232061"/>
                <a:gd name="connsiteY0" fmla="*/ 66968 h 187391"/>
                <a:gd name="connsiteX1" fmla="*/ 137520 w 232061"/>
                <a:gd name="connsiteY1" fmla="*/ 184119 h 187391"/>
                <a:gd name="connsiteX2" fmla="*/ 1789 w 232061"/>
                <a:gd name="connsiteY2" fmla="*/ 122467 h 187391"/>
                <a:gd name="connsiteX3" fmla="*/ 93965 w 232061"/>
                <a:gd name="connsiteY3" fmla="*/ 5195 h 187391"/>
                <a:gd name="connsiteX4" fmla="*/ 229697 w 232061"/>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61" h="187391">
                  <a:moveTo>
                    <a:pt x="229697" y="66968"/>
                  </a:moveTo>
                  <a:cubicBezTo>
                    <a:pt x="241762" y="116313"/>
                    <a:pt x="200379" y="168796"/>
                    <a:pt x="137520" y="184119"/>
                  </a:cubicBezTo>
                  <a:cubicBezTo>
                    <a:pt x="74661" y="199441"/>
                    <a:pt x="13733" y="172054"/>
                    <a:pt x="1789" y="122467"/>
                  </a:cubicBezTo>
                  <a:cubicBezTo>
                    <a:pt x="-10156" y="72880"/>
                    <a:pt x="30986" y="20517"/>
                    <a:pt x="93965" y="5195"/>
                  </a:cubicBezTo>
                  <a:cubicBezTo>
                    <a:pt x="156945" y="-10128"/>
                    <a:pt x="217632" y="17622"/>
                    <a:pt x="229697"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C1B73AF5-5413-3247-CA37-931F5A851118}"/>
                </a:ext>
              </a:extLst>
            </p:cNvPr>
            <p:cNvSpPr/>
            <p:nvPr/>
          </p:nvSpPr>
          <p:spPr>
            <a:xfrm>
              <a:off x="2040888" y="2497793"/>
              <a:ext cx="232094" cy="187391"/>
            </a:xfrm>
            <a:custGeom>
              <a:avLst/>
              <a:gdLst>
                <a:gd name="connsiteX0" fmla="*/ 229725 w 232094"/>
                <a:gd name="connsiteY0" fmla="*/ 66968 h 187391"/>
                <a:gd name="connsiteX1" fmla="*/ 137549 w 232094"/>
                <a:gd name="connsiteY1" fmla="*/ 184119 h 187391"/>
                <a:gd name="connsiteX2" fmla="*/ 1817 w 232094"/>
                <a:gd name="connsiteY2" fmla="*/ 122467 h 187391"/>
                <a:gd name="connsiteX3" fmla="*/ 93994 w 232094"/>
                <a:gd name="connsiteY3" fmla="*/ 5195 h 187391"/>
                <a:gd name="connsiteX4" fmla="*/ 229725 w 232094"/>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94" h="187391">
                  <a:moveTo>
                    <a:pt x="229725" y="66968"/>
                  </a:moveTo>
                  <a:cubicBezTo>
                    <a:pt x="241790" y="116314"/>
                    <a:pt x="200528" y="168796"/>
                    <a:pt x="137549" y="184119"/>
                  </a:cubicBezTo>
                  <a:cubicBezTo>
                    <a:pt x="74569" y="199442"/>
                    <a:pt x="13882" y="172054"/>
                    <a:pt x="1817" y="122467"/>
                  </a:cubicBezTo>
                  <a:cubicBezTo>
                    <a:pt x="-10248" y="72880"/>
                    <a:pt x="31135" y="20518"/>
                    <a:pt x="93994" y="5195"/>
                  </a:cubicBezTo>
                  <a:cubicBezTo>
                    <a:pt x="156852" y="-10127"/>
                    <a:pt x="217781" y="17622"/>
                    <a:pt x="229725"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AFE33CE9-8A67-308C-A186-C31BB72A7A1D}"/>
                </a:ext>
              </a:extLst>
            </p:cNvPr>
            <p:cNvSpPr/>
            <p:nvPr/>
          </p:nvSpPr>
          <p:spPr>
            <a:xfrm>
              <a:off x="1260322" y="2236823"/>
              <a:ext cx="12065" cy="12065"/>
            </a:xfrm>
            <a:custGeom>
              <a:avLst/>
              <a:gdLst>
                <a:gd name="connsiteX0" fmla="*/ -274 w 12065"/>
                <a:gd name="connsiteY0" fmla="*/ 977 h 12065"/>
                <a:gd name="connsiteX1" fmla="*/ -274 w 12065"/>
                <a:gd name="connsiteY1" fmla="*/ 977 h 12065"/>
              </a:gdLst>
              <a:ahLst/>
              <a:cxnLst>
                <a:cxn ang="0">
                  <a:pos x="connsiteX0" y="connsiteY0"/>
                </a:cxn>
                <a:cxn ang="0">
                  <a:pos x="connsiteX1" y="connsiteY1"/>
                </a:cxn>
              </a:cxnLst>
              <a:rect l="l" t="t" r="r" b="b"/>
              <a:pathLst>
                <a:path w="12065" h="12065">
                  <a:moveTo>
                    <a:pt x="-274" y="977"/>
                  </a:moveTo>
                  <a:lnTo>
                    <a:pt x="-274" y="977"/>
                  </a:lnTo>
                  <a:close/>
                </a:path>
              </a:pathLst>
            </a:custGeom>
            <a:solidFill>
              <a:srgbClr val="FCDBE8"/>
            </a:solidFill>
            <a:ln w="12025" cap="flat">
              <a:noFill/>
              <a:prstDash val="solid"/>
              <a:miter/>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7AC2FA35-4728-99BA-940B-0E1D642E2628}"/>
                </a:ext>
              </a:extLst>
            </p:cNvPr>
            <p:cNvSpPr/>
            <p:nvPr/>
          </p:nvSpPr>
          <p:spPr>
            <a:xfrm>
              <a:off x="1066727" y="2236943"/>
              <a:ext cx="1484429" cy="872939"/>
            </a:xfrm>
            <a:custGeom>
              <a:avLst/>
              <a:gdLst>
                <a:gd name="connsiteX0" fmla="*/ 1484156 w 1484429"/>
                <a:gd name="connsiteY0" fmla="*/ 473925 h 872939"/>
                <a:gd name="connsiteX1" fmla="*/ 828906 w 1484429"/>
                <a:gd name="connsiteY1" fmla="*/ 821759 h 872939"/>
                <a:gd name="connsiteX2" fmla="*/ 6797 w 1484429"/>
                <a:gd name="connsiteY2" fmla="*/ 741044 h 872939"/>
                <a:gd name="connsiteX3" fmla="*/ 67122 w 1484429"/>
                <a:gd name="connsiteY3" fmla="*/ 542334 h 872939"/>
                <a:gd name="connsiteX4" fmla="*/ 192839 w 1484429"/>
                <a:gd name="connsiteY4" fmla="*/ 977 h 872939"/>
                <a:gd name="connsiteX5" fmla="*/ 97525 w 1484429"/>
                <a:gd name="connsiteY5" fmla="*/ 410463 h 872939"/>
                <a:gd name="connsiteX6" fmla="*/ 234463 w 1484429"/>
                <a:gd name="connsiteY6" fmla="*/ 570325 h 872939"/>
                <a:gd name="connsiteX7" fmla="*/ 113813 w 1484429"/>
                <a:gd name="connsiteY7" fmla="*/ 674204 h 872939"/>
                <a:gd name="connsiteX8" fmla="*/ 1483312 w 1484429"/>
                <a:gd name="connsiteY8" fmla="*/ 474166 h 8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429" h="872939">
                  <a:moveTo>
                    <a:pt x="1484156" y="473925"/>
                  </a:moveTo>
                  <a:cubicBezTo>
                    <a:pt x="1385826" y="618705"/>
                    <a:pt x="1079617" y="760107"/>
                    <a:pt x="828906" y="821759"/>
                  </a:cubicBezTo>
                  <a:cubicBezTo>
                    <a:pt x="511114" y="899940"/>
                    <a:pt x="67122" y="903197"/>
                    <a:pt x="6797" y="741044"/>
                  </a:cubicBezTo>
                  <a:cubicBezTo>
                    <a:pt x="-17333" y="676738"/>
                    <a:pt x="24653" y="600246"/>
                    <a:pt x="67122" y="542334"/>
                  </a:cubicBezTo>
                  <a:cubicBezTo>
                    <a:pt x="15242" y="287159"/>
                    <a:pt x="83530" y="115836"/>
                    <a:pt x="192839" y="977"/>
                  </a:cubicBezTo>
                  <a:cubicBezTo>
                    <a:pt x="188978" y="7371"/>
                    <a:pt x="41544" y="252653"/>
                    <a:pt x="97525" y="410463"/>
                  </a:cubicBezTo>
                  <a:cubicBezTo>
                    <a:pt x="154231" y="570325"/>
                    <a:pt x="234463" y="570325"/>
                    <a:pt x="234463" y="570325"/>
                  </a:cubicBezTo>
                  <a:cubicBezTo>
                    <a:pt x="234463" y="570325"/>
                    <a:pt x="76653" y="597832"/>
                    <a:pt x="113813" y="674204"/>
                  </a:cubicBezTo>
                  <a:cubicBezTo>
                    <a:pt x="186203" y="822966"/>
                    <a:pt x="1172155" y="743940"/>
                    <a:pt x="1483312" y="474166"/>
                  </a:cubicBezTo>
                  <a:close/>
                </a:path>
              </a:pathLst>
            </a:custGeom>
            <a:solidFill>
              <a:schemeClr val="accent5">
                <a:lumMod val="75000"/>
                <a:alpha val="50000"/>
              </a:schemeClr>
            </a:solidFill>
            <a:ln w="12025" cap="flat">
              <a:noFill/>
              <a:prstDash val="solid"/>
              <a:miter/>
            </a:ln>
          </p:spPr>
          <p:txBody>
            <a:bodyPr rtlCol="0" anchor="ctr"/>
            <a:lstStyle/>
            <a:p>
              <a:endParaRPr lang="zh-CN" altLang="en-US">
                <a:cs typeface="+mn-ea"/>
                <a:sym typeface="+mn-lt"/>
              </a:endParaRPr>
            </a:p>
          </p:txBody>
        </p:sp>
      </p:grpSp>
    </p:spTree>
    <p:extLst>
      <p:ext uri="{BB962C8B-B14F-4D97-AF65-F5344CB8AC3E}">
        <p14:creationId xmlns:p14="http://schemas.microsoft.com/office/powerpoint/2010/main" val="180343778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环保知识</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19</a:t>
            </a:fld>
            <a:endParaRPr lang="en-US" dirty="0">
              <a:cs typeface="+mn-ea"/>
              <a:sym typeface="+mn-lt"/>
            </a:endParaRPr>
          </a:p>
        </p:txBody>
      </p:sp>
      <p:grpSp>
        <p:nvGrpSpPr>
          <p:cNvPr id="72" name="组合 71">
            <a:extLst>
              <a:ext uri="{FF2B5EF4-FFF2-40B4-BE49-F238E27FC236}">
                <a16:creationId xmlns:a16="http://schemas.microsoft.com/office/drawing/2014/main" id="{1FB96793-A2E0-E2B5-4CAD-DCA247C3AF7C}"/>
              </a:ext>
            </a:extLst>
          </p:cNvPr>
          <p:cNvGrpSpPr/>
          <p:nvPr/>
        </p:nvGrpSpPr>
        <p:grpSpPr>
          <a:xfrm>
            <a:off x="1100591" y="1694410"/>
            <a:ext cx="9967534" cy="4066230"/>
            <a:chOff x="1100591" y="1694410"/>
            <a:chExt cx="9967534" cy="4066230"/>
          </a:xfrm>
        </p:grpSpPr>
        <p:grpSp>
          <p:nvGrpSpPr>
            <p:cNvPr id="6" name="组合 5">
              <a:extLst>
                <a:ext uri="{FF2B5EF4-FFF2-40B4-BE49-F238E27FC236}">
                  <a16:creationId xmlns:a16="http://schemas.microsoft.com/office/drawing/2014/main" id="{4878BBB9-77BD-FF85-9523-6FE44E42174E}"/>
                </a:ext>
              </a:extLst>
            </p:cNvPr>
            <p:cNvGrpSpPr/>
            <p:nvPr/>
          </p:nvGrpSpPr>
          <p:grpSpPr>
            <a:xfrm>
              <a:off x="1100591" y="1694410"/>
              <a:ext cx="4733499" cy="896257"/>
              <a:chOff x="1519071" y="2078755"/>
              <a:chExt cx="4468592" cy="896257"/>
            </a:xfrm>
          </p:grpSpPr>
          <p:sp>
            <p:nvSpPr>
              <p:cNvPr id="44" name="矩形: 圆角 43">
                <a:extLst>
                  <a:ext uri="{FF2B5EF4-FFF2-40B4-BE49-F238E27FC236}">
                    <a16:creationId xmlns:a16="http://schemas.microsoft.com/office/drawing/2014/main" id="{092B5F49-BA0E-723F-4EC0-9F1BC7BC97CF}"/>
                  </a:ext>
                </a:extLst>
              </p:cNvPr>
              <p:cNvSpPr/>
              <p:nvPr/>
            </p:nvSpPr>
            <p:spPr>
              <a:xfrm>
                <a:off x="1519071" y="2078755"/>
                <a:ext cx="4468592" cy="896257"/>
              </a:xfrm>
              <a:prstGeom prst="roundRect">
                <a:avLst/>
              </a:prstGeom>
              <a:solidFill>
                <a:schemeClr val="accent2">
                  <a:alpha val="10000"/>
                </a:schemeClr>
              </a:solidFill>
              <a:ln w="12700" cap="rnd">
                <a:noFill/>
                <a:prstDash val="solid"/>
                <a:round/>
                <a:headEnd/>
                <a:tailEnd/>
              </a:ln>
              <a:effectLst>
                <a:outerShdw blurRad="254000" dist="127000" algn="ctr" rotWithShape="0">
                  <a:schemeClr val="accent2">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400" b="1">
                  <a:solidFill>
                    <a:schemeClr val="tx1">
                      <a:lumMod val="85000"/>
                      <a:lumOff val="15000"/>
                    </a:schemeClr>
                  </a:solidFill>
                  <a:cs typeface="+mn-ea"/>
                  <a:sym typeface="+mn-lt"/>
                </a:endParaRPr>
              </a:p>
            </p:txBody>
          </p:sp>
          <p:sp>
            <p:nvSpPr>
              <p:cNvPr id="45" name="文本框 44">
                <a:extLst>
                  <a:ext uri="{FF2B5EF4-FFF2-40B4-BE49-F238E27FC236}">
                    <a16:creationId xmlns:a16="http://schemas.microsoft.com/office/drawing/2014/main" id="{7F6C9ED0-C675-1A52-A35E-BF1B67D4F9D4}"/>
                  </a:ext>
                </a:extLst>
              </p:cNvPr>
              <p:cNvSpPr txBox="1"/>
              <p:nvPr/>
            </p:nvSpPr>
            <p:spPr>
              <a:xfrm>
                <a:off x="1951981" y="2078755"/>
                <a:ext cx="476990" cy="394210"/>
              </a:xfrm>
              <a:prstGeom prst="rect">
                <a:avLst/>
              </a:prstGeom>
              <a:noFill/>
            </p:spPr>
            <p:txBody>
              <a:bodyPr wrap="none" rtlCol="0">
                <a:spAutoFit/>
              </a:bodyPr>
              <a:lstStyle/>
              <a:p>
                <a:pPr algn="ctr">
                  <a:lnSpc>
                    <a:spcPct val="120000"/>
                  </a:lnSpc>
                </a:pPr>
                <a:r>
                  <a:rPr lang="en-US" altLang="zh-CN" dirty="0">
                    <a:solidFill>
                      <a:schemeClr val="accent1"/>
                    </a:solidFill>
                    <a:cs typeface="+mn-ea"/>
                    <a:sym typeface="+mn-lt"/>
                  </a:rPr>
                  <a:t>01.</a:t>
                </a:r>
              </a:p>
            </p:txBody>
          </p:sp>
          <p:sp>
            <p:nvSpPr>
              <p:cNvPr id="46" name="文本框 45">
                <a:extLst>
                  <a:ext uri="{FF2B5EF4-FFF2-40B4-BE49-F238E27FC236}">
                    <a16:creationId xmlns:a16="http://schemas.microsoft.com/office/drawing/2014/main" id="{625E27F4-B6D6-5CC7-8E23-8B8320347167}"/>
                  </a:ext>
                </a:extLst>
              </p:cNvPr>
              <p:cNvSpPr txBox="1"/>
              <p:nvPr/>
            </p:nvSpPr>
            <p:spPr>
              <a:xfrm>
                <a:off x="1950351" y="2408107"/>
                <a:ext cx="3782788" cy="429861"/>
              </a:xfrm>
              <a:prstGeom prst="rect">
                <a:avLst/>
              </a:prstGeom>
              <a:noFill/>
            </p:spPr>
            <p:txBody>
              <a:bodyPr wrap="square" rtlCol="0">
                <a:spAutoFit/>
              </a:bodyPr>
              <a:lstStyle/>
              <a:p>
                <a:pPr>
                  <a:lnSpc>
                    <a:spcPct val="120000"/>
                  </a:lnSpc>
                </a:pPr>
                <a:r>
                  <a:rPr lang="zh-CN" altLang="en-US" sz="2000" b="1" dirty="0">
                    <a:solidFill>
                      <a:schemeClr val="accent1"/>
                    </a:solidFill>
                    <a:cs typeface="+mn-ea"/>
                    <a:sym typeface="+mn-lt"/>
                  </a:rPr>
                  <a:t>减少废油冲入下水道</a:t>
                </a:r>
              </a:p>
            </p:txBody>
          </p:sp>
          <p:cxnSp>
            <p:nvCxnSpPr>
              <p:cNvPr id="47" name="直接连接符 46">
                <a:extLst>
                  <a:ext uri="{FF2B5EF4-FFF2-40B4-BE49-F238E27FC236}">
                    <a16:creationId xmlns:a16="http://schemas.microsoft.com/office/drawing/2014/main" id="{E64ADE1F-483B-B4B5-0CE4-934D7B26EFA2}"/>
                  </a:ext>
                </a:extLst>
              </p:cNvPr>
              <p:cNvCxnSpPr>
                <a:cxnSpLocks/>
              </p:cNvCxnSpPr>
              <p:nvPr/>
            </p:nvCxnSpPr>
            <p:spPr>
              <a:xfrm flipV="1">
                <a:off x="1737981" y="2246539"/>
                <a:ext cx="0" cy="5606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7" name="组合 6">
              <a:extLst>
                <a:ext uri="{FF2B5EF4-FFF2-40B4-BE49-F238E27FC236}">
                  <a16:creationId xmlns:a16="http://schemas.microsoft.com/office/drawing/2014/main" id="{DF356246-E926-E70D-2672-C15785290DCD}"/>
                </a:ext>
              </a:extLst>
            </p:cNvPr>
            <p:cNvGrpSpPr/>
            <p:nvPr/>
          </p:nvGrpSpPr>
          <p:grpSpPr>
            <a:xfrm>
              <a:off x="6334626" y="1694410"/>
              <a:ext cx="4733499" cy="896257"/>
              <a:chOff x="1519071" y="2078755"/>
              <a:chExt cx="4468592" cy="896257"/>
            </a:xfrm>
          </p:grpSpPr>
          <p:sp>
            <p:nvSpPr>
              <p:cNvPr id="40" name="矩形: 圆角 39">
                <a:extLst>
                  <a:ext uri="{FF2B5EF4-FFF2-40B4-BE49-F238E27FC236}">
                    <a16:creationId xmlns:a16="http://schemas.microsoft.com/office/drawing/2014/main" id="{77FA7685-D9C2-A672-042D-83859A62D712}"/>
                  </a:ext>
                </a:extLst>
              </p:cNvPr>
              <p:cNvSpPr/>
              <p:nvPr/>
            </p:nvSpPr>
            <p:spPr>
              <a:xfrm>
                <a:off x="1519071" y="2078755"/>
                <a:ext cx="4468592" cy="896257"/>
              </a:xfrm>
              <a:prstGeom prst="roundRect">
                <a:avLst/>
              </a:prstGeom>
              <a:solidFill>
                <a:schemeClr val="accent2">
                  <a:alpha val="10000"/>
                </a:schemeClr>
              </a:solidFill>
              <a:ln w="12700" cap="rnd">
                <a:noFill/>
                <a:prstDash val="solid"/>
                <a:round/>
                <a:headEnd/>
                <a:tailEnd/>
              </a:ln>
              <a:effectLst>
                <a:outerShdw blurRad="254000" dist="127000" algn="ctr" rotWithShape="0">
                  <a:schemeClr val="accent2">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400" b="1">
                  <a:solidFill>
                    <a:schemeClr val="tx1">
                      <a:lumMod val="85000"/>
                      <a:lumOff val="15000"/>
                    </a:schemeClr>
                  </a:solidFill>
                  <a:cs typeface="+mn-ea"/>
                  <a:sym typeface="+mn-lt"/>
                </a:endParaRPr>
              </a:p>
            </p:txBody>
          </p:sp>
          <p:sp>
            <p:nvSpPr>
              <p:cNvPr id="41" name="文本框 40">
                <a:extLst>
                  <a:ext uri="{FF2B5EF4-FFF2-40B4-BE49-F238E27FC236}">
                    <a16:creationId xmlns:a16="http://schemas.microsoft.com/office/drawing/2014/main" id="{A1FA8ACF-B60F-129A-DB63-D06BD2A0052F}"/>
                  </a:ext>
                </a:extLst>
              </p:cNvPr>
              <p:cNvSpPr txBox="1"/>
              <p:nvPr/>
            </p:nvSpPr>
            <p:spPr>
              <a:xfrm>
                <a:off x="1951982" y="2078755"/>
                <a:ext cx="476990" cy="394210"/>
              </a:xfrm>
              <a:prstGeom prst="rect">
                <a:avLst/>
              </a:prstGeom>
              <a:noFill/>
            </p:spPr>
            <p:txBody>
              <a:bodyPr wrap="none" rtlCol="0">
                <a:spAutoFit/>
              </a:bodyPr>
              <a:lstStyle/>
              <a:p>
                <a:pPr algn="ctr">
                  <a:lnSpc>
                    <a:spcPct val="120000"/>
                  </a:lnSpc>
                </a:pPr>
                <a:r>
                  <a:rPr lang="en-US" altLang="zh-CN" dirty="0">
                    <a:solidFill>
                      <a:schemeClr val="accent1"/>
                    </a:solidFill>
                    <a:cs typeface="+mn-ea"/>
                    <a:sym typeface="+mn-lt"/>
                  </a:rPr>
                  <a:t>02.</a:t>
                </a:r>
              </a:p>
            </p:txBody>
          </p:sp>
          <p:sp>
            <p:nvSpPr>
              <p:cNvPr id="42" name="文本框 41">
                <a:extLst>
                  <a:ext uri="{FF2B5EF4-FFF2-40B4-BE49-F238E27FC236}">
                    <a16:creationId xmlns:a16="http://schemas.microsoft.com/office/drawing/2014/main" id="{2E4E464F-E027-6EDA-BF5F-9CFD4E9C1E70}"/>
                  </a:ext>
                </a:extLst>
              </p:cNvPr>
              <p:cNvSpPr txBox="1"/>
              <p:nvPr/>
            </p:nvSpPr>
            <p:spPr>
              <a:xfrm>
                <a:off x="1950350" y="2408107"/>
                <a:ext cx="4037309" cy="429861"/>
              </a:xfrm>
              <a:prstGeom prst="rect">
                <a:avLst/>
              </a:prstGeom>
              <a:noFill/>
            </p:spPr>
            <p:txBody>
              <a:bodyPr wrap="square" rtlCol="0">
                <a:spAutoFit/>
              </a:bodyPr>
              <a:lstStyle/>
              <a:p>
                <a:pPr>
                  <a:lnSpc>
                    <a:spcPct val="120000"/>
                  </a:lnSpc>
                </a:pPr>
                <a:r>
                  <a:rPr lang="zh-CN" altLang="en-US" sz="2000" b="1" dirty="0">
                    <a:solidFill>
                      <a:schemeClr val="accent1"/>
                    </a:solidFill>
                    <a:cs typeface="+mn-ea"/>
                    <a:sym typeface="+mn-lt"/>
                  </a:rPr>
                  <a:t>将烹调和吃剩饭菜作垃圾分类处理</a:t>
                </a:r>
              </a:p>
            </p:txBody>
          </p:sp>
          <p:cxnSp>
            <p:nvCxnSpPr>
              <p:cNvPr id="43" name="直接连接符 42">
                <a:extLst>
                  <a:ext uri="{FF2B5EF4-FFF2-40B4-BE49-F238E27FC236}">
                    <a16:creationId xmlns:a16="http://schemas.microsoft.com/office/drawing/2014/main" id="{07E0509A-BFC9-AFB8-B733-6B781122AED7}"/>
                  </a:ext>
                </a:extLst>
              </p:cNvPr>
              <p:cNvCxnSpPr>
                <a:cxnSpLocks/>
              </p:cNvCxnSpPr>
              <p:nvPr/>
            </p:nvCxnSpPr>
            <p:spPr>
              <a:xfrm flipV="1">
                <a:off x="1737981" y="2246539"/>
                <a:ext cx="0" cy="5606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8" name="组合 7">
              <a:extLst>
                <a:ext uri="{FF2B5EF4-FFF2-40B4-BE49-F238E27FC236}">
                  <a16:creationId xmlns:a16="http://schemas.microsoft.com/office/drawing/2014/main" id="{CDFDE0D4-9DE2-4489-C7A3-74DC3E4289CA}"/>
                </a:ext>
              </a:extLst>
            </p:cNvPr>
            <p:cNvGrpSpPr/>
            <p:nvPr/>
          </p:nvGrpSpPr>
          <p:grpSpPr>
            <a:xfrm>
              <a:off x="1100591" y="2751068"/>
              <a:ext cx="4733499" cy="896257"/>
              <a:chOff x="1519071" y="2078755"/>
              <a:chExt cx="4468592" cy="896257"/>
            </a:xfrm>
          </p:grpSpPr>
          <p:sp>
            <p:nvSpPr>
              <p:cNvPr id="36" name="矩形: 圆角 35">
                <a:extLst>
                  <a:ext uri="{FF2B5EF4-FFF2-40B4-BE49-F238E27FC236}">
                    <a16:creationId xmlns:a16="http://schemas.microsoft.com/office/drawing/2014/main" id="{D5687C81-F1BA-ED5A-8350-29C1E6DEB4EF}"/>
                  </a:ext>
                </a:extLst>
              </p:cNvPr>
              <p:cNvSpPr/>
              <p:nvPr/>
            </p:nvSpPr>
            <p:spPr>
              <a:xfrm>
                <a:off x="1519071" y="2078755"/>
                <a:ext cx="4468592" cy="896257"/>
              </a:xfrm>
              <a:prstGeom prst="roundRect">
                <a:avLst/>
              </a:prstGeom>
              <a:solidFill>
                <a:schemeClr val="accent2">
                  <a:alpha val="10000"/>
                </a:schemeClr>
              </a:solidFill>
              <a:ln w="12700" cap="rnd">
                <a:noFill/>
                <a:prstDash val="solid"/>
                <a:round/>
                <a:headEnd/>
                <a:tailEnd/>
              </a:ln>
              <a:effectLst>
                <a:outerShdw blurRad="254000" dist="127000" algn="ctr" rotWithShape="0">
                  <a:schemeClr val="accent2">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400" b="1">
                  <a:solidFill>
                    <a:schemeClr val="tx1">
                      <a:lumMod val="85000"/>
                      <a:lumOff val="15000"/>
                    </a:schemeClr>
                  </a:solidFill>
                  <a:cs typeface="+mn-ea"/>
                  <a:sym typeface="+mn-lt"/>
                </a:endParaRPr>
              </a:p>
            </p:txBody>
          </p:sp>
          <p:sp>
            <p:nvSpPr>
              <p:cNvPr id="37" name="文本框 36">
                <a:extLst>
                  <a:ext uri="{FF2B5EF4-FFF2-40B4-BE49-F238E27FC236}">
                    <a16:creationId xmlns:a16="http://schemas.microsoft.com/office/drawing/2014/main" id="{DFB63206-CACA-581D-3E73-A892E0EC3EB5}"/>
                  </a:ext>
                </a:extLst>
              </p:cNvPr>
              <p:cNvSpPr txBox="1"/>
              <p:nvPr/>
            </p:nvSpPr>
            <p:spPr>
              <a:xfrm>
                <a:off x="1951982" y="2078755"/>
                <a:ext cx="476990" cy="394210"/>
              </a:xfrm>
              <a:prstGeom prst="rect">
                <a:avLst/>
              </a:prstGeom>
              <a:noFill/>
            </p:spPr>
            <p:txBody>
              <a:bodyPr wrap="none" rtlCol="0">
                <a:spAutoFit/>
              </a:bodyPr>
              <a:lstStyle/>
              <a:p>
                <a:pPr algn="ctr">
                  <a:lnSpc>
                    <a:spcPct val="120000"/>
                  </a:lnSpc>
                </a:pPr>
                <a:r>
                  <a:rPr lang="en-US" altLang="zh-CN" dirty="0">
                    <a:solidFill>
                      <a:schemeClr val="accent1"/>
                    </a:solidFill>
                    <a:cs typeface="+mn-ea"/>
                    <a:sym typeface="+mn-lt"/>
                  </a:rPr>
                  <a:t>03.</a:t>
                </a:r>
              </a:p>
            </p:txBody>
          </p:sp>
          <p:sp>
            <p:nvSpPr>
              <p:cNvPr id="38" name="文本框 37">
                <a:extLst>
                  <a:ext uri="{FF2B5EF4-FFF2-40B4-BE49-F238E27FC236}">
                    <a16:creationId xmlns:a16="http://schemas.microsoft.com/office/drawing/2014/main" id="{9AF94155-7373-2593-559D-5B3B4548009C}"/>
                  </a:ext>
                </a:extLst>
              </p:cNvPr>
              <p:cNvSpPr txBox="1"/>
              <p:nvPr/>
            </p:nvSpPr>
            <p:spPr>
              <a:xfrm>
                <a:off x="1950351" y="2408107"/>
                <a:ext cx="3782788" cy="429861"/>
              </a:xfrm>
              <a:prstGeom prst="rect">
                <a:avLst/>
              </a:prstGeom>
              <a:noFill/>
            </p:spPr>
            <p:txBody>
              <a:bodyPr wrap="square" rtlCol="0">
                <a:spAutoFit/>
              </a:bodyPr>
              <a:lstStyle/>
              <a:p>
                <a:pPr>
                  <a:lnSpc>
                    <a:spcPct val="120000"/>
                  </a:lnSpc>
                </a:pPr>
                <a:r>
                  <a:rPr lang="zh-CN" altLang="en-US" sz="2000" b="1" dirty="0">
                    <a:solidFill>
                      <a:schemeClr val="accent1"/>
                    </a:solidFill>
                    <a:cs typeface="+mn-ea"/>
                    <a:sym typeface="+mn-lt"/>
                  </a:rPr>
                  <a:t>不将洗衣机排水接阳台排水系统</a:t>
                </a:r>
              </a:p>
            </p:txBody>
          </p:sp>
          <p:cxnSp>
            <p:nvCxnSpPr>
              <p:cNvPr id="39" name="直接连接符 38">
                <a:extLst>
                  <a:ext uri="{FF2B5EF4-FFF2-40B4-BE49-F238E27FC236}">
                    <a16:creationId xmlns:a16="http://schemas.microsoft.com/office/drawing/2014/main" id="{6212B4F6-A126-3FF2-B8F8-E913E4A0404A}"/>
                  </a:ext>
                </a:extLst>
              </p:cNvPr>
              <p:cNvCxnSpPr>
                <a:cxnSpLocks/>
              </p:cNvCxnSpPr>
              <p:nvPr/>
            </p:nvCxnSpPr>
            <p:spPr>
              <a:xfrm flipV="1">
                <a:off x="1737981" y="2246539"/>
                <a:ext cx="0" cy="5606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9" name="组合 8">
              <a:extLst>
                <a:ext uri="{FF2B5EF4-FFF2-40B4-BE49-F238E27FC236}">
                  <a16:creationId xmlns:a16="http://schemas.microsoft.com/office/drawing/2014/main" id="{144BFD4F-68D7-CC56-8678-42FF6F8DE802}"/>
                </a:ext>
              </a:extLst>
            </p:cNvPr>
            <p:cNvGrpSpPr/>
            <p:nvPr/>
          </p:nvGrpSpPr>
          <p:grpSpPr>
            <a:xfrm>
              <a:off x="6334626" y="2751068"/>
              <a:ext cx="4733499" cy="896257"/>
              <a:chOff x="1519071" y="2078755"/>
              <a:chExt cx="4468592" cy="896257"/>
            </a:xfrm>
          </p:grpSpPr>
          <p:sp>
            <p:nvSpPr>
              <p:cNvPr id="32" name="矩形: 圆角 31">
                <a:extLst>
                  <a:ext uri="{FF2B5EF4-FFF2-40B4-BE49-F238E27FC236}">
                    <a16:creationId xmlns:a16="http://schemas.microsoft.com/office/drawing/2014/main" id="{0A8681E4-7576-7E5B-E87A-EA8151F1E852}"/>
                  </a:ext>
                </a:extLst>
              </p:cNvPr>
              <p:cNvSpPr/>
              <p:nvPr/>
            </p:nvSpPr>
            <p:spPr>
              <a:xfrm>
                <a:off x="1519071" y="2078755"/>
                <a:ext cx="4468592" cy="896257"/>
              </a:xfrm>
              <a:prstGeom prst="roundRect">
                <a:avLst/>
              </a:prstGeom>
              <a:solidFill>
                <a:schemeClr val="accent2">
                  <a:alpha val="10000"/>
                </a:schemeClr>
              </a:solidFill>
              <a:ln w="12700" cap="rnd">
                <a:noFill/>
                <a:prstDash val="solid"/>
                <a:round/>
                <a:headEnd/>
                <a:tailEnd/>
              </a:ln>
              <a:effectLst>
                <a:outerShdw blurRad="254000" dist="127000" algn="ctr" rotWithShape="0">
                  <a:schemeClr val="accent2">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400" b="1" dirty="0">
                  <a:solidFill>
                    <a:schemeClr val="tx1">
                      <a:lumMod val="85000"/>
                      <a:lumOff val="15000"/>
                    </a:schemeClr>
                  </a:solidFill>
                  <a:cs typeface="+mn-ea"/>
                  <a:sym typeface="+mn-lt"/>
                </a:endParaRPr>
              </a:p>
            </p:txBody>
          </p:sp>
          <p:sp>
            <p:nvSpPr>
              <p:cNvPr id="33" name="文本框 32">
                <a:extLst>
                  <a:ext uri="{FF2B5EF4-FFF2-40B4-BE49-F238E27FC236}">
                    <a16:creationId xmlns:a16="http://schemas.microsoft.com/office/drawing/2014/main" id="{2327448F-99B6-56B0-8AC8-56C331A67D4C}"/>
                  </a:ext>
                </a:extLst>
              </p:cNvPr>
              <p:cNvSpPr txBox="1"/>
              <p:nvPr/>
            </p:nvSpPr>
            <p:spPr>
              <a:xfrm>
                <a:off x="1951982" y="2078755"/>
                <a:ext cx="476990" cy="394210"/>
              </a:xfrm>
              <a:prstGeom prst="rect">
                <a:avLst/>
              </a:prstGeom>
              <a:noFill/>
            </p:spPr>
            <p:txBody>
              <a:bodyPr wrap="none" rtlCol="0">
                <a:spAutoFit/>
              </a:bodyPr>
              <a:lstStyle/>
              <a:p>
                <a:pPr algn="ctr">
                  <a:lnSpc>
                    <a:spcPct val="120000"/>
                  </a:lnSpc>
                </a:pPr>
                <a:r>
                  <a:rPr lang="en-US" altLang="zh-CN" dirty="0">
                    <a:solidFill>
                      <a:schemeClr val="accent1"/>
                    </a:solidFill>
                    <a:cs typeface="+mn-ea"/>
                    <a:sym typeface="+mn-lt"/>
                  </a:rPr>
                  <a:t>04.</a:t>
                </a:r>
              </a:p>
            </p:txBody>
          </p:sp>
          <p:sp>
            <p:nvSpPr>
              <p:cNvPr id="34" name="文本框 33">
                <a:extLst>
                  <a:ext uri="{FF2B5EF4-FFF2-40B4-BE49-F238E27FC236}">
                    <a16:creationId xmlns:a16="http://schemas.microsoft.com/office/drawing/2014/main" id="{44ECCBFF-DACA-C75A-D818-16365A25DB97}"/>
                  </a:ext>
                </a:extLst>
              </p:cNvPr>
              <p:cNvSpPr txBox="1"/>
              <p:nvPr/>
            </p:nvSpPr>
            <p:spPr>
              <a:xfrm>
                <a:off x="1950350" y="2408107"/>
                <a:ext cx="4037309" cy="429861"/>
              </a:xfrm>
              <a:prstGeom prst="rect">
                <a:avLst/>
              </a:prstGeom>
              <a:noFill/>
            </p:spPr>
            <p:txBody>
              <a:bodyPr wrap="square" rtlCol="0">
                <a:spAutoFit/>
              </a:bodyPr>
              <a:lstStyle/>
              <a:p>
                <a:pPr>
                  <a:lnSpc>
                    <a:spcPct val="120000"/>
                  </a:lnSpc>
                </a:pPr>
                <a:r>
                  <a:rPr lang="zh-CN" altLang="en-US" sz="2000" b="1" dirty="0">
                    <a:solidFill>
                      <a:schemeClr val="accent1"/>
                    </a:solidFill>
                    <a:cs typeface="+mn-ea"/>
                    <a:sym typeface="+mn-lt"/>
                  </a:rPr>
                  <a:t>生活杂排水采用沉淀槽适当处理</a:t>
                </a:r>
              </a:p>
            </p:txBody>
          </p:sp>
          <p:cxnSp>
            <p:nvCxnSpPr>
              <p:cNvPr id="35" name="直接连接符 34">
                <a:extLst>
                  <a:ext uri="{FF2B5EF4-FFF2-40B4-BE49-F238E27FC236}">
                    <a16:creationId xmlns:a16="http://schemas.microsoft.com/office/drawing/2014/main" id="{3B28CF53-E972-7846-570E-19A67F5CC7BC}"/>
                  </a:ext>
                </a:extLst>
              </p:cNvPr>
              <p:cNvCxnSpPr>
                <a:cxnSpLocks/>
              </p:cNvCxnSpPr>
              <p:nvPr/>
            </p:nvCxnSpPr>
            <p:spPr>
              <a:xfrm flipV="1">
                <a:off x="1737981" y="2246539"/>
                <a:ext cx="0" cy="5606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1" name="组合 10">
              <a:extLst>
                <a:ext uri="{FF2B5EF4-FFF2-40B4-BE49-F238E27FC236}">
                  <a16:creationId xmlns:a16="http://schemas.microsoft.com/office/drawing/2014/main" id="{44F43011-0712-EAE0-CE32-C2143CD9A82B}"/>
                </a:ext>
              </a:extLst>
            </p:cNvPr>
            <p:cNvGrpSpPr/>
            <p:nvPr/>
          </p:nvGrpSpPr>
          <p:grpSpPr>
            <a:xfrm>
              <a:off x="1100591" y="3807726"/>
              <a:ext cx="4733499" cy="896257"/>
              <a:chOff x="1519071" y="2078755"/>
              <a:chExt cx="4468592" cy="896257"/>
            </a:xfrm>
          </p:grpSpPr>
          <p:sp>
            <p:nvSpPr>
              <p:cNvPr id="27" name="矩形: 圆角 26">
                <a:extLst>
                  <a:ext uri="{FF2B5EF4-FFF2-40B4-BE49-F238E27FC236}">
                    <a16:creationId xmlns:a16="http://schemas.microsoft.com/office/drawing/2014/main" id="{86E65BBA-A068-393E-0ACA-959CC11B3C54}"/>
                  </a:ext>
                </a:extLst>
              </p:cNvPr>
              <p:cNvSpPr/>
              <p:nvPr/>
            </p:nvSpPr>
            <p:spPr>
              <a:xfrm>
                <a:off x="1519071" y="2078755"/>
                <a:ext cx="4468592" cy="896257"/>
              </a:xfrm>
              <a:prstGeom prst="roundRect">
                <a:avLst/>
              </a:prstGeom>
              <a:solidFill>
                <a:schemeClr val="accent2">
                  <a:alpha val="10000"/>
                </a:schemeClr>
              </a:solidFill>
              <a:ln w="12700" cap="rnd">
                <a:noFill/>
                <a:prstDash val="solid"/>
                <a:round/>
                <a:headEnd/>
                <a:tailEnd/>
              </a:ln>
              <a:effectLst>
                <a:outerShdw blurRad="254000" dist="127000" algn="ctr" rotWithShape="0">
                  <a:schemeClr val="accent2">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400" b="1">
                  <a:solidFill>
                    <a:schemeClr val="tx1">
                      <a:lumMod val="85000"/>
                      <a:lumOff val="15000"/>
                    </a:schemeClr>
                  </a:solidFill>
                  <a:cs typeface="+mn-ea"/>
                  <a:sym typeface="+mn-lt"/>
                </a:endParaRPr>
              </a:p>
            </p:txBody>
          </p:sp>
          <p:sp>
            <p:nvSpPr>
              <p:cNvPr id="28" name="文本框 27">
                <a:extLst>
                  <a:ext uri="{FF2B5EF4-FFF2-40B4-BE49-F238E27FC236}">
                    <a16:creationId xmlns:a16="http://schemas.microsoft.com/office/drawing/2014/main" id="{2CF870CC-C800-F049-25BC-359FEC3C07AB}"/>
                  </a:ext>
                </a:extLst>
              </p:cNvPr>
              <p:cNvSpPr txBox="1"/>
              <p:nvPr/>
            </p:nvSpPr>
            <p:spPr>
              <a:xfrm>
                <a:off x="1951982" y="2078755"/>
                <a:ext cx="476990" cy="394210"/>
              </a:xfrm>
              <a:prstGeom prst="rect">
                <a:avLst/>
              </a:prstGeom>
              <a:noFill/>
            </p:spPr>
            <p:txBody>
              <a:bodyPr wrap="none" rtlCol="0">
                <a:spAutoFit/>
              </a:bodyPr>
              <a:lstStyle/>
              <a:p>
                <a:pPr algn="ctr">
                  <a:lnSpc>
                    <a:spcPct val="120000"/>
                  </a:lnSpc>
                </a:pPr>
                <a:r>
                  <a:rPr lang="en-US" altLang="zh-CN" dirty="0">
                    <a:solidFill>
                      <a:schemeClr val="accent1"/>
                    </a:solidFill>
                    <a:cs typeface="+mn-ea"/>
                    <a:sym typeface="+mn-lt"/>
                  </a:rPr>
                  <a:t>05.</a:t>
                </a:r>
              </a:p>
            </p:txBody>
          </p:sp>
          <p:sp>
            <p:nvSpPr>
              <p:cNvPr id="29" name="文本框 28">
                <a:extLst>
                  <a:ext uri="{FF2B5EF4-FFF2-40B4-BE49-F238E27FC236}">
                    <a16:creationId xmlns:a16="http://schemas.microsoft.com/office/drawing/2014/main" id="{477052EF-5E95-8D8B-4E2F-C005F34C5E6D}"/>
                  </a:ext>
                </a:extLst>
              </p:cNvPr>
              <p:cNvSpPr txBox="1"/>
              <p:nvPr/>
            </p:nvSpPr>
            <p:spPr>
              <a:xfrm>
                <a:off x="1950351" y="2408107"/>
                <a:ext cx="3782788" cy="429861"/>
              </a:xfrm>
              <a:prstGeom prst="rect">
                <a:avLst/>
              </a:prstGeom>
              <a:noFill/>
            </p:spPr>
            <p:txBody>
              <a:bodyPr wrap="square" rtlCol="0">
                <a:spAutoFit/>
              </a:bodyPr>
              <a:lstStyle/>
              <a:p>
                <a:pPr>
                  <a:lnSpc>
                    <a:spcPct val="120000"/>
                  </a:lnSpc>
                </a:pPr>
                <a:r>
                  <a:rPr lang="zh-CN" altLang="en-US" sz="2000" b="1" dirty="0">
                    <a:solidFill>
                      <a:schemeClr val="accent1"/>
                    </a:solidFill>
                    <a:cs typeface="+mn-ea"/>
                    <a:sym typeface="+mn-lt"/>
                  </a:rPr>
                  <a:t>厨房、洗衣机设置垃圾袋</a:t>
                </a:r>
              </a:p>
            </p:txBody>
          </p:sp>
          <p:cxnSp>
            <p:nvCxnSpPr>
              <p:cNvPr id="30" name="直接连接符 29">
                <a:extLst>
                  <a:ext uri="{FF2B5EF4-FFF2-40B4-BE49-F238E27FC236}">
                    <a16:creationId xmlns:a16="http://schemas.microsoft.com/office/drawing/2014/main" id="{9034E9B4-741F-B622-2158-A296124B30E9}"/>
                  </a:ext>
                </a:extLst>
              </p:cNvPr>
              <p:cNvCxnSpPr>
                <a:cxnSpLocks/>
              </p:cNvCxnSpPr>
              <p:nvPr/>
            </p:nvCxnSpPr>
            <p:spPr>
              <a:xfrm flipV="1">
                <a:off x="1737981" y="2246539"/>
                <a:ext cx="0" cy="5606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2" name="组合 11">
              <a:extLst>
                <a:ext uri="{FF2B5EF4-FFF2-40B4-BE49-F238E27FC236}">
                  <a16:creationId xmlns:a16="http://schemas.microsoft.com/office/drawing/2014/main" id="{85DE4350-BAAA-C0F8-21B6-0B4B35A41EE5}"/>
                </a:ext>
              </a:extLst>
            </p:cNvPr>
            <p:cNvGrpSpPr/>
            <p:nvPr/>
          </p:nvGrpSpPr>
          <p:grpSpPr>
            <a:xfrm>
              <a:off x="6334626" y="3807726"/>
              <a:ext cx="4733499" cy="896257"/>
              <a:chOff x="1519071" y="2078755"/>
              <a:chExt cx="4468592" cy="896257"/>
            </a:xfrm>
          </p:grpSpPr>
          <p:sp>
            <p:nvSpPr>
              <p:cNvPr id="23" name="矩形: 圆角 22">
                <a:extLst>
                  <a:ext uri="{FF2B5EF4-FFF2-40B4-BE49-F238E27FC236}">
                    <a16:creationId xmlns:a16="http://schemas.microsoft.com/office/drawing/2014/main" id="{4DA26091-8995-55E0-1EEF-6D7DCABABACC}"/>
                  </a:ext>
                </a:extLst>
              </p:cNvPr>
              <p:cNvSpPr/>
              <p:nvPr/>
            </p:nvSpPr>
            <p:spPr>
              <a:xfrm>
                <a:off x="1519071" y="2078755"/>
                <a:ext cx="4468592" cy="896257"/>
              </a:xfrm>
              <a:prstGeom prst="roundRect">
                <a:avLst/>
              </a:prstGeom>
              <a:gradFill>
                <a:gsLst>
                  <a:gs pos="10000">
                    <a:schemeClr val="accent2">
                      <a:lumMod val="60000"/>
                      <a:lumOff val="40000"/>
                    </a:schemeClr>
                  </a:gs>
                  <a:gs pos="83000">
                    <a:schemeClr val="accent2"/>
                  </a:gs>
                </a:gsLst>
                <a:lin ang="0" scaled="0"/>
              </a:gradFill>
              <a:ln w="12700" cap="rnd">
                <a:noFill/>
                <a:prstDash val="solid"/>
                <a:round/>
                <a:headEnd/>
                <a:tailEnd/>
              </a:ln>
              <a:effectLst>
                <a:outerShdw blurRad="254000" dist="127000" algn="ctr" rotWithShape="0">
                  <a:schemeClr val="accent2">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400" b="1">
                  <a:solidFill>
                    <a:schemeClr val="tx1">
                      <a:lumMod val="85000"/>
                      <a:lumOff val="15000"/>
                    </a:schemeClr>
                  </a:solidFill>
                  <a:cs typeface="+mn-ea"/>
                  <a:sym typeface="+mn-lt"/>
                </a:endParaRPr>
              </a:p>
            </p:txBody>
          </p:sp>
          <p:sp>
            <p:nvSpPr>
              <p:cNvPr id="24" name="文本框 23">
                <a:extLst>
                  <a:ext uri="{FF2B5EF4-FFF2-40B4-BE49-F238E27FC236}">
                    <a16:creationId xmlns:a16="http://schemas.microsoft.com/office/drawing/2014/main" id="{8BB18ED8-B628-EF02-BE88-21FC0053A4FE}"/>
                  </a:ext>
                </a:extLst>
              </p:cNvPr>
              <p:cNvSpPr txBox="1"/>
              <p:nvPr/>
            </p:nvSpPr>
            <p:spPr>
              <a:xfrm>
                <a:off x="1951982" y="2078755"/>
                <a:ext cx="476990" cy="394210"/>
              </a:xfrm>
              <a:prstGeom prst="rect">
                <a:avLst/>
              </a:prstGeom>
              <a:noFill/>
            </p:spPr>
            <p:txBody>
              <a:bodyPr wrap="none" rtlCol="0">
                <a:spAutoFit/>
              </a:bodyPr>
              <a:lstStyle/>
              <a:p>
                <a:pPr algn="ctr">
                  <a:lnSpc>
                    <a:spcPct val="120000"/>
                  </a:lnSpc>
                </a:pPr>
                <a:r>
                  <a:rPr lang="en-US" altLang="zh-CN" dirty="0">
                    <a:solidFill>
                      <a:schemeClr val="bg1"/>
                    </a:solidFill>
                    <a:cs typeface="+mn-ea"/>
                    <a:sym typeface="+mn-lt"/>
                  </a:rPr>
                  <a:t>06.</a:t>
                </a:r>
              </a:p>
            </p:txBody>
          </p:sp>
          <p:sp>
            <p:nvSpPr>
              <p:cNvPr id="25" name="文本框 24">
                <a:extLst>
                  <a:ext uri="{FF2B5EF4-FFF2-40B4-BE49-F238E27FC236}">
                    <a16:creationId xmlns:a16="http://schemas.microsoft.com/office/drawing/2014/main" id="{6028C5EF-A19D-8AD3-8390-C7054BAABCDE}"/>
                  </a:ext>
                </a:extLst>
              </p:cNvPr>
              <p:cNvSpPr txBox="1"/>
              <p:nvPr/>
            </p:nvSpPr>
            <p:spPr>
              <a:xfrm>
                <a:off x="1950350" y="2408107"/>
                <a:ext cx="4037309" cy="429861"/>
              </a:xfrm>
              <a:prstGeom prst="rect">
                <a:avLst/>
              </a:prstGeom>
              <a:noFill/>
            </p:spPr>
            <p:txBody>
              <a:bodyPr wrap="square" rtlCol="0">
                <a:spAutoFit/>
              </a:bodyPr>
              <a:lstStyle/>
              <a:p>
                <a:pPr>
                  <a:lnSpc>
                    <a:spcPct val="120000"/>
                  </a:lnSpc>
                </a:pPr>
                <a:r>
                  <a:rPr lang="zh-CN" altLang="en-US" sz="2000" b="1" dirty="0">
                    <a:solidFill>
                      <a:schemeClr val="bg1"/>
                    </a:solidFill>
                    <a:cs typeface="+mn-ea"/>
                    <a:sym typeface="+mn-lt"/>
                  </a:rPr>
                  <a:t>增强节水观念</a:t>
                </a:r>
              </a:p>
            </p:txBody>
          </p:sp>
          <p:cxnSp>
            <p:nvCxnSpPr>
              <p:cNvPr id="26" name="直接连接符 25">
                <a:extLst>
                  <a:ext uri="{FF2B5EF4-FFF2-40B4-BE49-F238E27FC236}">
                    <a16:creationId xmlns:a16="http://schemas.microsoft.com/office/drawing/2014/main" id="{768EBB56-9FD7-1335-336F-5A3BD945E856}"/>
                  </a:ext>
                </a:extLst>
              </p:cNvPr>
              <p:cNvCxnSpPr>
                <a:cxnSpLocks/>
              </p:cNvCxnSpPr>
              <p:nvPr/>
            </p:nvCxnSpPr>
            <p:spPr>
              <a:xfrm flipV="1">
                <a:off x="1737981" y="2246539"/>
                <a:ext cx="0" cy="56068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3" name="组合 12">
              <a:extLst>
                <a:ext uri="{FF2B5EF4-FFF2-40B4-BE49-F238E27FC236}">
                  <a16:creationId xmlns:a16="http://schemas.microsoft.com/office/drawing/2014/main" id="{4EA8B809-2532-A8F7-63E2-40FA50BE8B6E}"/>
                </a:ext>
              </a:extLst>
            </p:cNvPr>
            <p:cNvGrpSpPr/>
            <p:nvPr/>
          </p:nvGrpSpPr>
          <p:grpSpPr>
            <a:xfrm>
              <a:off x="1100591" y="4864383"/>
              <a:ext cx="4733499" cy="896257"/>
              <a:chOff x="1519071" y="2078755"/>
              <a:chExt cx="4468592" cy="896257"/>
            </a:xfrm>
          </p:grpSpPr>
          <p:sp>
            <p:nvSpPr>
              <p:cNvPr id="19" name="矩形: 圆角 18">
                <a:extLst>
                  <a:ext uri="{FF2B5EF4-FFF2-40B4-BE49-F238E27FC236}">
                    <a16:creationId xmlns:a16="http://schemas.microsoft.com/office/drawing/2014/main" id="{4E987683-F0E9-69D9-B064-0C6515581C74}"/>
                  </a:ext>
                </a:extLst>
              </p:cNvPr>
              <p:cNvSpPr/>
              <p:nvPr/>
            </p:nvSpPr>
            <p:spPr>
              <a:xfrm>
                <a:off x="1519071" y="2078755"/>
                <a:ext cx="4468592" cy="896257"/>
              </a:xfrm>
              <a:prstGeom prst="roundRect">
                <a:avLst/>
              </a:prstGeom>
              <a:solidFill>
                <a:schemeClr val="accent2">
                  <a:alpha val="10000"/>
                </a:schemeClr>
              </a:solidFill>
              <a:ln w="12700" cap="rnd">
                <a:noFill/>
                <a:prstDash val="solid"/>
                <a:round/>
                <a:headEnd/>
                <a:tailEnd/>
              </a:ln>
              <a:effectLst>
                <a:outerShdw blurRad="254000" dist="127000" algn="ctr" rotWithShape="0">
                  <a:schemeClr val="accent2">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400" b="1">
                  <a:solidFill>
                    <a:schemeClr val="tx1">
                      <a:lumMod val="85000"/>
                      <a:lumOff val="15000"/>
                    </a:schemeClr>
                  </a:solidFill>
                  <a:cs typeface="+mn-ea"/>
                  <a:sym typeface="+mn-lt"/>
                </a:endParaRPr>
              </a:p>
            </p:txBody>
          </p:sp>
          <p:sp>
            <p:nvSpPr>
              <p:cNvPr id="20" name="文本框 19">
                <a:extLst>
                  <a:ext uri="{FF2B5EF4-FFF2-40B4-BE49-F238E27FC236}">
                    <a16:creationId xmlns:a16="http://schemas.microsoft.com/office/drawing/2014/main" id="{FCF2268C-F91A-1FC4-828A-6EA5AC61DDB7}"/>
                  </a:ext>
                </a:extLst>
              </p:cNvPr>
              <p:cNvSpPr txBox="1"/>
              <p:nvPr/>
            </p:nvSpPr>
            <p:spPr>
              <a:xfrm>
                <a:off x="1951983" y="2078755"/>
                <a:ext cx="476990" cy="394210"/>
              </a:xfrm>
              <a:prstGeom prst="rect">
                <a:avLst/>
              </a:prstGeom>
              <a:noFill/>
            </p:spPr>
            <p:txBody>
              <a:bodyPr wrap="none" rtlCol="0">
                <a:spAutoFit/>
              </a:bodyPr>
              <a:lstStyle/>
              <a:p>
                <a:pPr algn="ctr">
                  <a:lnSpc>
                    <a:spcPct val="120000"/>
                  </a:lnSpc>
                </a:pPr>
                <a:r>
                  <a:rPr lang="en-US" altLang="zh-CN" dirty="0">
                    <a:solidFill>
                      <a:schemeClr val="accent1"/>
                    </a:solidFill>
                    <a:cs typeface="+mn-ea"/>
                    <a:sym typeface="+mn-lt"/>
                  </a:rPr>
                  <a:t>07.</a:t>
                </a:r>
              </a:p>
            </p:txBody>
          </p:sp>
          <p:sp>
            <p:nvSpPr>
              <p:cNvPr id="21" name="文本框 20">
                <a:extLst>
                  <a:ext uri="{FF2B5EF4-FFF2-40B4-BE49-F238E27FC236}">
                    <a16:creationId xmlns:a16="http://schemas.microsoft.com/office/drawing/2014/main" id="{95F217CE-B9CD-107E-56FB-96F835997425}"/>
                  </a:ext>
                </a:extLst>
              </p:cNvPr>
              <p:cNvSpPr txBox="1"/>
              <p:nvPr/>
            </p:nvSpPr>
            <p:spPr>
              <a:xfrm>
                <a:off x="1950351" y="2408107"/>
                <a:ext cx="3782788" cy="429861"/>
              </a:xfrm>
              <a:prstGeom prst="rect">
                <a:avLst/>
              </a:prstGeom>
              <a:noFill/>
            </p:spPr>
            <p:txBody>
              <a:bodyPr wrap="square" rtlCol="0">
                <a:spAutoFit/>
              </a:bodyPr>
              <a:lstStyle/>
              <a:p>
                <a:pPr>
                  <a:lnSpc>
                    <a:spcPct val="120000"/>
                  </a:lnSpc>
                </a:pPr>
                <a:r>
                  <a:rPr lang="zh-CN" altLang="en-US" sz="2000" b="1" dirty="0">
                    <a:solidFill>
                      <a:schemeClr val="accent1"/>
                    </a:solidFill>
                    <a:cs typeface="+mn-ea"/>
                    <a:sym typeface="+mn-lt"/>
                  </a:rPr>
                  <a:t>不用含磷洗衣粉</a:t>
                </a:r>
              </a:p>
            </p:txBody>
          </p:sp>
          <p:cxnSp>
            <p:nvCxnSpPr>
              <p:cNvPr id="22" name="直接连接符 21">
                <a:extLst>
                  <a:ext uri="{FF2B5EF4-FFF2-40B4-BE49-F238E27FC236}">
                    <a16:creationId xmlns:a16="http://schemas.microsoft.com/office/drawing/2014/main" id="{47CE6B21-C962-9BB8-4696-A83A004783C4}"/>
                  </a:ext>
                </a:extLst>
              </p:cNvPr>
              <p:cNvCxnSpPr>
                <a:cxnSpLocks/>
              </p:cNvCxnSpPr>
              <p:nvPr/>
            </p:nvCxnSpPr>
            <p:spPr>
              <a:xfrm flipV="1">
                <a:off x="1737981" y="2246539"/>
                <a:ext cx="0" cy="5606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4" name="组合 13">
              <a:extLst>
                <a:ext uri="{FF2B5EF4-FFF2-40B4-BE49-F238E27FC236}">
                  <a16:creationId xmlns:a16="http://schemas.microsoft.com/office/drawing/2014/main" id="{DC2D4079-9B72-149A-8607-88727453441D}"/>
                </a:ext>
              </a:extLst>
            </p:cNvPr>
            <p:cNvGrpSpPr/>
            <p:nvPr/>
          </p:nvGrpSpPr>
          <p:grpSpPr>
            <a:xfrm>
              <a:off x="6334626" y="4864383"/>
              <a:ext cx="4733499" cy="896257"/>
              <a:chOff x="1519071" y="2078755"/>
              <a:chExt cx="4468592" cy="896257"/>
            </a:xfrm>
          </p:grpSpPr>
          <p:sp>
            <p:nvSpPr>
              <p:cNvPr id="15" name="矩形: 圆角 14">
                <a:extLst>
                  <a:ext uri="{FF2B5EF4-FFF2-40B4-BE49-F238E27FC236}">
                    <a16:creationId xmlns:a16="http://schemas.microsoft.com/office/drawing/2014/main" id="{6BE6738D-500A-FB0C-4C73-F1768457D906}"/>
                  </a:ext>
                </a:extLst>
              </p:cNvPr>
              <p:cNvSpPr/>
              <p:nvPr/>
            </p:nvSpPr>
            <p:spPr>
              <a:xfrm>
                <a:off x="1519071" y="2078755"/>
                <a:ext cx="4468592" cy="896257"/>
              </a:xfrm>
              <a:prstGeom prst="roundRect">
                <a:avLst/>
              </a:prstGeom>
              <a:solidFill>
                <a:schemeClr val="accent2">
                  <a:alpha val="10000"/>
                </a:schemeClr>
              </a:solidFill>
              <a:ln w="12700" cap="rnd">
                <a:noFill/>
                <a:prstDash val="solid"/>
                <a:round/>
                <a:headEnd/>
                <a:tailEnd/>
              </a:ln>
              <a:effectLst>
                <a:outerShdw blurRad="254000" dist="127000" algn="ctr" rotWithShape="0">
                  <a:schemeClr val="accent2">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algn="ctr" defTabSz="914354"/>
                <a:endParaRPr lang="zh-CN" altLang="en-US" sz="1400" b="1">
                  <a:solidFill>
                    <a:schemeClr val="tx1">
                      <a:lumMod val="85000"/>
                      <a:lumOff val="15000"/>
                    </a:schemeClr>
                  </a:solidFill>
                  <a:cs typeface="+mn-ea"/>
                  <a:sym typeface="+mn-lt"/>
                </a:endParaRPr>
              </a:p>
            </p:txBody>
          </p:sp>
          <p:sp>
            <p:nvSpPr>
              <p:cNvPr id="16" name="文本框 15">
                <a:extLst>
                  <a:ext uri="{FF2B5EF4-FFF2-40B4-BE49-F238E27FC236}">
                    <a16:creationId xmlns:a16="http://schemas.microsoft.com/office/drawing/2014/main" id="{68F372E3-34DC-966D-7AF1-A4D3BD1E6B36}"/>
                  </a:ext>
                </a:extLst>
              </p:cNvPr>
              <p:cNvSpPr txBox="1"/>
              <p:nvPr/>
            </p:nvSpPr>
            <p:spPr>
              <a:xfrm>
                <a:off x="1951983" y="2078755"/>
                <a:ext cx="476990" cy="394210"/>
              </a:xfrm>
              <a:prstGeom prst="rect">
                <a:avLst/>
              </a:prstGeom>
              <a:noFill/>
            </p:spPr>
            <p:txBody>
              <a:bodyPr wrap="none" rtlCol="0">
                <a:spAutoFit/>
              </a:bodyPr>
              <a:lstStyle/>
              <a:p>
                <a:pPr algn="ctr">
                  <a:lnSpc>
                    <a:spcPct val="120000"/>
                  </a:lnSpc>
                </a:pPr>
                <a:r>
                  <a:rPr lang="en-US" altLang="zh-CN" dirty="0">
                    <a:solidFill>
                      <a:schemeClr val="accent1"/>
                    </a:solidFill>
                    <a:cs typeface="+mn-ea"/>
                    <a:sym typeface="+mn-lt"/>
                  </a:rPr>
                  <a:t>08.</a:t>
                </a:r>
              </a:p>
            </p:txBody>
          </p:sp>
          <p:sp>
            <p:nvSpPr>
              <p:cNvPr id="17" name="文本框 16">
                <a:extLst>
                  <a:ext uri="{FF2B5EF4-FFF2-40B4-BE49-F238E27FC236}">
                    <a16:creationId xmlns:a16="http://schemas.microsoft.com/office/drawing/2014/main" id="{DFDA631C-AC63-6216-E353-5DFF55A7CD6B}"/>
                  </a:ext>
                </a:extLst>
              </p:cNvPr>
              <p:cNvSpPr txBox="1"/>
              <p:nvPr/>
            </p:nvSpPr>
            <p:spPr>
              <a:xfrm>
                <a:off x="1950350" y="2408107"/>
                <a:ext cx="4037309" cy="429861"/>
              </a:xfrm>
              <a:prstGeom prst="rect">
                <a:avLst/>
              </a:prstGeom>
              <a:noFill/>
            </p:spPr>
            <p:txBody>
              <a:bodyPr wrap="square" rtlCol="0">
                <a:spAutoFit/>
              </a:bodyPr>
              <a:lstStyle/>
              <a:p>
                <a:pPr>
                  <a:lnSpc>
                    <a:spcPct val="120000"/>
                  </a:lnSpc>
                </a:pPr>
                <a:r>
                  <a:rPr lang="zh-CN" altLang="en-US" sz="2000" b="1" dirty="0">
                    <a:solidFill>
                      <a:schemeClr val="accent1"/>
                    </a:solidFill>
                    <a:cs typeface="+mn-ea"/>
                    <a:sym typeface="+mn-lt"/>
                  </a:rPr>
                  <a:t>不随手把垃圾丢弃到海里或海边</a:t>
                </a:r>
              </a:p>
            </p:txBody>
          </p:sp>
          <p:cxnSp>
            <p:nvCxnSpPr>
              <p:cNvPr id="18" name="直接连接符 17">
                <a:extLst>
                  <a:ext uri="{FF2B5EF4-FFF2-40B4-BE49-F238E27FC236}">
                    <a16:creationId xmlns:a16="http://schemas.microsoft.com/office/drawing/2014/main" id="{E499B9AA-32D9-8BE3-F00E-C55591AEBE93}"/>
                  </a:ext>
                </a:extLst>
              </p:cNvPr>
              <p:cNvCxnSpPr>
                <a:cxnSpLocks/>
              </p:cNvCxnSpPr>
              <p:nvPr/>
            </p:nvCxnSpPr>
            <p:spPr>
              <a:xfrm flipV="1">
                <a:off x="1737981" y="2246539"/>
                <a:ext cx="0" cy="560689"/>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grpSp>
        <p:nvGrpSpPr>
          <p:cNvPr id="50" name="组合 49">
            <a:extLst>
              <a:ext uri="{FF2B5EF4-FFF2-40B4-BE49-F238E27FC236}">
                <a16:creationId xmlns:a16="http://schemas.microsoft.com/office/drawing/2014/main" id="{25B93FE6-DA13-452F-5B94-10FC0D2C2D60}"/>
              </a:ext>
            </a:extLst>
          </p:cNvPr>
          <p:cNvGrpSpPr/>
          <p:nvPr/>
        </p:nvGrpSpPr>
        <p:grpSpPr>
          <a:xfrm>
            <a:off x="10188176" y="4073707"/>
            <a:ext cx="1396144" cy="998490"/>
            <a:chOff x="9837661" y="4107574"/>
            <a:chExt cx="1396144" cy="998490"/>
          </a:xfrm>
        </p:grpSpPr>
        <p:sp>
          <p:nvSpPr>
            <p:cNvPr id="51" name="任意多边形: 形状 50">
              <a:extLst>
                <a:ext uri="{FF2B5EF4-FFF2-40B4-BE49-F238E27FC236}">
                  <a16:creationId xmlns:a16="http://schemas.microsoft.com/office/drawing/2014/main" id="{863425E3-D060-A44D-310B-6E34855EFD4B}"/>
                </a:ext>
              </a:extLst>
            </p:cNvPr>
            <p:cNvSpPr/>
            <p:nvPr/>
          </p:nvSpPr>
          <p:spPr>
            <a:xfrm>
              <a:off x="9939671" y="4108083"/>
              <a:ext cx="1142593" cy="997981"/>
            </a:xfrm>
            <a:custGeom>
              <a:avLst/>
              <a:gdLst>
                <a:gd name="connsiteX0" fmla="*/ -988 w 1142593"/>
                <a:gd name="connsiteY0" fmla="*/ 466888 h 997981"/>
                <a:gd name="connsiteX1" fmla="*/ 5589 w 1142593"/>
                <a:gd name="connsiteY1" fmla="*/ 604443 h 997981"/>
                <a:gd name="connsiteX2" fmla="*/ 640161 w 1142593"/>
                <a:gd name="connsiteY2" fmla="*/ 944170 h 997981"/>
                <a:gd name="connsiteX3" fmla="*/ 1017035 w 1142593"/>
                <a:gd name="connsiteY3" fmla="*/ 534795 h 997981"/>
                <a:gd name="connsiteX4" fmla="*/ 879674 w 1142593"/>
                <a:gd name="connsiteY4" fmla="*/ 1600 h 997981"/>
                <a:gd name="connsiteX5" fmla="*/ 266190 w 1142593"/>
                <a:gd name="connsiteY5" fmla="*/ 137027 h 997981"/>
                <a:gd name="connsiteX6" fmla="*/ 266190 w 1142593"/>
                <a:gd name="connsiteY6" fmla="*/ 137027 h 997981"/>
                <a:gd name="connsiteX7" fmla="*/ -988 w 1142593"/>
                <a:gd name="connsiteY7" fmla="*/ 466888 h 99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593" h="997981">
                  <a:moveTo>
                    <a:pt x="-988" y="466888"/>
                  </a:moveTo>
                  <a:lnTo>
                    <a:pt x="5589" y="604443"/>
                  </a:lnTo>
                  <a:cubicBezTo>
                    <a:pt x="135019" y="840085"/>
                    <a:pt x="401617" y="946299"/>
                    <a:pt x="640161" y="944170"/>
                  </a:cubicBezTo>
                  <a:cubicBezTo>
                    <a:pt x="1020518" y="940882"/>
                    <a:pt x="1320586" y="1222763"/>
                    <a:pt x="1017035" y="534795"/>
                  </a:cubicBezTo>
                  <a:cubicBezTo>
                    <a:pt x="908113" y="287737"/>
                    <a:pt x="1382494" y="19399"/>
                    <a:pt x="879674" y="1600"/>
                  </a:cubicBezTo>
                  <a:cubicBezTo>
                    <a:pt x="651190" y="-6719"/>
                    <a:pt x="424640" y="38358"/>
                    <a:pt x="266190" y="137027"/>
                  </a:cubicBezTo>
                  <a:lnTo>
                    <a:pt x="266190" y="137027"/>
                  </a:lnTo>
                  <a:cubicBezTo>
                    <a:pt x="40413" y="273421"/>
                    <a:pt x="-988" y="466888"/>
                    <a:pt x="-988" y="466888"/>
                  </a:cubicBezTo>
                  <a:close/>
                </a:path>
              </a:pathLst>
            </a:custGeom>
            <a:solidFill>
              <a:srgbClr val="FFC309"/>
            </a:solidFill>
            <a:ln w="19315" cap="flat">
              <a:noFill/>
              <a:prstDash val="solid"/>
              <a:miter/>
            </a:ln>
          </p:spPr>
          <p:txBody>
            <a:bodyPr rtlCol="0" anchor="ct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4840DA61-C401-89D4-F636-E2543BD2556B}"/>
                </a:ext>
              </a:extLst>
            </p:cNvPr>
            <p:cNvSpPr/>
            <p:nvPr/>
          </p:nvSpPr>
          <p:spPr>
            <a:xfrm>
              <a:off x="9880810" y="4107574"/>
              <a:ext cx="1084191" cy="985840"/>
            </a:xfrm>
            <a:custGeom>
              <a:avLst/>
              <a:gdLst>
                <a:gd name="connsiteX0" fmla="*/ 2927 w 1084191"/>
                <a:gd name="connsiteY0" fmla="*/ 539173 h 985840"/>
                <a:gd name="connsiteX1" fmla="*/ 98113 w 1084191"/>
                <a:gd name="connsiteY1" fmla="*/ 681371 h 985840"/>
                <a:gd name="connsiteX2" fmla="*/ 699022 w 1084191"/>
                <a:gd name="connsiteY2" fmla="*/ 944293 h 985840"/>
                <a:gd name="connsiteX3" fmla="*/ 1043007 w 1084191"/>
                <a:gd name="connsiteY3" fmla="*/ 986468 h 985840"/>
                <a:gd name="connsiteX4" fmla="*/ 931763 w 1084191"/>
                <a:gd name="connsiteY4" fmla="*/ 379755 h 985840"/>
                <a:gd name="connsiteX5" fmla="*/ 820519 w 1084191"/>
                <a:gd name="connsiteY5" fmla="*/ 2108 h 985840"/>
                <a:gd name="connsiteX6" fmla="*/ 299319 w 1084191"/>
                <a:gd name="connsiteY6" fmla="*/ 147209 h 985840"/>
                <a:gd name="connsiteX7" fmla="*/ 2927 w 1084191"/>
                <a:gd name="connsiteY7" fmla="*/ 539173 h 98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4191" h="985840">
                  <a:moveTo>
                    <a:pt x="2927" y="539173"/>
                  </a:moveTo>
                  <a:cubicBezTo>
                    <a:pt x="-749" y="599921"/>
                    <a:pt x="-22804" y="612496"/>
                    <a:pt x="98113" y="681371"/>
                  </a:cubicBezTo>
                  <a:cubicBezTo>
                    <a:pt x="242827" y="869034"/>
                    <a:pt x="393731" y="947969"/>
                    <a:pt x="699022" y="944293"/>
                  </a:cubicBezTo>
                  <a:cubicBezTo>
                    <a:pt x="834449" y="942551"/>
                    <a:pt x="953625" y="986468"/>
                    <a:pt x="1043007" y="986468"/>
                  </a:cubicBezTo>
                  <a:cubicBezTo>
                    <a:pt x="1188688" y="986468"/>
                    <a:pt x="888233" y="587926"/>
                    <a:pt x="931763" y="379755"/>
                  </a:cubicBezTo>
                  <a:cubicBezTo>
                    <a:pt x="980711" y="189191"/>
                    <a:pt x="1167986" y="24937"/>
                    <a:pt x="820519" y="2108"/>
                  </a:cubicBezTo>
                  <a:cubicBezTo>
                    <a:pt x="603063" y="-12402"/>
                    <a:pt x="391410" y="82978"/>
                    <a:pt x="299319" y="147209"/>
                  </a:cubicBezTo>
                  <a:cubicBezTo>
                    <a:pt x="114171" y="275671"/>
                    <a:pt x="112623" y="433540"/>
                    <a:pt x="2927" y="539173"/>
                  </a:cubicBezTo>
                  <a:close/>
                </a:path>
              </a:pathLst>
            </a:custGeom>
            <a:solidFill>
              <a:srgbClr val="FF9501"/>
            </a:solidFill>
            <a:ln w="19315" cap="flat">
              <a:noFill/>
              <a:prstDash val="solid"/>
              <a:miter/>
            </a:ln>
          </p:spPr>
          <p:txBody>
            <a:bodyPr rtlCol="0" anchor="ctr"/>
            <a:lstStyle/>
            <a:p>
              <a:endParaRPr lang="zh-CN" altLang="en-US">
                <a:cs typeface="+mn-ea"/>
                <a:sym typeface="+mn-lt"/>
              </a:endParaRPr>
            </a:p>
          </p:txBody>
        </p:sp>
        <p:sp>
          <p:nvSpPr>
            <p:cNvPr id="53" name="任意多边形: 形状 52">
              <a:extLst>
                <a:ext uri="{FF2B5EF4-FFF2-40B4-BE49-F238E27FC236}">
                  <a16:creationId xmlns:a16="http://schemas.microsoft.com/office/drawing/2014/main" id="{5669E2B9-4906-CC70-4701-C81219BC30CA}"/>
                </a:ext>
              </a:extLst>
            </p:cNvPr>
            <p:cNvSpPr/>
            <p:nvPr/>
          </p:nvSpPr>
          <p:spPr>
            <a:xfrm>
              <a:off x="9942378" y="4207776"/>
              <a:ext cx="1051493" cy="401390"/>
            </a:xfrm>
            <a:custGeom>
              <a:avLst/>
              <a:gdLst>
                <a:gd name="connsiteX0" fmla="*/ 1003301 w 1051493"/>
                <a:gd name="connsiteY0" fmla="*/ 402019 h 401390"/>
                <a:gd name="connsiteX1" fmla="*/ 1050505 w 1051493"/>
                <a:gd name="connsiteY1" fmla="*/ 172761 h 401390"/>
                <a:gd name="connsiteX2" fmla="*/ 292309 w 1051493"/>
                <a:gd name="connsiteY2" fmla="*/ 19921 h 401390"/>
                <a:gd name="connsiteX3" fmla="*/ 263483 w 1051493"/>
                <a:gd name="connsiteY3" fmla="*/ 36947 h 401390"/>
                <a:gd name="connsiteX4" fmla="*/ 263483 w 1051493"/>
                <a:gd name="connsiteY4" fmla="*/ 36947 h 401390"/>
                <a:gd name="connsiteX5" fmla="*/ -988 w 1051493"/>
                <a:gd name="connsiteY5" fmla="*/ 357134 h 4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1493" h="401390">
                  <a:moveTo>
                    <a:pt x="1003301" y="402019"/>
                  </a:moveTo>
                  <a:cubicBezTo>
                    <a:pt x="983954" y="324632"/>
                    <a:pt x="1016070" y="244344"/>
                    <a:pt x="1050505" y="172761"/>
                  </a:cubicBezTo>
                  <a:cubicBezTo>
                    <a:pt x="912563" y="104273"/>
                    <a:pt x="546331" y="-54177"/>
                    <a:pt x="292309" y="19921"/>
                  </a:cubicBezTo>
                  <a:cubicBezTo>
                    <a:pt x="282442" y="25533"/>
                    <a:pt x="272962" y="31143"/>
                    <a:pt x="263483" y="36947"/>
                  </a:cubicBezTo>
                  <a:lnTo>
                    <a:pt x="263483" y="36947"/>
                  </a:lnTo>
                  <a:cubicBezTo>
                    <a:pt x="67694" y="155348"/>
                    <a:pt x="10621" y="316506"/>
                    <a:pt x="-988" y="357134"/>
                  </a:cubicBezTo>
                  <a:close/>
                </a:path>
              </a:pathLst>
            </a:custGeom>
            <a:solidFill>
              <a:srgbClr val="F07D30">
                <a:alpha val="53000"/>
              </a:srgbClr>
            </a:solidFill>
            <a:ln w="19315" cap="flat">
              <a:noFill/>
              <a:prstDash val="solid"/>
              <a:miter/>
            </a:ln>
          </p:spPr>
          <p:txBody>
            <a:bodyPr rtlCol="0" anchor="ctr"/>
            <a:lstStyle/>
            <a:p>
              <a:endParaRPr lang="zh-CN" altLang="en-US">
                <a:cs typeface="+mn-ea"/>
                <a:sym typeface="+mn-lt"/>
              </a:endParaRPr>
            </a:p>
          </p:txBody>
        </p:sp>
        <p:sp>
          <p:nvSpPr>
            <p:cNvPr id="54" name="任意多边形: 形状 53">
              <a:extLst>
                <a:ext uri="{FF2B5EF4-FFF2-40B4-BE49-F238E27FC236}">
                  <a16:creationId xmlns:a16="http://schemas.microsoft.com/office/drawing/2014/main" id="{CF93B79B-5E25-E7C5-884E-2F54C2A76027}"/>
                </a:ext>
              </a:extLst>
            </p:cNvPr>
            <p:cNvSpPr/>
            <p:nvPr/>
          </p:nvSpPr>
          <p:spPr>
            <a:xfrm>
              <a:off x="9943539" y="4636252"/>
              <a:ext cx="1138167" cy="373197"/>
            </a:xfrm>
            <a:custGeom>
              <a:avLst/>
              <a:gdLst>
                <a:gd name="connsiteX0" fmla="*/ -988 w 1138167"/>
                <a:gd name="connsiteY0" fmla="*/ 19200 h 373197"/>
                <a:gd name="connsiteX1" fmla="*/ 1721 w 1138167"/>
                <a:gd name="connsiteY1" fmla="*/ 75887 h 373197"/>
                <a:gd name="connsiteX2" fmla="*/ 301982 w 1138167"/>
                <a:gd name="connsiteY2" fmla="*/ 346741 h 373197"/>
                <a:gd name="connsiteX3" fmla="*/ 990920 w 1138167"/>
                <a:gd name="connsiteY3" fmla="*/ 251748 h 373197"/>
                <a:gd name="connsiteX4" fmla="*/ 1137179 w 1138167"/>
                <a:gd name="connsiteY4" fmla="*/ 373825 h 373197"/>
                <a:gd name="connsiteX5" fmla="*/ 1013166 w 1138167"/>
                <a:gd name="connsiteY5" fmla="*/ 6238 h 373197"/>
                <a:gd name="connsiteX6" fmla="*/ 1010845 w 1138167"/>
                <a:gd name="connsiteY6" fmla="*/ 628 h 37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167" h="373197">
                  <a:moveTo>
                    <a:pt x="-988" y="19200"/>
                  </a:moveTo>
                  <a:lnTo>
                    <a:pt x="1721" y="75887"/>
                  </a:lnTo>
                  <a:cubicBezTo>
                    <a:pt x="70983" y="202027"/>
                    <a:pt x="156495" y="288701"/>
                    <a:pt x="301982" y="346741"/>
                  </a:cubicBezTo>
                  <a:cubicBezTo>
                    <a:pt x="653318" y="443474"/>
                    <a:pt x="910243" y="247105"/>
                    <a:pt x="990920" y="251748"/>
                  </a:cubicBezTo>
                  <a:cubicBezTo>
                    <a:pt x="1050313" y="255036"/>
                    <a:pt x="1108740" y="321589"/>
                    <a:pt x="1137179" y="373825"/>
                  </a:cubicBezTo>
                  <a:cubicBezTo>
                    <a:pt x="1132149" y="304371"/>
                    <a:pt x="1094037" y="190032"/>
                    <a:pt x="1013166" y="6238"/>
                  </a:cubicBezTo>
                  <a:lnTo>
                    <a:pt x="1010845" y="628"/>
                  </a:lnTo>
                  <a:close/>
                </a:path>
              </a:pathLst>
            </a:custGeom>
            <a:solidFill>
              <a:srgbClr val="F07D30">
                <a:alpha val="53000"/>
              </a:srgbClr>
            </a:solidFill>
            <a:ln w="19315" cap="flat">
              <a:noFill/>
              <a:prstDash val="solid"/>
              <a:miter/>
            </a:ln>
          </p:spPr>
          <p:txBody>
            <a:bodyPr rtlCol="0" anchor="ct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5BE401F9-26A3-114C-F6F6-ACB2B932679F}"/>
                </a:ext>
              </a:extLst>
            </p:cNvPr>
            <p:cNvSpPr/>
            <p:nvPr/>
          </p:nvSpPr>
          <p:spPr>
            <a:xfrm>
              <a:off x="10893920" y="4336476"/>
              <a:ext cx="339885" cy="468694"/>
            </a:xfrm>
            <a:custGeom>
              <a:avLst/>
              <a:gdLst>
                <a:gd name="connsiteX0" fmla="*/ 49050 w 339885"/>
                <a:gd name="connsiteY0" fmla="*/ 330972 h 468694"/>
                <a:gd name="connsiteX1" fmla="*/ 177899 w 339885"/>
                <a:gd name="connsiteY1" fmla="*/ 452082 h 468694"/>
                <a:gd name="connsiteX2" fmla="*/ 338669 w 339885"/>
                <a:gd name="connsiteY2" fmla="*/ 229209 h 468694"/>
                <a:gd name="connsiteX3" fmla="*/ 221236 w 339885"/>
                <a:gd name="connsiteY3" fmla="*/ 20457 h 468694"/>
                <a:gd name="connsiteX4" fmla="*/ 23898 w 339885"/>
                <a:gd name="connsiteY4" fmla="*/ 168460 h 468694"/>
                <a:gd name="connsiteX5" fmla="*/ 49050 w 339885"/>
                <a:gd name="connsiteY5" fmla="*/ 330972 h 468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885" h="468694">
                  <a:moveTo>
                    <a:pt x="49050" y="330972"/>
                  </a:moveTo>
                  <a:cubicBezTo>
                    <a:pt x="113861" y="360185"/>
                    <a:pt x="149267" y="430027"/>
                    <a:pt x="177899" y="452082"/>
                  </a:cubicBezTo>
                  <a:cubicBezTo>
                    <a:pt x="274633" y="526761"/>
                    <a:pt x="332673" y="341419"/>
                    <a:pt x="338669" y="229209"/>
                  </a:cubicBezTo>
                  <a:cubicBezTo>
                    <a:pt x="342346" y="151822"/>
                    <a:pt x="301525" y="-65635"/>
                    <a:pt x="221236" y="20457"/>
                  </a:cubicBezTo>
                  <a:cubicBezTo>
                    <a:pt x="120632" y="128606"/>
                    <a:pt x="74974" y="120093"/>
                    <a:pt x="23898" y="168460"/>
                  </a:cubicBezTo>
                  <a:cubicBezTo>
                    <a:pt x="-44200" y="232691"/>
                    <a:pt x="49050" y="330972"/>
                    <a:pt x="49050" y="330972"/>
                  </a:cubicBezTo>
                  <a:close/>
                </a:path>
              </a:pathLst>
            </a:custGeom>
            <a:solidFill>
              <a:srgbClr val="FF9501"/>
            </a:solidFill>
            <a:ln w="19315" cap="flat">
              <a:noFill/>
              <a:prstDash val="solid"/>
              <a:miter/>
            </a:ln>
          </p:spPr>
          <p:txBody>
            <a:bodyPr rtlCol="0" anchor="ct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CD8C5D36-DCCF-61AF-E90A-3C2427F3CF70}"/>
                </a:ext>
              </a:extLst>
            </p:cNvPr>
            <p:cNvSpPr/>
            <p:nvPr/>
          </p:nvSpPr>
          <p:spPr>
            <a:xfrm>
              <a:off x="10855460" y="4360174"/>
              <a:ext cx="308989" cy="427755"/>
            </a:xfrm>
            <a:custGeom>
              <a:avLst/>
              <a:gdLst>
                <a:gd name="connsiteX0" fmla="*/ 59071 w 308989"/>
                <a:gd name="connsiteY0" fmla="*/ 337067 h 427755"/>
                <a:gd name="connsiteX1" fmla="*/ 216553 w 308989"/>
                <a:gd name="connsiteY1" fmla="*/ 428383 h 427755"/>
                <a:gd name="connsiteX2" fmla="*/ 307482 w 308989"/>
                <a:gd name="connsiteY2" fmla="*/ 214409 h 427755"/>
                <a:gd name="connsiteX3" fmla="*/ 256406 w 308989"/>
                <a:gd name="connsiteY3" fmla="*/ 628 h 427755"/>
                <a:gd name="connsiteX4" fmla="*/ 58684 w 308989"/>
                <a:gd name="connsiteY4" fmla="*/ 113032 h 427755"/>
                <a:gd name="connsiteX5" fmla="*/ 59071 w 308989"/>
                <a:gd name="connsiteY5" fmla="*/ 337067 h 42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89" h="427755">
                  <a:moveTo>
                    <a:pt x="59071" y="337067"/>
                  </a:moveTo>
                  <a:cubicBezTo>
                    <a:pt x="116724" y="357787"/>
                    <a:pt x="169927" y="388723"/>
                    <a:pt x="216553" y="428383"/>
                  </a:cubicBezTo>
                  <a:cubicBezTo>
                    <a:pt x="276140" y="384853"/>
                    <a:pt x="300518" y="291796"/>
                    <a:pt x="307482" y="214409"/>
                  </a:cubicBezTo>
                  <a:cubicBezTo>
                    <a:pt x="311350" y="139731"/>
                    <a:pt x="293553" y="65517"/>
                    <a:pt x="256406" y="628"/>
                  </a:cubicBezTo>
                  <a:cubicBezTo>
                    <a:pt x="200107" y="53019"/>
                    <a:pt x="132393" y="91519"/>
                    <a:pt x="58684" y="113032"/>
                  </a:cubicBezTo>
                  <a:cubicBezTo>
                    <a:pt x="-41727" y="148243"/>
                    <a:pt x="2965" y="319849"/>
                    <a:pt x="59071" y="337067"/>
                  </a:cubicBezTo>
                  <a:close/>
                </a:path>
              </a:pathLst>
            </a:custGeom>
            <a:solidFill>
              <a:srgbClr val="FFC309"/>
            </a:solidFill>
            <a:ln w="19315" cap="flat">
              <a:noFill/>
              <a:prstDash val="solid"/>
              <a:miter/>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05D59928-6E13-F63B-AC27-836D198AF3CF}"/>
                </a:ext>
              </a:extLst>
            </p:cNvPr>
            <p:cNvSpPr/>
            <p:nvPr/>
          </p:nvSpPr>
          <p:spPr>
            <a:xfrm>
              <a:off x="9837661" y="4220619"/>
              <a:ext cx="1154470" cy="752948"/>
            </a:xfrm>
            <a:custGeom>
              <a:avLst/>
              <a:gdLst>
                <a:gd name="connsiteX0" fmla="*/ 14155 w 1154470"/>
                <a:gd name="connsiteY0" fmla="*/ 513381 h 752948"/>
                <a:gd name="connsiteX1" fmla="*/ 202593 w 1154470"/>
                <a:gd name="connsiteY1" fmla="*/ 635459 h 752948"/>
                <a:gd name="connsiteX2" fmla="*/ 742559 w 1154470"/>
                <a:gd name="connsiteY2" fmla="*/ 734707 h 752948"/>
                <a:gd name="connsiteX3" fmla="*/ 1153483 w 1154470"/>
                <a:gd name="connsiteY3" fmla="*/ 367120 h 752948"/>
                <a:gd name="connsiteX4" fmla="*/ 882629 w 1154470"/>
                <a:gd name="connsiteY4" fmla="*/ 101490 h 752948"/>
                <a:gd name="connsiteX5" fmla="*/ 382323 w 1154470"/>
                <a:gd name="connsiteY5" fmla="*/ 24103 h 752948"/>
                <a:gd name="connsiteX6" fmla="*/ 33115 w 1154470"/>
                <a:gd name="connsiteY6" fmla="*/ 420131 h 752948"/>
                <a:gd name="connsiteX7" fmla="*/ 24409 w 1154470"/>
                <a:gd name="connsiteY7" fmla="*/ 466756 h 752948"/>
                <a:gd name="connsiteX8" fmla="*/ 14155 w 1154470"/>
                <a:gd name="connsiteY8" fmla="*/ 513381 h 75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4470" h="752948">
                  <a:moveTo>
                    <a:pt x="14155" y="513381"/>
                  </a:moveTo>
                  <a:cubicBezTo>
                    <a:pt x="82449" y="522668"/>
                    <a:pt x="130235" y="578966"/>
                    <a:pt x="202593" y="635459"/>
                  </a:cubicBezTo>
                  <a:cubicBezTo>
                    <a:pt x="325250" y="732193"/>
                    <a:pt x="531487" y="783848"/>
                    <a:pt x="742559" y="734707"/>
                  </a:cubicBezTo>
                  <a:cubicBezTo>
                    <a:pt x="936026" y="689630"/>
                    <a:pt x="1153483" y="515896"/>
                    <a:pt x="1153483" y="367120"/>
                  </a:cubicBezTo>
                  <a:cubicBezTo>
                    <a:pt x="1153483" y="262067"/>
                    <a:pt x="981684" y="151405"/>
                    <a:pt x="882629" y="101490"/>
                  </a:cubicBezTo>
                  <a:cubicBezTo>
                    <a:pt x="739656" y="29713"/>
                    <a:pt x="558571" y="-35871"/>
                    <a:pt x="382323" y="24103"/>
                  </a:cubicBezTo>
                  <a:cubicBezTo>
                    <a:pt x="94638" y="122772"/>
                    <a:pt x="113791" y="419743"/>
                    <a:pt x="33115" y="420131"/>
                  </a:cubicBezTo>
                  <a:cubicBezTo>
                    <a:pt x="-18928" y="420131"/>
                    <a:pt x="24409" y="466756"/>
                    <a:pt x="24409" y="466756"/>
                  </a:cubicBezTo>
                  <a:cubicBezTo>
                    <a:pt x="24409" y="466756"/>
                    <a:pt x="-25119" y="505836"/>
                    <a:pt x="14155" y="513381"/>
                  </a:cubicBezTo>
                  <a:close/>
                </a:path>
              </a:pathLst>
            </a:custGeom>
            <a:solidFill>
              <a:srgbClr val="FFC309"/>
            </a:solidFill>
            <a:ln w="19315" cap="flat">
              <a:noFill/>
              <a:prstDash val="solid"/>
              <a:miter/>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88E25E4B-86F7-078D-BC92-DF1765E7A1F3}"/>
                </a:ext>
              </a:extLst>
            </p:cNvPr>
            <p:cNvSpPr/>
            <p:nvPr/>
          </p:nvSpPr>
          <p:spPr>
            <a:xfrm>
              <a:off x="10149001" y="4454973"/>
              <a:ext cx="103434" cy="191145"/>
            </a:xfrm>
            <a:custGeom>
              <a:avLst/>
              <a:gdLst>
                <a:gd name="connsiteX0" fmla="*/ 83558 w 103434"/>
                <a:gd name="connsiteY0" fmla="*/ 628 h 191145"/>
                <a:gd name="connsiteX1" fmla="*/ 43703 w 103434"/>
                <a:gd name="connsiteY1" fmla="*/ 191774 h 191145"/>
                <a:gd name="connsiteX2" fmla="*/ -988 w 103434"/>
                <a:gd name="connsiteY2" fmla="*/ 153080 h 191145"/>
                <a:gd name="connsiteX3" fmla="*/ 83558 w 103434"/>
                <a:gd name="connsiteY3" fmla="*/ 628 h 191145"/>
              </a:gdLst>
              <a:ahLst/>
              <a:cxnLst>
                <a:cxn ang="0">
                  <a:pos x="connsiteX0" y="connsiteY0"/>
                </a:cxn>
                <a:cxn ang="0">
                  <a:pos x="connsiteX1" y="connsiteY1"/>
                </a:cxn>
                <a:cxn ang="0">
                  <a:pos x="connsiteX2" y="connsiteY2"/>
                </a:cxn>
                <a:cxn ang="0">
                  <a:pos x="connsiteX3" y="connsiteY3"/>
                </a:cxn>
              </a:cxnLst>
              <a:rect l="l" t="t" r="r" b="b"/>
              <a:pathLst>
                <a:path w="103434" h="191145">
                  <a:moveTo>
                    <a:pt x="83558" y="628"/>
                  </a:moveTo>
                  <a:cubicBezTo>
                    <a:pt x="83558" y="628"/>
                    <a:pt x="146048" y="122899"/>
                    <a:pt x="43703" y="191774"/>
                  </a:cubicBezTo>
                  <a:cubicBezTo>
                    <a:pt x="43703" y="191774"/>
                    <a:pt x="-988" y="166816"/>
                    <a:pt x="-988" y="153080"/>
                  </a:cubicBezTo>
                  <a:cubicBezTo>
                    <a:pt x="-988" y="139344"/>
                    <a:pt x="83558" y="628"/>
                    <a:pt x="83558" y="628"/>
                  </a:cubicBezTo>
                  <a:close/>
                </a:path>
              </a:pathLst>
            </a:custGeom>
            <a:solidFill>
              <a:srgbClr val="E6E6E6"/>
            </a:solidFill>
            <a:ln w="19315" cap="flat">
              <a:noFill/>
              <a:prstDash val="solid"/>
              <a:miter/>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B562A265-E2B5-E97A-FE36-751FAA8DF910}"/>
                </a:ext>
              </a:extLst>
            </p:cNvPr>
            <p:cNvSpPr/>
            <p:nvPr/>
          </p:nvSpPr>
          <p:spPr>
            <a:xfrm>
              <a:off x="10620094" y="4292073"/>
              <a:ext cx="168044" cy="651983"/>
            </a:xfrm>
            <a:custGeom>
              <a:avLst/>
              <a:gdLst>
                <a:gd name="connsiteX0" fmla="*/ -988 w 168044"/>
                <a:gd name="connsiteY0" fmla="*/ 652612 h 651983"/>
                <a:gd name="connsiteX1" fmla="*/ 109287 w 168044"/>
                <a:gd name="connsiteY1" fmla="*/ 605987 h 651983"/>
                <a:gd name="connsiteX2" fmla="*/ 147981 w 168044"/>
                <a:gd name="connsiteY2" fmla="*/ 57315 h 651983"/>
                <a:gd name="connsiteX3" fmla="*/ 99036 w 168044"/>
                <a:gd name="connsiteY3" fmla="*/ 30809 h 651983"/>
                <a:gd name="connsiteX4" fmla="*/ 35190 w 168044"/>
                <a:gd name="connsiteY4" fmla="*/ 628 h 651983"/>
                <a:gd name="connsiteX5" fmla="*/ -988 w 168044"/>
                <a:gd name="connsiteY5" fmla="*/ 652612 h 651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044" h="651983">
                  <a:moveTo>
                    <a:pt x="-988" y="652612"/>
                  </a:moveTo>
                  <a:cubicBezTo>
                    <a:pt x="37125" y="640481"/>
                    <a:pt x="74078" y="624870"/>
                    <a:pt x="109287" y="605987"/>
                  </a:cubicBezTo>
                  <a:cubicBezTo>
                    <a:pt x="195769" y="405168"/>
                    <a:pt x="163847" y="147083"/>
                    <a:pt x="147981" y="57315"/>
                  </a:cubicBezTo>
                  <a:cubicBezTo>
                    <a:pt x="130571" y="47254"/>
                    <a:pt x="113931" y="37968"/>
                    <a:pt x="99036" y="30809"/>
                  </a:cubicBezTo>
                  <a:cubicBezTo>
                    <a:pt x="78527" y="20556"/>
                    <a:pt x="57246" y="10301"/>
                    <a:pt x="35190" y="628"/>
                  </a:cubicBezTo>
                  <a:cubicBezTo>
                    <a:pt x="78721" y="238206"/>
                    <a:pt x="23583" y="538467"/>
                    <a:pt x="-988" y="652612"/>
                  </a:cubicBezTo>
                  <a:close/>
                </a:path>
              </a:pathLst>
            </a:custGeom>
            <a:solidFill>
              <a:srgbClr val="FF9501"/>
            </a:solidFill>
            <a:ln w="19315" cap="flat">
              <a:noFill/>
              <a:prstDash val="solid"/>
              <a:miter/>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1AB5EEA6-EB26-0F6B-CDB0-4B81B741E118}"/>
                </a:ext>
              </a:extLst>
            </p:cNvPr>
            <p:cNvSpPr/>
            <p:nvPr/>
          </p:nvSpPr>
          <p:spPr>
            <a:xfrm>
              <a:off x="10870246" y="4434852"/>
              <a:ext cx="121885" cy="365265"/>
            </a:xfrm>
            <a:custGeom>
              <a:avLst/>
              <a:gdLst>
                <a:gd name="connsiteX0" fmla="*/ -988 w 121885"/>
                <a:gd name="connsiteY0" fmla="*/ 365894 h 365265"/>
                <a:gd name="connsiteX1" fmla="*/ 120897 w 121885"/>
                <a:gd name="connsiteY1" fmla="*/ 153080 h 365265"/>
                <a:gd name="connsiteX2" fmla="*/ 24164 w 121885"/>
                <a:gd name="connsiteY2" fmla="*/ 628 h 365265"/>
                <a:gd name="connsiteX3" fmla="*/ -988 w 121885"/>
                <a:gd name="connsiteY3" fmla="*/ 365894 h 365265"/>
              </a:gdLst>
              <a:ahLst/>
              <a:cxnLst>
                <a:cxn ang="0">
                  <a:pos x="connsiteX0" y="connsiteY0"/>
                </a:cxn>
                <a:cxn ang="0">
                  <a:pos x="connsiteX1" y="connsiteY1"/>
                </a:cxn>
                <a:cxn ang="0">
                  <a:pos x="connsiteX2" y="connsiteY2"/>
                </a:cxn>
                <a:cxn ang="0">
                  <a:pos x="connsiteX3" y="connsiteY3"/>
                </a:cxn>
              </a:cxnLst>
              <a:rect l="l" t="t" r="r" b="b"/>
              <a:pathLst>
                <a:path w="121885" h="365265">
                  <a:moveTo>
                    <a:pt x="-988" y="365894"/>
                  </a:moveTo>
                  <a:cubicBezTo>
                    <a:pt x="71562" y="300502"/>
                    <a:pt x="120897" y="224083"/>
                    <a:pt x="120897" y="153080"/>
                  </a:cubicBezTo>
                  <a:cubicBezTo>
                    <a:pt x="120897" y="100844"/>
                    <a:pt x="78529" y="47448"/>
                    <a:pt x="24164" y="628"/>
                  </a:cubicBezTo>
                  <a:cubicBezTo>
                    <a:pt x="29001" y="122938"/>
                    <a:pt x="20489" y="245403"/>
                    <a:pt x="-988" y="365894"/>
                  </a:cubicBezTo>
                  <a:close/>
                </a:path>
              </a:pathLst>
            </a:custGeom>
            <a:solidFill>
              <a:srgbClr val="FF9501"/>
            </a:solidFill>
            <a:ln w="19315" cap="flat">
              <a:noFill/>
              <a:prstDash val="solid"/>
              <a:miter/>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C31D0A60-0FA6-40FE-FC41-EF544A1137ED}"/>
                </a:ext>
              </a:extLst>
            </p:cNvPr>
            <p:cNvSpPr/>
            <p:nvPr/>
          </p:nvSpPr>
          <p:spPr>
            <a:xfrm>
              <a:off x="10296037" y="4221623"/>
              <a:ext cx="198233" cy="751841"/>
            </a:xfrm>
            <a:custGeom>
              <a:avLst/>
              <a:gdLst>
                <a:gd name="connsiteX0" fmla="*/ -988 w 198233"/>
                <a:gd name="connsiteY0" fmla="*/ 742215 h 751841"/>
                <a:gd name="connsiteX1" fmla="*/ 102710 w 198233"/>
                <a:gd name="connsiteY1" fmla="*/ 752470 h 751841"/>
                <a:gd name="connsiteX2" fmla="*/ 102710 w 198233"/>
                <a:gd name="connsiteY2" fmla="*/ 752470 h 751841"/>
                <a:gd name="connsiteX3" fmla="*/ 157462 w 198233"/>
                <a:gd name="connsiteY3" fmla="*/ 8009 h 751841"/>
                <a:gd name="connsiteX4" fmla="*/ 31515 w 198233"/>
                <a:gd name="connsiteY4" fmla="*/ 2012 h 751841"/>
                <a:gd name="connsiteX5" fmla="*/ -988 w 198233"/>
                <a:gd name="connsiteY5" fmla="*/ 742215 h 75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233" h="751841">
                  <a:moveTo>
                    <a:pt x="-988" y="742215"/>
                  </a:moveTo>
                  <a:cubicBezTo>
                    <a:pt x="33256" y="748310"/>
                    <a:pt x="67886" y="751754"/>
                    <a:pt x="102710" y="752470"/>
                  </a:cubicBezTo>
                  <a:lnTo>
                    <a:pt x="102710" y="752470"/>
                  </a:lnTo>
                  <a:cubicBezTo>
                    <a:pt x="254581" y="529983"/>
                    <a:pt x="184354" y="132021"/>
                    <a:pt x="157462" y="8009"/>
                  </a:cubicBezTo>
                  <a:cubicBezTo>
                    <a:pt x="115866" y="967"/>
                    <a:pt x="73497" y="-1045"/>
                    <a:pt x="31515" y="2012"/>
                  </a:cubicBezTo>
                  <a:cubicBezTo>
                    <a:pt x="121477" y="370760"/>
                    <a:pt x="34030" y="651479"/>
                    <a:pt x="-988" y="742215"/>
                  </a:cubicBezTo>
                  <a:close/>
                </a:path>
              </a:pathLst>
            </a:custGeom>
            <a:solidFill>
              <a:srgbClr val="FF9501"/>
            </a:solidFill>
            <a:ln w="19315" cap="flat">
              <a:noFill/>
              <a:prstDash val="solid"/>
              <a:miter/>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16D7C888-2499-F9F5-E889-EBE101867C9F}"/>
                </a:ext>
              </a:extLst>
            </p:cNvPr>
            <p:cNvSpPr/>
            <p:nvPr/>
          </p:nvSpPr>
          <p:spPr>
            <a:xfrm>
              <a:off x="10459129" y="4593689"/>
              <a:ext cx="322315" cy="261978"/>
            </a:xfrm>
            <a:custGeom>
              <a:avLst/>
              <a:gdLst>
                <a:gd name="connsiteX0" fmla="*/ -988 w 322315"/>
                <a:gd name="connsiteY0" fmla="*/ 628 h 261978"/>
                <a:gd name="connsiteX1" fmla="*/ 151078 w 322315"/>
                <a:gd name="connsiteY1" fmla="*/ 252135 h 261978"/>
                <a:gd name="connsiteX2" fmla="*/ 273542 w 322315"/>
                <a:gd name="connsiteY2" fmla="*/ 164108 h 261978"/>
                <a:gd name="connsiteX3" fmla="*/ 321328 w 322315"/>
                <a:gd name="connsiteY3" fmla="*/ 9334 h 261978"/>
              </a:gdLst>
              <a:ahLst/>
              <a:cxnLst>
                <a:cxn ang="0">
                  <a:pos x="connsiteX0" y="connsiteY0"/>
                </a:cxn>
                <a:cxn ang="0">
                  <a:pos x="connsiteX1" y="connsiteY1"/>
                </a:cxn>
                <a:cxn ang="0">
                  <a:pos x="connsiteX2" y="connsiteY2"/>
                </a:cxn>
                <a:cxn ang="0">
                  <a:pos x="connsiteX3" y="connsiteY3"/>
                </a:cxn>
              </a:cxnLst>
              <a:rect l="l" t="t" r="r" b="b"/>
              <a:pathLst>
                <a:path w="322315" h="261978">
                  <a:moveTo>
                    <a:pt x="-988" y="628"/>
                  </a:moveTo>
                  <a:cubicBezTo>
                    <a:pt x="-988" y="628"/>
                    <a:pt x="20680" y="185582"/>
                    <a:pt x="151078" y="252135"/>
                  </a:cubicBezTo>
                  <a:cubicBezTo>
                    <a:pt x="233495" y="293923"/>
                    <a:pt x="271414" y="199513"/>
                    <a:pt x="273542" y="164108"/>
                  </a:cubicBezTo>
                  <a:cubicBezTo>
                    <a:pt x="276445" y="117482"/>
                    <a:pt x="316491" y="67374"/>
                    <a:pt x="321328" y="9334"/>
                  </a:cubicBezTo>
                  <a:close/>
                </a:path>
              </a:pathLst>
            </a:custGeom>
            <a:solidFill>
              <a:srgbClr val="F07D30">
                <a:alpha val="53000"/>
              </a:srgbClr>
            </a:solidFill>
            <a:ln w="19315" cap="flat">
              <a:noFill/>
              <a:prstDash val="solid"/>
              <a:miter/>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FB65F42E-7C88-3787-DFD3-48D04AD18F4D}"/>
                </a:ext>
              </a:extLst>
            </p:cNvPr>
            <p:cNvSpPr/>
            <p:nvPr/>
          </p:nvSpPr>
          <p:spPr>
            <a:xfrm>
              <a:off x="10011913" y="4394031"/>
              <a:ext cx="234704" cy="236609"/>
            </a:xfrm>
            <a:custGeom>
              <a:avLst/>
              <a:gdLst>
                <a:gd name="connsiteX0" fmla="*/ -874 w 234704"/>
                <a:gd name="connsiteY0" fmla="*/ 118644 h 236609"/>
                <a:gd name="connsiteX1" fmla="*/ 107468 w 234704"/>
                <a:gd name="connsiteY1" fmla="*/ 237122 h 236609"/>
                <a:gd name="connsiteX2" fmla="*/ 112498 w 234704"/>
                <a:gd name="connsiteY2" fmla="*/ 237238 h 236609"/>
                <a:gd name="connsiteX3" fmla="*/ 233608 w 234704"/>
                <a:gd name="connsiteY3" fmla="*/ 119223 h 236609"/>
                <a:gd name="connsiteX4" fmla="*/ 125266 w 234704"/>
                <a:gd name="connsiteY4" fmla="*/ 744 h 236609"/>
                <a:gd name="connsiteX5" fmla="*/ 120237 w 234704"/>
                <a:gd name="connsiteY5" fmla="*/ 628 h 236609"/>
                <a:gd name="connsiteX6" fmla="*/ -874 w 234704"/>
                <a:gd name="connsiteY6" fmla="*/ 118644 h 23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704" h="236609">
                  <a:moveTo>
                    <a:pt x="-874" y="118644"/>
                  </a:moveTo>
                  <a:cubicBezTo>
                    <a:pt x="-3660" y="181307"/>
                    <a:pt x="44881" y="234355"/>
                    <a:pt x="107468" y="237122"/>
                  </a:cubicBezTo>
                  <a:cubicBezTo>
                    <a:pt x="109209" y="237200"/>
                    <a:pt x="110756" y="237238"/>
                    <a:pt x="112498" y="237238"/>
                  </a:cubicBezTo>
                  <a:cubicBezTo>
                    <a:pt x="177890" y="236658"/>
                    <a:pt x="231287" y="184634"/>
                    <a:pt x="233608" y="119223"/>
                  </a:cubicBezTo>
                  <a:cubicBezTo>
                    <a:pt x="236317" y="56559"/>
                    <a:pt x="187757" y="3511"/>
                    <a:pt x="125266" y="744"/>
                  </a:cubicBezTo>
                  <a:cubicBezTo>
                    <a:pt x="123526" y="667"/>
                    <a:pt x="121978" y="628"/>
                    <a:pt x="120237" y="628"/>
                  </a:cubicBezTo>
                  <a:cubicBezTo>
                    <a:pt x="54786" y="1209"/>
                    <a:pt x="1409" y="53232"/>
                    <a:pt x="-874" y="118644"/>
                  </a:cubicBezTo>
                  <a:close/>
                </a:path>
              </a:pathLst>
            </a:custGeom>
            <a:solidFill>
              <a:srgbClr val="FFFFFF"/>
            </a:solidFill>
            <a:ln w="19315" cap="flat">
              <a:noFill/>
              <a:prstDash val="solid"/>
              <a:miter/>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D45FDB0D-EBE4-B1C5-9D0F-6BEB7840D6A7}"/>
                </a:ext>
              </a:extLst>
            </p:cNvPr>
            <p:cNvSpPr/>
            <p:nvPr/>
          </p:nvSpPr>
          <p:spPr>
            <a:xfrm>
              <a:off x="10011965" y="4394612"/>
              <a:ext cx="234737" cy="171991"/>
            </a:xfrm>
            <a:custGeom>
              <a:avLst/>
              <a:gdLst>
                <a:gd name="connsiteX0" fmla="*/ 231235 w 234737"/>
                <a:gd name="connsiteY0" fmla="*/ 123673 h 171991"/>
                <a:gd name="connsiteX1" fmla="*/ 124634 w 234737"/>
                <a:gd name="connsiteY1" fmla="*/ 7689 h 171991"/>
                <a:gd name="connsiteX2" fmla="*/ 119991 w 234737"/>
                <a:gd name="connsiteY2" fmla="*/ 7593 h 171991"/>
                <a:gd name="connsiteX3" fmla="*/ 1202 w 234737"/>
                <a:gd name="connsiteY3" fmla="*/ 123673 h 171991"/>
                <a:gd name="connsiteX4" fmla="*/ 10102 w 234737"/>
                <a:gd name="connsiteY4" fmla="*/ 172233 h 171991"/>
                <a:gd name="connsiteX5" fmla="*/ -926 w 234737"/>
                <a:gd name="connsiteY5" fmla="*/ 118642 h 171991"/>
                <a:gd name="connsiteX6" fmla="*/ 120185 w 234737"/>
                <a:gd name="connsiteY6" fmla="*/ 628 h 171991"/>
                <a:gd name="connsiteX7" fmla="*/ 233750 w 234737"/>
                <a:gd name="connsiteY7" fmla="*/ 114270 h 171991"/>
                <a:gd name="connsiteX8" fmla="*/ 233556 w 234737"/>
                <a:gd name="connsiteY8" fmla="*/ 119223 h 171991"/>
                <a:gd name="connsiteX9" fmla="*/ 219046 w 234737"/>
                <a:gd name="connsiteY9" fmla="*/ 172619 h 171991"/>
                <a:gd name="connsiteX10" fmla="*/ 231235 w 234737"/>
                <a:gd name="connsiteY10" fmla="*/ 123673 h 17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37" h="171991">
                  <a:moveTo>
                    <a:pt x="231235" y="123673"/>
                  </a:moveTo>
                  <a:cubicBezTo>
                    <a:pt x="233750" y="62189"/>
                    <a:pt x="185963" y="10263"/>
                    <a:pt x="124634" y="7689"/>
                  </a:cubicBezTo>
                  <a:cubicBezTo>
                    <a:pt x="123086" y="7632"/>
                    <a:pt x="121538" y="7593"/>
                    <a:pt x="119991" y="7593"/>
                  </a:cubicBezTo>
                  <a:cubicBezTo>
                    <a:pt x="55721" y="8289"/>
                    <a:pt x="3369" y="59442"/>
                    <a:pt x="1202" y="123673"/>
                  </a:cubicBezTo>
                  <a:cubicBezTo>
                    <a:pt x="544" y="140311"/>
                    <a:pt x="3581" y="156911"/>
                    <a:pt x="10102" y="172233"/>
                  </a:cubicBezTo>
                  <a:cubicBezTo>
                    <a:pt x="2247" y="155499"/>
                    <a:pt x="-1526" y="137119"/>
                    <a:pt x="-926" y="118642"/>
                  </a:cubicBezTo>
                  <a:cubicBezTo>
                    <a:pt x="1357" y="53232"/>
                    <a:pt x="54734" y="1208"/>
                    <a:pt x="120185" y="628"/>
                  </a:cubicBezTo>
                  <a:cubicBezTo>
                    <a:pt x="182868" y="666"/>
                    <a:pt x="233750" y="51548"/>
                    <a:pt x="233750" y="114270"/>
                  </a:cubicBezTo>
                  <a:cubicBezTo>
                    <a:pt x="233750" y="115934"/>
                    <a:pt x="233556" y="117579"/>
                    <a:pt x="233556" y="119223"/>
                  </a:cubicBezTo>
                  <a:cubicBezTo>
                    <a:pt x="232975" y="137912"/>
                    <a:pt x="227945" y="156194"/>
                    <a:pt x="219046" y="172619"/>
                  </a:cubicBezTo>
                  <a:cubicBezTo>
                    <a:pt x="226591" y="157394"/>
                    <a:pt x="230847" y="140678"/>
                    <a:pt x="231235" y="123673"/>
                  </a:cubicBezTo>
                  <a:close/>
                </a:path>
              </a:pathLst>
            </a:custGeom>
            <a:solidFill>
              <a:srgbClr val="0C4257"/>
            </a:solidFill>
            <a:ln w="19315" cap="flat">
              <a:noFill/>
              <a:prstDash val="solid"/>
              <a:miter/>
            </a:ln>
          </p:spPr>
          <p:txBody>
            <a:bodyPr rtlCol="0" anchor="ct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D5BDBB7B-D8D5-3E91-BF79-AF1A01F0540F}"/>
                </a:ext>
              </a:extLst>
            </p:cNvPr>
            <p:cNvSpPr/>
            <p:nvPr/>
          </p:nvSpPr>
          <p:spPr>
            <a:xfrm>
              <a:off x="10036539" y="4433491"/>
              <a:ext cx="179654" cy="178004"/>
            </a:xfrm>
            <a:custGeom>
              <a:avLst/>
              <a:gdLst>
                <a:gd name="connsiteX0" fmla="*/ -930 w 179654"/>
                <a:gd name="connsiteY0" fmla="*/ 89437 h 178004"/>
                <a:gd name="connsiteX1" fmla="*/ 82068 w 179654"/>
                <a:gd name="connsiteY1" fmla="*/ 178567 h 178004"/>
                <a:gd name="connsiteX2" fmla="*/ 85937 w 179654"/>
                <a:gd name="connsiteY2" fmla="*/ 178625 h 178004"/>
                <a:gd name="connsiteX3" fmla="*/ 178608 w 179654"/>
                <a:gd name="connsiteY3" fmla="*/ 89824 h 178004"/>
                <a:gd name="connsiteX4" fmla="*/ 95997 w 179654"/>
                <a:gd name="connsiteY4" fmla="*/ 694 h 178004"/>
                <a:gd name="connsiteX5" fmla="*/ 91935 w 179654"/>
                <a:gd name="connsiteY5" fmla="*/ 635 h 178004"/>
                <a:gd name="connsiteX6" fmla="*/ -930 w 179654"/>
                <a:gd name="connsiteY6" fmla="*/ 89437 h 17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654" h="178004">
                  <a:moveTo>
                    <a:pt x="-930" y="89437"/>
                  </a:moveTo>
                  <a:cubicBezTo>
                    <a:pt x="-2652" y="136952"/>
                    <a:pt x="34495" y="176864"/>
                    <a:pt x="82068" y="178567"/>
                  </a:cubicBezTo>
                  <a:cubicBezTo>
                    <a:pt x="83229" y="178625"/>
                    <a:pt x="84583" y="178645"/>
                    <a:pt x="85937" y="178625"/>
                  </a:cubicBezTo>
                  <a:cubicBezTo>
                    <a:pt x="135657" y="178761"/>
                    <a:pt x="176674" y="139525"/>
                    <a:pt x="178608" y="89824"/>
                  </a:cubicBezTo>
                  <a:cubicBezTo>
                    <a:pt x="180348" y="42425"/>
                    <a:pt x="143397" y="2513"/>
                    <a:pt x="95997" y="694"/>
                  </a:cubicBezTo>
                  <a:cubicBezTo>
                    <a:pt x="94642" y="635"/>
                    <a:pt x="93288" y="616"/>
                    <a:pt x="91935" y="635"/>
                  </a:cubicBezTo>
                  <a:cubicBezTo>
                    <a:pt x="42214" y="597"/>
                    <a:pt x="1237" y="39736"/>
                    <a:pt x="-930" y="89437"/>
                  </a:cubicBezTo>
                  <a:close/>
                </a:path>
              </a:pathLst>
            </a:custGeom>
            <a:solidFill>
              <a:srgbClr val="84E0E0"/>
            </a:solidFill>
            <a:ln w="19315" cap="flat">
              <a:noFill/>
              <a:prstDash val="solid"/>
              <a:miter/>
            </a:ln>
          </p:spPr>
          <p:txBody>
            <a:bodyPr rtlCol="0" anchor="ct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E4968F3F-3842-1622-4697-1A10C3C38F47}"/>
                </a:ext>
              </a:extLst>
            </p:cNvPr>
            <p:cNvSpPr/>
            <p:nvPr/>
          </p:nvSpPr>
          <p:spPr>
            <a:xfrm>
              <a:off x="10062839" y="4465808"/>
              <a:ext cx="126679" cy="129429"/>
            </a:xfrm>
            <a:custGeom>
              <a:avLst/>
              <a:gdLst>
                <a:gd name="connsiteX0" fmla="*/ -918 w 126679"/>
                <a:gd name="connsiteY0" fmla="*/ 65245 h 129429"/>
                <a:gd name="connsiteX1" fmla="*/ 58089 w 126679"/>
                <a:gd name="connsiteY1" fmla="*/ 130000 h 129429"/>
                <a:gd name="connsiteX2" fmla="*/ 60217 w 126679"/>
                <a:gd name="connsiteY2" fmla="*/ 130058 h 129429"/>
                <a:gd name="connsiteX3" fmla="*/ 125609 w 126679"/>
                <a:gd name="connsiteY3" fmla="*/ 65439 h 129429"/>
                <a:gd name="connsiteX4" fmla="*/ 67375 w 126679"/>
                <a:gd name="connsiteY4" fmla="*/ 705 h 129429"/>
                <a:gd name="connsiteX5" fmla="*/ 64474 w 126679"/>
                <a:gd name="connsiteY5" fmla="*/ 628 h 129429"/>
                <a:gd name="connsiteX6" fmla="*/ -918 w 126679"/>
                <a:gd name="connsiteY6" fmla="*/ 65245 h 12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79" h="129429">
                  <a:moveTo>
                    <a:pt x="-918" y="65245"/>
                  </a:moveTo>
                  <a:cubicBezTo>
                    <a:pt x="-2524" y="99393"/>
                    <a:pt x="23845" y="128394"/>
                    <a:pt x="58089" y="130000"/>
                  </a:cubicBezTo>
                  <a:cubicBezTo>
                    <a:pt x="58669" y="130019"/>
                    <a:pt x="59443" y="130058"/>
                    <a:pt x="60217" y="130058"/>
                  </a:cubicBezTo>
                  <a:cubicBezTo>
                    <a:pt x="95815" y="129555"/>
                    <a:pt x="124642" y="101038"/>
                    <a:pt x="125609" y="65439"/>
                  </a:cubicBezTo>
                  <a:cubicBezTo>
                    <a:pt x="127351" y="31506"/>
                    <a:pt x="101425" y="2523"/>
                    <a:pt x="67375" y="705"/>
                  </a:cubicBezTo>
                  <a:cubicBezTo>
                    <a:pt x="66408" y="667"/>
                    <a:pt x="65441" y="628"/>
                    <a:pt x="64474" y="628"/>
                  </a:cubicBezTo>
                  <a:cubicBezTo>
                    <a:pt x="28875" y="1228"/>
                    <a:pt x="107" y="29687"/>
                    <a:pt x="-918" y="65245"/>
                  </a:cubicBezTo>
                  <a:close/>
                </a:path>
              </a:pathLst>
            </a:custGeom>
            <a:solidFill>
              <a:srgbClr val="0C4257"/>
            </a:solidFill>
            <a:ln w="19315" cap="flat">
              <a:noFill/>
              <a:prstDash val="solid"/>
              <a:miter/>
            </a:ln>
          </p:spPr>
          <p:txBody>
            <a:bodyPr rtlCol="0" anchor="ct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9E6890EC-6B7F-B46A-C0FF-66CDD21E765C}"/>
                </a:ext>
              </a:extLst>
            </p:cNvPr>
            <p:cNvSpPr/>
            <p:nvPr/>
          </p:nvSpPr>
          <p:spPr>
            <a:xfrm>
              <a:off x="10144745" y="4465765"/>
              <a:ext cx="40435" cy="41499"/>
            </a:xfrm>
            <a:custGeom>
              <a:avLst/>
              <a:gdLst>
                <a:gd name="connsiteX0" fmla="*/ -988 w 40435"/>
                <a:gd name="connsiteY0" fmla="*/ 20211 h 41499"/>
                <a:gd name="connsiteX1" fmla="*/ 20101 w 40435"/>
                <a:gd name="connsiteY1" fmla="*/ 42072 h 41499"/>
                <a:gd name="connsiteX2" fmla="*/ 39447 w 40435"/>
                <a:gd name="connsiteY2" fmla="*/ 25550 h 41499"/>
                <a:gd name="connsiteX3" fmla="*/ 39447 w 40435"/>
                <a:gd name="connsiteY3" fmla="*/ 22726 h 41499"/>
                <a:gd name="connsiteX4" fmla="*/ 18359 w 40435"/>
                <a:gd name="connsiteY4" fmla="*/ 670 h 41499"/>
                <a:gd name="connsiteX5" fmla="*/ -988 w 40435"/>
                <a:gd name="connsiteY5" fmla="*/ 17599 h 41499"/>
                <a:gd name="connsiteX6" fmla="*/ -988 w 40435"/>
                <a:gd name="connsiteY6" fmla="*/ 20211 h 41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435" h="41499">
                  <a:moveTo>
                    <a:pt x="-988" y="20211"/>
                  </a:moveTo>
                  <a:cubicBezTo>
                    <a:pt x="-408" y="31721"/>
                    <a:pt x="8686" y="41027"/>
                    <a:pt x="20101" y="42072"/>
                  </a:cubicBezTo>
                  <a:cubicBezTo>
                    <a:pt x="29966" y="42846"/>
                    <a:pt x="38673" y="35455"/>
                    <a:pt x="39447" y="25550"/>
                  </a:cubicBezTo>
                  <a:cubicBezTo>
                    <a:pt x="39447" y="24602"/>
                    <a:pt x="39447" y="23654"/>
                    <a:pt x="39447" y="22726"/>
                  </a:cubicBezTo>
                  <a:cubicBezTo>
                    <a:pt x="38866" y="11137"/>
                    <a:pt x="29966" y="1714"/>
                    <a:pt x="18359" y="670"/>
                  </a:cubicBezTo>
                  <a:cubicBezTo>
                    <a:pt x="8298" y="-8"/>
                    <a:pt x="-408" y="7577"/>
                    <a:pt x="-988" y="17599"/>
                  </a:cubicBezTo>
                  <a:cubicBezTo>
                    <a:pt x="-988" y="18469"/>
                    <a:pt x="-988" y="19339"/>
                    <a:pt x="-988" y="20211"/>
                  </a:cubicBezTo>
                  <a:close/>
                </a:path>
              </a:pathLst>
            </a:custGeom>
            <a:solidFill>
              <a:srgbClr val="FFFFFF"/>
            </a:solidFill>
            <a:ln w="19315" cap="flat">
              <a:noFill/>
              <a:prstDash val="solid"/>
              <a:miter/>
            </a:ln>
          </p:spPr>
          <p:txBody>
            <a:bodyPr rtlCol="0" anchor="ct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6B00AAFC-73C4-9A3A-15D8-84438C52C2B7}"/>
                </a:ext>
              </a:extLst>
            </p:cNvPr>
            <p:cNvSpPr/>
            <p:nvPr/>
          </p:nvSpPr>
          <p:spPr>
            <a:xfrm>
              <a:off x="10113016" y="4530562"/>
              <a:ext cx="20121" cy="20038"/>
            </a:xfrm>
            <a:custGeom>
              <a:avLst/>
              <a:gdLst>
                <a:gd name="connsiteX0" fmla="*/ -988 w 20121"/>
                <a:gd name="connsiteY0" fmla="*/ 9971 h 20038"/>
                <a:gd name="connsiteX1" fmla="*/ 9267 w 20121"/>
                <a:gd name="connsiteY1" fmla="*/ 20612 h 20038"/>
                <a:gd name="connsiteX2" fmla="*/ 19134 w 20121"/>
                <a:gd name="connsiteY2" fmla="*/ 12737 h 20038"/>
                <a:gd name="connsiteX3" fmla="*/ 19134 w 20121"/>
                <a:gd name="connsiteY3" fmla="*/ 11325 h 20038"/>
                <a:gd name="connsiteX4" fmla="*/ 8686 w 20121"/>
                <a:gd name="connsiteY4" fmla="*/ 685 h 20038"/>
                <a:gd name="connsiteX5" fmla="*/ -988 w 20121"/>
                <a:gd name="connsiteY5" fmla="*/ 8346 h 20038"/>
                <a:gd name="connsiteX6" fmla="*/ -988 w 20121"/>
                <a:gd name="connsiteY6" fmla="*/ 9971 h 20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1" h="20038">
                  <a:moveTo>
                    <a:pt x="-988" y="9971"/>
                  </a:moveTo>
                  <a:cubicBezTo>
                    <a:pt x="-600" y="15543"/>
                    <a:pt x="3655" y="20051"/>
                    <a:pt x="9267" y="20612"/>
                  </a:cubicBezTo>
                  <a:cubicBezTo>
                    <a:pt x="14103" y="21153"/>
                    <a:pt x="18553" y="17633"/>
                    <a:pt x="19134" y="12737"/>
                  </a:cubicBezTo>
                  <a:cubicBezTo>
                    <a:pt x="19134" y="12273"/>
                    <a:pt x="19134" y="11790"/>
                    <a:pt x="19134" y="11325"/>
                  </a:cubicBezTo>
                  <a:cubicBezTo>
                    <a:pt x="18746" y="5676"/>
                    <a:pt x="14297" y="1149"/>
                    <a:pt x="8686" y="685"/>
                  </a:cubicBezTo>
                  <a:cubicBezTo>
                    <a:pt x="3849" y="143"/>
                    <a:pt x="-407" y="3567"/>
                    <a:pt x="-988" y="8346"/>
                  </a:cubicBezTo>
                  <a:cubicBezTo>
                    <a:pt x="-988" y="8888"/>
                    <a:pt x="-988" y="9430"/>
                    <a:pt x="-988" y="9971"/>
                  </a:cubicBezTo>
                  <a:close/>
                </a:path>
              </a:pathLst>
            </a:custGeom>
            <a:solidFill>
              <a:srgbClr val="FFFFFF"/>
            </a:solidFill>
            <a:ln w="19315" cap="flat">
              <a:noFill/>
              <a:prstDash val="solid"/>
              <a:miter/>
            </a:ln>
          </p:spPr>
          <p:txBody>
            <a:bodyPr rtlCol="0" anchor="ct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1C3A09B8-0545-F6B9-5E2E-C2EA8437D4E1}"/>
                </a:ext>
              </a:extLst>
            </p:cNvPr>
            <p:cNvSpPr/>
            <p:nvPr/>
          </p:nvSpPr>
          <p:spPr>
            <a:xfrm>
              <a:off x="9994421" y="4562851"/>
              <a:ext cx="199418" cy="95667"/>
            </a:xfrm>
            <a:custGeom>
              <a:avLst/>
              <a:gdLst>
                <a:gd name="connsiteX0" fmla="*/ 198283 w 199418"/>
                <a:gd name="connsiteY0" fmla="*/ 83896 h 95667"/>
                <a:gd name="connsiteX1" fmla="*/ 116447 w 199418"/>
                <a:gd name="connsiteY1" fmla="*/ 8444 h 95667"/>
                <a:gd name="connsiteX2" fmla="*/ -988 w 199418"/>
                <a:gd name="connsiteY2" fmla="*/ 44428 h 95667"/>
                <a:gd name="connsiteX3" fmla="*/ 198283 w 199418"/>
                <a:gd name="connsiteY3" fmla="*/ 83896 h 95667"/>
              </a:gdLst>
              <a:ahLst/>
              <a:cxnLst>
                <a:cxn ang="0">
                  <a:pos x="connsiteX0" y="connsiteY0"/>
                </a:cxn>
                <a:cxn ang="0">
                  <a:pos x="connsiteX1" y="connsiteY1"/>
                </a:cxn>
                <a:cxn ang="0">
                  <a:pos x="connsiteX2" y="connsiteY2"/>
                </a:cxn>
                <a:cxn ang="0">
                  <a:pos x="connsiteX3" y="connsiteY3"/>
                </a:cxn>
              </a:cxnLst>
              <a:rect l="l" t="t" r="r" b="b"/>
              <a:pathLst>
                <a:path w="199418" h="95667">
                  <a:moveTo>
                    <a:pt x="198283" y="83896"/>
                  </a:moveTo>
                  <a:cubicBezTo>
                    <a:pt x="198283" y="83896"/>
                    <a:pt x="205635" y="38431"/>
                    <a:pt x="116447" y="8444"/>
                  </a:cubicBezTo>
                  <a:cubicBezTo>
                    <a:pt x="27259" y="-21543"/>
                    <a:pt x="-988" y="44428"/>
                    <a:pt x="-988" y="44428"/>
                  </a:cubicBezTo>
                  <a:cubicBezTo>
                    <a:pt x="-988" y="44428"/>
                    <a:pt x="124380" y="126845"/>
                    <a:pt x="198283" y="83896"/>
                  </a:cubicBezTo>
                  <a:close/>
                </a:path>
              </a:pathLst>
            </a:custGeom>
            <a:solidFill>
              <a:srgbClr val="FFC309"/>
            </a:solidFill>
            <a:ln w="19315" cap="flat">
              <a:noFill/>
              <a:prstDash val="solid"/>
              <a:miter/>
            </a:ln>
          </p:spPr>
          <p:txBody>
            <a:bodyPr rtlCol="0" anchor="ct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71B8AC4A-FC16-FEEA-1F51-7029FEF628D5}"/>
                </a:ext>
              </a:extLst>
            </p:cNvPr>
            <p:cNvSpPr/>
            <p:nvPr/>
          </p:nvSpPr>
          <p:spPr>
            <a:xfrm>
              <a:off x="10457847" y="4352722"/>
              <a:ext cx="325182" cy="462754"/>
            </a:xfrm>
            <a:custGeom>
              <a:avLst/>
              <a:gdLst>
                <a:gd name="connsiteX0" fmla="*/ 138816 w 325182"/>
                <a:gd name="connsiteY0" fmla="*/ 444348 h 462754"/>
                <a:gd name="connsiteX1" fmla="*/ 170933 w 325182"/>
                <a:gd name="connsiteY1" fmla="*/ 462340 h 462754"/>
                <a:gd name="connsiteX2" fmla="*/ 287013 w 325182"/>
                <a:gd name="connsiteY2" fmla="*/ 307567 h 462754"/>
                <a:gd name="connsiteX3" fmla="*/ 264183 w 325182"/>
                <a:gd name="connsiteY3" fmla="*/ 58962 h 462754"/>
                <a:gd name="connsiteX4" fmla="*/ 225489 w 325182"/>
                <a:gd name="connsiteY4" fmla="*/ 922 h 462754"/>
                <a:gd name="connsiteX5" fmla="*/ 206143 w 325182"/>
                <a:gd name="connsiteY5" fmla="*/ 5371 h 462754"/>
                <a:gd name="connsiteX6" fmla="*/ 84841 w 325182"/>
                <a:gd name="connsiteY6" fmla="*/ 74633 h 462754"/>
                <a:gd name="connsiteX7" fmla="*/ 44985 w 325182"/>
                <a:gd name="connsiteY7" fmla="*/ 338135 h 462754"/>
                <a:gd name="connsiteX8" fmla="*/ 138816 w 325182"/>
                <a:gd name="connsiteY8" fmla="*/ 444348 h 462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5182" h="462754">
                  <a:moveTo>
                    <a:pt x="138816" y="444348"/>
                  </a:moveTo>
                  <a:cubicBezTo>
                    <a:pt x="148102" y="452551"/>
                    <a:pt x="159131" y="458703"/>
                    <a:pt x="170933" y="462340"/>
                  </a:cubicBezTo>
                  <a:cubicBezTo>
                    <a:pt x="222974" y="474916"/>
                    <a:pt x="225877" y="370831"/>
                    <a:pt x="287013" y="307567"/>
                  </a:cubicBezTo>
                  <a:cubicBezTo>
                    <a:pt x="390130" y="199999"/>
                    <a:pt x="243870" y="183555"/>
                    <a:pt x="264183" y="58962"/>
                  </a:cubicBezTo>
                  <a:cubicBezTo>
                    <a:pt x="271922" y="11562"/>
                    <a:pt x="253543" y="-1593"/>
                    <a:pt x="225489" y="922"/>
                  </a:cubicBezTo>
                  <a:cubicBezTo>
                    <a:pt x="218912" y="1850"/>
                    <a:pt x="212528" y="3340"/>
                    <a:pt x="206143" y="5371"/>
                  </a:cubicBezTo>
                  <a:cubicBezTo>
                    <a:pt x="162806" y="22784"/>
                    <a:pt x="121985" y="46097"/>
                    <a:pt x="84841" y="74633"/>
                  </a:cubicBezTo>
                  <a:cubicBezTo>
                    <a:pt x="84841" y="74633"/>
                    <a:pt x="-78059" y="176590"/>
                    <a:pt x="44985" y="338135"/>
                  </a:cubicBezTo>
                  <a:cubicBezTo>
                    <a:pt x="72071" y="376964"/>
                    <a:pt x="103606" y="412581"/>
                    <a:pt x="138816" y="444348"/>
                  </a:cubicBezTo>
                  <a:close/>
                </a:path>
              </a:pathLst>
            </a:custGeom>
            <a:solidFill>
              <a:srgbClr val="FFC309"/>
            </a:solidFill>
            <a:ln w="19315" cap="flat">
              <a:noFill/>
              <a:prstDash val="solid"/>
              <a:miter/>
            </a:ln>
          </p:spPr>
          <p:txBody>
            <a:bodyPr rtlCol="0" anchor="ct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624DEE0D-9345-3194-7DE1-BB328DB003E6}"/>
                </a:ext>
              </a:extLst>
            </p:cNvPr>
            <p:cNvSpPr/>
            <p:nvPr/>
          </p:nvSpPr>
          <p:spPr>
            <a:xfrm>
              <a:off x="10458620" y="4358434"/>
              <a:ext cx="267142" cy="438008"/>
            </a:xfrm>
            <a:custGeom>
              <a:avLst/>
              <a:gdLst>
                <a:gd name="connsiteX0" fmla="*/ 138043 w 267142"/>
                <a:gd name="connsiteY0" fmla="*/ 438636 h 438008"/>
                <a:gd name="connsiteX1" fmla="*/ 228974 w 267142"/>
                <a:gd name="connsiteY1" fmla="*/ 287926 h 438008"/>
                <a:gd name="connsiteX2" fmla="*/ 206144 w 267142"/>
                <a:gd name="connsiteY2" fmla="*/ 39322 h 438008"/>
                <a:gd name="connsiteX3" fmla="*/ 206144 w 267142"/>
                <a:gd name="connsiteY3" fmla="*/ 628 h 438008"/>
                <a:gd name="connsiteX4" fmla="*/ 84840 w 267142"/>
                <a:gd name="connsiteY4" fmla="*/ 69888 h 438008"/>
                <a:gd name="connsiteX5" fmla="*/ 44986 w 267142"/>
                <a:gd name="connsiteY5" fmla="*/ 333390 h 438008"/>
                <a:gd name="connsiteX6" fmla="*/ 138043 w 267142"/>
                <a:gd name="connsiteY6" fmla="*/ 438636 h 438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142" h="438008">
                  <a:moveTo>
                    <a:pt x="138043" y="438636"/>
                  </a:moveTo>
                  <a:cubicBezTo>
                    <a:pt x="168419" y="417935"/>
                    <a:pt x="179445" y="339581"/>
                    <a:pt x="228974" y="287926"/>
                  </a:cubicBezTo>
                  <a:cubicBezTo>
                    <a:pt x="332091" y="180358"/>
                    <a:pt x="185829" y="163914"/>
                    <a:pt x="206144" y="39322"/>
                  </a:cubicBezTo>
                  <a:cubicBezTo>
                    <a:pt x="209240" y="26610"/>
                    <a:pt x="209240" y="13339"/>
                    <a:pt x="206144" y="628"/>
                  </a:cubicBezTo>
                  <a:cubicBezTo>
                    <a:pt x="162808" y="18039"/>
                    <a:pt x="121986" y="41353"/>
                    <a:pt x="84840" y="69888"/>
                  </a:cubicBezTo>
                  <a:cubicBezTo>
                    <a:pt x="84840" y="69888"/>
                    <a:pt x="-78059" y="171846"/>
                    <a:pt x="44986" y="333390"/>
                  </a:cubicBezTo>
                  <a:cubicBezTo>
                    <a:pt x="72071" y="371832"/>
                    <a:pt x="103221" y="407140"/>
                    <a:pt x="138043" y="438636"/>
                  </a:cubicBezTo>
                  <a:close/>
                </a:path>
              </a:pathLst>
            </a:custGeom>
            <a:solidFill>
              <a:srgbClr val="FF9501"/>
            </a:solidFill>
            <a:ln w="19315" cap="flat">
              <a:noFill/>
              <a:prstDash val="solid"/>
              <a:miter/>
            </a:ln>
          </p:spPr>
          <p:txBody>
            <a:bodyPr rtlCol="0" anchor="ctr"/>
            <a:lstStyle/>
            <a:p>
              <a:endParaRPr lang="zh-CN" altLang="en-US">
                <a:cs typeface="+mn-ea"/>
                <a:sym typeface="+mn-lt"/>
              </a:endParaRPr>
            </a:p>
          </p:txBody>
        </p:sp>
      </p:grpSp>
    </p:spTree>
    <p:extLst>
      <p:ext uri="{BB962C8B-B14F-4D97-AF65-F5344CB8AC3E}">
        <p14:creationId xmlns:p14="http://schemas.microsoft.com/office/powerpoint/2010/main" val="98997979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2</a:t>
            </a:fld>
            <a:endParaRPr lang="en-US" dirty="0">
              <a:cs typeface="+mn-ea"/>
              <a:sym typeface="+mn-lt"/>
            </a:endParaRPr>
          </a:p>
        </p:txBody>
      </p:sp>
      <p:grpSp>
        <p:nvGrpSpPr>
          <p:cNvPr id="39" name="组合 38">
            <a:extLst>
              <a:ext uri="{FF2B5EF4-FFF2-40B4-BE49-F238E27FC236}">
                <a16:creationId xmlns:a16="http://schemas.microsoft.com/office/drawing/2014/main" id="{052C5824-72EA-1146-5176-5A4AFFB71440}"/>
              </a:ext>
            </a:extLst>
          </p:cNvPr>
          <p:cNvGrpSpPr/>
          <p:nvPr/>
        </p:nvGrpSpPr>
        <p:grpSpPr>
          <a:xfrm>
            <a:off x="795625" y="1263845"/>
            <a:ext cx="10723275" cy="4603555"/>
            <a:chOff x="795625" y="1263845"/>
            <a:chExt cx="10723275" cy="4603555"/>
          </a:xfrm>
        </p:grpSpPr>
        <p:sp>
          <p:nvSpPr>
            <p:cNvPr id="3" name="文本框 2">
              <a:extLst>
                <a:ext uri="{FF2B5EF4-FFF2-40B4-BE49-F238E27FC236}">
                  <a16:creationId xmlns:a16="http://schemas.microsoft.com/office/drawing/2014/main" id="{42077D2D-D855-F2E9-4235-F2836FD4A7EC}"/>
                </a:ext>
              </a:extLst>
            </p:cNvPr>
            <p:cNvSpPr txBox="1">
              <a:spLocks/>
            </p:cNvSpPr>
            <p:nvPr/>
          </p:nvSpPr>
          <p:spPr>
            <a:xfrm>
              <a:off x="795625" y="1263845"/>
              <a:ext cx="5232400" cy="1089529"/>
            </a:xfrm>
            <a:prstGeom prst="rect">
              <a:avLst/>
            </a:prstGeom>
          </p:spPr>
          <p:txBody>
            <a:bodyPr wrap="square">
              <a:spAutoFit/>
            </a:bodyPr>
            <a:lstStyle>
              <a:lvl1pPr algn="l" defTabSz="914400" rtl="0" eaLnBrk="1" latinLnBrk="0" hangingPunct="1">
                <a:lnSpc>
                  <a:spcPct val="90000"/>
                </a:lnSpc>
                <a:spcBef>
                  <a:spcPct val="0"/>
                </a:spcBef>
                <a:buNone/>
                <a:defRPr lang="zh-CN" altLang="en-US" sz="2800" b="1" kern="1200">
                  <a:solidFill>
                    <a:schemeClr val="tx1"/>
                  </a:solidFill>
                  <a:latin typeface="+mj-lt"/>
                  <a:ea typeface="+mj-ea"/>
                  <a:cs typeface="+mj-cs"/>
                </a:defRPr>
              </a:lvl1pPr>
            </a:lstStyle>
            <a:p>
              <a:r>
                <a:rPr lang="zh-CN" altLang="en-US" sz="7200" dirty="0">
                  <a:latin typeface="+mn-lt"/>
                  <a:ea typeface="+mn-ea"/>
                  <a:cs typeface="+mn-ea"/>
                  <a:sym typeface="+mn-lt"/>
                </a:rPr>
                <a:t>目录</a:t>
              </a:r>
            </a:p>
          </p:txBody>
        </p:sp>
        <p:grpSp>
          <p:nvGrpSpPr>
            <p:cNvPr id="38" name="组合 37">
              <a:extLst>
                <a:ext uri="{FF2B5EF4-FFF2-40B4-BE49-F238E27FC236}">
                  <a16:creationId xmlns:a16="http://schemas.microsoft.com/office/drawing/2014/main" id="{4CCF5000-AA33-FDC1-7DBE-147BC17B0E5F}"/>
                </a:ext>
              </a:extLst>
            </p:cNvPr>
            <p:cNvGrpSpPr/>
            <p:nvPr/>
          </p:nvGrpSpPr>
          <p:grpSpPr>
            <a:xfrm>
              <a:off x="795625" y="3222995"/>
              <a:ext cx="10723275" cy="2644405"/>
              <a:chOff x="795625" y="3222995"/>
              <a:chExt cx="10723275" cy="2644405"/>
            </a:xfrm>
          </p:grpSpPr>
          <p:grpSp>
            <p:nvGrpSpPr>
              <p:cNvPr id="4" name="组合 3">
                <a:extLst>
                  <a:ext uri="{FF2B5EF4-FFF2-40B4-BE49-F238E27FC236}">
                    <a16:creationId xmlns:a16="http://schemas.microsoft.com/office/drawing/2014/main" id="{2E3D475B-1AD0-049A-597A-4E69ED1D90EF}"/>
                  </a:ext>
                </a:extLst>
              </p:cNvPr>
              <p:cNvGrpSpPr/>
              <p:nvPr/>
            </p:nvGrpSpPr>
            <p:grpSpPr>
              <a:xfrm>
                <a:off x="795625" y="3222995"/>
                <a:ext cx="10723275" cy="956773"/>
                <a:chOff x="795625" y="3183258"/>
                <a:chExt cx="10723275" cy="956773"/>
              </a:xfrm>
            </p:grpSpPr>
            <p:sp>
              <p:nvSpPr>
                <p:cNvPr id="5" name="文本框 4">
                  <a:extLst>
                    <a:ext uri="{FF2B5EF4-FFF2-40B4-BE49-F238E27FC236}">
                      <a16:creationId xmlns:a16="http://schemas.microsoft.com/office/drawing/2014/main" id="{A94A6042-3B58-821E-196C-E284F149317B}"/>
                    </a:ext>
                  </a:extLst>
                </p:cNvPr>
                <p:cNvSpPr txBox="1">
                  <a:spLocks/>
                </p:cNvSpPr>
                <p:nvPr/>
              </p:nvSpPr>
              <p:spPr>
                <a:xfrm>
                  <a:off x="795625" y="3183258"/>
                  <a:ext cx="904196" cy="956773"/>
                </a:xfrm>
                <a:prstGeom prst="rect">
                  <a:avLst/>
                </a:prstGeom>
                <a:noFill/>
              </p:spPr>
              <p:txBody>
                <a:bodyPr wrap="none" lIns="108000" tIns="108000" rIns="108000" bIns="108000" rtlCol="0" anchor="ctr" anchorCtr="0">
                  <a:spAutoFit/>
                </a:bodyPr>
                <a:lstStyle>
                  <a:defPPr>
                    <a:defRPr lang="zh-CN"/>
                  </a:defPPr>
                  <a:lvl1pPr algn="r">
                    <a:defRPr kumimoji="1" sz="4800" b="1">
                      <a:gradFill>
                        <a:gsLst>
                          <a:gs pos="0">
                            <a:schemeClr val="accent3">
                              <a:lumMod val="60000"/>
                              <a:lumOff val="40000"/>
                            </a:schemeClr>
                          </a:gs>
                          <a:gs pos="88000">
                            <a:schemeClr val="accent3"/>
                          </a:gs>
                        </a:gsLst>
                        <a:lin ang="0" scaled="0"/>
                      </a:gradFill>
                      <a:latin typeface="Arial" panose="020B0604020202020204" pitchFamily="34" charset="0"/>
                      <a:ea typeface="微软雅黑" panose="020B0503020204020204" pitchFamily="34" charset="-122"/>
                    </a:defRPr>
                  </a:lvl1pPr>
                </a:lstStyle>
                <a:p>
                  <a:r>
                    <a:rPr lang="en-US" altLang="zh-CN" dirty="0">
                      <a:gradFill>
                        <a:gsLst>
                          <a:gs pos="0">
                            <a:schemeClr val="accent3">
                              <a:lumMod val="60000"/>
                              <a:lumOff val="40000"/>
                            </a:schemeClr>
                          </a:gs>
                          <a:gs pos="88000">
                            <a:schemeClr val="accent3"/>
                          </a:gs>
                        </a:gsLst>
                        <a:lin ang="5400000" scaled="0"/>
                      </a:gradFill>
                      <a:latin typeface="+mn-lt"/>
                      <a:ea typeface="+mn-ea"/>
                      <a:cs typeface="+mn-ea"/>
                      <a:sym typeface="+mn-lt"/>
                    </a:rPr>
                    <a:t>01</a:t>
                  </a:r>
                  <a:endParaRPr lang="zh-CN" altLang="en-US" dirty="0">
                    <a:gradFill>
                      <a:gsLst>
                        <a:gs pos="0">
                          <a:schemeClr val="accent3">
                            <a:lumMod val="60000"/>
                            <a:lumOff val="40000"/>
                          </a:schemeClr>
                        </a:gs>
                        <a:gs pos="88000">
                          <a:schemeClr val="accent3"/>
                        </a:gs>
                      </a:gsLst>
                      <a:lin ang="5400000" scaled="0"/>
                    </a:gradFill>
                    <a:latin typeface="+mn-lt"/>
                    <a:ea typeface="+mn-ea"/>
                    <a:cs typeface="+mn-ea"/>
                    <a:sym typeface="+mn-lt"/>
                  </a:endParaRPr>
                </a:p>
              </p:txBody>
            </p:sp>
            <p:sp>
              <p:nvSpPr>
                <p:cNvPr id="6" name="矩形 5">
                  <a:extLst>
                    <a:ext uri="{FF2B5EF4-FFF2-40B4-BE49-F238E27FC236}">
                      <a16:creationId xmlns:a16="http://schemas.microsoft.com/office/drawing/2014/main" id="{01303F78-4948-B650-35BE-960974D5E6AA}"/>
                    </a:ext>
                  </a:extLst>
                </p:cNvPr>
                <p:cNvSpPr>
                  <a:spLocks/>
                </p:cNvSpPr>
                <p:nvPr/>
              </p:nvSpPr>
              <p:spPr>
                <a:xfrm>
                  <a:off x="1734168" y="3367924"/>
                  <a:ext cx="1928977" cy="587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zh-CN" altLang="en-US" sz="2400" b="1" dirty="0">
                      <a:solidFill>
                        <a:schemeClr val="tx1"/>
                      </a:solidFill>
                      <a:cs typeface="+mn-ea"/>
                      <a:sym typeface="+mn-lt"/>
                    </a:rPr>
                    <a:t>设立起源</a:t>
                  </a:r>
                  <a:endParaRPr kumimoji="1" lang="en-US" altLang="zh-CN" sz="2400" b="1" dirty="0">
                    <a:solidFill>
                      <a:schemeClr val="tx1"/>
                    </a:solidFill>
                    <a:cs typeface="+mn-ea"/>
                    <a:sym typeface="+mn-lt"/>
                  </a:endParaRPr>
                </a:p>
              </p:txBody>
            </p:sp>
            <p:sp>
              <p:nvSpPr>
                <p:cNvPr id="7" name="文本框 6">
                  <a:extLst>
                    <a:ext uri="{FF2B5EF4-FFF2-40B4-BE49-F238E27FC236}">
                      <a16:creationId xmlns:a16="http://schemas.microsoft.com/office/drawing/2014/main" id="{8056EB12-7925-076F-981D-0EF976F94462}"/>
                    </a:ext>
                  </a:extLst>
                </p:cNvPr>
                <p:cNvSpPr txBox="1">
                  <a:spLocks/>
                </p:cNvSpPr>
                <p:nvPr/>
              </p:nvSpPr>
              <p:spPr>
                <a:xfrm>
                  <a:off x="4723503" y="3183258"/>
                  <a:ext cx="904196" cy="956773"/>
                </a:xfrm>
                <a:prstGeom prst="rect">
                  <a:avLst/>
                </a:prstGeom>
                <a:noFill/>
              </p:spPr>
              <p:txBody>
                <a:bodyPr wrap="none" lIns="108000" tIns="108000" rIns="108000" bIns="108000" rtlCol="0" anchor="ctr" anchorCtr="0">
                  <a:spAutoFit/>
                </a:bodyPr>
                <a:lstStyle/>
                <a:p>
                  <a:pPr algn="r"/>
                  <a:r>
                    <a:rPr kumimoji="1" lang="en-US" altLang="zh-CN" sz="4800" b="1" dirty="0">
                      <a:gradFill>
                        <a:gsLst>
                          <a:gs pos="0">
                            <a:schemeClr val="accent3">
                              <a:lumMod val="60000"/>
                              <a:lumOff val="40000"/>
                            </a:schemeClr>
                          </a:gs>
                          <a:gs pos="88000">
                            <a:schemeClr val="accent3"/>
                          </a:gs>
                        </a:gsLst>
                        <a:lin ang="5400000" scaled="0"/>
                      </a:gradFill>
                      <a:cs typeface="+mn-ea"/>
                      <a:sym typeface="+mn-lt"/>
                    </a:rPr>
                    <a:t>02</a:t>
                  </a:r>
                  <a:endParaRPr kumimoji="1" lang="zh-CN" altLang="en-US" sz="4800" b="1" dirty="0">
                    <a:gradFill>
                      <a:gsLst>
                        <a:gs pos="0">
                          <a:schemeClr val="accent3">
                            <a:lumMod val="60000"/>
                            <a:lumOff val="40000"/>
                          </a:schemeClr>
                        </a:gs>
                        <a:gs pos="88000">
                          <a:schemeClr val="accent3"/>
                        </a:gs>
                      </a:gsLst>
                      <a:lin ang="5400000" scaled="0"/>
                    </a:gradFill>
                    <a:cs typeface="+mn-ea"/>
                    <a:sym typeface="+mn-lt"/>
                  </a:endParaRPr>
                </a:p>
              </p:txBody>
            </p:sp>
            <p:sp>
              <p:nvSpPr>
                <p:cNvPr id="8" name="矩形 7">
                  <a:extLst>
                    <a:ext uri="{FF2B5EF4-FFF2-40B4-BE49-F238E27FC236}">
                      <a16:creationId xmlns:a16="http://schemas.microsoft.com/office/drawing/2014/main" id="{3B3273F3-A087-058B-B471-5D7995A2CDC8}"/>
                    </a:ext>
                  </a:extLst>
                </p:cNvPr>
                <p:cNvSpPr>
                  <a:spLocks/>
                </p:cNvSpPr>
                <p:nvPr/>
              </p:nvSpPr>
              <p:spPr>
                <a:xfrm>
                  <a:off x="5662046" y="3367924"/>
                  <a:ext cx="2498998" cy="587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zh-CN" altLang="en-US" sz="2400" b="1" dirty="0">
                      <a:solidFill>
                        <a:schemeClr val="tx1"/>
                      </a:solidFill>
                      <a:cs typeface="+mn-ea"/>
                      <a:sym typeface="+mn-lt"/>
                    </a:rPr>
                    <a:t> 设立背景</a:t>
                  </a:r>
                  <a:endParaRPr kumimoji="1" lang="en-US" altLang="zh-CN" sz="2400" b="1" dirty="0">
                    <a:solidFill>
                      <a:schemeClr val="tx1"/>
                    </a:solidFill>
                    <a:cs typeface="+mn-ea"/>
                    <a:sym typeface="+mn-lt"/>
                  </a:endParaRPr>
                </a:p>
              </p:txBody>
            </p:sp>
            <p:sp>
              <p:nvSpPr>
                <p:cNvPr id="9" name="文本框 8">
                  <a:extLst>
                    <a:ext uri="{FF2B5EF4-FFF2-40B4-BE49-F238E27FC236}">
                      <a16:creationId xmlns:a16="http://schemas.microsoft.com/office/drawing/2014/main" id="{425A7B78-63C5-A397-2ED6-E248698DEAC2}"/>
                    </a:ext>
                  </a:extLst>
                </p:cNvPr>
                <p:cNvSpPr txBox="1">
                  <a:spLocks/>
                </p:cNvSpPr>
                <p:nvPr/>
              </p:nvSpPr>
              <p:spPr>
                <a:xfrm>
                  <a:off x="8651380" y="3183258"/>
                  <a:ext cx="904196" cy="956773"/>
                </a:xfrm>
                <a:prstGeom prst="rect">
                  <a:avLst/>
                </a:prstGeom>
                <a:noFill/>
              </p:spPr>
              <p:txBody>
                <a:bodyPr wrap="none" lIns="108000" tIns="108000" rIns="108000" bIns="108000" rtlCol="0" anchor="ctr" anchorCtr="0">
                  <a:spAutoFit/>
                </a:bodyPr>
                <a:lstStyle>
                  <a:defPPr>
                    <a:defRPr lang="zh-CN"/>
                  </a:defPPr>
                  <a:lvl1pPr algn="r">
                    <a:defRPr kumimoji="1" sz="4800" b="1">
                      <a:gradFill>
                        <a:gsLst>
                          <a:gs pos="0">
                            <a:schemeClr val="accent3">
                              <a:lumMod val="60000"/>
                              <a:lumOff val="40000"/>
                            </a:schemeClr>
                          </a:gs>
                          <a:gs pos="88000">
                            <a:schemeClr val="accent3"/>
                          </a:gs>
                        </a:gsLst>
                        <a:lin ang="0" scaled="0"/>
                      </a:gradFill>
                      <a:latin typeface="Arial" panose="020B0604020202020204" pitchFamily="34" charset="0"/>
                      <a:ea typeface="微软雅黑" panose="020B0503020204020204" pitchFamily="34" charset="-122"/>
                    </a:defRPr>
                  </a:lvl1pPr>
                </a:lstStyle>
                <a:p>
                  <a:r>
                    <a:rPr lang="en-US" altLang="zh-CN" dirty="0">
                      <a:gradFill>
                        <a:gsLst>
                          <a:gs pos="0">
                            <a:schemeClr val="accent3">
                              <a:lumMod val="60000"/>
                              <a:lumOff val="40000"/>
                            </a:schemeClr>
                          </a:gs>
                          <a:gs pos="88000">
                            <a:schemeClr val="accent3"/>
                          </a:gs>
                        </a:gsLst>
                        <a:lin ang="5400000" scaled="0"/>
                      </a:gradFill>
                      <a:latin typeface="+mn-lt"/>
                      <a:ea typeface="+mn-ea"/>
                      <a:cs typeface="+mn-ea"/>
                      <a:sym typeface="+mn-lt"/>
                    </a:rPr>
                    <a:t>03</a:t>
                  </a:r>
                  <a:endParaRPr lang="zh-CN" altLang="en-US" dirty="0">
                    <a:gradFill>
                      <a:gsLst>
                        <a:gs pos="0">
                          <a:schemeClr val="accent3">
                            <a:lumMod val="60000"/>
                            <a:lumOff val="40000"/>
                          </a:schemeClr>
                        </a:gs>
                        <a:gs pos="88000">
                          <a:schemeClr val="accent3"/>
                        </a:gs>
                      </a:gsLst>
                      <a:lin ang="5400000" scaled="0"/>
                    </a:gradFill>
                    <a:latin typeface="+mn-lt"/>
                    <a:ea typeface="+mn-ea"/>
                    <a:cs typeface="+mn-ea"/>
                    <a:sym typeface="+mn-lt"/>
                  </a:endParaRPr>
                </a:p>
              </p:txBody>
            </p:sp>
            <p:sp>
              <p:nvSpPr>
                <p:cNvPr id="11" name="矩形 10">
                  <a:extLst>
                    <a:ext uri="{FF2B5EF4-FFF2-40B4-BE49-F238E27FC236}">
                      <a16:creationId xmlns:a16="http://schemas.microsoft.com/office/drawing/2014/main" id="{E58CBD18-09FD-DD0C-2B01-9976A813894C}"/>
                    </a:ext>
                  </a:extLst>
                </p:cNvPr>
                <p:cNvSpPr>
                  <a:spLocks/>
                </p:cNvSpPr>
                <p:nvPr/>
              </p:nvSpPr>
              <p:spPr>
                <a:xfrm>
                  <a:off x="9589923" y="3367924"/>
                  <a:ext cx="1928977" cy="587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zh-CN" altLang="en-US" sz="2400" b="1" dirty="0">
                      <a:solidFill>
                        <a:schemeClr val="tx1"/>
                      </a:solidFill>
                      <a:cs typeface="+mn-ea"/>
                      <a:sym typeface="+mn-lt"/>
                    </a:rPr>
                    <a:t>设立目的</a:t>
                  </a:r>
                  <a:endParaRPr kumimoji="1" lang="en-US" altLang="zh-CN" sz="2400" b="1" dirty="0">
                    <a:solidFill>
                      <a:schemeClr val="tx1"/>
                    </a:solidFill>
                    <a:cs typeface="+mn-ea"/>
                    <a:sym typeface="+mn-lt"/>
                  </a:endParaRPr>
                </a:p>
              </p:txBody>
            </p:sp>
            <p:cxnSp>
              <p:nvCxnSpPr>
                <p:cNvPr id="12" name="直接连接符 11">
                  <a:extLst>
                    <a:ext uri="{FF2B5EF4-FFF2-40B4-BE49-F238E27FC236}">
                      <a16:creationId xmlns:a16="http://schemas.microsoft.com/office/drawing/2014/main" id="{856286C4-FECD-5CD4-245B-3900F52C0C65}"/>
                    </a:ext>
                  </a:extLst>
                </p:cNvPr>
                <p:cNvCxnSpPr>
                  <a:cxnSpLocks/>
                </p:cNvCxnSpPr>
                <p:nvPr/>
              </p:nvCxnSpPr>
              <p:spPr>
                <a:xfrm>
                  <a:off x="4048181" y="3276119"/>
                  <a:ext cx="0" cy="679246"/>
                </a:xfrm>
                <a:prstGeom prst="line">
                  <a:avLst/>
                </a:prstGeom>
                <a:ln w="6350">
                  <a:solidFill>
                    <a:schemeClr val="tx1">
                      <a:alpha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a16="http://schemas.microsoft.com/office/drawing/2014/main" id="{CCE621D9-69BA-789D-942B-D254AB75006B}"/>
                    </a:ext>
                  </a:extLst>
                </p:cNvPr>
                <p:cNvCxnSpPr>
                  <a:cxnSpLocks/>
                </p:cNvCxnSpPr>
                <p:nvPr/>
              </p:nvCxnSpPr>
              <p:spPr>
                <a:xfrm>
                  <a:off x="7972481" y="3276119"/>
                  <a:ext cx="0" cy="679246"/>
                </a:xfrm>
                <a:prstGeom prst="line">
                  <a:avLst/>
                </a:prstGeom>
                <a:ln w="6350">
                  <a:solidFill>
                    <a:schemeClr val="tx1">
                      <a:alpha val="50000"/>
                    </a:schemeClr>
                  </a:solidFill>
                  <a:tailEnd type="none"/>
                </a:ln>
              </p:spPr>
              <p:style>
                <a:lnRef idx="1">
                  <a:schemeClr val="accent1"/>
                </a:lnRef>
                <a:fillRef idx="0">
                  <a:schemeClr val="accent1"/>
                </a:fillRef>
                <a:effectRef idx="0">
                  <a:schemeClr val="accent1"/>
                </a:effectRef>
                <a:fontRef idx="minor">
                  <a:schemeClr val="tx1"/>
                </a:fontRef>
              </p:style>
            </p:cxnSp>
          </p:grpSp>
          <p:grpSp>
            <p:nvGrpSpPr>
              <p:cNvPr id="14" name="组合 13">
                <a:extLst>
                  <a:ext uri="{FF2B5EF4-FFF2-40B4-BE49-F238E27FC236}">
                    <a16:creationId xmlns:a16="http://schemas.microsoft.com/office/drawing/2014/main" id="{9B32FE75-46D4-0BBA-D70F-BAE3A01891A1}"/>
                  </a:ext>
                </a:extLst>
              </p:cNvPr>
              <p:cNvGrpSpPr/>
              <p:nvPr/>
            </p:nvGrpSpPr>
            <p:grpSpPr>
              <a:xfrm>
                <a:off x="795625" y="4910627"/>
                <a:ext cx="10723275" cy="956773"/>
                <a:chOff x="795625" y="5177327"/>
                <a:chExt cx="10723275" cy="956773"/>
              </a:xfrm>
            </p:grpSpPr>
            <p:sp>
              <p:nvSpPr>
                <p:cNvPr id="15" name="文本框 14">
                  <a:extLst>
                    <a:ext uri="{FF2B5EF4-FFF2-40B4-BE49-F238E27FC236}">
                      <a16:creationId xmlns:a16="http://schemas.microsoft.com/office/drawing/2014/main" id="{B9188A9C-0E7D-C2B3-2FC1-FD3785489CF7}"/>
                    </a:ext>
                  </a:extLst>
                </p:cNvPr>
                <p:cNvSpPr txBox="1">
                  <a:spLocks/>
                </p:cNvSpPr>
                <p:nvPr/>
              </p:nvSpPr>
              <p:spPr>
                <a:xfrm>
                  <a:off x="795625" y="5177327"/>
                  <a:ext cx="904196" cy="956773"/>
                </a:xfrm>
                <a:prstGeom prst="rect">
                  <a:avLst/>
                </a:prstGeom>
                <a:noFill/>
              </p:spPr>
              <p:txBody>
                <a:bodyPr wrap="none" lIns="108000" tIns="108000" rIns="108000" bIns="108000" rtlCol="0" anchor="ctr" anchorCtr="0">
                  <a:spAutoFit/>
                </a:bodyPr>
                <a:lstStyle>
                  <a:defPPr>
                    <a:defRPr lang="zh-CN"/>
                  </a:defPPr>
                  <a:lvl1pPr algn="r">
                    <a:defRPr kumimoji="1" sz="4800" b="1">
                      <a:gradFill>
                        <a:gsLst>
                          <a:gs pos="0">
                            <a:schemeClr val="accent3">
                              <a:lumMod val="60000"/>
                              <a:lumOff val="40000"/>
                            </a:schemeClr>
                          </a:gs>
                          <a:gs pos="88000">
                            <a:schemeClr val="accent3"/>
                          </a:gs>
                        </a:gsLst>
                        <a:lin ang="0" scaled="0"/>
                      </a:gradFill>
                      <a:latin typeface="Arial" panose="020B0604020202020204" pitchFamily="34" charset="0"/>
                      <a:ea typeface="微软雅黑" panose="020B0503020204020204" pitchFamily="34" charset="-122"/>
                    </a:defRPr>
                  </a:lvl1pPr>
                </a:lstStyle>
                <a:p>
                  <a:r>
                    <a:rPr lang="en-US" altLang="zh-CN" dirty="0">
                      <a:gradFill>
                        <a:gsLst>
                          <a:gs pos="0">
                            <a:schemeClr val="accent3">
                              <a:lumMod val="60000"/>
                              <a:lumOff val="40000"/>
                            </a:schemeClr>
                          </a:gs>
                          <a:gs pos="88000">
                            <a:schemeClr val="accent3"/>
                          </a:gs>
                        </a:gsLst>
                        <a:lin ang="5400000" scaled="0"/>
                      </a:gradFill>
                      <a:latin typeface="+mn-lt"/>
                      <a:ea typeface="+mn-ea"/>
                      <a:cs typeface="+mn-ea"/>
                      <a:sym typeface="+mn-lt"/>
                    </a:rPr>
                    <a:t>04</a:t>
                  </a:r>
                  <a:endParaRPr lang="zh-CN" altLang="en-US" dirty="0">
                    <a:gradFill>
                      <a:gsLst>
                        <a:gs pos="0">
                          <a:schemeClr val="accent3">
                            <a:lumMod val="60000"/>
                            <a:lumOff val="40000"/>
                          </a:schemeClr>
                        </a:gs>
                        <a:gs pos="88000">
                          <a:schemeClr val="accent3"/>
                        </a:gs>
                      </a:gsLst>
                      <a:lin ang="5400000" scaled="0"/>
                    </a:gradFill>
                    <a:latin typeface="+mn-lt"/>
                    <a:ea typeface="+mn-ea"/>
                    <a:cs typeface="+mn-ea"/>
                    <a:sym typeface="+mn-lt"/>
                  </a:endParaRPr>
                </a:p>
              </p:txBody>
            </p:sp>
            <p:sp>
              <p:nvSpPr>
                <p:cNvPr id="16" name="矩形 15">
                  <a:extLst>
                    <a:ext uri="{FF2B5EF4-FFF2-40B4-BE49-F238E27FC236}">
                      <a16:creationId xmlns:a16="http://schemas.microsoft.com/office/drawing/2014/main" id="{0CC4CFBC-B592-953C-CA3D-B7E2BFAF77E1}"/>
                    </a:ext>
                  </a:extLst>
                </p:cNvPr>
                <p:cNvSpPr>
                  <a:spLocks/>
                </p:cNvSpPr>
                <p:nvPr/>
              </p:nvSpPr>
              <p:spPr>
                <a:xfrm>
                  <a:off x="1734168" y="5361993"/>
                  <a:ext cx="1928977" cy="587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zh-CN" altLang="en-US" sz="2400" b="1" dirty="0">
                      <a:solidFill>
                        <a:schemeClr val="tx1"/>
                      </a:solidFill>
                      <a:cs typeface="+mn-ea"/>
                      <a:sym typeface="+mn-lt"/>
                    </a:rPr>
                    <a:t> 设立意义</a:t>
                  </a:r>
                  <a:endParaRPr kumimoji="1" lang="en-US" altLang="zh-CN" sz="2400" b="1" dirty="0">
                    <a:solidFill>
                      <a:schemeClr val="tx1"/>
                    </a:solidFill>
                    <a:cs typeface="+mn-ea"/>
                    <a:sym typeface="+mn-lt"/>
                  </a:endParaRPr>
                </a:p>
              </p:txBody>
            </p:sp>
            <p:sp>
              <p:nvSpPr>
                <p:cNvPr id="17" name="文本框 16">
                  <a:extLst>
                    <a:ext uri="{FF2B5EF4-FFF2-40B4-BE49-F238E27FC236}">
                      <a16:creationId xmlns:a16="http://schemas.microsoft.com/office/drawing/2014/main" id="{0175E94E-9D69-DB2C-FE82-71B656B56253}"/>
                    </a:ext>
                  </a:extLst>
                </p:cNvPr>
                <p:cNvSpPr txBox="1">
                  <a:spLocks/>
                </p:cNvSpPr>
                <p:nvPr/>
              </p:nvSpPr>
              <p:spPr>
                <a:xfrm>
                  <a:off x="4723502" y="5177327"/>
                  <a:ext cx="904196" cy="956773"/>
                </a:xfrm>
                <a:prstGeom prst="rect">
                  <a:avLst/>
                </a:prstGeom>
                <a:ln w="6350">
                  <a:noFill/>
                  <a:tailEnd type="none"/>
                </a:ln>
              </p:spPr>
              <p:style>
                <a:lnRef idx="1">
                  <a:schemeClr val="accent1"/>
                </a:lnRef>
                <a:fillRef idx="0">
                  <a:schemeClr val="accent1"/>
                </a:fillRef>
                <a:effectRef idx="0">
                  <a:schemeClr val="accent1"/>
                </a:effectRef>
                <a:fontRef idx="minor">
                  <a:schemeClr val="tx1"/>
                </a:fontRef>
              </p:style>
              <p:txBody>
                <a:bodyPr wrap="none" lIns="108000" tIns="108000" rIns="108000" bIns="108000" rtlCol="0" anchor="ctr" anchorCtr="0">
                  <a:spAutoFit/>
                </a:bodyPr>
                <a:lstStyle>
                  <a:defPPr>
                    <a:defRPr lang="zh-CN"/>
                  </a:defPPr>
                  <a:lvl1pPr algn="r">
                    <a:defRPr kumimoji="1" sz="4800" b="1">
                      <a:gradFill>
                        <a:gsLst>
                          <a:gs pos="0">
                            <a:schemeClr val="accent3">
                              <a:lumMod val="60000"/>
                              <a:lumOff val="40000"/>
                            </a:schemeClr>
                          </a:gs>
                          <a:gs pos="88000">
                            <a:schemeClr val="accent3"/>
                          </a:gs>
                        </a:gsLst>
                        <a:lin ang="0" scaled="0"/>
                      </a:gradFill>
                      <a:latin typeface="Arial" panose="020B0604020202020204" pitchFamily="34" charset="0"/>
                      <a:ea typeface="微软雅黑" panose="020B0503020204020204" pitchFamily="34" charset="-122"/>
                    </a:defRPr>
                  </a:lvl1pPr>
                </a:lstStyle>
                <a:p>
                  <a:r>
                    <a:rPr lang="en-US" altLang="zh-CN" dirty="0">
                      <a:gradFill>
                        <a:gsLst>
                          <a:gs pos="0">
                            <a:schemeClr val="accent3">
                              <a:lumMod val="60000"/>
                              <a:lumOff val="40000"/>
                            </a:schemeClr>
                          </a:gs>
                          <a:gs pos="88000">
                            <a:schemeClr val="accent3"/>
                          </a:gs>
                        </a:gsLst>
                        <a:lin ang="5400000" scaled="0"/>
                      </a:gradFill>
                      <a:latin typeface="+mn-lt"/>
                      <a:ea typeface="+mn-ea"/>
                      <a:cs typeface="+mn-ea"/>
                      <a:sym typeface="+mn-lt"/>
                    </a:rPr>
                    <a:t>05</a:t>
                  </a:r>
                  <a:endParaRPr lang="zh-CN" altLang="en-US" dirty="0">
                    <a:gradFill>
                      <a:gsLst>
                        <a:gs pos="0">
                          <a:schemeClr val="accent3">
                            <a:lumMod val="60000"/>
                            <a:lumOff val="40000"/>
                          </a:schemeClr>
                        </a:gs>
                        <a:gs pos="88000">
                          <a:schemeClr val="accent3"/>
                        </a:gs>
                      </a:gsLst>
                      <a:lin ang="5400000" scaled="0"/>
                    </a:gradFill>
                    <a:latin typeface="+mn-lt"/>
                    <a:ea typeface="+mn-ea"/>
                    <a:cs typeface="+mn-ea"/>
                    <a:sym typeface="+mn-lt"/>
                  </a:endParaRPr>
                </a:p>
              </p:txBody>
            </p:sp>
            <p:sp>
              <p:nvSpPr>
                <p:cNvPr id="31" name="矩形 30">
                  <a:extLst>
                    <a:ext uri="{FF2B5EF4-FFF2-40B4-BE49-F238E27FC236}">
                      <a16:creationId xmlns:a16="http://schemas.microsoft.com/office/drawing/2014/main" id="{BE3E1209-42C1-CDC4-A941-49C695AED656}"/>
                    </a:ext>
                  </a:extLst>
                </p:cNvPr>
                <p:cNvSpPr>
                  <a:spLocks/>
                </p:cNvSpPr>
                <p:nvPr/>
              </p:nvSpPr>
              <p:spPr>
                <a:xfrm>
                  <a:off x="5662045" y="5361993"/>
                  <a:ext cx="1928977" cy="587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zh-CN" altLang="en-US" sz="2400" b="1" dirty="0">
                      <a:solidFill>
                        <a:schemeClr val="tx1"/>
                      </a:solidFill>
                      <a:cs typeface="+mn-ea"/>
                      <a:sym typeface="+mn-lt"/>
                    </a:rPr>
                    <a:t>历年主题</a:t>
                  </a:r>
                  <a:endParaRPr kumimoji="1" lang="en-US" altLang="zh-CN" sz="2400" b="1" dirty="0">
                    <a:solidFill>
                      <a:schemeClr val="tx1"/>
                    </a:solidFill>
                    <a:cs typeface="+mn-ea"/>
                    <a:sym typeface="+mn-lt"/>
                  </a:endParaRPr>
                </a:p>
              </p:txBody>
            </p:sp>
            <p:sp>
              <p:nvSpPr>
                <p:cNvPr id="33" name="文本框 32">
                  <a:extLst>
                    <a:ext uri="{FF2B5EF4-FFF2-40B4-BE49-F238E27FC236}">
                      <a16:creationId xmlns:a16="http://schemas.microsoft.com/office/drawing/2014/main" id="{222AEEC2-105D-F7AE-CA09-3CB7DABEF389}"/>
                    </a:ext>
                  </a:extLst>
                </p:cNvPr>
                <p:cNvSpPr txBox="1">
                  <a:spLocks/>
                </p:cNvSpPr>
                <p:nvPr/>
              </p:nvSpPr>
              <p:spPr>
                <a:xfrm>
                  <a:off x="8651380" y="5177327"/>
                  <a:ext cx="904196" cy="956773"/>
                </a:xfrm>
                <a:prstGeom prst="rect">
                  <a:avLst/>
                </a:prstGeom>
                <a:noFill/>
              </p:spPr>
              <p:txBody>
                <a:bodyPr wrap="none" lIns="108000" tIns="108000" rIns="108000" bIns="108000" rtlCol="0" anchor="ctr" anchorCtr="0">
                  <a:spAutoFit/>
                </a:bodyPr>
                <a:lstStyle>
                  <a:defPPr>
                    <a:defRPr lang="zh-CN"/>
                  </a:defPPr>
                  <a:lvl1pPr algn="r">
                    <a:defRPr kumimoji="1" sz="4800" b="1">
                      <a:gradFill>
                        <a:gsLst>
                          <a:gs pos="0">
                            <a:schemeClr val="accent3">
                              <a:lumMod val="60000"/>
                              <a:lumOff val="40000"/>
                            </a:schemeClr>
                          </a:gs>
                          <a:gs pos="88000">
                            <a:schemeClr val="accent3"/>
                          </a:gs>
                        </a:gsLst>
                        <a:lin ang="0" scaled="0"/>
                      </a:gradFill>
                      <a:latin typeface="Arial" panose="020B0604020202020204" pitchFamily="34" charset="0"/>
                      <a:ea typeface="微软雅黑" panose="020B0503020204020204" pitchFamily="34" charset="-122"/>
                    </a:defRPr>
                  </a:lvl1pPr>
                </a:lstStyle>
                <a:p>
                  <a:r>
                    <a:rPr lang="en-US" altLang="zh-CN" dirty="0">
                      <a:gradFill>
                        <a:gsLst>
                          <a:gs pos="0">
                            <a:schemeClr val="accent3">
                              <a:lumMod val="60000"/>
                              <a:lumOff val="40000"/>
                            </a:schemeClr>
                          </a:gs>
                          <a:gs pos="88000">
                            <a:schemeClr val="accent3"/>
                          </a:gs>
                        </a:gsLst>
                        <a:lin ang="5400000" scaled="0"/>
                      </a:gradFill>
                      <a:latin typeface="+mn-lt"/>
                      <a:ea typeface="+mn-ea"/>
                      <a:cs typeface="+mn-ea"/>
                      <a:sym typeface="+mn-lt"/>
                    </a:rPr>
                    <a:t>06</a:t>
                  </a:r>
                  <a:endParaRPr lang="zh-CN" altLang="en-US" dirty="0">
                    <a:gradFill>
                      <a:gsLst>
                        <a:gs pos="0">
                          <a:schemeClr val="accent3">
                            <a:lumMod val="60000"/>
                            <a:lumOff val="40000"/>
                          </a:schemeClr>
                        </a:gs>
                        <a:gs pos="88000">
                          <a:schemeClr val="accent3"/>
                        </a:gs>
                      </a:gsLst>
                      <a:lin ang="5400000" scaled="0"/>
                    </a:gradFill>
                    <a:latin typeface="+mn-lt"/>
                    <a:ea typeface="+mn-ea"/>
                    <a:cs typeface="+mn-ea"/>
                    <a:sym typeface="+mn-lt"/>
                  </a:endParaRPr>
                </a:p>
              </p:txBody>
            </p:sp>
            <p:sp>
              <p:nvSpPr>
                <p:cNvPr id="34" name="矩形 33">
                  <a:extLst>
                    <a:ext uri="{FF2B5EF4-FFF2-40B4-BE49-F238E27FC236}">
                      <a16:creationId xmlns:a16="http://schemas.microsoft.com/office/drawing/2014/main" id="{FA2761E4-2BF2-62B9-CEA1-2546A3B5807D}"/>
                    </a:ext>
                  </a:extLst>
                </p:cNvPr>
                <p:cNvSpPr>
                  <a:spLocks/>
                </p:cNvSpPr>
                <p:nvPr/>
              </p:nvSpPr>
              <p:spPr>
                <a:xfrm>
                  <a:off x="9589923" y="5361993"/>
                  <a:ext cx="1928977" cy="587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r>
                    <a:rPr kumimoji="1" lang="zh-CN" altLang="en-US" sz="2400" b="1" dirty="0">
                      <a:solidFill>
                        <a:schemeClr val="tx1"/>
                      </a:solidFill>
                      <a:cs typeface="+mn-ea"/>
                      <a:sym typeface="+mn-lt"/>
                    </a:rPr>
                    <a:t> 环保知识</a:t>
                  </a:r>
                  <a:endParaRPr kumimoji="1" lang="en-US" altLang="zh-CN" sz="2400" b="1" dirty="0">
                    <a:solidFill>
                      <a:schemeClr val="tx1"/>
                    </a:solidFill>
                    <a:cs typeface="+mn-ea"/>
                    <a:sym typeface="+mn-lt"/>
                  </a:endParaRPr>
                </a:p>
              </p:txBody>
            </p:sp>
            <p:cxnSp>
              <p:nvCxnSpPr>
                <p:cNvPr id="35" name="直接连接符 34">
                  <a:extLst>
                    <a:ext uri="{FF2B5EF4-FFF2-40B4-BE49-F238E27FC236}">
                      <a16:creationId xmlns:a16="http://schemas.microsoft.com/office/drawing/2014/main" id="{62F33985-00A6-0996-B9CA-54583196F372}"/>
                    </a:ext>
                  </a:extLst>
                </p:cNvPr>
                <p:cNvCxnSpPr>
                  <a:cxnSpLocks/>
                </p:cNvCxnSpPr>
                <p:nvPr/>
              </p:nvCxnSpPr>
              <p:spPr>
                <a:xfrm>
                  <a:off x="4048181" y="5316090"/>
                  <a:ext cx="0" cy="679246"/>
                </a:xfrm>
                <a:prstGeom prst="line">
                  <a:avLst/>
                </a:prstGeom>
                <a:ln w="6350">
                  <a:solidFill>
                    <a:schemeClr val="tx1">
                      <a:alpha val="50000"/>
                    </a:schemeClr>
                  </a:solidFill>
                  <a:tailEnd type="none"/>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a16="http://schemas.microsoft.com/office/drawing/2014/main" id="{A58D73D0-B92A-A131-2A11-051786234FFA}"/>
                    </a:ext>
                  </a:extLst>
                </p:cNvPr>
                <p:cNvCxnSpPr>
                  <a:cxnSpLocks/>
                </p:cNvCxnSpPr>
                <p:nvPr/>
              </p:nvCxnSpPr>
              <p:spPr>
                <a:xfrm>
                  <a:off x="7972481" y="5316090"/>
                  <a:ext cx="0" cy="679246"/>
                </a:xfrm>
                <a:prstGeom prst="line">
                  <a:avLst/>
                </a:prstGeom>
                <a:ln w="6350">
                  <a:solidFill>
                    <a:schemeClr val="tx1">
                      <a:alpha val="50000"/>
                    </a:schemeClr>
                  </a:solidFill>
                  <a:tailEnd type="none"/>
                </a:ln>
              </p:spPr>
              <p:style>
                <a:lnRef idx="1">
                  <a:schemeClr val="accent1"/>
                </a:lnRef>
                <a:fillRef idx="0">
                  <a:schemeClr val="accent1"/>
                </a:fillRef>
                <a:effectRef idx="0">
                  <a:schemeClr val="accent1"/>
                </a:effectRef>
                <a:fontRef idx="minor">
                  <a:schemeClr val="tx1"/>
                </a:fontRef>
              </p:style>
            </p:cxnSp>
          </p:grpSp>
        </p:grpSp>
      </p:grpSp>
    </p:spTree>
    <p:extLst>
      <p:ext uri="{BB962C8B-B14F-4D97-AF65-F5344CB8AC3E}">
        <p14:creationId xmlns:p14="http://schemas.microsoft.com/office/powerpoint/2010/main" val="318427980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环保知识</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20</a:t>
            </a:fld>
            <a:endParaRPr lang="en-US" dirty="0">
              <a:cs typeface="+mn-ea"/>
              <a:sym typeface="+mn-lt"/>
            </a:endParaRPr>
          </a:p>
        </p:txBody>
      </p:sp>
      <p:grpSp>
        <p:nvGrpSpPr>
          <p:cNvPr id="3" name="组合 2">
            <a:extLst>
              <a:ext uri="{FF2B5EF4-FFF2-40B4-BE49-F238E27FC236}">
                <a16:creationId xmlns:a16="http://schemas.microsoft.com/office/drawing/2014/main" id="{9D610490-BA67-A9BE-97AF-176FC2195999}"/>
              </a:ext>
            </a:extLst>
          </p:cNvPr>
          <p:cNvGrpSpPr/>
          <p:nvPr/>
        </p:nvGrpSpPr>
        <p:grpSpPr>
          <a:xfrm>
            <a:off x="1043947" y="1799574"/>
            <a:ext cx="10474953" cy="4030446"/>
            <a:chOff x="1040533" y="2170700"/>
            <a:chExt cx="10474953" cy="4030446"/>
          </a:xfrm>
        </p:grpSpPr>
        <p:sp>
          <p:nvSpPr>
            <p:cNvPr id="4" name="等腰三角形 3">
              <a:extLst>
                <a:ext uri="{FF2B5EF4-FFF2-40B4-BE49-F238E27FC236}">
                  <a16:creationId xmlns:a16="http://schemas.microsoft.com/office/drawing/2014/main" id="{914A4426-1E28-EF9F-900A-80DD31434151}"/>
                </a:ext>
              </a:extLst>
            </p:cNvPr>
            <p:cNvSpPr/>
            <p:nvPr/>
          </p:nvSpPr>
          <p:spPr>
            <a:xfrm>
              <a:off x="4663440" y="2601827"/>
              <a:ext cx="2865119" cy="2469930"/>
            </a:xfrm>
            <a:prstGeom prst="triangle">
              <a:avLst/>
            </a:prstGeom>
            <a:noFill/>
            <a:ln w="25400">
              <a:solidFill>
                <a:schemeClr val="accent3">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nvGrpSpPr>
            <p:cNvPr id="5" name="组合 4">
              <a:extLst>
                <a:ext uri="{FF2B5EF4-FFF2-40B4-BE49-F238E27FC236}">
                  <a16:creationId xmlns:a16="http://schemas.microsoft.com/office/drawing/2014/main" id="{2AF74516-BCA9-6A13-720E-31DF956D3363}"/>
                </a:ext>
              </a:extLst>
            </p:cNvPr>
            <p:cNvGrpSpPr/>
            <p:nvPr/>
          </p:nvGrpSpPr>
          <p:grpSpPr>
            <a:xfrm>
              <a:off x="5711092" y="2170700"/>
              <a:ext cx="4385635" cy="1019157"/>
              <a:chOff x="5711092" y="2170700"/>
              <a:chExt cx="4385635" cy="1019157"/>
            </a:xfrm>
          </p:grpSpPr>
          <p:grpSp>
            <p:nvGrpSpPr>
              <p:cNvPr id="21" name="组合 20">
                <a:extLst>
                  <a:ext uri="{FF2B5EF4-FFF2-40B4-BE49-F238E27FC236}">
                    <a16:creationId xmlns:a16="http://schemas.microsoft.com/office/drawing/2014/main" id="{B3A5CAD0-DF24-ECF9-2899-8064FE8B20ED}"/>
                  </a:ext>
                </a:extLst>
              </p:cNvPr>
              <p:cNvGrpSpPr/>
              <p:nvPr/>
            </p:nvGrpSpPr>
            <p:grpSpPr>
              <a:xfrm>
                <a:off x="6554836" y="2170700"/>
                <a:ext cx="3541891" cy="1019157"/>
                <a:chOff x="2492017" y="2776989"/>
                <a:chExt cx="3541891" cy="1019157"/>
              </a:xfrm>
            </p:grpSpPr>
            <p:sp>
              <p:nvSpPr>
                <p:cNvPr id="25" name="矩形 24">
                  <a:extLst>
                    <a:ext uri="{FF2B5EF4-FFF2-40B4-BE49-F238E27FC236}">
                      <a16:creationId xmlns:a16="http://schemas.microsoft.com/office/drawing/2014/main" id="{18B50E57-E90A-A1A2-894B-2D6F4A86E6D5}"/>
                    </a:ext>
                  </a:extLst>
                </p:cNvPr>
                <p:cNvSpPr/>
                <p:nvPr/>
              </p:nvSpPr>
              <p:spPr>
                <a:xfrm>
                  <a:off x="2492017" y="2776989"/>
                  <a:ext cx="3541890"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p>
                  <a:r>
                    <a:rPr lang="zh-CN" altLang="en-US" sz="2000" b="1" dirty="0">
                      <a:solidFill>
                        <a:schemeClr val="tx1"/>
                      </a:solidFill>
                      <a:cs typeface="+mn-ea"/>
                      <a:sym typeface="+mn-lt"/>
                    </a:rPr>
                    <a:t>保护生态平衡</a:t>
                  </a:r>
                </a:p>
              </p:txBody>
            </p:sp>
            <p:sp>
              <p:nvSpPr>
                <p:cNvPr id="26" name="矩形 25">
                  <a:extLst>
                    <a:ext uri="{FF2B5EF4-FFF2-40B4-BE49-F238E27FC236}">
                      <a16:creationId xmlns:a16="http://schemas.microsoft.com/office/drawing/2014/main" id="{908DF0C7-FC67-1DAE-DA3E-FA543C83FBDC}"/>
                    </a:ext>
                  </a:extLst>
                </p:cNvPr>
                <p:cNvSpPr/>
                <p:nvPr/>
              </p:nvSpPr>
              <p:spPr>
                <a:xfrm>
                  <a:off x="2492017" y="3182773"/>
                  <a:ext cx="3541891" cy="61337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50000"/>
                    </a:lnSpc>
                  </a:pPr>
                  <a:r>
                    <a:rPr lang="zh-CN" altLang="en-US" sz="1200" dirty="0">
                      <a:solidFill>
                        <a:schemeClr val="tx1"/>
                      </a:solidFill>
                      <a:cs typeface="+mn-ea"/>
                      <a:sym typeface="+mn-lt"/>
                    </a:rPr>
                    <a:t>为了保护海洋环境及资源</a:t>
                  </a:r>
                  <a:r>
                    <a:rPr lang="en-US" altLang="zh-CN" sz="1200" dirty="0">
                      <a:solidFill>
                        <a:schemeClr val="tx1"/>
                      </a:solidFill>
                      <a:cs typeface="+mn-ea"/>
                      <a:sym typeface="+mn-lt"/>
                    </a:rPr>
                    <a:t>,</a:t>
                  </a:r>
                  <a:r>
                    <a:rPr lang="zh-CN" altLang="en-US" sz="1200" dirty="0">
                      <a:solidFill>
                        <a:schemeClr val="tx1"/>
                      </a:solidFill>
                      <a:cs typeface="+mn-ea"/>
                      <a:sym typeface="+mn-lt"/>
                    </a:rPr>
                    <a:t>不向海洋及沙滩丢弃垃圾</a:t>
                  </a:r>
                  <a:r>
                    <a:rPr lang="en-US" altLang="zh-CN" sz="1200" dirty="0">
                      <a:solidFill>
                        <a:schemeClr val="tx1"/>
                      </a:solidFill>
                      <a:cs typeface="+mn-ea"/>
                      <a:sym typeface="+mn-lt"/>
                    </a:rPr>
                    <a:t>,</a:t>
                  </a:r>
                  <a:r>
                    <a:rPr lang="zh-CN" altLang="en-US" sz="1200" dirty="0">
                      <a:solidFill>
                        <a:schemeClr val="tx1"/>
                      </a:solidFill>
                      <a:cs typeface="+mn-ea"/>
                      <a:sym typeface="+mn-lt"/>
                    </a:rPr>
                    <a:t>防止污染</a:t>
                  </a:r>
                  <a:r>
                    <a:rPr lang="en-US" altLang="zh-CN" sz="1200" dirty="0">
                      <a:solidFill>
                        <a:schemeClr val="tx1"/>
                      </a:solidFill>
                      <a:cs typeface="+mn-ea"/>
                      <a:sym typeface="+mn-lt"/>
                    </a:rPr>
                    <a:t>,</a:t>
                  </a:r>
                  <a:r>
                    <a:rPr lang="zh-CN" altLang="en-US" sz="1200" dirty="0">
                      <a:solidFill>
                        <a:schemeClr val="tx1"/>
                      </a:solidFill>
                      <a:cs typeface="+mn-ea"/>
                      <a:sym typeface="+mn-lt"/>
                    </a:rPr>
                    <a:t>保护生态平衡。</a:t>
                  </a:r>
                </a:p>
              </p:txBody>
            </p:sp>
          </p:grpSp>
          <p:grpSp>
            <p:nvGrpSpPr>
              <p:cNvPr id="22" name="组合 21">
                <a:extLst>
                  <a:ext uri="{FF2B5EF4-FFF2-40B4-BE49-F238E27FC236}">
                    <a16:creationId xmlns:a16="http://schemas.microsoft.com/office/drawing/2014/main" id="{ABBA7B7B-C64C-74AD-9C2A-B4B1163872C3}"/>
                  </a:ext>
                </a:extLst>
              </p:cNvPr>
              <p:cNvGrpSpPr/>
              <p:nvPr/>
            </p:nvGrpSpPr>
            <p:grpSpPr>
              <a:xfrm>
                <a:off x="5711092" y="2188517"/>
                <a:ext cx="769814" cy="769814"/>
                <a:chOff x="6221077" y="4544075"/>
                <a:chExt cx="769814" cy="769814"/>
              </a:xfrm>
            </p:grpSpPr>
            <p:sp>
              <p:nvSpPr>
                <p:cNvPr id="23" name="文本框 22">
                  <a:extLst>
                    <a:ext uri="{FF2B5EF4-FFF2-40B4-BE49-F238E27FC236}">
                      <a16:creationId xmlns:a16="http://schemas.microsoft.com/office/drawing/2014/main" id="{486DB41E-F13B-4CD6-F9E2-F00D46DE670E}"/>
                    </a:ext>
                  </a:extLst>
                </p:cNvPr>
                <p:cNvSpPr txBox="1"/>
                <p:nvPr/>
              </p:nvSpPr>
              <p:spPr>
                <a:xfrm>
                  <a:off x="6221077" y="4544075"/>
                  <a:ext cx="769814" cy="769814"/>
                </a:xfrm>
                <a:prstGeom prst="ellipse">
                  <a:avLst/>
                </a:prstGeom>
                <a:gradFill>
                  <a:gsLst>
                    <a:gs pos="0">
                      <a:schemeClr val="accent2">
                        <a:lumMod val="60000"/>
                        <a:lumOff val="40000"/>
                      </a:schemeClr>
                    </a:gs>
                    <a:gs pos="88000">
                      <a:schemeClr val="accent2"/>
                    </a:gs>
                  </a:gsLst>
                  <a:lin ang="2700000" scaled="1"/>
                </a:gradFill>
                <a:effectLst>
                  <a:outerShdw blurRad="177800" dist="152400" dir="2700000" algn="ctr" rotWithShape="0">
                    <a:schemeClr val="accent2">
                      <a:alpha val="20000"/>
                    </a:schemeClr>
                  </a:outerShdw>
                </a:effectLst>
              </p:spPr>
              <p:txBody>
                <a:bodyPr wrap="none" lIns="108000" tIns="108000" rIns="108000" bIns="108000" rtlCol="0" anchor="ctr" anchorCtr="0">
                  <a:noAutofit/>
                </a:bodyPr>
                <a:lstStyle>
                  <a:defPPr>
                    <a:defRPr lang="zh-CN"/>
                  </a:defPPr>
                  <a:lvl1pPr algn="ctr">
                    <a:defRPr kumimoji="1" sz="2000" b="1">
                      <a:solidFill>
                        <a:srgbClr val="FFFFFF"/>
                      </a:solidFill>
                      <a:cs typeface="+mn-ea"/>
                    </a:defRPr>
                  </a:lvl1pPr>
                </a:lstStyle>
                <a:p>
                  <a:endParaRPr lang="zh-CN" altLang="en-US" dirty="0">
                    <a:sym typeface="+mn-lt"/>
                  </a:endParaRPr>
                </a:p>
              </p:txBody>
            </p:sp>
            <p:sp>
              <p:nvSpPr>
                <p:cNvPr id="24" name="任意多边形: 形状 23">
                  <a:extLst>
                    <a:ext uri="{FF2B5EF4-FFF2-40B4-BE49-F238E27FC236}">
                      <a16:creationId xmlns:a16="http://schemas.microsoft.com/office/drawing/2014/main" id="{74D08CE9-4156-23A1-899B-58BF25A1F9EA}"/>
                    </a:ext>
                  </a:extLst>
                </p:cNvPr>
                <p:cNvSpPr/>
                <p:nvPr/>
              </p:nvSpPr>
              <p:spPr>
                <a:xfrm>
                  <a:off x="6468280" y="4791279"/>
                  <a:ext cx="275408" cy="275406"/>
                </a:xfrm>
                <a:custGeom>
                  <a:avLst/>
                  <a:gdLst>
                    <a:gd name="connsiteX0" fmla="*/ 343764 w 533400"/>
                    <a:gd name="connsiteY0" fmla="*/ 621 h 533400"/>
                    <a:gd name="connsiteX1" fmla="*/ 381864 w 533400"/>
                    <a:gd name="connsiteY1" fmla="*/ 38721 h 533400"/>
                    <a:gd name="connsiteX2" fmla="*/ 381864 w 533400"/>
                    <a:gd name="connsiteY2" fmla="*/ 38721 h 533400"/>
                    <a:gd name="connsiteX3" fmla="*/ 381864 w 533400"/>
                    <a:gd name="connsiteY3" fmla="*/ 114921 h 533400"/>
                    <a:gd name="connsiteX4" fmla="*/ 496164 w 533400"/>
                    <a:gd name="connsiteY4" fmla="*/ 114921 h 533400"/>
                    <a:gd name="connsiteX5" fmla="*/ 534264 w 533400"/>
                    <a:gd name="connsiteY5" fmla="*/ 151116 h 533400"/>
                    <a:gd name="connsiteX6" fmla="*/ 534264 w 533400"/>
                    <a:gd name="connsiteY6" fmla="*/ 153021 h 533400"/>
                    <a:gd name="connsiteX7" fmla="*/ 534264 w 533400"/>
                    <a:gd name="connsiteY7" fmla="*/ 381621 h 533400"/>
                    <a:gd name="connsiteX8" fmla="*/ 498069 w 533400"/>
                    <a:gd name="connsiteY8" fmla="*/ 419721 h 533400"/>
                    <a:gd name="connsiteX9" fmla="*/ 496164 w 533400"/>
                    <a:gd name="connsiteY9" fmla="*/ 419721 h 533400"/>
                    <a:gd name="connsiteX10" fmla="*/ 381864 w 533400"/>
                    <a:gd name="connsiteY10" fmla="*/ 419721 h 533400"/>
                    <a:gd name="connsiteX11" fmla="*/ 381864 w 533400"/>
                    <a:gd name="connsiteY11" fmla="*/ 495921 h 533400"/>
                    <a:gd name="connsiteX12" fmla="*/ 345669 w 533400"/>
                    <a:gd name="connsiteY12" fmla="*/ 534021 h 533400"/>
                    <a:gd name="connsiteX13" fmla="*/ 343764 w 533400"/>
                    <a:gd name="connsiteY13" fmla="*/ 534021 h 533400"/>
                    <a:gd name="connsiteX14" fmla="*/ 191364 w 533400"/>
                    <a:gd name="connsiteY14" fmla="*/ 534021 h 533400"/>
                    <a:gd name="connsiteX15" fmla="*/ 153264 w 533400"/>
                    <a:gd name="connsiteY15" fmla="*/ 495921 h 533400"/>
                    <a:gd name="connsiteX16" fmla="*/ 153264 w 533400"/>
                    <a:gd name="connsiteY16" fmla="*/ 495921 h 533400"/>
                    <a:gd name="connsiteX17" fmla="*/ 153264 w 533400"/>
                    <a:gd name="connsiteY17" fmla="*/ 419721 h 533400"/>
                    <a:gd name="connsiteX18" fmla="*/ 38964 w 533400"/>
                    <a:gd name="connsiteY18" fmla="*/ 419721 h 533400"/>
                    <a:gd name="connsiteX19" fmla="*/ 864 w 533400"/>
                    <a:gd name="connsiteY19" fmla="*/ 383526 h 533400"/>
                    <a:gd name="connsiteX20" fmla="*/ 864 w 533400"/>
                    <a:gd name="connsiteY20" fmla="*/ 381621 h 533400"/>
                    <a:gd name="connsiteX21" fmla="*/ 864 w 533400"/>
                    <a:gd name="connsiteY21" fmla="*/ 197789 h 533400"/>
                    <a:gd name="connsiteX22" fmla="*/ 9436 w 533400"/>
                    <a:gd name="connsiteY22" fmla="*/ 173976 h 533400"/>
                    <a:gd name="connsiteX23" fmla="*/ 11342 w 533400"/>
                    <a:gd name="connsiteY23" fmla="*/ 172071 h 533400"/>
                    <a:gd name="connsiteX24" fmla="*/ 52299 w 533400"/>
                    <a:gd name="connsiteY24" fmla="*/ 127304 h 533400"/>
                    <a:gd name="connsiteX25" fmla="*/ 78017 w 533400"/>
                    <a:gd name="connsiteY25" fmla="*/ 114921 h 533400"/>
                    <a:gd name="connsiteX26" fmla="*/ 79921 w 533400"/>
                    <a:gd name="connsiteY26" fmla="*/ 114921 h 533400"/>
                    <a:gd name="connsiteX27" fmla="*/ 153264 w 533400"/>
                    <a:gd name="connsiteY27" fmla="*/ 114921 h 533400"/>
                    <a:gd name="connsiteX28" fmla="*/ 153264 w 533400"/>
                    <a:gd name="connsiteY28" fmla="*/ 38721 h 533400"/>
                    <a:gd name="connsiteX29" fmla="*/ 189459 w 533400"/>
                    <a:gd name="connsiteY29" fmla="*/ 621 h 533400"/>
                    <a:gd name="connsiteX30" fmla="*/ 191364 w 533400"/>
                    <a:gd name="connsiteY30" fmla="*/ 621 h 533400"/>
                    <a:gd name="connsiteX31" fmla="*/ 343764 w 533400"/>
                    <a:gd name="connsiteY31" fmla="*/ 621 h 533400"/>
                    <a:gd name="connsiteX32" fmla="*/ 343764 w 533400"/>
                    <a:gd name="connsiteY32" fmla="*/ 286371 h 533400"/>
                    <a:gd name="connsiteX33" fmla="*/ 191364 w 533400"/>
                    <a:gd name="connsiteY33" fmla="*/ 286371 h 533400"/>
                    <a:gd name="connsiteX34" fmla="*/ 172314 w 533400"/>
                    <a:gd name="connsiteY34" fmla="*/ 305421 h 533400"/>
                    <a:gd name="connsiteX35" fmla="*/ 172314 w 533400"/>
                    <a:gd name="connsiteY35" fmla="*/ 305421 h 533400"/>
                    <a:gd name="connsiteX36" fmla="*/ 172314 w 533400"/>
                    <a:gd name="connsiteY36" fmla="*/ 495921 h 533400"/>
                    <a:gd name="connsiteX37" fmla="*/ 191364 w 533400"/>
                    <a:gd name="connsiteY37" fmla="*/ 514971 h 533400"/>
                    <a:gd name="connsiteX38" fmla="*/ 191364 w 533400"/>
                    <a:gd name="connsiteY38" fmla="*/ 514971 h 533400"/>
                    <a:gd name="connsiteX39" fmla="*/ 343764 w 533400"/>
                    <a:gd name="connsiteY39" fmla="*/ 514971 h 533400"/>
                    <a:gd name="connsiteX40" fmla="*/ 362814 w 533400"/>
                    <a:gd name="connsiteY40" fmla="*/ 495921 h 533400"/>
                    <a:gd name="connsiteX41" fmla="*/ 362814 w 533400"/>
                    <a:gd name="connsiteY41" fmla="*/ 495921 h 533400"/>
                    <a:gd name="connsiteX42" fmla="*/ 362814 w 533400"/>
                    <a:gd name="connsiteY42" fmla="*/ 305421 h 533400"/>
                    <a:gd name="connsiteX43" fmla="*/ 343764 w 533400"/>
                    <a:gd name="connsiteY43" fmla="*/ 286371 h 533400"/>
                    <a:gd name="connsiteX44" fmla="*/ 343764 w 533400"/>
                    <a:gd name="connsiteY44" fmla="*/ 286371 h 533400"/>
                    <a:gd name="connsiteX45" fmla="*/ 496164 w 533400"/>
                    <a:gd name="connsiteY45" fmla="*/ 133971 h 533400"/>
                    <a:gd name="connsiteX46" fmla="*/ 79921 w 533400"/>
                    <a:gd name="connsiteY46" fmla="*/ 133971 h 533400"/>
                    <a:gd name="connsiteX47" fmla="*/ 67539 w 533400"/>
                    <a:gd name="connsiteY47" fmla="*/ 138734 h 533400"/>
                    <a:gd name="connsiteX48" fmla="*/ 66586 w 533400"/>
                    <a:gd name="connsiteY48" fmla="*/ 139686 h 533400"/>
                    <a:gd name="connsiteX49" fmla="*/ 25629 w 533400"/>
                    <a:gd name="connsiteY49" fmla="*/ 184454 h 533400"/>
                    <a:gd name="connsiteX50" fmla="*/ 20867 w 533400"/>
                    <a:gd name="connsiteY50" fmla="*/ 195884 h 533400"/>
                    <a:gd name="connsiteX51" fmla="*/ 20867 w 533400"/>
                    <a:gd name="connsiteY51" fmla="*/ 197789 h 533400"/>
                    <a:gd name="connsiteX52" fmla="*/ 20867 w 533400"/>
                    <a:gd name="connsiteY52" fmla="*/ 381621 h 533400"/>
                    <a:gd name="connsiteX53" fmla="*/ 38964 w 533400"/>
                    <a:gd name="connsiteY53" fmla="*/ 400671 h 533400"/>
                    <a:gd name="connsiteX54" fmla="*/ 39917 w 533400"/>
                    <a:gd name="connsiteY54" fmla="*/ 400671 h 533400"/>
                    <a:gd name="connsiteX55" fmla="*/ 154217 w 533400"/>
                    <a:gd name="connsiteY55" fmla="*/ 400671 h 533400"/>
                    <a:gd name="connsiteX56" fmla="*/ 154217 w 533400"/>
                    <a:gd name="connsiteY56" fmla="*/ 305421 h 533400"/>
                    <a:gd name="connsiteX57" fmla="*/ 190411 w 533400"/>
                    <a:gd name="connsiteY57" fmla="*/ 267321 h 533400"/>
                    <a:gd name="connsiteX58" fmla="*/ 192317 w 533400"/>
                    <a:gd name="connsiteY58" fmla="*/ 267321 h 533400"/>
                    <a:gd name="connsiteX59" fmla="*/ 344717 w 533400"/>
                    <a:gd name="connsiteY59" fmla="*/ 267321 h 533400"/>
                    <a:gd name="connsiteX60" fmla="*/ 382817 w 533400"/>
                    <a:gd name="connsiteY60" fmla="*/ 305421 h 533400"/>
                    <a:gd name="connsiteX61" fmla="*/ 382817 w 533400"/>
                    <a:gd name="connsiteY61" fmla="*/ 305421 h 533400"/>
                    <a:gd name="connsiteX62" fmla="*/ 382817 w 533400"/>
                    <a:gd name="connsiteY62" fmla="*/ 400671 h 533400"/>
                    <a:gd name="connsiteX63" fmla="*/ 497117 w 533400"/>
                    <a:gd name="connsiteY63" fmla="*/ 400671 h 533400"/>
                    <a:gd name="connsiteX64" fmla="*/ 516167 w 533400"/>
                    <a:gd name="connsiteY64" fmla="*/ 382574 h 533400"/>
                    <a:gd name="connsiteX65" fmla="*/ 516167 w 533400"/>
                    <a:gd name="connsiteY65" fmla="*/ 381621 h 533400"/>
                    <a:gd name="connsiteX66" fmla="*/ 516167 w 533400"/>
                    <a:gd name="connsiteY66" fmla="*/ 153021 h 533400"/>
                    <a:gd name="connsiteX67" fmla="*/ 498069 w 533400"/>
                    <a:gd name="connsiteY67" fmla="*/ 133971 h 533400"/>
                    <a:gd name="connsiteX68" fmla="*/ 496164 w 533400"/>
                    <a:gd name="connsiteY68" fmla="*/ 133971 h 533400"/>
                    <a:gd name="connsiteX69" fmla="*/ 462827 w 533400"/>
                    <a:gd name="connsiteY69" fmla="*/ 172071 h 533400"/>
                    <a:gd name="connsiteX70" fmla="*/ 477114 w 533400"/>
                    <a:gd name="connsiteY70" fmla="*/ 186359 h 533400"/>
                    <a:gd name="connsiteX71" fmla="*/ 462827 w 533400"/>
                    <a:gd name="connsiteY71" fmla="*/ 200646 h 533400"/>
                    <a:gd name="connsiteX72" fmla="*/ 448539 w 533400"/>
                    <a:gd name="connsiteY72" fmla="*/ 186359 h 533400"/>
                    <a:gd name="connsiteX73" fmla="*/ 462827 w 533400"/>
                    <a:gd name="connsiteY73" fmla="*/ 172071 h 533400"/>
                    <a:gd name="connsiteX74" fmla="*/ 343764 w 533400"/>
                    <a:gd name="connsiteY74" fmla="*/ 19671 h 533400"/>
                    <a:gd name="connsiteX75" fmla="*/ 191364 w 533400"/>
                    <a:gd name="connsiteY75" fmla="*/ 19671 h 533400"/>
                    <a:gd name="connsiteX76" fmla="*/ 172314 w 533400"/>
                    <a:gd name="connsiteY76" fmla="*/ 38721 h 533400"/>
                    <a:gd name="connsiteX77" fmla="*/ 172314 w 533400"/>
                    <a:gd name="connsiteY77" fmla="*/ 38721 h 533400"/>
                    <a:gd name="connsiteX78" fmla="*/ 172314 w 533400"/>
                    <a:gd name="connsiteY78" fmla="*/ 114921 h 533400"/>
                    <a:gd name="connsiteX79" fmla="*/ 362814 w 533400"/>
                    <a:gd name="connsiteY79" fmla="*/ 114921 h 533400"/>
                    <a:gd name="connsiteX80" fmla="*/ 362814 w 533400"/>
                    <a:gd name="connsiteY80" fmla="*/ 38721 h 533400"/>
                    <a:gd name="connsiteX81" fmla="*/ 344717 w 533400"/>
                    <a:gd name="connsiteY81" fmla="*/ 19671 h 533400"/>
                    <a:gd name="connsiteX82" fmla="*/ 344717 w 533400"/>
                    <a:gd name="connsiteY82" fmla="*/ 19671 h 533400"/>
                    <a:gd name="connsiteX83" fmla="*/ 343764 w 533400"/>
                    <a:gd name="connsiteY83" fmla="*/ 19671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33400" h="533400">
                      <a:moveTo>
                        <a:pt x="343764" y="621"/>
                      </a:moveTo>
                      <a:cubicBezTo>
                        <a:pt x="364719" y="621"/>
                        <a:pt x="381864" y="17766"/>
                        <a:pt x="381864" y="38721"/>
                      </a:cubicBezTo>
                      <a:lnTo>
                        <a:pt x="381864" y="38721"/>
                      </a:lnTo>
                      <a:lnTo>
                        <a:pt x="381864" y="114921"/>
                      </a:lnTo>
                      <a:lnTo>
                        <a:pt x="496164" y="114921"/>
                      </a:lnTo>
                      <a:cubicBezTo>
                        <a:pt x="516167" y="114921"/>
                        <a:pt x="533311" y="131114"/>
                        <a:pt x="534264" y="151116"/>
                      </a:cubicBezTo>
                      <a:lnTo>
                        <a:pt x="534264" y="153021"/>
                      </a:lnTo>
                      <a:lnTo>
                        <a:pt x="534264" y="381621"/>
                      </a:lnTo>
                      <a:cubicBezTo>
                        <a:pt x="534264" y="401624"/>
                        <a:pt x="518071" y="418769"/>
                        <a:pt x="498069" y="419721"/>
                      </a:cubicBezTo>
                      <a:lnTo>
                        <a:pt x="496164" y="419721"/>
                      </a:lnTo>
                      <a:lnTo>
                        <a:pt x="381864" y="419721"/>
                      </a:lnTo>
                      <a:lnTo>
                        <a:pt x="381864" y="495921"/>
                      </a:lnTo>
                      <a:cubicBezTo>
                        <a:pt x="381864" y="515924"/>
                        <a:pt x="365671" y="533069"/>
                        <a:pt x="345669" y="534021"/>
                      </a:cubicBezTo>
                      <a:lnTo>
                        <a:pt x="343764" y="534021"/>
                      </a:lnTo>
                      <a:lnTo>
                        <a:pt x="191364" y="534021"/>
                      </a:lnTo>
                      <a:cubicBezTo>
                        <a:pt x="170409" y="534021"/>
                        <a:pt x="153264" y="516876"/>
                        <a:pt x="153264" y="495921"/>
                      </a:cubicBezTo>
                      <a:lnTo>
                        <a:pt x="153264" y="495921"/>
                      </a:lnTo>
                      <a:lnTo>
                        <a:pt x="153264" y="419721"/>
                      </a:lnTo>
                      <a:lnTo>
                        <a:pt x="38964" y="419721"/>
                      </a:lnTo>
                      <a:cubicBezTo>
                        <a:pt x="18961" y="419721"/>
                        <a:pt x="1817" y="403529"/>
                        <a:pt x="864" y="383526"/>
                      </a:cubicBezTo>
                      <a:lnTo>
                        <a:pt x="864" y="381621"/>
                      </a:lnTo>
                      <a:lnTo>
                        <a:pt x="864" y="197789"/>
                      </a:lnTo>
                      <a:cubicBezTo>
                        <a:pt x="864" y="189216"/>
                        <a:pt x="3721" y="180644"/>
                        <a:pt x="9436" y="173976"/>
                      </a:cubicBezTo>
                      <a:lnTo>
                        <a:pt x="11342" y="172071"/>
                      </a:lnTo>
                      <a:lnTo>
                        <a:pt x="52299" y="127304"/>
                      </a:lnTo>
                      <a:cubicBezTo>
                        <a:pt x="58967" y="119684"/>
                        <a:pt x="68492" y="115874"/>
                        <a:pt x="78017" y="114921"/>
                      </a:cubicBezTo>
                      <a:lnTo>
                        <a:pt x="79921" y="114921"/>
                      </a:lnTo>
                      <a:lnTo>
                        <a:pt x="153264" y="114921"/>
                      </a:lnTo>
                      <a:lnTo>
                        <a:pt x="153264" y="38721"/>
                      </a:lnTo>
                      <a:cubicBezTo>
                        <a:pt x="153264" y="18719"/>
                        <a:pt x="169457" y="1574"/>
                        <a:pt x="189459" y="621"/>
                      </a:cubicBezTo>
                      <a:lnTo>
                        <a:pt x="191364" y="621"/>
                      </a:lnTo>
                      <a:lnTo>
                        <a:pt x="343764" y="621"/>
                      </a:lnTo>
                      <a:close/>
                      <a:moveTo>
                        <a:pt x="343764" y="286371"/>
                      </a:moveTo>
                      <a:lnTo>
                        <a:pt x="191364" y="286371"/>
                      </a:lnTo>
                      <a:cubicBezTo>
                        <a:pt x="180886" y="286371"/>
                        <a:pt x="172314" y="294944"/>
                        <a:pt x="172314" y="305421"/>
                      </a:cubicBezTo>
                      <a:lnTo>
                        <a:pt x="172314" y="305421"/>
                      </a:lnTo>
                      <a:lnTo>
                        <a:pt x="172314" y="495921"/>
                      </a:lnTo>
                      <a:cubicBezTo>
                        <a:pt x="172314" y="506399"/>
                        <a:pt x="180886" y="514971"/>
                        <a:pt x="191364" y="514971"/>
                      </a:cubicBezTo>
                      <a:lnTo>
                        <a:pt x="191364" y="514971"/>
                      </a:lnTo>
                      <a:lnTo>
                        <a:pt x="343764" y="514971"/>
                      </a:lnTo>
                      <a:cubicBezTo>
                        <a:pt x="354242" y="514971"/>
                        <a:pt x="362814" y="506399"/>
                        <a:pt x="362814" y="495921"/>
                      </a:cubicBezTo>
                      <a:lnTo>
                        <a:pt x="362814" y="495921"/>
                      </a:lnTo>
                      <a:lnTo>
                        <a:pt x="362814" y="305421"/>
                      </a:lnTo>
                      <a:cubicBezTo>
                        <a:pt x="362814" y="294944"/>
                        <a:pt x="354242" y="286371"/>
                        <a:pt x="343764" y="286371"/>
                      </a:cubicBezTo>
                      <a:lnTo>
                        <a:pt x="343764" y="286371"/>
                      </a:lnTo>
                      <a:close/>
                      <a:moveTo>
                        <a:pt x="496164" y="133971"/>
                      </a:moveTo>
                      <a:lnTo>
                        <a:pt x="79921" y="133971"/>
                      </a:lnTo>
                      <a:cubicBezTo>
                        <a:pt x="75159" y="133971"/>
                        <a:pt x="70396" y="135876"/>
                        <a:pt x="67539" y="138734"/>
                      </a:cubicBezTo>
                      <a:lnTo>
                        <a:pt x="66586" y="139686"/>
                      </a:lnTo>
                      <a:lnTo>
                        <a:pt x="25629" y="184454"/>
                      </a:lnTo>
                      <a:cubicBezTo>
                        <a:pt x="22771" y="187311"/>
                        <a:pt x="20867" y="191121"/>
                        <a:pt x="20867" y="195884"/>
                      </a:cubicBezTo>
                      <a:lnTo>
                        <a:pt x="20867" y="197789"/>
                      </a:lnTo>
                      <a:lnTo>
                        <a:pt x="20867" y="381621"/>
                      </a:lnTo>
                      <a:cubicBezTo>
                        <a:pt x="20867" y="392099"/>
                        <a:pt x="28486" y="399719"/>
                        <a:pt x="38964" y="400671"/>
                      </a:cubicBezTo>
                      <a:lnTo>
                        <a:pt x="39917" y="400671"/>
                      </a:lnTo>
                      <a:lnTo>
                        <a:pt x="154217" y="400671"/>
                      </a:lnTo>
                      <a:lnTo>
                        <a:pt x="154217" y="305421"/>
                      </a:lnTo>
                      <a:cubicBezTo>
                        <a:pt x="154217" y="285419"/>
                        <a:pt x="170409" y="268274"/>
                        <a:pt x="190411" y="267321"/>
                      </a:cubicBezTo>
                      <a:lnTo>
                        <a:pt x="192317" y="267321"/>
                      </a:lnTo>
                      <a:lnTo>
                        <a:pt x="344717" y="267321"/>
                      </a:lnTo>
                      <a:cubicBezTo>
                        <a:pt x="365671" y="267321"/>
                        <a:pt x="382817" y="284466"/>
                        <a:pt x="382817" y="305421"/>
                      </a:cubicBezTo>
                      <a:lnTo>
                        <a:pt x="382817" y="305421"/>
                      </a:lnTo>
                      <a:lnTo>
                        <a:pt x="382817" y="400671"/>
                      </a:lnTo>
                      <a:lnTo>
                        <a:pt x="497117" y="400671"/>
                      </a:lnTo>
                      <a:cubicBezTo>
                        <a:pt x="507594" y="400671"/>
                        <a:pt x="515214" y="393051"/>
                        <a:pt x="516167" y="382574"/>
                      </a:cubicBezTo>
                      <a:lnTo>
                        <a:pt x="516167" y="381621"/>
                      </a:lnTo>
                      <a:lnTo>
                        <a:pt x="516167" y="153021"/>
                      </a:lnTo>
                      <a:cubicBezTo>
                        <a:pt x="516167" y="142544"/>
                        <a:pt x="508546" y="134924"/>
                        <a:pt x="498069" y="133971"/>
                      </a:cubicBezTo>
                      <a:lnTo>
                        <a:pt x="496164" y="133971"/>
                      </a:lnTo>
                      <a:close/>
                      <a:moveTo>
                        <a:pt x="462827" y="172071"/>
                      </a:moveTo>
                      <a:cubicBezTo>
                        <a:pt x="470446" y="172071"/>
                        <a:pt x="477114" y="178739"/>
                        <a:pt x="477114" y="186359"/>
                      </a:cubicBezTo>
                      <a:cubicBezTo>
                        <a:pt x="477114" y="193979"/>
                        <a:pt x="470446" y="200646"/>
                        <a:pt x="462827" y="200646"/>
                      </a:cubicBezTo>
                      <a:cubicBezTo>
                        <a:pt x="455207" y="200646"/>
                        <a:pt x="448539" y="193979"/>
                        <a:pt x="448539" y="186359"/>
                      </a:cubicBezTo>
                      <a:cubicBezTo>
                        <a:pt x="448539" y="178739"/>
                        <a:pt x="455207" y="172071"/>
                        <a:pt x="462827" y="172071"/>
                      </a:cubicBezTo>
                      <a:close/>
                      <a:moveTo>
                        <a:pt x="343764" y="19671"/>
                      </a:moveTo>
                      <a:lnTo>
                        <a:pt x="191364" y="19671"/>
                      </a:lnTo>
                      <a:cubicBezTo>
                        <a:pt x="180886" y="19671"/>
                        <a:pt x="172314" y="28244"/>
                        <a:pt x="172314" y="38721"/>
                      </a:cubicBezTo>
                      <a:lnTo>
                        <a:pt x="172314" y="38721"/>
                      </a:lnTo>
                      <a:lnTo>
                        <a:pt x="172314" y="114921"/>
                      </a:lnTo>
                      <a:lnTo>
                        <a:pt x="362814" y="114921"/>
                      </a:lnTo>
                      <a:lnTo>
                        <a:pt x="362814" y="38721"/>
                      </a:lnTo>
                      <a:cubicBezTo>
                        <a:pt x="362814" y="28244"/>
                        <a:pt x="355194" y="20624"/>
                        <a:pt x="344717" y="19671"/>
                      </a:cubicBezTo>
                      <a:lnTo>
                        <a:pt x="344717" y="19671"/>
                      </a:lnTo>
                      <a:lnTo>
                        <a:pt x="343764" y="19671"/>
                      </a:lnTo>
                      <a:close/>
                    </a:path>
                  </a:pathLst>
                </a:custGeom>
                <a:solidFill>
                  <a:schemeClr val="bg1"/>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cs typeface="+mn-ea"/>
                    <a:sym typeface="+mn-lt"/>
                  </a:endParaRPr>
                </a:p>
              </p:txBody>
            </p:sp>
          </p:grpSp>
        </p:grpSp>
        <p:grpSp>
          <p:nvGrpSpPr>
            <p:cNvPr id="6" name="组合 5">
              <a:extLst>
                <a:ext uri="{FF2B5EF4-FFF2-40B4-BE49-F238E27FC236}">
                  <a16:creationId xmlns:a16="http://schemas.microsoft.com/office/drawing/2014/main" id="{C5511E5B-AC85-00C8-7BC0-B6086F0E531D}"/>
                </a:ext>
              </a:extLst>
            </p:cNvPr>
            <p:cNvGrpSpPr/>
            <p:nvPr/>
          </p:nvGrpSpPr>
          <p:grpSpPr>
            <a:xfrm>
              <a:off x="7143652" y="4627991"/>
              <a:ext cx="4371834" cy="778018"/>
              <a:chOff x="7143652" y="4627991"/>
              <a:chExt cx="4371834" cy="778018"/>
            </a:xfrm>
          </p:grpSpPr>
          <p:grpSp>
            <p:nvGrpSpPr>
              <p:cNvPr id="15" name="组合 14">
                <a:extLst>
                  <a:ext uri="{FF2B5EF4-FFF2-40B4-BE49-F238E27FC236}">
                    <a16:creationId xmlns:a16="http://schemas.microsoft.com/office/drawing/2014/main" id="{DA668F4F-999E-50FE-1DD2-544BA91CFEED}"/>
                  </a:ext>
                </a:extLst>
              </p:cNvPr>
              <p:cNvGrpSpPr/>
              <p:nvPr/>
            </p:nvGrpSpPr>
            <p:grpSpPr>
              <a:xfrm>
                <a:off x="7973594" y="4627991"/>
                <a:ext cx="3541892" cy="742158"/>
                <a:chOff x="2492016" y="2776989"/>
                <a:chExt cx="3541892" cy="742158"/>
              </a:xfrm>
            </p:grpSpPr>
            <p:sp>
              <p:nvSpPr>
                <p:cNvPr id="19" name="矩形 18">
                  <a:extLst>
                    <a:ext uri="{FF2B5EF4-FFF2-40B4-BE49-F238E27FC236}">
                      <a16:creationId xmlns:a16="http://schemas.microsoft.com/office/drawing/2014/main" id="{9E47AD16-0BDD-8ED7-977F-C9BAAFAD5578}"/>
                    </a:ext>
                  </a:extLst>
                </p:cNvPr>
                <p:cNvSpPr/>
                <p:nvPr/>
              </p:nvSpPr>
              <p:spPr>
                <a:xfrm>
                  <a:off x="2492016" y="2776989"/>
                  <a:ext cx="3541891"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p>
                  <a:r>
                    <a:rPr lang="zh-CN" altLang="en-US" sz="2000" b="1" dirty="0">
                      <a:solidFill>
                        <a:schemeClr val="tx1"/>
                      </a:solidFill>
                      <a:cs typeface="+mn-ea"/>
                      <a:sym typeface="+mn-lt"/>
                    </a:rPr>
                    <a:t>热爱海洋</a:t>
                  </a:r>
                </a:p>
              </p:txBody>
            </p:sp>
            <p:sp>
              <p:nvSpPr>
                <p:cNvPr id="20" name="矩形 19">
                  <a:extLst>
                    <a:ext uri="{FF2B5EF4-FFF2-40B4-BE49-F238E27FC236}">
                      <a16:creationId xmlns:a16="http://schemas.microsoft.com/office/drawing/2014/main" id="{D7D13BEB-4B14-0100-BCCA-81C20AECEBE4}"/>
                    </a:ext>
                  </a:extLst>
                </p:cNvPr>
                <p:cNvSpPr/>
                <p:nvPr/>
              </p:nvSpPr>
              <p:spPr>
                <a:xfrm>
                  <a:off x="2492017" y="3182773"/>
                  <a:ext cx="3541891" cy="33637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nSpc>
                      <a:spcPct val="150000"/>
                    </a:lnSpc>
                  </a:pPr>
                  <a:r>
                    <a:rPr lang="zh-CN" altLang="en-US" sz="1200" dirty="0">
                      <a:solidFill>
                        <a:schemeClr val="tx1"/>
                      </a:solidFill>
                      <a:cs typeface="+mn-ea"/>
                      <a:sym typeface="+mn-lt"/>
                    </a:rPr>
                    <a:t>树立关心海洋、了解海洋、热爱海洋的意识。</a:t>
                  </a:r>
                </a:p>
              </p:txBody>
            </p:sp>
          </p:grpSp>
          <p:grpSp>
            <p:nvGrpSpPr>
              <p:cNvPr id="16" name="组合 15">
                <a:extLst>
                  <a:ext uri="{FF2B5EF4-FFF2-40B4-BE49-F238E27FC236}">
                    <a16:creationId xmlns:a16="http://schemas.microsoft.com/office/drawing/2014/main" id="{DC5F7A30-98FF-F6B6-E8C1-B614CAD72523}"/>
                  </a:ext>
                </a:extLst>
              </p:cNvPr>
              <p:cNvGrpSpPr/>
              <p:nvPr/>
            </p:nvGrpSpPr>
            <p:grpSpPr>
              <a:xfrm>
                <a:off x="7143652" y="4636195"/>
                <a:ext cx="769814" cy="769814"/>
                <a:chOff x="5345124" y="4544075"/>
                <a:chExt cx="769814" cy="769814"/>
              </a:xfrm>
            </p:grpSpPr>
            <p:sp>
              <p:nvSpPr>
                <p:cNvPr id="17" name="文本框 16">
                  <a:extLst>
                    <a:ext uri="{FF2B5EF4-FFF2-40B4-BE49-F238E27FC236}">
                      <a16:creationId xmlns:a16="http://schemas.microsoft.com/office/drawing/2014/main" id="{BD0755A9-0005-B50B-B882-18E71F1ECD83}"/>
                    </a:ext>
                  </a:extLst>
                </p:cNvPr>
                <p:cNvSpPr txBox="1"/>
                <p:nvPr/>
              </p:nvSpPr>
              <p:spPr>
                <a:xfrm>
                  <a:off x="5345124" y="4544075"/>
                  <a:ext cx="769814" cy="769814"/>
                </a:xfrm>
                <a:prstGeom prst="ellipse">
                  <a:avLst/>
                </a:prstGeom>
                <a:gradFill>
                  <a:gsLst>
                    <a:gs pos="0">
                      <a:schemeClr val="accent3">
                        <a:lumMod val="60000"/>
                        <a:lumOff val="40000"/>
                      </a:schemeClr>
                    </a:gs>
                    <a:gs pos="50000">
                      <a:schemeClr val="accent3"/>
                    </a:gs>
                  </a:gsLst>
                  <a:lin ang="2700000" scaled="1"/>
                </a:gradFill>
                <a:effectLst>
                  <a:outerShdw blurRad="177800" dist="152400" dir="2700000" algn="ctr" rotWithShape="0">
                    <a:schemeClr val="accent3">
                      <a:alpha val="20000"/>
                    </a:schemeClr>
                  </a:outerShdw>
                </a:effectLst>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endParaRPr lang="zh-CN" altLang="en-US" dirty="0">
                    <a:cs typeface="+mn-ea"/>
                    <a:sym typeface="+mn-lt"/>
                  </a:endParaRPr>
                </a:p>
              </p:txBody>
            </p:sp>
            <p:sp>
              <p:nvSpPr>
                <p:cNvPr id="18" name="任意多边形: 形状 17">
                  <a:extLst>
                    <a:ext uri="{FF2B5EF4-FFF2-40B4-BE49-F238E27FC236}">
                      <a16:creationId xmlns:a16="http://schemas.microsoft.com/office/drawing/2014/main" id="{FDDC3D98-F3FD-DDCD-EBF5-C79E85ADF50B}"/>
                    </a:ext>
                  </a:extLst>
                </p:cNvPr>
                <p:cNvSpPr/>
                <p:nvPr/>
              </p:nvSpPr>
              <p:spPr>
                <a:xfrm>
                  <a:off x="5604274" y="4791278"/>
                  <a:ext cx="251514" cy="275408"/>
                </a:xfrm>
                <a:custGeom>
                  <a:avLst/>
                  <a:gdLst>
                    <a:gd name="connsiteX0" fmla="*/ 367478 w 487121"/>
                    <a:gd name="connsiteY0" fmla="*/ 621 h 533400"/>
                    <a:gd name="connsiteX1" fmla="*/ 367478 w 487121"/>
                    <a:gd name="connsiteY1" fmla="*/ 19671 h 533400"/>
                    <a:gd name="connsiteX2" fmla="*/ 338903 w 487121"/>
                    <a:gd name="connsiteY2" fmla="*/ 19671 h 533400"/>
                    <a:gd name="connsiteX3" fmla="*/ 338903 w 487121"/>
                    <a:gd name="connsiteY3" fmla="*/ 135876 h 533400"/>
                    <a:gd name="connsiteX4" fmla="*/ 340808 w 487121"/>
                    <a:gd name="connsiteY4" fmla="*/ 145401 h 533400"/>
                    <a:gd name="connsiteX5" fmla="*/ 341761 w 487121"/>
                    <a:gd name="connsiteY5" fmla="*/ 147306 h 533400"/>
                    <a:gd name="connsiteX6" fmla="*/ 482731 w 487121"/>
                    <a:gd name="connsiteY6" fmla="*/ 464489 h 533400"/>
                    <a:gd name="connsiteX7" fmla="*/ 483683 w 487121"/>
                    <a:gd name="connsiteY7" fmla="*/ 509256 h 533400"/>
                    <a:gd name="connsiteX8" fmla="*/ 447488 w 487121"/>
                    <a:gd name="connsiteY8" fmla="*/ 534021 h 533400"/>
                    <a:gd name="connsiteX9" fmla="*/ 447488 w 487121"/>
                    <a:gd name="connsiteY9" fmla="*/ 534021 h 533400"/>
                    <a:gd name="connsiteX10" fmla="*/ 40771 w 487121"/>
                    <a:gd name="connsiteY10" fmla="*/ 534021 h 533400"/>
                    <a:gd name="connsiteX11" fmla="*/ 4576 w 487121"/>
                    <a:gd name="connsiteY11" fmla="*/ 509256 h 533400"/>
                    <a:gd name="connsiteX12" fmla="*/ 5528 w 487121"/>
                    <a:gd name="connsiteY12" fmla="*/ 464489 h 533400"/>
                    <a:gd name="connsiteX13" fmla="*/ 5528 w 487121"/>
                    <a:gd name="connsiteY13" fmla="*/ 464489 h 533400"/>
                    <a:gd name="connsiteX14" fmla="*/ 146498 w 487121"/>
                    <a:gd name="connsiteY14" fmla="*/ 147306 h 533400"/>
                    <a:gd name="connsiteX15" fmla="*/ 149356 w 487121"/>
                    <a:gd name="connsiteY15" fmla="*/ 135876 h 533400"/>
                    <a:gd name="connsiteX16" fmla="*/ 149356 w 487121"/>
                    <a:gd name="connsiteY16" fmla="*/ 135876 h 533400"/>
                    <a:gd name="connsiteX17" fmla="*/ 149356 w 487121"/>
                    <a:gd name="connsiteY17" fmla="*/ 19671 h 533400"/>
                    <a:gd name="connsiteX18" fmla="*/ 120781 w 487121"/>
                    <a:gd name="connsiteY18" fmla="*/ 19671 h 533400"/>
                    <a:gd name="connsiteX19" fmla="*/ 120781 w 487121"/>
                    <a:gd name="connsiteY19" fmla="*/ 621 h 533400"/>
                    <a:gd name="connsiteX20" fmla="*/ 367478 w 487121"/>
                    <a:gd name="connsiteY20" fmla="*/ 621 h 533400"/>
                    <a:gd name="connsiteX21" fmla="*/ 252226 w 487121"/>
                    <a:gd name="connsiteY21" fmla="*/ 415911 h 533400"/>
                    <a:gd name="connsiteX22" fmla="*/ 249368 w 487121"/>
                    <a:gd name="connsiteY22" fmla="*/ 417816 h 533400"/>
                    <a:gd name="connsiteX23" fmla="*/ 50296 w 487121"/>
                    <a:gd name="connsiteY23" fmla="*/ 409244 h 533400"/>
                    <a:gd name="connsiteX24" fmla="*/ 22673 w 487121"/>
                    <a:gd name="connsiteY24" fmla="*/ 471156 h 533400"/>
                    <a:gd name="connsiteX25" fmla="*/ 21721 w 487121"/>
                    <a:gd name="connsiteY25" fmla="*/ 501636 h 533400"/>
                    <a:gd name="connsiteX26" fmla="*/ 39818 w 487121"/>
                    <a:gd name="connsiteY26" fmla="*/ 514019 h 533400"/>
                    <a:gd name="connsiteX27" fmla="*/ 39818 w 487121"/>
                    <a:gd name="connsiteY27" fmla="*/ 514019 h 533400"/>
                    <a:gd name="connsiteX28" fmla="*/ 446536 w 487121"/>
                    <a:gd name="connsiteY28" fmla="*/ 514019 h 533400"/>
                    <a:gd name="connsiteX29" fmla="*/ 464633 w 487121"/>
                    <a:gd name="connsiteY29" fmla="*/ 501636 h 533400"/>
                    <a:gd name="connsiteX30" fmla="*/ 463681 w 487121"/>
                    <a:gd name="connsiteY30" fmla="*/ 471156 h 533400"/>
                    <a:gd name="connsiteX31" fmla="*/ 463681 w 487121"/>
                    <a:gd name="connsiteY31" fmla="*/ 471156 h 533400"/>
                    <a:gd name="connsiteX32" fmla="*/ 435106 w 487121"/>
                    <a:gd name="connsiteY32" fmla="*/ 407339 h 533400"/>
                    <a:gd name="connsiteX33" fmla="*/ 434153 w 487121"/>
                    <a:gd name="connsiteY33" fmla="*/ 407339 h 533400"/>
                    <a:gd name="connsiteX34" fmla="*/ 252226 w 487121"/>
                    <a:gd name="connsiteY34" fmla="*/ 415911 h 533400"/>
                    <a:gd name="connsiteX35" fmla="*/ 319853 w 487121"/>
                    <a:gd name="connsiteY35" fmla="*/ 19671 h 533400"/>
                    <a:gd name="connsiteX36" fmla="*/ 167453 w 487121"/>
                    <a:gd name="connsiteY36" fmla="*/ 19671 h 533400"/>
                    <a:gd name="connsiteX37" fmla="*/ 167453 w 487121"/>
                    <a:gd name="connsiteY37" fmla="*/ 135876 h 533400"/>
                    <a:gd name="connsiteX38" fmla="*/ 164596 w 487121"/>
                    <a:gd name="connsiteY38" fmla="*/ 153021 h 533400"/>
                    <a:gd name="connsiteX39" fmla="*/ 164596 w 487121"/>
                    <a:gd name="connsiteY39" fmla="*/ 153021 h 533400"/>
                    <a:gd name="connsiteX40" fmla="*/ 163643 w 487121"/>
                    <a:gd name="connsiteY40" fmla="*/ 155879 h 533400"/>
                    <a:gd name="connsiteX41" fmla="*/ 57916 w 487121"/>
                    <a:gd name="connsiteY41" fmla="*/ 393051 h 533400"/>
                    <a:gd name="connsiteX42" fmla="*/ 235081 w 487121"/>
                    <a:gd name="connsiteY42" fmla="*/ 405434 h 533400"/>
                    <a:gd name="connsiteX43" fmla="*/ 237938 w 487121"/>
                    <a:gd name="connsiteY43" fmla="*/ 403529 h 533400"/>
                    <a:gd name="connsiteX44" fmla="*/ 424628 w 487121"/>
                    <a:gd name="connsiteY44" fmla="*/ 383526 h 533400"/>
                    <a:gd name="connsiteX45" fmla="*/ 323663 w 487121"/>
                    <a:gd name="connsiteY45" fmla="*/ 155879 h 533400"/>
                    <a:gd name="connsiteX46" fmla="*/ 319853 w 487121"/>
                    <a:gd name="connsiteY46" fmla="*/ 136829 h 533400"/>
                    <a:gd name="connsiteX47" fmla="*/ 319853 w 487121"/>
                    <a:gd name="connsiteY47" fmla="*/ 136829 h 533400"/>
                    <a:gd name="connsiteX48" fmla="*/ 319853 w 487121"/>
                    <a:gd name="connsiteY48" fmla="*/ 19671 h 533400"/>
                    <a:gd name="connsiteX49" fmla="*/ 305566 w 487121"/>
                    <a:gd name="connsiteY49" fmla="*/ 248271 h 533400"/>
                    <a:gd name="connsiteX50" fmla="*/ 348428 w 487121"/>
                    <a:gd name="connsiteY50" fmla="*/ 291134 h 533400"/>
                    <a:gd name="connsiteX51" fmla="*/ 305566 w 487121"/>
                    <a:gd name="connsiteY51" fmla="*/ 333996 h 533400"/>
                    <a:gd name="connsiteX52" fmla="*/ 262703 w 487121"/>
                    <a:gd name="connsiteY52" fmla="*/ 291134 h 533400"/>
                    <a:gd name="connsiteX53" fmla="*/ 305566 w 487121"/>
                    <a:gd name="connsiteY53" fmla="*/ 248271 h 533400"/>
                    <a:gd name="connsiteX54" fmla="*/ 305566 w 487121"/>
                    <a:gd name="connsiteY54" fmla="*/ 267321 h 533400"/>
                    <a:gd name="connsiteX55" fmla="*/ 281753 w 487121"/>
                    <a:gd name="connsiteY55" fmla="*/ 291134 h 533400"/>
                    <a:gd name="connsiteX56" fmla="*/ 305566 w 487121"/>
                    <a:gd name="connsiteY56" fmla="*/ 314946 h 533400"/>
                    <a:gd name="connsiteX57" fmla="*/ 329378 w 487121"/>
                    <a:gd name="connsiteY57" fmla="*/ 291134 h 533400"/>
                    <a:gd name="connsiteX58" fmla="*/ 305566 w 487121"/>
                    <a:gd name="connsiteY58" fmla="*/ 267321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87121" h="533400">
                      <a:moveTo>
                        <a:pt x="367478" y="621"/>
                      </a:moveTo>
                      <a:lnTo>
                        <a:pt x="367478" y="19671"/>
                      </a:lnTo>
                      <a:lnTo>
                        <a:pt x="338903" y="19671"/>
                      </a:lnTo>
                      <a:lnTo>
                        <a:pt x="338903" y="135876"/>
                      </a:lnTo>
                      <a:cubicBezTo>
                        <a:pt x="338903" y="138734"/>
                        <a:pt x="339856" y="142544"/>
                        <a:pt x="340808" y="145401"/>
                      </a:cubicBezTo>
                      <a:lnTo>
                        <a:pt x="341761" y="147306"/>
                      </a:lnTo>
                      <a:lnTo>
                        <a:pt x="482731" y="464489"/>
                      </a:lnTo>
                      <a:cubicBezTo>
                        <a:pt x="489398" y="478776"/>
                        <a:pt x="489398" y="494969"/>
                        <a:pt x="483683" y="509256"/>
                      </a:cubicBezTo>
                      <a:cubicBezTo>
                        <a:pt x="477968" y="524496"/>
                        <a:pt x="463681" y="534021"/>
                        <a:pt x="447488" y="534021"/>
                      </a:cubicBezTo>
                      <a:lnTo>
                        <a:pt x="447488" y="534021"/>
                      </a:lnTo>
                      <a:lnTo>
                        <a:pt x="40771" y="534021"/>
                      </a:lnTo>
                      <a:cubicBezTo>
                        <a:pt x="24578" y="534021"/>
                        <a:pt x="10291" y="524496"/>
                        <a:pt x="4576" y="509256"/>
                      </a:cubicBezTo>
                      <a:cubicBezTo>
                        <a:pt x="-1139" y="494969"/>
                        <a:pt x="-187" y="478776"/>
                        <a:pt x="5528" y="464489"/>
                      </a:cubicBezTo>
                      <a:lnTo>
                        <a:pt x="5528" y="464489"/>
                      </a:lnTo>
                      <a:lnTo>
                        <a:pt x="146498" y="147306"/>
                      </a:lnTo>
                      <a:cubicBezTo>
                        <a:pt x="148403" y="143496"/>
                        <a:pt x="149356" y="139686"/>
                        <a:pt x="149356" y="135876"/>
                      </a:cubicBezTo>
                      <a:lnTo>
                        <a:pt x="149356" y="135876"/>
                      </a:lnTo>
                      <a:lnTo>
                        <a:pt x="149356" y="19671"/>
                      </a:lnTo>
                      <a:lnTo>
                        <a:pt x="120781" y="19671"/>
                      </a:lnTo>
                      <a:lnTo>
                        <a:pt x="120781" y="621"/>
                      </a:lnTo>
                      <a:lnTo>
                        <a:pt x="367478" y="621"/>
                      </a:lnTo>
                      <a:close/>
                      <a:moveTo>
                        <a:pt x="252226" y="415911"/>
                      </a:moveTo>
                      <a:lnTo>
                        <a:pt x="249368" y="417816"/>
                      </a:lnTo>
                      <a:cubicBezTo>
                        <a:pt x="194123" y="456869"/>
                        <a:pt x="118876" y="453059"/>
                        <a:pt x="50296" y="409244"/>
                      </a:cubicBezTo>
                      <a:lnTo>
                        <a:pt x="22673" y="471156"/>
                      </a:lnTo>
                      <a:cubicBezTo>
                        <a:pt x="18863" y="480681"/>
                        <a:pt x="17911" y="491159"/>
                        <a:pt x="21721" y="501636"/>
                      </a:cubicBezTo>
                      <a:cubicBezTo>
                        <a:pt x="24578" y="509256"/>
                        <a:pt x="32198" y="514019"/>
                        <a:pt x="39818" y="514019"/>
                      </a:cubicBezTo>
                      <a:lnTo>
                        <a:pt x="39818" y="514019"/>
                      </a:lnTo>
                      <a:lnTo>
                        <a:pt x="446536" y="514019"/>
                      </a:lnTo>
                      <a:cubicBezTo>
                        <a:pt x="455108" y="514019"/>
                        <a:pt x="461776" y="509256"/>
                        <a:pt x="464633" y="501636"/>
                      </a:cubicBezTo>
                      <a:cubicBezTo>
                        <a:pt x="468443" y="492111"/>
                        <a:pt x="468443" y="480681"/>
                        <a:pt x="463681" y="471156"/>
                      </a:cubicBezTo>
                      <a:lnTo>
                        <a:pt x="463681" y="471156"/>
                      </a:lnTo>
                      <a:lnTo>
                        <a:pt x="435106" y="407339"/>
                      </a:lnTo>
                      <a:lnTo>
                        <a:pt x="434153" y="407339"/>
                      </a:lnTo>
                      <a:cubicBezTo>
                        <a:pt x="374146" y="378764"/>
                        <a:pt x="301756" y="382574"/>
                        <a:pt x="252226" y="415911"/>
                      </a:cubicBezTo>
                      <a:close/>
                      <a:moveTo>
                        <a:pt x="319853" y="19671"/>
                      </a:moveTo>
                      <a:lnTo>
                        <a:pt x="167453" y="19671"/>
                      </a:lnTo>
                      <a:lnTo>
                        <a:pt x="167453" y="135876"/>
                      </a:lnTo>
                      <a:cubicBezTo>
                        <a:pt x="167453" y="141591"/>
                        <a:pt x="166501" y="147306"/>
                        <a:pt x="164596" y="153021"/>
                      </a:cubicBezTo>
                      <a:lnTo>
                        <a:pt x="164596" y="153021"/>
                      </a:lnTo>
                      <a:lnTo>
                        <a:pt x="163643" y="155879"/>
                      </a:lnTo>
                      <a:lnTo>
                        <a:pt x="57916" y="393051"/>
                      </a:lnTo>
                      <a:cubicBezTo>
                        <a:pt x="119828" y="433056"/>
                        <a:pt x="186503" y="437819"/>
                        <a:pt x="235081" y="405434"/>
                      </a:cubicBezTo>
                      <a:lnTo>
                        <a:pt x="237938" y="403529"/>
                      </a:lnTo>
                      <a:cubicBezTo>
                        <a:pt x="289373" y="367334"/>
                        <a:pt x="360811" y="360666"/>
                        <a:pt x="424628" y="383526"/>
                      </a:cubicBezTo>
                      <a:lnTo>
                        <a:pt x="323663" y="155879"/>
                      </a:lnTo>
                      <a:cubicBezTo>
                        <a:pt x="320806" y="150164"/>
                        <a:pt x="319853" y="143496"/>
                        <a:pt x="319853" y="136829"/>
                      </a:cubicBezTo>
                      <a:lnTo>
                        <a:pt x="319853" y="136829"/>
                      </a:lnTo>
                      <a:lnTo>
                        <a:pt x="319853" y="19671"/>
                      </a:lnTo>
                      <a:close/>
                      <a:moveTo>
                        <a:pt x="305566" y="248271"/>
                      </a:moveTo>
                      <a:cubicBezTo>
                        <a:pt x="329378" y="248271"/>
                        <a:pt x="348428" y="267321"/>
                        <a:pt x="348428" y="291134"/>
                      </a:cubicBezTo>
                      <a:cubicBezTo>
                        <a:pt x="348428" y="314946"/>
                        <a:pt x="329378" y="333996"/>
                        <a:pt x="305566" y="333996"/>
                      </a:cubicBezTo>
                      <a:cubicBezTo>
                        <a:pt x="281753" y="333996"/>
                        <a:pt x="262703" y="314946"/>
                        <a:pt x="262703" y="291134"/>
                      </a:cubicBezTo>
                      <a:cubicBezTo>
                        <a:pt x="262703" y="267321"/>
                        <a:pt x="281753" y="248271"/>
                        <a:pt x="305566" y="248271"/>
                      </a:cubicBezTo>
                      <a:close/>
                      <a:moveTo>
                        <a:pt x="305566" y="267321"/>
                      </a:moveTo>
                      <a:cubicBezTo>
                        <a:pt x="292231" y="267321"/>
                        <a:pt x="281753" y="277799"/>
                        <a:pt x="281753" y="291134"/>
                      </a:cubicBezTo>
                      <a:cubicBezTo>
                        <a:pt x="281753" y="304469"/>
                        <a:pt x="292231" y="314946"/>
                        <a:pt x="305566" y="314946"/>
                      </a:cubicBezTo>
                      <a:cubicBezTo>
                        <a:pt x="318901" y="314946"/>
                        <a:pt x="329378" y="304469"/>
                        <a:pt x="329378" y="291134"/>
                      </a:cubicBezTo>
                      <a:cubicBezTo>
                        <a:pt x="329378" y="277799"/>
                        <a:pt x="318901" y="267321"/>
                        <a:pt x="305566" y="267321"/>
                      </a:cubicBezTo>
                      <a:close/>
                    </a:path>
                  </a:pathLst>
                </a:custGeom>
                <a:solidFill>
                  <a:schemeClr val="bg1"/>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cs typeface="+mn-ea"/>
                    <a:sym typeface="+mn-lt"/>
                  </a:endParaRPr>
                </a:p>
              </p:txBody>
            </p:sp>
          </p:grpSp>
        </p:grpSp>
        <p:grpSp>
          <p:nvGrpSpPr>
            <p:cNvPr id="7" name="组合 6">
              <a:extLst>
                <a:ext uri="{FF2B5EF4-FFF2-40B4-BE49-F238E27FC236}">
                  <a16:creationId xmlns:a16="http://schemas.microsoft.com/office/drawing/2014/main" id="{D530D9E0-A0C1-E353-E1F1-B115C8FBC0AF}"/>
                </a:ext>
              </a:extLst>
            </p:cNvPr>
            <p:cNvGrpSpPr/>
            <p:nvPr/>
          </p:nvGrpSpPr>
          <p:grpSpPr>
            <a:xfrm>
              <a:off x="1040533" y="4627991"/>
              <a:ext cx="4007816" cy="1573155"/>
              <a:chOff x="1040533" y="4627991"/>
              <a:chExt cx="4007816" cy="1573155"/>
            </a:xfrm>
          </p:grpSpPr>
          <p:grpSp>
            <p:nvGrpSpPr>
              <p:cNvPr id="8" name="组合 7">
                <a:extLst>
                  <a:ext uri="{FF2B5EF4-FFF2-40B4-BE49-F238E27FC236}">
                    <a16:creationId xmlns:a16="http://schemas.microsoft.com/office/drawing/2014/main" id="{03ECFFC2-65BB-D19D-721F-4AF946C45631}"/>
                  </a:ext>
                </a:extLst>
              </p:cNvPr>
              <p:cNvGrpSpPr/>
              <p:nvPr/>
            </p:nvGrpSpPr>
            <p:grpSpPr>
              <a:xfrm>
                <a:off x="1040533" y="4627991"/>
                <a:ext cx="3171046" cy="1573155"/>
                <a:chOff x="1050529" y="2776989"/>
                <a:chExt cx="3171046" cy="1573155"/>
              </a:xfrm>
            </p:grpSpPr>
            <p:sp>
              <p:nvSpPr>
                <p:cNvPr id="13" name="矩形 12">
                  <a:extLst>
                    <a:ext uri="{FF2B5EF4-FFF2-40B4-BE49-F238E27FC236}">
                      <a16:creationId xmlns:a16="http://schemas.microsoft.com/office/drawing/2014/main" id="{16F4E114-7064-7AE8-468A-BF01440CA574}"/>
                    </a:ext>
                  </a:extLst>
                </p:cNvPr>
                <p:cNvSpPr/>
                <p:nvPr/>
              </p:nvSpPr>
              <p:spPr>
                <a:xfrm>
                  <a:off x="1050529" y="2776989"/>
                  <a:ext cx="3171046"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p>
                  <a:pPr algn="r"/>
                  <a:r>
                    <a:rPr lang="zh-CN" altLang="en-US" sz="2000" b="1" dirty="0">
                      <a:solidFill>
                        <a:schemeClr val="tx1"/>
                      </a:solidFill>
                      <a:cs typeface="+mn-ea"/>
                      <a:sym typeface="+mn-lt"/>
                    </a:rPr>
                    <a:t>提高国民海洋意识</a:t>
                  </a:r>
                </a:p>
              </p:txBody>
            </p:sp>
            <p:sp>
              <p:nvSpPr>
                <p:cNvPr id="14" name="矩形 13">
                  <a:extLst>
                    <a:ext uri="{FF2B5EF4-FFF2-40B4-BE49-F238E27FC236}">
                      <a16:creationId xmlns:a16="http://schemas.microsoft.com/office/drawing/2014/main" id="{06DFC31F-7C4E-FC8C-91AB-CC87AEECD22E}"/>
                    </a:ext>
                  </a:extLst>
                </p:cNvPr>
                <p:cNvSpPr/>
                <p:nvPr/>
              </p:nvSpPr>
              <p:spPr>
                <a:xfrm>
                  <a:off x="1050529" y="3182773"/>
                  <a:ext cx="3171045" cy="11673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algn="r">
                    <a:lnSpc>
                      <a:spcPct val="150000"/>
                    </a:lnSpc>
                  </a:pPr>
                  <a:r>
                    <a:rPr lang="zh-CN" altLang="en-US" sz="1200" dirty="0">
                      <a:solidFill>
                        <a:schemeClr val="tx1"/>
                      </a:solidFill>
                      <a:cs typeface="+mn-ea"/>
                      <a:sym typeface="+mn-lt"/>
                    </a:rPr>
                    <a:t>大力宣传和普及海洋环境保护知识</a:t>
                  </a:r>
                  <a:r>
                    <a:rPr lang="en-US" altLang="zh-CN" sz="1200" dirty="0">
                      <a:solidFill>
                        <a:schemeClr val="tx1"/>
                      </a:solidFill>
                      <a:cs typeface="+mn-ea"/>
                      <a:sym typeface="+mn-lt"/>
                    </a:rPr>
                    <a:t>,</a:t>
                  </a:r>
                  <a:r>
                    <a:rPr lang="zh-CN" altLang="en-US" sz="1200" dirty="0">
                      <a:solidFill>
                        <a:schemeClr val="tx1"/>
                      </a:solidFill>
                      <a:cs typeface="+mn-ea"/>
                      <a:sym typeface="+mn-lt"/>
                    </a:rPr>
                    <a:t>提高国民海洋意识</a:t>
                  </a:r>
                  <a:r>
                    <a:rPr lang="en-US" altLang="zh-CN" sz="1200" dirty="0">
                      <a:solidFill>
                        <a:schemeClr val="tx1"/>
                      </a:solidFill>
                      <a:cs typeface="+mn-ea"/>
                      <a:sym typeface="+mn-lt"/>
                    </a:rPr>
                    <a:t>,</a:t>
                  </a:r>
                  <a:r>
                    <a:rPr lang="zh-CN" altLang="en-US" sz="1200" dirty="0">
                      <a:solidFill>
                        <a:schemeClr val="tx1"/>
                      </a:solidFill>
                      <a:cs typeface="+mn-ea"/>
                      <a:sym typeface="+mn-lt"/>
                    </a:rPr>
                    <a:t>要向朋友和周围的人广泛宣传环保知识</a:t>
                  </a:r>
                  <a:r>
                    <a:rPr lang="en-US" altLang="zh-CN" sz="1200" dirty="0">
                      <a:solidFill>
                        <a:schemeClr val="tx1"/>
                      </a:solidFill>
                      <a:cs typeface="+mn-ea"/>
                      <a:sym typeface="+mn-lt"/>
                    </a:rPr>
                    <a:t>,</a:t>
                  </a:r>
                  <a:r>
                    <a:rPr lang="zh-CN" altLang="en-US" sz="1200" dirty="0">
                      <a:solidFill>
                        <a:schemeClr val="tx1"/>
                      </a:solidFill>
                      <a:cs typeface="+mn-ea"/>
                      <a:sym typeface="+mn-lt"/>
                    </a:rPr>
                    <a:t>形成大家共同参“关心大海、爱护大海”的良好风气。</a:t>
                  </a:r>
                </a:p>
              </p:txBody>
            </p:sp>
          </p:grpSp>
          <p:grpSp>
            <p:nvGrpSpPr>
              <p:cNvPr id="9" name="组合 8">
                <a:extLst>
                  <a:ext uri="{FF2B5EF4-FFF2-40B4-BE49-F238E27FC236}">
                    <a16:creationId xmlns:a16="http://schemas.microsoft.com/office/drawing/2014/main" id="{753EB64A-0CA6-01E7-E3AA-F5561A890E17}"/>
                  </a:ext>
                </a:extLst>
              </p:cNvPr>
              <p:cNvGrpSpPr/>
              <p:nvPr/>
            </p:nvGrpSpPr>
            <p:grpSpPr>
              <a:xfrm>
                <a:off x="4278535" y="4636195"/>
                <a:ext cx="769814" cy="769814"/>
                <a:chOff x="2717268" y="4544075"/>
                <a:chExt cx="769814" cy="769814"/>
              </a:xfrm>
            </p:grpSpPr>
            <p:sp>
              <p:nvSpPr>
                <p:cNvPr id="11" name="文本框 10">
                  <a:extLst>
                    <a:ext uri="{FF2B5EF4-FFF2-40B4-BE49-F238E27FC236}">
                      <a16:creationId xmlns:a16="http://schemas.microsoft.com/office/drawing/2014/main" id="{4FDE98C2-986A-D68D-DCD0-49CFD3095B67}"/>
                    </a:ext>
                  </a:extLst>
                </p:cNvPr>
                <p:cNvSpPr txBox="1"/>
                <p:nvPr/>
              </p:nvSpPr>
              <p:spPr>
                <a:xfrm>
                  <a:off x="2717268" y="4544075"/>
                  <a:ext cx="769814" cy="769814"/>
                </a:xfrm>
                <a:prstGeom prst="ellipse">
                  <a:avLst/>
                </a:prstGeom>
                <a:gradFill>
                  <a:gsLst>
                    <a:gs pos="0">
                      <a:schemeClr val="accent2">
                        <a:lumMod val="60000"/>
                        <a:lumOff val="40000"/>
                      </a:schemeClr>
                    </a:gs>
                    <a:gs pos="88000">
                      <a:schemeClr val="accent2"/>
                    </a:gs>
                  </a:gsLst>
                  <a:lin ang="2700000" scaled="1"/>
                </a:gradFill>
                <a:effectLst>
                  <a:outerShdw blurRad="177800" dist="152400" dir="2700000" algn="ctr" rotWithShape="0">
                    <a:schemeClr val="accent2">
                      <a:alpha val="20000"/>
                    </a:schemeClr>
                  </a:outerShdw>
                </a:effectLst>
              </p:spPr>
              <p:txBody>
                <a:bodyPr wrap="none" lIns="108000" tIns="108000" rIns="108000" bIns="108000" rtlCol="0" anchor="ctr" anchorCtr="0">
                  <a:noAutofit/>
                </a:bodyPr>
                <a:lstStyle>
                  <a:defPPr>
                    <a:defRPr lang="zh-CN"/>
                  </a:defPPr>
                  <a:lvl1pPr algn="ctr">
                    <a:defRPr kumimoji="1" sz="2000" b="1">
                      <a:solidFill>
                        <a:srgbClr val="FFFFFF"/>
                      </a:solidFill>
                    </a:defRPr>
                  </a:lvl1pPr>
                </a:lstStyle>
                <a:p>
                  <a:endParaRPr lang="zh-CN" altLang="en-US" dirty="0">
                    <a:cs typeface="+mn-ea"/>
                    <a:sym typeface="+mn-lt"/>
                  </a:endParaRPr>
                </a:p>
              </p:txBody>
            </p:sp>
            <p:sp>
              <p:nvSpPr>
                <p:cNvPr id="12" name="任意多边形: 形状 11">
                  <a:extLst>
                    <a:ext uri="{FF2B5EF4-FFF2-40B4-BE49-F238E27FC236}">
                      <a16:creationId xmlns:a16="http://schemas.microsoft.com/office/drawing/2014/main" id="{297B0070-29A8-1E33-556D-E9333BB60E94}"/>
                    </a:ext>
                  </a:extLst>
                </p:cNvPr>
                <p:cNvSpPr/>
                <p:nvPr/>
              </p:nvSpPr>
              <p:spPr>
                <a:xfrm>
                  <a:off x="2989061" y="4791279"/>
                  <a:ext cx="226228" cy="275406"/>
                </a:xfrm>
                <a:custGeom>
                  <a:avLst/>
                  <a:gdLst>
                    <a:gd name="connsiteX0" fmla="*/ 284197 w 438150"/>
                    <a:gd name="connsiteY0" fmla="*/ 621 h 533400"/>
                    <a:gd name="connsiteX1" fmla="*/ 310867 w 438150"/>
                    <a:gd name="connsiteY1" fmla="*/ 12051 h 533400"/>
                    <a:gd name="connsiteX2" fmla="*/ 310867 w 438150"/>
                    <a:gd name="connsiteY2" fmla="*/ 12051 h 533400"/>
                    <a:gd name="connsiteX3" fmla="*/ 427072 w 438150"/>
                    <a:gd name="connsiteY3" fmla="*/ 128256 h 533400"/>
                    <a:gd name="connsiteX4" fmla="*/ 438502 w 438150"/>
                    <a:gd name="connsiteY4" fmla="*/ 154926 h 533400"/>
                    <a:gd name="connsiteX5" fmla="*/ 438502 w 438150"/>
                    <a:gd name="connsiteY5" fmla="*/ 154926 h 533400"/>
                    <a:gd name="connsiteX6" fmla="*/ 438502 w 438150"/>
                    <a:gd name="connsiteY6" fmla="*/ 495921 h 533400"/>
                    <a:gd name="connsiteX7" fmla="*/ 400402 w 438150"/>
                    <a:gd name="connsiteY7" fmla="*/ 534021 h 533400"/>
                    <a:gd name="connsiteX8" fmla="*/ 400402 w 438150"/>
                    <a:gd name="connsiteY8" fmla="*/ 534021 h 533400"/>
                    <a:gd name="connsiteX9" fmla="*/ 38452 w 438150"/>
                    <a:gd name="connsiteY9" fmla="*/ 534021 h 533400"/>
                    <a:gd name="connsiteX10" fmla="*/ 352 w 438150"/>
                    <a:gd name="connsiteY10" fmla="*/ 495921 h 533400"/>
                    <a:gd name="connsiteX11" fmla="*/ 352 w 438150"/>
                    <a:gd name="connsiteY11" fmla="*/ 495921 h 533400"/>
                    <a:gd name="connsiteX12" fmla="*/ 352 w 438150"/>
                    <a:gd name="connsiteY12" fmla="*/ 38721 h 533400"/>
                    <a:gd name="connsiteX13" fmla="*/ 38452 w 438150"/>
                    <a:gd name="connsiteY13" fmla="*/ 621 h 533400"/>
                    <a:gd name="connsiteX14" fmla="*/ 38452 w 438150"/>
                    <a:gd name="connsiteY14" fmla="*/ 621 h 533400"/>
                    <a:gd name="connsiteX15" fmla="*/ 284197 w 438150"/>
                    <a:gd name="connsiteY15" fmla="*/ 621 h 533400"/>
                    <a:gd name="connsiteX16" fmla="*/ 284197 w 438150"/>
                    <a:gd name="connsiteY16" fmla="*/ 19671 h 533400"/>
                    <a:gd name="connsiteX17" fmla="*/ 38452 w 438150"/>
                    <a:gd name="connsiteY17" fmla="*/ 19671 h 533400"/>
                    <a:gd name="connsiteX18" fmla="*/ 19402 w 438150"/>
                    <a:gd name="connsiteY18" fmla="*/ 38721 h 533400"/>
                    <a:gd name="connsiteX19" fmla="*/ 19402 w 438150"/>
                    <a:gd name="connsiteY19" fmla="*/ 38721 h 533400"/>
                    <a:gd name="connsiteX20" fmla="*/ 19402 w 438150"/>
                    <a:gd name="connsiteY20" fmla="*/ 495921 h 533400"/>
                    <a:gd name="connsiteX21" fmla="*/ 38452 w 438150"/>
                    <a:gd name="connsiteY21" fmla="*/ 514971 h 533400"/>
                    <a:gd name="connsiteX22" fmla="*/ 38452 w 438150"/>
                    <a:gd name="connsiteY22" fmla="*/ 514971 h 533400"/>
                    <a:gd name="connsiteX23" fmla="*/ 400402 w 438150"/>
                    <a:gd name="connsiteY23" fmla="*/ 514971 h 533400"/>
                    <a:gd name="connsiteX24" fmla="*/ 419452 w 438150"/>
                    <a:gd name="connsiteY24" fmla="*/ 495921 h 533400"/>
                    <a:gd name="connsiteX25" fmla="*/ 419452 w 438150"/>
                    <a:gd name="connsiteY25" fmla="*/ 495921 h 533400"/>
                    <a:gd name="connsiteX26" fmla="*/ 419452 w 438150"/>
                    <a:gd name="connsiteY26" fmla="*/ 154926 h 533400"/>
                    <a:gd name="connsiteX27" fmla="*/ 419452 w 438150"/>
                    <a:gd name="connsiteY27" fmla="*/ 153021 h 533400"/>
                    <a:gd name="connsiteX28" fmla="*/ 314677 w 438150"/>
                    <a:gd name="connsiteY28" fmla="*/ 153021 h 533400"/>
                    <a:gd name="connsiteX29" fmla="*/ 286102 w 438150"/>
                    <a:gd name="connsiteY29" fmla="*/ 126351 h 533400"/>
                    <a:gd name="connsiteX30" fmla="*/ 286102 w 438150"/>
                    <a:gd name="connsiteY30" fmla="*/ 124446 h 533400"/>
                    <a:gd name="connsiteX31" fmla="*/ 286102 w 438150"/>
                    <a:gd name="connsiteY31" fmla="*/ 19671 h 533400"/>
                    <a:gd name="connsiteX32" fmla="*/ 284197 w 438150"/>
                    <a:gd name="connsiteY32" fmla="*/ 19671 h 533400"/>
                    <a:gd name="connsiteX33" fmla="*/ 284197 w 438150"/>
                    <a:gd name="connsiteY33" fmla="*/ 19671 h 533400"/>
                    <a:gd name="connsiteX34" fmla="*/ 248002 w 438150"/>
                    <a:gd name="connsiteY34" fmla="*/ 200646 h 533400"/>
                    <a:gd name="connsiteX35" fmla="*/ 305152 w 438150"/>
                    <a:gd name="connsiteY35" fmla="*/ 257796 h 533400"/>
                    <a:gd name="connsiteX36" fmla="*/ 248002 w 438150"/>
                    <a:gd name="connsiteY36" fmla="*/ 314946 h 533400"/>
                    <a:gd name="connsiteX37" fmla="*/ 248002 w 438150"/>
                    <a:gd name="connsiteY37" fmla="*/ 314946 h 533400"/>
                    <a:gd name="connsiteX38" fmla="*/ 171802 w 438150"/>
                    <a:gd name="connsiteY38" fmla="*/ 314946 h 533400"/>
                    <a:gd name="connsiteX39" fmla="*/ 171802 w 438150"/>
                    <a:gd name="connsiteY39" fmla="*/ 410196 h 533400"/>
                    <a:gd name="connsiteX40" fmla="*/ 152752 w 438150"/>
                    <a:gd name="connsiteY40" fmla="*/ 410196 h 533400"/>
                    <a:gd name="connsiteX41" fmla="*/ 152752 w 438150"/>
                    <a:gd name="connsiteY41" fmla="*/ 200646 h 533400"/>
                    <a:gd name="connsiteX42" fmla="*/ 248002 w 438150"/>
                    <a:gd name="connsiteY42" fmla="*/ 200646 h 533400"/>
                    <a:gd name="connsiteX43" fmla="*/ 248002 w 438150"/>
                    <a:gd name="connsiteY43" fmla="*/ 219696 h 533400"/>
                    <a:gd name="connsiteX44" fmla="*/ 171802 w 438150"/>
                    <a:gd name="connsiteY44" fmla="*/ 219696 h 533400"/>
                    <a:gd name="connsiteX45" fmla="*/ 171802 w 438150"/>
                    <a:gd name="connsiteY45" fmla="*/ 295896 h 533400"/>
                    <a:gd name="connsiteX46" fmla="*/ 248002 w 438150"/>
                    <a:gd name="connsiteY46" fmla="*/ 295896 h 533400"/>
                    <a:gd name="connsiteX47" fmla="*/ 286102 w 438150"/>
                    <a:gd name="connsiteY47" fmla="*/ 257796 h 533400"/>
                    <a:gd name="connsiteX48" fmla="*/ 248002 w 438150"/>
                    <a:gd name="connsiteY48" fmla="*/ 219696 h 533400"/>
                    <a:gd name="connsiteX49" fmla="*/ 248002 w 438150"/>
                    <a:gd name="connsiteY49" fmla="*/ 219696 h 533400"/>
                    <a:gd name="connsiteX50" fmla="*/ 305152 w 438150"/>
                    <a:gd name="connsiteY50" fmla="*/ 33006 h 533400"/>
                    <a:gd name="connsiteX51" fmla="*/ 305152 w 438150"/>
                    <a:gd name="connsiteY51" fmla="*/ 124446 h 533400"/>
                    <a:gd name="connsiteX52" fmla="*/ 313724 w 438150"/>
                    <a:gd name="connsiteY52" fmla="*/ 133971 h 533400"/>
                    <a:gd name="connsiteX53" fmla="*/ 314677 w 438150"/>
                    <a:gd name="connsiteY53" fmla="*/ 133971 h 533400"/>
                    <a:gd name="connsiteX54" fmla="*/ 406117 w 438150"/>
                    <a:gd name="connsiteY54" fmla="*/ 133971 h 533400"/>
                    <a:gd name="connsiteX55" fmla="*/ 305152 w 438150"/>
                    <a:gd name="connsiteY55" fmla="*/ 33006 h 533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38150" h="533400">
                      <a:moveTo>
                        <a:pt x="284197" y="621"/>
                      </a:moveTo>
                      <a:cubicBezTo>
                        <a:pt x="294674" y="621"/>
                        <a:pt x="304199" y="4431"/>
                        <a:pt x="310867" y="12051"/>
                      </a:cubicBezTo>
                      <a:lnTo>
                        <a:pt x="310867" y="12051"/>
                      </a:lnTo>
                      <a:lnTo>
                        <a:pt x="427072" y="128256"/>
                      </a:lnTo>
                      <a:cubicBezTo>
                        <a:pt x="434692" y="135876"/>
                        <a:pt x="438502" y="145401"/>
                        <a:pt x="438502" y="154926"/>
                      </a:cubicBezTo>
                      <a:lnTo>
                        <a:pt x="438502" y="154926"/>
                      </a:lnTo>
                      <a:lnTo>
                        <a:pt x="438502" y="495921"/>
                      </a:lnTo>
                      <a:cubicBezTo>
                        <a:pt x="438502" y="516876"/>
                        <a:pt x="421357" y="534021"/>
                        <a:pt x="400402" y="534021"/>
                      </a:cubicBezTo>
                      <a:lnTo>
                        <a:pt x="400402" y="534021"/>
                      </a:lnTo>
                      <a:lnTo>
                        <a:pt x="38452" y="534021"/>
                      </a:lnTo>
                      <a:cubicBezTo>
                        <a:pt x="17497" y="534021"/>
                        <a:pt x="352" y="516876"/>
                        <a:pt x="352" y="495921"/>
                      </a:cubicBezTo>
                      <a:lnTo>
                        <a:pt x="352" y="495921"/>
                      </a:lnTo>
                      <a:lnTo>
                        <a:pt x="352" y="38721"/>
                      </a:lnTo>
                      <a:cubicBezTo>
                        <a:pt x="352" y="17766"/>
                        <a:pt x="17497" y="621"/>
                        <a:pt x="38452" y="621"/>
                      </a:cubicBezTo>
                      <a:lnTo>
                        <a:pt x="38452" y="621"/>
                      </a:lnTo>
                      <a:lnTo>
                        <a:pt x="284197" y="621"/>
                      </a:lnTo>
                      <a:close/>
                      <a:moveTo>
                        <a:pt x="284197" y="19671"/>
                      </a:moveTo>
                      <a:lnTo>
                        <a:pt x="38452" y="19671"/>
                      </a:lnTo>
                      <a:cubicBezTo>
                        <a:pt x="27974" y="19671"/>
                        <a:pt x="19402" y="28244"/>
                        <a:pt x="19402" y="38721"/>
                      </a:cubicBezTo>
                      <a:lnTo>
                        <a:pt x="19402" y="38721"/>
                      </a:lnTo>
                      <a:lnTo>
                        <a:pt x="19402" y="495921"/>
                      </a:lnTo>
                      <a:cubicBezTo>
                        <a:pt x="19402" y="506399"/>
                        <a:pt x="27974" y="514971"/>
                        <a:pt x="38452" y="514971"/>
                      </a:cubicBezTo>
                      <a:lnTo>
                        <a:pt x="38452" y="514971"/>
                      </a:lnTo>
                      <a:lnTo>
                        <a:pt x="400402" y="514971"/>
                      </a:lnTo>
                      <a:cubicBezTo>
                        <a:pt x="410880" y="514971"/>
                        <a:pt x="419452" y="506399"/>
                        <a:pt x="419452" y="495921"/>
                      </a:cubicBezTo>
                      <a:lnTo>
                        <a:pt x="419452" y="495921"/>
                      </a:lnTo>
                      <a:lnTo>
                        <a:pt x="419452" y="154926"/>
                      </a:lnTo>
                      <a:cubicBezTo>
                        <a:pt x="419452" y="153974"/>
                        <a:pt x="419452" y="153021"/>
                        <a:pt x="419452" y="153021"/>
                      </a:cubicBezTo>
                      <a:lnTo>
                        <a:pt x="314677" y="153021"/>
                      </a:lnTo>
                      <a:cubicBezTo>
                        <a:pt x="299437" y="153021"/>
                        <a:pt x="287055" y="141591"/>
                        <a:pt x="286102" y="126351"/>
                      </a:cubicBezTo>
                      <a:lnTo>
                        <a:pt x="286102" y="124446"/>
                      </a:lnTo>
                      <a:lnTo>
                        <a:pt x="286102" y="19671"/>
                      </a:lnTo>
                      <a:cubicBezTo>
                        <a:pt x="285149" y="19671"/>
                        <a:pt x="284197" y="19671"/>
                        <a:pt x="284197" y="19671"/>
                      </a:cubicBezTo>
                      <a:lnTo>
                        <a:pt x="284197" y="19671"/>
                      </a:lnTo>
                      <a:close/>
                      <a:moveTo>
                        <a:pt x="248002" y="200646"/>
                      </a:moveTo>
                      <a:cubicBezTo>
                        <a:pt x="279434" y="200646"/>
                        <a:pt x="305152" y="226364"/>
                        <a:pt x="305152" y="257796"/>
                      </a:cubicBezTo>
                      <a:cubicBezTo>
                        <a:pt x="305152" y="289229"/>
                        <a:pt x="279434" y="314946"/>
                        <a:pt x="248002" y="314946"/>
                      </a:cubicBezTo>
                      <a:lnTo>
                        <a:pt x="248002" y="314946"/>
                      </a:lnTo>
                      <a:lnTo>
                        <a:pt x="171802" y="314946"/>
                      </a:lnTo>
                      <a:lnTo>
                        <a:pt x="171802" y="410196"/>
                      </a:lnTo>
                      <a:lnTo>
                        <a:pt x="152752" y="410196"/>
                      </a:lnTo>
                      <a:lnTo>
                        <a:pt x="152752" y="200646"/>
                      </a:lnTo>
                      <a:lnTo>
                        <a:pt x="248002" y="200646"/>
                      </a:lnTo>
                      <a:close/>
                      <a:moveTo>
                        <a:pt x="248002" y="219696"/>
                      </a:moveTo>
                      <a:lnTo>
                        <a:pt x="171802" y="219696"/>
                      </a:lnTo>
                      <a:lnTo>
                        <a:pt x="171802" y="295896"/>
                      </a:lnTo>
                      <a:lnTo>
                        <a:pt x="248002" y="295896"/>
                      </a:lnTo>
                      <a:cubicBezTo>
                        <a:pt x="268957" y="295896"/>
                        <a:pt x="286102" y="278751"/>
                        <a:pt x="286102" y="257796"/>
                      </a:cubicBezTo>
                      <a:cubicBezTo>
                        <a:pt x="286102" y="236841"/>
                        <a:pt x="268957" y="219696"/>
                        <a:pt x="248002" y="219696"/>
                      </a:cubicBezTo>
                      <a:lnTo>
                        <a:pt x="248002" y="219696"/>
                      </a:lnTo>
                      <a:close/>
                      <a:moveTo>
                        <a:pt x="305152" y="33006"/>
                      </a:moveTo>
                      <a:lnTo>
                        <a:pt x="305152" y="124446"/>
                      </a:lnTo>
                      <a:cubicBezTo>
                        <a:pt x="305152" y="129209"/>
                        <a:pt x="308962" y="133019"/>
                        <a:pt x="313724" y="133971"/>
                      </a:cubicBezTo>
                      <a:lnTo>
                        <a:pt x="314677" y="133971"/>
                      </a:lnTo>
                      <a:lnTo>
                        <a:pt x="406117" y="133971"/>
                      </a:lnTo>
                      <a:lnTo>
                        <a:pt x="305152" y="33006"/>
                      </a:lnTo>
                      <a:close/>
                    </a:path>
                  </a:pathLst>
                </a:custGeom>
                <a:solidFill>
                  <a:schemeClr val="bg1"/>
                </a:solidFill>
                <a:ln w="9525" cap="flat">
                  <a:noFill/>
                  <a:prstDash val="solid"/>
                  <a:miter/>
                </a:ln>
              </p:spPr>
              <p:txBody>
                <a:bodyPr rtlCol="0" anchor="ctr"/>
                <a:lstStyle>
                  <a:defPPr>
                    <a:defRPr lang="zh-CN"/>
                  </a:defPPr>
                  <a:lvl1pPr marL="0" algn="l" defTabSz="914400" rtl="0" eaLnBrk="1" latinLnBrk="0" hangingPunct="1">
                    <a:defRPr sz="1800" kern="1200">
                      <a:solidFill>
                        <a:schemeClr val="tx1"/>
                      </a:solidFill>
                    </a:defRPr>
                  </a:lvl1pPr>
                  <a:lvl2pPr marL="457200" algn="l" defTabSz="914400" rtl="0" eaLnBrk="1" latinLnBrk="0" hangingPunct="1">
                    <a:defRPr sz="1800" kern="1200">
                      <a:solidFill>
                        <a:schemeClr val="tx1"/>
                      </a:solidFill>
                    </a:defRPr>
                  </a:lvl2pPr>
                  <a:lvl3pPr marL="914400" algn="l" defTabSz="914400" rtl="0" eaLnBrk="1" latinLnBrk="0" hangingPunct="1">
                    <a:defRPr sz="1800" kern="1200">
                      <a:solidFill>
                        <a:schemeClr val="tx1"/>
                      </a:solidFill>
                    </a:defRPr>
                  </a:lvl3pPr>
                  <a:lvl4pPr marL="1371600" algn="l" defTabSz="914400" rtl="0" eaLnBrk="1" latinLnBrk="0" hangingPunct="1">
                    <a:defRPr sz="1800" kern="1200">
                      <a:solidFill>
                        <a:schemeClr val="tx1"/>
                      </a:solidFill>
                    </a:defRPr>
                  </a:lvl4pPr>
                  <a:lvl5pPr marL="1828800" algn="l" defTabSz="914400" rtl="0" eaLnBrk="1" latinLnBrk="0" hangingPunct="1">
                    <a:defRPr sz="1800" kern="1200">
                      <a:solidFill>
                        <a:schemeClr val="tx1"/>
                      </a:solidFill>
                    </a:defRPr>
                  </a:lvl5pPr>
                  <a:lvl6pPr marL="2286000" algn="l" defTabSz="914400" rtl="0" eaLnBrk="1" latinLnBrk="0" hangingPunct="1">
                    <a:defRPr sz="1800" kern="1200">
                      <a:solidFill>
                        <a:schemeClr val="tx1"/>
                      </a:solidFill>
                    </a:defRPr>
                  </a:lvl6pPr>
                  <a:lvl7pPr marL="2743200" algn="l" defTabSz="914400" rtl="0" eaLnBrk="1" latinLnBrk="0" hangingPunct="1">
                    <a:defRPr sz="1800" kern="1200">
                      <a:solidFill>
                        <a:schemeClr val="tx1"/>
                      </a:solidFill>
                    </a:defRPr>
                  </a:lvl7pPr>
                  <a:lvl8pPr marL="3200400" algn="l" defTabSz="914400" rtl="0" eaLnBrk="1" latinLnBrk="0" hangingPunct="1">
                    <a:defRPr sz="1800" kern="1200">
                      <a:solidFill>
                        <a:schemeClr val="tx1"/>
                      </a:solidFill>
                    </a:defRPr>
                  </a:lvl8pPr>
                  <a:lvl9pPr marL="3657600" algn="l" defTabSz="914400" rtl="0" eaLnBrk="1" latinLnBrk="0" hangingPunct="1">
                    <a:defRPr sz="1800" kern="1200">
                      <a:solidFill>
                        <a:schemeClr val="tx1"/>
                      </a:solidFill>
                    </a:defRPr>
                  </a:lvl9pPr>
                </a:lstStyle>
                <a:p>
                  <a:endParaRPr lang="zh-CN" altLang="en-US">
                    <a:cs typeface="+mn-ea"/>
                    <a:sym typeface="+mn-lt"/>
                  </a:endParaRPr>
                </a:p>
              </p:txBody>
            </p:sp>
          </p:grpSp>
        </p:grpSp>
      </p:grpSp>
    </p:spTree>
    <p:extLst>
      <p:ext uri="{BB962C8B-B14F-4D97-AF65-F5344CB8AC3E}">
        <p14:creationId xmlns:p14="http://schemas.microsoft.com/office/powerpoint/2010/main" val="69228691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占位符 3">
            <a:extLst>
              <a:ext uri="{FF2B5EF4-FFF2-40B4-BE49-F238E27FC236}">
                <a16:creationId xmlns:a16="http://schemas.microsoft.com/office/drawing/2014/main" id="{0280FE23-3FD0-4989-BBD8-F98469242DB8}"/>
              </a:ext>
            </a:extLst>
          </p:cNvPr>
          <p:cNvSpPr>
            <a:spLocks noGrp="1"/>
          </p:cNvSpPr>
          <p:nvPr>
            <p:ph type="body" sz="quarter" idx="10"/>
          </p:nvPr>
        </p:nvSpPr>
        <p:spPr/>
        <p:txBody>
          <a:bodyPr/>
          <a:lstStyle/>
          <a:p>
            <a:r>
              <a:rPr lang="en-GB" altLang="zh-CN" dirty="0">
                <a:latin typeface="+mn-lt"/>
                <a:ea typeface="+mn-ea"/>
                <a:cs typeface="+mn-ea"/>
                <a:sym typeface="+mn-lt"/>
              </a:rPr>
              <a:t>Speaker name and title</a:t>
            </a:r>
          </a:p>
        </p:txBody>
      </p:sp>
      <p:sp>
        <p:nvSpPr>
          <p:cNvPr id="5" name="文本占位符 4">
            <a:extLst>
              <a:ext uri="{FF2B5EF4-FFF2-40B4-BE49-F238E27FC236}">
                <a16:creationId xmlns:a16="http://schemas.microsoft.com/office/drawing/2014/main" id="{929167BD-7790-467B-980C-709781C5646C}"/>
              </a:ext>
            </a:extLst>
          </p:cNvPr>
          <p:cNvSpPr>
            <a:spLocks noGrp="1"/>
          </p:cNvSpPr>
          <p:nvPr>
            <p:ph type="body" sz="quarter" idx="11"/>
          </p:nvPr>
        </p:nvSpPr>
        <p:spPr>
          <a:xfrm>
            <a:off x="673100" y="6084773"/>
            <a:ext cx="1029449" cy="230832"/>
          </a:xfrm>
        </p:spPr>
        <p:txBody>
          <a:bodyPr/>
          <a:lstStyle/>
          <a:p>
            <a:r>
              <a:rPr lang="en-GB" altLang="zh-CN" dirty="0">
                <a:latin typeface="+mn-lt"/>
                <a:ea typeface="+mn-ea"/>
                <a:cs typeface="+mn-ea"/>
                <a:sym typeface="+mn-lt"/>
              </a:rPr>
              <a:t>GreatPPT.com</a:t>
            </a:r>
          </a:p>
        </p:txBody>
      </p:sp>
      <p:sp>
        <p:nvSpPr>
          <p:cNvPr id="3" name="文本占位符 2">
            <a:extLst>
              <a:ext uri="{FF2B5EF4-FFF2-40B4-BE49-F238E27FC236}">
                <a16:creationId xmlns:a16="http://schemas.microsoft.com/office/drawing/2014/main" id="{DFD52094-98C0-4141-A04B-98B9DF4DFA73}"/>
              </a:ext>
            </a:extLst>
          </p:cNvPr>
          <p:cNvSpPr>
            <a:spLocks noGrp="1"/>
          </p:cNvSpPr>
          <p:nvPr>
            <p:ph type="body" sz="quarter" idx="13"/>
          </p:nvPr>
        </p:nvSpPr>
        <p:spPr>
          <a:xfrm>
            <a:off x="723245" y="2672645"/>
            <a:ext cx="6375400" cy="1273169"/>
          </a:xfrm>
        </p:spPr>
        <p:txBody>
          <a:bodyPr/>
          <a:lstStyle/>
          <a:p>
            <a:r>
              <a:rPr lang="en-US" altLang="zh-CN" dirty="0">
                <a:latin typeface="+mn-lt"/>
                <a:cs typeface="+mn-ea"/>
                <a:sym typeface="+mn-lt"/>
              </a:rPr>
              <a:t>Thanks!</a:t>
            </a:r>
          </a:p>
          <a:p>
            <a:r>
              <a:rPr lang="en-GB" altLang="zh-CN" sz="2800" dirty="0">
                <a:latin typeface="+mn-lt"/>
                <a:cs typeface="+mn-ea"/>
                <a:sym typeface="+mn-lt"/>
              </a:rPr>
              <a:t>Thank you for watching.</a:t>
            </a:r>
          </a:p>
        </p:txBody>
      </p:sp>
    </p:spTree>
    <p:extLst>
      <p:ext uri="{BB962C8B-B14F-4D97-AF65-F5344CB8AC3E}">
        <p14:creationId xmlns:p14="http://schemas.microsoft.com/office/powerpoint/2010/main" val="244654380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628"/>
        <p:cNvGrpSpPr/>
        <p:nvPr/>
      </p:nvGrpSpPr>
      <p:grpSpPr>
        <a:xfrm>
          <a:off x="0" y="0"/>
          <a:ext cx="0" cy="0"/>
          <a:chOff x="0" y="0"/>
          <a:chExt cx="0" cy="0"/>
        </a:xfrm>
      </p:grpSpPr>
      <p:grpSp>
        <p:nvGrpSpPr>
          <p:cNvPr id="2629" name="Google Shape;2629;p85"/>
          <p:cNvGrpSpPr/>
          <p:nvPr/>
        </p:nvGrpSpPr>
        <p:grpSpPr>
          <a:xfrm>
            <a:off x="6731393" y="4026113"/>
            <a:ext cx="590455" cy="685695"/>
            <a:chOff x="4727025" y="1332775"/>
            <a:chExt cx="59900" cy="69625"/>
          </a:xfrm>
        </p:grpSpPr>
        <p:sp>
          <p:nvSpPr>
            <p:cNvPr id="2630" name="Google Shape;2630;p8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8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2" name="Google Shape;2632;p85"/>
          <p:cNvGrpSpPr/>
          <p:nvPr/>
        </p:nvGrpSpPr>
        <p:grpSpPr>
          <a:xfrm>
            <a:off x="7631814" y="3022764"/>
            <a:ext cx="667879" cy="667865"/>
            <a:chOff x="4820425" y="1329900"/>
            <a:chExt cx="70175" cy="70350"/>
          </a:xfrm>
        </p:grpSpPr>
        <p:sp>
          <p:nvSpPr>
            <p:cNvPr id="2633" name="Google Shape;2633;p8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8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8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8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37" name="Google Shape;2637;p85"/>
          <p:cNvGrpSpPr/>
          <p:nvPr/>
        </p:nvGrpSpPr>
        <p:grpSpPr>
          <a:xfrm>
            <a:off x="8501980" y="3038483"/>
            <a:ext cx="717513" cy="657492"/>
            <a:chOff x="4903200" y="1331525"/>
            <a:chExt cx="73575" cy="67425"/>
          </a:xfrm>
        </p:grpSpPr>
        <p:sp>
          <p:nvSpPr>
            <p:cNvPr id="2638" name="Google Shape;2638;p8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8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0" name="Google Shape;2640;p85"/>
          <p:cNvGrpSpPr/>
          <p:nvPr/>
        </p:nvGrpSpPr>
        <p:grpSpPr>
          <a:xfrm>
            <a:off x="7515247" y="4027787"/>
            <a:ext cx="726084" cy="682527"/>
            <a:chOff x="4815575" y="1416800"/>
            <a:chExt cx="73750" cy="71400"/>
          </a:xfrm>
        </p:grpSpPr>
        <p:sp>
          <p:nvSpPr>
            <p:cNvPr id="2641" name="Google Shape;2641;p8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8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8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4" name="Google Shape;2644;p85"/>
          <p:cNvGrpSpPr/>
          <p:nvPr/>
        </p:nvGrpSpPr>
        <p:grpSpPr>
          <a:xfrm>
            <a:off x="8444080" y="4027395"/>
            <a:ext cx="803885" cy="683303"/>
            <a:chOff x="4902475" y="1418875"/>
            <a:chExt cx="74500" cy="63775"/>
          </a:xfrm>
        </p:grpSpPr>
        <p:sp>
          <p:nvSpPr>
            <p:cNvPr id="2645" name="Google Shape;2645;p8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8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47" name="Google Shape;2647;p85"/>
          <p:cNvGrpSpPr/>
          <p:nvPr/>
        </p:nvGrpSpPr>
        <p:grpSpPr>
          <a:xfrm>
            <a:off x="7665243" y="5013047"/>
            <a:ext cx="687188" cy="700932"/>
            <a:chOff x="4818100" y="1507675"/>
            <a:chExt cx="71225" cy="71625"/>
          </a:xfrm>
        </p:grpSpPr>
        <p:sp>
          <p:nvSpPr>
            <p:cNvPr id="2648" name="Google Shape;2648;p8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8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8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8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52" name="Google Shape;2652;p85"/>
          <p:cNvGrpSpPr/>
          <p:nvPr/>
        </p:nvGrpSpPr>
        <p:grpSpPr>
          <a:xfrm>
            <a:off x="6782712" y="5041757"/>
            <a:ext cx="697275" cy="653159"/>
            <a:chOff x="4721450" y="1509475"/>
            <a:chExt cx="79350" cy="74325"/>
          </a:xfrm>
        </p:grpSpPr>
        <p:sp>
          <p:nvSpPr>
            <p:cNvPr id="2653" name="Google Shape;2653;p8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8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8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8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57" name="Google Shape;2657;p85"/>
          <p:cNvGrpSpPr/>
          <p:nvPr/>
        </p:nvGrpSpPr>
        <p:grpSpPr>
          <a:xfrm>
            <a:off x="8547036" y="5014759"/>
            <a:ext cx="700939" cy="713915"/>
            <a:chOff x="4906800" y="1507500"/>
            <a:chExt cx="70350" cy="71075"/>
          </a:xfrm>
        </p:grpSpPr>
        <p:sp>
          <p:nvSpPr>
            <p:cNvPr id="2658" name="Google Shape;2658;p8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8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8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8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8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3" name="Google Shape;2663;p85"/>
          <p:cNvGrpSpPr/>
          <p:nvPr/>
        </p:nvGrpSpPr>
        <p:grpSpPr>
          <a:xfrm>
            <a:off x="5924132" y="3022734"/>
            <a:ext cx="677405" cy="677460"/>
            <a:chOff x="3736598" y="2170606"/>
            <a:chExt cx="404889" cy="404889"/>
          </a:xfrm>
        </p:grpSpPr>
        <p:sp>
          <p:nvSpPr>
            <p:cNvPr id="2664" name="Google Shape;2664;p8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8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8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8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68" name="Google Shape;2668;p85"/>
          <p:cNvGrpSpPr/>
          <p:nvPr/>
        </p:nvGrpSpPr>
        <p:grpSpPr>
          <a:xfrm>
            <a:off x="4974852" y="3022860"/>
            <a:ext cx="767720" cy="677205"/>
            <a:chOff x="3161917" y="2170682"/>
            <a:chExt cx="458870" cy="404737"/>
          </a:xfrm>
        </p:grpSpPr>
        <p:sp>
          <p:nvSpPr>
            <p:cNvPr id="2669" name="Google Shape;2669;p8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8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8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2" name="Google Shape;2672;p85"/>
          <p:cNvGrpSpPr/>
          <p:nvPr/>
        </p:nvGrpSpPr>
        <p:grpSpPr>
          <a:xfrm>
            <a:off x="5011559" y="4036690"/>
            <a:ext cx="694307" cy="664756"/>
            <a:chOff x="3179914" y="2889488"/>
            <a:chExt cx="422876" cy="404911"/>
          </a:xfrm>
        </p:grpSpPr>
        <p:sp>
          <p:nvSpPr>
            <p:cNvPr id="2673" name="Google Shape;2673;p8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8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8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8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8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8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9" name="Google Shape;2679;p85"/>
          <p:cNvGrpSpPr/>
          <p:nvPr/>
        </p:nvGrpSpPr>
        <p:grpSpPr>
          <a:xfrm>
            <a:off x="5849800" y="4036636"/>
            <a:ext cx="688193" cy="664864"/>
            <a:chOff x="3729467" y="2889422"/>
            <a:chExt cx="419153" cy="404977"/>
          </a:xfrm>
        </p:grpSpPr>
        <p:sp>
          <p:nvSpPr>
            <p:cNvPr id="2680" name="Google Shape;2680;p8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8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8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8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8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8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8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687" name="Google Shape;2687;p85"/>
          <p:cNvSpPr/>
          <p:nvPr/>
        </p:nvSpPr>
        <p:spPr>
          <a:xfrm>
            <a:off x="9874099" y="30326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85"/>
          <p:cNvSpPr/>
          <p:nvPr/>
        </p:nvSpPr>
        <p:spPr>
          <a:xfrm>
            <a:off x="9473371" y="30091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85"/>
          <p:cNvSpPr/>
          <p:nvPr/>
        </p:nvSpPr>
        <p:spPr>
          <a:xfrm>
            <a:off x="10303090" y="30177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85"/>
          <p:cNvSpPr/>
          <p:nvPr/>
        </p:nvSpPr>
        <p:spPr>
          <a:xfrm>
            <a:off x="10696030" y="30091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691" name="Google Shape;2691;p85"/>
          <p:cNvGrpSpPr/>
          <p:nvPr/>
        </p:nvGrpSpPr>
        <p:grpSpPr>
          <a:xfrm>
            <a:off x="9476903" y="3299150"/>
            <a:ext cx="221964" cy="188663"/>
            <a:chOff x="4660325" y="1866850"/>
            <a:chExt cx="68350" cy="58100"/>
          </a:xfrm>
        </p:grpSpPr>
        <p:sp>
          <p:nvSpPr>
            <p:cNvPr id="2692" name="Google Shape;2692;p8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8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94" name="Google Shape;2694;p85"/>
          <p:cNvGrpSpPr/>
          <p:nvPr/>
        </p:nvGrpSpPr>
        <p:grpSpPr>
          <a:xfrm>
            <a:off x="9889363" y="3333449"/>
            <a:ext cx="216687" cy="120065"/>
            <a:chOff x="4791775" y="1877500"/>
            <a:chExt cx="66725" cy="36975"/>
          </a:xfrm>
        </p:grpSpPr>
        <p:sp>
          <p:nvSpPr>
            <p:cNvPr id="2695" name="Google Shape;2695;p8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8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97" name="Google Shape;2697;p85"/>
          <p:cNvGrpSpPr/>
          <p:nvPr/>
        </p:nvGrpSpPr>
        <p:grpSpPr>
          <a:xfrm>
            <a:off x="10318313" y="3333449"/>
            <a:ext cx="193305" cy="120065"/>
            <a:chOff x="4923925" y="1877500"/>
            <a:chExt cx="59525" cy="36975"/>
          </a:xfrm>
        </p:grpSpPr>
        <p:sp>
          <p:nvSpPr>
            <p:cNvPr id="2698" name="Google Shape;2698;p8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8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0" name="Google Shape;2700;p85"/>
          <p:cNvGrpSpPr/>
          <p:nvPr/>
        </p:nvGrpSpPr>
        <p:grpSpPr>
          <a:xfrm>
            <a:off x="10710969" y="3309703"/>
            <a:ext cx="188596" cy="167556"/>
            <a:chOff x="5058450" y="1870100"/>
            <a:chExt cx="58075" cy="51600"/>
          </a:xfrm>
        </p:grpSpPr>
        <p:sp>
          <p:nvSpPr>
            <p:cNvPr id="2701" name="Google Shape;2701;p8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8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3" name="Google Shape;2703;p85"/>
          <p:cNvGrpSpPr/>
          <p:nvPr/>
        </p:nvGrpSpPr>
        <p:grpSpPr>
          <a:xfrm>
            <a:off x="9930322" y="3872914"/>
            <a:ext cx="134769" cy="143527"/>
            <a:chOff x="4811425" y="2065025"/>
            <a:chExt cx="41500" cy="44200"/>
          </a:xfrm>
        </p:grpSpPr>
        <p:sp>
          <p:nvSpPr>
            <p:cNvPr id="2704" name="Google Shape;2704;p8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8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6" name="Google Shape;2706;p85"/>
          <p:cNvGrpSpPr/>
          <p:nvPr/>
        </p:nvGrpSpPr>
        <p:grpSpPr>
          <a:xfrm>
            <a:off x="10320238" y="3873198"/>
            <a:ext cx="161156" cy="142957"/>
            <a:chOff x="4929875" y="2065025"/>
            <a:chExt cx="49625" cy="44025"/>
          </a:xfrm>
        </p:grpSpPr>
        <p:sp>
          <p:nvSpPr>
            <p:cNvPr id="2707" name="Google Shape;2707;p8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8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09" name="Google Shape;2709;p85"/>
          <p:cNvGrpSpPr/>
          <p:nvPr/>
        </p:nvGrpSpPr>
        <p:grpSpPr>
          <a:xfrm>
            <a:off x="10758463" y="3877217"/>
            <a:ext cx="93608" cy="134921"/>
            <a:chOff x="5083925" y="2066350"/>
            <a:chExt cx="28825" cy="41550"/>
          </a:xfrm>
        </p:grpSpPr>
        <p:sp>
          <p:nvSpPr>
            <p:cNvPr id="2710" name="Google Shape;2710;p8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8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12" name="Google Shape;2712;p85"/>
          <p:cNvGrpSpPr/>
          <p:nvPr/>
        </p:nvGrpSpPr>
        <p:grpSpPr>
          <a:xfrm>
            <a:off x="9467201" y="3898079"/>
            <a:ext cx="241368" cy="93195"/>
            <a:chOff x="4659775" y="2072775"/>
            <a:chExt cx="74325" cy="28700"/>
          </a:xfrm>
        </p:grpSpPr>
        <p:sp>
          <p:nvSpPr>
            <p:cNvPr id="2713" name="Google Shape;2713;p8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8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8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16" name="Google Shape;2716;p85"/>
          <p:cNvGrpSpPr/>
          <p:nvPr/>
        </p:nvGrpSpPr>
        <p:grpSpPr>
          <a:xfrm>
            <a:off x="10693677" y="3618833"/>
            <a:ext cx="223183" cy="118929"/>
            <a:chOff x="4662475" y="1976500"/>
            <a:chExt cx="68725" cy="36625"/>
          </a:xfrm>
        </p:grpSpPr>
        <p:sp>
          <p:nvSpPr>
            <p:cNvPr id="2717" name="Google Shape;2717;p8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8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8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0" name="Google Shape;2720;p85"/>
          <p:cNvGrpSpPr/>
          <p:nvPr/>
        </p:nvGrpSpPr>
        <p:grpSpPr>
          <a:xfrm>
            <a:off x="10289550" y="3623419"/>
            <a:ext cx="222532" cy="109756"/>
            <a:chOff x="4920150" y="1977875"/>
            <a:chExt cx="68525" cy="33800"/>
          </a:xfrm>
        </p:grpSpPr>
        <p:sp>
          <p:nvSpPr>
            <p:cNvPr id="2721" name="Google Shape;2721;p8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8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8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4" name="Google Shape;2724;p85"/>
          <p:cNvGrpSpPr/>
          <p:nvPr/>
        </p:nvGrpSpPr>
        <p:grpSpPr>
          <a:xfrm>
            <a:off x="9504425" y="4161976"/>
            <a:ext cx="166920" cy="170477"/>
            <a:chOff x="4676550" y="2160575"/>
            <a:chExt cx="51400" cy="52500"/>
          </a:xfrm>
        </p:grpSpPr>
        <p:sp>
          <p:nvSpPr>
            <p:cNvPr id="2725" name="Google Shape;2725;p8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8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8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28" name="Google Shape;2728;p85"/>
          <p:cNvGrpSpPr/>
          <p:nvPr/>
        </p:nvGrpSpPr>
        <p:grpSpPr>
          <a:xfrm>
            <a:off x="9900770" y="4171352"/>
            <a:ext cx="193873" cy="151725"/>
            <a:chOff x="4768325" y="2163475"/>
            <a:chExt cx="59700" cy="46725"/>
          </a:xfrm>
        </p:grpSpPr>
        <p:sp>
          <p:nvSpPr>
            <p:cNvPr id="2729" name="Google Shape;2729;p8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8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31" name="Google Shape;2731;p85"/>
          <p:cNvSpPr/>
          <p:nvPr/>
        </p:nvSpPr>
        <p:spPr>
          <a:xfrm>
            <a:off x="10343377" y="41600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85"/>
          <p:cNvSpPr/>
          <p:nvPr/>
        </p:nvSpPr>
        <p:spPr>
          <a:xfrm>
            <a:off x="10706544" y="55028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85"/>
          <p:cNvSpPr/>
          <p:nvPr/>
        </p:nvSpPr>
        <p:spPr>
          <a:xfrm>
            <a:off x="9508485" y="44737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85"/>
          <p:cNvSpPr/>
          <p:nvPr/>
        </p:nvSpPr>
        <p:spPr>
          <a:xfrm>
            <a:off x="9465781" y="55239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85"/>
          <p:cNvSpPr/>
          <p:nvPr/>
        </p:nvSpPr>
        <p:spPr>
          <a:xfrm>
            <a:off x="9488878" y="48327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85"/>
          <p:cNvSpPr/>
          <p:nvPr/>
        </p:nvSpPr>
        <p:spPr>
          <a:xfrm>
            <a:off x="10333878" y="48086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37" name="Google Shape;2737;p85"/>
          <p:cNvGrpSpPr/>
          <p:nvPr/>
        </p:nvGrpSpPr>
        <p:grpSpPr>
          <a:xfrm>
            <a:off x="9922527" y="4511478"/>
            <a:ext cx="150357" cy="142471"/>
            <a:chOff x="4768575" y="2253950"/>
            <a:chExt cx="46300" cy="43875"/>
          </a:xfrm>
        </p:grpSpPr>
        <p:sp>
          <p:nvSpPr>
            <p:cNvPr id="2738" name="Google Shape;2738;p8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8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40" name="Google Shape;2740;p85"/>
          <p:cNvGrpSpPr/>
          <p:nvPr/>
        </p:nvGrpSpPr>
        <p:grpSpPr>
          <a:xfrm>
            <a:off x="10322025" y="5163512"/>
            <a:ext cx="157583" cy="194995"/>
            <a:chOff x="4960900" y="2433225"/>
            <a:chExt cx="48525" cy="60050"/>
          </a:xfrm>
        </p:grpSpPr>
        <p:sp>
          <p:nvSpPr>
            <p:cNvPr id="2741" name="Google Shape;2741;p8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8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43" name="Google Shape;2743;p85"/>
          <p:cNvGrpSpPr/>
          <p:nvPr/>
        </p:nvGrpSpPr>
        <p:grpSpPr>
          <a:xfrm>
            <a:off x="9906777" y="5515593"/>
            <a:ext cx="181859" cy="191747"/>
            <a:chOff x="4854075" y="2527625"/>
            <a:chExt cx="56000" cy="59050"/>
          </a:xfrm>
        </p:grpSpPr>
        <p:sp>
          <p:nvSpPr>
            <p:cNvPr id="2744" name="Google Shape;2744;p8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8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46" name="Google Shape;2746;p85"/>
          <p:cNvSpPr/>
          <p:nvPr/>
        </p:nvSpPr>
        <p:spPr>
          <a:xfrm>
            <a:off x="9927113" y="51725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85"/>
          <p:cNvSpPr/>
          <p:nvPr/>
        </p:nvSpPr>
        <p:spPr>
          <a:xfrm>
            <a:off x="10698669" y="41587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85"/>
          <p:cNvSpPr/>
          <p:nvPr/>
        </p:nvSpPr>
        <p:spPr>
          <a:xfrm>
            <a:off x="9497687" y="51725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49" name="Google Shape;2749;p85"/>
          <p:cNvGrpSpPr/>
          <p:nvPr/>
        </p:nvGrpSpPr>
        <p:grpSpPr>
          <a:xfrm>
            <a:off x="10739059" y="4800586"/>
            <a:ext cx="132416" cy="214396"/>
            <a:chOff x="5059700" y="2334775"/>
            <a:chExt cx="40775" cy="66025"/>
          </a:xfrm>
        </p:grpSpPr>
        <p:sp>
          <p:nvSpPr>
            <p:cNvPr id="2750" name="Google Shape;2750;p8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8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8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8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8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8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8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8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8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59" name="Google Shape;2759;p85"/>
          <p:cNvGrpSpPr/>
          <p:nvPr/>
        </p:nvGrpSpPr>
        <p:grpSpPr>
          <a:xfrm>
            <a:off x="10681944" y="5154095"/>
            <a:ext cx="246645" cy="213828"/>
            <a:chOff x="5037700" y="2430325"/>
            <a:chExt cx="75950" cy="65850"/>
          </a:xfrm>
        </p:grpSpPr>
        <p:sp>
          <p:nvSpPr>
            <p:cNvPr id="2760" name="Google Shape;2760;p8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8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62" name="Google Shape;2762;p85"/>
          <p:cNvGrpSpPr/>
          <p:nvPr/>
        </p:nvGrpSpPr>
        <p:grpSpPr>
          <a:xfrm>
            <a:off x="9907952" y="4842698"/>
            <a:ext cx="230685" cy="130172"/>
            <a:chOff x="4756975" y="2341800"/>
            <a:chExt cx="91975" cy="51925"/>
          </a:xfrm>
        </p:grpSpPr>
        <p:sp>
          <p:nvSpPr>
            <p:cNvPr id="2763" name="Google Shape;2763;p8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8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8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8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8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8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8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8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8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8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8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8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8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8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8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8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8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8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8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8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83" name="Google Shape;2783;p85"/>
          <p:cNvGrpSpPr/>
          <p:nvPr/>
        </p:nvGrpSpPr>
        <p:grpSpPr>
          <a:xfrm>
            <a:off x="10263869" y="5494294"/>
            <a:ext cx="283329" cy="234348"/>
            <a:chOff x="4943575" y="2516350"/>
            <a:chExt cx="98675" cy="81700"/>
          </a:xfrm>
        </p:grpSpPr>
        <p:sp>
          <p:nvSpPr>
            <p:cNvPr id="2784" name="Google Shape;2784;p8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8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8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8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8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8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8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8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8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8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8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8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8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8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8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8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8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8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8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8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8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8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8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8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8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8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8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8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8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8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8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8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8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8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8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8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8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8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8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8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8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8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8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8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8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8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8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8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8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8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8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8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8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8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8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8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8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8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8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8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8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8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8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8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8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8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8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8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8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8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8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8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8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8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8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8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8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8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62" name="Google Shape;2862;p85"/>
          <p:cNvGrpSpPr/>
          <p:nvPr/>
        </p:nvGrpSpPr>
        <p:grpSpPr>
          <a:xfrm>
            <a:off x="2607950" y="4462618"/>
            <a:ext cx="1287135" cy="179481"/>
            <a:chOff x="4411970" y="2962952"/>
            <a:chExt cx="706544" cy="104212"/>
          </a:xfrm>
        </p:grpSpPr>
        <p:sp>
          <p:nvSpPr>
            <p:cNvPr id="2863" name="Google Shape;2863;p8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8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8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8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67" name="Google Shape;2867;p85"/>
          <p:cNvGrpSpPr/>
          <p:nvPr/>
        </p:nvGrpSpPr>
        <p:grpSpPr>
          <a:xfrm>
            <a:off x="2607949" y="3914503"/>
            <a:ext cx="1280211" cy="385563"/>
            <a:chOff x="4411970" y="2726085"/>
            <a:chExt cx="643107" cy="193659"/>
          </a:xfrm>
        </p:grpSpPr>
        <p:sp>
          <p:nvSpPr>
            <p:cNvPr id="2868" name="Google Shape;2868;p8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8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8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1" name="Google Shape;2871;p85"/>
          <p:cNvGrpSpPr/>
          <p:nvPr/>
        </p:nvGrpSpPr>
        <p:grpSpPr>
          <a:xfrm>
            <a:off x="1278473" y="4269317"/>
            <a:ext cx="1110897" cy="345612"/>
            <a:chOff x="4411970" y="4340222"/>
            <a:chExt cx="779467" cy="242683"/>
          </a:xfrm>
        </p:grpSpPr>
        <p:sp>
          <p:nvSpPr>
            <p:cNvPr id="2872" name="Google Shape;2872;p8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8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8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5" name="Google Shape;2875;p85"/>
          <p:cNvGrpSpPr/>
          <p:nvPr/>
        </p:nvGrpSpPr>
        <p:grpSpPr>
          <a:xfrm>
            <a:off x="2607949" y="3463644"/>
            <a:ext cx="1286880" cy="288307"/>
            <a:chOff x="4411970" y="2468674"/>
            <a:chExt cx="747317" cy="167425"/>
          </a:xfrm>
        </p:grpSpPr>
        <p:sp>
          <p:nvSpPr>
            <p:cNvPr id="2876" name="Google Shape;2876;p8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8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8" name="Google Shape;2878;p85"/>
          <p:cNvGrpSpPr/>
          <p:nvPr/>
        </p:nvGrpSpPr>
        <p:grpSpPr>
          <a:xfrm>
            <a:off x="1272946" y="3336600"/>
            <a:ext cx="1080601" cy="425531"/>
            <a:chOff x="4411970" y="3686602"/>
            <a:chExt cx="797845" cy="314215"/>
          </a:xfrm>
        </p:grpSpPr>
        <p:sp>
          <p:nvSpPr>
            <p:cNvPr id="2879" name="Google Shape;2879;p8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8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8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8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8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84" name="Google Shape;2884;p85"/>
          <p:cNvSpPr/>
          <p:nvPr/>
        </p:nvSpPr>
        <p:spPr>
          <a:xfrm>
            <a:off x="1263411" y="3881383"/>
            <a:ext cx="1096727" cy="2611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85" name="Google Shape;2885;p85"/>
          <p:cNvGrpSpPr/>
          <p:nvPr/>
        </p:nvGrpSpPr>
        <p:grpSpPr>
          <a:xfrm>
            <a:off x="1273075" y="3009299"/>
            <a:ext cx="2627111" cy="278379"/>
            <a:chOff x="6336019" y="3733725"/>
            <a:chExt cx="2566206" cy="351310"/>
          </a:xfrm>
        </p:grpSpPr>
        <p:sp>
          <p:nvSpPr>
            <p:cNvPr id="2886" name="Google Shape;2886;p85"/>
            <p:cNvSpPr/>
            <p:nvPr/>
          </p:nvSpPr>
          <p:spPr>
            <a:xfrm>
              <a:off x="6336019" y="3733735"/>
              <a:ext cx="1881300" cy="351300"/>
            </a:xfrm>
            <a:prstGeom prst="homePlate">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85"/>
            <p:cNvSpPr/>
            <p:nvPr/>
          </p:nvSpPr>
          <p:spPr>
            <a:xfrm>
              <a:off x="80985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85"/>
            <p:cNvSpPr/>
            <p:nvPr/>
          </p:nvSpPr>
          <p:spPr>
            <a:xfrm>
              <a:off x="83271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85"/>
            <p:cNvSpPr/>
            <p:nvPr/>
          </p:nvSpPr>
          <p:spPr>
            <a:xfrm>
              <a:off x="8555725" y="3733725"/>
              <a:ext cx="346500" cy="351300"/>
            </a:xfrm>
            <a:prstGeom prst="chevron">
              <a:avLst>
                <a:gd name="adj"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90" name="Google Shape;2890;p85"/>
          <p:cNvGrpSpPr/>
          <p:nvPr/>
        </p:nvGrpSpPr>
        <p:grpSpPr>
          <a:xfrm>
            <a:off x="2607950" y="5152705"/>
            <a:ext cx="1262068" cy="204267"/>
            <a:chOff x="4404545" y="3301592"/>
            <a:chExt cx="782403" cy="129272"/>
          </a:xfrm>
        </p:grpSpPr>
        <p:sp>
          <p:nvSpPr>
            <p:cNvPr id="2891" name="Google Shape;2891;p8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8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93" name="Google Shape;2893;p85"/>
          <p:cNvGrpSpPr/>
          <p:nvPr/>
        </p:nvGrpSpPr>
        <p:grpSpPr>
          <a:xfrm>
            <a:off x="2607950" y="4804651"/>
            <a:ext cx="1283009" cy="185503"/>
            <a:chOff x="4411970" y="3131459"/>
            <a:chExt cx="710520" cy="117397"/>
          </a:xfrm>
        </p:grpSpPr>
        <p:sp>
          <p:nvSpPr>
            <p:cNvPr id="2894" name="Google Shape;2894;p8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8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96" name="Google Shape;2896;p85" descr="Timeline background shape"/>
          <p:cNvSpPr/>
          <p:nvPr/>
        </p:nvSpPr>
        <p:spPr>
          <a:xfrm>
            <a:off x="2607949" y="5519524"/>
            <a:ext cx="1280400" cy="204000"/>
          </a:xfrm>
          <a:prstGeom prst="homePlate">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97" name="Google Shape;2897;p85"/>
          <p:cNvGrpSpPr/>
          <p:nvPr/>
        </p:nvGrpSpPr>
        <p:grpSpPr>
          <a:xfrm>
            <a:off x="1274809" y="4717709"/>
            <a:ext cx="1098451" cy="611984"/>
            <a:chOff x="4411970" y="1801825"/>
            <a:chExt cx="734586" cy="409262"/>
          </a:xfrm>
        </p:grpSpPr>
        <p:sp>
          <p:nvSpPr>
            <p:cNvPr id="2898" name="Google Shape;2898;p8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8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0" name="Google Shape;2900;p85"/>
          <p:cNvGrpSpPr/>
          <p:nvPr/>
        </p:nvGrpSpPr>
        <p:grpSpPr>
          <a:xfrm>
            <a:off x="1274810" y="5448945"/>
            <a:ext cx="1141797" cy="282719"/>
            <a:chOff x="4411970" y="2233974"/>
            <a:chExt cx="763574" cy="189068"/>
          </a:xfrm>
        </p:grpSpPr>
        <p:sp>
          <p:nvSpPr>
            <p:cNvPr id="2901" name="Google Shape;2901;p8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8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3" name="Google Shape;2903;p85"/>
          <p:cNvGrpSpPr/>
          <p:nvPr/>
        </p:nvGrpSpPr>
        <p:grpSpPr>
          <a:xfrm>
            <a:off x="4088404" y="3016059"/>
            <a:ext cx="682136" cy="682136"/>
            <a:chOff x="5681300" y="2527788"/>
            <a:chExt cx="805800" cy="805800"/>
          </a:xfrm>
        </p:grpSpPr>
        <p:sp>
          <p:nvSpPr>
            <p:cNvPr id="2904" name="Google Shape;2904;p85"/>
            <p:cNvSpPr/>
            <p:nvPr/>
          </p:nvSpPr>
          <p:spPr>
            <a:xfrm>
              <a:off x="5681300" y="2527788"/>
              <a:ext cx="805800" cy="8058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8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6" name="Google Shape;2906;p85"/>
          <p:cNvGrpSpPr/>
          <p:nvPr/>
        </p:nvGrpSpPr>
        <p:grpSpPr>
          <a:xfrm>
            <a:off x="4084663" y="4038170"/>
            <a:ext cx="684028" cy="683913"/>
            <a:chOff x="4049800" y="640400"/>
            <a:chExt cx="858900" cy="858900"/>
          </a:xfrm>
        </p:grpSpPr>
        <p:sp>
          <p:nvSpPr>
            <p:cNvPr id="2907" name="Google Shape;2907;p85"/>
            <p:cNvSpPr/>
            <p:nvPr/>
          </p:nvSpPr>
          <p:spPr>
            <a:xfrm>
              <a:off x="4049800" y="640400"/>
              <a:ext cx="858900" cy="858900"/>
            </a:xfrm>
            <a:prstGeom prst="donut">
              <a:avLst>
                <a:gd name="adj" fmla="val 25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8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9" name="Google Shape;2909;p85"/>
          <p:cNvGrpSpPr/>
          <p:nvPr/>
        </p:nvGrpSpPr>
        <p:grpSpPr>
          <a:xfrm>
            <a:off x="3974262" y="4907359"/>
            <a:ext cx="915319" cy="915447"/>
            <a:chOff x="5080188" y="927900"/>
            <a:chExt cx="961200" cy="961200"/>
          </a:xfrm>
        </p:grpSpPr>
        <p:sp>
          <p:nvSpPr>
            <p:cNvPr id="2910" name="Google Shape;2910;p85"/>
            <p:cNvSpPr/>
            <p:nvPr/>
          </p:nvSpPr>
          <p:spPr>
            <a:xfrm>
              <a:off x="5201900" y="1050116"/>
              <a:ext cx="716700" cy="716700"/>
            </a:xfrm>
            <a:prstGeom prst="donut">
              <a:avLst>
                <a:gd name="adj" fmla="val 4716"/>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85"/>
            <p:cNvSpPr/>
            <p:nvPr/>
          </p:nvSpPr>
          <p:spPr>
            <a:xfrm>
              <a:off x="5269594" y="1117818"/>
              <a:ext cx="581100" cy="581100"/>
            </a:xfrm>
            <a:prstGeom prst="donut">
              <a:avLst>
                <a:gd name="adj" fmla="val 5814"/>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85"/>
            <p:cNvSpPr/>
            <p:nvPr/>
          </p:nvSpPr>
          <p:spPr>
            <a:xfrm>
              <a:off x="5339279" y="1187526"/>
              <a:ext cx="441900" cy="441600"/>
            </a:xfrm>
            <a:prstGeom prst="donut">
              <a:avLst>
                <a:gd name="adj" fmla="val 7648"/>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85"/>
            <p:cNvSpPr/>
            <p:nvPr/>
          </p:nvSpPr>
          <p:spPr>
            <a:xfrm>
              <a:off x="5414892" y="1263155"/>
              <a:ext cx="290700" cy="290700"/>
            </a:xfrm>
            <a:prstGeom prst="donut">
              <a:avLst>
                <a:gd name="adj" fmla="val 10182"/>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8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8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8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8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18" name="Google Shape;2918;p85"/>
          <p:cNvGrpSpPr/>
          <p:nvPr/>
        </p:nvGrpSpPr>
        <p:grpSpPr>
          <a:xfrm>
            <a:off x="5018465" y="5030998"/>
            <a:ext cx="680497" cy="681249"/>
            <a:chOff x="7508249" y="1522825"/>
            <a:chExt cx="1326332" cy="1322987"/>
          </a:xfrm>
        </p:grpSpPr>
        <p:sp>
          <p:nvSpPr>
            <p:cNvPr id="2919" name="Google Shape;2919;p8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8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8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8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8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8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8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8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8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8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29" name="Google Shape;2929;p85"/>
          <p:cNvGrpSpPr/>
          <p:nvPr/>
        </p:nvGrpSpPr>
        <p:grpSpPr>
          <a:xfrm>
            <a:off x="5940588" y="5032871"/>
            <a:ext cx="656869" cy="671131"/>
            <a:chOff x="6039282" y="1042577"/>
            <a:chExt cx="734315" cy="731929"/>
          </a:xfrm>
        </p:grpSpPr>
        <p:sp>
          <p:nvSpPr>
            <p:cNvPr id="2930" name="Google Shape;2930;p8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8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8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8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8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8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8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8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8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8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8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8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8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8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8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8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8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8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8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8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8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51" name="Google Shape;2951;p85"/>
          <p:cNvGrpSpPr/>
          <p:nvPr/>
        </p:nvGrpSpPr>
        <p:grpSpPr>
          <a:xfrm>
            <a:off x="6794474" y="3027592"/>
            <a:ext cx="644405" cy="673203"/>
            <a:chOff x="1825800" y="1651625"/>
            <a:chExt cx="568125" cy="591775"/>
          </a:xfrm>
        </p:grpSpPr>
        <p:sp>
          <p:nvSpPr>
            <p:cNvPr id="2952" name="Google Shape;2952;p8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8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8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8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8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8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958" name="Google Shape;2958;p85"/>
          <p:cNvSpPr/>
          <p:nvPr/>
        </p:nvSpPr>
        <p:spPr>
          <a:xfrm>
            <a:off x="10284592" y="44664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85"/>
          <p:cNvSpPr/>
          <p:nvPr/>
        </p:nvSpPr>
        <p:spPr>
          <a:xfrm>
            <a:off x="10706267" y="45049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85"/>
          <p:cNvSpPr/>
          <p:nvPr/>
        </p:nvSpPr>
        <p:spPr>
          <a:xfrm>
            <a:off x="950908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85"/>
          <p:cNvSpPr/>
          <p:nvPr/>
        </p:nvSpPr>
        <p:spPr>
          <a:xfrm flipH="1">
            <a:off x="9918905" y="3599496"/>
            <a:ext cx="157600" cy="157600"/>
          </a:xfrm>
          <a:prstGeom prst="curvedRightArrow">
            <a:avLst>
              <a:gd name="adj1" fmla="val 25000"/>
              <a:gd name="adj2" fmla="val 50000"/>
              <a:gd name="adj3" fmla="val 25000"/>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85"/>
          <p:cNvSpPr txBox="1"/>
          <p:nvPr/>
        </p:nvSpPr>
        <p:spPr>
          <a:xfrm>
            <a:off x="964467" y="1583967"/>
            <a:ext cx="10262800" cy="10856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easily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resources without losing quality. To </a:t>
            </a:r>
            <a:r>
              <a:rPr lang="en" sz="1467" b="1" kern="0" dirty="0">
                <a:solidFill>
                  <a:srgbClr val="869FB2"/>
                </a:solidFill>
                <a:latin typeface="Arial"/>
                <a:cs typeface="Arial"/>
                <a:sym typeface="Arial"/>
              </a:rPr>
              <a:t>change the color</a:t>
            </a:r>
            <a:r>
              <a:rPr lang="en" sz="1467" kern="0" dirty="0">
                <a:solidFill>
                  <a:srgbClr val="FFFFFF"/>
                </a:solidFill>
                <a:latin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467" b="1" kern="0" dirty="0">
                <a:solidFill>
                  <a:srgbClr val="869FB2"/>
                </a:solidFill>
                <a:uFill>
                  <a:noFill/>
                </a:uFill>
                <a:latin typeface="Arial"/>
                <a:cs typeface="Arial"/>
                <a:sym typeface="Arial"/>
              </a:rPr>
              <a:t>infographics</a:t>
            </a:r>
            <a:r>
              <a:rPr lang="en" sz="1467" b="1" kern="0" dirty="0">
                <a:solidFill>
                  <a:srgbClr val="869FB2"/>
                </a:solidFill>
                <a:latin typeface="Arial"/>
                <a:cs typeface="Arial"/>
                <a:sym typeface="Arial"/>
              </a:rPr>
              <a:t> </a:t>
            </a:r>
            <a:r>
              <a:rPr lang="en" sz="1467" kern="0" dirty="0">
                <a:solidFill>
                  <a:srgbClr val="FFFFFF"/>
                </a:solidFill>
                <a:latin typeface="Arial"/>
                <a:cs typeface="Arial"/>
                <a:sym typeface="Arial"/>
              </a:rPr>
              <a:t>on GreatPPT.</a:t>
            </a:r>
            <a:endParaRPr sz="1467" kern="0" dirty="0">
              <a:solidFill>
                <a:srgbClr val="FFFFFF"/>
              </a:solidFill>
              <a:latin typeface="Arial"/>
              <a:cs typeface="Arial"/>
              <a:sym typeface="Arial"/>
            </a:endParaRPr>
          </a:p>
        </p:txBody>
      </p:sp>
      <p:sp>
        <p:nvSpPr>
          <p:cNvPr id="2963" name="Google Shape;2963;p85"/>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Use our editable graphic resources...</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967"/>
        <p:cNvGrpSpPr/>
        <p:nvPr/>
      </p:nvGrpSpPr>
      <p:grpSpPr>
        <a:xfrm>
          <a:off x="0" y="0"/>
          <a:ext cx="0" cy="0"/>
          <a:chOff x="0" y="0"/>
          <a:chExt cx="0" cy="0"/>
        </a:xfrm>
      </p:grpSpPr>
      <p:grpSp>
        <p:nvGrpSpPr>
          <p:cNvPr id="2968" name="Google Shape;2968;p86"/>
          <p:cNvGrpSpPr/>
          <p:nvPr/>
        </p:nvGrpSpPr>
        <p:grpSpPr>
          <a:xfrm>
            <a:off x="962745" y="1273557"/>
            <a:ext cx="3323824" cy="1839835"/>
            <a:chOff x="2654821" y="2311071"/>
            <a:chExt cx="2279715" cy="1262120"/>
          </a:xfrm>
        </p:grpSpPr>
        <p:grpSp>
          <p:nvGrpSpPr>
            <p:cNvPr id="2969" name="Google Shape;2969;p86"/>
            <p:cNvGrpSpPr/>
            <p:nvPr/>
          </p:nvGrpSpPr>
          <p:grpSpPr>
            <a:xfrm>
              <a:off x="4034269" y="2840745"/>
              <a:ext cx="40212" cy="36437"/>
              <a:chOff x="4293400" y="2574725"/>
              <a:chExt cx="84425" cy="80100"/>
            </a:xfrm>
          </p:grpSpPr>
          <p:sp>
            <p:nvSpPr>
              <p:cNvPr id="2970" name="Google Shape;2970;p8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71" name="Google Shape;2971;p8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72" name="Google Shape;2972;p86"/>
            <p:cNvGrpSpPr/>
            <p:nvPr/>
          </p:nvGrpSpPr>
          <p:grpSpPr>
            <a:xfrm>
              <a:off x="3894606" y="2334874"/>
              <a:ext cx="913198" cy="518984"/>
              <a:chOff x="4000175" y="1462675"/>
              <a:chExt cx="1917275" cy="1140875"/>
            </a:xfrm>
          </p:grpSpPr>
          <p:sp>
            <p:nvSpPr>
              <p:cNvPr id="2973" name="Google Shape;2973;p8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2974" name="Google Shape;2974;p86"/>
              <p:cNvGrpSpPr/>
              <p:nvPr/>
            </p:nvGrpSpPr>
            <p:grpSpPr>
              <a:xfrm>
                <a:off x="4000175" y="1462675"/>
                <a:ext cx="1917275" cy="1140875"/>
                <a:chOff x="4000175" y="1462675"/>
                <a:chExt cx="1917275" cy="1140875"/>
              </a:xfrm>
            </p:grpSpPr>
            <p:sp>
              <p:nvSpPr>
                <p:cNvPr id="2975" name="Google Shape;2975;p8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76" name="Google Shape;2976;p8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8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8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8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2980" name="Google Shape;2980;p8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2981" name="Google Shape;2981;p86"/>
            <p:cNvGrpSpPr/>
            <p:nvPr/>
          </p:nvGrpSpPr>
          <p:grpSpPr>
            <a:xfrm>
              <a:off x="3875768" y="2846704"/>
              <a:ext cx="44796" cy="47366"/>
              <a:chOff x="3960625" y="2587825"/>
              <a:chExt cx="94050" cy="104125"/>
            </a:xfrm>
          </p:grpSpPr>
          <p:sp>
            <p:nvSpPr>
              <p:cNvPr id="2982" name="Google Shape;2982;p8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83" name="Google Shape;2983;p8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84" name="Google Shape;2984;p86"/>
            <p:cNvGrpSpPr/>
            <p:nvPr/>
          </p:nvGrpSpPr>
          <p:grpSpPr>
            <a:xfrm>
              <a:off x="3782759" y="2807162"/>
              <a:ext cx="82686" cy="85487"/>
              <a:chOff x="3765350" y="2500900"/>
              <a:chExt cx="173600" cy="187925"/>
            </a:xfrm>
          </p:grpSpPr>
          <p:sp>
            <p:nvSpPr>
              <p:cNvPr id="2985" name="Google Shape;2985;p8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86" name="Google Shape;2986;p8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8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8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8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8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91" name="Google Shape;2991;p86"/>
            <p:cNvGrpSpPr/>
            <p:nvPr/>
          </p:nvGrpSpPr>
          <p:grpSpPr>
            <a:xfrm>
              <a:off x="3775674" y="2798496"/>
              <a:ext cx="40545" cy="23564"/>
              <a:chOff x="3750475" y="2481850"/>
              <a:chExt cx="85125" cy="51800"/>
            </a:xfrm>
          </p:grpSpPr>
          <p:sp>
            <p:nvSpPr>
              <p:cNvPr id="2992" name="Google Shape;2992;p8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8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2994" name="Google Shape;2994;p86"/>
            <p:cNvGrpSpPr/>
            <p:nvPr/>
          </p:nvGrpSpPr>
          <p:grpSpPr>
            <a:xfrm>
              <a:off x="3716946" y="2776024"/>
              <a:ext cx="81971" cy="76912"/>
              <a:chOff x="3627175" y="2432450"/>
              <a:chExt cx="172100" cy="169075"/>
            </a:xfrm>
          </p:grpSpPr>
          <p:sp>
            <p:nvSpPr>
              <p:cNvPr id="2995" name="Google Shape;2995;p8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8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2997" name="Google Shape;2997;p8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2998" name="Google Shape;2998;p86"/>
            <p:cNvGrpSpPr/>
            <p:nvPr/>
          </p:nvGrpSpPr>
          <p:grpSpPr>
            <a:xfrm>
              <a:off x="3685682" y="2845624"/>
              <a:ext cx="29311" cy="45055"/>
              <a:chOff x="3561536" y="2585450"/>
              <a:chExt cx="61539" cy="99045"/>
            </a:xfrm>
          </p:grpSpPr>
          <p:sp>
            <p:nvSpPr>
              <p:cNvPr id="2999" name="Google Shape;2999;p8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8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grpSp>
          <p:nvGrpSpPr>
            <p:cNvPr id="3001" name="Google Shape;3001;p86"/>
            <p:cNvGrpSpPr/>
            <p:nvPr/>
          </p:nvGrpSpPr>
          <p:grpSpPr>
            <a:xfrm>
              <a:off x="3849905" y="2572252"/>
              <a:ext cx="74339" cy="119559"/>
              <a:chOff x="3906325" y="1984500"/>
              <a:chExt cx="156075" cy="262825"/>
            </a:xfrm>
          </p:grpSpPr>
          <p:sp>
            <p:nvSpPr>
              <p:cNvPr id="3002" name="Google Shape;3002;p8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03" name="Google Shape;3003;p8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04" name="Google Shape;3004;p86"/>
            <p:cNvGrpSpPr/>
            <p:nvPr/>
          </p:nvGrpSpPr>
          <p:grpSpPr>
            <a:xfrm>
              <a:off x="2654821" y="2414345"/>
              <a:ext cx="667570" cy="558731"/>
              <a:chOff x="1397225" y="1637375"/>
              <a:chExt cx="1401575" cy="1228250"/>
            </a:xfrm>
          </p:grpSpPr>
          <p:sp>
            <p:nvSpPr>
              <p:cNvPr id="3005" name="Google Shape;3005;p8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3006" name="Google Shape;3006;p86"/>
              <p:cNvGrpSpPr/>
              <p:nvPr/>
            </p:nvGrpSpPr>
            <p:grpSpPr>
              <a:xfrm>
                <a:off x="1397225" y="1637375"/>
                <a:ext cx="1398775" cy="1228250"/>
                <a:chOff x="1397225" y="1637375"/>
                <a:chExt cx="1398775" cy="1228250"/>
              </a:xfrm>
            </p:grpSpPr>
            <p:sp>
              <p:nvSpPr>
                <p:cNvPr id="3007" name="Google Shape;3007;p8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8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3009" name="Google Shape;3009;p86"/>
            <p:cNvGrpSpPr/>
            <p:nvPr/>
          </p:nvGrpSpPr>
          <p:grpSpPr>
            <a:xfrm>
              <a:off x="3230417" y="3103734"/>
              <a:ext cx="282982" cy="280332"/>
              <a:chOff x="2605700" y="3152850"/>
              <a:chExt cx="594125" cy="616250"/>
            </a:xfrm>
          </p:grpSpPr>
          <p:sp>
            <p:nvSpPr>
              <p:cNvPr id="3010" name="Google Shape;3010;p8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1" name="Google Shape;3011;p8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grpSp>
          <p:nvGrpSpPr>
            <p:cNvPr id="3012" name="Google Shape;3012;p86"/>
            <p:cNvGrpSpPr/>
            <p:nvPr/>
          </p:nvGrpSpPr>
          <p:grpSpPr>
            <a:xfrm>
              <a:off x="3265985" y="3226989"/>
              <a:ext cx="87151" cy="346202"/>
              <a:chOff x="2680375" y="3423800"/>
              <a:chExt cx="182975" cy="761050"/>
            </a:xfrm>
          </p:grpSpPr>
          <p:sp>
            <p:nvSpPr>
              <p:cNvPr id="3013" name="Google Shape;3013;p8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4" name="Google Shape;3014;p8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15" name="Google Shape;3015;p86"/>
            <p:cNvGrpSpPr/>
            <p:nvPr/>
          </p:nvGrpSpPr>
          <p:grpSpPr>
            <a:xfrm>
              <a:off x="3855466" y="3289811"/>
              <a:ext cx="112514" cy="94210"/>
              <a:chOff x="3918000" y="3561900"/>
              <a:chExt cx="236225" cy="207100"/>
            </a:xfrm>
          </p:grpSpPr>
          <p:sp>
            <p:nvSpPr>
              <p:cNvPr id="3016" name="Google Shape;3016;p8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pPr defTabSz="1219170">
                  <a:buClr>
                    <a:srgbClr val="000000"/>
                  </a:buClr>
                </a:pPr>
                <a:endParaRPr lang="zh-CN" altLang="en-US" sz="1867" kern="0">
                  <a:solidFill>
                    <a:srgbClr val="000000"/>
                  </a:solidFill>
                  <a:latin typeface="Arial"/>
                  <a:cs typeface="Arial"/>
                  <a:sym typeface="Arial"/>
                </a:endParaRPr>
              </a:p>
            </p:txBody>
          </p:sp>
          <p:sp>
            <p:nvSpPr>
              <p:cNvPr id="3017" name="Google Shape;3017;p8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18" name="Google Shape;3018;p8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8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8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grpSp>
          <p:nvGrpSpPr>
            <p:cNvPr id="3021" name="Google Shape;3021;p86"/>
            <p:cNvGrpSpPr/>
            <p:nvPr/>
          </p:nvGrpSpPr>
          <p:grpSpPr>
            <a:xfrm>
              <a:off x="2905224" y="2311071"/>
              <a:ext cx="596721" cy="528992"/>
              <a:chOff x="1922950" y="1410350"/>
              <a:chExt cx="1252825" cy="1162875"/>
            </a:xfrm>
          </p:grpSpPr>
          <p:sp>
            <p:nvSpPr>
              <p:cNvPr id="3022" name="Google Shape;3022;p8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8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8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8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8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8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8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8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8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8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8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8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8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8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8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8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grpSp>
        <p:sp>
          <p:nvSpPr>
            <p:cNvPr id="3038" name="Google Shape;3038;p8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8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8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8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8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8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8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8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8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8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8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8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8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8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8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8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8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8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8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8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058" name="Google Shape;3058;p8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059" name="Google Shape;3059;p8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60" name="Google Shape;3060;p86"/>
            <p:cNvGrpSpPr/>
            <p:nvPr/>
          </p:nvGrpSpPr>
          <p:grpSpPr>
            <a:xfrm>
              <a:off x="3280929" y="3294542"/>
              <a:ext cx="109894" cy="272224"/>
              <a:chOff x="2711750" y="3572300"/>
              <a:chExt cx="230725" cy="598425"/>
            </a:xfrm>
          </p:grpSpPr>
          <p:sp>
            <p:nvSpPr>
              <p:cNvPr id="3061" name="Google Shape;3061;p8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8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63" name="Google Shape;3063;p8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64" name="Google Shape;3064;p86"/>
            <p:cNvGrpSpPr/>
            <p:nvPr/>
          </p:nvGrpSpPr>
          <p:grpSpPr>
            <a:xfrm>
              <a:off x="3790439" y="2408636"/>
              <a:ext cx="73017" cy="75684"/>
              <a:chOff x="3781475" y="1624825"/>
              <a:chExt cx="153300" cy="166375"/>
            </a:xfrm>
          </p:grpSpPr>
          <p:sp>
            <p:nvSpPr>
              <p:cNvPr id="3065" name="Google Shape;3065;p8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8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8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8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69" name="Google Shape;3069;p8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8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8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8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8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8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8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076" name="Google Shape;3076;p86"/>
            <p:cNvGrpSpPr/>
            <p:nvPr/>
          </p:nvGrpSpPr>
          <p:grpSpPr>
            <a:xfrm>
              <a:off x="4403342" y="3107749"/>
              <a:ext cx="316680" cy="101374"/>
              <a:chOff x="5068275" y="3161675"/>
              <a:chExt cx="664875" cy="222850"/>
            </a:xfrm>
          </p:grpSpPr>
          <p:sp>
            <p:nvSpPr>
              <p:cNvPr id="3077" name="Google Shape;3077;p8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8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8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8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081" name="Google Shape;3081;p8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8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8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8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8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8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8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8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8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8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8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8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8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8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8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8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8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8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8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8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8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8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8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8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8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8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8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8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8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10" name="Google Shape;3110;p86"/>
            <p:cNvGrpSpPr/>
            <p:nvPr/>
          </p:nvGrpSpPr>
          <p:grpSpPr>
            <a:xfrm>
              <a:off x="3697513" y="2707266"/>
              <a:ext cx="59549" cy="79733"/>
              <a:chOff x="3586375" y="2281300"/>
              <a:chExt cx="125025" cy="175275"/>
            </a:xfrm>
          </p:grpSpPr>
          <p:sp>
            <p:nvSpPr>
              <p:cNvPr id="3111" name="Google Shape;3111;p8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8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13" name="Google Shape;3113;p8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14" name="Google Shape;3114;p86"/>
            <p:cNvGrpSpPr/>
            <p:nvPr/>
          </p:nvGrpSpPr>
          <p:grpSpPr>
            <a:xfrm>
              <a:off x="4513224" y="3221724"/>
              <a:ext cx="274563" cy="280321"/>
              <a:chOff x="5298975" y="3412225"/>
              <a:chExt cx="576450" cy="616225"/>
            </a:xfrm>
          </p:grpSpPr>
          <p:sp>
            <p:nvSpPr>
              <p:cNvPr id="3115" name="Google Shape;3115;p8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116" name="Google Shape;3116;p8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17" name="Google Shape;3117;p86"/>
            <p:cNvGrpSpPr/>
            <p:nvPr/>
          </p:nvGrpSpPr>
          <p:grpSpPr>
            <a:xfrm>
              <a:off x="4824403" y="3421846"/>
              <a:ext cx="110132" cy="130647"/>
              <a:chOff x="5952300" y="3852150"/>
              <a:chExt cx="231225" cy="287200"/>
            </a:xfrm>
          </p:grpSpPr>
          <p:sp>
            <p:nvSpPr>
              <p:cNvPr id="3118" name="Google Shape;3118;p8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8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20" name="Google Shape;3120;p8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8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8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8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8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8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8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8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28" name="Google Shape;3128;p86"/>
            <p:cNvGrpSpPr/>
            <p:nvPr/>
          </p:nvGrpSpPr>
          <p:grpSpPr>
            <a:xfrm>
              <a:off x="4295710" y="3079670"/>
              <a:ext cx="14968" cy="27135"/>
              <a:chOff x="4842300" y="3099950"/>
              <a:chExt cx="31425" cy="59650"/>
            </a:xfrm>
          </p:grpSpPr>
          <p:sp>
            <p:nvSpPr>
              <p:cNvPr id="3129" name="Google Shape;3129;p8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8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8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8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33" name="Google Shape;3133;p8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8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8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8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8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8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8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8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41" name="Google Shape;3141;p86"/>
            <p:cNvGrpSpPr/>
            <p:nvPr/>
          </p:nvGrpSpPr>
          <p:grpSpPr>
            <a:xfrm>
              <a:off x="3831056" y="2816010"/>
              <a:ext cx="37378" cy="27612"/>
              <a:chOff x="3866750" y="2520350"/>
              <a:chExt cx="78475" cy="60700"/>
            </a:xfrm>
          </p:grpSpPr>
          <p:sp>
            <p:nvSpPr>
              <p:cNvPr id="3142" name="Google Shape;3142;p8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8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8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8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46" name="Google Shape;3146;p8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8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8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8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8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8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8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8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8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8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8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8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8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8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8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8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8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163" name="Google Shape;3163;p8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8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8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8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8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8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8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8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8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8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8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8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175" name="Google Shape;3175;p8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8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8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8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8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8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8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8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8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8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8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8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8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188" name="Google Shape;3188;p86"/>
            <p:cNvGrpSpPr/>
            <p:nvPr/>
          </p:nvGrpSpPr>
          <p:grpSpPr>
            <a:xfrm>
              <a:off x="3632736" y="3051591"/>
              <a:ext cx="63288" cy="45217"/>
              <a:chOff x="3450375" y="3038225"/>
              <a:chExt cx="132875" cy="99400"/>
            </a:xfrm>
          </p:grpSpPr>
          <p:sp>
            <p:nvSpPr>
              <p:cNvPr id="3189" name="Google Shape;3189;p8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8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191" name="Google Shape;3191;p8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8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8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8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8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8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8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8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8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200" name="Google Shape;3200;p8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8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8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8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8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8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8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8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8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8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A6CBC2"/>
                </a:solidFill>
                <a:latin typeface="Arial"/>
                <a:cs typeface="Arial"/>
                <a:sym typeface="Arial"/>
              </a:endParaRPr>
            </a:p>
          </p:txBody>
        </p:sp>
        <p:sp>
          <p:nvSpPr>
            <p:cNvPr id="3210" name="Google Shape;3210;p8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8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8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8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8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8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6B65"/>
                </a:solidFill>
                <a:latin typeface="Arial"/>
                <a:cs typeface="Arial"/>
                <a:sym typeface="Arial"/>
              </a:endParaRPr>
            </a:p>
          </p:txBody>
        </p:sp>
        <p:sp>
          <p:nvSpPr>
            <p:cNvPr id="3216" name="Google Shape;3216;p8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8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8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8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8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8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8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8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26" name="Google Shape;3226;p86"/>
          <p:cNvGrpSpPr/>
          <p:nvPr/>
        </p:nvGrpSpPr>
        <p:grpSpPr>
          <a:xfrm>
            <a:off x="958821" y="3801260"/>
            <a:ext cx="3497168" cy="1778053"/>
            <a:chOff x="238125" y="1038125"/>
            <a:chExt cx="7146800" cy="3633625"/>
          </a:xfrm>
        </p:grpSpPr>
        <p:sp>
          <p:nvSpPr>
            <p:cNvPr id="3227" name="Google Shape;3227;p8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8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8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8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8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8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8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8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8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8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8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8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8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8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8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8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8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8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8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8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8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8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8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8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8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8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8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8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8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8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8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8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8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8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8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8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8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8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8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8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8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8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8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8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8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8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8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8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8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8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8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8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8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8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8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8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8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8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8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8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8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8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8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8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8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8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8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8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8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8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8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8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8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8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8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8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8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8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8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8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8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8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8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8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8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8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8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8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8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8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8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8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8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8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8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8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8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8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8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8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8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8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8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8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8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8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8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8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8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8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8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8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8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8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8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8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8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8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8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8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8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8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8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8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8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8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8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8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8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8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8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8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8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8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8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8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8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8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8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8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8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8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8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8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8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8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8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8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8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8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8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8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8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8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8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8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8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8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8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8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8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8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8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8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8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8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8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8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8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8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8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8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8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8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8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8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8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8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8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8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8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8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8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8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8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8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8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8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8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8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8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8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8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8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8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8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8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8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8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8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8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8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8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8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8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8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8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8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8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8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8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8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8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8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8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8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8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8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8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8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8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8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8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8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8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8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8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8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8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8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8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8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8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8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8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8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8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8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8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8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8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8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8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8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8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8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8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8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8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8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8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8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8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8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8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8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8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8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8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8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8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8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8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8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8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8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8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8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8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8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8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8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8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8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8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8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8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8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8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8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8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8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8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8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8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8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8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8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8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8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8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8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8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8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8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8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8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8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8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8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8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8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8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8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8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8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8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8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8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8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8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8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8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8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8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8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8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8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8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8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8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8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8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8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8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8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8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8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8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8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8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8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8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8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8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8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8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8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8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8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8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8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8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8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8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8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8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8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8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8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8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8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8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8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8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8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8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8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8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8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8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8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8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8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8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8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8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8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8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8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8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8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8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8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8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8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8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8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8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8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8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8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8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8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8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8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8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8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8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8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8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8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8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8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8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8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8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8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8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8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8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8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8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8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8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8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8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8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8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8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8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8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8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8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8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8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8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8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8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8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8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8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8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8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8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8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8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8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8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8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8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8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8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8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8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8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8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8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8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8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8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8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8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8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8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8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8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8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8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8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8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8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8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8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8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8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8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8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8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8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8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8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8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8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8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8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8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8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8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8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8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8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8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8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8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8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8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8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8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8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8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8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8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8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8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8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8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8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8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8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8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8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8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8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8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8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8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8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8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8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8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8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8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8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8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8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8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8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8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8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8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8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8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8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8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8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8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8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8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8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8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8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8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8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8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8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8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8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8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8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8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8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8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8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8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8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8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8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8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8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8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8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8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8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8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8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8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8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8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8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8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8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8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8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8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8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8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8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8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8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8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8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8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8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8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8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8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8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8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8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8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8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8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8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8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8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8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8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8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8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8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8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8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8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8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8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8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8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8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8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8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8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8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8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8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8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8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8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8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8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8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8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8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8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8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8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8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8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8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8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8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8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8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8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8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8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8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8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8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8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8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8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8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8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8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8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8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8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8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8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8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8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8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8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8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8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8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8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8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8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8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8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8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8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8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8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8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8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8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8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8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8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8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8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8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8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8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8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8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8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8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8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8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8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8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8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8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8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8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8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8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8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8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8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8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8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8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8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8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8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8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8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8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8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8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8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8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8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8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8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8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8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8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8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8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8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8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8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8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8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8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8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8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8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8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8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8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8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8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8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8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8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8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8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8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8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8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8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8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8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8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8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8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8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8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8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8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8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8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8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8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8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8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8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8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8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8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8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8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8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8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8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8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8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8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8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8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8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8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8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8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8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8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8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8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8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8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8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8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8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8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8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8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8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8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8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8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8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8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8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8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8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8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8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8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8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8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8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8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8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8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8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8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8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8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8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8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8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8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8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8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8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8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8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8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8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8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8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8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8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8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8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8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8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8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8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8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8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8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8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8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8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8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8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8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8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8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8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8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8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8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8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8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8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8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8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8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8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8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8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8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8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8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8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8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8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8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8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8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8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8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8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8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8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8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8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8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8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8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8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8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8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8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8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8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8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8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8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8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8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8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8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8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8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8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8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8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8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8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8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8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8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8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8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8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8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8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8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8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8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8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8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8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8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8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8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8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8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8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8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8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8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8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8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8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8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8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8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8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8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8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8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8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8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8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8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8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8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8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8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8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8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8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8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8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8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8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8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8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8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8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8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8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8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8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8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8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8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8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8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8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8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8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8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8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8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8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8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8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8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8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8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8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8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8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8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8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8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8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8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8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8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8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8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8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8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8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8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8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8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8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8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8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8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8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8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8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8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8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8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8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8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8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8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8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8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8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8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8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8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8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8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8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8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8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8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8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8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8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8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8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8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8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8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8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8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8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8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8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8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8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8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8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8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8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8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8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8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8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8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8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8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8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8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8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8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8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8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8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8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8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8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8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8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8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8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8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8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8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8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8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8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8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8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8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8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8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8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8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8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8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8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8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8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8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8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8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8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8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8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8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8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8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8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8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8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8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8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8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8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8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8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8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8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8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8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8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8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8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8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8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8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8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8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8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8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8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8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8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8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8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8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8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8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8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8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8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8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8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8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8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8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8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8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8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8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8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8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8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8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8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8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8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8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8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8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8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8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8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8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8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8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8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8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8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8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8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8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8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8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8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8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8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8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8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8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8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8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8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8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8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8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8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8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8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8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8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8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8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8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8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8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8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8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8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8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8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8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8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8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8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8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8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8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8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8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8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8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8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8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8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8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8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8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8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8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8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8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8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8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8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8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8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8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8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8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8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8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8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8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8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8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8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8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8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8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8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8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8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8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8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8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8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8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8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8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8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8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8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8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8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8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8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8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8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8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8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8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8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8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8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8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8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8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8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8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8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8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8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8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8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8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8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8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8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8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8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8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8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8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8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8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8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8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8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8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8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8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8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8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8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8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8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8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8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8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8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8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8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8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8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8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8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8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8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8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8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8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8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8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8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8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8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8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8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8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8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8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8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8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8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8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8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8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8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8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8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8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8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8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8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8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8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8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8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8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8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8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8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8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8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8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8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8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8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8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8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8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8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8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8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8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8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8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8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8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8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8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8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8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8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8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8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8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8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8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8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8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8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8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8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8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8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8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8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8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8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8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8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8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8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8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8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8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8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8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8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8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8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8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8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8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8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8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8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8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8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8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8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8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8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8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9" name="Google Shape;4579;p8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0" name="Google Shape;4580;p8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1" name="Google Shape;4581;p8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2" name="Google Shape;4582;p8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3" name="Google Shape;4583;p8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8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8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8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8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8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8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8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8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8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8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8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8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8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8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8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8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8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8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8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8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8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8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8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8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8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8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8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8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8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8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8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8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8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8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8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8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8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8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8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8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8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8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8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8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8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8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8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8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8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8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8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8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8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8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8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8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8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8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8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8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8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8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8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8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8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8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8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8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8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8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8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8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8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8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8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8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8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8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8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8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8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8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8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8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8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8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8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8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8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8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8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8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8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8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8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8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8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8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8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8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8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8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8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8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8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8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8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8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8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8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8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8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8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8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8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8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8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8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8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8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8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8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8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8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8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8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8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8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8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8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8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8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8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8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8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8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8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8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8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8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8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8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8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8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8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8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8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8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8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8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8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8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8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8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8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8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8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8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8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8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8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8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8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8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8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8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8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8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8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8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8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8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8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8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8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8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8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8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8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8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8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8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8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8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8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8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8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8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8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8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8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8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8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8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8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8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8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8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8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8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8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8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8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8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8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8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8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8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8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8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8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8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8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8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8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9" name="Google Shape;4799;p86"/>
          <p:cNvGrpSpPr/>
          <p:nvPr/>
        </p:nvGrpSpPr>
        <p:grpSpPr>
          <a:xfrm>
            <a:off x="7778726" y="1324074"/>
            <a:ext cx="3454453" cy="1840313"/>
            <a:chOff x="233350" y="949250"/>
            <a:chExt cx="7137300" cy="3802300"/>
          </a:xfrm>
        </p:grpSpPr>
        <p:sp>
          <p:nvSpPr>
            <p:cNvPr id="4800" name="Google Shape;4800;p8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8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8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8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8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8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8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8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8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8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8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8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8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8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8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8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8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8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8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8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8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8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8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8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8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8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8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8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8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8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8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8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8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8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8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8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8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8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8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8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8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8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8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8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8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8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8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8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8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8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8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1" name="Google Shape;4851;p86"/>
          <p:cNvGrpSpPr/>
          <p:nvPr/>
        </p:nvGrpSpPr>
        <p:grpSpPr>
          <a:xfrm>
            <a:off x="10197965" y="4050437"/>
            <a:ext cx="138975" cy="427120"/>
            <a:chOff x="7564426" y="3224343"/>
            <a:chExt cx="119985" cy="368801"/>
          </a:xfrm>
        </p:grpSpPr>
        <p:sp>
          <p:nvSpPr>
            <p:cNvPr id="4852" name="Google Shape;4852;p8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8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4" name="Google Shape;4854;p86"/>
          <p:cNvGrpSpPr/>
          <p:nvPr/>
        </p:nvGrpSpPr>
        <p:grpSpPr>
          <a:xfrm>
            <a:off x="9797283" y="4042572"/>
            <a:ext cx="252652" cy="442843"/>
            <a:chOff x="8370831" y="3202002"/>
            <a:chExt cx="218129" cy="382376"/>
          </a:xfrm>
        </p:grpSpPr>
        <p:sp>
          <p:nvSpPr>
            <p:cNvPr id="4855" name="Google Shape;4855;p8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8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57" name="Google Shape;4857;p86"/>
          <p:cNvGrpSpPr/>
          <p:nvPr/>
        </p:nvGrpSpPr>
        <p:grpSpPr>
          <a:xfrm>
            <a:off x="10761802" y="4590748"/>
            <a:ext cx="412572" cy="356000"/>
            <a:chOff x="6742064" y="3750480"/>
            <a:chExt cx="399315" cy="344560"/>
          </a:xfrm>
        </p:grpSpPr>
        <p:sp>
          <p:nvSpPr>
            <p:cNvPr id="4858" name="Google Shape;4858;p8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8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60" name="Google Shape;4860;p86"/>
          <p:cNvGrpSpPr/>
          <p:nvPr/>
        </p:nvGrpSpPr>
        <p:grpSpPr>
          <a:xfrm>
            <a:off x="10147161" y="5058812"/>
            <a:ext cx="240583" cy="375477"/>
            <a:chOff x="7248525" y="3739696"/>
            <a:chExt cx="230531" cy="359790"/>
          </a:xfrm>
        </p:grpSpPr>
        <p:sp>
          <p:nvSpPr>
            <p:cNvPr id="4861" name="Google Shape;4861;p8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8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63" name="Google Shape;4863;p86"/>
          <p:cNvGrpSpPr/>
          <p:nvPr/>
        </p:nvGrpSpPr>
        <p:grpSpPr>
          <a:xfrm>
            <a:off x="10475052" y="4583111"/>
            <a:ext cx="217195" cy="371613"/>
            <a:chOff x="7601242" y="3729267"/>
            <a:chExt cx="222566" cy="380803"/>
          </a:xfrm>
        </p:grpSpPr>
        <p:sp>
          <p:nvSpPr>
            <p:cNvPr id="4864" name="Google Shape;4864;p8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8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66" name="Google Shape;4866;p86"/>
          <p:cNvSpPr/>
          <p:nvPr/>
        </p:nvSpPr>
        <p:spPr>
          <a:xfrm>
            <a:off x="10429753" y="4066254"/>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67" name="Google Shape;4867;p86"/>
          <p:cNvGrpSpPr/>
          <p:nvPr/>
        </p:nvGrpSpPr>
        <p:grpSpPr>
          <a:xfrm>
            <a:off x="9794581" y="4584631"/>
            <a:ext cx="258057" cy="367987"/>
            <a:chOff x="8304647" y="3738687"/>
            <a:chExt cx="225076" cy="320956"/>
          </a:xfrm>
        </p:grpSpPr>
        <p:sp>
          <p:nvSpPr>
            <p:cNvPr id="4868" name="Google Shape;4868;p8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8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8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71" name="Google Shape;4871;p86"/>
          <p:cNvGrpSpPr/>
          <p:nvPr/>
        </p:nvGrpSpPr>
        <p:grpSpPr>
          <a:xfrm>
            <a:off x="10157903" y="4584631"/>
            <a:ext cx="237989" cy="367987"/>
            <a:chOff x="8615101" y="3738687"/>
            <a:chExt cx="207573" cy="320956"/>
          </a:xfrm>
        </p:grpSpPr>
        <p:sp>
          <p:nvSpPr>
            <p:cNvPr id="4872" name="Google Shape;4872;p8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8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8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75" name="Google Shape;4875;p86"/>
          <p:cNvSpPr/>
          <p:nvPr/>
        </p:nvSpPr>
        <p:spPr>
          <a:xfrm>
            <a:off x="10819824" y="4037808"/>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76" name="Google Shape;4876;p86"/>
          <p:cNvGrpSpPr/>
          <p:nvPr/>
        </p:nvGrpSpPr>
        <p:grpSpPr>
          <a:xfrm>
            <a:off x="8017510" y="4746615"/>
            <a:ext cx="743561" cy="681711"/>
            <a:chOff x="6015419" y="3716859"/>
            <a:chExt cx="557671" cy="511283"/>
          </a:xfrm>
        </p:grpSpPr>
        <p:sp>
          <p:nvSpPr>
            <p:cNvPr id="4877" name="Google Shape;4877;p8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78" name="Google Shape;4878;p86"/>
            <p:cNvGrpSpPr/>
            <p:nvPr/>
          </p:nvGrpSpPr>
          <p:grpSpPr>
            <a:xfrm>
              <a:off x="6036094" y="3716980"/>
              <a:ext cx="529860" cy="510468"/>
              <a:chOff x="6036094" y="3716980"/>
              <a:chExt cx="529860" cy="510468"/>
            </a:xfrm>
          </p:grpSpPr>
          <p:sp>
            <p:nvSpPr>
              <p:cNvPr id="4879" name="Google Shape;4879;p8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8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8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8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8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8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8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8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8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8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889" name="Google Shape;4889;p86"/>
          <p:cNvGrpSpPr/>
          <p:nvPr/>
        </p:nvGrpSpPr>
        <p:grpSpPr>
          <a:xfrm>
            <a:off x="8856023" y="3888974"/>
            <a:ext cx="768403" cy="682495"/>
            <a:chOff x="6644304" y="3073628"/>
            <a:chExt cx="576302" cy="511871"/>
          </a:xfrm>
        </p:grpSpPr>
        <p:sp>
          <p:nvSpPr>
            <p:cNvPr id="4890" name="Google Shape;4890;p8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891" name="Google Shape;4891;p86"/>
            <p:cNvGrpSpPr/>
            <p:nvPr/>
          </p:nvGrpSpPr>
          <p:grpSpPr>
            <a:xfrm>
              <a:off x="6712169" y="3085440"/>
              <a:ext cx="481622" cy="494913"/>
              <a:chOff x="6712169" y="3085440"/>
              <a:chExt cx="481622" cy="494913"/>
            </a:xfrm>
          </p:grpSpPr>
          <p:sp>
            <p:nvSpPr>
              <p:cNvPr id="4892" name="Google Shape;4892;p8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8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8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8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8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897" name="Google Shape;4897;p8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8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8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00" name="Google Shape;4900;p86"/>
          <p:cNvSpPr/>
          <p:nvPr/>
        </p:nvSpPr>
        <p:spPr>
          <a:xfrm>
            <a:off x="9314737" y="3911145"/>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1" name="Google Shape;4901;p86"/>
          <p:cNvGrpSpPr/>
          <p:nvPr/>
        </p:nvGrpSpPr>
        <p:grpSpPr>
          <a:xfrm>
            <a:off x="8866491" y="4746300"/>
            <a:ext cx="747508" cy="681803"/>
            <a:chOff x="6652154" y="3716623"/>
            <a:chExt cx="560631" cy="511352"/>
          </a:xfrm>
        </p:grpSpPr>
        <p:sp>
          <p:nvSpPr>
            <p:cNvPr id="4902" name="Google Shape;4902;p8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03" name="Google Shape;4903;p86"/>
            <p:cNvGrpSpPr/>
            <p:nvPr/>
          </p:nvGrpSpPr>
          <p:grpSpPr>
            <a:xfrm>
              <a:off x="6669657" y="3716715"/>
              <a:ext cx="466779" cy="464290"/>
              <a:chOff x="6669657" y="3716715"/>
              <a:chExt cx="466779" cy="464290"/>
            </a:xfrm>
          </p:grpSpPr>
          <p:sp>
            <p:nvSpPr>
              <p:cNvPr id="4904" name="Google Shape;4904;p8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8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8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8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8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8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8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8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8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8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8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8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8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17" name="Google Shape;4917;p86"/>
          <p:cNvGrpSpPr/>
          <p:nvPr/>
        </p:nvGrpSpPr>
        <p:grpSpPr>
          <a:xfrm>
            <a:off x="10458613" y="5121513"/>
            <a:ext cx="250076" cy="250076"/>
            <a:chOff x="8565775" y="671075"/>
            <a:chExt cx="441000" cy="441000"/>
          </a:xfrm>
        </p:grpSpPr>
        <p:sp>
          <p:nvSpPr>
            <p:cNvPr id="4918" name="Google Shape;4918;p8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86"/>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20" name="Google Shape;4920;p86"/>
          <p:cNvSpPr/>
          <p:nvPr/>
        </p:nvSpPr>
        <p:spPr>
          <a:xfrm>
            <a:off x="10860231" y="5116072"/>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86"/>
          <p:cNvSpPr/>
          <p:nvPr/>
        </p:nvSpPr>
        <p:spPr>
          <a:xfrm flipH="1">
            <a:off x="9804550" y="5071347"/>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2" name="Google Shape;4922;p86"/>
          <p:cNvGrpSpPr/>
          <p:nvPr/>
        </p:nvGrpSpPr>
        <p:grpSpPr>
          <a:xfrm>
            <a:off x="7997086" y="3892470"/>
            <a:ext cx="783828" cy="683164"/>
            <a:chOff x="6000100" y="3076250"/>
            <a:chExt cx="587871" cy="512373"/>
          </a:xfrm>
        </p:grpSpPr>
        <p:sp>
          <p:nvSpPr>
            <p:cNvPr id="4923" name="Google Shape;4923;p8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24" name="Google Shape;4924;p86"/>
            <p:cNvGrpSpPr/>
            <p:nvPr/>
          </p:nvGrpSpPr>
          <p:grpSpPr>
            <a:xfrm>
              <a:off x="6031360" y="3076713"/>
              <a:ext cx="539107" cy="480965"/>
              <a:chOff x="6031360" y="3076713"/>
              <a:chExt cx="539107" cy="480965"/>
            </a:xfrm>
          </p:grpSpPr>
          <p:sp>
            <p:nvSpPr>
              <p:cNvPr id="4925" name="Google Shape;4925;p8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8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8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8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8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8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8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4932" name="Google Shape;4932;p86"/>
          <p:cNvGrpSpPr/>
          <p:nvPr/>
        </p:nvGrpSpPr>
        <p:grpSpPr>
          <a:xfrm>
            <a:off x="4492407" y="1251621"/>
            <a:ext cx="3080508" cy="1985184"/>
            <a:chOff x="229225" y="549050"/>
            <a:chExt cx="7161750" cy="4615275"/>
          </a:xfrm>
        </p:grpSpPr>
        <p:sp>
          <p:nvSpPr>
            <p:cNvPr id="4933" name="Google Shape;4933;p86"/>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86"/>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86"/>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86"/>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86"/>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86"/>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86"/>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86"/>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86"/>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86"/>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86"/>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86"/>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86"/>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86"/>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86"/>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86"/>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86"/>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86"/>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86"/>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86"/>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86"/>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86"/>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86"/>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86"/>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86"/>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86"/>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86"/>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86"/>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86"/>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86"/>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86"/>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86"/>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86"/>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86"/>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86"/>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86"/>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86"/>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86"/>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86"/>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86"/>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86"/>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86"/>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86"/>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86"/>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86"/>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86"/>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86"/>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86"/>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86"/>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86"/>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86"/>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86"/>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86"/>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86"/>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86"/>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86"/>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86"/>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86"/>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86"/>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86"/>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86"/>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86"/>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86"/>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86"/>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86"/>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86"/>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86"/>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86"/>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86"/>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86"/>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86"/>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86"/>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86"/>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86"/>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86"/>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86"/>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86"/>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86"/>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86"/>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86"/>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86"/>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86"/>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86"/>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86"/>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86"/>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86"/>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86"/>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86"/>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86"/>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86"/>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86"/>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86"/>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86"/>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86"/>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86"/>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86"/>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86"/>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86"/>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86"/>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86"/>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86"/>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86"/>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86"/>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86"/>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86"/>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86"/>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86"/>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86"/>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86"/>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86"/>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86"/>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86"/>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86"/>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86"/>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86"/>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86"/>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86"/>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0" name="Google Shape;5050;p86"/>
          <p:cNvGrpSpPr/>
          <p:nvPr/>
        </p:nvGrpSpPr>
        <p:grpSpPr>
          <a:xfrm>
            <a:off x="4686297" y="3774084"/>
            <a:ext cx="3080376" cy="1832296"/>
            <a:chOff x="238125" y="732525"/>
            <a:chExt cx="7130500" cy="4241425"/>
          </a:xfrm>
        </p:grpSpPr>
        <p:sp>
          <p:nvSpPr>
            <p:cNvPr id="5051" name="Google Shape;5051;p86"/>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86"/>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86"/>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86"/>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86"/>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86"/>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86"/>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86"/>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86"/>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86"/>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86"/>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86"/>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86"/>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86"/>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86"/>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86"/>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86"/>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86"/>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86"/>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86"/>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86"/>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86"/>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86"/>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86"/>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86"/>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86"/>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86"/>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86"/>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86"/>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86"/>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86"/>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86"/>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86"/>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86"/>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86"/>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86"/>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86"/>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86"/>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86"/>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86"/>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86"/>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86"/>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86"/>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86"/>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86"/>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86"/>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86"/>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86"/>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86"/>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86"/>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86"/>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86"/>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86"/>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86"/>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86"/>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86"/>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86"/>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86"/>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86"/>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86"/>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86"/>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86"/>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86"/>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86"/>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86"/>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86"/>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86"/>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86"/>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86"/>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86"/>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86"/>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86"/>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86"/>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86"/>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86"/>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86"/>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86"/>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86"/>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86"/>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86"/>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86"/>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86"/>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86"/>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86"/>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86"/>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86"/>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86"/>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86"/>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86"/>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86"/>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86"/>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86"/>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86"/>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86"/>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86"/>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86"/>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86"/>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86"/>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86"/>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86"/>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86"/>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86"/>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86"/>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86"/>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86"/>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86"/>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86"/>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86"/>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86"/>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86"/>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86"/>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86"/>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86"/>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86"/>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168"/>
        <p:cNvGrpSpPr/>
        <p:nvPr/>
      </p:nvGrpSpPr>
      <p:grpSpPr>
        <a:xfrm>
          <a:off x="0" y="0"/>
          <a:ext cx="0" cy="0"/>
          <a:chOff x="0" y="0"/>
          <a:chExt cx="0" cy="0"/>
        </a:xfrm>
      </p:grpSpPr>
      <p:grpSp>
        <p:nvGrpSpPr>
          <p:cNvPr id="5169" name="Google Shape;5169;p87"/>
          <p:cNvGrpSpPr/>
          <p:nvPr/>
        </p:nvGrpSpPr>
        <p:grpSpPr>
          <a:xfrm>
            <a:off x="967219" y="1293018"/>
            <a:ext cx="3343732" cy="274985"/>
            <a:chOff x="106648" y="895722"/>
            <a:chExt cx="4481413" cy="374300"/>
          </a:xfrm>
        </p:grpSpPr>
        <p:grpSp>
          <p:nvGrpSpPr>
            <p:cNvPr id="5170" name="Google Shape;5170;p87"/>
            <p:cNvGrpSpPr/>
            <p:nvPr/>
          </p:nvGrpSpPr>
          <p:grpSpPr>
            <a:xfrm>
              <a:off x="2233276" y="895722"/>
              <a:ext cx="1082667" cy="223591"/>
              <a:chOff x="4808316" y="2800065"/>
              <a:chExt cx="1999386" cy="412910"/>
            </a:xfrm>
          </p:grpSpPr>
          <p:sp>
            <p:nvSpPr>
              <p:cNvPr id="5171" name="Google Shape;5171;p87"/>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72" name="Google Shape;5172;p87"/>
              <p:cNvGrpSpPr/>
              <p:nvPr/>
            </p:nvGrpSpPr>
            <p:grpSpPr>
              <a:xfrm>
                <a:off x="4808316" y="2800065"/>
                <a:ext cx="92400" cy="411825"/>
                <a:chOff x="845575" y="2563700"/>
                <a:chExt cx="92400" cy="411825"/>
              </a:xfrm>
            </p:grpSpPr>
            <p:cxnSp>
              <p:nvCxnSpPr>
                <p:cNvPr id="5173" name="Google Shape;5173;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4" name="Google Shape;5174;p8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75" name="Google Shape;5175;p87"/>
            <p:cNvGrpSpPr/>
            <p:nvPr/>
          </p:nvGrpSpPr>
          <p:grpSpPr>
            <a:xfrm>
              <a:off x="106648" y="895722"/>
              <a:ext cx="1088401" cy="223591"/>
              <a:chOff x="881025" y="2800065"/>
              <a:chExt cx="2009975" cy="412910"/>
            </a:xfrm>
          </p:grpSpPr>
          <p:sp>
            <p:nvSpPr>
              <p:cNvPr id="5176" name="Google Shape;5176;p87"/>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77" name="Google Shape;5177;p87"/>
              <p:cNvGrpSpPr/>
              <p:nvPr/>
            </p:nvGrpSpPr>
            <p:grpSpPr>
              <a:xfrm>
                <a:off x="881025" y="2800065"/>
                <a:ext cx="92400" cy="411825"/>
                <a:chOff x="845575" y="2563700"/>
                <a:chExt cx="92400" cy="411825"/>
              </a:xfrm>
            </p:grpSpPr>
            <p:cxnSp>
              <p:nvCxnSpPr>
                <p:cNvPr id="5178" name="Google Shape;5178;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79" name="Google Shape;5179;p8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80" name="Google Shape;5180;p87"/>
            <p:cNvGrpSpPr/>
            <p:nvPr/>
          </p:nvGrpSpPr>
          <p:grpSpPr>
            <a:xfrm>
              <a:off x="1172346" y="1047018"/>
              <a:ext cx="1083151" cy="223003"/>
              <a:chOff x="2849073" y="3079467"/>
              <a:chExt cx="2000279" cy="411825"/>
            </a:xfrm>
          </p:grpSpPr>
          <p:sp>
            <p:nvSpPr>
              <p:cNvPr id="5181" name="Google Shape;5181;p87"/>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82" name="Google Shape;5182;p87"/>
              <p:cNvGrpSpPr/>
              <p:nvPr/>
            </p:nvGrpSpPr>
            <p:grpSpPr>
              <a:xfrm rot="10800000">
                <a:off x="2849073" y="3079467"/>
                <a:ext cx="92400" cy="411825"/>
                <a:chOff x="2070100" y="2563700"/>
                <a:chExt cx="92400" cy="411825"/>
              </a:xfrm>
            </p:grpSpPr>
            <p:cxnSp>
              <p:nvCxnSpPr>
                <p:cNvPr id="5183" name="Google Shape;5183;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4" name="Google Shape;5184;p8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85" name="Google Shape;5185;p87"/>
            <p:cNvGrpSpPr/>
            <p:nvPr/>
          </p:nvGrpSpPr>
          <p:grpSpPr>
            <a:xfrm>
              <a:off x="3290132" y="1047018"/>
              <a:ext cx="1297929" cy="223003"/>
              <a:chOff x="6760035" y="3079467"/>
              <a:chExt cx="2396914" cy="411825"/>
            </a:xfrm>
          </p:grpSpPr>
          <p:sp>
            <p:nvSpPr>
              <p:cNvPr id="5186" name="Google Shape;5186;p87"/>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87" name="Google Shape;5187;p87"/>
              <p:cNvGrpSpPr/>
              <p:nvPr/>
            </p:nvGrpSpPr>
            <p:grpSpPr>
              <a:xfrm rot="10800000">
                <a:off x="6760035" y="3079467"/>
                <a:ext cx="92400" cy="411825"/>
                <a:chOff x="2070100" y="2563700"/>
                <a:chExt cx="92400" cy="411825"/>
              </a:xfrm>
            </p:grpSpPr>
            <p:cxnSp>
              <p:nvCxnSpPr>
                <p:cNvPr id="5188" name="Google Shape;5188;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189" name="Google Shape;5189;p8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190" name="Google Shape;5190;p87"/>
          <p:cNvGrpSpPr/>
          <p:nvPr/>
        </p:nvGrpSpPr>
        <p:grpSpPr>
          <a:xfrm>
            <a:off x="2857569" y="4492180"/>
            <a:ext cx="1448935" cy="1065905"/>
            <a:chOff x="2183288" y="3555572"/>
            <a:chExt cx="1136241" cy="835873"/>
          </a:xfrm>
        </p:grpSpPr>
        <p:sp>
          <p:nvSpPr>
            <p:cNvPr id="5191" name="Google Shape;5191;p8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92" name="Google Shape;5192;p87"/>
            <p:cNvGrpSpPr/>
            <p:nvPr/>
          </p:nvGrpSpPr>
          <p:grpSpPr>
            <a:xfrm>
              <a:off x="2205895" y="3637269"/>
              <a:ext cx="1089848" cy="724993"/>
              <a:chOff x="2205895" y="3637269"/>
              <a:chExt cx="1089848" cy="724993"/>
            </a:xfrm>
          </p:grpSpPr>
          <p:sp>
            <p:nvSpPr>
              <p:cNvPr id="5193" name="Google Shape;5193;p8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8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8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8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8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8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199" name="Google Shape;5199;p8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00" name="Google Shape;5200;p8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1" name="Google Shape;5201;p87"/>
            <p:cNvGrpSpPr/>
            <p:nvPr/>
          </p:nvGrpSpPr>
          <p:grpSpPr>
            <a:xfrm>
              <a:off x="3173850" y="3779426"/>
              <a:ext cx="145679" cy="70048"/>
              <a:chOff x="3173850" y="3779426"/>
              <a:chExt cx="145679" cy="70048"/>
            </a:xfrm>
          </p:grpSpPr>
          <p:cxnSp>
            <p:nvCxnSpPr>
              <p:cNvPr id="5202" name="Google Shape;5202;p8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203" name="Google Shape;5203;p8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04" name="Google Shape;5204;p87"/>
            <p:cNvGrpSpPr/>
            <p:nvPr/>
          </p:nvGrpSpPr>
          <p:grpSpPr>
            <a:xfrm>
              <a:off x="2183288" y="4139483"/>
              <a:ext cx="145133" cy="70048"/>
              <a:chOff x="2183288" y="4139483"/>
              <a:chExt cx="145133" cy="70048"/>
            </a:xfrm>
          </p:grpSpPr>
          <p:cxnSp>
            <p:nvCxnSpPr>
              <p:cNvPr id="5205" name="Google Shape;5205;p8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206" name="Google Shape;5206;p8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07" name="Google Shape;5207;p8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08" name="Google Shape;5208;p8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09" name="Google Shape;5209;p87"/>
            <p:cNvGrpSpPr/>
            <p:nvPr/>
          </p:nvGrpSpPr>
          <p:grpSpPr>
            <a:xfrm>
              <a:off x="2943836" y="4268886"/>
              <a:ext cx="60717" cy="122559"/>
              <a:chOff x="2943836" y="4268886"/>
              <a:chExt cx="60717" cy="122559"/>
            </a:xfrm>
          </p:grpSpPr>
          <p:sp>
            <p:nvSpPr>
              <p:cNvPr id="5210" name="Google Shape;5210;p8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211" name="Google Shape;5211;p8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212" name="Google Shape;5212;p87"/>
          <p:cNvGrpSpPr/>
          <p:nvPr/>
        </p:nvGrpSpPr>
        <p:grpSpPr>
          <a:xfrm>
            <a:off x="4541495" y="1720180"/>
            <a:ext cx="2234493" cy="1011001"/>
            <a:chOff x="3530532" y="1496185"/>
            <a:chExt cx="1562000" cy="706730"/>
          </a:xfrm>
        </p:grpSpPr>
        <p:cxnSp>
          <p:nvCxnSpPr>
            <p:cNvPr id="5213" name="Google Shape;5213;p8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214" name="Google Shape;5214;p87"/>
            <p:cNvGrpSpPr/>
            <p:nvPr/>
          </p:nvGrpSpPr>
          <p:grpSpPr>
            <a:xfrm>
              <a:off x="3530532" y="1496185"/>
              <a:ext cx="323430" cy="463587"/>
              <a:chOff x="3530532" y="1496185"/>
              <a:chExt cx="323430" cy="463587"/>
            </a:xfrm>
          </p:grpSpPr>
          <p:grpSp>
            <p:nvGrpSpPr>
              <p:cNvPr id="5215" name="Google Shape;5215;p87"/>
              <p:cNvGrpSpPr/>
              <p:nvPr/>
            </p:nvGrpSpPr>
            <p:grpSpPr>
              <a:xfrm>
                <a:off x="3567462" y="1496185"/>
                <a:ext cx="286500" cy="361376"/>
                <a:chOff x="3567462" y="1496185"/>
                <a:chExt cx="286500" cy="361376"/>
              </a:xfrm>
            </p:grpSpPr>
            <p:cxnSp>
              <p:nvCxnSpPr>
                <p:cNvPr id="5216" name="Google Shape;5216;p8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17" name="Google Shape;5217;p87"/>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18" name="Google Shape;5218;p87"/>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9" name="Google Shape;5219;p87"/>
            <p:cNvGrpSpPr/>
            <p:nvPr/>
          </p:nvGrpSpPr>
          <p:grpSpPr>
            <a:xfrm>
              <a:off x="3891569" y="1779209"/>
              <a:ext cx="323945" cy="423706"/>
              <a:chOff x="3891569" y="1779209"/>
              <a:chExt cx="323945" cy="423706"/>
            </a:xfrm>
          </p:grpSpPr>
          <p:grpSp>
            <p:nvGrpSpPr>
              <p:cNvPr id="5220" name="Google Shape;5220;p87"/>
              <p:cNvGrpSpPr/>
              <p:nvPr/>
            </p:nvGrpSpPr>
            <p:grpSpPr>
              <a:xfrm>
                <a:off x="3929014" y="1881638"/>
                <a:ext cx="286500" cy="321278"/>
                <a:chOff x="3929014" y="1881638"/>
                <a:chExt cx="286500" cy="321278"/>
              </a:xfrm>
            </p:grpSpPr>
            <p:cxnSp>
              <p:nvCxnSpPr>
                <p:cNvPr id="5221" name="Google Shape;5221;p8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222" name="Google Shape;5222;p87"/>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23" name="Google Shape;5223;p87"/>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4" name="Google Shape;5224;p87"/>
            <p:cNvGrpSpPr/>
            <p:nvPr/>
          </p:nvGrpSpPr>
          <p:grpSpPr>
            <a:xfrm>
              <a:off x="4252606" y="1496185"/>
              <a:ext cx="324721" cy="463587"/>
              <a:chOff x="4252606" y="1496185"/>
              <a:chExt cx="324721" cy="463587"/>
            </a:xfrm>
          </p:grpSpPr>
          <p:grpSp>
            <p:nvGrpSpPr>
              <p:cNvPr id="5225" name="Google Shape;5225;p87"/>
              <p:cNvGrpSpPr/>
              <p:nvPr/>
            </p:nvGrpSpPr>
            <p:grpSpPr>
              <a:xfrm>
                <a:off x="4290828" y="1496185"/>
                <a:ext cx="286500" cy="361376"/>
                <a:chOff x="4290828" y="1496185"/>
                <a:chExt cx="286500" cy="361376"/>
              </a:xfrm>
            </p:grpSpPr>
            <p:cxnSp>
              <p:nvCxnSpPr>
                <p:cNvPr id="5226" name="Google Shape;5226;p8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227" name="Google Shape;5227;p87"/>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28" name="Google Shape;5228;p87"/>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29" name="Google Shape;5229;p87"/>
            <p:cNvGrpSpPr/>
            <p:nvPr/>
          </p:nvGrpSpPr>
          <p:grpSpPr>
            <a:xfrm>
              <a:off x="4613643" y="1763716"/>
              <a:ext cx="325308" cy="439200"/>
              <a:chOff x="4613643" y="1763716"/>
              <a:chExt cx="325308" cy="439200"/>
            </a:xfrm>
          </p:grpSpPr>
          <p:grpSp>
            <p:nvGrpSpPr>
              <p:cNvPr id="5230" name="Google Shape;5230;p87"/>
              <p:cNvGrpSpPr/>
              <p:nvPr/>
            </p:nvGrpSpPr>
            <p:grpSpPr>
              <a:xfrm>
                <a:off x="4652451" y="1879538"/>
                <a:ext cx="286500" cy="323378"/>
                <a:chOff x="4652451" y="1879538"/>
                <a:chExt cx="286500" cy="323378"/>
              </a:xfrm>
            </p:grpSpPr>
            <p:cxnSp>
              <p:nvCxnSpPr>
                <p:cNvPr id="5231" name="Google Shape;5231;p8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232" name="Google Shape;5232;p87"/>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33" name="Google Shape;5233;p87"/>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34" name="Google Shape;5234;p87"/>
          <p:cNvGrpSpPr/>
          <p:nvPr/>
        </p:nvGrpSpPr>
        <p:grpSpPr>
          <a:xfrm>
            <a:off x="4557309" y="2858346"/>
            <a:ext cx="2202897" cy="522023"/>
            <a:chOff x="3512551" y="2358270"/>
            <a:chExt cx="1597383" cy="378533"/>
          </a:xfrm>
        </p:grpSpPr>
        <p:cxnSp>
          <p:nvCxnSpPr>
            <p:cNvPr id="5235" name="Google Shape;5235;p87"/>
            <p:cNvCxnSpPr>
              <a:stCxn id="5236" idx="6"/>
              <a:endCxn id="523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238" name="Google Shape;5238;p87"/>
            <p:cNvGrpSpPr/>
            <p:nvPr/>
          </p:nvGrpSpPr>
          <p:grpSpPr>
            <a:xfrm>
              <a:off x="3512551" y="2358270"/>
              <a:ext cx="225647" cy="307714"/>
              <a:chOff x="2182679" y="2004714"/>
              <a:chExt cx="792300" cy="1080458"/>
            </a:xfrm>
          </p:grpSpPr>
          <p:cxnSp>
            <p:nvCxnSpPr>
              <p:cNvPr id="5239" name="Google Shape;5239;p87"/>
              <p:cNvCxnSpPr>
                <a:stCxn id="524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36" name="Google Shape;5236;p8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87"/>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1" name="Google Shape;5241;p87"/>
            <p:cNvGrpSpPr/>
            <p:nvPr/>
          </p:nvGrpSpPr>
          <p:grpSpPr>
            <a:xfrm>
              <a:off x="3969644" y="2440153"/>
              <a:ext cx="225853" cy="296651"/>
              <a:chOff x="3775710" y="1729289"/>
              <a:chExt cx="136500" cy="179289"/>
            </a:xfrm>
          </p:grpSpPr>
          <p:cxnSp>
            <p:nvCxnSpPr>
              <p:cNvPr id="5242" name="Google Shape;5242;p8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243" name="Google Shape;5243;p8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87"/>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5" name="Google Shape;5245;p87"/>
            <p:cNvGrpSpPr/>
            <p:nvPr/>
          </p:nvGrpSpPr>
          <p:grpSpPr>
            <a:xfrm>
              <a:off x="4427051" y="2358270"/>
              <a:ext cx="225647" cy="307714"/>
              <a:chOff x="5393704" y="2004714"/>
              <a:chExt cx="792300" cy="1080458"/>
            </a:xfrm>
          </p:grpSpPr>
          <p:cxnSp>
            <p:nvCxnSpPr>
              <p:cNvPr id="5246" name="Google Shape;5246;p87"/>
              <p:cNvCxnSpPr>
                <a:stCxn id="524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248" name="Google Shape;5248;p8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87"/>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49" name="Google Shape;5249;p87"/>
            <p:cNvGrpSpPr/>
            <p:nvPr/>
          </p:nvGrpSpPr>
          <p:grpSpPr>
            <a:xfrm>
              <a:off x="4884287" y="2440252"/>
              <a:ext cx="225647" cy="296532"/>
              <a:chOff x="6999166" y="2292572"/>
              <a:chExt cx="792300" cy="1041192"/>
            </a:xfrm>
          </p:grpSpPr>
          <p:cxnSp>
            <p:nvCxnSpPr>
              <p:cNvPr id="5250" name="Google Shape;5250;p8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237" name="Google Shape;5237;p8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87"/>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52" name="Google Shape;5252;p87"/>
          <p:cNvGrpSpPr/>
          <p:nvPr/>
        </p:nvGrpSpPr>
        <p:grpSpPr>
          <a:xfrm>
            <a:off x="9118386" y="1306612"/>
            <a:ext cx="2109125" cy="977091"/>
            <a:chOff x="634175" y="2986275"/>
            <a:chExt cx="3147949" cy="1458344"/>
          </a:xfrm>
        </p:grpSpPr>
        <p:cxnSp>
          <p:nvCxnSpPr>
            <p:cNvPr id="5253" name="Google Shape;5253;p87"/>
            <p:cNvCxnSpPr>
              <a:stCxn id="5254" idx="4"/>
              <a:endCxn id="525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256" name="Google Shape;5256;p87"/>
            <p:cNvCxnSpPr>
              <a:stCxn id="5255" idx="0"/>
              <a:endCxn id="525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58" name="Google Shape;5258;p87"/>
            <p:cNvCxnSpPr>
              <a:stCxn id="5257" idx="4"/>
              <a:endCxn id="525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260" name="Google Shape;5260;p87"/>
            <p:cNvCxnSpPr>
              <a:stCxn id="5259" idx="0"/>
              <a:endCxn id="526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261" name="Google Shape;5261;p8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7" name="Google Shape;5257;p8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4" name="Google Shape;5254;p8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9" name="Google Shape;5259;p8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sp>
          <p:nvSpPr>
            <p:cNvPr id="5255" name="Google Shape;5255;p8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grpSp>
      <p:grpSp>
        <p:nvGrpSpPr>
          <p:cNvPr id="5262" name="Google Shape;5262;p87"/>
          <p:cNvGrpSpPr/>
          <p:nvPr/>
        </p:nvGrpSpPr>
        <p:grpSpPr>
          <a:xfrm>
            <a:off x="4542005" y="3565692"/>
            <a:ext cx="2233504" cy="418232"/>
            <a:chOff x="998425" y="1182125"/>
            <a:chExt cx="1065400" cy="199500"/>
          </a:xfrm>
        </p:grpSpPr>
        <p:sp>
          <p:nvSpPr>
            <p:cNvPr id="5263" name="Google Shape;5263;p8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8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8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8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8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68" name="Google Shape;5268;p87"/>
          <p:cNvGrpSpPr/>
          <p:nvPr/>
        </p:nvGrpSpPr>
        <p:grpSpPr>
          <a:xfrm>
            <a:off x="4542005" y="4840314"/>
            <a:ext cx="2233505" cy="700460"/>
            <a:chOff x="5194708" y="3484366"/>
            <a:chExt cx="3148148" cy="987304"/>
          </a:xfrm>
        </p:grpSpPr>
        <p:grpSp>
          <p:nvGrpSpPr>
            <p:cNvPr id="5269" name="Google Shape;5269;p87"/>
            <p:cNvGrpSpPr/>
            <p:nvPr/>
          </p:nvGrpSpPr>
          <p:grpSpPr>
            <a:xfrm>
              <a:off x="7531521" y="3484366"/>
              <a:ext cx="811335" cy="987304"/>
              <a:chOff x="3379425" y="1617275"/>
              <a:chExt cx="1090650" cy="1327200"/>
            </a:xfrm>
          </p:grpSpPr>
          <p:sp>
            <p:nvSpPr>
              <p:cNvPr id="5270" name="Google Shape;5270;p8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8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8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3" name="Google Shape;5273;p87"/>
            <p:cNvGrpSpPr/>
            <p:nvPr/>
          </p:nvGrpSpPr>
          <p:grpSpPr>
            <a:xfrm>
              <a:off x="6752546" y="3484366"/>
              <a:ext cx="811428" cy="987304"/>
              <a:chOff x="2332275" y="1617275"/>
              <a:chExt cx="1090775" cy="1327200"/>
            </a:xfrm>
          </p:grpSpPr>
          <p:sp>
            <p:nvSpPr>
              <p:cNvPr id="5274" name="Google Shape;5274;p8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8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8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7" name="Google Shape;5277;p87"/>
            <p:cNvGrpSpPr/>
            <p:nvPr/>
          </p:nvGrpSpPr>
          <p:grpSpPr>
            <a:xfrm>
              <a:off x="5973664" y="3484366"/>
              <a:ext cx="811335" cy="987304"/>
              <a:chOff x="1285250" y="1617275"/>
              <a:chExt cx="1090650" cy="1327200"/>
            </a:xfrm>
          </p:grpSpPr>
          <p:sp>
            <p:nvSpPr>
              <p:cNvPr id="5278" name="Google Shape;5278;p8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8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8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1" name="Google Shape;5281;p87"/>
            <p:cNvGrpSpPr/>
            <p:nvPr/>
          </p:nvGrpSpPr>
          <p:grpSpPr>
            <a:xfrm>
              <a:off x="5194708" y="3484366"/>
              <a:ext cx="811409" cy="987304"/>
              <a:chOff x="238125" y="1617275"/>
              <a:chExt cx="1090750" cy="1327200"/>
            </a:xfrm>
          </p:grpSpPr>
          <p:sp>
            <p:nvSpPr>
              <p:cNvPr id="5282" name="Google Shape;5282;p8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8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8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285" name="Google Shape;5285;p87"/>
          <p:cNvGrpSpPr/>
          <p:nvPr/>
        </p:nvGrpSpPr>
        <p:grpSpPr>
          <a:xfrm>
            <a:off x="9120251" y="3034832"/>
            <a:ext cx="2105395" cy="696307"/>
            <a:chOff x="6853641" y="2534077"/>
            <a:chExt cx="1515545" cy="501229"/>
          </a:xfrm>
        </p:grpSpPr>
        <p:grpSp>
          <p:nvGrpSpPr>
            <p:cNvPr id="5286" name="Google Shape;5286;p87"/>
            <p:cNvGrpSpPr/>
            <p:nvPr/>
          </p:nvGrpSpPr>
          <p:grpSpPr>
            <a:xfrm>
              <a:off x="6853641" y="2618923"/>
              <a:ext cx="1515545" cy="324556"/>
              <a:chOff x="6853641" y="2618923"/>
              <a:chExt cx="1515545" cy="324556"/>
            </a:xfrm>
          </p:grpSpPr>
          <p:sp>
            <p:nvSpPr>
              <p:cNvPr id="5287" name="Google Shape;5287;p8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8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8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8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8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292" name="Google Shape;5292;p8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8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8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8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8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97" name="Google Shape;5297;p87"/>
          <p:cNvGrpSpPr/>
          <p:nvPr/>
        </p:nvGrpSpPr>
        <p:grpSpPr>
          <a:xfrm>
            <a:off x="4580107" y="4201553"/>
            <a:ext cx="2157301" cy="462155"/>
            <a:chOff x="1808063" y="4294338"/>
            <a:chExt cx="3370782" cy="721817"/>
          </a:xfrm>
        </p:grpSpPr>
        <p:sp>
          <p:nvSpPr>
            <p:cNvPr id="5298" name="Google Shape;5298;p8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8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8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8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8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8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8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8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8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8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08" name="Google Shape;5308;p87"/>
          <p:cNvGrpSpPr/>
          <p:nvPr/>
        </p:nvGrpSpPr>
        <p:grpSpPr>
          <a:xfrm>
            <a:off x="7014769" y="5090554"/>
            <a:ext cx="1889423" cy="467473"/>
            <a:chOff x="4234950" y="2101012"/>
            <a:chExt cx="4219974" cy="1044090"/>
          </a:xfrm>
        </p:grpSpPr>
        <p:sp>
          <p:nvSpPr>
            <p:cNvPr id="5309" name="Google Shape;5309;p8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8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8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8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8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8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8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8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8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8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8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8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8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8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8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8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25" name="Google Shape;5325;p87"/>
          <p:cNvGrpSpPr/>
          <p:nvPr/>
        </p:nvGrpSpPr>
        <p:grpSpPr>
          <a:xfrm>
            <a:off x="9115398" y="2411564"/>
            <a:ext cx="2115103" cy="495409"/>
            <a:chOff x="1247650" y="2075423"/>
            <a:chExt cx="6648477" cy="1557238"/>
          </a:xfrm>
        </p:grpSpPr>
        <p:sp>
          <p:nvSpPr>
            <p:cNvPr id="5326" name="Google Shape;5326;p8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8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8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8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8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8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2" name="Google Shape;5332;p87"/>
          <p:cNvGrpSpPr/>
          <p:nvPr/>
        </p:nvGrpSpPr>
        <p:grpSpPr>
          <a:xfrm>
            <a:off x="7023758" y="1282483"/>
            <a:ext cx="1887468" cy="2198044"/>
            <a:chOff x="1839112" y="2209163"/>
            <a:chExt cx="1918159" cy="2233784"/>
          </a:xfrm>
        </p:grpSpPr>
        <p:sp>
          <p:nvSpPr>
            <p:cNvPr id="5333" name="Google Shape;5333;p87"/>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87"/>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87"/>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36" name="Google Shape;5336;p87"/>
            <p:cNvCxnSpPr>
              <a:stCxn id="5333" idx="6"/>
              <a:endCxn id="533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37" name="Google Shape;5337;p87"/>
            <p:cNvCxnSpPr>
              <a:stCxn id="5334" idx="4"/>
              <a:endCxn id="533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339" name="Google Shape;5339;p87"/>
            <p:cNvCxnSpPr>
              <a:stCxn id="5338" idx="6"/>
              <a:endCxn id="533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340" name="Google Shape;5340;p87"/>
            <p:cNvCxnSpPr>
              <a:stCxn id="5335" idx="4"/>
              <a:endCxn id="534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338" name="Google Shape;5338;p87"/>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87"/>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87"/>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43" name="Google Shape;5343;p87"/>
            <p:cNvCxnSpPr>
              <a:endCxn id="534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344" name="Google Shape;5344;p87"/>
          <p:cNvGrpSpPr/>
          <p:nvPr/>
        </p:nvGrpSpPr>
        <p:grpSpPr>
          <a:xfrm>
            <a:off x="4566779" y="1306595"/>
            <a:ext cx="2183957" cy="206589"/>
            <a:chOff x="238125" y="2506075"/>
            <a:chExt cx="7115411" cy="673075"/>
          </a:xfrm>
        </p:grpSpPr>
        <p:sp>
          <p:nvSpPr>
            <p:cNvPr id="5345" name="Google Shape;5345;p8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8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8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8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8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50" name="Google Shape;5350;p87"/>
          <p:cNvGrpSpPr/>
          <p:nvPr/>
        </p:nvGrpSpPr>
        <p:grpSpPr>
          <a:xfrm>
            <a:off x="2621094" y="1726219"/>
            <a:ext cx="1683909" cy="1047211"/>
            <a:chOff x="548861" y="389676"/>
            <a:chExt cx="3843371" cy="2390163"/>
          </a:xfrm>
        </p:grpSpPr>
        <p:cxnSp>
          <p:nvCxnSpPr>
            <p:cNvPr id="5351" name="Google Shape;5351;p8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2" name="Google Shape;5352;p8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3" name="Google Shape;5353;p8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354" name="Google Shape;5354;p8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355" name="Google Shape;5355;p8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356" name="Google Shape;5356;p8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5357" name="Google Shape;5357;p8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358" name="Google Shape;5358;p8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8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8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8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8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8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64" name="Google Shape;5364;p87"/>
          <p:cNvGrpSpPr/>
          <p:nvPr/>
        </p:nvGrpSpPr>
        <p:grpSpPr>
          <a:xfrm>
            <a:off x="1005269" y="3202055"/>
            <a:ext cx="1882739" cy="844749"/>
            <a:chOff x="1187400" y="2529299"/>
            <a:chExt cx="6769193" cy="2241903"/>
          </a:xfrm>
        </p:grpSpPr>
        <p:sp>
          <p:nvSpPr>
            <p:cNvPr id="5365" name="Google Shape;5365;p87"/>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FFFFFF"/>
                </a:solidFill>
                <a:latin typeface="Arial"/>
                <a:cs typeface="Arial"/>
                <a:sym typeface="Arial"/>
              </a:endParaRPr>
            </a:p>
          </p:txBody>
        </p:sp>
        <p:sp>
          <p:nvSpPr>
            <p:cNvPr id="5366" name="Google Shape;5366;p87"/>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7" name="Google Shape;5367;p87"/>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8" name="Google Shape;5368;p87"/>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69" name="Google Shape;5369;p87"/>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70" name="Google Shape;5370;p87"/>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sp>
          <p:nvSpPr>
            <p:cNvPr id="5371" name="Google Shape;5371;p87"/>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170">
                <a:buClr>
                  <a:srgbClr val="000000"/>
                </a:buClr>
              </a:pPr>
              <a:endParaRPr sz="1867" kern="0">
                <a:solidFill>
                  <a:srgbClr val="FFFFFF"/>
                </a:solidFill>
                <a:latin typeface="Arial"/>
                <a:cs typeface="Arial"/>
                <a:sym typeface="Arial"/>
              </a:endParaRPr>
            </a:p>
          </p:txBody>
        </p:sp>
        <p:cxnSp>
          <p:nvCxnSpPr>
            <p:cNvPr id="5372" name="Google Shape;5372;p87"/>
            <p:cNvCxnSpPr>
              <a:stCxn id="5365" idx="2"/>
              <a:endCxn id="536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3" name="Google Shape;5373;p87"/>
            <p:cNvCxnSpPr>
              <a:stCxn id="5367" idx="0"/>
              <a:endCxn id="536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4" name="Google Shape;5374;p87"/>
            <p:cNvCxnSpPr>
              <a:stCxn id="5367" idx="2"/>
              <a:endCxn id="536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5" name="Google Shape;5375;p87"/>
            <p:cNvCxnSpPr>
              <a:stCxn id="5368" idx="0"/>
              <a:endCxn id="536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6" name="Google Shape;5376;p87"/>
            <p:cNvCxnSpPr>
              <a:stCxn id="5366" idx="2"/>
              <a:endCxn id="537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377" name="Google Shape;5377;p87"/>
            <p:cNvCxnSpPr>
              <a:stCxn id="5370" idx="0"/>
              <a:endCxn id="536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378" name="Google Shape;5378;p87"/>
          <p:cNvGrpSpPr/>
          <p:nvPr/>
        </p:nvGrpSpPr>
        <p:grpSpPr>
          <a:xfrm>
            <a:off x="9120265" y="3859001"/>
            <a:ext cx="2105380" cy="721164"/>
            <a:chOff x="6895650" y="3126697"/>
            <a:chExt cx="1436662" cy="492105"/>
          </a:xfrm>
        </p:grpSpPr>
        <p:sp>
          <p:nvSpPr>
            <p:cNvPr id="5379" name="Google Shape;5379;p8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8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8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8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8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84" name="Google Shape;5384;p87"/>
            <p:cNvGrpSpPr/>
            <p:nvPr/>
          </p:nvGrpSpPr>
          <p:grpSpPr>
            <a:xfrm>
              <a:off x="6995957" y="3335810"/>
              <a:ext cx="1230393" cy="71754"/>
              <a:chOff x="6995957" y="3287964"/>
              <a:chExt cx="1230393" cy="71754"/>
            </a:xfrm>
          </p:grpSpPr>
          <p:sp>
            <p:nvSpPr>
              <p:cNvPr id="5385" name="Google Shape;5385;p8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8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8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8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8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390" name="Google Shape;5390;p87"/>
          <p:cNvGrpSpPr/>
          <p:nvPr/>
        </p:nvGrpSpPr>
        <p:grpSpPr>
          <a:xfrm>
            <a:off x="9118374" y="4708018"/>
            <a:ext cx="2109149" cy="867500"/>
            <a:chOff x="6777990" y="3710194"/>
            <a:chExt cx="1646915" cy="677382"/>
          </a:xfrm>
        </p:grpSpPr>
        <p:grpSp>
          <p:nvGrpSpPr>
            <p:cNvPr id="5391" name="Google Shape;5391;p87"/>
            <p:cNvGrpSpPr/>
            <p:nvPr/>
          </p:nvGrpSpPr>
          <p:grpSpPr>
            <a:xfrm>
              <a:off x="6777990" y="3874492"/>
              <a:ext cx="411129" cy="513083"/>
              <a:chOff x="6777990" y="3874492"/>
              <a:chExt cx="411129" cy="513083"/>
            </a:xfrm>
          </p:grpSpPr>
          <p:cxnSp>
            <p:nvCxnSpPr>
              <p:cNvPr id="5392" name="Google Shape;5392;p8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3" name="Google Shape;5393;p8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4" name="Google Shape;5394;p87"/>
            <p:cNvGrpSpPr/>
            <p:nvPr/>
          </p:nvGrpSpPr>
          <p:grpSpPr>
            <a:xfrm>
              <a:off x="7188425" y="3710194"/>
              <a:ext cx="411123" cy="520535"/>
              <a:chOff x="7188425" y="3710194"/>
              <a:chExt cx="411123" cy="520535"/>
            </a:xfrm>
          </p:grpSpPr>
          <p:cxnSp>
            <p:nvCxnSpPr>
              <p:cNvPr id="5395" name="Google Shape;5395;p8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6" name="Google Shape;5396;p8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97" name="Google Shape;5397;p87"/>
            <p:cNvGrpSpPr/>
            <p:nvPr/>
          </p:nvGrpSpPr>
          <p:grpSpPr>
            <a:xfrm>
              <a:off x="7603341" y="3874492"/>
              <a:ext cx="411474" cy="513083"/>
              <a:chOff x="7603341" y="3874492"/>
              <a:chExt cx="411474" cy="513083"/>
            </a:xfrm>
          </p:grpSpPr>
          <p:cxnSp>
            <p:nvCxnSpPr>
              <p:cNvPr id="5398" name="Google Shape;5398;p8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399" name="Google Shape;5399;p8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0" name="Google Shape;5400;p87"/>
            <p:cNvGrpSpPr/>
            <p:nvPr/>
          </p:nvGrpSpPr>
          <p:grpSpPr>
            <a:xfrm>
              <a:off x="8013776" y="3722847"/>
              <a:ext cx="411129" cy="507881"/>
              <a:chOff x="8013776" y="3722847"/>
              <a:chExt cx="411129" cy="507881"/>
            </a:xfrm>
          </p:grpSpPr>
          <p:cxnSp>
            <p:nvCxnSpPr>
              <p:cNvPr id="5401" name="Google Shape;5401;p8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402" name="Google Shape;5402;p8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03" name="Google Shape;5403;p87"/>
          <p:cNvGrpSpPr/>
          <p:nvPr/>
        </p:nvGrpSpPr>
        <p:grpSpPr>
          <a:xfrm>
            <a:off x="7011061" y="3605138"/>
            <a:ext cx="1895852" cy="1360804"/>
            <a:chOff x="5190863" y="2824811"/>
            <a:chExt cx="1544860" cy="1108869"/>
          </a:xfrm>
        </p:grpSpPr>
        <p:grpSp>
          <p:nvGrpSpPr>
            <p:cNvPr id="5404" name="Google Shape;5404;p87"/>
            <p:cNvGrpSpPr/>
            <p:nvPr/>
          </p:nvGrpSpPr>
          <p:grpSpPr>
            <a:xfrm>
              <a:off x="5938695" y="3176919"/>
              <a:ext cx="685761" cy="404739"/>
              <a:chOff x="5938695" y="3176919"/>
              <a:chExt cx="685761" cy="404739"/>
            </a:xfrm>
          </p:grpSpPr>
          <p:grpSp>
            <p:nvGrpSpPr>
              <p:cNvPr id="5405" name="Google Shape;5405;p87"/>
              <p:cNvGrpSpPr/>
              <p:nvPr/>
            </p:nvGrpSpPr>
            <p:grpSpPr>
              <a:xfrm>
                <a:off x="5938695" y="3176919"/>
                <a:ext cx="685761" cy="404739"/>
                <a:chOff x="5938695" y="3176919"/>
                <a:chExt cx="685761" cy="404739"/>
              </a:xfrm>
            </p:grpSpPr>
            <p:sp>
              <p:nvSpPr>
                <p:cNvPr id="5406" name="Google Shape;5406;p8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8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08" name="Google Shape;5408;p8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09" name="Google Shape;5409;p87"/>
            <p:cNvGrpSpPr/>
            <p:nvPr/>
          </p:nvGrpSpPr>
          <p:grpSpPr>
            <a:xfrm>
              <a:off x="5305233" y="3176835"/>
              <a:ext cx="685971" cy="404655"/>
              <a:chOff x="5305233" y="3176835"/>
              <a:chExt cx="685971" cy="404655"/>
            </a:xfrm>
          </p:grpSpPr>
          <p:grpSp>
            <p:nvGrpSpPr>
              <p:cNvPr id="5410" name="Google Shape;5410;p87"/>
              <p:cNvGrpSpPr/>
              <p:nvPr/>
            </p:nvGrpSpPr>
            <p:grpSpPr>
              <a:xfrm>
                <a:off x="5305233" y="3176835"/>
                <a:ext cx="685971" cy="404655"/>
                <a:chOff x="5305233" y="3176835"/>
                <a:chExt cx="685971" cy="404655"/>
              </a:xfrm>
            </p:grpSpPr>
            <p:sp>
              <p:nvSpPr>
                <p:cNvPr id="5411" name="Google Shape;5411;p8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8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13" name="Google Shape;5413;p8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14" name="Google Shape;5414;p8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15" name="Google Shape;5415;p87"/>
            <p:cNvGrpSpPr/>
            <p:nvPr/>
          </p:nvGrpSpPr>
          <p:grpSpPr>
            <a:xfrm>
              <a:off x="5657361" y="2824811"/>
              <a:ext cx="1078361" cy="404655"/>
              <a:chOff x="5657361" y="2824811"/>
              <a:chExt cx="1078361" cy="404655"/>
            </a:xfrm>
          </p:grpSpPr>
          <p:grpSp>
            <p:nvGrpSpPr>
              <p:cNvPr id="5416" name="Google Shape;5416;p87"/>
              <p:cNvGrpSpPr/>
              <p:nvPr/>
            </p:nvGrpSpPr>
            <p:grpSpPr>
              <a:xfrm>
                <a:off x="5657361" y="2824811"/>
                <a:ext cx="1078361" cy="404655"/>
                <a:chOff x="5657361" y="2824811"/>
                <a:chExt cx="1078361" cy="404655"/>
              </a:xfrm>
            </p:grpSpPr>
            <p:grpSp>
              <p:nvGrpSpPr>
                <p:cNvPr id="5417" name="Google Shape;5417;p87"/>
                <p:cNvGrpSpPr/>
                <p:nvPr/>
              </p:nvGrpSpPr>
              <p:grpSpPr>
                <a:xfrm>
                  <a:off x="5938485" y="2824811"/>
                  <a:ext cx="797237" cy="404655"/>
                  <a:chOff x="5938485" y="2824811"/>
                  <a:chExt cx="797237" cy="404655"/>
                </a:xfrm>
              </p:grpSpPr>
              <p:sp>
                <p:nvSpPr>
                  <p:cNvPr id="5418" name="Google Shape;5418;p8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8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20" name="Google Shape;5420;p8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21" name="Google Shape;5421;p8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2" name="Google Shape;5422;p87"/>
            <p:cNvGrpSpPr/>
            <p:nvPr/>
          </p:nvGrpSpPr>
          <p:grpSpPr>
            <a:xfrm>
              <a:off x="5190863" y="3528942"/>
              <a:ext cx="1078026" cy="404739"/>
              <a:chOff x="5190863" y="3528942"/>
              <a:chExt cx="1078026" cy="404739"/>
            </a:xfrm>
          </p:grpSpPr>
          <p:sp>
            <p:nvSpPr>
              <p:cNvPr id="5423" name="Google Shape;5423;p8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24" name="Google Shape;5424;p87"/>
              <p:cNvGrpSpPr/>
              <p:nvPr/>
            </p:nvGrpSpPr>
            <p:grpSpPr>
              <a:xfrm>
                <a:off x="5190863" y="3528942"/>
                <a:ext cx="1078026" cy="404739"/>
                <a:chOff x="5190863" y="3528942"/>
                <a:chExt cx="1078026" cy="404739"/>
              </a:xfrm>
            </p:grpSpPr>
            <p:sp>
              <p:nvSpPr>
                <p:cNvPr id="5425" name="Google Shape;5425;p8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8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27" name="Google Shape;5427;p87"/>
          <p:cNvGrpSpPr/>
          <p:nvPr/>
        </p:nvGrpSpPr>
        <p:grpSpPr>
          <a:xfrm>
            <a:off x="965737" y="1691096"/>
            <a:ext cx="1448959" cy="1172649"/>
            <a:chOff x="803162" y="1474292"/>
            <a:chExt cx="1086719" cy="879487"/>
          </a:xfrm>
        </p:grpSpPr>
        <p:grpSp>
          <p:nvGrpSpPr>
            <p:cNvPr id="5428" name="Google Shape;5428;p87"/>
            <p:cNvGrpSpPr/>
            <p:nvPr/>
          </p:nvGrpSpPr>
          <p:grpSpPr>
            <a:xfrm>
              <a:off x="803162" y="1625948"/>
              <a:ext cx="445856" cy="576579"/>
              <a:chOff x="803162" y="1625948"/>
              <a:chExt cx="445856" cy="576579"/>
            </a:xfrm>
          </p:grpSpPr>
          <p:sp>
            <p:nvSpPr>
              <p:cNvPr id="5429" name="Google Shape;5429;p8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30" name="Google Shape;5430;p87"/>
              <p:cNvGrpSpPr/>
              <p:nvPr/>
            </p:nvGrpSpPr>
            <p:grpSpPr>
              <a:xfrm>
                <a:off x="1056023" y="1625948"/>
                <a:ext cx="192995" cy="576579"/>
                <a:chOff x="1056023" y="1625948"/>
                <a:chExt cx="192995" cy="576579"/>
              </a:xfrm>
            </p:grpSpPr>
            <p:sp>
              <p:nvSpPr>
                <p:cNvPr id="5431" name="Google Shape;5431;p8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8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8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8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8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436" name="Google Shape;5436;p87"/>
            <p:cNvGrpSpPr/>
            <p:nvPr/>
          </p:nvGrpSpPr>
          <p:grpSpPr>
            <a:xfrm>
              <a:off x="1371406" y="1474292"/>
              <a:ext cx="518475" cy="879487"/>
              <a:chOff x="1398231" y="1474292"/>
              <a:chExt cx="518475" cy="879487"/>
            </a:xfrm>
          </p:grpSpPr>
          <p:grpSp>
            <p:nvGrpSpPr>
              <p:cNvPr id="5437" name="Google Shape;5437;p87"/>
              <p:cNvGrpSpPr/>
              <p:nvPr/>
            </p:nvGrpSpPr>
            <p:grpSpPr>
              <a:xfrm>
                <a:off x="1398231" y="1474292"/>
                <a:ext cx="518475" cy="341643"/>
                <a:chOff x="1398231" y="1474292"/>
                <a:chExt cx="518475" cy="341643"/>
              </a:xfrm>
            </p:grpSpPr>
            <p:sp>
              <p:nvSpPr>
                <p:cNvPr id="5438" name="Google Shape;5438;p8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39" name="Google Shape;5439;p87"/>
                <p:cNvGrpSpPr/>
                <p:nvPr/>
              </p:nvGrpSpPr>
              <p:grpSpPr>
                <a:xfrm>
                  <a:off x="1616453" y="1474292"/>
                  <a:ext cx="300253" cy="341643"/>
                  <a:chOff x="1616453" y="1475379"/>
                  <a:chExt cx="300253" cy="341643"/>
                </a:xfrm>
              </p:grpSpPr>
              <p:sp>
                <p:nvSpPr>
                  <p:cNvPr id="5440" name="Google Shape;5440;p8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8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8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8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8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8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8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47" name="Google Shape;5447;p87"/>
                  <p:cNvGrpSpPr/>
                  <p:nvPr/>
                </p:nvGrpSpPr>
                <p:grpSpPr>
                  <a:xfrm>
                    <a:off x="1839639" y="1475379"/>
                    <a:ext cx="77067" cy="341643"/>
                    <a:chOff x="1839639" y="1475379"/>
                    <a:chExt cx="77067" cy="341643"/>
                  </a:xfrm>
                </p:grpSpPr>
                <p:sp>
                  <p:nvSpPr>
                    <p:cNvPr id="5448" name="Google Shape;5448;p8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8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50" name="Google Shape;5450;p87"/>
              <p:cNvGrpSpPr/>
              <p:nvPr/>
            </p:nvGrpSpPr>
            <p:grpSpPr>
              <a:xfrm>
                <a:off x="1398451" y="2012951"/>
                <a:ext cx="518255" cy="340828"/>
                <a:chOff x="1398451" y="2012951"/>
                <a:chExt cx="518255" cy="340828"/>
              </a:xfrm>
            </p:grpSpPr>
            <p:sp>
              <p:nvSpPr>
                <p:cNvPr id="5451" name="Google Shape;5451;p8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52" name="Google Shape;5452;p87"/>
                <p:cNvGrpSpPr/>
                <p:nvPr/>
              </p:nvGrpSpPr>
              <p:grpSpPr>
                <a:xfrm>
                  <a:off x="1616453" y="2012951"/>
                  <a:ext cx="300253" cy="340828"/>
                  <a:chOff x="1616453" y="2013538"/>
                  <a:chExt cx="300253" cy="340828"/>
                </a:xfrm>
              </p:grpSpPr>
              <p:sp>
                <p:nvSpPr>
                  <p:cNvPr id="5453" name="Google Shape;5453;p8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8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8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8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8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8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8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60" name="Google Shape;5460;p87"/>
                  <p:cNvGrpSpPr/>
                  <p:nvPr/>
                </p:nvGrpSpPr>
                <p:grpSpPr>
                  <a:xfrm>
                    <a:off x="1839639" y="2013538"/>
                    <a:ext cx="77067" cy="340828"/>
                    <a:chOff x="1839639" y="2013538"/>
                    <a:chExt cx="77067" cy="340828"/>
                  </a:xfrm>
                </p:grpSpPr>
                <p:sp>
                  <p:nvSpPr>
                    <p:cNvPr id="5461" name="Google Shape;5461;p8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8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grpSp>
        <p:nvGrpSpPr>
          <p:cNvPr id="5463" name="Google Shape;5463;p87"/>
          <p:cNvGrpSpPr/>
          <p:nvPr/>
        </p:nvGrpSpPr>
        <p:grpSpPr>
          <a:xfrm>
            <a:off x="961502" y="4532678"/>
            <a:ext cx="1824908" cy="910557"/>
            <a:chOff x="724986" y="3605478"/>
            <a:chExt cx="1368681" cy="682918"/>
          </a:xfrm>
        </p:grpSpPr>
        <p:grpSp>
          <p:nvGrpSpPr>
            <p:cNvPr id="5464" name="Google Shape;5464;p87"/>
            <p:cNvGrpSpPr/>
            <p:nvPr/>
          </p:nvGrpSpPr>
          <p:grpSpPr>
            <a:xfrm>
              <a:off x="1289102" y="3823629"/>
              <a:ext cx="240442" cy="250435"/>
              <a:chOff x="-165066" y="3843615"/>
              <a:chExt cx="221259" cy="230455"/>
            </a:xfrm>
          </p:grpSpPr>
          <p:sp>
            <p:nvSpPr>
              <p:cNvPr id="5465" name="Google Shape;5465;p8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8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8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8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8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8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8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8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8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8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8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8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8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8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8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8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8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8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8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8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85" name="Google Shape;5485;p87"/>
            <p:cNvGrpSpPr/>
            <p:nvPr/>
          </p:nvGrpSpPr>
          <p:grpSpPr>
            <a:xfrm>
              <a:off x="724986" y="3605478"/>
              <a:ext cx="1368681" cy="682918"/>
              <a:chOff x="724986" y="3605478"/>
              <a:chExt cx="1368681" cy="682918"/>
            </a:xfrm>
          </p:grpSpPr>
          <p:grpSp>
            <p:nvGrpSpPr>
              <p:cNvPr id="5486" name="Google Shape;5486;p87"/>
              <p:cNvGrpSpPr/>
              <p:nvPr/>
            </p:nvGrpSpPr>
            <p:grpSpPr>
              <a:xfrm>
                <a:off x="1498221" y="4047614"/>
                <a:ext cx="529172" cy="240783"/>
                <a:chOff x="1498221" y="4047614"/>
                <a:chExt cx="529172" cy="240783"/>
              </a:xfrm>
            </p:grpSpPr>
            <p:grpSp>
              <p:nvGrpSpPr>
                <p:cNvPr id="5487" name="Google Shape;5487;p87"/>
                <p:cNvGrpSpPr/>
                <p:nvPr/>
              </p:nvGrpSpPr>
              <p:grpSpPr>
                <a:xfrm>
                  <a:off x="1826655" y="4224370"/>
                  <a:ext cx="200738" cy="25631"/>
                  <a:chOff x="1826655" y="4224370"/>
                  <a:chExt cx="200738" cy="25631"/>
                </a:xfrm>
              </p:grpSpPr>
              <p:sp>
                <p:nvSpPr>
                  <p:cNvPr id="5488" name="Google Shape;5488;p8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8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0" name="Google Shape;5490;p87"/>
                <p:cNvGrpSpPr/>
                <p:nvPr/>
              </p:nvGrpSpPr>
              <p:grpSpPr>
                <a:xfrm>
                  <a:off x="1498221" y="4047614"/>
                  <a:ext cx="328444" cy="240783"/>
                  <a:chOff x="1498221" y="4047614"/>
                  <a:chExt cx="328444" cy="240783"/>
                </a:xfrm>
              </p:grpSpPr>
              <p:sp>
                <p:nvSpPr>
                  <p:cNvPr id="5491" name="Google Shape;5491;p8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92" name="Google Shape;5492;p87"/>
                  <p:cNvGrpSpPr/>
                  <p:nvPr/>
                </p:nvGrpSpPr>
                <p:grpSpPr>
                  <a:xfrm>
                    <a:off x="1498221" y="4047614"/>
                    <a:ext cx="150566" cy="190416"/>
                    <a:chOff x="1498221" y="4047614"/>
                    <a:chExt cx="150566" cy="190416"/>
                  </a:xfrm>
                </p:grpSpPr>
                <p:sp>
                  <p:nvSpPr>
                    <p:cNvPr id="5493" name="Google Shape;5493;p8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8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495" name="Google Shape;5495;p87"/>
              <p:cNvGrpSpPr/>
              <p:nvPr/>
            </p:nvGrpSpPr>
            <p:grpSpPr>
              <a:xfrm>
                <a:off x="1560718" y="3800594"/>
                <a:ext cx="532948" cy="302090"/>
                <a:chOff x="1560718" y="3800594"/>
                <a:chExt cx="532948" cy="302090"/>
              </a:xfrm>
            </p:grpSpPr>
            <p:grpSp>
              <p:nvGrpSpPr>
                <p:cNvPr id="5496" name="Google Shape;5496;p87"/>
                <p:cNvGrpSpPr/>
                <p:nvPr/>
              </p:nvGrpSpPr>
              <p:grpSpPr>
                <a:xfrm>
                  <a:off x="1912179" y="3827344"/>
                  <a:ext cx="181487" cy="25631"/>
                  <a:chOff x="1912179" y="3827344"/>
                  <a:chExt cx="181487" cy="25631"/>
                </a:xfrm>
              </p:grpSpPr>
              <p:sp>
                <p:nvSpPr>
                  <p:cNvPr id="5497" name="Google Shape;5497;p8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8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9" name="Google Shape;5499;p87"/>
                <p:cNvGrpSpPr/>
                <p:nvPr/>
              </p:nvGrpSpPr>
              <p:grpSpPr>
                <a:xfrm>
                  <a:off x="1912179" y="4044505"/>
                  <a:ext cx="181487" cy="25622"/>
                  <a:chOff x="1912179" y="4044506"/>
                  <a:chExt cx="181487" cy="25622"/>
                </a:xfrm>
              </p:grpSpPr>
              <p:sp>
                <p:nvSpPr>
                  <p:cNvPr id="5500" name="Google Shape;5500;p8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8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2" name="Google Shape;5502;p87"/>
                <p:cNvGrpSpPr/>
                <p:nvPr/>
              </p:nvGrpSpPr>
              <p:grpSpPr>
                <a:xfrm>
                  <a:off x="1560718" y="3800594"/>
                  <a:ext cx="351472" cy="302090"/>
                  <a:chOff x="1560718" y="3800594"/>
                  <a:chExt cx="351472" cy="302090"/>
                </a:xfrm>
              </p:grpSpPr>
              <p:grpSp>
                <p:nvGrpSpPr>
                  <p:cNvPr id="5503" name="Google Shape;5503;p87"/>
                  <p:cNvGrpSpPr/>
                  <p:nvPr/>
                </p:nvGrpSpPr>
                <p:grpSpPr>
                  <a:xfrm>
                    <a:off x="1560718" y="3842857"/>
                    <a:ext cx="173586" cy="217131"/>
                    <a:chOff x="1560718" y="3842857"/>
                    <a:chExt cx="173586" cy="217131"/>
                  </a:xfrm>
                </p:grpSpPr>
                <p:sp>
                  <p:nvSpPr>
                    <p:cNvPr id="5504" name="Google Shape;5504;p8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8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8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07" name="Google Shape;5507;p8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8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
            <p:nvSpPr>
              <p:cNvPr id="5509" name="Google Shape;5509;p8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10" name="Google Shape;5510;p87"/>
              <p:cNvGrpSpPr/>
              <p:nvPr/>
            </p:nvGrpSpPr>
            <p:grpSpPr>
              <a:xfrm>
                <a:off x="785350" y="3605478"/>
                <a:ext cx="535311" cy="249245"/>
                <a:chOff x="785350" y="3605478"/>
                <a:chExt cx="535311" cy="249245"/>
              </a:xfrm>
            </p:grpSpPr>
            <p:grpSp>
              <p:nvGrpSpPr>
                <p:cNvPr id="5511" name="Google Shape;5511;p87"/>
                <p:cNvGrpSpPr/>
                <p:nvPr/>
              </p:nvGrpSpPr>
              <p:grpSpPr>
                <a:xfrm>
                  <a:off x="785350" y="3605478"/>
                  <a:ext cx="376191" cy="102736"/>
                  <a:chOff x="785350" y="3605478"/>
                  <a:chExt cx="376191" cy="102736"/>
                </a:xfrm>
              </p:grpSpPr>
              <p:sp>
                <p:nvSpPr>
                  <p:cNvPr id="5512" name="Google Shape;5512;p8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8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8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15" name="Google Shape;5515;p87"/>
                <p:cNvGrpSpPr/>
                <p:nvPr/>
              </p:nvGrpSpPr>
              <p:grpSpPr>
                <a:xfrm>
                  <a:off x="1161530" y="3655851"/>
                  <a:ext cx="159131" cy="198872"/>
                  <a:chOff x="1161530" y="3655851"/>
                  <a:chExt cx="159131" cy="198872"/>
                </a:xfrm>
              </p:grpSpPr>
              <p:sp>
                <p:nvSpPr>
                  <p:cNvPr id="5516" name="Google Shape;5516;p8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8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18" name="Google Shape;5518;p87"/>
              <p:cNvGrpSpPr/>
              <p:nvPr/>
            </p:nvGrpSpPr>
            <p:grpSpPr>
              <a:xfrm>
                <a:off x="785350" y="4047614"/>
                <a:ext cx="535311" cy="240783"/>
                <a:chOff x="785350" y="4047614"/>
                <a:chExt cx="535311" cy="240783"/>
              </a:xfrm>
            </p:grpSpPr>
            <p:grpSp>
              <p:nvGrpSpPr>
                <p:cNvPr id="5519" name="Google Shape;5519;p87"/>
                <p:cNvGrpSpPr/>
                <p:nvPr/>
              </p:nvGrpSpPr>
              <p:grpSpPr>
                <a:xfrm>
                  <a:off x="1161636" y="4047614"/>
                  <a:ext cx="159025" cy="190415"/>
                  <a:chOff x="1161636" y="4047614"/>
                  <a:chExt cx="159025" cy="190415"/>
                </a:xfrm>
              </p:grpSpPr>
              <p:sp>
                <p:nvSpPr>
                  <p:cNvPr id="5520" name="Google Shape;5520;p8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8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22" name="Google Shape;5522;p87"/>
                <p:cNvGrpSpPr/>
                <p:nvPr/>
              </p:nvGrpSpPr>
              <p:grpSpPr>
                <a:xfrm>
                  <a:off x="785350" y="4185661"/>
                  <a:ext cx="376191" cy="102736"/>
                  <a:chOff x="785350" y="4185661"/>
                  <a:chExt cx="376191" cy="102736"/>
                </a:xfrm>
              </p:grpSpPr>
              <p:sp>
                <p:nvSpPr>
                  <p:cNvPr id="5523" name="Google Shape;5523;p8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8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8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526" name="Google Shape;5526;p87"/>
              <p:cNvGrpSpPr/>
              <p:nvPr/>
            </p:nvGrpSpPr>
            <p:grpSpPr>
              <a:xfrm>
                <a:off x="1501054" y="3605478"/>
                <a:ext cx="526340" cy="249240"/>
                <a:chOff x="1501054" y="3605478"/>
                <a:chExt cx="526340" cy="249240"/>
              </a:xfrm>
            </p:grpSpPr>
            <p:grpSp>
              <p:nvGrpSpPr>
                <p:cNvPr id="5527" name="Google Shape;5527;p87"/>
                <p:cNvGrpSpPr/>
                <p:nvPr/>
              </p:nvGrpSpPr>
              <p:grpSpPr>
                <a:xfrm>
                  <a:off x="1834208" y="3643867"/>
                  <a:ext cx="193185" cy="25622"/>
                  <a:chOff x="1834208" y="3643867"/>
                  <a:chExt cx="193185" cy="25622"/>
                </a:xfrm>
              </p:grpSpPr>
              <p:sp>
                <p:nvSpPr>
                  <p:cNvPr id="5528" name="Google Shape;5528;p8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8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0" name="Google Shape;5530;p87"/>
                <p:cNvGrpSpPr/>
                <p:nvPr/>
              </p:nvGrpSpPr>
              <p:grpSpPr>
                <a:xfrm>
                  <a:off x="1501054" y="3605478"/>
                  <a:ext cx="333165" cy="249240"/>
                  <a:chOff x="1501054" y="3605478"/>
                  <a:chExt cx="333165" cy="249240"/>
                </a:xfrm>
              </p:grpSpPr>
              <p:sp>
                <p:nvSpPr>
                  <p:cNvPr id="5531" name="Google Shape;5531;p8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32" name="Google Shape;5532;p87"/>
                  <p:cNvGrpSpPr/>
                  <p:nvPr/>
                </p:nvGrpSpPr>
                <p:grpSpPr>
                  <a:xfrm>
                    <a:off x="1501054" y="3655851"/>
                    <a:ext cx="155286" cy="198867"/>
                    <a:chOff x="1501054" y="3655851"/>
                    <a:chExt cx="155286" cy="198867"/>
                  </a:xfrm>
                </p:grpSpPr>
                <p:sp>
                  <p:nvSpPr>
                    <p:cNvPr id="5533" name="Google Shape;5533;p8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8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535" name="Google Shape;5535;p87"/>
              <p:cNvGrpSpPr/>
              <p:nvPr/>
            </p:nvGrpSpPr>
            <p:grpSpPr>
              <a:xfrm>
                <a:off x="724986" y="3800594"/>
                <a:ext cx="532950" cy="302090"/>
                <a:chOff x="724986" y="3800594"/>
                <a:chExt cx="532950" cy="302090"/>
              </a:xfrm>
            </p:grpSpPr>
            <p:grpSp>
              <p:nvGrpSpPr>
                <p:cNvPr id="5536" name="Google Shape;5536;p87"/>
                <p:cNvGrpSpPr/>
                <p:nvPr/>
              </p:nvGrpSpPr>
              <p:grpSpPr>
                <a:xfrm>
                  <a:off x="724986" y="4044367"/>
                  <a:ext cx="181314" cy="25626"/>
                  <a:chOff x="724986" y="4044367"/>
                  <a:chExt cx="181314" cy="25626"/>
                </a:xfrm>
              </p:grpSpPr>
              <p:sp>
                <p:nvSpPr>
                  <p:cNvPr id="5537" name="Google Shape;5537;p8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8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39" name="Google Shape;5539;p87"/>
                <p:cNvGrpSpPr/>
                <p:nvPr/>
              </p:nvGrpSpPr>
              <p:grpSpPr>
                <a:xfrm>
                  <a:off x="906290" y="3800594"/>
                  <a:ext cx="351646" cy="302090"/>
                  <a:chOff x="906290" y="3800594"/>
                  <a:chExt cx="351646" cy="302090"/>
                </a:xfrm>
              </p:grpSpPr>
              <p:grpSp>
                <p:nvGrpSpPr>
                  <p:cNvPr id="5540" name="Google Shape;5540;p87"/>
                  <p:cNvGrpSpPr/>
                  <p:nvPr/>
                </p:nvGrpSpPr>
                <p:grpSpPr>
                  <a:xfrm>
                    <a:off x="1084172" y="3842857"/>
                    <a:ext cx="173764" cy="217131"/>
                    <a:chOff x="1084172" y="3842857"/>
                    <a:chExt cx="173764" cy="217131"/>
                  </a:xfrm>
                </p:grpSpPr>
                <p:grpSp>
                  <p:nvGrpSpPr>
                    <p:cNvPr id="5541" name="Google Shape;5541;p87"/>
                    <p:cNvGrpSpPr/>
                    <p:nvPr/>
                  </p:nvGrpSpPr>
                  <p:grpSpPr>
                    <a:xfrm>
                      <a:off x="1156862" y="3936509"/>
                      <a:ext cx="101073" cy="25622"/>
                      <a:chOff x="1156862" y="3936509"/>
                      <a:chExt cx="101073" cy="25622"/>
                    </a:xfrm>
                  </p:grpSpPr>
                  <p:sp>
                    <p:nvSpPr>
                      <p:cNvPr id="5542" name="Google Shape;5542;p8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8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44" name="Google Shape;5544;p8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545" name="Google Shape;5545;p8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8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47" name="Google Shape;5547;p87"/>
                <p:cNvGrpSpPr/>
                <p:nvPr/>
              </p:nvGrpSpPr>
              <p:grpSpPr>
                <a:xfrm>
                  <a:off x="724986" y="3830189"/>
                  <a:ext cx="189533" cy="25626"/>
                  <a:chOff x="724986" y="3830189"/>
                  <a:chExt cx="189533" cy="25626"/>
                </a:xfrm>
              </p:grpSpPr>
              <p:sp>
                <p:nvSpPr>
                  <p:cNvPr id="5548" name="Google Shape;5548;p8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8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grpSp>
        <p:nvGrpSpPr>
          <p:cNvPr id="5550" name="Google Shape;5550;p87"/>
          <p:cNvGrpSpPr/>
          <p:nvPr/>
        </p:nvGrpSpPr>
        <p:grpSpPr>
          <a:xfrm>
            <a:off x="2999251" y="2999559"/>
            <a:ext cx="1264935" cy="1247171"/>
            <a:chOff x="2253298" y="2428317"/>
            <a:chExt cx="948701" cy="935378"/>
          </a:xfrm>
        </p:grpSpPr>
        <p:sp>
          <p:nvSpPr>
            <p:cNvPr id="5551" name="Google Shape;5551;p8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8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8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8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8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8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8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8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8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8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8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8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8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8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8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8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8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8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8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8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8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8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8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8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8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8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8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8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8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8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8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8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8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587"/>
        <p:cNvGrpSpPr/>
        <p:nvPr/>
      </p:nvGrpSpPr>
      <p:grpSpPr>
        <a:xfrm>
          <a:off x="0" y="0"/>
          <a:ext cx="0" cy="0"/>
          <a:chOff x="0" y="0"/>
          <a:chExt cx="0" cy="0"/>
        </a:xfrm>
      </p:grpSpPr>
      <p:grpSp>
        <p:nvGrpSpPr>
          <p:cNvPr id="5588" name="Google Shape;5588;p88"/>
          <p:cNvGrpSpPr/>
          <p:nvPr/>
        </p:nvGrpSpPr>
        <p:grpSpPr>
          <a:xfrm>
            <a:off x="4452994" y="1270651"/>
            <a:ext cx="3151191" cy="1357156"/>
            <a:chOff x="3292400" y="1219146"/>
            <a:chExt cx="2615240" cy="1110239"/>
          </a:xfrm>
        </p:grpSpPr>
        <p:sp>
          <p:nvSpPr>
            <p:cNvPr id="5589" name="Google Shape;5589;p8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590" name="Google Shape;5590;p8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591" name="Google Shape;5591;p8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JANUARY</a:t>
              </a:r>
              <a:endParaRPr sz="533" kern="0">
                <a:solidFill>
                  <a:srgbClr val="FFFFFF"/>
                </a:solidFill>
                <a:latin typeface="Arial"/>
                <a:cs typeface="Arial"/>
                <a:sym typeface="Arial"/>
              </a:endParaRPr>
            </a:p>
          </p:txBody>
        </p:sp>
        <p:sp>
          <p:nvSpPr>
            <p:cNvPr id="5592" name="Google Shape;5592;p8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FEBRUARY</a:t>
              </a:r>
              <a:endParaRPr sz="533" kern="0">
                <a:solidFill>
                  <a:srgbClr val="FFFFFF"/>
                </a:solidFill>
                <a:latin typeface="Arial"/>
                <a:cs typeface="Arial"/>
                <a:sym typeface="Arial"/>
              </a:endParaRPr>
            </a:p>
          </p:txBody>
        </p:sp>
        <p:sp>
          <p:nvSpPr>
            <p:cNvPr id="5593" name="Google Shape;5593;p8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MARCH</a:t>
              </a:r>
              <a:endParaRPr sz="533" kern="0">
                <a:solidFill>
                  <a:srgbClr val="FFFFFF"/>
                </a:solidFill>
                <a:latin typeface="Arial"/>
                <a:cs typeface="Arial"/>
                <a:sym typeface="Arial"/>
              </a:endParaRPr>
            </a:p>
          </p:txBody>
        </p:sp>
        <p:sp>
          <p:nvSpPr>
            <p:cNvPr id="5594" name="Google Shape;5594;p8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APRIL</a:t>
              </a:r>
              <a:endParaRPr sz="533" kern="0">
                <a:solidFill>
                  <a:srgbClr val="FFFFFF"/>
                </a:solidFill>
                <a:latin typeface="Arial"/>
                <a:cs typeface="Arial"/>
                <a:sym typeface="Arial"/>
              </a:endParaRPr>
            </a:p>
          </p:txBody>
        </p:sp>
        <p:sp>
          <p:nvSpPr>
            <p:cNvPr id="5595" name="Google Shape;5595;p8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MAY</a:t>
              </a:r>
              <a:endParaRPr sz="533" kern="0">
                <a:solidFill>
                  <a:srgbClr val="FFFFFF"/>
                </a:solidFill>
                <a:latin typeface="Arial"/>
                <a:cs typeface="Arial"/>
                <a:sym typeface="Arial"/>
              </a:endParaRPr>
            </a:p>
          </p:txBody>
        </p:sp>
        <p:sp>
          <p:nvSpPr>
            <p:cNvPr id="5596" name="Google Shape;5596;p8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170">
                <a:spcAft>
                  <a:spcPts val="2133"/>
                </a:spcAft>
                <a:buClr>
                  <a:srgbClr val="000000"/>
                </a:buClr>
              </a:pPr>
              <a:r>
                <a:rPr lang="en" sz="533" kern="0">
                  <a:solidFill>
                    <a:srgbClr val="FFFFFF"/>
                  </a:solidFill>
                  <a:latin typeface="Arial"/>
                  <a:cs typeface="Arial"/>
                  <a:sym typeface="Arial"/>
                </a:rPr>
                <a:t>JUNE</a:t>
              </a:r>
              <a:endParaRPr sz="533" kern="0">
                <a:solidFill>
                  <a:srgbClr val="FFFFFF"/>
                </a:solidFill>
                <a:latin typeface="Arial"/>
                <a:cs typeface="Arial"/>
                <a:sym typeface="Arial"/>
              </a:endParaRPr>
            </a:p>
          </p:txBody>
        </p:sp>
        <p:sp>
          <p:nvSpPr>
            <p:cNvPr id="5597" name="Google Shape;5597;p8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1</a:t>
              </a:r>
              <a:endParaRPr sz="533" kern="0">
                <a:solidFill>
                  <a:srgbClr val="FFFFFF"/>
                </a:solidFill>
                <a:latin typeface="Arial"/>
                <a:cs typeface="Arial"/>
                <a:sym typeface="Arial"/>
              </a:endParaRPr>
            </a:p>
          </p:txBody>
        </p:sp>
        <p:sp>
          <p:nvSpPr>
            <p:cNvPr id="5598" name="Google Shape;5598;p8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170">
                <a:spcAft>
                  <a:spcPts val="2133"/>
                </a:spcAft>
                <a:buClr>
                  <a:srgbClr val="000000"/>
                </a:buClr>
              </a:pPr>
              <a:r>
                <a:rPr lang="en" sz="533" kern="0">
                  <a:solidFill>
                    <a:srgbClr val="FFFFFF"/>
                  </a:solidFill>
                  <a:latin typeface="Arial"/>
                  <a:cs typeface="Arial"/>
                  <a:sym typeface="Arial"/>
                </a:rPr>
                <a:t>PHASE 2</a:t>
              </a:r>
              <a:endParaRPr sz="533" kern="0">
                <a:solidFill>
                  <a:srgbClr val="FFFFFF"/>
                </a:solidFill>
                <a:latin typeface="Arial"/>
                <a:cs typeface="Arial"/>
                <a:sym typeface="Arial"/>
              </a:endParaRPr>
            </a:p>
          </p:txBody>
        </p:sp>
        <p:sp>
          <p:nvSpPr>
            <p:cNvPr id="5599" name="Google Shape;5599;p8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600" name="Google Shape;5600;p8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sp>
          <p:nvSpPr>
            <p:cNvPr id="5601" name="Google Shape;5601;p8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1</a:t>
              </a:r>
              <a:endParaRPr sz="533" kern="0">
                <a:solidFill>
                  <a:srgbClr val="FFFFFF"/>
                </a:solidFill>
                <a:latin typeface="Arial"/>
                <a:cs typeface="Arial"/>
                <a:sym typeface="Arial"/>
              </a:endParaRPr>
            </a:p>
          </p:txBody>
        </p:sp>
        <p:sp>
          <p:nvSpPr>
            <p:cNvPr id="5602" name="Google Shape;5602;p8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170">
                <a:lnSpc>
                  <a:spcPct val="115000"/>
                </a:lnSpc>
                <a:spcAft>
                  <a:spcPts val="2133"/>
                </a:spcAft>
                <a:buClr>
                  <a:srgbClr val="000000"/>
                </a:buClr>
              </a:pPr>
              <a:r>
                <a:rPr lang="en" sz="533" kern="0">
                  <a:solidFill>
                    <a:srgbClr val="FFFFFF"/>
                  </a:solidFill>
                  <a:latin typeface="Arial"/>
                  <a:cs typeface="Arial"/>
                  <a:sym typeface="Arial"/>
                </a:rPr>
                <a:t>Task 2</a:t>
              </a:r>
              <a:endParaRPr sz="533" kern="0">
                <a:solidFill>
                  <a:srgbClr val="FFFFFF"/>
                </a:solidFill>
                <a:latin typeface="Arial"/>
                <a:cs typeface="Arial"/>
                <a:sym typeface="Arial"/>
              </a:endParaRPr>
            </a:p>
          </p:txBody>
        </p:sp>
        <p:grpSp>
          <p:nvGrpSpPr>
            <p:cNvPr id="5603" name="Google Shape;5603;p88"/>
            <p:cNvGrpSpPr/>
            <p:nvPr/>
          </p:nvGrpSpPr>
          <p:grpSpPr>
            <a:xfrm>
              <a:off x="3748438" y="1378608"/>
              <a:ext cx="2159202" cy="903971"/>
              <a:chOff x="1683525" y="2179850"/>
              <a:chExt cx="4519050" cy="2134525"/>
            </a:xfrm>
          </p:grpSpPr>
          <p:sp>
            <p:nvSpPr>
              <p:cNvPr id="5604" name="Google Shape;5604;p8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5" name="Google Shape;5605;p8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6" name="Google Shape;5606;p8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7" name="Google Shape;5607;p8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8" name="Google Shape;5608;p8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09" name="Google Shape;5609;p8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0" name="Google Shape;5610;p8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1" name="Google Shape;5611;p8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2" name="Google Shape;5612;p8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3" name="Google Shape;5613;p8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4" name="Google Shape;5614;p8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sp>
            <p:nvSpPr>
              <p:cNvPr id="5615" name="Google Shape;5615;p8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170">
                  <a:buClr>
                    <a:srgbClr val="000000"/>
                  </a:buClr>
                </a:pPr>
                <a:endParaRPr sz="533" kern="0">
                  <a:solidFill>
                    <a:srgbClr val="FFFFFF"/>
                  </a:solidFill>
                  <a:latin typeface="Arial"/>
                  <a:cs typeface="Arial"/>
                  <a:sym typeface="Arial"/>
                </a:endParaRPr>
              </a:p>
            </p:txBody>
          </p:sp>
        </p:grpSp>
      </p:grpSp>
      <p:graphicFrame>
        <p:nvGraphicFramePr>
          <p:cNvPr id="5616" name="Google Shape;5616;p88"/>
          <p:cNvGraphicFramePr/>
          <p:nvPr/>
        </p:nvGraphicFramePr>
        <p:xfrm>
          <a:off x="7914451" y="2840615"/>
          <a:ext cx="3321733" cy="1158133"/>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617" name="Google Shape;5617;p88"/>
          <p:cNvGrpSpPr/>
          <p:nvPr/>
        </p:nvGrpSpPr>
        <p:grpSpPr>
          <a:xfrm>
            <a:off x="7914598" y="4252077"/>
            <a:ext cx="3329285" cy="1335272"/>
            <a:chOff x="1919611" y="789980"/>
            <a:chExt cx="1474179" cy="606868"/>
          </a:xfrm>
        </p:grpSpPr>
        <p:cxnSp>
          <p:nvCxnSpPr>
            <p:cNvPr id="5618" name="Google Shape;5618;p8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19" name="Google Shape;5619;p8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620" name="Google Shape;5620;p8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621" name="Google Shape;5621;p88"/>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JANUARY</a:t>
              </a:r>
              <a:endParaRPr sz="533" kern="0">
                <a:solidFill>
                  <a:srgbClr val="E3E9ED"/>
                </a:solidFill>
                <a:latin typeface="Arial"/>
                <a:cs typeface="Arial"/>
                <a:sym typeface="Arial"/>
              </a:endParaRPr>
            </a:p>
          </p:txBody>
        </p:sp>
        <p:sp>
          <p:nvSpPr>
            <p:cNvPr id="5622" name="Google Shape;5622;p88"/>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FEBRUARY</a:t>
              </a:r>
              <a:endParaRPr sz="533" kern="0">
                <a:solidFill>
                  <a:srgbClr val="E3E9ED"/>
                </a:solidFill>
                <a:latin typeface="Arial"/>
                <a:cs typeface="Arial"/>
                <a:sym typeface="Arial"/>
              </a:endParaRPr>
            </a:p>
          </p:txBody>
        </p:sp>
        <p:sp>
          <p:nvSpPr>
            <p:cNvPr id="5623" name="Google Shape;5623;p88"/>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MARCH</a:t>
              </a:r>
              <a:endParaRPr sz="533" kern="0">
                <a:solidFill>
                  <a:srgbClr val="E3E9ED"/>
                </a:solidFill>
                <a:latin typeface="Arial"/>
                <a:cs typeface="Arial"/>
                <a:sym typeface="Arial"/>
              </a:endParaRPr>
            </a:p>
          </p:txBody>
        </p:sp>
        <p:sp>
          <p:nvSpPr>
            <p:cNvPr id="5624" name="Google Shape;5624;p88"/>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defTabSz="1219170">
                <a:spcAft>
                  <a:spcPts val="2133"/>
                </a:spcAft>
                <a:buClr>
                  <a:srgbClr val="000000"/>
                </a:buClr>
              </a:pPr>
              <a:r>
                <a:rPr lang="en" sz="533" kern="0">
                  <a:solidFill>
                    <a:srgbClr val="E3E9ED"/>
                  </a:solidFill>
                  <a:latin typeface="Arial"/>
                  <a:cs typeface="Arial"/>
                  <a:sym typeface="Arial"/>
                </a:rPr>
                <a:t>APRIL</a:t>
              </a:r>
              <a:endParaRPr sz="533" kern="0">
                <a:solidFill>
                  <a:srgbClr val="E3E9ED"/>
                </a:solidFill>
                <a:latin typeface="Arial"/>
                <a:cs typeface="Arial"/>
                <a:sym typeface="Arial"/>
              </a:endParaRPr>
            </a:p>
          </p:txBody>
        </p:sp>
        <p:sp>
          <p:nvSpPr>
            <p:cNvPr id="5625" name="Google Shape;5625;p88"/>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88"/>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88"/>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88"/>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88"/>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88"/>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88"/>
            <p:cNvSpPr txBox="1"/>
            <p:nvPr/>
          </p:nvSpPr>
          <p:spPr>
            <a:xfrm flipH="1">
              <a:off x="1921107" y="918157"/>
              <a:ext cx="188400" cy="106500"/>
            </a:xfrm>
            <a:prstGeom prst="rect">
              <a:avLst/>
            </a:prstGeom>
            <a:noFill/>
            <a:ln>
              <a:noFill/>
            </a:ln>
          </p:spPr>
          <p:txBody>
            <a:bodyPr spcFirstLastPara="1" wrap="square" lIns="0" tIns="121900" rIns="0" bIns="121900" anchor="t" anchorCtr="0">
              <a:noAutofit/>
            </a:bodyPr>
            <a:lstStyle/>
            <a:p>
              <a:pPr defTabSz="1219170">
                <a:spcAft>
                  <a:spcPts val="2133"/>
                </a:spcAft>
                <a:buClr>
                  <a:srgbClr val="000000"/>
                </a:buClr>
              </a:pPr>
              <a:r>
                <a:rPr lang="en" sz="533" kern="0">
                  <a:solidFill>
                    <a:srgbClr val="E3E9ED"/>
                  </a:solidFill>
                  <a:latin typeface="Arial"/>
                  <a:cs typeface="Arial"/>
                  <a:sym typeface="Arial"/>
                </a:rPr>
                <a:t>PHASE 1</a:t>
              </a:r>
              <a:endParaRPr sz="533" kern="0">
                <a:solidFill>
                  <a:srgbClr val="E3E9ED"/>
                </a:solidFill>
                <a:latin typeface="Arial"/>
                <a:cs typeface="Arial"/>
                <a:sym typeface="Arial"/>
              </a:endParaRPr>
            </a:p>
          </p:txBody>
        </p:sp>
        <p:sp>
          <p:nvSpPr>
            <p:cNvPr id="5632" name="Google Shape;5632;p88"/>
            <p:cNvSpPr txBox="1"/>
            <p:nvPr/>
          </p:nvSpPr>
          <p:spPr>
            <a:xfrm flipH="1">
              <a:off x="1919611" y="1113383"/>
              <a:ext cx="1899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1</a:t>
              </a:r>
              <a:endParaRPr sz="533" kern="0">
                <a:solidFill>
                  <a:srgbClr val="E3E9ED"/>
                </a:solidFill>
                <a:latin typeface="Arial"/>
                <a:cs typeface="Arial"/>
                <a:sym typeface="Arial"/>
              </a:endParaRPr>
            </a:p>
          </p:txBody>
        </p:sp>
        <p:sp>
          <p:nvSpPr>
            <p:cNvPr id="5633" name="Google Shape;5633;p88"/>
            <p:cNvSpPr txBox="1"/>
            <p:nvPr/>
          </p:nvSpPr>
          <p:spPr>
            <a:xfrm flipH="1">
              <a:off x="1921111" y="1304520"/>
              <a:ext cx="188400" cy="91200"/>
            </a:xfrm>
            <a:prstGeom prst="rect">
              <a:avLst/>
            </a:prstGeom>
            <a:noFill/>
            <a:ln>
              <a:noFill/>
            </a:ln>
          </p:spPr>
          <p:txBody>
            <a:bodyPr spcFirstLastPara="1" wrap="square" lIns="0" tIns="121900" rIns="0" bIns="121900" anchor="t" anchorCtr="0">
              <a:noAutofit/>
            </a:bodyPr>
            <a:lstStyle/>
            <a:p>
              <a:pPr defTabSz="1219170">
                <a:lnSpc>
                  <a:spcPct val="115000"/>
                </a:lnSpc>
                <a:spcAft>
                  <a:spcPts val="2133"/>
                </a:spcAft>
                <a:buClr>
                  <a:srgbClr val="000000"/>
                </a:buClr>
              </a:pPr>
              <a:r>
                <a:rPr lang="en" sz="533" kern="0">
                  <a:solidFill>
                    <a:srgbClr val="E3E9ED"/>
                  </a:solidFill>
                  <a:latin typeface="Arial"/>
                  <a:cs typeface="Arial"/>
                  <a:sym typeface="Arial"/>
                </a:rPr>
                <a:t>Task 2</a:t>
              </a:r>
              <a:endParaRPr sz="533" kern="0">
                <a:solidFill>
                  <a:srgbClr val="E3E9ED"/>
                </a:solidFill>
                <a:latin typeface="Arial"/>
                <a:cs typeface="Arial"/>
                <a:sym typeface="Arial"/>
              </a:endParaRPr>
            </a:p>
          </p:txBody>
        </p:sp>
        <p:sp>
          <p:nvSpPr>
            <p:cNvPr id="5634" name="Google Shape;5634;p88"/>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5" name="Google Shape;5635;p88"/>
          <p:cNvGrpSpPr/>
          <p:nvPr/>
        </p:nvGrpSpPr>
        <p:grpSpPr>
          <a:xfrm>
            <a:off x="950083" y="1330689"/>
            <a:ext cx="3192493" cy="1302003"/>
            <a:chOff x="749309" y="1112739"/>
            <a:chExt cx="2371603" cy="976502"/>
          </a:xfrm>
        </p:grpSpPr>
        <p:sp>
          <p:nvSpPr>
            <p:cNvPr id="5636" name="Google Shape;5636;p88"/>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88"/>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88"/>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88"/>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88"/>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88"/>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88"/>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88"/>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88"/>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88"/>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88"/>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88"/>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88"/>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88"/>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88"/>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88"/>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88"/>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88"/>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88"/>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88"/>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88"/>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88"/>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88"/>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88"/>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88"/>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88"/>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88"/>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88"/>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88"/>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88"/>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88"/>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88"/>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aphicFrame>
        <p:nvGraphicFramePr>
          <p:cNvPr id="5668" name="Google Shape;5668;p88"/>
          <p:cNvGraphicFramePr/>
          <p:nvPr/>
        </p:nvGraphicFramePr>
        <p:xfrm>
          <a:off x="7914484" y="1328415"/>
          <a:ext cx="3321733" cy="1301900"/>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669" name="Google Shape;5669;p88"/>
          <p:cNvGraphicFramePr/>
          <p:nvPr/>
        </p:nvGraphicFramePr>
        <p:xfrm>
          <a:off x="4456767" y="2840615"/>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670" name="Google Shape;5670;p88"/>
          <p:cNvGrpSpPr/>
          <p:nvPr/>
        </p:nvGrpSpPr>
        <p:grpSpPr>
          <a:xfrm>
            <a:off x="5448673" y="3356139"/>
            <a:ext cx="2023248" cy="99280"/>
            <a:chOff x="3980086" y="2804397"/>
            <a:chExt cx="1227600" cy="66900"/>
          </a:xfrm>
        </p:grpSpPr>
        <p:sp>
          <p:nvSpPr>
            <p:cNvPr id="5671" name="Google Shape;5671;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3" name="Google Shape;5673;p88"/>
          <p:cNvGrpSpPr/>
          <p:nvPr/>
        </p:nvGrpSpPr>
        <p:grpSpPr>
          <a:xfrm>
            <a:off x="6282092" y="3746256"/>
            <a:ext cx="1190608" cy="99280"/>
            <a:chOff x="3980086" y="2804397"/>
            <a:chExt cx="1227600" cy="66900"/>
          </a:xfrm>
        </p:grpSpPr>
        <p:sp>
          <p:nvSpPr>
            <p:cNvPr id="5674" name="Google Shape;5674;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6" name="Google Shape;5676;p88"/>
          <p:cNvGrpSpPr/>
          <p:nvPr/>
        </p:nvGrpSpPr>
        <p:grpSpPr>
          <a:xfrm>
            <a:off x="4459548" y="4224768"/>
            <a:ext cx="3150992" cy="1341257"/>
            <a:chOff x="3358415" y="3361302"/>
            <a:chExt cx="2363244" cy="1024695"/>
          </a:xfrm>
        </p:grpSpPr>
        <p:grpSp>
          <p:nvGrpSpPr>
            <p:cNvPr id="5677" name="Google Shape;5677;p88"/>
            <p:cNvGrpSpPr/>
            <p:nvPr/>
          </p:nvGrpSpPr>
          <p:grpSpPr>
            <a:xfrm>
              <a:off x="3358415" y="3361302"/>
              <a:ext cx="441300" cy="1024695"/>
              <a:chOff x="3358415" y="3361302"/>
              <a:chExt cx="441300" cy="1024695"/>
            </a:xfrm>
          </p:grpSpPr>
          <p:sp>
            <p:nvSpPr>
              <p:cNvPr id="5678" name="Google Shape;5678;p88"/>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88"/>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88"/>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88"/>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88"/>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88"/>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84" name="Google Shape;5684;p88"/>
            <p:cNvGrpSpPr/>
            <p:nvPr/>
          </p:nvGrpSpPr>
          <p:grpSpPr>
            <a:xfrm>
              <a:off x="3838901" y="3361302"/>
              <a:ext cx="441300" cy="1024695"/>
              <a:chOff x="3838901" y="3361302"/>
              <a:chExt cx="441300" cy="1024695"/>
            </a:xfrm>
          </p:grpSpPr>
          <p:sp>
            <p:nvSpPr>
              <p:cNvPr id="5685" name="Google Shape;5685;p88"/>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88"/>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88"/>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88"/>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88"/>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88"/>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1" name="Google Shape;5691;p88"/>
            <p:cNvGrpSpPr/>
            <p:nvPr/>
          </p:nvGrpSpPr>
          <p:grpSpPr>
            <a:xfrm>
              <a:off x="4319387" y="3361302"/>
              <a:ext cx="441300" cy="1024695"/>
              <a:chOff x="4319387" y="3361302"/>
              <a:chExt cx="441300" cy="1024695"/>
            </a:xfrm>
          </p:grpSpPr>
          <p:sp>
            <p:nvSpPr>
              <p:cNvPr id="5692" name="Google Shape;5692;p88"/>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88"/>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88"/>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88"/>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88"/>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88"/>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98" name="Google Shape;5698;p88"/>
            <p:cNvGrpSpPr/>
            <p:nvPr/>
          </p:nvGrpSpPr>
          <p:grpSpPr>
            <a:xfrm>
              <a:off x="4799873" y="3361302"/>
              <a:ext cx="441300" cy="1024695"/>
              <a:chOff x="4799873" y="3361302"/>
              <a:chExt cx="441300" cy="1024695"/>
            </a:xfrm>
          </p:grpSpPr>
          <p:sp>
            <p:nvSpPr>
              <p:cNvPr id="5699" name="Google Shape;5699;p88"/>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88"/>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88"/>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88"/>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88"/>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88"/>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05" name="Google Shape;5705;p88"/>
            <p:cNvGrpSpPr/>
            <p:nvPr/>
          </p:nvGrpSpPr>
          <p:grpSpPr>
            <a:xfrm>
              <a:off x="5280360" y="3361302"/>
              <a:ext cx="441300" cy="1024695"/>
              <a:chOff x="5280360" y="3361302"/>
              <a:chExt cx="441300" cy="1024695"/>
            </a:xfrm>
          </p:grpSpPr>
          <p:sp>
            <p:nvSpPr>
              <p:cNvPr id="5706" name="Google Shape;5706;p88"/>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88"/>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88"/>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88"/>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88"/>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88"/>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aphicFrame>
        <p:nvGraphicFramePr>
          <p:cNvPr id="5712" name="Google Shape;5712;p88"/>
          <p:cNvGraphicFramePr/>
          <p:nvPr/>
        </p:nvGraphicFramePr>
        <p:xfrm>
          <a:off x="948117" y="2840615"/>
          <a:ext cx="3204800" cy="1175200"/>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713" name="Google Shape;5713;p88"/>
          <p:cNvGrpSpPr/>
          <p:nvPr/>
        </p:nvGrpSpPr>
        <p:grpSpPr>
          <a:xfrm>
            <a:off x="950151" y="4240248"/>
            <a:ext cx="3204819" cy="1341200"/>
            <a:chOff x="726450" y="3372825"/>
            <a:chExt cx="2403614" cy="1005900"/>
          </a:xfrm>
        </p:grpSpPr>
        <p:grpSp>
          <p:nvGrpSpPr>
            <p:cNvPr id="5714" name="Google Shape;5714;p88"/>
            <p:cNvGrpSpPr/>
            <p:nvPr/>
          </p:nvGrpSpPr>
          <p:grpSpPr>
            <a:xfrm>
              <a:off x="726450" y="3696000"/>
              <a:ext cx="2403614" cy="500898"/>
              <a:chOff x="726450" y="3696000"/>
              <a:chExt cx="2403614" cy="500898"/>
            </a:xfrm>
          </p:grpSpPr>
          <p:sp>
            <p:nvSpPr>
              <p:cNvPr id="5715" name="Google Shape;5715;p88"/>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16" name="Google Shape;5716;p88"/>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717" name="Google Shape;5717;p88"/>
            <p:cNvGrpSpPr/>
            <p:nvPr/>
          </p:nvGrpSpPr>
          <p:grpSpPr>
            <a:xfrm>
              <a:off x="1348050" y="3372825"/>
              <a:ext cx="1720425" cy="1005900"/>
              <a:chOff x="1348050" y="3372825"/>
              <a:chExt cx="1720425" cy="1005900"/>
            </a:xfrm>
          </p:grpSpPr>
          <p:sp>
            <p:nvSpPr>
              <p:cNvPr id="5718" name="Google Shape;5718;p8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19" name="Google Shape;5719;p8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0" name="Google Shape;5720;p8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1" name="Google Shape;5721;p8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sp>
            <p:nvSpPr>
              <p:cNvPr id="5722" name="Google Shape;5722;p8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67" kern="0">
                  <a:solidFill>
                    <a:srgbClr val="000000"/>
                  </a:solidFill>
                  <a:latin typeface="Arial"/>
                  <a:cs typeface="Arial"/>
                  <a:sym typeface="Arial"/>
                </a:endParaRPr>
              </a:p>
            </p:txBody>
          </p:sp>
        </p:grpSp>
        <p:grpSp>
          <p:nvGrpSpPr>
            <p:cNvPr id="5723" name="Google Shape;5723;p88"/>
            <p:cNvGrpSpPr/>
            <p:nvPr/>
          </p:nvGrpSpPr>
          <p:grpSpPr>
            <a:xfrm>
              <a:off x="1455707" y="3731058"/>
              <a:ext cx="1491150" cy="417657"/>
              <a:chOff x="1455707" y="3731058"/>
              <a:chExt cx="1491150" cy="417657"/>
            </a:xfrm>
          </p:grpSpPr>
          <p:grpSp>
            <p:nvGrpSpPr>
              <p:cNvPr id="5724" name="Google Shape;5724;p88"/>
              <p:cNvGrpSpPr/>
              <p:nvPr/>
            </p:nvGrpSpPr>
            <p:grpSpPr>
              <a:xfrm>
                <a:off x="1472938" y="3745828"/>
                <a:ext cx="72126" cy="53788"/>
                <a:chOff x="1472938" y="3745828"/>
                <a:chExt cx="72126" cy="53788"/>
              </a:xfrm>
            </p:grpSpPr>
            <p:sp>
              <p:nvSpPr>
                <p:cNvPr id="5725" name="Google Shape;5725;p8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8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27" name="Google Shape;5727;p88"/>
              <p:cNvGrpSpPr/>
              <p:nvPr/>
            </p:nvGrpSpPr>
            <p:grpSpPr>
              <a:xfrm>
                <a:off x="1819181" y="4089633"/>
                <a:ext cx="72126" cy="53788"/>
                <a:chOff x="1819181" y="4089633"/>
                <a:chExt cx="72126" cy="53788"/>
              </a:xfrm>
            </p:grpSpPr>
            <p:sp>
              <p:nvSpPr>
                <p:cNvPr id="5728" name="Google Shape;5728;p8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8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0" name="Google Shape;5730;p88"/>
              <p:cNvGrpSpPr/>
              <p:nvPr/>
            </p:nvGrpSpPr>
            <p:grpSpPr>
              <a:xfrm>
                <a:off x="1455707" y="4084171"/>
                <a:ext cx="64321" cy="64544"/>
                <a:chOff x="1455707" y="4084171"/>
                <a:chExt cx="64321" cy="64544"/>
              </a:xfrm>
            </p:grpSpPr>
            <p:sp>
              <p:nvSpPr>
                <p:cNvPr id="5731" name="Google Shape;5731;p8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8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3" name="Google Shape;5733;p88"/>
              <p:cNvGrpSpPr/>
              <p:nvPr/>
            </p:nvGrpSpPr>
            <p:grpSpPr>
              <a:xfrm>
                <a:off x="1818610" y="3731058"/>
                <a:ext cx="64321" cy="64544"/>
                <a:chOff x="1818610" y="3731058"/>
                <a:chExt cx="64321" cy="64544"/>
              </a:xfrm>
            </p:grpSpPr>
            <p:sp>
              <p:nvSpPr>
                <p:cNvPr id="5734" name="Google Shape;5734;p8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8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6" name="Google Shape;5736;p88"/>
              <p:cNvGrpSpPr/>
              <p:nvPr/>
            </p:nvGrpSpPr>
            <p:grpSpPr>
              <a:xfrm>
                <a:off x="2172491" y="4089633"/>
                <a:ext cx="72126" cy="53788"/>
                <a:chOff x="2172491" y="4089633"/>
                <a:chExt cx="72126" cy="53788"/>
              </a:xfrm>
            </p:grpSpPr>
            <p:sp>
              <p:nvSpPr>
                <p:cNvPr id="5737" name="Google Shape;5737;p8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8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9" name="Google Shape;5739;p88"/>
              <p:cNvGrpSpPr/>
              <p:nvPr/>
            </p:nvGrpSpPr>
            <p:grpSpPr>
              <a:xfrm>
                <a:off x="2171920" y="3731058"/>
                <a:ext cx="64321" cy="64544"/>
                <a:chOff x="2171920" y="3731058"/>
                <a:chExt cx="64321" cy="64544"/>
              </a:xfrm>
            </p:grpSpPr>
            <p:sp>
              <p:nvSpPr>
                <p:cNvPr id="5740" name="Google Shape;5740;p8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8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2" name="Google Shape;5742;p88"/>
              <p:cNvGrpSpPr/>
              <p:nvPr/>
            </p:nvGrpSpPr>
            <p:grpSpPr>
              <a:xfrm>
                <a:off x="2874730" y="3745828"/>
                <a:ext cx="72126" cy="53788"/>
                <a:chOff x="2874730" y="3745828"/>
                <a:chExt cx="72126" cy="53788"/>
              </a:xfrm>
            </p:grpSpPr>
            <p:sp>
              <p:nvSpPr>
                <p:cNvPr id="5743" name="Google Shape;5743;p8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8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5" name="Google Shape;5745;p88"/>
              <p:cNvGrpSpPr/>
              <p:nvPr/>
            </p:nvGrpSpPr>
            <p:grpSpPr>
              <a:xfrm>
                <a:off x="2878589" y="4081481"/>
                <a:ext cx="64321" cy="64544"/>
                <a:chOff x="2878589" y="4081481"/>
                <a:chExt cx="64321" cy="64544"/>
              </a:xfrm>
            </p:grpSpPr>
            <p:sp>
              <p:nvSpPr>
                <p:cNvPr id="5746" name="Google Shape;5746;p8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8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48" name="Google Shape;5748;p88"/>
              <p:cNvGrpSpPr/>
              <p:nvPr/>
            </p:nvGrpSpPr>
            <p:grpSpPr>
              <a:xfrm>
                <a:off x="2525796" y="4089633"/>
                <a:ext cx="72126" cy="53788"/>
                <a:chOff x="2525796" y="4089633"/>
                <a:chExt cx="72126" cy="53788"/>
              </a:xfrm>
            </p:grpSpPr>
            <p:sp>
              <p:nvSpPr>
                <p:cNvPr id="5749" name="Google Shape;5749;p8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8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1" name="Google Shape;5751;p88"/>
              <p:cNvGrpSpPr/>
              <p:nvPr/>
            </p:nvGrpSpPr>
            <p:grpSpPr>
              <a:xfrm>
                <a:off x="2525225" y="3731058"/>
                <a:ext cx="64321" cy="64544"/>
                <a:chOff x="2525225" y="3731058"/>
                <a:chExt cx="64321" cy="64544"/>
              </a:xfrm>
            </p:grpSpPr>
            <p:sp>
              <p:nvSpPr>
                <p:cNvPr id="5752" name="Google Shape;5752;p8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8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757"/>
        <p:cNvGrpSpPr/>
        <p:nvPr/>
      </p:nvGrpSpPr>
      <p:grpSpPr>
        <a:xfrm>
          <a:off x="0" y="0"/>
          <a:ext cx="0" cy="0"/>
          <a:chOff x="0" y="0"/>
          <a:chExt cx="0" cy="0"/>
        </a:xfrm>
      </p:grpSpPr>
      <p:grpSp>
        <p:nvGrpSpPr>
          <p:cNvPr id="5758" name="Google Shape;5758;p89"/>
          <p:cNvGrpSpPr/>
          <p:nvPr/>
        </p:nvGrpSpPr>
        <p:grpSpPr>
          <a:xfrm>
            <a:off x="7706871" y="2479475"/>
            <a:ext cx="895200" cy="899808"/>
            <a:chOff x="5780148" y="1859605"/>
            <a:chExt cx="671400" cy="674856"/>
          </a:xfrm>
        </p:grpSpPr>
        <p:sp>
          <p:nvSpPr>
            <p:cNvPr id="5759" name="Google Shape;5759;p89"/>
            <p:cNvSpPr/>
            <p:nvPr/>
          </p:nvSpPr>
          <p:spPr>
            <a:xfrm>
              <a:off x="5780148" y="1859605"/>
              <a:ext cx="671400" cy="671400"/>
            </a:xfrm>
            <a:prstGeom prst="ellipse">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89"/>
            <p:cNvSpPr/>
            <p:nvPr/>
          </p:nvSpPr>
          <p:spPr>
            <a:xfrm>
              <a:off x="5851927" y="2006476"/>
              <a:ext cx="527700" cy="5277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89"/>
            <p:cNvSpPr/>
            <p:nvPr/>
          </p:nvSpPr>
          <p:spPr>
            <a:xfrm>
              <a:off x="5899320" y="2101262"/>
              <a:ext cx="433200" cy="4332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89"/>
            <p:cNvSpPr/>
            <p:nvPr/>
          </p:nvSpPr>
          <p:spPr>
            <a:xfrm>
              <a:off x="5944113" y="2190849"/>
              <a:ext cx="343500" cy="343500"/>
            </a:xfrm>
            <a:prstGeom prst="ellipse">
              <a:avLst/>
            </a:pr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3" name="Google Shape;5763;p89"/>
          <p:cNvGrpSpPr/>
          <p:nvPr/>
        </p:nvGrpSpPr>
        <p:grpSpPr>
          <a:xfrm>
            <a:off x="955995" y="1295076"/>
            <a:ext cx="1127895" cy="921003"/>
            <a:chOff x="732428" y="1198513"/>
            <a:chExt cx="845921" cy="690752"/>
          </a:xfrm>
        </p:grpSpPr>
        <p:grpSp>
          <p:nvGrpSpPr>
            <p:cNvPr id="5764" name="Google Shape;5764;p89"/>
            <p:cNvGrpSpPr/>
            <p:nvPr/>
          </p:nvGrpSpPr>
          <p:grpSpPr>
            <a:xfrm>
              <a:off x="823030" y="1198513"/>
              <a:ext cx="755319" cy="690752"/>
              <a:chOff x="823030" y="1198513"/>
              <a:chExt cx="755319" cy="690752"/>
            </a:xfrm>
          </p:grpSpPr>
          <p:sp>
            <p:nvSpPr>
              <p:cNvPr id="5765" name="Google Shape;5765;p8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8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7" name="Google Shape;5767;p89"/>
            <p:cNvGrpSpPr/>
            <p:nvPr/>
          </p:nvGrpSpPr>
          <p:grpSpPr>
            <a:xfrm>
              <a:off x="732428" y="1239937"/>
              <a:ext cx="739912" cy="607886"/>
              <a:chOff x="732428" y="1239937"/>
              <a:chExt cx="739912" cy="607886"/>
            </a:xfrm>
          </p:grpSpPr>
          <p:sp>
            <p:nvSpPr>
              <p:cNvPr id="5768" name="Google Shape;5768;p8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8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0" name="Google Shape;5770;p89"/>
            <p:cNvGrpSpPr/>
            <p:nvPr/>
          </p:nvGrpSpPr>
          <p:grpSpPr>
            <a:xfrm>
              <a:off x="732428" y="1277018"/>
              <a:ext cx="702832" cy="533758"/>
              <a:chOff x="732428" y="1277018"/>
              <a:chExt cx="702832" cy="533758"/>
            </a:xfrm>
          </p:grpSpPr>
          <p:sp>
            <p:nvSpPr>
              <p:cNvPr id="5771" name="Google Shape;5771;p8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8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3" name="Google Shape;5773;p89"/>
            <p:cNvGrpSpPr/>
            <p:nvPr/>
          </p:nvGrpSpPr>
          <p:grpSpPr>
            <a:xfrm>
              <a:off x="931170" y="1306653"/>
              <a:ext cx="647179" cy="474455"/>
              <a:chOff x="931170" y="1306653"/>
              <a:chExt cx="647179" cy="474455"/>
            </a:xfrm>
          </p:grpSpPr>
          <p:sp>
            <p:nvSpPr>
              <p:cNvPr id="5774" name="Google Shape;5774;p8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8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776" name="Google Shape;5776;p8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77" name="Google Shape;5777;p89"/>
          <p:cNvGrpSpPr/>
          <p:nvPr/>
        </p:nvGrpSpPr>
        <p:grpSpPr>
          <a:xfrm>
            <a:off x="5264807" y="1295084"/>
            <a:ext cx="846208" cy="933309"/>
            <a:chOff x="5985650" y="2860025"/>
            <a:chExt cx="1396075" cy="1539775"/>
          </a:xfrm>
        </p:grpSpPr>
        <p:sp>
          <p:nvSpPr>
            <p:cNvPr id="5778" name="Google Shape;5778;p8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8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8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8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8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8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8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8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8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8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8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8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8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8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8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8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8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8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8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8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8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8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8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8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8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8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8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8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8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8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8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8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0" name="Google Shape;5810;p89"/>
          <p:cNvGrpSpPr/>
          <p:nvPr/>
        </p:nvGrpSpPr>
        <p:grpSpPr>
          <a:xfrm>
            <a:off x="6272340" y="1295077"/>
            <a:ext cx="967793" cy="933300"/>
            <a:chOff x="4249973" y="1201875"/>
            <a:chExt cx="1958568" cy="1888762"/>
          </a:xfrm>
        </p:grpSpPr>
        <p:sp>
          <p:nvSpPr>
            <p:cNvPr id="5811" name="Google Shape;5811;p8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12" name="Google Shape;5812;p89"/>
            <p:cNvGrpSpPr/>
            <p:nvPr/>
          </p:nvGrpSpPr>
          <p:grpSpPr>
            <a:xfrm>
              <a:off x="5853086" y="1789142"/>
              <a:ext cx="355454" cy="1048099"/>
              <a:chOff x="5576108" y="2016725"/>
              <a:chExt cx="565200" cy="1666560"/>
            </a:xfrm>
          </p:grpSpPr>
          <p:sp>
            <p:nvSpPr>
              <p:cNvPr id="5813" name="Google Shape;5813;p89"/>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14" name="Google Shape;5814;p8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5" name="Google Shape;5815;p89"/>
            <p:cNvGrpSpPr/>
            <p:nvPr/>
          </p:nvGrpSpPr>
          <p:grpSpPr>
            <a:xfrm>
              <a:off x="4869455" y="2691676"/>
              <a:ext cx="1013897" cy="398961"/>
              <a:chOff x="4012057" y="3451825"/>
              <a:chExt cx="1612175" cy="634379"/>
            </a:xfrm>
          </p:grpSpPr>
          <p:sp>
            <p:nvSpPr>
              <p:cNvPr id="5816" name="Google Shape;5816;p89"/>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17" name="Google Shape;5817;p8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8" name="Google Shape;5818;p89"/>
            <p:cNvGrpSpPr/>
            <p:nvPr/>
          </p:nvGrpSpPr>
          <p:grpSpPr>
            <a:xfrm>
              <a:off x="4276937" y="2155961"/>
              <a:ext cx="651965" cy="891358"/>
              <a:chOff x="3069908" y="2599997"/>
              <a:chExt cx="1036675" cy="1417328"/>
            </a:xfrm>
          </p:grpSpPr>
          <p:sp>
            <p:nvSpPr>
              <p:cNvPr id="5819" name="Google Shape;5819;p89"/>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0" name="Google Shape;5820;p8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1" name="Google Shape;5821;p89"/>
            <p:cNvGrpSpPr/>
            <p:nvPr/>
          </p:nvGrpSpPr>
          <p:grpSpPr>
            <a:xfrm>
              <a:off x="5054918" y="1201875"/>
              <a:ext cx="999548" cy="602711"/>
              <a:chOff x="4306958" y="1082925"/>
              <a:chExt cx="1589359" cy="958358"/>
            </a:xfrm>
          </p:grpSpPr>
          <p:sp>
            <p:nvSpPr>
              <p:cNvPr id="5822" name="Google Shape;5822;p89"/>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3" name="Google Shape;5823;p8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4" name="Google Shape;5824;p89"/>
            <p:cNvGrpSpPr/>
            <p:nvPr/>
          </p:nvGrpSpPr>
          <p:grpSpPr>
            <a:xfrm>
              <a:off x="4249973" y="1303451"/>
              <a:ext cx="799317" cy="841334"/>
              <a:chOff x="3027033" y="1244439"/>
              <a:chExt cx="1270977" cy="1337786"/>
            </a:xfrm>
          </p:grpSpPr>
          <p:sp>
            <p:nvSpPr>
              <p:cNvPr id="5825" name="Google Shape;5825;p89"/>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170">
                  <a:buClr>
                    <a:srgbClr val="000000"/>
                  </a:buClr>
                </a:pPr>
                <a:endParaRPr sz="1600" kern="0">
                  <a:solidFill>
                    <a:srgbClr val="FFFFFF"/>
                  </a:solidFill>
                  <a:latin typeface="Roboto Medium"/>
                  <a:ea typeface="Roboto Medium"/>
                  <a:cs typeface="Roboto Medium"/>
                  <a:sym typeface="Roboto Medium"/>
                </a:endParaRPr>
              </a:p>
            </p:txBody>
          </p:sp>
          <p:sp>
            <p:nvSpPr>
              <p:cNvPr id="5826" name="Google Shape;5826;p8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27" name="Google Shape;5827;p89"/>
          <p:cNvGrpSpPr/>
          <p:nvPr/>
        </p:nvGrpSpPr>
        <p:grpSpPr>
          <a:xfrm>
            <a:off x="5409493" y="2477449"/>
            <a:ext cx="1001025" cy="911712"/>
            <a:chOff x="4204684" y="2104422"/>
            <a:chExt cx="699822" cy="637382"/>
          </a:xfrm>
        </p:grpSpPr>
        <p:grpSp>
          <p:nvGrpSpPr>
            <p:cNvPr id="5828" name="Google Shape;5828;p89"/>
            <p:cNvGrpSpPr/>
            <p:nvPr/>
          </p:nvGrpSpPr>
          <p:grpSpPr>
            <a:xfrm>
              <a:off x="4204684" y="2430067"/>
              <a:ext cx="342957" cy="311738"/>
              <a:chOff x="4204684" y="2430067"/>
              <a:chExt cx="342957" cy="311738"/>
            </a:xfrm>
          </p:grpSpPr>
          <p:sp>
            <p:nvSpPr>
              <p:cNvPr id="5829" name="Google Shape;5829;p8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8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1" name="Google Shape;5831;p89"/>
            <p:cNvGrpSpPr/>
            <p:nvPr/>
          </p:nvGrpSpPr>
          <p:grpSpPr>
            <a:xfrm>
              <a:off x="4561586" y="2430067"/>
              <a:ext cx="342920" cy="311738"/>
              <a:chOff x="4561586" y="2430067"/>
              <a:chExt cx="342920" cy="311738"/>
            </a:xfrm>
          </p:grpSpPr>
          <p:sp>
            <p:nvSpPr>
              <p:cNvPr id="5832" name="Google Shape;5832;p8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8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4" name="Google Shape;5834;p89"/>
            <p:cNvGrpSpPr/>
            <p:nvPr/>
          </p:nvGrpSpPr>
          <p:grpSpPr>
            <a:xfrm>
              <a:off x="4561586" y="2104422"/>
              <a:ext cx="342920" cy="311738"/>
              <a:chOff x="4561586" y="2104422"/>
              <a:chExt cx="342920" cy="311738"/>
            </a:xfrm>
          </p:grpSpPr>
          <p:sp>
            <p:nvSpPr>
              <p:cNvPr id="5835" name="Google Shape;5835;p8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8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7" name="Google Shape;5837;p89"/>
            <p:cNvGrpSpPr/>
            <p:nvPr/>
          </p:nvGrpSpPr>
          <p:grpSpPr>
            <a:xfrm>
              <a:off x="4204684" y="2104422"/>
              <a:ext cx="342957" cy="311664"/>
              <a:chOff x="4204684" y="2104422"/>
              <a:chExt cx="342957" cy="311664"/>
            </a:xfrm>
          </p:grpSpPr>
          <p:sp>
            <p:nvSpPr>
              <p:cNvPr id="5838" name="Google Shape;5838;p8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8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40" name="Google Shape;5840;p89"/>
          <p:cNvGrpSpPr/>
          <p:nvPr/>
        </p:nvGrpSpPr>
        <p:grpSpPr>
          <a:xfrm>
            <a:off x="7362070" y="1295069"/>
            <a:ext cx="880788" cy="918489"/>
            <a:chOff x="5830645" y="1267368"/>
            <a:chExt cx="530340" cy="553040"/>
          </a:xfrm>
        </p:grpSpPr>
        <p:sp>
          <p:nvSpPr>
            <p:cNvPr id="5841" name="Google Shape;5841;p8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42" name="Google Shape;5842;p89"/>
            <p:cNvGrpSpPr/>
            <p:nvPr/>
          </p:nvGrpSpPr>
          <p:grpSpPr>
            <a:xfrm>
              <a:off x="5830645" y="1267368"/>
              <a:ext cx="259743" cy="269909"/>
              <a:chOff x="5830645" y="1267368"/>
              <a:chExt cx="259743" cy="269909"/>
            </a:xfrm>
          </p:grpSpPr>
          <p:sp>
            <p:nvSpPr>
              <p:cNvPr id="5843" name="Google Shape;5843;p8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8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5" name="Google Shape;5845;p89"/>
            <p:cNvGrpSpPr/>
            <p:nvPr/>
          </p:nvGrpSpPr>
          <p:grpSpPr>
            <a:xfrm>
              <a:off x="6101293" y="1267368"/>
              <a:ext cx="259692" cy="269909"/>
              <a:chOff x="6101293" y="1267368"/>
              <a:chExt cx="259692" cy="269909"/>
            </a:xfrm>
          </p:grpSpPr>
          <p:sp>
            <p:nvSpPr>
              <p:cNvPr id="5846" name="Google Shape;5846;p8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8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48" name="Google Shape;5848;p89"/>
            <p:cNvGrpSpPr/>
            <p:nvPr/>
          </p:nvGrpSpPr>
          <p:grpSpPr>
            <a:xfrm>
              <a:off x="5830645" y="1550500"/>
              <a:ext cx="259692" cy="269909"/>
              <a:chOff x="5830645" y="1550500"/>
              <a:chExt cx="259692" cy="269909"/>
            </a:xfrm>
          </p:grpSpPr>
          <p:sp>
            <p:nvSpPr>
              <p:cNvPr id="5849" name="Google Shape;5849;p8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8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1" name="Google Shape;5851;p89"/>
            <p:cNvGrpSpPr/>
            <p:nvPr/>
          </p:nvGrpSpPr>
          <p:grpSpPr>
            <a:xfrm>
              <a:off x="6101293" y="1550500"/>
              <a:ext cx="259692" cy="269909"/>
              <a:chOff x="6101293" y="1550500"/>
              <a:chExt cx="259692" cy="269909"/>
            </a:xfrm>
          </p:grpSpPr>
          <p:sp>
            <p:nvSpPr>
              <p:cNvPr id="5852" name="Google Shape;5852;p8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8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54" name="Google Shape;5854;p89"/>
          <p:cNvGrpSpPr/>
          <p:nvPr/>
        </p:nvGrpSpPr>
        <p:grpSpPr>
          <a:xfrm>
            <a:off x="964940" y="2482348"/>
            <a:ext cx="929539" cy="906099"/>
            <a:chOff x="2679875" y="2361475"/>
            <a:chExt cx="780425" cy="760575"/>
          </a:xfrm>
        </p:grpSpPr>
        <p:sp>
          <p:nvSpPr>
            <p:cNvPr id="5855" name="Google Shape;5855;p8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8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8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8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8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8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1" name="Google Shape;5861;p89"/>
          <p:cNvGrpSpPr/>
          <p:nvPr/>
        </p:nvGrpSpPr>
        <p:grpSpPr>
          <a:xfrm>
            <a:off x="4163820" y="1295138"/>
            <a:ext cx="981105" cy="912729"/>
            <a:chOff x="3351965" y="1148808"/>
            <a:chExt cx="750770" cy="698375"/>
          </a:xfrm>
        </p:grpSpPr>
        <p:grpSp>
          <p:nvGrpSpPr>
            <p:cNvPr id="5862" name="Google Shape;5862;p89"/>
            <p:cNvGrpSpPr/>
            <p:nvPr/>
          </p:nvGrpSpPr>
          <p:grpSpPr>
            <a:xfrm>
              <a:off x="3586796" y="1148808"/>
              <a:ext cx="294857" cy="286830"/>
              <a:chOff x="3750225" y="1774000"/>
              <a:chExt cx="149575" cy="145525"/>
            </a:xfrm>
          </p:grpSpPr>
          <p:sp>
            <p:nvSpPr>
              <p:cNvPr id="5863" name="Google Shape;5863;p8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8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5" name="Google Shape;5865;p89"/>
            <p:cNvGrpSpPr/>
            <p:nvPr/>
          </p:nvGrpSpPr>
          <p:grpSpPr>
            <a:xfrm>
              <a:off x="3779245" y="1375768"/>
              <a:ext cx="323490" cy="286978"/>
              <a:chOff x="3847850" y="1889150"/>
              <a:chExt cx="164100" cy="145600"/>
            </a:xfrm>
          </p:grpSpPr>
          <p:sp>
            <p:nvSpPr>
              <p:cNvPr id="5866" name="Google Shape;5866;p8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8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68" name="Google Shape;5868;p89"/>
            <p:cNvGrpSpPr/>
            <p:nvPr/>
          </p:nvGrpSpPr>
          <p:grpSpPr>
            <a:xfrm>
              <a:off x="3351965" y="1330435"/>
              <a:ext cx="295449" cy="285401"/>
              <a:chOff x="3631100" y="1866150"/>
              <a:chExt cx="149875" cy="144800"/>
            </a:xfrm>
          </p:grpSpPr>
          <p:sp>
            <p:nvSpPr>
              <p:cNvPr id="5869" name="Google Shape;5869;p8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8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1" name="Google Shape;5871;p89"/>
            <p:cNvGrpSpPr/>
            <p:nvPr/>
          </p:nvGrpSpPr>
          <p:grpSpPr>
            <a:xfrm>
              <a:off x="3548208" y="1560352"/>
              <a:ext cx="294808" cy="286830"/>
              <a:chOff x="3730650" y="1982800"/>
              <a:chExt cx="149550" cy="145525"/>
            </a:xfrm>
          </p:grpSpPr>
          <p:sp>
            <p:nvSpPr>
              <p:cNvPr id="5872" name="Google Shape;5872;p8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8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74" name="Google Shape;5874;p89"/>
          <p:cNvGrpSpPr/>
          <p:nvPr/>
        </p:nvGrpSpPr>
        <p:grpSpPr>
          <a:xfrm>
            <a:off x="10166024" y="1295077"/>
            <a:ext cx="1072753" cy="903727"/>
            <a:chOff x="7636443" y="1204988"/>
            <a:chExt cx="804565" cy="677795"/>
          </a:xfrm>
        </p:grpSpPr>
        <p:grpSp>
          <p:nvGrpSpPr>
            <p:cNvPr id="5875" name="Google Shape;5875;p89"/>
            <p:cNvGrpSpPr/>
            <p:nvPr/>
          </p:nvGrpSpPr>
          <p:grpSpPr>
            <a:xfrm>
              <a:off x="7636443" y="1509705"/>
              <a:ext cx="804565" cy="373078"/>
              <a:chOff x="7636443" y="1509705"/>
              <a:chExt cx="804565" cy="373078"/>
            </a:xfrm>
          </p:grpSpPr>
          <p:sp>
            <p:nvSpPr>
              <p:cNvPr id="5876" name="Google Shape;5876;p8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8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8" name="Google Shape;5878;p89"/>
            <p:cNvGrpSpPr/>
            <p:nvPr/>
          </p:nvGrpSpPr>
          <p:grpSpPr>
            <a:xfrm>
              <a:off x="7636443" y="1408133"/>
              <a:ext cx="804565" cy="373078"/>
              <a:chOff x="7636443" y="1408133"/>
              <a:chExt cx="804565" cy="373078"/>
            </a:xfrm>
          </p:grpSpPr>
          <p:sp>
            <p:nvSpPr>
              <p:cNvPr id="5879" name="Google Shape;5879;p8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8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1" name="Google Shape;5881;p89"/>
            <p:cNvGrpSpPr/>
            <p:nvPr/>
          </p:nvGrpSpPr>
          <p:grpSpPr>
            <a:xfrm>
              <a:off x="7636443" y="1306560"/>
              <a:ext cx="804565" cy="373078"/>
              <a:chOff x="7636443" y="1306560"/>
              <a:chExt cx="804565" cy="373078"/>
            </a:xfrm>
          </p:grpSpPr>
          <p:sp>
            <p:nvSpPr>
              <p:cNvPr id="5882" name="Google Shape;5882;p8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8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84" name="Google Shape;5884;p89"/>
            <p:cNvGrpSpPr/>
            <p:nvPr/>
          </p:nvGrpSpPr>
          <p:grpSpPr>
            <a:xfrm>
              <a:off x="7636443" y="1204988"/>
              <a:ext cx="804565" cy="373078"/>
              <a:chOff x="7636443" y="1204988"/>
              <a:chExt cx="804565" cy="373078"/>
            </a:xfrm>
          </p:grpSpPr>
          <p:sp>
            <p:nvSpPr>
              <p:cNvPr id="5885" name="Google Shape;5885;p8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8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887" name="Google Shape;5887;p89"/>
          <p:cNvGrpSpPr/>
          <p:nvPr/>
        </p:nvGrpSpPr>
        <p:grpSpPr>
          <a:xfrm>
            <a:off x="6617818" y="2504961"/>
            <a:ext cx="881785" cy="881584"/>
            <a:chOff x="3990000" y="975400"/>
            <a:chExt cx="3934200" cy="3933300"/>
          </a:xfrm>
        </p:grpSpPr>
        <p:sp>
          <p:nvSpPr>
            <p:cNvPr id="5888" name="Google Shape;5888;p89"/>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89"/>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89"/>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89"/>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92" name="Google Shape;5892;p89"/>
          <p:cNvGrpSpPr/>
          <p:nvPr/>
        </p:nvGrpSpPr>
        <p:grpSpPr>
          <a:xfrm>
            <a:off x="8809349" y="2476480"/>
            <a:ext cx="1158508" cy="912321"/>
            <a:chOff x="6598259" y="2078634"/>
            <a:chExt cx="868881" cy="684241"/>
          </a:xfrm>
        </p:grpSpPr>
        <p:sp>
          <p:nvSpPr>
            <p:cNvPr id="5893" name="Google Shape;5893;p8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8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8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8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8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8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899" name="Google Shape;5899;p89"/>
            <p:cNvGrpSpPr/>
            <p:nvPr/>
          </p:nvGrpSpPr>
          <p:grpSpPr>
            <a:xfrm>
              <a:off x="6808175" y="2078634"/>
              <a:ext cx="452229" cy="684241"/>
              <a:chOff x="6808175" y="2078634"/>
              <a:chExt cx="452229" cy="684241"/>
            </a:xfrm>
          </p:grpSpPr>
          <p:sp>
            <p:nvSpPr>
              <p:cNvPr id="5900" name="Google Shape;5900;p8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8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8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8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8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8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06" name="Google Shape;5906;p89"/>
              <p:cNvGrpSpPr/>
              <p:nvPr/>
            </p:nvGrpSpPr>
            <p:grpSpPr>
              <a:xfrm>
                <a:off x="6821586" y="2078634"/>
                <a:ext cx="426871" cy="684241"/>
                <a:chOff x="6821586" y="2078634"/>
                <a:chExt cx="426871" cy="684241"/>
              </a:xfrm>
            </p:grpSpPr>
            <p:grpSp>
              <p:nvGrpSpPr>
                <p:cNvPr id="5907" name="Google Shape;5907;p89"/>
                <p:cNvGrpSpPr/>
                <p:nvPr/>
              </p:nvGrpSpPr>
              <p:grpSpPr>
                <a:xfrm>
                  <a:off x="6821586" y="2078634"/>
                  <a:ext cx="426871" cy="684241"/>
                  <a:chOff x="6821586" y="2078634"/>
                  <a:chExt cx="426871" cy="684241"/>
                </a:xfrm>
              </p:grpSpPr>
              <p:sp>
                <p:nvSpPr>
                  <p:cNvPr id="5908" name="Google Shape;5908;p8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8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8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8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8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8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8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8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8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8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8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8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8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8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8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8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8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8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8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27" name="Google Shape;5927;p8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8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8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8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8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8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5933" name="Google Shape;5933;p89"/>
          <p:cNvGrpSpPr/>
          <p:nvPr/>
        </p:nvGrpSpPr>
        <p:grpSpPr>
          <a:xfrm>
            <a:off x="955993" y="4708492"/>
            <a:ext cx="1787719" cy="854440"/>
            <a:chOff x="238125" y="1151100"/>
            <a:chExt cx="7139450" cy="3412300"/>
          </a:xfrm>
        </p:grpSpPr>
        <p:sp>
          <p:nvSpPr>
            <p:cNvPr id="5934" name="Google Shape;5934;p8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8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8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8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8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8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8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8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8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8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8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8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46" name="Google Shape;5946;p89"/>
          <p:cNvGrpSpPr/>
          <p:nvPr/>
        </p:nvGrpSpPr>
        <p:grpSpPr>
          <a:xfrm>
            <a:off x="7445624" y="3646200"/>
            <a:ext cx="1313809" cy="781019"/>
            <a:chOff x="5145061" y="2881789"/>
            <a:chExt cx="1107641" cy="658458"/>
          </a:xfrm>
        </p:grpSpPr>
        <p:grpSp>
          <p:nvGrpSpPr>
            <p:cNvPr id="5947" name="Google Shape;5947;p89"/>
            <p:cNvGrpSpPr/>
            <p:nvPr/>
          </p:nvGrpSpPr>
          <p:grpSpPr>
            <a:xfrm>
              <a:off x="5722989" y="3244587"/>
              <a:ext cx="529713" cy="295659"/>
              <a:chOff x="5722989" y="3244587"/>
              <a:chExt cx="529713" cy="295659"/>
            </a:xfrm>
          </p:grpSpPr>
          <p:sp>
            <p:nvSpPr>
              <p:cNvPr id="5948" name="Google Shape;5948;p8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49" name="Google Shape;5949;p8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0" name="Google Shape;5950;p89"/>
            <p:cNvGrpSpPr/>
            <p:nvPr/>
          </p:nvGrpSpPr>
          <p:grpSpPr>
            <a:xfrm>
              <a:off x="5145061" y="3244587"/>
              <a:ext cx="536807" cy="295659"/>
              <a:chOff x="5145061" y="3244587"/>
              <a:chExt cx="536807" cy="295659"/>
            </a:xfrm>
          </p:grpSpPr>
          <p:sp>
            <p:nvSpPr>
              <p:cNvPr id="5951" name="Google Shape;5951;p8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2" name="Google Shape;5952;p8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3" name="Google Shape;5953;p89"/>
            <p:cNvGrpSpPr/>
            <p:nvPr/>
          </p:nvGrpSpPr>
          <p:grpSpPr>
            <a:xfrm>
              <a:off x="5341327" y="2898245"/>
              <a:ext cx="532309" cy="614891"/>
              <a:chOff x="5341327" y="2898245"/>
              <a:chExt cx="532309" cy="614891"/>
            </a:xfrm>
          </p:grpSpPr>
          <p:sp>
            <p:nvSpPr>
              <p:cNvPr id="5954" name="Google Shape;5954;p8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5" name="Google Shape;5955;p8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nvGrpSpPr>
            <p:cNvPr id="5956" name="Google Shape;5956;p89"/>
            <p:cNvGrpSpPr/>
            <p:nvPr/>
          </p:nvGrpSpPr>
          <p:grpSpPr>
            <a:xfrm>
              <a:off x="5532290" y="2881789"/>
              <a:ext cx="620516" cy="305456"/>
              <a:chOff x="5532290" y="2881789"/>
              <a:chExt cx="620516" cy="305456"/>
            </a:xfrm>
          </p:grpSpPr>
          <p:sp>
            <p:nvSpPr>
              <p:cNvPr id="5957" name="Google Shape;5957;p8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sp>
            <p:nvSpPr>
              <p:cNvPr id="5958" name="Google Shape;5958;p8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170">
                  <a:buClr>
                    <a:srgbClr val="000000"/>
                  </a:buClr>
                </a:pPr>
                <a:endParaRPr sz="1200" kern="0">
                  <a:solidFill>
                    <a:srgbClr val="000000"/>
                  </a:solidFill>
                  <a:latin typeface="Arial"/>
                  <a:cs typeface="Arial"/>
                  <a:sym typeface="Arial"/>
                </a:endParaRPr>
              </a:p>
            </p:txBody>
          </p:sp>
        </p:grpSp>
      </p:grpSp>
      <p:grpSp>
        <p:nvGrpSpPr>
          <p:cNvPr id="5959" name="Google Shape;5959;p89"/>
          <p:cNvGrpSpPr/>
          <p:nvPr/>
        </p:nvGrpSpPr>
        <p:grpSpPr>
          <a:xfrm>
            <a:off x="10884187" y="4702278"/>
            <a:ext cx="358757" cy="860655"/>
            <a:chOff x="7026852" y="3311869"/>
            <a:chExt cx="434331" cy="1041954"/>
          </a:xfrm>
        </p:grpSpPr>
        <p:sp>
          <p:nvSpPr>
            <p:cNvPr id="5960" name="Google Shape;5960;p8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8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8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3" name="Google Shape;5963;p89"/>
          <p:cNvGrpSpPr/>
          <p:nvPr/>
        </p:nvGrpSpPr>
        <p:grpSpPr>
          <a:xfrm>
            <a:off x="8239628" y="4754594"/>
            <a:ext cx="391843" cy="391781"/>
            <a:chOff x="4873519" y="3311869"/>
            <a:chExt cx="499374" cy="499296"/>
          </a:xfrm>
        </p:grpSpPr>
        <p:sp>
          <p:nvSpPr>
            <p:cNvPr id="5964" name="Google Shape;5964;p8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8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6" name="Google Shape;5966;p89"/>
          <p:cNvGrpSpPr/>
          <p:nvPr/>
        </p:nvGrpSpPr>
        <p:grpSpPr>
          <a:xfrm>
            <a:off x="8239628" y="5171089"/>
            <a:ext cx="391843" cy="391843"/>
            <a:chOff x="4873519" y="3875839"/>
            <a:chExt cx="499374" cy="499374"/>
          </a:xfrm>
        </p:grpSpPr>
        <p:sp>
          <p:nvSpPr>
            <p:cNvPr id="5967" name="Google Shape;5967;p8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8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69" name="Google Shape;5969;p89"/>
          <p:cNvGrpSpPr/>
          <p:nvPr/>
        </p:nvGrpSpPr>
        <p:grpSpPr>
          <a:xfrm>
            <a:off x="3213664" y="2467025"/>
            <a:ext cx="930805" cy="930944"/>
            <a:chOff x="2565073" y="2075876"/>
            <a:chExt cx="672482" cy="672518"/>
          </a:xfrm>
        </p:grpSpPr>
        <p:sp>
          <p:nvSpPr>
            <p:cNvPr id="5970" name="Google Shape;5970;p8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8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8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8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8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8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76" name="Google Shape;5976;p89"/>
          <p:cNvGrpSpPr/>
          <p:nvPr/>
        </p:nvGrpSpPr>
        <p:grpSpPr>
          <a:xfrm>
            <a:off x="7511547" y="4713161"/>
            <a:ext cx="584472" cy="849772"/>
            <a:chOff x="1697726" y="3244179"/>
            <a:chExt cx="788124" cy="1146069"/>
          </a:xfrm>
        </p:grpSpPr>
        <p:sp>
          <p:nvSpPr>
            <p:cNvPr id="5977" name="Google Shape;5977;p8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8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79" name="Google Shape;5979;p89"/>
          <p:cNvSpPr/>
          <p:nvPr/>
        </p:nvSpPr>
        <p:spPr>
          <a:xfrm>
            <a:off x="10841225" y="4563538"/>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80" name="Google Shape;5980;p89"/>
          <p:cNvGrpSpPr/>
          <p:nvPr/>
        </p:nvGrpSpPr>
        <p:grpSpPr>
          <a:xfrm>
            <a:off x="10179833" y="2484310"/>
            <a:ext cx="1066087" cy="893709"/>
            <a:chOff x="7617850" y="2063282"/>
            <a:chExt cx="799565" cy="670282"/>
          </a:xfrm>
        </p:grpSpPr>
        <p:cxnSp>
          <p:nvCxnSpPr>
            <p:cNvPr id="5981" name="Google Shape;5981;p8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2" name="Google Shape;5982;p8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3" name="Google Shape;5983;p8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4" name="Google Shape;5984;p8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985" name="Google Shape;5985;p8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986" name="Google Shape;5986;p8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987" name="Google Shape;5987;p89"/>
            <p:cNvGrpSpPr/>
            <p:nvPr/>
          </p:nvGrpSpPr>
          <p:grpSpPr>
            <a:xfrm>
              <a:off x="7734309" y="2063282"/>
              <a:ext cx="570957" cy="620095"/>
              <a:chOff x="7734309" y="2063282"/>
              <a:chExt cx="570957" cy="620095"/>
            </a:xfrm>
          </p:grpSpPr>
          <p:grpSp>
            <p:nvGrpSpPr>
              <p:cNvPr id="5988" name="Google Shape;5988;p89"/>
              <p:cNvGrpSpPr/>
              <p:nvPr/>
            </p:nvGrpSpPr>
            <p:grpSpPr>
              <a:xfrm>
                <a:off x="8031573" y="2063282"/>
                <a:ext cx="273693" cy="620095"/>
                <a:chOff x="8031573" y="2063282"/>
                <a:chExt cx="273693" cy="620095"/>
              </a:xfrm>
            </p:grpSpPr>
            <p:sp>
              <p:nvSpPr>
                <p:cNvPr id="5989" name="Google Shape;5989;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93" name="Google Shape;5993;p89"/>
              <p:cNvGrpSpPr/>
              <p:nvPr/>
            </p:nvGrpSpPr>
            <p:grpSpPr>
              <a:xfrm flipH="1">
                <a:off x="7734309" y="2063282"/>
                <a:ext cx="273693" cy="620095"/>
                <a:chOff x="8031573" y="2063282"/>
                <a:chExt cx="273693" cy="620095"/>
              </a:xfrm>
            </p:grpSpPr>
            <p:sp>
              <p:nvSpPr>
                <p:cNvPr id="5994" name="Google Shape;5994;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
        <p:nvSpPr>
          <p:cNvPr id="5998" name="Google Shape;5998;p89"/>
          <p:cNvSpPr/>
          <p:nvPr/>
        </p:nvSpPr>
        <p:spPr>
          <a:xfrm>
            <a:off x="9460171" y="4740430"/>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89"/>
          <p:cNvSpPr/>
          <p:nvPr/>
        </p:nvSpPr>
        <p:spPr>
          <a:xfrm rot="10800000">
            <a:off x="8775081" y="4736982"/>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000" name="Google Shape;6000;p89"/>
          <p:cNvGrpSpPr/>
          <p:nvPr/>
        </p:nvGrpSpPr>
        <p:grpSpPr>
          <a:xfrm>
            <a:off x="10428641" y="3622288"/>
            <a:ext cx="803423" cy="802512"/>
            <a:chOff x="1186975" y="238125"/>
            <a:chExt cx="5244275" cy="5238325"/>
          </a:xfrm>
        </p:grpSpPr>
        <p:sp>
          <p:nvSpPr>
            <p:cNvPr id="6001" name="Google Shape;6001;p8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8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8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8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5" name="Google Shape;6005;p89"/>
          <p:cNvGrpSpPr/>
          <p:nvPr/>
        </p:nvGrpSpPr>
        <p:grpSpPr>
          <a:xfrm>
            <a:off x="4352291" y="2474932"/>
            <a:ext cx="869131" cy="916451"/>
            <a:chOff x="3400515" y="2056248"/>
            <a:chExt cx="698134" cy="735987"/>
          </a:xfrm>
        </p:grpSpPr>
        <p:grpSp>
          <p:nvGrpSpPr>
            <p:cNvPr id="6006" name="Google Shape;6006;p89"/>
            <p:cNvGrpSpPr/>
            <p:nvPr/>
          </p:nvGrpSpPr>
          <p:grpSpPr>
            <a:xfrm>
              <a:off x="3400515" y="2283913"/>
              <a:ext cx="312919" cy="219900"/>
              <a:chOff x="3400515" y="2283913"/>
              <a:chExt cx="312919" cy="219900"/>
            </a:xfrm>
          </p:grpSpPr>
          <p:sp>
            <p:nvSpPr>
              <p:cNvPr id="6007" name="Google Shape;6007;p89"/>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08" name="Google Shape;6008;p8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009" name="Google Shape;6009;p89"/>
            <p:cNvGrpSpPr/>
            <p:nvPr/>
          </p:nvGrpSpPr>
          <p:grpSpPr>
            <a:xfrm>
              <a:off x="3547823" y="2461089"/>
              <a:ext cx="219900" cy="331146"/>
              <a:chOff x="3547823" y="2461089"/>
              <a:chExt cx="219900" cy="331146"/>
            </a:xfrm>
          </p:grpSpPr>
          <p:sp>
            <p:nvSpPr>
              <p:cNvPr id="6010" name="Google Shape;6010;p89"/>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1" name="Google Shape;6011;p8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012" name="Google Shape;6012;p89"/>
            <p:cNvGrpSpPr/>
            <p:nvPr/>
          </p:nvGrpSpPr>
          <p:grpSpPr>
            <a:xfrm>
              <a:off x="3734138" y="2461089"/>
              <a:ext cx="219900" cy="331146"/>
              <a:chOff x="3734138" y="2461089"/>
              <a:chExt cx="219900" cy="331146"/>
            </a:xfrm>
          </p:grpSpPr>
          <p:sp>
            <p:nvSpPr>
              <p:cNvPr id="6013" name="Google Shape;6013;p89"/>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4" name="Google Shape;6014;p8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015" name="Google Shape;6015;p89"/>
            <p:cNvGrpSpPr/>
            <p:nvPr/>
          </p:nvGrpSpPr>
          <p:grpSpPr>
            <a:xfrm>
              <a:off x="3787560" y="2281742"/>
              <a:ext cx="311089" cy="219900"/>
              <a:chOff x="3787560" y="2281742"/>
              <a:chExt cx="311089" cy="219900"/>
            </a:xfrm>
          </p:grpSpPr>
          <p:sp>
            <p:nvSpPr>
              <p:cNvPr id="6016" name="Google Shape;6016;p89"/>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00C3B1"/>
                  </a:solidFill>
                  <a:latin typeface="Calibri"/>
                  <a:ea typeface="Calibri"/>
                  <a:cs typeface="Calibri"/>
                  <a:sym typeface="Calibri"/>
                </a:endParaRPr>
              </a:p>
            </p:txBody>
          </p:sp>
          <p:cxnSp>
            <p:nvCxnSpPr>
              <p:cNvPr id="6017" name="Google Shape;6017;p8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018" name="Google Shape;6018;p89"/>
            <p:cNvGrpSpPr/>
            <p:nvPr/>
          </p:nvGrpSpPr>
          <p:grpSpPr>
            <a:xfrm>
              <a:off x="3637290" y="2056248"/>
              <a:ext cx="219900" cy="330736"/>
              <a:chOff x="3637290" y="2056248"/>
              <a:chExt cx="219900" cy="330736"/>
            </a:xfrm>
          </p:grpSpPr>
          <p:sp>
            <p:nvSpPr>
              <p:cNvPr id="6019" name="Google Shape;6019;p89"/>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170">
                  <a:buClr>
                    <a:srgbClr val="000000"/>
                  </a:buClr>
                </a:pPr>
                <a:endParaRPr sz="1867" kern="0">
                  <a:solidFill>
                    <a:srgbClr val="FFFFFF"/>
                  </a:solidFill>
                  <a:latin typeface="Calibri"/>
                  <a:ea typeface="Calibri"/>
                  <a:cs typeface="Calibri"/>
                  <a:sym typeface="Calibri"/>
                </a:endParaRPr>
              </a:p>
            </p:txBody>
          </p:sp>
          <p:cxnSp>
            <p:nvCxnSpPr>
              <p:cNvPr id="6020" name="Google Shape;6020;p8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021" name="Google Shape;6021;p89"/>
          <p:cNvGrpSpPr/>
          <p:nvPr/>
        </p:nvGrpSpPr>
        <p:grpSpPr>
          <a:xfrm>
            <a:off x="3407897" y="3634941"/>
            <a:ext cx="1690859" cy="789859"/>
            <a:chOff x="238125" y="1188750"/>
            <a:chExt cx="7140450" cy="3335550"/>
          </a:xfrm>
        </p:grpSpPr>
        <p:sp>
          <p:nvSpPr>
            <p:cNvPr id="6022" name="Google Shape;6022;p8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8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8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8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8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27" name="Google Shape;6027;p89"/>
          <p:cNvGrpSpPr/>
          <p:nvPr/>
        </p:nvGrpSpPr>
        <p:grpSpPr>
          <a:xfrm>
            <a:off x="8885099" y="3637814"/>
            <a:ext cx="1405259" cy="786863"/>
            <a:chOff x="238125" y="1335475"/>
            <a:chExt cx="5418735" cy="3034175"/>
          </a:xfrm>
        </p:grpSpPr>
        <p:sp>
          <p:nvSpPr>
            <p:cNvPr id="6028" name="Google Shape;6028;p8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8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8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1" name="Google Shape;6031;p89"/>
          <p:cNvGrpSpPr/>
          <p:nvPr/>
        </p:nvGrpSpPr>
        <p:grpSpPr>
          <a:xfrm>
            <a:off x="5459511" y="4711014"/>
            <a:ext cx="1690943" cy="851919"/>
            <a:chOff x="3967651" y="3645904"/>
            <a:chExt cx="1479304" cy="745292"/>
          </a:xfrm>
        </p:grpSpPr>
        <p:grpSp>
          <p:nvGrpSpPr>
            <p:cNvPr id="6032" name="Google Shape;6032;p89"/>
            <p:cNvGrpSpPr/>
            <p:nvPr/>
          </p:nvGrpSpPr>
          <p:grpSpPr>
            <a:xfrm>
              <a:off x="3967651" y="4009026"/>
              <a:ext cx="1479304" cy="382170"/>
              <a:chOff x="3967651" y="4009026"/>
              <a:chExt cx="1479304" cy="382170"/>
            </a:xfrm>
          </p:grpSpPr>
          <p:grpSp>
            <p:nvGrpSpPr>
              <p:cNvPr id="6033" name="Google Shape;6033;p89"/>
              <p:cNvGrpSpPr/>
              <p:nvPr/>
            </p:nvGrpSpPr>
            <p:grpSpPr>
              <a:xfrm>
                <a:off x="4892216" y="4195630"/>
                <a:ext cx="554739" cy="195566"/>
                <a:chOff x="3604375" y="4892160"/>
                <a:chExt cx="1651500" cy="582215"/>
              </a:xfrm>
            </p:grpSpPr>
            <p:sp>
              <p:nvSpPr>
                <p:cNvPr id="6034" name="Google Shape;6034;p8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8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6" name="Google Shape;6036;p89"/>
              <p:cNvGrpSpPr/>
              <p:nvPr/>
            </p:nvGrpSpPr>
            <p:grpSpPr>
              <a:xfrm>
                <a:off x="3967651" y="4146303"/>
                <a:ext cx="579402" cy="244893"/>
                <a:chOff x="851875" y="4745310"/>
                <a:chExt cx="1724925" cy="729065"/>
              </a:xfrm>
            </p:grpSpPr>
            <p:sp>
              <p:nvSpPr>
                <p:cNvPr id="6037" name="Google Shape;6037;p8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8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39" name="Google Shape;6039;p89"/>
              <p:cNvGrpSpPr/>
              <p:nvPr/>
            </p:nvGrpSpPr>
            <p:grpSpPr>
              <a:xfrm>
                <a:off x="4460753" y="4009026"/>
                <a:ext cx="493110" cy="382170"/>
                <a:chOff x="2319875" y="4336625"/>
                <a:chExt cx="1468025" cy="1137750"/>
              </a:xfrm>
            </p:grpSpPr>
            <p:sp>
              <p:nvSpPr>
                <p:cNvPr id="6040" name="Google Shape;6040;p8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8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42" name="Google Shape;6042;p89"/>
            <p:cNvGrpSpPr/>
            <p:nvPr/>
          </p:nvGrpSpPr>
          <p:grpSpPr>
            <a:xfrm>
              <a:off x="4479443" y="3645904"/>
              <a:ext cx="455965" cy="388789"/>
              <a:chOff x="2957425" y="238100"/>
              <a:chExt cx="1910200" cy="1628775"/>
            </a:xfrm>
          </p:grpSpPr>
          <p:sp>
            <p:nvSpPr>
              <p:cNvPr id="6043" name="Google Shape;6043;p8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8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8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8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8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8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8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8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8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8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53" name="Google Shape;6053;p89"/>
          <p:cNvGrpSpPr/>
          <p:nvPr/>
        </p:nvGrpSpPr>
        <p:grpSpPr>
          <a:xfrm>
            <a:off x="3307661" y="4712614"/>
            <a:ext cx="1657504" cy="850319"/>
            <a:chOff x="2496310" y="3693351"/>
            <a:chExt cx="1342906" cy="688926"/>
          </a:xfrm>
        </p:grpSpPr>
        <p:grpSp>
          <p:nvGrpSpPr>
            <p:cNvPr id="6054" name="Google Shape;6054;p89"/>
            <p:cNvGrpSpPr/>
            <p:nvPr/>
          </p:nvGrpSpPr>
          <p:grpSpPr>
            <a:xfrm>
              <a:off x="2496310" y="3693351"/>
              <a:ext cx="1342906" cy="688875"/>
              <a:chOff x="2496310" y="3693351"/>
              <a:chExt cx="1342906" cy="688875"/>
            </a:xfrm>
          </p:grpSpPr>
          <p:sp>
            <p:nvSpPr>
              <p:cNvPr id="6055" name="Google Shape;6055;p8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89"/>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89"/>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89"/>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89"/>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89"/>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061" name="Google Shape;6061;p89"/>
              <p:cNvCxnSpPr>
                <a:stCxn id="6059"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062" name="Google Shape;6062;p89"/>
              <p:cNvCxnSpPr>
                <a:stCxn id="6056"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063" name="Google Shape;6063;p89"/>
              <p:cNvCxnSpPr>
                <a:stCxn id="6057"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4" name="Google Shape;6064;p89"/>
              <p:cNvCxnSpPr>
                <a:stCxn id="6060"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065" name="Google Shape;6065;p89"/>
              <p:cNvCxnSpPr>
                <a:stCxn id="6058"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066" name="Google Shape;6066;p89"/>
            <p:cNvGrpSpPr/>
            <p:nvPr/>
          </p:nvGrpSpPr>
          <p:grpSpPr>
            <a:xfrm>
              <a:off x="2675275" y="3930557"/>
              <a:ext cx="1003306" cy="451719"/>
              <a:chOff x="2675275" y="4174282"/>
              <a:chExt cx="1003306" cy="451719"/>
            </a:xfrm>
          </p:grpSpPr>
          <p:sp>
            <p:nvSpPr>
              <p:cNvPr id="6067" name="Google Shape;6067;p8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8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8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70" name="Google Shape;6070;p89"/>
          <p:cNvGrpSpPr/>
          <p:nvPr/>
        </p:nvGrpSpPr>
        <p:grpSpPr>
          <a:xfrm>
            <a:off x="2205890" y="1295077"/>
            <a:ext cx="766015" cy="1166279"/>
            <a:chOff x="1715404" y="1112080"/>
            <a:chExt cx="642270" cy="977984"/>
          </a:xfrm>
        </p:grpSpPr>
        <p:grpSp>
          <p:nvGrpSpPr>
            <p:cNvPr id="6071" name="Google Shape;6071;p89"/>
            <p:cNvGrpSpPr/>
            <p:nvPr/>
          </p:nvGrpSpPr>
          <p:grpSpPr>
            <a:xfrm>
              <a:off x="1715404" y="1112080"/>
              <a:ext cx="642270" cy="977984"/>
              <a:chOff x="1715404" y="1112080"/>
              <a:chExt cx="642270" cy="977984"/>
            </a:xfrm>
          </p:grpSpPr>
          <p:sp>
            <p:nvSpPr>
              <p:cNvPr id="6072" name="Google Shape;6072;p8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8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4" name="Google Shape;6074;p89"/>
            <p:cNvGrpSpPr/>
            <p:nvPr/>
          </p:nvGrpSpPr>
          <p:grpSpPr>
            <a:xfrm>
              <a:off x="1768927" y="1165603"/>
              <a:ext cx="535225" cy="851367"/>
              <a:chOff x="1768927" y="1165603"/>
              <a:chExt cx="535225" cy="851367"/>
            </a:xfrm>
          </p:grpSpPr>
          <p:sp>
            <p:nvSpPr>
              <p:cNvPr id="6075" name="Google Shape;6075;p8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8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77" name="Google Shape;6077;p89"/>
            <p:cNvGrpSpPr/>
            <p:nvPr/>
          </p:nvGrpSpPr>
          <p:grpSpPr>
            <a:xfrm>
              <a:off x="1822449" y="1219125"/>
              <a:ext cx="428180" cy="718859"/>
              <a:chOff x="1822449" y="1219125"/>
              <a:chExt cx="428180" cy="718859"/>
            </a:xfrm>
          </p:grpSpPr>
          <p:sp>
            <p:nvSpPr>
              <p:cNvPr id="6078" name="Google Shape;6078;p8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8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0" name="Google Shape;6080;p89"/>
            <p:cNvGrpSpPr/>
            <p:nvPr/>
          </p:nvGrpSpPr>
          <p:grpSpPr>
            <a:xfrm>
              <a:off x="1875972" y="1272648"/>
              <a:ext cx="321135" cy="586939"/>
              <a:chOff x="1875972" y="1272648"/>
              <a:chExt cx="321135" cy="586939"/>
            </a:xfrm>
          </p:grpSpPr>
          <p:sp>
            <p:nvSpPr>
              <p:cNvPr id="6081" name="Google Shape;6081;p8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8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083" name="Google Shape;6083;p89"/>
          <p:cNvGrpSpPr/>
          <p:nvPr/>
        </p:nvGrpSpPr>
        <p:grpSpPr>
          <a:xfrm>
            <a:off x="10348771" y="4704038"/>
            <a:ext cx="391807" cy="858893"/>
            <a:chOff x="241025" y="3151575"/>
            <a:chExt cx="293855" cy="644170"/>
          </a:xfrm>
        </p:grpSpPr>
        <p:sp>
          <p:nvSpPr>
            <p:cNvPr id="6084" name="Google Shape;6084;p8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8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86" name="Google Shape;6086;p89"/>
          <p:cNvGrpSpPr/>
          <p:nvPr/>
        </p:nvGrpSpPr>
        <p:grpSpPr>
          <a:xfrm>
            <a:off x="946084" y="3637371"/>
            <a:ext cx="2372865" cy="788827"/>
            <a:chOff x="246070" y="1983375"/>
            <a:chExt cx="1855347" cy="616849"/>
          </a:xfrm>
        </p:grpSpPr>
        <p:sp>
          <p:nvSpPr>
            <p:cNvPr id="6087" name="Google Shape;6087;p8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8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8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8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8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8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8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8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8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96" name="Google Shape;6096;p89"/>
          <p:cNvGrpSpPr/>
          <p:nvPr/>
        </p:nvGrpSpPr>
        <p:grpSpPr>
          <a:xfrm>
            <a:off x="3093905" y="1295077"/>
            <a:ext cx="948073" cy="994657"/>
            <a:chOff x="2496269" y="1171698"/>
            <a:chExt cx="761953" cy="799392"/>
          </a:xfrm>
        </p:grpSpPr>
        <p:grpSp>
          <p:nvGrpSpPr>
            <p:cNvPr id="6097" name="Google Shape;6097;p89"/>
            <p:cNvGrpSpPr/>
            <p:nvPr/>
          </p:nvGrpSpPr>
          <p:grpSpPr>
            <a:xfrm>
              <a:off x="2496269" y="1171698"/>
              <a:ext cx="761953" cy="723022"/>
              <a:chOff x="2496269" y="1171698"/>
              <a:chExt cx="761953" cy="723022"/>
            </a:xfrm>
          </p:grpSpPr>
          <p:sp>
            <p:nvSpPr>
              <p:cNvPr id="6098" name="Google Shape;6098;p8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8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00" name="Google Shape;6100;p89"/>
              <p:cNvGrpSpPr/>
              <p:nvPr/>
            </p:nvGrpSpPr>
            <p:grpSpPr>
              <a:xfrm>
                <a:off x="2496269" y="1171698"/>
                <a:ext cx="761953" cy="723022"/>
                <a:chOff x="2496269" y="1120652"/>
                <a:chExt cx="761953" cy="723022"/>
              </a:xfrm>
            </p:grpSpPr>
            <p:grpSp>
              <p:nvGrpSpPr>
                <p:cNvPr id="6101" name="Google Shape;6101;p89"/>
                <p:cNvGrpSpPr/>
                <p:nvPr/>
              </p:nvGrpSpPr>
              <p:grpSpPr>
                <a:xfrm>
                  <a:off x="2496269" y="1120652"/>
                  <a:ext cx="761953" cy="723022"/>
                  <a:chOff x="2496269" y="1120652"/>
                  <a:chExt cx="761953" cy="723022"/>
                </a:xfrm>
              </p:grpSpPr>
              <p:grpSp>
                <p:nvGrpSpPr>
                  <p:cNvPr id="6102" name="Google Shape;6102;p89"/>
                  <p:cNvGrpSpPr/>
                  <p:nvPr/>
                </p:nvGrpSpPr>
                <p:grpSpPr>
                  <a:xfrm>
                    <a:off x="2496269" y="1304589"/>
                    <a:ext cx="407089" cy="305057"/>
                    <a:chOff x="2496269" y="1304589"/>
                    <a:chExt cx="407089" cy="305057"/>
                  </a:xfrm>
                </p:grpSpPr>
                <p:sp>
                  <p:nvSpPr>
                    <p:cNvPr id="6103" name="Google Shape;6103;p8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8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5" name="Google Shape;6105;p89"/>
                  <p:cNvGrpSpPr/>
                  <p:nvPr/>
                </p:nvGrpSpPr>
                <p:grpSpPr>
                  <a:xfrm>
                    <a:off x="2586468" y="1493376"/>
                    <a:ext cx="358850" cy="349656"/>
                    <a:chOff x="2586468" y="1493376"/>
                    <a:chExt cx="358850" cy="349656"/>
                  </a:xfrm>
                </p:grpSpPr>
                <p:sp>
                  <p:nvSpPr>
                    <p:cNvPr id="6106" name="Google Shape;6106;p8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8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8" name="Google Shape;6108;p89"/>
                  <p:cNvGrpSpPr/>
                  <p:nvPr/>
                </p:nvGrpSpPr>
                <p:grpSpPr>
                  <a:xfrm>
                    <a:off x="2807939" y="1494024"/>
                    <a:ext cx="358857" cy="349650"/>
                    <a:chOff x="2807939" y="1494024"/>
                    <a:chExt cx="358857" cy="349650"/>
                  </a:xfrm>
                </p:grpSpPr>
                <p:sp>
                  <p:nvSpPr>
                    <p:cNvPr id="6109" name="Google Shape;6109;p8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8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11" name="Google Shape;6111;p89"/>
                  <p:cNvGrpSpPr/>
                  <p:nvPr/>
                </p:nvGrpSpPr>
                <p:grpSpPr>
                  <a:xfrm>
                    <a:off x="2851133" y="1305635"/>
                    <a:ext cx="407089" cy="305057"/>
                    <a:chOff x="2851133" y="1305635"/>
                    <a:chExt cx="407089" cy="305057"/>
                  </a:xfrm>
                </p:grpSpPr>
                <p:sp>
                  <p:nvSpPr>
                    <p:cNvPr id="6112" name="Google Shape;6112;p8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8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14" name="Google Shape;6114;p89"/>
                  <p:cNvGrpSpPr/>
                  <p:nvPr/>
                </p:nvGrpSpPr>
                <p:grpSpPr>
                  <a:xfrm>
                    <a:off x="2727495" y="1120652"/>
                    <a:ext cx="300271" cy="396358"/>
                    <a:chOff x="2727495" y="1120652"/>
                    <a:chExt cx="300271" cy="396358"/>
                  </a:xfrm>
                </p:grpSpPr>
                <p:sp>
                  <p:nvSpPr>
                    <p:cNvPr id="6115" name="Google Shape;6115;p8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8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17" name="Google Shape;6117;p89"/>
                <p:cNvGrpSpPr/>
                <p:nvPr/>
              </p:nvGrpSpPr>
              <p:grpSpPr>
                <a:xfrm>
                  <a:off x="2722305" y="1350460"/>
                  <a:ext cx="308357" cy="308344"/>
                  <a:chOff x="2722305" y="1350460"/>
                  <a:chExt cx="308357" cy="308344"/>
                </a:xfrm>
              </p:grpSpPr>
              <p:sp>
                <p:nvSpPr>
                  <p:cNvPr id="6118" name="Google Shape;6118;p8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19" name="Google Shape;6119;p89"/>
                  <p:cNvGrpSpPr/>
                  <p:nvPr/>
                </p:nvGrpSpPr>
                <p:grpSpPr>
                  <a:xfrm>
                    <a:off x="2725064" y="1364529"/>
                    <a:ext cx="297954" cy="280182"/>
                    <a:chOff x="2725064" y="1364529"/>
                    <a:chExt cx="297954" cy="280182"/>
                  </a:xfrm>
                </p:grpSpPr>
                <p:sp>
                  <p:nvSpPr>
                    <p:cNvPr id="6120" name="Google Shape;6120;p8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8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8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8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8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sp>
          <p:nvSpPr>
            <p:cNvPr id="6125" name="Google Shape;6125;p8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8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8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8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8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0" name="Google Shape;6130;p89"/>
          <p:cNvGrpSpPr/>
          <p:nvPr/>
        </p:nvGrpSpPr>
        <p:grpSpPr>
          <a:xfrm>
            <a:off x="5212172" y="3636550"/>
            <a:ext cx="2092192" cy="788020"/>
            <a:chOff x="3820100" y="3023049"/>
            <a:chExt cx="1303926" cy="491162"/>
          </a:xfrm>
        </p:grpSpPr>
        <p:grpSp>
          <p:nvGrpSpPr>
            <p:cNvPr id="6131" name="Google Shape;6131;p89"/>
            <p:cNvGrpSpPr/>
            <p:nvPr/>
          </p:nvGrpSpPr>
          <p:grpSpPr>
            <a:xfrm>
              <a:off x="3820100" y="3023072"/>
              <a:ext cx="1303926" cy="491139"/>
              <a:chOff x="3820100" y="3023072"/>
              <a:chExt cx="1303926" cy="491139"/>
            </a:xfrm>
          </p:grpSpPr>
          <p:sp>
            <p:nvSpPr>
              <p:cNvPr id="6132" name="Google Shape;6132;p8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8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4" name="Google Shape;6134;p89"/>
            <p:cNvGrpSpPr/>
            <p:nvPr/>
          </p:nvGrpSpPr>
          <p:grpSpPr>
            <a:xfrm>
              <a:off x="4132439" y="3023645"/>
              <a:ext cx="393633" cy="177096"/>
              <a:chOff x="4132439" y="3023645"/>
              <a:chExt cx="393633" cy="177096"/>
            </a:xfrm>
          </p:grpSpPr>
          <p:sp>
            <p:nvSpPr>
              <p:cNvPr id="6135" name="Google Shape;6135;p8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8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37" name="Google Shape;6137;p89"/>
            <p:cNvGrpSpPr/>
            <p:nvPr/>
          </p:nvGrpSpPr>
          <p:grpSpPr>
            <a:xfrm>
              <a:off x="3921811" y="3023049"/>
              <a:ext cx="1002397" cy="388943"/>
              <a:chOff x="3921811" y="3023049"/>
              <a:chExt cx="1002397" cy="388943"/>
            </a:xfrm>
          </p:grpSpPr>
          <p:sp>
            <p:nvSpPr>
              <p:cNvPr id="6138" name="Google Shape;6138;p8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8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40" name="Google Shape;6140;p89"/>
            <p:cNvGrpSpPr/>
            <p:nvPr/>
          </p:nvGrpSpPr>
          <p:grpSpPr>
            <a:xfrm>
              <a:off x="4023645" y="3023049"/>
              <a:ext cx="683032" cy="286722"/>
              <a:chOff x="4023645" y="3023049"/>
              <a:chExt cx="683032" cy="286722"/>
            </a:xfrm>
          </p:grpSpPr>
          <p:sp>
            <p:nvSpPr>
              <p:cNvPr id="6141" name="Google Shape;6141;p8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8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43" name="Google Shape;6143;p89"/>
          <p:cNvGrpSpPr/>
          <p:nvPr/>
        </p:nvGrpSpPr>
        <p:grpSpPr>
          <a:xfrm>
            <a:off x="2055001" y="2472345"/>
            <a:ext cx="951363" cy="917367"/>
            <a:chOff x="1706078" y="2092648"/>
            <a:chExt cx="660913" cy="637296"/>
          </a:xfrm>
        </p:grpSpPr>
        <p:sp>
          <p:nvSpPr>
            <p:cNvPr id="6144" name="Google Shape;6144;p8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145" name="Google Shape;6145;p89"/>
            <p:cNvGrpSpPr/>
            <p:nvPr/>
          </p:nvGrpSpPr>
          <p:grpSpPr>
            <a:xfrm>
              <a:off x="1706078" y="2092648"/>
              <a:ext cx="660913" cy="575241"/>
              <a:chOff x="1706078" y="2092648"/>
              <a:chExt cx="660913" cy="575241"/>
            </a:xfrm>
          </p:grpSpPr>
          <p:sp>
            <p:nvSpPr>
              <p:cNvPr id="6146" name="Google Shape;6146;p8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8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8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149" name="Google Shape;6149;p89"/>
          <p:cNvGrpSpPr/>
          <p:nvPr/>
        </p:nvGrpSpPr>
        <p:grpSpPr>
          <a:xfrm>
            <a:off x="8404146" y="1295741"/>
            <a:ext cx="1756612" cy="912224"/>
            <a:chOff x="238125" y="999450"/>
            <a:chExt cx="7140700" cy="3708225"/>
          </a:xfrm>
        </p:grpSpPr>
        <p:sp>
          <p:nvSpPr>
            <p:cNvPr id="6150" name="Google Shape;6150;p8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8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8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8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8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8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8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8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8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162"/>
        <p:cNvGrpSpPr/>
        <p:nvPr/>
      </p:nvGrpSpPr>
      <p:grpSpPr>
        <a:xfrm>
          <a:off x="0" y="0"/>
          <a:ext cx="0" cy="0"/>
          <a:chOff x="0" y="0"/>
          <a:chExt cx="0" cy="0"/>
        </a:xfrm>
      </p:grpSpPr>
      <p:grpSp>
        <p:nvGrpSpPr>
          <p:cNvPr id="6163" name="Google Shape;6163;p90"/>
          <p:cNvGrpSpPr/>
          <p:nvPr/>
        </p:nvGrpSpPr>
        <p:grpSpPr>
          <a:xfrm>
            <a:off x="956037" y="1290163"/>
            <a:ext cx="2181489" cy="2034859"/>
            <a:chOff x="729238" y="1179665"/>
            <a:chExt cx="1636117" cy="1526144"/>
          </a:xfrm>
        </p:grpSpPr>
        <p:grpSp>
          <p:nvGrpSpPr>
            <p:cNvPr id="6164" name="Google Shape;6164;p90"/>
            <p:cNvGrpSpPr/>
            <p:nvPr/>
          </p:nvGrpSpPr>
          <p:grpSpPr>
            <a:xfrm>
              <a:off x="729238" y="1179665"/>
              <a:ext cx="80700" cy="1526144"/>
              <a:chOff x="729238" y="1179665"/>
              <a:chExt cx="80700" cy="1526144"/>
            </a:xfrm>
          </p:grpSpPr>
          <p:sp>
            <p:nvSpPr>
              <p:cNvPr id="6165" name="Google Shape;6165;p90"/>
              <p:cNvSpPr/>
              <p:nvPr/>
            </p:nvSpPr>
            <p:spPr>
              <a:xfrm>
                <a:off x="72923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90"/>
              <p:cNvSpPr/>
              <p:nvPr/>
            </p:nvSpPr>
            <p:spPr>
              <a:xfrm>
                <a:off x="72923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90"/>
              <p:cNvSpPr/>
              <p:nvPr/>
            </p:nvSpPr>
            <p:spPr>
              <a:xfrm>
                <a:off x="72923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90"/>
              <p:cNvSpPr/>
              <p:nvPr/>
            </p:nvSpPr>
            <p:spPr>
              <a:xfrm>
                <a:off x="72923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90"/>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90"/>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90"/>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90"/>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90"/>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90"/>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75" name="Google Shape;6175;p90"/>
            <p:cNvGrpSpPr/>
            <p:nvPr/>
          </p:nvGrpSpPr>
          <p:grpSpPr>
            <a:xfrm>
              <a:off x="903098" y="1179665"/>
              <a:ext cx="80700" cy="1526144"/>
              <a:chOff x="903098" y="1179665"/>
              <a:chExt cx="80700" cy="1526144"/>
            </a:xfrm>
          </p:grpSpPr>
          <p:sp>
            <p:nvSpPr>
              <p:cNvPr id="6176" name="Google Shape;6176;p90"/>
              <p:cNvSpPr/>
              <p:nvPr/>
            </p:nvSpPr>
            <p:spPr>
              <a:xfrm>
                <a:off x="90309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90"/>
              <p:cNvSpPr/>
              <p:nvPr/>
            </p:nvSpPr>
            <p:spPr>
              <a:xfrm>
                <a:off x="90309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90"/>
              <p:cNvSpPr/>
              <p:nvPr/>
            </p:nvSpPr>
            <p:spPr>
              <a:xfrm>
                <a:off x="90309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90"/>
              <p:cNvSpPr/>
              <p:nvPr/>
            </p:nvSpPr>
            <p:spPr>
              <a:xfrm>
                <a:off x="90309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90"/>
              <p:cNvSpPr/>
              <p:nvPr/>
            </p:nvSpPr>
            <p:spPr>
              <a:xfrm>
                <a:off x="90309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90"/>
              <p:cNvSpPr/>
              <p:nvPr/>
            </p:nvSpPr>
            <p:spPr>
              <a:xfrm>
                <a:off x="90309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90"/>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90"/>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90"/>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90"/>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86" name="Google Shape;6186;p90"/>
            <p:cNvGrpSpPr/>
            <p:nvPr/>
          </p:nvGrpSpPr>
          <p:grpSpPr>
            <a:xfrm>
              <a:off x="1076958" y="1179665"/>
              <a:ext cx="80700" cy="1526144"/>
              <a:chOff x="1076958" y="1179665"/>
              <a:chExt cx="80700" cy="1526144"/>
            </a:xfrm>
          </p:grpSpPr>
          <p:sp>
            <p:nvSpPr>
              <p:cNvPr id="6187" name="Google Shape;6187;p90"/>
              <p:cNvSpPr/>
              <p:nvPr/>
            </p:nvSpPr>
            <p:spPr>
              <a:xfrm>
                <a:off x="1076958"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90"/>
              <p:cNvSpPr/>
              <p:nvPr/>
            </p:nvSpPr>
            <p:spPr>
              <a:xfrm>
                <a:off x="1076958"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90"/>
              <p:cNvSpPr/>
              <p:nvPr/>
            </p:nvSpPr>
            <p:spPr>
              <a:xfrm>
                <a:off x="1076958"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90"/>
              <p:cNvSpPr/>
              <p:nvPr/>
            </p:nvSpPr>
            <p:spPr>
              <a:xfrm>
                <a:off x="1076958"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90"/>
              <p:cNvSpPr/>
              <p:nvPr/>
            </p:nvSpPr>
            <p:spPr>
              <a:xfrm>
                <a:off x="1076958"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90"/>
              <p:cNvSpPr/>
              <p:nvPr/>
            </p:nvSpPr>
            <p:spPr>
              <a:xfrm>
                <a:off x="1076958"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90"/>
              <p:cNvSpPr/>
              <p:nvPr/>
            </p:nvSpPr>
            <p:spPr>
              <a:xfrm>
                <a:off x="1076958"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90"/>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90"/>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90"/>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97" name="Google Shape;6197;p90"/>
            <p:cNvGrpSpPr/>
            <p:nvPr/>
          </p:nvGrpSpPr>
          <p:grpSpPr>
            <a:xfrm>
              <a:off x="1247707" y="1179665"/>
              <a:ext cx="80700" cy="1526144"/>
              <a:chOff x="1247707" y="1179665"/>
              <a:chExt cx="80700" cy="1526144"/>
            </a:xfrm>
          </p:grpSpPr>
          <p:sp>
            <p:nvSpPr>
              <p:cNvPr id="6198" name="Google Shape;6198;p90"/>
              <p:cNvSpPr/>
              <p:nvPr/>
            </p:nvSpPr>
            <p:spPr>
              <a:xfrm>
                <a:off x="124770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90"/>
              <p:cNvSpPr/>
              <p:nvPr/>
            </p:nvSpPr>
            <p:spPr>
              <a:xfrm>
                <a:off x="124770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90"/>
              <p:cNvSpPr/>
              <p:nvPr/>
            </p:nvSpPr>
            <p:spPr>
              <a:xfrm>
                <a:off x="124770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90"/>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90"/>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90"/>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90"/>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90"/>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90"/>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90"/>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08" name="Google Shape;6208;p90"/>
            <p:cNvGrpSpPr/>
            <p:nvPr/>
          </p:nvGrpSpPr>
          <p:grpSpPr>
            <a:xfrm>
              <a:off x="1421567" y="1179665"/>
              <a:ext cx="80700" cy="1526144"/>
              <a:chOff x="1421567" y="1179665"/>
              <a:chExt cx="80700" cy="1526144"/>
            </a:xfrm>
          </p:grpSpPr>
          <p:sp>
            <p:nvSpPr>
              <p:cNvPr id="6209" name="Google Shape;6209;p90"/>
              <p:cNvSpPr/>
              <p:nvPr/>
            </p:nvSpPr>
            <p:spPr>
              <a:xfrm>
                <a:off x="142156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90"/>
              <p:cNvSpPr/>
              <p:nvPr/>
            </p:nvSpPr>
            <p:spPr>
              <a:xfrm>
                <a:off x="142156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90"/>
              <p:cNvSpPr/>
              <p:nvPr/>
            </p:nvSpPr>
            <p:spPr>
              <a:xfrm>
                <a:off x="142156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90"/>
              <p:cNvSpPr/>
              <p:nvPr/>
            </p:nvSpPr>
            <p:spPr>
              <a:xfrm>
                <a:off x="142156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90"/>
              <p:cNvSpPr/>
              <p:nvPr/>
            </p:nvSpPr>
            <p:spPr>
              <a:xfrm>
                <a:off x="142156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90"/>
              <p:cNvSpPr/>
              <p:nvPr/>
            </p:nvSpPr>
            <p:spPr>
              <a:xfrm>
                <a:off x="142156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90"/>
              <p:cNvSpPr/>
              <p:nvPr/>
            </p:nvSpPr>
            <p:spPr>
              <a:xfrm>
                <a:off x="142156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90"/>
              <p:cNvSpPr/>
              <p:nvPr/>
            </p:nvSpPr>
            <p:spPr>
              <a:xfrm>
                <a:off x="142156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90"/>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90"/>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19" name="Google Shape;6219;p90"/>
            <p:cNvGrpSpPr/>
            <p:nvPr/>
          </p:nvGrpSpPr>
          <p:grpSpPr>
            <a:xfrm>
              <a:off x="1592327" y="1179665"/>
              <a:ext cx="80700" cy="1526144"/>
              <a:chOff x="1592327" y="1179665"/>
              <a:chExt cx="80700" cy="1526144"/>
            </a:xfrm>
          </p:grpSpPr>
          <p:sp>
            <p:nvSpPr>
              <p:cNvPr id="6220" name="Google Shape;6220;p90"/>
              <p:cNvSpPr/>
              <p:nvPr/>
            </p:nvSpPr>
            <p:spPr>
              <a:xfrm>
                <a:off x="159232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90"/>
              <p:cNvSpPr/>
              <p:nvPr/>
            </p:nvSpPr>
            <p:spPr>
              <a:xfrm>
                <a:off x="159232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90"/>
              <p:cNvSpPr/>
              <p:nvPr/>
            </p:nvSpPr>
            <p:spPr>
              <a:xfrm>
                <a:off x="159232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90"/>
              <p:cNvSpPr/>
              <p:nvPr/>
            </p:nvSpPr>
            <p:spPr>
              <a:xfrm>
                <a:off x="159232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90"/>
              <p:cNvSpPr/>
              <p:nvPr/>
            </p:nvSpPr>
            <p:spPr>
              <a:xfrm>
                <a:off x="159232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90"/>
              <p:cNvSpPr/>
              <p:nvPr/>
            </p:nvSpPr>
            <p:spPr>
              <a:xfrm>
                <a:off x="159232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90"/>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90"/>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90"/>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90"/>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30" name="Google Shape;6230;p90"/>
            <p:cNvGrpSpPr/>
            <p:nvPr/>
          </p:nvGrpSpPr>
          <p:grpSpPr>
            <a:xfrm>
              <a:off x="1766187" y="1179665"/>
              <a:ext cx="80700" cy="1526144"/>
              <a:chOff x="1766187" y="1179665"/>
              <a:chExt cx="80700" cy="1526144"/>
            </a:xfrm>
          </p:grpSpPr>
          <p:sp>
            <p:nvSpPr>
              <p:cNvPr id="6231" name="Google Shape;6231;p90"/>
              <p:cNvSpPr/>
              <p:nvPr/>
            </p:nvSpPr>
            <p:spPr>
              <a:xfrm>
                <a:off x="1766187"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90"/>
              <p:cNvSpPr/>
              <p:nvPr/>
            </p:nvSpPr>
            <p:spPr>
              <a:xfrm>
                <a:off x="1766187"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90"/>
              <p:cNvSpPr/>
              <p:nvPr/>
            </p:nvSpPr>
            <p:spPr>
              <a:xfrm>
                <a:off x="1766187"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90"/>
              <p:cNvSpPr/>
              <p:nvPr/>
            </p:nvSpPr>
            <p:spPr>
              <a:xfrm>
                <a:off x="1766187"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90"/>
              <p:cNvSpPr/>
              <p:nvPr/>
            </p:nvSpPr>
            <p:spPr>
              <a:xfrm>
                <a:off x="1766187"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90"/>
              <p:cNvSpPr/>
              <p:nvPr/>
            </p:nvSpPr>
            <p:spPr>
              <a:xfrm>
                <a:off x="1766187"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90"/>
              <p:cNvSpPr/>
              <p:nvPr/>
            </p:nvSpPr>
            <p:spPr>
              <a:xfrm>
                <a:off x="1766187" y="214302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90"/>
              <p:cNvSpPr/>
              <p:nvPr/>
            </p:nvSpPr>
            <p:spPr>
              <a:xfrm>
                <a:off x="1766187" y="2303717"/>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90"/>
              <p:cNvSpPr/>
              <p:nvPr/>
            </p:nvSpPr>
            <p:spPr>
              <a:xfrm>
                <a:off x="1766187" y="2464413"/>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90"/>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41" name="Google Shape;6241;p90"/>
            <p:cNvGrpSpPr/>
            <p:nvPr/>
          </p:nvGrpSpPr>
          <p:grpSpPr>
            <a:xfrm>
              <a:off x="1936935" y="1179665"/>
              <a:ext cx="80700" cy="1526144"/>
              <a:chOff x="1936935" y="1179665"/>
              <a:chExt cx="80700" cy="1526144"/>
            </a:xfrm>
          </p:grpSpPr>
          <p:sp>
            <p:nvSpPr>
              <p:cNvPr id="6242" name="Google Shape;6242;p90"/>
              <p:cNvSpPr/>
              <p:nvPr/>
            </p:nvSpPr>
            <p:spPr>
              <a:xfrm>
                <a:off x="193693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90"/>
              <p:cNvSpPr/>
              <p:nvPr/>
            </p:nvSpPr>
            <p:spPr>
              <a:xfrm>
                <a:off x="193693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90"/>
              <p:cNvSpPr/>
              <p:nvPr/>
            </p:nvSpPr>
            <p:spPr>
              <a:xfrm>
                <a:off x="193693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90"/>
              <p:cNvSpPr/>
              <p:nvPr/>
            </p:nvSpPr>
            <p:spPr>
              <a:xfrm>
                <a:off x="193693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90"/>
              <p:cNvSpPr/>
              <p:nvPr/>
            </p:nvSpPr>
            <p:spPr>
              <a:xfrm>
                <a:off x="193693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90"/>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90"/>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90"/>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90"/>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90"/>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52" name="Google Shape;6252;p90"/>
            <p:cNvGrpSpPr/>
            <p:nvPr/>
          </p:nvGrpSpPr>
          <p:grpSpPr>
            <a:xfrm>
              <a:off x="2110795" y="1179665"/>
              <a:ext cx="80700" cy="1526144"/>
              <a:chOff x="2110795" y="1179665"/>
              <a:chExt cx="80700" cy="1526144"/>
            </a:xfrm>
          </p:grpSpPr>
          <p:sp>
            <p:nvSpPr>
              <p:cNvPr id="6253" name="Google Shape;6253;p90"/>
              <p:cNvSpPr/>
              <p:nvPr/>
            </p:nvSpPr>
            <p:spPr>
              <a:xfrm>
                <a:off x="211079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90"/>
              <p:cNvSpPr/>
              <p:nvPr/>
            </p:nvSpPr>
            <p:spPr>
              <a:xfrm>
                <a:off x="211079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90"/>
              <p:cNvSpPr/>
              <p:nvPr/>
            </p:nvSpPr>
            <p:spPr>
              <a:xfrm>
                <a:off x="211079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90"/>
              <p:cNvSpPr/>
              <p:nvPr/>
            </p:nvSpPr>
            <p:spPr>
              <a:xfrm>
                <a:off x="211079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90"/>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90"/>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90"/>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90"/>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90"/>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90"/>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63" name="Google Shape;6263;p90"/>
            <p:cNvGrpSpPr/>
            <p:nvPr/>
          </p:nvGrpSpPr>
          <p:grpSpPr>
            <a:xfrm>
              <a:off x="2284655" y="1179665"/>
              <a:ext cx="80700" cy="1526144"/>
              <a:chOff x="2284655" y="1179665"/>
              <a:chExt cx="80700" cy="1526144"/>
            </a:xfrm>
          </p:grpSpPr>
          <p:sp>
            <p:nvSpPr>
              <p:cNvPr id="6264" name="Google Shape;6264;p90"/>
              <p:cNvSpPr/>
              <p:nvPr/>
            </p:nvSpPr>
            <p:spPr>
              <a:xfrm>
                <a:off x="2284655" y="1179665"/>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90"/>
              <p:cNvSpPr/>
              <p:nvPr/>
            </p:nvSpPr>
            <p:spPr>
              <a:xfrm>
                <a:off x="2284655" y="134036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90"/>
              <p:cNvSpPr/>
              <p:nvPr/>
            </p:nvSpPr>
            <p:spPr>
              <a:xfrm>
                <a:off x="2284655" y="150105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90"/>
              <p:cNvSpPr/>
              <p:nvPr/>
            </p:nvSpPr>
            <p:spPr>
              <a:xfrm>
                <a:off x="2284655" y="1661752"/>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90"/>
              <p:cNvSpPr/>
              <p:nvPr/>
            </p:nvSpPr>
            <p:spPr>
              <a:xfrm>
                <a:off x="2284655" y="1821630"/>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90"/>
              <p:cNvSpPr/>
              <p:nvPr/>
            </p:nvSpPr>
            <p:spPr>
              <a:xfrm>
                <a:off x="2284655" y="1982326"/>
                <a:ext cx="80700" cy="807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90"/>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90"/>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90"/>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90"/>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274" name="Google Shape;6274;p90"/>
          <p:cNvGrpSpPr/>
          <p:nvPr/>
        </p:nvGrpSpPr>
        <p:grpSpPr>
          <a:xfrm>
            <a:off x="3482258" y="1315681"/>
            <a:ext cx="1818997" cy="1469511"/>
            <a:chOff x="2623904" y="1198803"/>
            <a:chExt cx="1364248" cy="1102133"/>
          </a:xfrm>
        </p:grpSpPr>
        <p:grpSp>
          <p:nvGrpSpPr>
            <p:cNvPr id="6275" name="Google Shape;6275;p90"/>
            <p:cNvGrpSpPr/>
            <p:nvPr/>
          </p:nvGrpSpPr>
          <p:grpSpPr>
            <a:xfrm>
              <a:off x="2623907" y="1198803"/>
              <a:ext cx="1364245" cy="273000"/>
              <a:chOff x="2623907" y="1198803"/>
              <a:chExt cx="1364245" cy="273000"/>
            </a:xfrm>
          </p:grpSpPr>
          <p:sp>
            <p:nvSpPr>
              <p:cNvPr id="6276" name="Google Shape;6276;p90"/>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90"/>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90"/>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90"/>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90"/>
              <p:cNvSpPr/>
              <p:nvPr/>
            </p:nvSpPr>
            <p:spPr>
              <a:xfrm>
                <a:off x="3715152" y="1198803"/>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81" name="Google Shape;6281;p90"/>
            <p:cNvGrpSpPr/>
            <p:nvPr/>
          </p:nvGrpSpPr>
          <p:grpSpPr>
            <a:xfrm>
              <a:off x="2623904" y="1476964"/>
              <a:ext cx="1364245" cy="273000"/>
              <a:chOff x="2623904" y="1476964"/>
              <a:chExt cx="1364245" cy="273000"/>
            </a:xfrm>
          </p:grpSpPr>
          <p:sp>
            <p:nvSpPr>
              <p:cNvPr id="6282" name="Google Shape;6282;p90"/>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90"/>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90"/>
              <p:cNvSpPr/>
              <p:nvPr/>
            </p:nvSpPr>
            <p:spPr>
              <a:xfrm>
                <a:off x="3169527"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90"/>
              <p:cNvSpPr/>
              <p:nvPr/>
            </p:nvSpPr>
            <p:spPr>
              <a:xfrm>
                <a:off x="3442338"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90"/>
              <p:cNvSpPr/>
              <p:nvPr/>
            </p:nvSpPr>
            <p:spPr>
              <a:xfrm>
                <a:off x="3715149" y="1476964"/>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87" name="Google Shape;6287;p90"/>
            <p:cNvGrpSpPr/>
            <p:nvPr/>
          </p:nvGrpSpPr>
          <p:grpSpPr>
            <a:xfrm>
              <a:off x="2623907" y="1749775"/>
              <a:ext cx="1364245" cy="273000"/>
              <a:chOff x="2623907" y="1749775"/>
              <a:chExt cx="1364245" cy="273000"/>
            </a:xfrm>
          </p:grpSpPr>
          <p:sp>
            <p:nvSpPr>
              <p:cNvPr id="6288" name="Google Shape;6288;p90"/>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90"/>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90"/>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90"/>
              <p:cNvSpPr/>
              <p:nvPr/>
            </p:nvSpPr>
            <p:spPr>
              <a:xfrm>
                <a:off x="3442341"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90"/>
              <p:cNvSpPr/>
              <p:nvPr/>
            </p:nvSpPr>
            <p:spPr>
              <a:xfrm>
                <a:off x="3715152" y="1749775"/>
                <a:ext cx="273000" cy="273000"/>
              </a:xfrm>
              <a:prstGeom prst="diamond">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93" name="Google Shape;6293;p90"/>
            <p:cNvGrpSpPr/>
            <p:nvPr/>
          </p:nvGrpSpPr>
          <p:grpSpPr>
            <a:xfrm>
              <a:off x="2623904" y="2027936"/>
              <a:ext cx="1364245" cy="273000"/>
              <a:chOff x="2623904" y="2027936"/>
              <a:chExt cx="1364245" cy="273000"/>
            </a:xfrm>
          </p:grpSpPr>
          <p:sp>
            <p:nvSpPr>
              <p:cNvPr id="6294" name="Google Shape;6294;p90"/>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90"/>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90"/>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90"/>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90"/>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299" name="Google Shape;6299;p90"/>
          <p:cNvGrpSpPr/>
          <p:nvPr/>
        </p:nvGrpSpPr>
        <p:grpSpPr>
          <a:xfrm>
            <a:off x="3468206" y="3261111"/>
            <a:ext cx="1850055" cy="212165"/>
            <a:chOff x="3200660" y="2180272"/>
            <a:chExt cx="2563824" cy="378237"/>
          </a:xfrm>
        </p:grpSpPr>
        <p:sp>
          <p:nvSpPr>
            <p:cNvPr id="6300" name="Google Shape;6300;p9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9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9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9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9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9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9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9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9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9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9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9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9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9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9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9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9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9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18" name="Google Shape;6318;p90"/>
          <p:cNvGrpSpPr/>
          <p:nvPr/>
        </p:nvGrpSpPr>
        <p:grpSpPr>
          <a:xfrm>
            <a:off x="3463572" y="3631464"/>
            <a:ext cx="1854003" cy="212833"/>
            <a:chOff x="3530150" y="2790075"/>
            <a:chExt cx="1962600" cy="225300"/>
          </a:xfrm>
        </p:grpSpPr>
        <p:sp>
          <p:nvSpPr>
            <p:cNvPr id="6319" name="Google Shape;6319;p90"/>
            <p:cNvSpPr/>
            <p:nvPr/>
          </p:nvSpPr>
          <p:spPr>
            <a:xfrm>
              <a:off x="3530150" y="2790075"/>
              <a:ext cx="1962600" cy="225300"/>
            </a:xfrm>
            <a:prstGeom prst="rec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90"/>
            <p:cNvSpPr/>
            <p:nvPr/>
          </p:nvSpPr>
          <p:spPr>
            <a:xfrm>
              <a:off x="3530150" y="2790075"/>
              <a:ext cx="1110000" cy="2253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1" name="Google Shape;6321;p90"/>
          <p:cNvGrpSpPr/>
          <p:nvPr/>
        </p:nvGrpSpPr>
        <p:grpSpPr>
          <a:xfrm>
            <a:off x="3463649" y="4002483"/>
            <a:ext cx="1882172" cy="205567"/>
            <a:chOff x="3558802" y="4011244"/>
            <a:chExt cx="1866000" cy="111600"/>
          </a:xfrm>
        </p:grpSpPr>
        <p:sp>
          <p:nvSpPr>
            <p:cNvPr id="6322" name="Google Shape;6322;p9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9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24" name="Google Shape;6324;p90"/>
          <p:cNvGrpSpPr/>
          <p:nvPr/>
        </p:nvGrpSpPr>
        <p:grpSpPr>
          <a:xfrm>
            <a:off x="3464033" y="2943244"/>
            <a:ext cx="1844671" cy="159681"/>
            <a:chOff x="3465975" y="2270258"/>
            <a:chExt cx="1986364" cy="171947"/>
          </a:xfrm>
        </p:grpSpPr>
        <p:sp>
          <p:nvSpPr>
            <p:cNvPr id="6325" name="Google Shape;6325;p9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9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90"/>
            <p:cNvSpPr/>
            <p:nvPr/>
          </p:nvSpPr>
          <p:spPr>
            <a:xfrm rot="-5400000">
              <a:off x="4243603"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90"/>
            <p:cNvSpPr/>
            <p:nvPr/>
          </p:nvSpPr>
          <p:spPr>
            <a:xfrm rot="-5400000">
              <a:off x="4502812"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90"/>
            <p:cNvSpPr/>
            <p:nvPr/>
          </p:nvSpPr>
          <p:spPr>
            <a:xfrm rot="-5400000">
              <a:off x="4762021" y="2270305"/>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9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90"/>
            <p:cNvSpPr/>
            <p:nvPr/>
          </p:nvSpPr>
          <p:spPr>
            <a:xfrm rot="-5400000">
              <a:off x="502123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90"/>
            <p:cNvSpPr/>
            <p:nvPr/>
          </p:nvSpPr>
          <p:spPr>
            <a:xfrm rot="-5400000">
              <a:off x="5280440" y="2270258"/>
              <a:ext cx="171900" cy="171900"/>
            </a:xfrm>
            <a:prstGeom prst="ellipse">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3" name="Google Shape;6333;p90"/>
          <p:cNvGrpSpPr/>
          <p:nvPr/>
        </p:nvGrpSpPr>
        <p:grpSpPr>
          <a:xfrm>
            <a:off x="3478709" y="4761607"/>
            <a:ext cx="1826041" cy="260613"/>
            <a:chOff x="723300" y="4253549"/>
            <a:chExt cx="2276482" cy="324900"/>
          </a:xfrm>
        </p:grpSpPr>
        <p:sp>
          <p:nvSpPr>
            <p:cNvPr id="6334" name="Google Shape;6334;p9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9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9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9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9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39" name="Google Shape;6339;p90"/>
          <p:cNvGrpSpPr/>
          <p:nvPr/>
        </p:nvGrpSpPr>
        <p:grpSpPr>
          <a:xfrm>
            <a:off x="3464789" y="4363262"/>
            <a:ext cx="1852088" cy="240159"/>
            <a:chOff x="705948" y="3788465"/>
            <a:chExt cx="2308953" cy="299400"/>
          </a:xfrm>
        </p:grpSpPr>
        <p:sp>
          <p:nvSpPr>
            <p:cNvPr id="6340" name="Google Shape;6340;p90"/>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90"/>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90"/>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90"/>
            <p:cNvSpPr/>
            <p:nvPr/>
          </p:nvSpPr>
          <p:spPr>
            <a:xfrm>
              <a:off x="2189639"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90"/>
            <p:cNvSpPr/>
            <p:nvPr/>
          </p:nvSpPr>
          <p:spPr>
            <a:xfrm>
              <a:off x="2679500" y="3788465"/>
              <a:ext cx="335400" cy="299400"/>
            </a:xfrm>
            <a:prstGeom prst="heart">
              <a:avLst/>
            </a:pr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45" name="Google Shape;6345;p90"/>
          <p:cNvGrpSpPr/>
          <p:nvPr/>
        </p:nvGrpSpPr>
        <p:grpSpPr>
          <a:xfrm>
            <a:off x="5594112" y="2501867"/>
            <a:ext cx="1911761" cy="255335"/>
            <a:chOff x="4273350" y="2088443"/>
            <a:chExt cx="1433821" cy="191501"/>
          </a:xfrm>
        </p:grpSpPr>
        <p:grpSp>
          <p:nvGrpSpPr>
            <p:cNvPr id="6346" name="Google Shape;6346;p90"/>
            <p:cNvGrpSpPr/>
            <p:nvPr/>
          </p:nvGrpSpPr>
          <p:grpSpPr>
            <a:xfrm>
              <a:off x="4273350" y="2088443"/>
              <a:ext cx="1433821" cy="0"/>
              <a:chOff x="5224975" y="2962250"/>
              <a:chExt cx="1544400" cy="0"/>
            </a:xfrm>
          </p:grpSpPr>
          <p:cxnSp>
            <p:nvCxnSpPr>
              <p:cNvPr id="6347" name="Google Shape;6347;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48" name="Google Shape;6348;p9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349" name="Google Shape;6349;p90"/>
            <p:cNvGrpSpPr/>
            <p:nvPr/>
          </p:nvGrpSpPr>
          <p:grpSpPr>
            <a:xfrm>
              <a:off x="4273350" y="2279944"/>
              <a:ext cx="1433821" cy="0"/>
              <a:chOff x="5224975" y="2962250"/>
              <a:chExt cx="1544400" cy="0"/>
            </a:xfrm>
          </p:grpSpPr>
          <p:cxnSp>
            <p:nvCxnSpPr>
              <p:cNvPr id="6350" name="Google Shape;6350;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351" name="Google Shape;6351;p9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352" name="Google Shape;6352;p90"/>
          <p:cNvGrpSpPr/>
          <p:nvPr/>
        </p:nvGrpSpPr>
        <p:grpSpPr>
          <a:xfrm>
            <a:off x="3528706" y="5180405"/>
            <a:ext cx="1739479" cy="392099"/>
            <a:chOff x="2658741" y="4097347"/>
            <a:chExt cx="1304609" cy="294074"/>
          </a:xfrm>
        </p:grpSpPr>
        <p:grpSp>
          <p:nvGrpSpPr>
            <p:cNvPr id="6353" name="Google Shape;6353;p90"/>
            <p:cNvGrpSpPr/>
            <p:nvPr/>
          </p:nvGrpSpPr>
          <p:grpSpPr>
            <a:xfrm>
              <a:off x="2658741" y="4097347"/>
              <a:ext cx="118572" cy="294074"/>
              <a:chOff x="3343310" y="4475555"/>
              <a:chExt cx="127717" cy="316753"/>
            </a:xfrm>
          </p:grpSpPr>
          <p:sp>
            <p:nvSpPr>
              <p:cNvPr id="6354" name="Google Shape;6354;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56" name="Google Shape;6356;p90"/>
            <p:cNvGrpSpPr/>
            <p:nvPr/>
          </p:nvGrpSpPr>
          <p:grpSpPr>
            <a:xfrm>
              <a:off x="3815519" y="4098388"/>
              <a:ext cx="147831" cy="291991"/>
              <a:chOff x="3527539" y="4476677"/>
              <a:chExt cx="159232" cy="314510"/>
            </a:xfrm>
          </p:grpSpPr>
          <p:sp>
            <p:nvSpPr>
              <p:cNvPr id="6357" name="Google Shape;6357;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59" name="Google Shape;6359;p90"/>
            <p:cNvGrpSpPr/>
            <p:nvPr/>
          </p:nvGrpSpPr>
          <p:grpSpPr>
            <a:xfrm>
              <a:off x="3511696" y="4098388"/>
              <a:ext cx="147831" cy="291991"/>
              <a:chOff x="3527539" y="4476677"/>
              <a:chExt cx="159232" cy="314510"/>
            </a:xfrm>
          </p:grpSpPr>
          <p:sp>
            <p:nvSpPr>
              <p:cNvPr id="6360" name="Google Shape;6360;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2" name="Google Shape;6362;p90"/>
            <p:cNvGrpSpPr/>
            <p:nvPr/>
          </p:nvGrpSpPr>
          <p:grpSpPr>
            <a:xfrm>
              <a:off x="3207874" y="4098388"/>
              <a:ext cx="147831" cy="291991"/>
              <a:chOff x="3527539" y="4476677"/>
              <a:chExt cx="159232" cy="314510"/>
            </a:xfrm>
          </p:grpSpPr>
          <p:sp>
            <p:nvSpPr>
              <p:cNvPr id="6363" name="Google Shape;6363;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5" name="Google Shape;6365;p90"/>
            <p:cNvGrpSpPr/>
            <p:nvPr/>
          </p:nvGrpSpPr>
          <p:grpSpPr>
            <a:xfrm>
              <a:off x="2933305" y="4097347"/>
              <a:ext cx="118572" cy="294074"/>
              <a:chOff x="3343310" y="4475555"/>
              <a:chExt cx="127717" cy="316753"/>
            </a:xfrm>
          </p:grpSpPr>
          <p:sp>
            <p:nvSpPr>
              <p:cNvPr id="6366" name="Google Shape;6366;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368" name="Google Shape;6368;p90"/>
          <p:cNvGrpSpPr/>
          <p:nvPr/>
        </p:nvGrpSpPr>
        <p:grpSpPr>
          <a:xfrm>
            <a:off x="5596185" y="1285332"/>
            <a:ext cx="1907615" cy="1001649"/>
            <a:chOff x="5159450" y="1919950"/>
            <a:chExt cx="1541050" cy="862500"/>
          </a:xfrm>
        </p:grpSpPr>
        <p:sp>
          <p:nvSpPr>
            <p:cNvPr id="6369" name="Google Shape;6369;p9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pPr defTabSz="1219170">
                <a:buClr>
                  <a:srgbClr val="000000"/>
                </a:buClr>
              </a:pPr>
              <a:endParaRPr lang="zh-CN" altLang="en-US" sz="1867" kern="0">
                <a:solidFill>
                  <a:srgbClr val="000000"/>
                </a:solidFill>
                <a:latin typeface="Arial"/>
                <a:cs typeface="Arial"/>
                <a:sym typeface="Arial"/>
              </a:endParaRPr>
            </a:p>
          </p:txBody>
        </p:sp>
        <p:grpSp>
          <p:nvGrpSpPr>
            <p:cNvPr id="6370" name="Google Shape;6370;p90"/>
            <p:cNvGrpSpPr/>
            <p:nvPr/>
          </p:nvGrpSpPr>
          <p:grpSpPr>
            <a:xfrm>
              <a:off x="5159450" y="1919950"/>
              <a:ext cx="1541050" cy="862500"/>
              <a:chOff x="5159450" y="1919950"/>
              <a:chExt cx="1541050" cy="862500"/>
            </a:xfrm>
          </p:grpSpPr>
          <p:cxnSp>
            <p:nvCxnSpPr>
              <p:cNvPr id="6371" name="Google Shape;6371;p9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372" name="Google Shape;6372;p9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373" name="Google Shape;6373;p90"/>
          <p:cNvGrpSpPr/>
          <p:nvPr/>
        </p:nvGrpSpPr>
        <p:grpSpPr>
          <a:xfrm>
            <a:off x="5660367" y="2970357"/>
            <a:ext cx="1779248" cy="1290552"/>
            <a:chOff x="4294923" y="2439811"/>
            <a:chExt cx="1334436" cy="967914"/>
          </a:xfrm>
        </p:grpSpPr>
        <p:grpSp>
          <p:nvGrpSpPr>
            <p:cNvPr id="6374" name="Google Shape;6374;p90"/>
            <p:cNvGrpSpPr/>
            <p:nvPr/>
          </p:nvGrpSpPr>
          <p:grpSpPr>
            <a:xfrm>
              <a:off x="4960455" y="2469658"/>
              <a:ext cx="668904" cy="885524"/>
              <a:chOff x="4960455" y="2469658"/>
              <a:chExt cx="668904" cy="885524"/>
            </a:xfrm>
          </p:grpSpPr>
          <p:sp>
            <p:nvSpPr>
              <p:cNvPr id="6375" name="Google Shape;6375;p9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9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9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9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9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9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1" name="Google Shape;6381;p90"/>
            <p:cNvGrpSpPr/>
            <p:nvPr/>
          </p:nvGrpSpPr>
          <p:grpSpPr>
            <a:xfrm>
              <a:off x="4294923" y="2469658"/>
              <a:ext cx="668951" cy="885524"/>
              <a:chOff x="4294923" y="2469658"/>
              <a:chExt cx="668951" cy="885524"/>
            </a:xfrm>
          </p:grpSpPr>
          <p:sp>
            <p:nvSpPr>
              <p:cNvPr id="6382" name="Google Shape;6382;p9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9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9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9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9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9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88" name="Google Shape;6388;p9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89" name="Google Shape;6389;p90"/>
          <p:cNvGrpSpPr/>
          <p:nvPr/>
        </p:nvGrpSpPr>
        <p:grpSpPr>
          <a:xfrm>
            <a:off x="5641971" y="4376285"/>
            <a:ext cx="1907932" cy="1196385"/>
            <a:chOff x="4351371" y="3547942"/>
            <a:chExt cx="1345130" cy="843475"/>
          </a:xfrm>
        </p:grpSpPr>
        <p:grpSp>
          <p:nvGrpSpPr>
            <p:cNvPr id="6390" name="Google Shape;6390;p90"/>
            <p:cNvGrpSpPr/>
            <p:nvPr/>
          </p:nvGrpSpPr>
          <p:grpSpPr>
            <a:xfrm>
              <a:off x="4351371" y="4209917"/>
              <a:ext cx="1345130" cy="181500"/>
              <a:chOff x="4351371" y="4209917"/>
              <a:chExt cx="1345130" cy="181500"/>
            </a:xfrm>
          </p:grpSpPr>
          <p:sp>
            <p:nvSpPr>
              <p:cNvPr id="6391" name="Google Shape;6391;p90"/>
              <p:cNvSpPr/>
              <p:nvPr/>
            </p:nvSpPr>
            <p:spPr>
              <a:xfrm rot="10800000">
                <a:off x="4351371" y="4209917"/>
                <a:ext cx="1281600" cy="181500"/>
              </a:xfrm>
              <a:prstGeom prst="rect">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2" name="Google Shape;6392;p9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393" name="Google Shape;6393;p90"/>
            <p:cNvGrpSpPr/>
            <p:nvPr/>
          </p:nvGrpSpPr>
          <p:grpSpPr>
            <a:xfrm>
              <a:off x="4403010" y="3985221"/>
              <a:ext cx="1109518" cy="181500"/>
              <a:chOff x="4403010" y="3985221"/>
              <a:chExt cx="1109518" cy="181500"/>
            </a:xfrm>
          </p:grpSpPr>
          <p:sp>
            <p:nvSpPr>
              <p:cNvPr id="6394" name="Google Shape;6394;p90"/>
              <p:cNvSpPr/>
              <p:nvPr/>
            </p:nvSpPr>
            <p:spPr>
              <a:xfrm rot="10800000">
                <a:off x="4471829" y="3985221"/>
                <a:ext cx="1040700" cy="181500"/>
              </a:xfrm>
              <a:prstGeom prst="rect">
                <a:avLst/>
              </a:pr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5" name="Google Shape;6395;p9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396" name="Google Shape;6396;p90"/>
            <p:cNvGrpSpPr/>
            <p:nvPr/>
          </p:nvGrpSpPr>
          <p:grpSpPr>
            <a:xfrm>
              <a:off x="4618704" y="3766582"/>
              <a:ext cx="807858" cy="181500"/>
              <a:chOff x="4618704" y="3766582"/>
              <a:chExt cx="807858" cy="181500"/>
            </a:xfrm>
          </p:grpSpPr>
          <p:sp>
            <p:nvSpPr>
              <p:cNvPr id="6397" name="Google Shape;6397;p90"/>
              <p:cNvSpPr/>
              <p:nvPr/>
            </p:nvSpPr>
            <p:spPr>
              <a:xfrm rot="10800000">
                <a:off x="4618704" y="3766582"/>
                <a:ext cx="747000" cy="181500"/>
              </a:xfrm>
              <a:prstGeom prst="rect">
                <a:avLst/>
              </a:pr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398" name="Google Shape;6398;p9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399" name="Google Shape;6399;p90"/>
            <p:cNvGrpSpPr/>
            <p:nvPr/>
          </p:nvGrpSpPr>
          <p:grpSpPr>
            <a:xfrm>
              <a:off x="4735238" y="3547942"/>
              <a:ext cx="462839" cy="181500"/>
              <a:chOff x="4735238" y="3547942"/>
              <a:chExt cx="462839" cy="181500"/>
            </a:xfrm>
          </p:grpSpPr>
          <p:sp>
            <p:nvSpPr>
              <p:cNvPr id="6400" name="Google Shape;6400;p90"/>
              <p:cNvSpPr/>
              <p:nvPr/>
            </p:nvSpPr>
            <p:spPr>
              <a:xfrm rot="10800000">
                <a:off x="4786477" y="3547942"/>
                <a:ext cx="411600" cy="181500"/>
              </a:xfrm>
              <a:prstGeom prst="rect">
                <a:avLst/>
              </a:pr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01" name="Google Shape;6401;p9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02" name="Google Shape;6402;p90"/>
          <p:cNvGrpSpPr/>
          <p:nvPr/>
        </p:nvGrpSpPr>
        <p:grpSpPr>
          <a:xfrm>
            <a:off x="9877116" y="2956717"/>
            <a:ext cx="1361273" cy="1238471"/>
            <a:chOff x="926675" y="238125"/>
            <a:chExt cx="5755100" cy="5232975"/>
          </a:xfrm>
        </p:grpSpPr>
        <p:sp>
          <p:nvSpPr>
            <p:cNvPr id="6403" name="Google Shape;6403;p9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9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9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9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07" name="Google Shape;6407;p90"/>
          <p:cNvGrpSpPr/>
          <p:nvPr/>
        </p:nvGrpSpPr>
        <p:grpSpPr>
          <a:xfrm>
            <a:off x="953613" y="3488363"/>
            <a:ext cx="2260499" cy="2081116"/>
            <a:chOff x="727421" y="2828315"/>
            <a:chExt cx="1695374" cy="1560837"/>
          </a:xfrm>
        </p:grpSpPr>
        <p:grpSp>
          <p:nvGrpSpPr>
            <p:cNvPr id="6408" name="Google Shape;6408;p90"/>
            <p:cNvGrpSpPr/>
            <p:nvPr/>
          </p:nvGrpSpPr>
          <p:grpSpPr>
            <a:xfrm>
              <a:off x="727421" y="2828315"/>
              <a:ext cx="1695374" cy="1560837"/>
              <a:chOff x="734799" y="2782450"/>
              <a:chExt cx="1571100" cy="1577400"/>
            </a:xfrm>
          </p:grpSpPr>
          <p:cxnSp>
            <p:nvCxnSpPr>
              <p:cNvPr id="6409" name="Google Shape;6409;p9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410" name="Google Shape;6410;p9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411" name="Google Shape;6411;p90"/>
            <p:cNvGrpSpPr/>
            <p:nvPr/>
          </p:nvGrpSpPr>
          <p:grpSpPr>
            <a:xfrm>
              <a:off x="819108" y="2882501"/>
              <a:ext cx="1556791" cy="1426186"/>
              <a:chOff x="819108" y="2882501"/>
              <a:chExt cx="1556791" cy="1426186"/>
            </a:xfrm>
          </p:grpSpPr>
          <p:grpSp>
            <p:nvGrpSpPr>
              <p:cNvPr id="6412" name="Google Shape;6412;p90"/>
              <p:cNvGrpSpPr/>
              <p:nvPr/>
            </p:nvGrpSpPr>
            <p:grpSpPr>
              <a:xfrm>
                <a:off x="819108" y="2882501"/>
                <a:ext cx="103104" cy="1426186"/>
                <a:chOff x="4674013" y="3100904"/>
                <a:chExt cx="122758" cy="1698043"/>
              </a:xfrm>
            </p:grpSpPr>
            <p:sp>
              <p:nvSpPr>
                <p:cNvPr id="6413" name="Google Shape;6413;p9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9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9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9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9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9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9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0" name="Google Shape;6420;p90"/>
              <p:cNvGrpSpPr/>
              <p:nvPr/>
            </p:nvGrpSpPr>
            <p:grpSpPr>
              <a:xfrm>
                <a:off x="1062475" y="2882501"/>
                <a:ext cx="103104" cy="1426186"/>
                <a:chOff x="4940438" y="3100904"/>
                <a:chExt cx="122758" cy="1698043"/>
              </a:xfrm>
            </p:grpSpPr>
            <p:sp>
              <p:nvSpPr>
                <p:cNvPr id="6421" name="Google Shape;6421;p9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9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9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9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9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9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9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8" name="Google Shape;6428;p90"/>
              <p:cNvGrpSpPr/>
              <p:nvPr/>
            </p:nvGrpSpPr>
            <p:grpSpPr>
              <a:xfrm>
                <a:off x="1299324" y="2882501"/>
                <a:ext cx="103104" cy="1426186"/>
                <a:chOff x="5206863" y="3100904"/>
                <a:chExt cx="122758" cy="1698043"/>
              </a:xfrm>
            </p:grpSpPr>
            <p:sp>
              <p:nvSpPr>
                <p:cNvPr id="6429" name="Google Shape;6429;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36" name="Google Shape;6436;p90"/>
              <p:cNvGrpSpPr/>
              <p:nvPr/>
            </p:nvGrpSpPr>
            <p:grpSpPr>
              <a:xfrm>
                <a:off x="1786057" y="2882501"/>
                <a:ext cx="103104" cy="1426186"/>
                <a:chOff x="6006138" y="3143629"/>
                <a:chExt cx="122758" cy="1698043"/>
              </a:xfrm>
            </p:grpSpPr>
            <p:sp>
              <p:nvSpPr>
                <p:cNvPr id="6437" name="Google Shape;6437;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4" name="Google Shape;6444;p90"/>
              <p:cNvGrpSpPr/>
              <p:nvPr/>
            </p:nvGrpSpPr>
            <p:grpSpPr>
              <a:xfrm>
                <a:off x="2029422" y="2882501"/>
                <a:ext cx="103104" cy="1426186"/>
                <a:chOff x="6805413" y="3100904"/>
                <a:chExt cx="122758" cy="1698043"/>
              </a:xfrm>
            </p:grpSpPr>
            <p:sp>
              <p:nvSpPr>
                <p:cNvPr id="6445" name="Google Shape;6445;p9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9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9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9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9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9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9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52" name="Google Shape;6452;p90"/>
              <p:cNvGrpSpPr/>
              <p:nvPr/>
            </p:nvGrpSpPr>
            <p:grpSpPr>
              <a:xfrm>
                <a:off x="2272795" y="2882501"/>
                <a:ext cx="103104" cy="1426186"/>
                <a:chOff x="5206863" y="3100904"/>
                <a:chExt cx="122758" cy="1698043"/>
              </a:xfrm>
            </p:grpSpPr>
            <p:sp>
              <p:nvSpPr>
                <p:cNvPr id="6453" name="Google Shape;6453;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0" name="Google Shape;6460;p90"/>
              <p:cNvGrpSpPr/>
              <p:nvPr/>
            </p:nvGrpSpPr>
            <p:grpSpPr>
              <a:xfrm>
                <a:off x="1542694" y="2882501"/>
                <a:ext cx="103104" cy="1426186"/>
                <a:chOff x="6006138" y="3143629"/>
                <a:chExt cx="122758" cy="1698043"/>
              </a:xfrm>
            </p:grpSpPr>
            <p:sp>
              <p:nvSpPr>
                <p:cNvPr id="6461" name="Google Shape;6461;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grpSp>
        <p:nvGrpSpPr>
          <p:cNvPr id="6468" name="Google Shape;6468;p90"/>
          <p:cNvGrpSpPr/>
          <p:nvPr/>
        </p:nvGrpSpPr>
        <p:grpSpPr>
          <a:xfrm>
            <a:off x="7561680" y="4407993"/>
            <a:ext cx="3666603" cy="1160903"/>
            <a:chOff x="238125" y="1725700"/>
            <a:chExt cx="7139025" cy="2260325"/>
          </a:xfrm>
        </p:grpSpPr>
        <p:sp>
          <p:nvSpPr>
            <p:cNvPr id="6469" name="Google Shape;6469;p9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9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9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9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9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9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9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9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9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9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79" name="Google Shape;6479;p90"/>
          <p:cNvGrpSpPr/>
          <p:nvPr/>
        </p:nvGrpSpPr>
        <p:grpSpPr>
          <a:xfrm>
            <a:off x="7921899" y="2996988"/>
            <a:ext cx="1473936" cy="1222329"/>
            <a:chOff x="5249100" y="1210600"/>
            <a:chExt cx="3502700" cy="2904775"/>
          </a:xfrm>
        </p:grpSpPr>
        <p:sp>
          <p:nvSpPr>
            <p:cNvPr id="6480" name="Google Shape;6480;p9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9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9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9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84" name="Google Shape;6484;p9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485" name="Google Shape;6485;p9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486" name="Google Shape;6486;p9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487" name="Google Shape;6487;p9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488" name="Google Shape;6488;p9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9" name="Google Shape;6489;p90"/>
          <p:cNvGrpSpPr/>
          <p:nvPr/>
        </p:nvGrpSpPr>
        <p:grpSpPr>
          <a:xfrm>
            <a:off x="9498630" y="1289544"/>
            <a:ext cx="1739533" cy="1499808"/>
            <a:chOff x="7287122" y="1165658"/>
            <a:chExt cx="1219413" cy="1051365"/>
          </a:xfrm>
        </p:grpSpPr>
        <p:grpSp>
          <p:nvGrpSpPr>
            <p:cNvPr id="6490" name="Google Shape;6490;p90"/>
            <p:cNvGrpSpPr/>
            <p:nvPr/>
          </p:nvGrpSpPr>
          <p:grpSpPr>
            <a:xfrm>
              <a:off x="7287122" y="1969723"/>
              <a:ext cx="1219413" cy="247300"/>
              <a:chOff x="7287122" y="1969723"/>
              <a:chExt cx="1219413" cy="247300"/>
            </a:xfrm>
          </p:grpSpPr>
          <p:sp>
            <p:nvSpPr>
              <p:cNvPr id="6491" name="Google Shape;6491;p9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2" name="Google Shape;6492;p90"/>
              <p:cNvGrpSpPr/>
              <p:nvPr/>
            </p:nvGrpSpPr>
            <p:grpSpPr>
              <a:xfrm>
                <a:off x="7287122" y="2063892"/>
                <a:ext cx="1151753" cy="73428"/>
                <a:chOff x="7287122" y="2063892"/>
                <a:chExt cx="1151753" cy="73428"/>
              </a:xfrm>
            </p:grpSpPr>
            <p:sp>
              <p:nvSpPr>
                <p:cNvPr id="6493" name="Google Shape;6493;p9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94" name="Google Shape;6494;p9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495" name="Google Shape;6495;p90"/>
            <p:cNvGrpSpPr/>
            <p:nvPr/>
          </p:nvGrpSpPr>
          <p:grpSpPr>
            <a:xfrm>
              <a:off x="7287122" y="1712201"/>
              <a:ext cx="1219403" cy="246767"/>
              <a:chOff x="7287122" y="1712201"/>
              <a:chExt cx="1219403" cy="246767"/>
            </a:xfrm>
          </p:grpSpPr>
          <p:sp>
            <p:nvSpPr>
              <p:cNvPr id="6496" name="Google Shape;6496;p9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497" name="Google Shape;6497;p90"/>
              <p:cNvGrpSpPr/>
              <p:nvPr/>
            </p:nvGrpSpPr>
            <p:grpSpPr>
              <a:xfrm>
                <a:off x="7287122" y="1842861"/>
                <a:ext cx="1005303" cy="73419"/>
                <a:chOff x="7287122" y="1842861"/>
                <a:chExt cx="1005303" cy="73419"/>
              </a:xfrm>
            </p:grpSpPr>
            <p:sp>
              <p:nvSpPr>
                <p:cNvPr id="6498" name="Google Shape;6498;p9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499" name="Google Shape;6499;p9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00" name="Google Shape;6500;p90"/>
            <p:cNvGrpSpPr/>
            <p:nvPr/>
          </p:nvGrpSpPr>
          <p:grpSpPr>
            <a:xfrm>
              <a:off x="7287122" y="1447520"/>
              <a:ext cx="1219403" cy="286667"/>
              <a:chOff x="7287122" y="1447520"/>
              <a:chExt cx="1219403" cy="286667"/>
            </a:xfrm>
          </p:grpSpPr>
          <p:sp>
            <p:nvSpPr>
              <p:cNvPr id="6501" name="Google Shape;6501;p9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02" name="Google Shape;6502;p90"/>
              <p:cNvGrpSpPr/>
              <p:nvPr/>
            </p:nvGrpSpPr>
            <p:grpSpPr>
              <a:xfrm>
                <a:off x="7287122" y="1581977"/>
                <a:ext cx="852803" cy="73428"/>
                <a:chOff x="7287122" y="1581977"/>
                <a:chExt cx="852803" cy="73428"/>
              </a:xfrm>
            </p:grpSpPr>
            <p:sp>
              <p:nvSpPr>
                <p:cNvPr id="6503" name="Google Shape;6503;p9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04" name="Google Shape;6504;p9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505" name="Google Shape;6505;p90"/>
            <p:cNvGrpSpPr/>
            <p:nvPr/>
          </p:nvGrpSpPr>
          <p:grpSpPr>
            <a:xfrm>
              <a:off x="7287122" y="1165658"/>
              <a:ext cx="1219403" cy="344253"/>
              <a:chOff x="7287122" y="1165658"/>
              <a:chExt cx="1219403" cy="344253"/>
            </a:xfrm>
          </p:grpSpPr>
          <p:sp>
            <p:nvSpPr>
              <p:cNvPr id="6506" name="Google Shape;6506;p9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507" name="Google Shape;6507;p90"/>
              <p:cNvGrpSpPr/>
              <p:nvPr/>
            </p:nvGrpSpPr>
            <p:grpSpPr>
              <a:xfrm>
                <a:off x="7287122" y="1341025"/>
                <a:ext cx="695703" cy="73419"/>
                <a:chOff x="7287122" y="1341025"/>
                <a:chExt cx="695703" cy="73419"/>
              </a:xfrm>
            </p:grpSpPr>
            <p:sp>
              <p:nvSpPr>
                <p:cNvPr id="6508" name="Google Shape;6508;p9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09" name="Google Shape;6509;p9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510" name="Google Shape;6510;p90"/>
          <p:cNvGrpSpPr/>
          <p:nvPr/>
        </p:nvGrpSpPr>
        <p:grpSpPr>
          <a:xfrm>
            <a:off x="7720619" y="1297575"/>
            <a:ext cx="1863639" cy="1464720"/>
            <a:chOff x="5900602" y="1193063"/>
            <a:chExt cx="1299851" cy="1021707"/>
          </a:xfrm>
        </p:grpSpPr>
        <p:grpSp>
          <p:nvGrpSpPr>
            <p:cNvPr id="6511" name="Google Shape;6511;p90"/>
            <p:cNvGrpSpPr/>
            <p:nvPr/>
          </p:nvGrpSpPr>
          <p:grpSpPr>
            <a:xfrm>
              <a:off x="6520337" y="1193063"/>
              <a:ext cx="341815" cy="799959"/>
              <a:chOff x="6520337" y="1193063"/>
              <a:chExt cx="341815" cy="799959"/>
            </a:xfrm>
          </p:grpSpPr>
          <p:grpSp>
            <p:nvGrpSpPr>
              <p:cNvPr id="6512" name="Google Shape;6512;p90"/>
              <p:cNvGrpSpPr/>
              <p:nvPr/>
            </p:nvGrpSpPr>
            <p:grpSpPr>
              <a:xfrm>
                <a:off x="6520337" y="1589527"/>
                <a:ext cx="213950" cy="403494"/>
                <a:chOff x="6520337" y="1589527"/>
                <a:chExt cx="213950" cy="403494"/>
              </a:xfrm>
            </p:grpSpPr>
            <p:sp>
              <p:nvSpPr>
                <p:cNvPr id="6513" name="Google Shape;6513;p9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9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15" name="Google Shape;6515;p90"/>
              <p:cNvGrpSpPr/>
              <p:nvPr/>
            </p:nvGrpSpPr>
            <p:grpSpPr>
              <a:xfrm>
                <a:off x="6577204" y="1193063"/>
                <a:ext cx="284947" cy="464512"/>
                <a:chOff x="6577204" y="1193063"/>
                <a:chExt cx="284947" cy="464512"/>
              </a:xfrm>
            </p:grpSpPr>
            <p:sp>
              <p:nvSpPr>
                <p:cNvPr id="6516" name="Google Shape;6516;p9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17" name="Google Shape;6517;p9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518" name="Google Shape;6518;p90"/>
            <p:cNvGrpSpPr/>
            <p:nvPr/>
          </p:nvGrpSpPr>
          <p:grpSpPr>
            <a:xfrm>
              <a:off x="6238903" y="1193063"/>
              <a:ext cx="300475" cy="900152"/>
              <a:chOff x="6238903" y="1193063"/>
              <a:chExt cx="300475" cy="900152"/>
            </a:xfrm>
          </p:grpSpPr>
          <p:grpSp>
            <p:nvGrpSpPr>
              <p:cNvPr id="6519" name="Google Shape;6519;p90"/>
              <p:cNvGrpSpPr/>
              <p:nvPr/>
            </p:nvGrpSpPr>
            <p:grpSpPr>
              <a:xfrm>
                <a:off x="6290865" y="1489315"/>
                <a:ext cx="248514" cy="603900"/>
                <a:chOff x="6290865" y="1489315"/>
                <a:chExt cx="248514" cy="603900"/>
              </a:xfrm>
            </p:grpSpPr>
            <p:sp>
              <p:nvSpPr>
                <p:cNvPr id="6520" name="Google Shape;6520;p9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9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2" name="Google Shape;6522;p90"/>
              <p:cNvGrpSpPr/>
              <p:nvPr/>
            </p:nvGrpSpPr>
            <p:grpSpPr>
              <a:xfrm>
                <a:off x="6238903" y="1193063"/>
                <a:ext cx="284947" cy="333087"/>
                <a:chOff x="6238903" y="1193063"/>
                <a:chExt cx="284947" cy="333087"/>
              </a:xfrm>
            </p:grpSpPr>
            <p:sp>
              <p:nvSpPr>
                <p:cNvPr id="6523" name="Google Shape;6523;p9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24" name="Google Shape;6524;p9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525" name="Google Shape;6525;p90"/>
            <p:cNvGrpSpPr/>
            <p:nvPr/>
          </p:nvGrpSpPr>
          <p:grpSpPr>
            <a:xfrm>
              <a:off x="5900602" y="1193063"/>
              <a:ext cx="444345" cy="1021707"/>
              <a:chOff x="5900602" y="1193063"/>
              <a:chExt cx="444345" cy="1021707"/>
            </a:xfrm>
          </p:grpSpPr>
          <p:grpSp>
            <p:nvGrpSpPr>
              <p:cNvPr id="6526" name="Google Shape;6526;p90"/>
              <p:cNvGrpSpPr/>
              <p:nvPr/>
            </p:nvGrpSpPr>
            <p:grpSpPr>
              <a:xfrm>
                <a:off x="6046501" y="1367785"/>
                <a:ext cx="298446" cy="846986"/>
                <a:chOff x="6046501" y="1367785"/>
                <a:chExt cx="298446" cy="846986"/>
              </a:xfrm>
            </p:grpSpPr>
            <p:sp>
              <p:nvSpPr>
                <p:cNvPr id="6527" name="Google Shape;6527;p9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9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29" name="Google Shape;6529;p90"/>
              <p:cNvGrpSpPr/>
              <p:nvPr/>
            </p:nvGrpSpPr>
            <p:grpSpPr>
              <a:xfrm>
                <a:off x="5900602" y="1193063"/>
                <a:ext cx="284947" cy="182312"/>
                <a:chOff x="5900602" y="1193063"/>
                <a:chExt cx="284947" cy="182312"/>
              </a:xfrm>
            </p:grpSpPr>
            <p:sp>
              <p:nvSpPr>
                <p:cNvPr id="6530" name="Google Shape;6530;p9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31" name="Google Shape;6531;p9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532" name="Google Shape;6532;p90"/>
            <p:cNvGrpSpPr/>
            <p:nvPr/>
          </p:nvGrpSpPr>
          <p:grpSpPr>
            <a:xfrm>
              <a:off x="6738300" y="1193063"/>
              <a:ext cx="462153" cy="707634"/>
              <a:chOff x="6738300" y="1193063"/>
              <a:chExt cx="462153" cy="707634"/>
            </a:xfrm>
          </p:grpSpPr>
          <p:grpSp>
            <p:nvGrpSpPr>
              <p:cNvPr id="6533" name="Google Shape;6533;p90"/>
              <p:cNvGrpSpPr/>
              <p:nvPr/>
            </p:nvGrpSpPr>
            <p:grpSpPr>
              <a:xfrm>
                <a:off x="6915505" y="1193063"/>
                <a:ext cx="284947" cy="597387"/>
                <a:chOff x="6915505" y="1193063"/>
                <a:chExt cx="284947" cy="597387"/>
              </a:xfrm>
            </p:grpSpPr>
            <p:sp>
              <p:nvSpPr>
                <p:cNvPr id="6534" name="Google Shape;6534;p9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cxnSp>
              <p:nvCxnSpPr>
                <p:cNvPr id="6535" name="Google Shape;6535;p9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536" name="Google Shape;6536;p90"/>
              <p:cNvGrpSpPr/>
              <p:nvPr/>
            </p:nvGrpSpPr>
            <p:grpSpPr>
              <a:xfrm>
                <a:off x="6738300" y="1684725"/>
                <a:ext cx="230066" cy="215971"/>
                <a:chOff x="6738300" y="1684725"/>
                <a:chExt cx="230066" cy="215971"/>
              </a:xfrm>
            </p:grpSpPr>
            <p:sp>
              <p:nvSpPr>
                <p:cNvPr id="6537" name="Google Shape;6537;p9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9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42"/>
        <p:cNvGrpSpPr/>
        <p:nvPr/>
      </p:nvGrpSpPr>
      <p:grpSpPr>
        <a:xfrm>
          <a:off x="0" y="0"/>
          <a:ext cx="0" cy="0"/>
          <a:chOff x="0" y="0"/>
          <a:chExt cx="0" cy="0"/>
        </a:xfrm>
      </p:grpSpPr>
      <p:grpSp>
        <p:nvGrpSpPr>
          <p:cNvPr id="6543" name="Google Shape;6543;p91"/>
          <p:cNvGrpSpPr/>
          <p:nvPr/>
        </p:nvGrpSpPr>
        <p:grpSpPr>
          <a:xfrm>
            <a:off x="1095714" y="3076847"/>
            <a:ext cx="452313" cy="397581"/>
            <a:chOff x="898875" y="244725"/>
            <a:chExt cx="481800" cy="423500"/>
          </a:xfrm>
        </p:grpSpPr>
        <p:sp>
          <p:nvSpPr>
            <p:cNvPr id="6544" name="Google Shape;6544;p9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5" name="Google Shape;6545;p9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6" name="Google Shape;6546;p9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7" name="Google Shape;6547;p9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8" name="Google Shape;6548;p9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49" name="Google Shape;6549;p9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0" name="Google Shape;6550;p91"/>
          <p:cNvGrpSpPr/>
          <p:nvPr/>
        </p:nvGrpSpPr>
        <p:grpSpPr>
          <a:xfrm>
            <a:off x="1680223" y="3049472"/>
            <a:ext cx="397559" cy="452337"/>
            <a:chOff x="1529350" y="258825"/>
            <a:chExt cx="423475" cy="481825"/>
          </a:xfrm>
        </p:grpSpPr>
        <p:sp>
          <p:nvSpPr>
            <p:cNvPr id="6551" name="Google Shape;6551;p9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2" name="Google Shape;6552;p9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3" name="Google Shape;6553;p91"/>
          <p:cNvGrpSpPr/>
          <p:nvPr/>
        </p:nvGrpSpPr>
        <p:grpSpPr>
          <a:xfrm>
            <a:off x="2204189" y="3156364"/>
            <a:ext cx="454520" cy="238549"/>
            <a:chOff x="2084325" y="363300"/>
            <a:chExt cx="484150" cy="254100"/>
          </a:xfrm>
        </p:grpSpPr>
        <p:sp>
          <p:nvSpPr>
            <p:cNvPr id="6554" name="Google Shape;6554;p9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5" name="Google Shape;6555;p9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6" name="Google Shape;6556;p91"/>
          <p:cNvGrpSpPr/>
          <p:nvPr/>
        </p:nvGrpSpPr>
        <p:grpSpPr>
          <a:xfrm>
            <a:off x="2803250" y="3049470"/>
            <a:ext cx="397559" cy="452337"/>
            <a:chOff x="2707500" y="249400"/>
            <a:chExt cx="423475" cy="481825"/>
          </a:xfrm>
        </p:grpSpPr>
        <p:sp>
          <p:nvSpPr>
            <p:cNvPr id="6557" name="Google Shape;6557;p9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58" name="Google Shape;6558;p9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59" name="Google Shape;6559;p91"/>
          <p:cNvGrpSpPr/>
          <p:nvPr/>
        </p:nvGrpSpPr>
        <p:grpSpPr>
          <a:xfrm>
            <a:off x="3354736" y="3049904"/>
            <a:ext cx="407181" cy="451469"/>
            <a:chOff x="3300325" y="249875"/>
            <a:chExt cx="433725" cy="480900"/>
          </a:xfrm>
        </p:grpSpPr>
        <p:sp>
          <p:nvSpPr>
            <p:cNvPr id="6560" name="Google Shape;6560;p9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1" name="Google Shape;6561;p9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2" name="Google Shape;6562;p9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3" name="Google Shape;6563;p9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4" name="Google Shape;6564;p9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5" name="Google Shape;6565;p9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66" name="Google Shape;6566;p91"/>
          <p:cNvGrpSpPr/>
          <p:nvPr/>
        </p:nvGrpSpPr>
        <p:grpSpPr>
          <a:xfrm>
            <a:off x="3873517" y="3049799"/>
            <a:ext cx="469799" cy="451680"/>
            <a:chOff x="3854700" y="249750"/>
            <a:chExt cx="500425" cy="481125"/>
          </a:xfrm>
        </p:grpSpPr>
        <p:sp>
          <p:nvSpPr>
            <p:cNvPr id="6567" name="Google Shape;6567;p9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8" name="Google Shape;6568;p9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69" name="Google Shape;6569;p9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0" name="Google Shape;6570;p9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1" name="Google Shape;6571;p9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2" name="Google Shape;6572;p9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3" name="Google Shape;6573;p9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4" name="Google Shape;6574;p9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75" name="Google Shape;6575;p91"/>
          <p:cNvGrpSpPr/>
          <p:nvPr/>
        </p:nvGrpSpPr>
        <p:grpSpPr>
          <a:xfrm>
            <a:off x="4430835" y="3049799"/>
            <a:ext cx="469799" cy="451680"/>
            <a:chOff x="4447550" y="249750"/>
            <a:chExt cx="500425" cy="481125"/>
          </a:xfrm>
        </p:grpSpPr>
        <p:sp>
          <p:nvSpPr>
            <p:cNvPr id="6576" name="Google Shape;6576;p9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77" name="Google Shape;6577;p9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78" name="Google Shape;6578;p91"/>
          <p:cNvGrpSpPr/>
          <p:nvPr/>
        </p:nvGrpSpPr>
        <p:grpSpPr>
          <a:xfrm>
            <a:off x="5003105" y="3049470"/>
            <a:ext cx="452337" cy="452337"/>
            <a:chOff x="5049725" y="249400"/>
            <a:chExt cx="481825" cy="481825"/>
          </a:xfrm>
        </p:grpSpPr>
        <p:sp>
          <p:nvSpPr>
            <p:cNvPr id="6579" name="Google Shape;6579;p9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0" name="Google Shape;6580;p9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81" name="Google Shape;6581;p91"/>
          <p:cNvGrpSpPr/>
          <p:nvPr/>
        </p:nvGrpSpPr>
        <p:grpSpPr>
          <a:xfrm>
            <a:off x="5555026" y="3049470"/>
            <a:ext cx="452337" cy="452337"/>
            <a:chOff x="5660400" y="238125"/>
            <a:chExt cx="481825" cy="481825"/>
          </a:xfrm>
        </p:grpSpPr>
        <p:sp>
          <p:nvSpPr>
            <p:cNvPr id="6582" name="Google Shape;6582;p9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3" name="Google Shape;6583;p9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84" name="Google Shape;6584;p91"/>
          <p:cNvGrpSpPr/>
          <p:nvPr/>
        </p:nvGrpSpPr>
        <p:grpSpPr>
          <a:xfrm>
            <a:off x="6110608" y="3049470"/>
            <a:ext cx="452337" cy="452337"/>
            <a:chOff x="6235400" y="249400"/>
            <a:chExt cx="481825" cy="481825"/>
          </a:xfrm>
        </p:grpSpPr>
        <p:sp>
          <p:nvSpPr>
            <p:cNvPr id="6585" name="Google Shape;6585;p9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6" name="Google Shape;6586;p9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7" name="Google Shape;6587;p9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8" name="Google Shape;6588;p9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89" name="Google Shape;6589;p9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590" name="Google Shape;6590;p91"/>
          <p:cNvGrpSpPr/>
          <p:nvPr/>
        </p:nvGrpSpPr>
        <p:grpSpPr>
          <a:xfrm>
            <a:off x="1095068" y="3642413"/>
            <a:ext cx="453605" cy="397488"/>
            <a:chOff x="899850" y="871450"/>
            <a:chExt cx="483175" cy="423400"/>
          </a:xfrm>
        </p:grpSpPr>
        <p:sp>
          <p:nvSpPr>
            <p:cNvPr id="6591" name="Google Shape;6591;p9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2" name="Google Shape;6592;p9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3" name="Google Shape;6593;p9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4" name="Google Shape;6594;p9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595" name="Google Shape;6595;p91"/>
          <p:cNvSpPr/>
          <p:nvPr/>
        </p:nvSpPr>
        <p:spPr>
          <a:xfrm>
            <a:off x="1677467" y="3614953"/>
            <a:ext cx="402933" cy="452337"/>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596" name="Google Shape;6596;p91"/>
          <p:cNvGrpSpPr/>
          <p:nvPr/>
        </p:nvGrpSpPr>
        <p:grpSpPr>
          <a:xfrm>
            <a:off x="2204402" y="3614977"/>
            <a:ext cx="454097" cy="452361"/>
            <a:chOff x="2085450" y="842250"/>
            <a:chExt cx="483700" cy="481850"/>
          </a:xfrm>
        </p:grpSpPr>
        <p:sp>
          <p:nvSpPr>
            <p:cNvPr id="6597" name="Google Shape;6597;p9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8" name="Google Shape;6598;p9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599" name="Google Shape;6599;p9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00" name="Google Shape;6600;p91"/>
          <p:cNvGrpSpPr/>
          <p:nvPr/>
        </p:nvGrpSpPr>
        <p:grpSpPr>
          <a:xfrm>
            <a:off x="2775824" y="3614989"/>
            <a:ext cx="452408" cy="452337"/>
            <a:chOff x="2685825" y="840375"/>
            <a:chExt cx="481900" cy="481825"/>
          </a:xfrm>
        </p:grpSpPr>
        <p:sp>
          <p:nvSpPr>
            <p:cNvPr id="6601" name="Google Shape;6601;p9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2" name="Google Shape;6602;p9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03" name="Google Shape;6603;p91"/>
          <p:cNvGrpSpPr/>
          <p:nvPr/>
        </p:nvGrpSpPr>
        <p:grpSpPr>
          <a:xfrm>
            <a:off x="3324706" y="3614566"/>
            <a:ext cx="467241" cy="453183"/>
            <a:chOff x="3270675" y="841800"/>
            <a:chExt cx="497700" cy="482725"/>
          </a:xfrm>
        </p:grpSpPr>
        <p:sp>
          <p:nvSpPr>
            <p:cNvPr id="6604" name="Google Shape;6604;p9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5" name="Google Shape;6605;p9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06" name="Google Shape;6606;p9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607" name="Google Shape;6607;p91"/>
          <p:cNvSpPr/>
          <p:nvPr/>
        </p:nvSpPr>
        <p:spPr>
          <a:xfrm>
            <a:off x="3882074" y="3629081"/>
            <a:ext cx="452337" cy="42408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608" name="Google Shape;6608;p91"/>
          <p:cNvGrpSpPr/>
          <p:nvPr/>
        </p:nvGrpSpPr>
        <p:grpSpPr>
          <a:xfrm>
            <a:off x="4439568" y="3642378"/>
            <a:ext cx="452337" cy="397559"/>
            <a:chOff x="4467200" y="877100"/>
            <a:chExt cx="481825" cy="423475"/>
          </a:xfrm>
        </p:grpSpPr>
        <p:sp>
          <p:nvSpPr>
            <p:cNvPr id="6609" name="Google Shape;6609;p9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0" name="Google Shape;6610;p9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1" name="Google Shape;6611;p9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2" name="Google Shape;6612;p9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13" name="Google Shape;6613;p91"/>
          <p:cNvGrpSpPr/>
          <p:nvPr/>
        </p:nvGrpSpPr>
        <p:grpSpPr>
          <a:xfrm>
            <a:off x="4992754" y="3614977"/>
            <a:ext cx="473037" cy="452361"/>
            <a:chOff x="5045500" y="842250"/>
            <a:chExt cx="503875" cy="481850"/>
          </a:xfrm>
        </p:grpSpPr>
        <p:sp>
          <p:nvSpPr>
            <p:cNvPr id="6614" name="Google Shape;6614;p9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5" name="Google Shape;6615;p9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16" name="Google Shape;6616;p91"/>
          <p:cNvGrpSpPr/>
          <p:nvPr/>
        </p:nvGrpSpPr>
        <p:grpSpPr>
          <a:xfrm>
            <a:off x="5556551" y="3649935"/>
            <a:ext cx="449287" cy="382444"/>
            <a:chOff x="5645200" y="879425"/>
            <a:chExt cx="478575" cy="407375"/>
          </a:xfrm>
        </p:grpSpPr>
        <p:sp>
          <p:nvSpPr>
            <p:cNvPr id="6617" name="Google Shape;6617;p9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8" name="Google Shape;6618;p9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19" name="Google Shape;6619;p9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0" name="Google Shape;6620;p9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1" name="Google Shape;6621;p9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2" name="Google Shape;6622;p9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23" name="Google Shape;6623;p91"/>
          <p:cNvGrpSpPr/>
          <p:nvPr/>
        </p:nvGrpSpPr>
        <p:grpSpPr>
          <a:xfrm>
            <a:off x="6137984" y="3614989"/>
            <a:ext cx="397581" cy="452337"/>
            <a:chOff x="6264525" y="842250"/>
            <a:chExt cx="423500" cy="481825"/>
          </a:xfrm>
        </p:grpSpPr>
        <p:sp>
          <p:nvSpPr>
            <p:cNvPr id="6624" name="Google Shape;6624;p9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5" name="Google Shape;6625;p9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6" name="Google Shape;6626;p9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7" name="Google Shape;6627;p9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8" name="Google Shape;6628;p9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29" name="Google Shape;6629;p9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0" name="Google Shape;6630;p9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1" name="Google Shape;6631;p91"/>
          <p:cNvGrpSpPr/>
          <p:nvPr/>
        </p:nvGrpSpPr>
        <p:grpSpPr>
          <a:xfrm>
            <a:off x="1095702" y="4167861"/>
            <a:ext cx="452337" cy="452337"/>
            <a:chOff x="900750" y="1436075"/>
            <a:chExt cx="481825" cy="481825"/>
          </a:xfrm>
        </p:grpSpPr>
        <p:sp>
          <p:nvSpPr>
            <p:cNvPr id="6632" name="Google Shape;6632;p9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3" name="Google Shape;6633;p9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4" name="Google Shape;6634;p9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5" name="Google Shape;6635;p9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6" name="Google Shape;6636;p91"/>
          <p:cNvGrpSpPr/>
          <p:nvPr/>
        </p:nvGrpSpPr>
        <p:grpSpPr>
          <a:xfrm>
            <a:off x="1652833" y="4248244"/>
            <a:ext cx="452337" cy="291568"/>
            <a:chOff x="1492675" y="1520750"/>
            <a:chExt cx="481825" cy="310575"/>
          </a:xfrm>
        </p:grpSpPr>
        <p:sp>
          <p:nvSpPr>
            <p:cNvPr id="6637" name="Google Shape;6637;p9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38" name="Google Shape;6638;p9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39" name="Google Shape;6639;p91"/>
          <p:cNvGrpSpPr/>
          <p:nvPr/>
        </p:nvGrpSpPr>
        <p:grpSpPr>
          <a:xfrm>
            <a:off x="2196561" y="4167836"/>
            <a:ext cx="469776" cy="452384"/>
            <a:chOff x="2071000" y="1435025"/>
            <a:chExt cx="500400" cy="481875"/>
          </a:xfrm>
        </p:grpSpPr>
        <p:sp>
          <p:nvSpPr>
            <p:cNvPr id="6640" name="Google Shape;6640;p9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1" name="Google Shape;6641;p9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2" name="Google Shape;6642;p9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43" name="Google Shape;6643;p91"/>
          <p:cNvGrpSpPr/>
          <p:nvPr/>
        </p:nvGrpSpPr>
        <p:grpSpPr>
          <a:xfrm>
            <a:off x="2767446" y="4195613"/>
            <a:ext cx="469165" cy="396831"/>
            <a:chOff x="2678350" y="1464650"/>
            <a:chExt cx="499750" cy="422700"/>
          </a:xfrm>
        </p:grpSpPr>
        <p:sp>
          <p:nvSpPr>
            <p:cNvPr id="6644" name="Google Shape;6644;p9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5" name="Google Shape;6645;p9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6" name="Google Shape;6646;p9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47" name="Google Shape;6647;p91"/>
          <p:cNvGrpSpPr/>
          <p:nvPr/>
        </p:nvGrpSpPr>
        <p:grpSpPr>
          <a:xfrm>
            <a:off x="3332158" y="4167861"/>
            <a:ext cx="452337" cy="452337"/>
            <a:chOff x="3271200" y="1435075"/>
            <a:chExt cx="481825" cy="481825"/>
          </a:xfrm>
        </p:grpSpPr>
        <p:sp>
          <p:nvSpPr>
            <p:cNvPr id="6648" name="Google Shape;6648;p9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49" name="Google Shape;6649;p9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50" name="Google Shape;6650;p91"/>
          <p:cNvGrpSpPr/>
          <p:nvPr/>
        </p:nvGrpSpPr>
        <p:grpSpPr>
          <a:xfrm>
            <a:off x="3879455" y="4167836"/>
            <a:ext cx="457923" cy="452384"/>
            <a:chOff x="3858100" y="1435075"/>
            <a:chExt cx="487775" cy="481875"/>
          </a:xfrm>
        </p:grpSpPr>
        <p:sp>
          <p:nvSpPr>
            <p:cNvPr id="6651" name="Google Shape;6651;p9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2" name="Google Shape;6652;p9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3" name="Google Shape;6653;p9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4" name="Google Shape;6654;p9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5" name="Google Shape;6655;p9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56" name="Google Shape;6656;p91"/>
          <p:cNvGrpSpPr/>
          <p:nvPr/>
        </p:nvGrpSpPr>
        <p:grpSpPr>
          <a:xfrm>
            <a:off x="4439566" y="4167861"/>
            <a:ext cx="452337" cy="452337"/>
            <a:chOff x="4456875" y="1435075"/>
            <a:chExt cx="481825" cy="481825"/>
          </a:xfrm>
        </p:grpSpPr>
        <p:sp>
          <p:nvSpPr>
            <p:cNvPr id="6657" name="Google Shape;6657;p9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8" name="Google Shape;6658;p9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59" name="Google Shape;6659;p9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0" name="Google Shape;6660;p9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1" name="Google Shape;6661;p9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2" name="Google Shape;6662;p9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3" name="Google Shape;6663;p9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4" name="Google Shape;6664;p9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5" name="Google Shape;6665;p9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6" name="Google Shape;6666;p9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7" name="Google Shape;6667;p9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8" name="Google Shape;6668;p9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69" name="Google Shape;6669;p9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0" name="Google Shape;6670;p9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1" name="Google Shape;6671;p9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2" name="Google Shape;6672;p9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3" name="Google Shape;6673;p9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4" name="Google Shape;6674;p9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5" name="Google Shape;6675;p9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76" name="Google Shape;6676;p91"/>
          <p:cNvGrpSpPr/>
          <p:nvPr/>
        </p:nvGrpSpPr>
        <p:grpSpPr>
          <a:xfrm>
            <a:off x="5000887" y="4167849"/>
            <a:ext cx="456773" cy="452361"/>
            <a:chOff x="5049725" y="1435050"/>
            <a:chExt cx="486550" cy="481850"/>
          </a:xfrm>
        </p:grpSpPr>
        <p:sp>
          <p:nvSpPr>
            <p:cNvPr id="6677" name="Google Shape;6677;p9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8" name="Google Shape;6678;p9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79" name="Google Shape;6679;p9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0" name="Google Shape;6680;p9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81" name="Google Shape;6681;p91"/>
          <p:cNvGrpSpPr/>
          <p:nvPr/>
        </p:nvGrpSpPr>
        <p:grpSpPr>
          <a:xfrm>
            <a:off x="5554955" y="4167861"/>
            <a:ext cx="452479" cy="452337"/>
            <a:chOff x="5642475" y="1435075"/>
            <a:chExt cx="481975" cy="481825"/>
          </a:xfrm>
        </p:grpSpPr>
        <p:sp>
          <p:nvSpPr>
            <p:cNvPr id="6682" name="Google Shape;6682;p9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3" name="Google Shape;6683;p9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4" name="Google Shape;6684;p9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85" name="Google Shape;6685;p91"/>
          <p:cNvGrpSpPr/>
          <p:nvPr/>
        </p:nvGrpSpPr>
        <p:grpSpPr>
          <a:xfrm>
            <a:off x="6107604" y="4167849"/>
            <a:ext cx="458345" cy="452361"/>
            <a:chOff x="6232000" y="1435050"/>
            <a:chExt cx="488225" cy="481850"/>
          </a:xfrm>
        </p:grpSpPr>
        <p:sp>
          <p:nvSpPr>
            <p:cNvPr id="6686" name="Google Shape;6686;p9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7" name="Google Shape;6687;p9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8" name="Google Shape;6688;p9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89" name="Google Shape;6689;p9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0" name="Google Shape;6690;p9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1" name="Google Shape;6691;p91"/>
          <p:cNvGrpSpPr/>
          <p:nvPr/>
        </p:nvGrpSpPr>
        <p:grpSpPr>
          <a:xfrm>
            <a:off x="1121918" y="4719394"/>
            <a:ext cx="399905" cy="450389"/>
            <a:chOff x="924450" y="2028975"/>
            <a:chExt cx="425975" cy="479750"/>
          </a:xfrm>
        </p:grpSpPr>
        <p:sp>
          <p:nvSpPr>
            <p:cNvPr id="6692" name="Google Shape;6692;p9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3" name="Google Shape;6693;p9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4" name="Google Shape;6694;p9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5" name="Google Shape;6695;p91"/>
          <p:cNvGrpSpPr/>
          <p:nvPr/>
        </p:nvGrpSpPr>
        <p:grpSpPr>
          <a:xfrm>
            <a:off x="2205245" y="4745796"/>
            <a:ext cx="452408" cy="397581"/>
            <a:chOff x="2085450" y="2057100"/>
            <a:chExt cx="481900" cy="423500"/>
          </a:xfrm>
        </p:grpSpPr>
        <p:sp>
          <p:nvSpPr>
            <p:cNvPr id="6696" name="Google Shape;6696;p9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7" name="Google Shape;6697;p9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698" name="Google Shape;6698;p9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699" name="Google Shape;6699;p91"/>
          <p:cNvGrpSpPr/>
          <p:nvPr/>
        </p:nvGrpSpPr>
        <p:grpSpPr>
          <a:xfrm>
            <a:off x="2775824" y="4776790"/>
            <a:ext cx="452408" cy="335597"/>
            <a:chOff x="2678275" y="2090100"/>
            <a:chExt cx="481900" cy="357475"/>
          </a:xfrm>
        </p:grpSpPr>
        <p:sp>
          <p:nvSpPr>
            <p:cNvPr id="6700" name="Google Shape;6700;p9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1" name="Google Shape;6701;p9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2" name="Google Shape;6702;p9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3" name="Google Shape;6703;p9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4" name="Google Shape;6704;p9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05" name="Google Shape;6705;p91"/>
          <p:cNvGrpSpPr/>
          <p:nvPr/>
        </p:nvGrpSpPr>
        <p:grpSpPr>
          <a:xfrm>
            <a:off x="3412097" y="4793054"/>
            <a:ext cx="292460" cy="303068"/>
            <a:chOff x="3357325" y="2093500"/>
            <a:chExt cx="311525" cy="322825"/>
          </a:xfrm>
        </p:grpSpPr>
        <p:sp>
          <p:nvSpPr>
            <p:cNvPr id="6706" name="Google Shape;6706;p9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7" name="Google Shape;6707;p9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08" name="Google Shape;6708;p9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09" name="Google Shape;6709;p91"/>
          <p:cNvSpPr/>
          <p:nvPr/>
        </p:nvSpPr>
        <p:spPr>
          <a:xfrm>
            <a:off x="3885794" y="4733952"/>
            <a:ext cx="444897" cy="421099"/>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10" name="Google Shape;6710;p91"/>
          <p:cNvGrpSpPr/>
          <p:nvPr/>
        </p:nvGrpSpPr>
        <p:grpSpPr>
          <a:xfrm>
            <a:off x="4471016" y="4718420"/>
            <a:ext cx="389437" cy="452337"/>
            <a:chOff x="4492800" y="2027925"/>
            <a:chExt cx="414825" cy="481825"/>
          </a:xfrm>
        </p:grpSpPr>
        <p:sp>
          <p:nvSpPr>
            <p:cNvPr id="6711" name="Google Shape;6711;p9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2" name="Google Shape;6712;p9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13" name="Google Shape;6713;p91"/>
          <p:cNvGrpSpPr/>
          <p:nvPr/>
        </p:nvGrpSpPr>
        <p:grpSpPr>
          <a:xfrm>
            <a:off x="5003139" y="4718408"/>
            <a:ext cx="452267" cy="452361"/>
            <a:chOff x="5049725" y="2027900"/>
            <a:chExt cx="481750" cy="481850"/>
          </a:xfrm>
        </p:grpSpPr>
        <p:sp>
          <p:nvSpPr>
            <p:cNvPr id="6714" name="Google Shape;6714;p9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5" name="Google Shape;6715;p9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6" name="Google Shape;6716;p9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7" name="Google Shape;6717;p9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8" name="Google Shape;6718;p9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19" name="Google Shape;6719;p9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0" name="Google Shape;6720;p9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1" name="Google Shape;6721;p9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2" name="Google Shape;6722;p91"/>
          <p:cNvGrpSpPr/>
          <p:nvPr/>
        </p:nvGrpSpPr>
        <p:grpSpPr>
          <a:xfrm>
            <a:off x="5634600" y="4718525"/>
            <a:ext cx="293187" cy="452127"/>
            <a:chOff x="5726350" y="2028150"/>
            <a:chExt cx="312300" cy="481600"/>
          </a:xfrm>
        </p:grpSpPr>
        <p:sp>
          <p:nvSpPr>
            <p:cNvPr id="6723" name="Google Shape;6723;p9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4" name="Google Shape;6724;p9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5" name="Google Shape;6725;p9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6" name="Google Shape;6726;p91"/>
          <p:cNvGrpSpPr/>
          <p:nvPr/>
        </p:nvGrpSpPr>
        <p:grpSpPr>
          <a:xfrm>
            <a:off x="6114856" y="4722668"/>
            <a:ext cx="443841" cy="443841"/>
            <a:chOff x="6239925" y="2032450"/>
            <a:chExt cx="472775" cy="472775"/>
          </a:xfrm>
        </p:grpSpPr>
        <p:sp>
          <p:nvSpPr>
            <p:cNvPr id="6727" name="Google Shape;6727;p9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28" name="Google Shape;6728;p9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29" name="Google Shape;6729;p91"/>
          <p:cNvGrpSpPr/>
          <p:nvPr/>
        </p:nvGrpSpPr>
        <p:grpSpPr>
          <a:xfrm>
            <a:off x="6713645" y="3152124"/>
            <a:ext cx="446188" cy="247233"/>
            <a:chOff x="903075" y="2730000"/>
            <a:chExt cx="475275" cy="263350"/>
          </a:xfrm>
        </p:grpSpPr>
        <p:sp>
          <p:nvSpPr>
            <p:cNvPr id="6730" name="Google Shape;6730;p9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1" name="Google Shape;6731;p9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2" name="Google Shape;6732;p9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33" name="Google Shape;6733;p91"/>
          <p:cNvGrpSpPr/>
          <p:nvPr/>
        </p:nvGrpSpPr>
        <p:grpSpPr>
          <a:xfrm>
            <a:off x="1652833" y="4718420"/>
            <a:ext cx="452337" cy="452337"/>
            <a:chOff x="1492675" y="2027925"/>
            <a:chExt cx="481825" cy="481825"/>
          </a:xfrm>
        </p:grpSpPr>
        <p:sp>
          <p:nvSpPr>
            <p:cNvPr id="6734" name="Google Shape;6734;p9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5" name="Google Shape;6735;p9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6" name="Google Shape;6736;p9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7" name="Google Shape;6737;p9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38" name="Google Shape;6738;p9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39" name="Google Shape;6739;p91"/>
          <p:cNvGrpSpPr/>
          <p:nvPr/>
        </p:nvGrpSpPr>
        <p:grpSpPr>
          <a:xfrm>
            <a:off x="7288001" y="3049572"/>
            <a:ext cx="452337" cy="452337"/>
            <a:chOff x="1492675" y="2620775"/>
            <a:chExt cx="481825" cy="481825"/>
          </a:xfrm>
        </p:grpSpPr>
        <p:sp>
          <p:nvSpPr>
            <p:cNvPr id="6740" name="Google Shape;6740;p9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1" name="Google Shape;6741;p9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42" name="Google Shape;6742;p91"/>
          <p:cNvSpPr/>
          <p:nvPr/>
        </p:nvSpPr>
        <p:spPr>
          <a:xfrm>
            <a:off x="7821264" y="3049460"/>
            <a:ext cx="470011" cy="452337"/>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43" name="Google Shape;6743;p91"/>
          <p:cNvGrpSpPr/>
          <p:nvPr/>
        </p:nvGrpSpPr>
        <p:grpSpPr>
          <a:xfrm>
            <a:off x="8386339" y="3070882"/>
            <a:ext cx="444780" cy="409716"/>
            <a:chOff x="2682350" y="2643425"/>
            <a:chExt cx="473775" cy="436425"/>
          </a:xfrm>
        </p:grpSpPr>
        <p:sp>
          <p:nvSpPr>
            <p:cNvPr id="6744" name="Google Shape;6744;p9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5" name="Google Shape;6745;p9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6" name="Google Shape;6746;p9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7" name="Google Shape;6747;p9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8" name="Google Shape;6748;p9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49" name="Google Shape;6749;p9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0" name="Google Shape;6750;p9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51" name="Google Shape;6751;p91"/>
          <p:cNvGrpSpPr/>
          <p:nvPr/>
        </p:nvGrpSpPr>
        <p:grpSpPr>
          <a:xfrm>
            <a:off x="9006992" y="3049572"/>
            <a:ext cx="318041" cy="452337"/>
            <a:chOff x="3342725" y="2620775"/>
            <a:chExt cx="338775" cy="481825"/>
          </a:xfrm>
        </p:grpSpPr>
        <p:sp>
          <p:nvSpPr>
            <p:cNvPr id="6752" name="Google Shape;6752;p9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3" name="Google Shape;6753;p9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4" name="Google Shape;6754;p9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55" name="Google Shape;6755;p91"/>
          <p:cNvGrpSpPr/>
          <p:nvPr/>
        </p:nvGrpSpPr>
        <p:grpSpPr>
          <a:xfrm>
            <a:off x="9531992" y="3049572"/>
            <a:ext cx="371061" cy="452337"/>
            <a:chOff x="3907325" y="2620775"/>
            <a:chExt cx="395250" cy="481825"/>
          </a:xfrm>
        </p:grpSpPr>
        <p:sp>
          <p:nvSpPr>
            <p:cNvPr id="6756" name="Google Shape;6756;p9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7" name="Google Shape;6757;p9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8" name="Google Shape;6758;p9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59" name="Google Shape;6759;p9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60" name="Google Shape;6760;p91"/>
          <p:cNvGrpSpPr/>
          <p:nvPr/>
        </p:nvGrpSpPr>
        <p:grpSpPr>
          <a:xfrm>
            <a:off x="10056242" y="3063711"/>
            <a:ext cx="452337" cy="424056"/>
            <a:chOff x="4456875" y="2635825"/>
            <a:chExt cx="481825" cy="451700"/>
          </a:xfrm>
        </p:grpSpPr>
        <p:sp>
          <p:nvSpPr>
            <p:cNvPr id="6761" name="Google Shape;6761;p9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2" name="Google Shape;6762;p9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3" name="Google Shape;6763;p9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4" name="Google Shape;6764;p9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5" name="Google Shape;6765;p9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6" name="Google Shape;6766;p9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67" name="Google Shape;6767;p91"/>
          <p:cNvGrpSpPr/>
          <p:nvPr/>
        </p:nvGrpSpPr>
        <p:grpSpPr>
          <a:xfrm>
            <a:off x="10622808" y="3063711"/>
            <a:ext cx="452337" cy="424056"/>
            <a:chOff x="5049725" y="2635825"/>
            <a:chExt cx="481825" cy="451700"/>
          </a:xfrm>
        </p:grpSpPr>
        <p:sp>
          <p:nvSpPr>
            <p:cNvPr id="6768" name="Google Shape;6768;p9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69" name="Google Shape;6769;p9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0" name="Google Shape;6770;p9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71" name="Google Shape;6771;p91"/>
          <p:cNvGrpSpPr/>
          <p:nvPr/>
        </p:nvGrpSpPr>
        <p:grpSpPr>
          <a:xfrm>
            <a:off x="2948634" y="5269658"/>
            <a:ext cx="451421" cy="451164"/>
            <a:chOff x="5643000" y="2621375"/>
            <a:chExt cx="480850" cy="480575"/>
          </a:xfrm>
        </p:grpSpPr>
        <p:sp>
          <p:nvSpPr>
            <p:cNvPr id="6772" name="Google Shape;6772;p9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3" name="Google Shape;6773;p9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4" name="Google Shape;6774;p9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5" name="Google Shape;6775;p9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6" name="Google Shape;6776;p9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7" name="Google Shape;6777;p9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78" name="Google Shape;6778;p9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79" name="Google Shape;6779;p91"/>
          <p:cNvGrpSpPr/>
          <p:nvPr/>
        </p:nvGrpSpPr>
        <p:grpSpPr>
          <a:xfrm>
            <a:off x="5376927" y="5269072"/>
            <a:ext cx="452479" cy="452337"/>
            <a:chOff x="6235250" y="2620775"/>
            <a:chExt cx="481975" cy="481825"/>
          </a:xfrm>
        </p:grpSpPr>
        <p:sp>
          <p:nvSpPr>
            <p:cNvPr id="6780" name="Google Shape;6780;p9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1" name="Google Shape;6781;p9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2" name="Google Shape;6782;p9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3" name="Google Shape;6783;p9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4" name="Google Shape;6784;p9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85" name="Google Shape;6785;p91"/>
          <p:cNvSpPr/>
          <p:nvPr/>
        </p:nvSpPr>
        <p:spPr>
          <a:xfrm>
            <a:off x="6706681" y="3627591"/>
            <a:ext cx="460036" cy="427060"/>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86" name="Google Shape;6786;p91"/>
          <p:cNvGrpSpPr/>
          <p:nvPr/>
        </p:nvGrpSpPr>
        <p:grpSpPr>
          <a:xfrm>
            <a:off x="7286772" y="3615090"/>
            <a:ext cx="454801" cy="452337"/>
            <a:chOff x="1535000" y="3223325"/>
            <a:chExt cx="484450" cy="481825"/>
          </a:xfrm>
        </p:grpSpPr>
        <p:sp>
          <p:nvSpPr>
            <p:cNvPr id="6787" name="Google Shape;6787;p9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8" name="Google Shape;6788;p9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89" name="Google Shape;6789;p9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90" name="Google Shape;6790;p91"/>
          <p:cNvGrpSpPr/>
          <p:nvPr/>
        </p:nvGrpSpPr>
        <p:grpSpPr>
          <a:xfrm>
            <a:off x="7830194" y="3662158"/>
            <a:ext cx="452337" cy="358199"/>
            <a:chOff x="2085525" y="3263750"/>
            <a:chExt cx="481825" cy="381550"/>
          </a:xfrm>
        </p:grpSpPr>
        <p:sp>
          <p:nvSpPr>
            <p:cNvPr id="6791" name="Google Shape;6791;p9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2" name="Google Shape;6792;p9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793" name="Google Shape;6793;p91"/>
          <p:cNvSpPr/>
          <p:nvPr/>
        </p:nvSpPr>
        <p:spPr>
          <a:xfrm>
            <a:off x="8382441" y="3704921"/>
            <a:ext cx="452337" cy="272393"/>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794" name="Google Shape;6794;p91"/>
          <p:cNvGrpSpPr/>
          <p:nvPr/>
        </p:nvGrpSpPr>
        <p:grpSpPr>
          <a:xfrm>
            <a:off x="8939210" y="3615078"/>
            <a:ext cx="453605" cy="452361"/>
            <a:chOff x="3270450" y="3213625"/>
            <a:chExt cx="483175" cy="481850"/>
          </a:xfrm>
        </p:grpSpPr>
        <p:sp>
          <p:nvSpPr>
            <p:cNvPr id="6795" name="Google Shape;6795;p9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6" name="Google Shape;6796;p9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797" name="Google Shape;6797;p91"/>
          <p:cNvGrpSpPr/>
          <p:nvPr/>
        </p:nvGrpSpPr>
        <p:grpSpPr>
          <a:xfrm>
            <a:off x="9604902" y="3615090"/>
            <a:ext cx="225241" cy="452337"/>
            <a:chOff x="3984950" y="3213600"/>
            <a:chExt cx="239925" cy="481825"/>
          </a:xfrm>
        </p:grpSpPr>
        <p:sp>
          <p:nvSpPr>
            <p:cNvPr id="6798" name="Google Shape;6798;p9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799" name="Google Shape;6799;p9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800" name="Google Shape;6800;p91"/>
          <p:cNvSpPr/>
          <p:nvPr/>
        </p:nvSpPr>
        <p:spPr>
          <a:xfrm>
            <a:off x="10056005" y="3614953"/>
            <a:ext cx="452408" cy="452337"/>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1" name="Google Shape;6801;p91"/>
          <p:cNvSpPr/>
          <p:nvPr/>
        </p:nvSpPr>
        <p:spPr>
          <a:xfrm>
            <a:off x="10622580" y="3641426"/>
            <a:ext cx="452337" cy="399389"/>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802" name="Google Shape;6802;p91"/>
          <p:cNvGrpSpPr/>
          <p:nvPr/>
        </p:nvGrpSpPr>
        <p:grpSpPr>
          <a:xfrm>
            <a:off x="2314815" y="5308650"/>
            <a:ext cx="473624" cy="373173"/>
            <a:chOff x="5629975" y="3255775"/>
            <a:chExt cx="504500" cy="397500"/>
          </a:xfrm>
        </p:grpSpPr>
        <p:sp>
          <p:nvSpPr>
            <p:cNvPr id="6803" name="Google Shape;6803;p9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4" name="Google Shape;6804;p9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5" name="Google Shape;6805;p9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6" name="Google Shape;6806;p9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07" name="Google Shape;6807;p9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08" name="Google Shape;6808;p91"/>
          <p:cNvGrpSpPr/>
          <p:nvPr/>
        </p:nvGrpSpPr>
        <p:grpSpPr>
          <a:xfrm>
            <a:off x="4763059" y="5308791"/>
            <a:ext cx="453675" cy="372892"/>
            <a:chOff x="6234950" y="3255925"/>
            <a:chExt cx="483250" cy="397200"/>
          </a:xfrm>
        </p:grpSpPr>
        <p:sp>
          <p:nvSpPr>
            <p:cNvPr id="6809" name="Google Shape;6809;p9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0" name="Google Shape;6810;p9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1" name="Google Shape;6811;p9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2" name="Google Shape;6812;p9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3" name="Google Shape;6813;p9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4" name="Google Shape;6814;p9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15" name="Google Shape;6815;p91"/>
          <p:cNvGrpSpPr/>
          <p:nvPr/>
        </p:nvGrpSpPr>
        <p:grpSpPr>
          <a:xfrm>
            <a:off x="6724709" y="4167961"/>
            <a:ext cx="424056" cy="452337"/>
            <a:chOff x="914900" y="3806450"/>
            <a:chExt cx="451700" cy="481825"/>
          </a:xfrm>
        </p:grpSpPr>
        <p:sp>
          <p:nvSpPr>
            <p:cNvPr id="6816" name="Google Shape;6816;p9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7" name="Google Shape;6817;p9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8" name="Google Shape;6818;p9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19" name="Google Shape;6819;p9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0" name="Google Shape;6820;p9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1" name="Google Shape;6821;p91"/>
          <p:cNvGrpSpPr/>
          <p:nvPr/>
        </p:nvGrpSpPr>
        <p:grpSpPr>
          <a:xfrm>
            <a:off x="7283273" y="4167714"/>
            <a:ext cx="461796" cy="452831"/>
            <a:chOff x="1490050" y="3805975"/>
            <a:chExt cx="491900" cy="482350"/>
          </a:xfrm>
        </p:grpSpPr>
        <p:sp>
          <p:nvSpPr>
            <p:cNvPr id="6822" name="Google Shape;6822;p9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3" name="Google Shape;6823;p9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4" name="Google Shape;6824;p9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5" name="Google Shape;6825;p9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6" name="Google Shape;6826;p91"/>
          <p:cNvGrpSpPr/>
          <p:nvPr/>
        </p:nvGrpSpPr>
        <p:grpSpPr>
          <a:xfrm>
            <a:off x="7848430" y="4167961"/>
            <a:ext cx="415865" cy="452337"/>
            <a:chOff x="2104275" y="3806450"/>
            <a:chExt cx="442975" cy="481825"/>
          </a:xfrm>
        </p:grpSpPr>
        <p:sp>
          <p:nvSpPr>
            <p:cNvPr id="6827" name="Google Shape;6827;p9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28" name="Google Shape;6828;p9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29" name="Google Shape;6829;p91"/>
          <p:cNvGrpSpPr/>
          <p:nvPr/>
        </p:nvGrpSpPr>
        <p:grpSpPr>
          <a:xfrm>
            <a:off x="8413119" y="4167961"/>
            <a:ext cx="391221" cy="452337"/>
            <a:chOff x="2710875" y="3806450"/>
            <a:chExt cx="416725" cy="481825"/>
          </a:xfrm>
        </p:grpSpPr>
        <p:sp>
          <p:nvSpPr>
            <p:cNvPr id="6830" name="Google Shape;6830;p9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1" name="Google Shape;6831;p9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2" name="Google Shape;6832;p91"/>
          <p:cNvGrpSpPr/>
          <p:nvPr/>
        </p:nvGrpSpPr>
        <p:grpSpPr>
          <a:xfrm>
            <a:off x="8939845" y="4221883"/>
            <a:ext cx="452337" cy="344492"/>
            <a:chOff x="3271200" y="3863875"/>
            <a:chExt cx="481825" cy="366950"/>
          </a:xfrm>
        </p:grpSpPr>
        <p:sp>
          <p:nvSpPr>
            <p:cNvPr id="6833" name="Google Shape;6833;p9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4" name="Google Shape;6834;p9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5" name="Google Shape;6835;p91"/>
          <p:cNvGrpSpPr/>
          <p:nvPr/>
        </p:nvGrpSpPr>
        <p:grpSpPr>
          <a:xfrm>
            <a:off x="9520503" y="4168266"/>
            <a:ext cx="394037" cy="451727"/>
            <a:chOff x="3895050" y="3806775"/>
            <a:chExt cx="419725" cy="481175"/>
          </a:xfrm>
        </p:grpSpPr>
        <p:sp>
          <p:nvSpPr>
            <p:cNvPr id="6836" name="Google Shape;6836;p9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37" name="Google Shape;6837;p9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38" name="Google Shape;6838;p91"/>
          <p:cNvGrpSpPr/>
          <p:nvPr/>
        </p:nvGrpSpPr>
        <p:grpSpPr>
          <a:xfrm>
            <a:off x="10058212" y="4167973"/>
            <a:ext cx="448395" cy="452313"/>
            <a:chOff x="4464775" y="3806475"/>
            <a:chExt cx="477625" cy="481800"/>
          </a:xfrm>
        </p:grpSpPr>
        <p:sp>
          <p:nvSpPr>
            <p:cNvPr id="6839" name="Google Shape;6839;p9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0" name="Google Shape;6840;p9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1" name="Google Shape;6841;p9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2" name="Google Shape;6842;p9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3" name="Google Shape;6843;p9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4" name="Google Shape;6844;p9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45" name="Google Shape;6845;p91"/>
          <p:cNvGrpSpPr/>
          <p:nvPr/>
        </p:nvGrpSpPr>
        <p:grpSpPr>
          <a:xfrm>
            <a:off x="10622808" y="4167961"/>
            <a:ext cx="452337" cy="452337"/>
            <a:chOff x="5049725" y="3806450"/>
            <a:chExt cx="481825" cy="481825"/>
          </a:xfrm>
        </p:grpSpPr>
        <p:sp>
          <p:nvSpPr>
            <p:cNvPr id="6846" name="Google Shape;6846;p9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7" name="Google Shape;6847;p9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48" name="Google Shape;6848;p9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49" name="Google Shape;6849;p91"/>
          <p:cNvGrpSpPr/>
          <p:nvPr/>
        </p:nvGrpSpPr>
        <p:grpSpPr>
          <a:xfrm>
            <a:off x="1702286" y="5269065"/>
            <a:ext cx="452337" cy="452337"/>
            <a:chOff x="5651375" y="3806450"/>
            <a:chExt cx="481825" cy="481825"/>
          </a:xfrm>
        </p:grpSpPr>
        <p:sp>
          <p:nvSpPr>
            <p:cNvPr id="6850" name="Google Shape;6850;p9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1" name="Google Shape;6851;p9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2" name="Google Shape;6852;p9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3" name="Google Shape;6853;p9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54" name="Google Shape;6854;p91"/>
          <p:cNvGrpSpPr/>
          <p:nvPr/>
        </p:nvGrpSpPr>
        <p:grpSpPr>
          <a:xfrm>
            <a:off x="4204862" y="5271717"/>
            <a:ext cx="398004" cy="447033"/>
            <a:chOff x="6264300" y="3809300"/>
            <a:chExt cx="423950" cy="476175"/>
          </a:xfrm>
        </p:grpSpPr>
        <p:sp>
          <p:nvSpPr>
            <p:cNvPr id="6855" name="Google Shape;6855;p9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6" name="Google Shape;6856;p9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57" name="Google Shape;6857;p9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58" name="Google Shape;6858;p91"/>
          <p:cNvGrpSpPr/>
          <p:nvPr/>
        </p:nvGrpSpPr>
        <p:grpSpPr>
          <a:xfrm>
            <a:off x="6709690" y="4718509"/>
            <a:ext cx="454097" cy="452361"/>
            <a:chOff x="898875" y="4399275"/>
            <a:chExt cx="483700" cy="481850"/>
          </a:xfrm>
        </p:grpSpPr>
        <p:sp>
          <p:nvSpPr>
            <p:cNvPr id="6859" name="Google Shape;6859;p9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0" name="Google Shape;6860;p91"/>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1" name="Google Shape;6861;p9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2" name="Google Shape;6862;p9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3" name="Google Shape;6863;p9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4" name="Google Shape;6864;p9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5" name="Google Shape;6865;p9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6" name="Google Shape;6866;p9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67" name="Google Shape;6867;p91"/>
          <p:cNvGrpSpPr/>
          <p:nvPr/>
        </p:nvGrpSpPr>
        <p:grpSpPr>
          <a:xfrm>
            <a:off x="7288001" y="4738845"/>
            <a:ext cx="452337" cy="411687"/>
            <a:chOff x="1492675" y="4420975"/>
            <a:chExt cx="481825" cy="438525"/>
          </a:xfrm>
        </p:grpSpPr>
        <p:sp>
          <p:nvSpPr>
            <p:cNvPr id="6868" name="Google Shape;6868;p9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69" name="Google Shape;6869;p9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0" name="Google Shape;6870;p9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1" name="Google Shape;6871;p9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2" name="Google Shape;6872;p9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73" name="Google Shape;6873;p91"/>
          <p:cNvGrpSpPr/>
          <p:nvPr/>
        </p:nvGrpSpPr>
        <p:grpSpPr>
          <a:xfrm>
            <a:off x="7827976" y="4719412"/>
            <a:ext cx="456773" cy="450553"/>
            <a:chOff x="2084100" y="4400250"/>
            <a:chExt cx="486550" cy="479925"/>
          </a:xfrm>
        </p:grpSpPr>
        <p:sp>
          <p:nvSpPr>
            <p:cNvPr id="6874" name="Google Shape;6874;p9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5" name="Google Shape;6875;p9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6" name="Google Shape;6876;p9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7" name="Google Shape;6877;p9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8" name="Google Shape;6878;p9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79" name="Google Shape;6879;p9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80" name="Google Shape;6880;p91"/>
          <p:cNvGrpSpPr/>
          <p:nvPr/>
        </p:nvGrpSpPr>
        <p:grpSpPr>
          <a:xfrm>
            <a:off x="8409950" y="4718543"/>
            <a:ext cx="397559" cy="452291"/>
            <a:chOff x="2707950" y="4399325"/>
            <a:chExt cx="423475" cy="481775"/>
          </a:xfrm>
        </p:grpSpPr>
        <p:sp>
          <p:nvSpPr>
            <p:cNvPr id="6881" name="Google Shape;6881;p9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2" name="Google Shape;6882;p9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3" name="Google Shape;6883;p9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4" name="Google Shape;6884;p9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5" name="Google Shape;6885;p9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6" name="Google Shape;6886;p9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7" name="Google Shape;6887;p9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8" name="Google Shape;6888;p9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89" name="Google Shape;6889;p9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0" name="Google Shape;6890;p9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1" name="Google Shape;6891;p9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2" name="Google Shape;6892;p9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893" name="Google Shape;6893;p91"/>
          <p:cNvGrpSpPr/>
          <p:nvPr/>
        </p:nvGrpSpPr>
        <p:grpSpPr>
          <a:xfrm>
            <a:off x="8982642" y="4718509"/>
            <a:ext cx="366743" cy="452361"/>
            <a:chOff x="3330525" y="4399275"/>
            <a:chExt cx="390650" cy="481850"/>
          </a:xfrm>
        </p:grpSpPr>
        <p:sp>
          <p:nvSpPr>
            <p:cNvPr id="6894" name="Google Shape;6894;p9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5" name="Google Shape;6895;p9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6" name="Google Shape;6896;p9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7" name="Google Shape;6897;p9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8" name="Google Shape;6898;p9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899" name="Google Shape;6899;p9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0" name="Google Shape;6900;p9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01" name="Google Shape;6901;p91"/>
          <p:cNvGrpSpPr/>
          <p:nvPr/>
        </p:nvGrpSpPr>
        <p:grpSpPr>
          <a:xfrm>
            <a:off x="9548681" y="4718521"/>
            <a:ext cx="337687" cy="452337"/>
            <a:chOff x="3938800" y="4399275"/>
            <a:chExt cx="359700" cy="481825"/>
          </a:xfrm>
        </p:grpSpPr>
        <p:sp>
          <p:nvSpPr>
            <p:cNvPr id="6902" name="Google Shape;6902;p9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3" name="Google Shape;6903;p9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4" name="Google Shape;6904;p9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5" name="Google Shape;6905;p9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6" name="Google Shape;6906;p9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07" name="Google Shape;6907;p91"/>
          <p:cNvGrpSpPr/>
          <p:nvPr/>
        </p:nvGrpSpPr>
        <p:grpSpPr>
          <a:xfrm>
            <a:off x="10176385" y="4718521"/>
            <a:ext cx="212052" cy="452337"/>
            <a:chOff x="4584850" y="4399275"/>
            <a:chExt cx="225875" cy="481825"/>
          </a:xfrm>
        </p:grpSpPr>
        <p:sp>
          <p:nvSpPr>
            <p:cNvPr id="6908" name="Google Shape;6908;p9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09" name="Google Shape;6909;p9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910" name="Google Shape;6910;p91"/>
          <p:cNvSpPr/>
          <p:nvPr/>
        </p:nvSpPr>
        <p:spPr>
          <a:xfrm>
            <a:off x="10600566" y="4718427"/>
            <a:ext cx="496367" cy="452149"/>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nvGrpSpPr>
          <p:cNvPr id="6911" name="Google Shape;6911;p91"/>
          <p:cNvGrpSpPr/>
          <p:nvPr/>
        </p:nvGrpSpPr>
        <p:grpSpPr>
          <a:xfrm>
            <a:off x="1089756" y="5269061"/>
            <a:ext cx="452337" cy="452337"/>
            <a:chOff x="5642550" y="4399275"/>
            <a:chExt cx="481825" cy="481825"/>
          </a:xfrm>
        </p:grpSpPr>
        <p:sp>
          <p:nvSpPr>
            <p:cNvPr id="6912" name="Google Shape;6912;p9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3" name="Google Shape;6913;p9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14" name="Google Shape;6914;p91"/>
          <p:cNvGrpSpPr/>
          <p:nvPr/>
        </p:nvGrpSpPr>
        <p:grpSpPr>
          <a:xfrm>
            <a:off x="3560248" y="5284938"/>
            <a:ext cx="484421" cy="420583"/>
            <a:chOff x="6218300" y="4416175"/>
            <a:chExt cx="516000" cy="448000"/>
          </a:xfrm>
        </p:grpSpPr>
        <p:sp>
          <p:nvSpPr>
            <p:cNvPr id="6915" name="Google Shape;6915;p9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6" name="Google Shape;6916;p9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17" name="Google Shape;6917;p9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18" name="Google Shape;6918;p91"/>
          <p:cNvGrpSpPr/>
          <p:nvPr/>
        </p:nvGrpSpPr>
        <p:grpSpPr>
          <a:xfrm>
            <a:off x="7827189" y="5269057"/>
            <a:ext cx="452337" cy="452337"/>
            <a:chOff x="899850" y="4992125"/>
            <a:chExt cx="481825" cy="481825"/>
          </a:xfrm>
        </p:grpSpPr>
        <p:sp>
          <p:nvSpPr>
            <p:cNvPr id="6919" name="Google Shape;6919;p9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0" name="Google Shape;6920;p9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1" name="Google Shape;6921;p9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2" name="Google Shape;6922;p91"/>
          <p:cNvGrpSpPr/>
          <p:nvPr/>
        </p:nvGrpSpPr>
        <p:grpSpPr>
          <a:xfrm>
            <a:off x="7214658" y="5269057"/>
            <a:ext cx="452337" cy="452337"/>
            <a:chOff x="1492675" y="4992125"/>
            <a:chExt cx="481825" cy="481825"/>
          </a:xfrm>
        </p:grpSpPr>
        <p:sp>
          <p:nvSpPr>
            <p:cNvPr id="6923" name="Google Shape;6923;p9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4" name="Google Shape;6924;p9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5" name="Google Shape;6925;p91"/>
          <p:cNvGrpSpPr/>
          <p:nvPr/>
        </p:nvGrpSpPr>
        <p:grpSpPr>
          <a:xfrm>
            <a:off x="6602128" y="5269057"/>
            <a:ext cx="452337" cy="452337"/>
            <a:chOff x="2085525" y="4992125"/>
            <a:chExt cx="481825" cy="481825"/>
          </a:xfrm>
        </p:grpSpPr>
        <p:sp>
          <p:nvSpPr>
            <p:cNvPr id="6926" name="Google Shape;6926;p9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27" name="Google Shape;6927;p9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28" name="Google Shape;6928;p91"/>
          <p:cNvGrpSpPr/>
          <p:nvPr/>
        </p:nvGrpSpPr>
        <p:grpSpPr>
          <a:xfrm>
            <a:off x="9052460" y="5269057"/>
            <a:ext cx="452337" cy="452337"/>
            <a:chOff x="2678350" y="4992125"/>
            <a:chExt cx="481825" cy="481825"/>
          </a:xfrm>
        </p:grpSpPr>
        <p:sp>
          <p:nvSpPr>
            <p:cNvPr id="6929" name="Google Shape;6929;p9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0" name="Google Shape;6930;p9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1" name="Google Shape;6931;p9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32" name="Google Shape;6932;p91"/>
          <p:cNvGrpSpPr/>
          <p:nvPr/>
        </p:nvGrpSpPr>
        <p:grpSpPr>
          <a:xfrm>
            <a:off x="5989598" y="5269057"/>
            <a:ext cx="452337" cy="452337"/>
            <a:chOff x="3271200" y="4992125"/>
            <a:chExt cx="481825" cy="481825"/>
          </a:xfrm>
        </p:grpSpPr>
        <p:sp>
          <p:nvSpPr>
            <p:cNvPr id="6933" name="Google Shape;6933;p9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4" name="Google Shape;6934;p9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5" name="Google Shape;6935;p9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grpSp>
        <p:nvGrpSpPr>
          <p:cNvPr id="6936" name="Google Shape;6936;p91"/>
          <p:cNvGrpSpPr/>
          <p:nvPr/>
        </p:nvGrpSpPr>
        <p:grpSpPr>
          <a:xfrm>
            <a:off x="8439718" y="5270418"/>
            <a:ext cx="452548" cy="449615"/>
            <a:chOff x="5049575" y="4993600"/>
            <a:chExt cx="482050" cy="478925"/>
          </a:xfrm>
        </p:grpSpPr>
        <p:sp>
          <p:nvSpPr>
            <p:cNvPr id="6937" name="Google Shape;6937;p9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8" name="Google Shape;6938;p9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39" name="Google Shape;6939;p9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sp>
          <p:nvSpPr>
            <p:cNvPr id="6940" name="Google Shape;6940;p9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435D74"/>
                </a:solidFill>
                <a:latin typeface="Arial"/>
                <a:cs typeface="Arial"/>
                <a:sym typeface="Arial"/>
              </a:endParaRPr>
            </a:p>
          </p:txBody>
        </p:sp>
      </p:grpSp>
      <p:sp>
        <p:nvSpPr>
          <p:cNvPr id="6941" name="Google Shape;6941;p91"/>
          <p:cNvSpPr txBox="1"/>
          <p:nvPr/>
        </p:nvSpPr>
        <p:spPr>
          <a:xfrm>
            <a:off x="964533" y="1583967"/>
            <a:ext cx="10262800" cy="1015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resize </a:t>
            </a:r>
            <a:r>
              <a:rPr lang="en" sz="1467" kern="0" dirty="0">
                <a:solidFill>
                  <a:srgbClr val="FFFFFF"/>
                </a:solidFill>
                <a:latin typeface="Arial"/>
                <a:cs typeface="Arial"/>
                <a:sym typeface="Arial"/>
              </a:rPr>
              <a:t>these icons without losing quality.</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You can </a:t>
            </a:r>
            <a:r>
              <a:rPr lang="en" sz="1467" b="1" kern="0" dirty="0">
                <a:solidFill>
                  <a:srgbClr val="869FB2"/>
                </a:solidFill>
                <a:latin typeface="Arial"/>
                <a:cs typeface="Arial"/>
                <a:sym typeface="Arial"/>
              </a:rPr>
              <a:t>change the stroke and fill color</a:t>
            </a:r>
            <a:r>
              <a:rPr lang="en" sz="1467" kern="0" dirty="0">
                <a:solidFill>
                  <a:srgbClr val="FFFFFF"/>
                </a:solidFill>
                <a:latin typeface="Arial"/>
                <a:cs typeface="Arial"/>
                <a:sym typeface="Arial"/>
              </a:rPr>
              <a:t>; just select the icon and click on the </a:t>
            </a:r>
            <a:r>
              <a:rPr lang="en" sz="1467" b="1" kern="0" dirty="0">
                <a:solidFill>
                  <a:srgbClr val="869FB2"/>
                </a:solidFill>
                <a:latin typeface="Arial"/>
                <a:cs typeface="Arial"/>
                <a:sym typeface="Arial"/>
              </a:rPr>
              <a:t>paint bucket/pen</a:t>
            </a:r>
            <a:r>
              <a:rPr lang="en" sz="1467" kern="0" dirty="0">
                <a:solidFill>
                  <a:srgbClr val="FFFFFF"/>
                </a:solidFill>
                <a:latin typeface="Arial"/>
                <a:cs typeface="Arial"/>
                <a:sym typeface="Arial"/>
              </a:rPr>
              <a:t>.</a:t>
            </a:r>
            <a:endParaRPr sz="1467" kern="0" dirty="0">
              <a:solidFill>
                <a:srgbClr val="FFFFFF"/>
              </a:solidFill>
              <a:latin typeface="Arial"/>
              <a:cs typeface="Arial"/>
              <a:sym typeface="Arial"/>
            </a:endParaRPr>
          </a:p>
          <a:p>
            <a:pPr algn="ctr" defTabSz="1219170">
              <a:buClr>
                <a:srgbClr val="000000"/>
              </a:buClr>
            </a:pPr>
            <a:r>
              <a:rPr lang="en" sz="1467" kern="0" dirty="0">
                <a:solidFill>
                  <a:srgbClr val="FFFFFF"/>
                </a:solidFill>
                <a:latin typeface="Arial"/>
                <a:cs typeface="Arial"/>
                <a:sym typeface="Arial"/>
              </a:rPr>
              <a:t>In Google Slides, you can also use </a:t>
            </a:r>
            <a:r>
              <a:rPr lang="en" sz="1467" b="1" kern="0" dirty="0">
                <a:solidFill>
                  <a:srgbClr val="869FB2"/>
                </a:solidFill>
                <a:uFill>
                  <a:noFill/>
                </a:uFill>
                <a:latin typeface="Arial"/>
                <a:cs typeface="Arial"/>
                <a:sym typeface="Arial"/>
              </a:rPr>
              <a:t>Flaticon’s extension</a:t>
            </a:r>
            <a:r>
              <a:rPr lang="en" sz="1467" kern="0" dirty="0">
                <a:solidFill>
                  <a:srgbClr val="FFFFFF"/>
                </a:solidFill>
                <a:latin typeface="Arial"/>
                <a:cs typeface="Arial"/>
                <a:sym typeface="Arial"/>
              </a:rPr>
              <a:t>, allowing you to customize and add even more icons.</a:t>
            </a:r>
            <a:endParaRPr sz="1467" kern="0" dirty="0">
              <a:solidFill>
                <a:srgbClr val="FFFFFF"/>
              </a:solidFill>
              <a:latin typeface="Arial"/>
              <a:cs typeface="Arial"/>
              <a:sym typeface="Arial"/>
            </a:endParaRPr>
          </a:p>
        </p:txBody>
      </p:sp>
      <p:sp>
        <p:nvSpPr>
          <p:cNvPr id="6942" name="Google Shape;6942;p91"/>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...and our sets of editable icons</a:t>
            </a:r>
            <a:endParaRPr/>
          </a:p>
        </p:txBody>
      </p:sp>
      <p:grpSp>
        <p:nvGrpSpPr>
          <p:cNvPr id="6943" name="Google Shape;6943;p91"/>
          <p:cNvGrpSpPr/>
          <p:nvPr/>
        </p:nvGrpSpPr>
        <p:grpSpPr>
          <a:xfrm>
            <a:off x="9664989" y="5300500"/>
            <a:ext cx="260400" cy="458363"/>
            <a:chOff x="3999225" y="4364775"/>
            <a:chExt cx="195300" cy="343772"/>
          </a:xfrm>
        </p:grpSpPr>
        <p:grpSp>
          <p:nvGrpSpPr>
            <p:cNvPr id="6944" name="Google Shape;6944;p91"/>
            <p:cNvGrpSpPr/>
            <p:nvPr/>
          </p:nvGrpSpPr>
          <p:grpSpPr>
            <a:xfrm>
              <a:off x="4048568" y="4562577"/>
              <a:ext cx="97317" cy="145970"/>
              <a:chOff x="1529575" y="2222650"/>
              <a:chExt cx="203125" cy="304675"/>
            </a:xfrm>
          </p:grpSpPr>
          <p:sp>
            <p:nvSpPr>
              <p:cNvPr id="6945" name="Google Shape;6945;p91"/>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91"/>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7" name="Google Shape;6947;p91"/>
            <p:cNvGrpSpPr/>
            <p:nvPr/>
          </p:nvGrpSpPr>
          <p:grpSpPr>
            <a:xfrm>
              <a:off x="3999225" y="4364775"/>
              <a:ext cx="195300" cy="195300"/>
              <a:chOff x="3999225" y="4364775"/>
              <a:chExt cx="195300" cy="195300"/>
            </a:xfrm>
          </p:grpSpPr>
          <p:sp>
            <p:nvSpPr>
              <p:cNvPr id="6948" name="Google Shape;6948;p91"/>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91"/>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950" name="Google Shape;6950;p91"/>
          <p:cNvGrpSpPr/>
          <p:nvPr/>
        </p:nvGrpSpPr>
        <p:grpSpPr>
          <a:xfrm>
            <a:off x="10085581" y="5322170"/>
            <a:ext cx="369451" cy="346148"/>
            <a:chOff x="4335888" y="4398114"/>
            <a:chExt cx="277088" cy="259611"/>
          </a:xfrm>
        </p:grpSpPr>
        <p:grpSp>
          <p:nvGrpSpPr>
            <p:cNvPr id="6951" name="Google Shape;6951;p91"/>
            <p:cNvGrpSpPr/>
            <p:nvPr/>
          </p:nvGrpSpPr>
          <p:grpSpPr>
            <a:xfrm>
              <a:off x="4335888" y="4462425"/>
              <a:ext cx="195300" cy="195300"/>
              <a:chOff x="4335888" y="4462425"/>
              <a:chExt cx="195300" cy="195300"/>
            </a:xfrm>
          </p:grpSpPr>
          <p:sp>
            <p:nvSpPr>
              <p:cNvPr id="6952" name="Google Shape;6952;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54" name="Google Shape;6954;p91"/>
            <p:cNvGrpSpPr/>
            <p:nvPr/>
          </p:nvGrpSpPr>
          <p:grpSpPr>
            <a:xfrm>
              <a:off x="4509813" y="4398114"/>
              <a:ext cx="103162" cy="103198"/>
              <a:chOff x="2277975" y="2021700"/>
              <a:chExt cx="215325" cy="215400"/>
            </a:xfrm>
          </p:grpSpPr>
          <p:sp>
            <p:nvSpPr>
              <p:cNvPr id="6955" name="Google Shape;6955;p91"/>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91"/>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6957" name="Google Shape;6957;p91"/>
          <p:cNvGrpSpPr/>
          <p:nvPr/>
        </p:nvGrpSpPr>
        <p:grpSpPr>
          <a:xfrm>
            <a:off x="10615226" y="5399484"/>
            <a:ext cx="523033" cy="260400"/>
            <a:chOff x="4752588" y="4440200"/>
            <a:chExt cx="392275" cy="195300"/>
          </a:xfrm>
        </p:grpSpPr>
        <p:grpSp>
          <p:nvGrpSpPr>
            <p:cNvPr id="6958" name="Google Shape;6958;p91"/>
            <p:cNvGrpSpPr/>
            <p:nvPr/>
          </p:nvGrpSpPr>
          <p:grpSpPr>
            <a:xfrm>
              <a:off x="4950384" y="4469728"/>
              <a:ext cx="194479" cy="136244"/>
              <a:chOff x="3163375" y="2175125"/>
              <a:chExt cx="405925" cy="284375"/>
            </a:xfrm>
          </p:grpSpPr>
          <p:sp>
            <p:nvSpPr>
              <p:cNvPr id="6959" name="Google Shape;6959;p91"/>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91"/>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91"/>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62" name="Google Shape;6962;p91"/>
            <p:cNvGrpSpPr/>
            <p:nvPr/>
          </p:nvGrpSpPr>
          <p:grpSpPr>
            <a:xfrm>
              <a:off x="4752588" y="4440200"/>
              <a:ext cx="195300" cy="195300"/>
              <a:chOff x="4335888" y="4462425"/>
              <a:chExt cx="195300" cy="195300"/>
            </a:xfrm>
          </p:grpSpPr>
          <p:sp>
            <p:nvSpPr>
              <p:cNvPr id="6963" name="Google Shape;6963;p91"/>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91"/>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968"/>
        <p:cNvGrpSpPr/>
        <p:nvPr/>
      </p:nvGrpSpPr>
      <p:grpSpPr>
        <a:xfrm>
          <a:off x="0" y="0"/>
          <a:ext cx="0" cy="0"/>
          <a:chOff x="0" y="0"/>
          <a:chExt cx="0" cy="0"/>
        </a:xfrm>
      </p:grpSpPr>
      <p:grpSp>
        <p:nvGrpSpPr>
          <p:cNvPr id="6969" name="Google Shape;6969;p92"/>
          <p:cNvGrpSpPr/>
          <p:nvPr/>
        </p:nvGrpSpPr>
        <p:grpSpPr>
          <a:xfrm>
            <a:off x="1141600" y="1748239"/>
            <a:ext cx="429465" cy="494039"/>
            <a:chOff x="-42971725" y="3217825"/>
            <a:chExt cx="275675" cy="317125"/>
          </a:xfrm>
        </p:grpSpPr>
        <p:sp>
          <p:nvSpPr>
            <p:cNvPr id="6970" name="Google Shape;6970;p9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9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9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3" name="Google Shape;6973;p92"/>
          <p:cNvGrpSpPr/>
          <p:nvPr/>
        </p:nvGrpSpPr>
        <p:grpSpPr>
          <a:xfrm>
            <a:off x="1104151" y="2373114"/>
            <a:ext cx="504360" cy="450068"/>
            <a:chOff x="-42996150" y="3612600"/>
            <a:chExt cx="323750" cy="288900"/>
          </a:xfrm>
        </p:grpSpPr>
        <p:sp>
          <p:nvSpPr>
            <p:cNvPr id="6974" name="Google Shape;6974;p9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9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9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7" name="Google Shape;6977;p92"/>
          <p:cNvGrpSpPr/>
          <p:nvPr/>
        </p:nvGrpSpPr>
        <p:grpSpPr>
          <a:xfrm>
            <a:off x="1107833" y="2918941"/>
            <a:ext cx="496999" cy="494545"/>
            <a:chOff x="-42994575" y="3950300"/>
            <a:chExt cx="319025" cy="317450"/>
          </a:xfrm>
        </p:grpSpPr>
        <p:sp>
          <p:nvSpPr>
            <p:cNvPr id="6978" name="Google Shape;6978;p9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9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9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1" name="Google Shape;6981;p92"/>
          <p:cNvGrpSpPr/>
          <p:nvPr/>
        </p:nvGrpSpPr>
        <p:grpSpPr>
          <a:xfrm>
            <a:off x="3979026" y="1781384"/>
            <a:ext cx="495713" cy="494505"/>
            <a:chOff x="-41111350" y="3239100"/>
            <a:chExt cx="318200" cy="317425"/>
          </a:xfrm>
        </p:grpSpPr>
        <p:sp>
          <p:nvSpPr>
            <p:cNvPr id="6982" name="Google Shape;6982;p9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9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9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9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86" name="Google Shape;6986;p92"/>
          <p:cNvGrpSpPr/>
          <p:nvPr/>
        </p:nvGrpSpPr>
        <p:grpSpPr>
          <a:xfrm>
            <a:off x="3974117" y="2362091"/>
            <a:ext cx="505528" cy="494623"/>
            <a:chOff x="-41117650" y="3605525"/>
            <a:chExt cx="324500" cy="317500"/>
          </a:xfrm>
        </p:grpSpPr>
        <p:sp>
          <p:nvSpPr>
            <p:cNvPr id="6987" name="Google Shape;6987;p9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9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9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90" name="Google Shape;6990;p92"/>
          <p:cNvSpPr/>
          <p:nvPr/>
        </p:nvSpPr>
        <p:spPr>
          <a:xfrm>
            <a:off x="3982292" y="2961539"/>
            <a:ext cx="496960" cy="482237"/>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91" name="Google Shape;6991;p92"/>
          <p:cNvGrpSpPr/>
          <p:nvPr/>
        </p:nvGrpSpPr>
        <p:grpSpPr>
          <a:xfrm>
            <a:off x="2409125" y="3550789"/>
            <a:ext cx="288361" cy="495752"/>
            <a:chOff x="-39205300" y="3220175"/>
            <a:chExt cx="185100" cy="318225"/>
          </a:xfrm>
        </p:grpSpPr>
        <p:sp>
          <p:nvSpPr>
            <p:cNvPr id="6992" name="Google Shape;6992;p9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9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4" name="Google Shape;6994;p92"/>
          <p:cNvGrpSpPr/>
          <p:nvPr/>
        </p:nvGrpSpPr>
        <p:grpSpPr>
          <a:xfrm>
            <a:off x="2363160" y="4164218"/>
            <a:ext cx="400021" cy="492364"/>
            <a:chOff x="-39248625" y="3588600"/>
            <a:chExt cx="256775" cy="316050"/>
          </a:xfrm>
        </p:grpSpPr>
        <p:sp>
          <p:nvSpPr>
            <p:cNvPr id="6995" name="Google Shape;6995;p9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9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97" name="Google Shape;6997;p92"/>
          <p:cNvSpPr/>
          <p:nvPr/>
        </p:nvSpPr>
        <p:spPr>
          <a:xfrm>
            <a:off x="2324521" y="4771720"/>
            <a:ext cx="484731" cy="494545"/>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92"/>
          <p:cNvSpPr/>
          <p:nvPr/>
        </p:nvSpPr>
        <p:spPr>
          <a:xfrm>
            <a:off x="5243919" y="3533637"/>
            <a:ext cx="493299" cy="491468"/>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99" name="Google Shape;6999;p92"/>
          <p:cNvGrpSpPr/>
          <p:nvPr/>
        </p:nvGrpSpPr>
        <p:grpSpPr>
          <a:xfrm>
            <a:off x="1630779" y="1748240"/>
            <a:ext cx="572672" cy="494505"/>
            <a:chOff x="-42651700" y="3217825"/>
            <a:chExt cx="367600" cy="317425"/>
          </a:xfrm>
        </p:grpSpPr>
        <p:sp>
          <p:nvSpPr>
            <p:cNvPr id="7000" name="Google Shape;7000;p9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9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9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9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04" name="Google Shape;7004;p92"/>
          <p:cNvGrpSpPr/>
          <p:nvPr/>
        </p:nvGrpSpPr>
        <p:grpSpPr>
          <a:xfrm>
            <a:off x="1678021" y="2334439"/>
            <a:ext cx="478187" cy="484301"/>
            <a:chOff x="-42617300" y="3587775"/>
            <a:chExt cx="306950" cy="310875"/>
          </a:xfrm>
        </p:grpSpPr>
        <p:sp>
          <p:nvSpPr>
            <p:cNvPr id="7005" name="Google Shape;7005;p9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9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07" name="Google Shape;7007;p92"/>
          <p:cNvSpPr/>
          <p:nvPr/>
        </p:nvSpPr>
        <p:spPr>
          <a:xfrm>
            <a:off x="1673292" y="2919829"/>
            <a:ext cx="495713" cy="493299"/>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08" name="Google Shape;7008;p92"/>
          <p:cNvGrpSpPr/>
          <p:nvPr/>
        </p:nvGrpSpPr>
        <p:grpSpPr>
          <a:xfrm>
            <a:off x="4573791" y="1780759"/>
            <a:ext cx="502568" cy="493765"/>
            <a:chOff x="-40748275" y="3238700"/>
            <a:chExt cx="322600" cy="316950"/>
          </a:xfrm>
        </p:grpSpPr>
        <p:sp>
          <p:nvSpPr>
            <p:cNvPr id="7009" name="Google Shape;7009;p9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9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9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9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9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9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15" name="Google Shape;7015;p92"/>
          <p:cNvGrpSpPr/>
          <p:nvPr/>
        </p:nvGrpSpPr>
        <p:grpSpPr>
          <a:xfrm>
            <a:off x="4577199" y="2404737"/>
            <a:ext cx="495752" cy="451587"/>
            <a:chOff x="-40745125" y="3632900"/>
            <a:chExt cx="318225" cy="289875"/>
          </a:xfrm>
        </p:grpSpPr>
        <p:sp>
          <p:nvSpPr>
            <p:cNvPr id="7016" name="Google Shape;7016;p9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9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9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9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9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9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9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3" name="Google Shape;7023;p92"/>
          <p:cNvGrpSpPr/>
          <p:nvPr/>
        </p:nvGrpSpPr>
        <p:grpSpPr>
          <a:xfrm>
            <a:off x="4582729" y="2953019"/>
            <a:ext cx="484691" cy="493571"/>
            <a:chOff x="-40742750" y="3972175"/>
            <a:chExt cx="311125" cy="316825"/>
          </a:xfrm>
        </p:grpSpPr>
        <p:sp>
          <p:nvSpPr>
            <p:cNvPr id="7024" name="Google Shape;7024;p9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9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26" name="Google Shape;7026;p92"/>
          <p:cNvGrpSpPr/>
          <p:nvPr/>
        </p:nvGrpSpPr>
        <p:grpSpPr>
          <a:xfrm>
            <a:off x="2959611" y="3553243"/>
            <a:ext cx="355856" cy="493299"/>
            <a:chOff x="-38860325" y="3221750"/>
            <a:chExt cx="228425" cy="316650"/>
          </a:xfrm>
        </p:grpSpPr>
        <p:sp>
          <p:nvSpPr>
            <p:cNvPr id="7027" name="Google Shape;7027;p9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9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9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9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31" name="Google Shape;7031;p92"/>
          <p:cNvGrpSpPr/>
          <p:nvPr/>
        </p:nvGrpSpPr>
        <p:grpSpPr>
          <a:xfrm>
            <a:off x="2894021" y="4169320"/>
            <a:ext cx="506775" cy="489481"/>
            <a:chOff x="-38905225" y="3591875"/>
            <a:chExt cx="325300" cy="314200"/>
          </a:xfrm>
        </p:grpSpPr>
        <p:sp>
          <p:nvSpPr>
            <p:cNvPr id="7032" name="Google Shape;7032;p9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9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9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5" name="Google Shape;7035;p92"/>
          <p:cNvSpPr/>
          <p:nvPr/>
        </p:nvSpPr>
        <p:spPr>
          <a:xfrm>
            <a:off x="2904439" y="4849023"/>
            <a:ext cx="493299" cy="417236"/>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36" name="Google Shape;7036;p92"/>
          <p:cNvGrpSpPr/>
          <p:nvPr/>
        </p:nvGrpSpPr>
        <p:grpSpPr>
          <a:xfrm>
            <a:off x="5303021" y="4149425"/>
            <a:ext cx="387753" cy="492987"/>
            <a:chOff x="-37370925" y="3579105"/>
            <a:chExt cx="248900" cy="316450"/>
          </a:xfrm>
        </p:grpSpPr>
        <p:sp>
          <p:nvSpPr>
            <p:cNvPr id="7037" name="Google Shape;7037;p9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9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39" name="Google Shape;7039;p92"/>
          <p:cNvSpPr/>
          <p:nvPr/>
        </p:nvSpPr>
        <p:spPr>
          <a:xfrm>
            <a:off x="2236426" y="1749157"/>
            <a:ext cx="485937" cy="49255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92"/>
          <p:cNvSpPr/>
          <p:nvPr/>
        </p:nvSpPr>
        <p:spPr>
          <a:xfrm>
            <a:off x="2269549" y="2329559"/>
            <a:ext cx="419689" cy="495752"/>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41" name="Google Shape;7041;p92"/>
          <p:cNvGrpSpPr/>
          <p:nvPr/>
        </p:nvGrpSpPr>
        <p:grpSpPr>
          <a:xfrm>
            <a:off x="2227520" y="2920187"/>
            <a:ext cx="495752" cy="493299"/>
            <a:chOff x="-42259725" y="3951100"/>
            <a:chExt cx="318225" cy="316650"/>
          </a:xfrm>
        </p:grpSpPr>
        <p:sp>
          <p:nvSpPr>
            <p:cNvPr id="7042" name="Google Shape;7042;p9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9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4" name="Google Shape;7044;p92"/>
          <p:cNvGrpSpPr/>
          <p:nvPr/>
        </p:nvGrpSpPr>
        <p:grpSpPr>
          <a:xfrm>
            <a:off x="5158670" y="1825549"/>
            <a:ext cx="494505" cy="450340"/>
            <a:chOff x="-40378075" y="3267450"/>
            <a:chExt cx="317425" cy="289075"/>
          </a:xfrm>
        </p:grpSpPr>
        <p:sp>
          <p:nvSpPr>
            <p:cNvPr id="7045" name="Google Shape;7045;p9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9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9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9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49" name="Google Shape;7049;p92"/>
          <p:cNvGrpSpPr/>
          <p:nvPr/>
        </p:nvGrpSpPr>
        <p:grpSpPr>
          <a:xfrm>
            <a:off x="5163557" y="2360572"/>
            <a:ext cx="484731" cy="493299"/>
            <a:chOff x="-40372575" y="3604550"/>
            <a:chExt cx="311150" cy="316650"/>
          </a:xfrm>
        </p:grpSpPr>
        <p:sp>
          <p:nvSpPr>
            <p:cNvPr id="7050" name="Google Shape;7050;p9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9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9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53" name="Google Shape;7053;p92"/>
          <p:cNvSpPr/>
          <p:nvPr/>
        </p:nvSpPr>
        <p:spPr>
          <a:xfrm>
            <a:off x="5168001" y="2951608"/>
            <a:ext cx="483484" cy="495869"/>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54" name="Google Shape;7054;p92"/>
          <p:cNvGrpSpPr/>
          <p:nvPr/>
        </p:nvGrpSpPr>
        <p:grpSpPr>
          <a:xfrm>
            <a:off x="3462156" y="3550790"/>
            <a:ext cx="532051" cy="496220"/>
            <a:chOff x="-38542250" y="3220175"/>
            <a:chExt cx="341525" cy="318525"/>
          </a:xfrm>
        </p:grpSpPr>
        <p:sp>
          <p:nvSpPr>
            <p:cNvPr id="7055" name="Google Shape;7055;p9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9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9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58" name="Google Shape;7058;p92"/>
          <p:cNvGrpSpPr/>
          <p:nvPr/>
        </p:nvGrpSpPr>
        <p:grpSpPr>
          <a:xfrm>
            <a:off x="3491399" y="4163283"/>
            <a:ext cx="493299" cy="492091"/>
            <a:chOff x="-38537400" y="3588000"/>
            <a:chExt cx="316650" cy="315875"/>
          </a:xfrm>
        </p:grpSpPr>
        <p:sp>
          <p:nvSpPr>
            <p:cNvPr id="7059" name="Google Shape;7059;p9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9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9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9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3" name="Google Shape;7063;p92"/>
          <p:cNvGrpSpPr/>
          <p:nvPr/>
        </p:nvGrpSpPr>
        <p:grpSpPr>
          <a:xfrm>
            <a:off x="3490172" y="4773321"/>
            <a:ext cx="495752" cy="493299"/>
            <a:chOff x="-38538975" y="3954250"/>
            <a:chExt cx="318225" cy="316650"/>
          </a:xfrm>
        </p:grpSpPr>
        <p:sp>
          <p:nvSpPr>
            <p:cNvPr id="7064" name="Google Shape;7064;p9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9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6" name="Google Shape;7066;p92"/>
          <p:cNvGrpSpPr/>
          <p:nvPr/>
        </p:nvGrpSpPr>
        <p:grpSpPr>
          <a:xfrm>
            <a:off x="5246589" y="4766557"/>
            <a:ext cx="500620" cy="495752"/>
            <a:chOff x="-37385100" y="3949908"/>
            <a:chExt cx="321350" cy="318225"/>
          </a:xfrm>
        </p:grpSpPr>
        <p:sp>
          <p:nvSpPr>
            <p:cNvPr id="7067" name="Google Shape;7067;p9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9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69" name="Google Shape;7069;p92"/>
          <p:cNvGrpSpPr/>
          <p:nvPr/>
        </p:nvGrpSpPr>
        <p:grpSpPr>
          <a:xfrm>
            <a:off x="2814134" y="1747305"/>
            <a:ext cx="494545" cy="494233"/>
            <a:chOff x="-41895050" y="3217225"/>
            <a:chExt cx="317450" cy="317250"/>
          </a:xfrm>
        </p:grpSpPr>
        <p:sp>
          <p:nvSpPr>
            <p:cNvPr id="7070" name="Google Shape;7070;p9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9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9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9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9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75" name="Google Shape;7075;p92"/>
          <p:cNvGrpSpPr/>
          <p:nvPr/>
        </p:nvGrpSpPr>
        <p:grpSpPr>
          <a:xfrm>
            <a:off x="2813531" y="2329883"/>
            <a:ext cx="495752" cy="493299"/>
            <a:chOff x="-41893475" y="3584850"/>
            <a:chExt cx="318225" cy="316650"/>
          </a:xfrm>
        </p:grpSpPr>
        <p:sp>
          <p:nvSpPr>
            <p:cNvPr id="7076" name="Google Shape;7076;p9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9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9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9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80" name="Google Shape;7080;p92"/>
          <p:cNvSpPr/>
          <p:nvPr/>
        </p:nvSpPr>
        <p:spPr>
          <a:xfrm>
            <a:off x="2817493" y="2922283"/>
            <a:ext cx="495752" cy="492403"/>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92"/>
          <p:cNvSpPr/>
          <p:nvPr/>
        </p:nvSpPr>
        <p:spPr>
          <a:xfrm>
            <a:off x="1099840" y="3578734"/>
            <a:ext cx="585329" cy="492052"/>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82" name="Google Shape;7082;p92"/>
          <p:cNvGrpSpPr/>
          <p:nvPr/>
        </p:nvGrpSpPr>
        <p:grpSpPr>
          <a:xfrm>
            <a:off x="1173568" y="4190273"/>
            <a:ext cx="450029" cy="494545"/>
            <a:chOff x="-39998250" y="3605325"/>
            <a:chExt cx="288875" cy="317450"/>
          </a:xfrm>
        </p:grpSpPr>
        <p:sp>
          <p:nvSpPr>
            <p:cNvPr id="7083" name="Google Shape;7083;p9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9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5" name="Google Shape;7085;p92"/>
          <p:cNvGrpSpPr/>
          <p:nvPr/>
        </p:nvGrpSpPr>
        <p:grpSpPr>
          <a:xfrm>
            <a:off x="1151933" y="4801558"/>
            <a:ext cx="493299" cy="493260"/>
            <a:chOff x="-40011050" y="3972375"/>
            <a:chExt cx="316650" cy="316625"/>
          </a:xfrm>
        </p:grpSpPr>
        <p:sp>
          <p:nvSpPr>
            <p:cNvPr id="7086" name="Google Shape;7086;p9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9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88" name="Google Shape;7088;p92"/>
          <p:cNvGrpSpPr/>
          <p:nvPr/>
        </p:nvGrpSpPr>
        <p:grpSpPr>
          <a:xfrm>
            <a:off x="4127842" y="3554490"/>
            <a:ext cx="355895" cy="492052"/>
            <a:chOff x="-38129425" y="3222550"/>
            <a:chExt cx="228450" cy="315850"/>
          </a:xfrm>
        </p:grpSpPr>
        <p:sp>
          <p:nvSpPr>
            <p:cNvPr id="7089" name="Google Shape;7089;p9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9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91" name="Google Shape;7091;p92"/>
          <p:cNvGrpSpPr/>
          <p:nvPr/>
        </p:nvGrpSpPr>
        <p:grpSpPr>
          <a:xfrm>
            <a:off x="4067801" y="4163283"/>
            <a:ext cx="495713" cy="493299"/>
            <a:chOff x="-38172725" y="3588000"/>
            <a:chExt cx="318200" cy="316650"/>
          </a:xfrm>
        </p:grpSpPr>
        <p:sp>
          <p:nvSpPr>
            <p:cNvPr id="7092" name="Google Shape;7092;p9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9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9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9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9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9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9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9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0" name="Google Shape;7100;p92"/>
          <p:cNvGrpSpPr/>
          <p:nvPr/>
        </p:nvGrpSpPr>
        <p:grpSpPr>
          <a:xfrm>
            <a:off x="4169003" y="4774529"/>
            <a:ext cx="293308" cy="493299"/>
            <a:chOff x="-38109725" y="3955025"/>
            <a:chExt cx="188275" cy="316650"/>
          </a:xfrm>
        </p:grpSpPr>
        <p:sp>
          <p:nvSpPr>
            <p:cNvPr id="7101" name="Google Shape;7101;p9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9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03" name="Google Shape;7103;p92"/>
          <p:cNvSpPr/>
          <p:nvPr/>
        </p:nvSpPr>
        <p:spPr>
          <a:xfrm>
            <a:off x="2971140" y="5387544"/>
            <a:ext cx="511720" cy="493688"/>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04" name="Google Shape;7104;p92"/>
          <p:cNvGrpSpPr/>
          <p:nvPr/>
        </p:nvGrpSpPr>
        <p:grpSpPr>
          <a:xfrm>
            <a:off x="3389535" y="1749757"/>
            <a:ext cx="498205" cy="492091"/>
            <a:chOff x="-41530375" y="3218800"/>
            <a:chExt cx="319800" cy="315875"/>
          </a:xfrm>
        </p:grpSpPr>
        <p:sp>
          <p:nvSpPr>
            <p:cNvPr id="7105" name="Google Shape;7105;p9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9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07" name="Google Shape;7107;p92"/>
          <p:cNvGrpSpPr/>
          <p:nvPr/>
        </p:nvGrpSpPr>
        <p:grpSpPr>
          <a:xfrm>
            <a:off x="3392592" y="2436635"/>
            <a:ext cx="492091" cy="385339"/>
            <a:chOff x="-41526450" y="3653375"/>
            <a:chExt cx="315875" cy="247350"/>
          </a:xfrm>
        </p:grpSpPr>
        <p:sp>
          <p:nvSpPr>
            <p:cNvPr id="7108" name="Google Shape;7108;p9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9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0" name="Google Shape;7110;p92"/>
          <p:cNvGrpSpPr/>
          <p:nvPr/>
        </p:nvGrpSpPr>
        <p:grpSpPr>
          <a:xfrm>
            <a:off x="3394442" y="2920187"/>
            <a:ext cx="488391" cy="493299"/>
            <a:chOff x="-41526450" y="3951100"/>
            <a:chExt cx="313500" cy="316650"/>
          </a:xfrm>
        </p:grpSpPr>
        <p:sp>
          <p:nvSpPr>
            <p:cNvPr id="7111" name="Google Shape;7111;p9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9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9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14" name="Google Shape;7114;p92"/>
          <p:cNvGrpSpPr/>
          <p:nvPr/>
        </p:nvGrpSpPr>
        <p:grpSpPr>
          <a:xfrm>
            <a:off x="1748116" y="3579025"/>
            <a:ext cx="452793" cy="495752"/>
            <a:chOff x="-39625900" y="3238300"/>
            <a:chExt cx="290650" cy="318225"/>
          </a:xfrm>
        </p:grpSpPr>
        <p:sp>
          <p:nvSpPr>
            <p:cNvPr id="7115" name="Google Shape;7115;p9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9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17" name="Google Shape;7117;p92"/>
          <p:cNvSpPr/>
          <p:nvPr/>
        </p:nvSpPr>
        <p:spPr>
          <a:xfrm>
            <a:off x="1777679" y="4191193"/>
            <a:ext cx="420896" cy="493299"/>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18" name="Google Shape;7118;p92"/>
          <p:cNvGrpSpPr/>
          <p:nvPr/>
        </p:nvGrpSpPr>
        <p:grpSpPr>
          <a:xfrm>
            <a:off x="1740183" y="4800974"/>
            <a:ext cx="488391" cy="493921"/>
            <a:chOff x="-39647175" y="3972000"/>
            <a:chExt cx="313500" cy="317050"/>
          </a:xfrm>
        </p:grpSpPr>
        <p:sp>
          <p:nvSpPr>
            <p:cNvPr id="7119" name="Google Shape;7119;p9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9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9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2" name="Google Shape;7122;p92"/>
          <p:cNvGrpSpPr/>
          <p:nvPr/>
        </p:nvGrpSpPr>
        <p:grpSpPr>
          <a:xfrm>
            <a:off x="4632354" y="3552972"/>
            <a:ext cx="500660" cy="494505"/>
            <a:chOff x="-37808850" y="3221575"/>
            <a:chExt cx="321375" cy="317425"/>
          </a:xfrm>
        </p:grpSpPr>
        <p:sp>
          <p:nvSpPr>
            <p:cNvPr id="7123" name="Google Shape;7123;p9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9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5" name="Google Shape;7125;p92"/>
          <p:cNvGrpSpPr/>
          <p:nvPr/>
        </p:nvGrpSpPr>
        <p:grpSpPr>
          <a:xfrm>
            <a:off x="4644051" y="4249012"/>
            <a:ext cx="496999" cy="321544"/>
            <a:chOff x="-37806500" y="3643030"/>
            <a:chExt cx="319025" cy="206400"/>
          </a:xfrm>
        </p:grpSpPr>
        <p:sp>
          <p:nvSpPr>
            <p:cNvPr id="7126" name="Google Shape;7126;p9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9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8" name="Google Shape;7128;p92"/>
          <p:cNvGrpSpPr/>
          <p:nvPr/>
        </p:nvGrpSpPr>
        <p:grpSpPr>
          <a:xfrm>
            <a:off x="4647128" y="4772075"/>
            <a:ext cx="490845" cy="495752"/>
            <a:chOff x="-37804925" y="3953450"/>
            <a:chExt cx="315075" cy="318225"/>
          </a:xfrm>
        </p:grpSpPr>
        <p:sp>
          <p:nvSpPr>
            <p:cNvPr id="7129" name="Google Shape;7129;p9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9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9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32" name="Google Shape;7132;p92"/>
          <p:cNvSpPr/>
          <p:nvPr/>
        </p:nvSpPr>
        <p:spPr>
          <a:xfrm>
            <a:off x="3645720" y="5391734"/>
            <a:ext cx="354648" cy="492052"/>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33" name="Google Shape;7133;p92"/>
          <p:cNvGrpSpPr/>
          <p:nvPr/>
        </p:nvGrpSpPr>
        <p:grpSpPr>
          <a:xfrm>
            <a:off x="6453820" y="1771385"/>
            <a:ext cx="474217" cy="411633"/>
            <a:chOff x="-28462125" y="3199700"/>
            <a:chExt cx="298550" cy="259150"/>
          </a:xfrm>
        </p:grpSpPr>
        <p:sp>
          <p:nvSpPr>
            <p:cNvPr id="7134" name="Google Shape;7134;p9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9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9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37" name="Google Shape;7137;p92"/>
          <p:cNvGrpSpPr/>
          <p:nvPr/>
        </p:nvGrpSpPr>
        <p:grpSpPr>
          <a:xfrm>
            <a:off x="6455090" y="2350971"/>
            <a:ext cx="471676" cy="470444"/>
            <a:chOff x="-28461325" y="3545475"/>
            <a:chExt cx="296950" cy="296175"/>
          </a:xfrm>
        </p:grpSpPr>
        <p:sp>
          <p:nvSpPr>
            <p:cNvPr id="7138" name="Google Shape;7138;p9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9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9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9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9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9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4" name="Google Shape;7144;p92"/>
          <p:cNvGrpSpPr/>
          <p:nvPr/>
        </p:nvGrpSpPr>
        <p:grpSpPr>
          <a:xfrm>
            <a:off x="6450067" y="2951030"/>
            <a:ext cx="481723" cy="470404"/>
            <a:chOff x="-28463700" y="3914875"/>
            <a:chExt cx="303275" cy="296150"/>
          </a:xfrm>
        </p:grpSpPr>
        <p:sp>
          <p:nvSpPr>
            <p:cNvPr id="7145" name="Google Shape;7145;p9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9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47" name="Google Shape;7147;p92"/>
          <p:cNvGrpSpPr/>
          <p:nvPr/>
        </p:nvGrpSpPr>
        <p:grpSpPr>
          <a:xfrm>
            <a:off x="9429780" y="1825807"/>
            <a:ext cx="469173" cy="302789"/>
            <a:chOff x="-26573400" y="3224125"/>
            <a:chExt cx="295375" cy="190625"/>
          </a:xfrm>
        </p:grpSpPr>
        <p:sp>
          <p:nvSpPr>
            <p:cNvPr id="7148" name="Google Shape;7148;p9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9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0" name="Google Shape;7150;p92"/>
          <p:cNvGrpSpPr/>
          <p:nvPr/>
        </p:nvGrpSpPr>
        <p:grpSpPr>
          <a:xfrm>
            <a:off x="9429780" y="2351587"/>
            <a:ext cx="469173" cy="469213"/>
            <a:chOff x="-26573400" y="3546250"/>
            <a:chExt cx="295375" cy="295400"/>
          </a:xfrm>
        </p:grpSpPr>
        <p:sp>
          <p:nvSpPr>
            <p:cNvPr id="7151" name="Google Shape;7151;p9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9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9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9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9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56" name="Google Shape;7156;p92"/>
          <p:cNvGrpSpPr/>
          <p:nvPr/>
        </p:nvGrpSpPr>
        <p:grpSpPr>
          <a:xfrm>
            <a:off x="9414154" y="2951465"/>
            <a:ext cx="500425" cy="469531"/>
            <a:chOff x="-26583625" y="3917025"/>
            <a:chExt cx="315050" cy="295600"/>
          </a:xfrm>
        </p:grpSpPr>
        <p:sp>
          <p:nvSpPr>
            <p:cNvPr id="7157" name="Google Shape;7157;p9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9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9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9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61" name="Google Shape;7161;p92"/>
          <p:cNvSpPr/>
          <p:nvPr/>
        </p:nvSpPr>
        <p:spPr>
          <a:xfrm>
            <a:off x="7636938" y="3592152"/>
            <a:ext cx="470444" cy="469173"/>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62" name="Google Shape;7162;p92"/>
          <p:cNvGrpSpPr/>
          <p:nvPr/>
        </p:nvGrpSpPr>
        <p:grpSpPr>
          <a:xfrm>
            <a:off x="7678841" y="4230173"/>
            <a:ext cx="385385" cy="470444"/>
            <a:chOff x="-24694925" y="3518700"/>
            <a:chExt cx="242625" cy="296175"/>
          </a:xfrm>
        </p:grpSpPr>
        <p:sp>
          <p:nvSpPr>
            <p:cNvPr id="7163" name="Google Shape;7163;p9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9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9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9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67" name="Google Shape;7167;p92"/>
          <p:cNvGrpSpPr/>
          <p:nvPr/>
        </p:nvGrpSpPr>
        <p:grpSpPr>
          <a:xfrm>
            <a:off x="7678224" y="4830210"/>
            <a:ext cx="386616" cy="470444"/>
            <a:chOff x="-24709100" y="3888875"/>
            <a:chExt cx="243400" cy="296175"/>
          </a:xfrm>
        </p:grpSpPr>
        <p:sp>
          <p:nvSpPr>
            <p:cNvPr id="7168" name="Google Shape;7168;p9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9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9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1" name="Google Shape;7171;p92"/>
          <p:cNvGrpSpPr/>
          <p:nvPr/>
        </p:nvGrpSpPr>
        <p:grpSpPr>
          <a:xfrm>
            <a:off x="10611557" y="3593761"/>
            <a:ext cx="475408" cy="466076"/>
            <a:chOff x="-22863675" y="3131775"/>
            <a:chExt cx="299300" cy="293425"/>
          </a:xfrm>
        </p:grpSpPr>
        <p:sp>
          <p:nvSpPr>
            <p:cNvPr id="7172" name="Google Shape;7172;p9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9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9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75" name="Google Shape;7175;p92"/>
          <p:cNvGrpSpPr/>
          <p:nvPr/>
        </p:nvGrpSpPr>
        <p:grpSpPr>
          <a:xfrm>
            <a:off x="7068709" y="1741999"/>
            <a:ext cx="414136" cy="470404"/>
            <a:chOff x="-28069875" y="3175300"/>
            <a:chExt cx="260725" cy="296150"/>
          </a:xfrm>
        </p:grpSpPr>
        <p:sp>
          <p:nvSpPr>
            <p:cNvPr id="7176" name="Google Shape;7176;p9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9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9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9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9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9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9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9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9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85" name="Google Shape;7185;p92"/>
          <p:cNvSpPr/>
          <p:nvPr/>
        </p:nvSpPr>
        <p:spPr>
          <a:xfrm>
            <a:off x="7041287" y="2352314"/>
            <a:ext cx="470404" cy="467625"/>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86" name="Google Shape;7186;p92"/>
          <p:cNvGrpSpPr/>
          <p:nvPr/>
        </p:nvGrpSpPr>
        <p:grpSpPr>
          <a:xfrm>
            <a:off x="7123747" y="2951644"/>
            <a:ext cx="304060" cy="469173"/>
            <a:chOff x="-28032075" y="3916450"/>
            <a:chExt cx="191425" cy="295375"/>
          </a:xfrm>
        </p:grpSpPr>
        <p:sp>
          <p:nvSpPr>
            <p:cNvPr id="7187" name="Google Shape;7187;p9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9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9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0" name="Google Shape;7190;p92"/>
          <p:cNvGrpSpPr/>
          <p:nvPr/>
        </p:nvGrpSpPr>
        <p:grpSpPr>
          <a:xfrm>
            <a:off x="10010877" y="1741979"/>
            <a:ext cx="470444" cy="470444"/>
            <a:chOff x="-26201650" y="3176075"/>
            <a:chExt cx="296175" cy="296175"/>
          </a:xfrm>
        </p:grpSpPr>
        <p:sp>
          <p:nvSpPr>
            <p:cNvPr id="7191" name="Google Shape;7191;p9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9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3" name="Google Shape;7193;p92"/>
          <p:cNvGrpSpPr/>
          <p:nvPr/>
        </p:nvGrpSpPr>
        <p:grpSpPr>
          <a:xfrm>
            <a:off x="10010240" y="2351607"/>
            <a:ext cx="471715" cy="469173"/>
            <a:chOff x="-26204800" y="3547050"/>
            <a:chExt cx="296975" cy="295375"/>
          </a:xfrm>
        </p:grpSpPr>
        <p:sp>
          <p:nvSpPr>
            <p:cNvPr id="7194" name="Google Shape;7194;p9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9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96" name="Google Shape;7196;p92"/>
          <p:cNvSpPr/>
          <p:nvPr/>
        </p:nvSpPr>
        <p:spPr>
          <a:xfrm>
            <a:off x="10054090" y="2950934"/>
            <a:ext cx="385345" cy="470444"/>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197" name="Google Shape;7197;p92"/>
          <p:cNvGrpSpPr/>
          <p:nvPr/>
        </p:nvGrpSpPr>
        <p:grpSpPr>
          <a:xfrm>
            <a:off x="8238580" y="3591578"/>
            <a:ext cx="460437" cy="470444"/>
            <a:chOff x="-24353875" y="3147725"/>
            <a:chExt cx="289875" cy="296175"/>
          </a:xfrm>
        </p:grpSpPr>
        <p:sp>
          <p:nvSpPr>
            <p:cNvPr id="7198" name="Google Shape;7198;p9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9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0" name="Google Shape;7200;p92"/>
          <p:cNvGrpSpPr/>
          <p:nvPr/>
        </p:nvGrpSpPr>
        <p:grpSpPr>
          <a:xfrm>
            <a:off x="8249224" y="4230787"/>
            <a:ext cx="439153" cy="469213"/>
            <a:chOff x="-24344425" y="3519475"/>
            <a:chExt cx="276475" cy="295400"/>
          </a:xfrm>
        </p:grpSpPr>
        <p:sp>
          <p:nvSpPr>
            <p:cNvPr id="7201" name="Google Shape;7201;p9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9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3" name="Google Shape;7203;p92"/>
          <p:cNvGrpSpPr/>
          <p:nvPr/>
        </p:nvGrpSpPr>
        <p:grpSpPr>
          <a:xfrm>
            <a:off x="8235463" y="4833347"/>
            <a:ext cx="466672" cy="464171"/>
            <a:chOff x="-24353075" y="3891250"/>
            <a:chExt cx="293800" cy="292225"/>
          </a:xfrm>
        </p:grpSpPr>
        <p:sp>
          <p:nvSpPr>
            <p:cNvPr id="7204" name="Google Shape;7204;p9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9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6" name="Google Shape;7206;p92"/>
          <p:cNvGrpSpPr/>
          <p:nvPr/>
        </p:nvGrpSpPr>
        <p:grpSpPr>
          <a:xfrm>
            <a:off x="10613425" y="4231085"/>
            <a:ext cx="471676" cy="468617"/>
            <a:chOff x="-22845575" y="3504075"/>
            <a:chExt cx="296950" cy="295025"/>
          </a:xfrm>
        </p:grpSpPr>
        <p:sp>
          <p:nvSpPr>
            <p:cNvPr id="7207" name="Google Shape;7207;p9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9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9" name="Google Shape;7209;p92"/>
          <p:cNvGrpSpPr/>
          <p:nvPr/>
        </p:nvGrpSpPr>
        <p:grpSpPr>
          <a:xfrm>
            <a:off x="7670999" y="1742615"/>
            <a:ext cx="399125" cy="469173"/>
            <a:chOff x="-27691025" y="3175300"/>
            <a:chExt cx="251275" cy="295375"/>
          </a:xfrm>
        </p:grpSpPr>
        <p:sp>
          <p:nvSpPr>
            <p:cNvPr id="7210" name="Google Shape;7210;p9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9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9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9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4" name="Google Shape;7214;p92"/>
          <p:cNvGrpSpPr/>
          <p:nvPr/>
        </p:nvGrpSpPr>
        <p:grpSpPr>
          <a:xfrm>
            <a:off x="7634088" y="2434183"/>
            <a:ext cx="472947" cy="304020"/>
            <a:chOff x="-27721750" y="3598250"/>
            <a:chExt cx="297750" cy="191400"/>
          </a:xfrm>
        </p:grpSpPr>
        <p:sp>
          <p:nvSpPr>
            <p:cNvPr id="7215" name="Google Shape;7215;p9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9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17" name="Google Shape;7217;p92"/>
          <p:cNvGrpSpPr/>
          <p:nvPr/>
        </p:nvGrpSpPr>
        <p:grpSpPr>
          <a:xfrm>
            <a:off x="7635955" y="2958911"/>
            <a:ext cx="469213" cy="454640"/>
            <a:chOff x="-27719400" y="3925600"/>
            <a:chExt cx="295400" cy="286225"/>
          </a:xfrm>
        </p:grpSpPr>
        <p:sp>
          <p:nvSpPr>
            <p:cNvPr id="7218" name="Google Shape;7218;p9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9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0" name="Google Shape;7220;p92"/>
          <p:cNvGrpSpPr/>
          <p:nvPr/>
        </p:nvGrpSpPr>
        <p:grpSpPr>
          <a:xfrm>
            <a:off x="10597651" y="1741365"/>
            <a:ext cx="471676" cy="471676"/>
            <a:chOff x="-25834600" y="3176875"/>
            <a:chExt cx="296950" cy="296950"/>
          </a:xfrm>
        </p:grpSpPr>
        <p:sp>
          <p:nvSpPr>
            <p:cNvPr id="7221" name="Google Shape;7221;p9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9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9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9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9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26" name="Google Shape;7226;p92"/>
          <p:cNvGrpSpPr/>
          <p:nvPr/>
        </p:nvGrpSpPr>
        <p:grpSpPr>
          <a:xfrm>
            <a:off x="10597651" y="2365366"/>
            <a:ext cx="471676" cy="441655"/>
            <a:chOff x="-25834600" y="3564375"/>
            <a:chExt cx="296950" cy="278050"/>
          </a:xfrm>
        </p:grpSpPr>
        <p:sp>
          <p:nvSpPr>
            <p:cNvPr id="7227" name="Google Shape;7227;p9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9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9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9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9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9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9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9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5" name="Google Shape;7235;p92"/>
          <p:cNvGrpSpPr/>
          <p:nvPr/>
        </p:nvGrpSpPr>
        <p:grpSpPr>
          <a:xfrm>
            <a:off x="10595150" y="2951169"/>
            <a:ext cx="476679" cy="470127"/>
            <a:chOff x="-25834600" y="3915850"/>
            <a:chExt cx="300100" cy="295975"/>
          </a:xfrm>
        </p:grpSpPr>
        <p:sp>
          <p:nvSpPr>
            <p:cNvPr id="7236" name="Google Shape;7236;p9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9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9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39" name="Google Shape;7239;p92"/>
          <p:cNvGrpSpPr/>
          <p:nvPr/>
        </p:nvGrpSpPr>
        <p:grpSpPr>
          <a:xfrm>
            <a:off x="8909053" y="3592809"/>
            <a:ext cx="305291" cy="467983"/>
            <a:chOff x="-23930925" y="3149300"/>
            <a:chExt cx="192200" cy="294625"/>
          </a:xfrm>
        </p:grpSpPr>
        <p:sp>
          <p:nvSpPr>
            <p:cNvPr id="7240" name="Google Shape;7240;p9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9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9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9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44" name="Google Shape;7244;p92"/>
          <p:cNvGrpSpPr/>
          <p:nvPr/>
        </p:nvGrpSpPr>
        <p:grpSpPr>
          <a:xfrm>
            <a:off x="8851494" y="4230787"/>
            <a:ext cx="420409" cy="469213"/>
            <a:chOff x="-23962425" y="3519475"/>
            <a:chExt cx="264675" cy="295400"/>
          </a:xfrm>
        </p:grpSpPr>
        <p:sp>
          <p:nvSpPr>
            <p:cNvPr id="7245" name="Google Shape;7245;p9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9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47" name="Google Shape;7247;p92"/>
          <p:cNvSpPr/>
          <p:nvPr/>
        </p:nvSpPr>
        <p:spPr>
          <a:xfrm>
            <a:off x="8812076" y="4835735"/>
            <a:ext cx="500465" cy="459247"/>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48" name="Google Shape;7248;p92"/>
          <p:cNvGrpSpPr/>
          <p:nvPr/>
        </p:nvGrpSpPr>
        <p:grpSpPr>
          <a:xfrm>
            <a:off x="10689727" y="4830846"/>
            <a:ext cx="319069" cy="469173"/>
            <a:chOff x="-22788075" y="3904625"/>
            <a:chExt cx="200875" cy="295375"/>
          </a:xfrm>
        </p:grpSpPr>
        <p:sp>
          <p:nvSpPr>
            <p:cNvPr id="7249" name="Google Shape;7249;p9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9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9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9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3" name="Google Shape;7253;p92"/>
          <p:cNvGrpSpPr/>
          <p:nvPr/>
        </p:nvGrpSpPr>
        <p:grpSpPr>
          <a:xfrm>
            <a:off x="8230124" y="1741999"/>
            <a:ext cx="472947" cy="470404"/>
            <a:chOff x="-27351575" y="3175300"/>
            <a:chExt cx="297750" cy="296150"/>
          </a:xfrm>
        </p:grpSpPr>
        <p:sp>
          <p:nvSpPr>
            <p:cNvPr id="7254" name="Google Shape;7254;p9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9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9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9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8" name="Google Shape;7258;p92"/>
          <p:cNvGrpSpPr/>
          <p:nvPr/>
        </p:nvGrpSpPr>
        <p:grpSpPr>
          <a:xfrm>
            <a:off x="8287070" y="2350812"/>
            <a:ext cx="359057" cy="470763"/>
            <a:chOff x="-27313750" y="3545275"/>
            <a:chExt cx="226050" cy="296375"/>
          </a:xfrm>
        </p:grpSpPr>
        <p:sp>
          <p:nvSpPr>
            <p:cNvPr id="7259" name="Google Shape;7259;p9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9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9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2" name="Google Shape;7262;p92"/>
          <p:cNvGrpSpPr/>
          <p:nvPr/>
        </p:nvGrpSpPr>
        <p:grpSpPr>
          <a:xfrm>
            <a:off x="8230124" y="2948507"/>
            <a:ext cx="472947" cy="475448"/>
            <a:chOff x="-27351575" y="3915650"/>
            <a:chExt cx="297750" cy="299325"/>
          </a:xfrm>
        </p:grpSpPr>
        <p:sp>
          <p:nvSpPr>
            <p:cNvPr id="7263" name="Google Shape;7263;p9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9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5" name="Google Shape;7265;p92"/>
          <p:cNvGrpSpPr/>
          <p:nvPr/>
        </p:nvGrpSpPr>
        <p:grpSpPr>
          <a:xfrm>
            <a:off x="6480112" y="3591439"/>
            <a:ext cx="425413" cy="470723"/>
            <a:chOff x="-25445525" y="3175900"/>
            <a:chExt cx="267825" cy="296350"/>
          </a:xfrm>
        </p:grpSpPr>
        <p:sp>
          <p:nvSpPr>
            <p:cNvPr id="7266" name="Google Shape;7266;p9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9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9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69" name="Google Shape;7269;p92"/>
          <p:cNvGrpSpPr/>
          <p:nvPr/>
        </p:nvGrpSpPr>
        <p:grpSpPr>
          <a:xfrm>
            <a:off x="6455730" y="4245203"/>
            <a:ext cx="474177" cy="440384"/>
            <a:chOff x="-25465200" y="3565175"/>
            <a:chExt cx="298525" cy="277250"/>
          </a:xfrm>
        </p:grpSpPr>
        <p:sp>
          <p:nvSpPr>
            <p:cNvPr id="7270" name="Google Shape;7270;p9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9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2" name="Google Shape;7272;p92"/>
          <p:cNvGrpSpPr/>
          <p:nvPr/>
        </p:nvGrpSpPr>
        <p:grpSpPr>
          <a:xfrm>
            <a:off x="6455115" y="4831243"/>
            <a:ext cx="475408" cy="468380"/>
            <a:chOff x="-25465200" y="3916150"/>
            <a:chExt cx="299300" cy="294875"/>
          </a:xfrm>
        </p:grpSpPr>
        <p:sp>
          <p:nvSpPr>
            <p:cNvPr id="7273" name="Google Shape;7273;p9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9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75" name="Google Shape;7275;p92"/>
          <p:cNvGrpSpPr/>
          <p:nvPr/>
        </p:nvGrpSpPr>
        <p:grpSpPr>
          <a:xfrm>
            <a:off x="9425034" y="3591598"/>
            <a:ext cx="469173" cy="470404"/>
            <a:chOff x="-23615075" y="3148525"/>
            <a:chExt cx="295375" cy="296150"/>
          </a:xfrm>
        </p:grpSpPr>
        <p:sp>
          <p:nvSpPr>
            <p:cNvPr id="7276" name="Google Shape;7276;p9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9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9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9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0" name="Google Shape;7280;p92"/>
          <p:cNvSpPr/>
          <p:nvPr/>
        </p:nvSpPr>
        <p:spPr>
          <a:xfrm>
            <a:off x="9422496" y="4229409"/>
            <a:ext cx="475448" cy="471835"/>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1" name="Google Shape;7281;p92"/>
          <p:cNvGrpSpPr/>
          <p:nvPr/>
        </p:nvGrpSpPr>
        <p:grpSpPr>
          <a:xfrm>
            <a:off x="9424399" y="4843970"/>
            <a:ext cx="470444" cy="442925"/>
            <a:chOff x="-23615075" y="3906200"/>
            <a:chExt cx="296175" cy="278850"/>
          </a:xfrm>
        </p:grpSpPr>
        <p:sp>
          <p:nvSpPr>
            <p:cNvPr id="7282" name="Google Shape;7282;p9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9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9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85" name="Google Shape;7285;p92"/>
          <p:cNvSpPr/>
          <p:nvPr/>
        </p:nvSpPr>
        <p:spPr>
          <a:xfrm>
            <a:off x="8249508" y="5419927"/>
            <a:ext cx="469173" cy="467943"/>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86" name="Google Shape;7286;p92"/>
          <p:cNvGrpSpPr/>
          <p:nvPr/>
        </p:nvGrpSpPr>
        <p:grpSpPr>
          <a:xfrm>
            <a:off x="8823025" y="1742158"/>
            <a:ext cx="471676" cy="470087"/>
            <a:chOff x="-26980600" y="3175500"/>
            <a:chExt cx="296950" cy="295950"/>
          </a:xfrm>
        </p:grpSpPr>
        <p:sp>
          <p:nvSpPr>
            <p:cNvPr id="7287" name="Google Shape;7287;p9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9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9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90" name="Google Shape;7290;p92"/>
          <p:cNvSpPr/>
          <p:nvPr/>
        </p:nvSpPr>
        <p:spPr>
          <a:xfrm>
            <a:off x="8853114" y="2351519"/>
            <a:ext cx="412865" cy="469213"/>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91" name="Google Shape;7291;p92"/>
          <p:cNvGrpSpPr/>
          <p:nvPr/>
        </p:nvGrpSpPr>
        <p:grpSpPr>
          <a:xfrm>
            <a:off x="8823659" y="2993540"/>
            <a:ext cx="470404" cy="385385"/>
            <a:chOff x="-26981375" y="3951875"/>
            <a:chExt cx="296150" cy="242625"/>
          </a:xfrm>
        </p:grpSpPr>
        <p:sp>
          <p:nvSpPr>
            <p:cNvPr id="7292" name="Google Shape;7292;p9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9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9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5" name="Google Shape;7295;p92"/>
          <p:cNvGrpSpPr/>
          <p:nvPr/>
        </p:nvGrpSpPr>
        <p:grpSpPr>
          <a:xfrm>
            <a:off x="7043716" y="3590327"/>
            <a:ext cx="469213" cy="472947"/>
            <a:chOff x="-25094250" y="3176075"/>
            <a:chExt cx="295400" cy="297750"/>
          </a:xfrm>
        </p:grpSpPr>
        <p:sp>
          <p:nvSpPr>
            <p:cNvPr id="7296" name="Google Shape;7296;p9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9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9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99" name="Google Shape;7299;p92"/>
          <p:cNvGrpSpPr/>
          <p:nvPr/>
        </p:nvGrpSpPr>
        <p:grpSpPr>
          <a:xfrm>
            <a:off x="7043716" y="4230808"/>
            <a:ext cx="469213" cy="469173"/>
            <a:chOff x="-25094250" y="3547050"/>
            <a:chExt cx="295400" cy="295375"/>
          </a:xfrm>
        </p:grpSpPr>
        <p:sp>
          <p:nvSpPr>
            <p:cNvPr id="7300" name="Google Shape;7300;p9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9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9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9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9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05" name="Google Shape;7305;p92"/>
          <p:cNvSpPr/>
          <p:nvPr/>
        </p:nvSpPr>
        <p:spPr>
          <a:xfrm>
            <a:off x="7043738" y="4904115"/>
            <a:ext cx="470444" cy="322485"/>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06" name="Google Shape;7306;p92"/>
          <p:cNvGrpSpPr/>
          <p:nvPr/>
        </p:nvGrpSpPr>
        <p:grpSpPr>
          <a:xfrm>
            <a:off x="10019819" y="3591598"/>
            <a:ext cx="470404" cy="470404"/>
            <a:chOff x="-23245675" y="3148525"/>
            <a:chExt cx="296150" cy="296150"/>
          </a:xfrm>
        </p:grpSpPr>
        <p:sp>
          <p:nvSpPr>
            <p:cNvPr id="7307" name="Google Shape;7307;p9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9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9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10" name="Google Shape;7310;p92"/>
          <p:cNvSpPr/>
          <p:nvPr/>
        </p:nvSpPr>
        <p:spPr>
          <a:xfrm>
            <a:off x="10076062" y="4230720"/>
            <a:ext cx="359097" cy="469213"/>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11" name="Google Shape;7311;p92"/>
          <p:cNvGrpSpPr/>
          <p:nvPr/>
        </p:nvGrpSpPr>
        <p:grpSpPr>
          <a:xfrm>
            <a:off x="10020434" y="4830230"/>
            <a:ext cx="469173" cy="470404"/>
            <a:chOff x="-23244900" y="3888100"/>
            <a:chExt cx="295375" cy="296150"/>
          </a:xfrm>
        </p:grpSpPr>
        <p:sp>
          <p:nvSpPr>
            <p:cNvPr id="7312" name="Google Shape;7312;p9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9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9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9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9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9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9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9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9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9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9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23" name="Google Shape;7323;p92"/>
          <p:cNvSpPr/>
          <p:nvPr/>
        </p:nvSpPr>
        <p:spPr>
          <a:xfrm>
            <a:off x="8788785" y="5418051"/>
            <a:ext cx="471715" cy="471676"/>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92"/>
          <p:cNvSpPr txBox="1"/>
          <p:nvPr/>
        </p:nvSpPr>
        <p:spPr>
          <a:xfrm>
            <a:off x="1102117"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Educational Icons</a:t>
            </a:r>
            <a:endParaRPr sz="3200" kern="0">
              <a:solidFill>
                <a:srgbClr val="FFFFFF"/>
              </a:solidFill>
              <a:latin typeface="Arial"/>
              <a:cs typeface="Arial"/>
              <a:sym typeface="Arial"/>
            </a:endParaRPr>
          </a:p>
        </p:txBody>
      </p:sp>
      <p:sp>
        <p:nvSpPr>
          <p:cNvPr id="7325" name="Google Shape;7325;p92"/>
          <p:cNvSpPr txBox="1"/>
          <p:nvPr/>
        </p:nvSpPr>
        <p:spPr>
          <a:xfrm>
            <a:off x="6447084" y="681356"/>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Medical Icons</a:t>
            </a:r>
            <a:endParaRPr sz="3200" kern="0">
              <a:solidFill>
                <a:srgbClr val="FFFFFF"/>
              </a:solidFill>
              <a:latin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69FB7C3B-D1D5-52BD-6936-3C2F6ADCCA95}"/>
              </a:ext>
            </a:extLst>
          </p:cNvPr>
          <p:cNvSpPr>
            <a:spLocks noGrp="1"/>
          </p:cNvSpPr>
          <p:nvPr>
            <p:ph type="sldNum" sz="quarter" idx="12"/>
          </p:nvPr>
        </p:nvSpPr>
        <p:spPr/>
        <p:txBody>
          <a:bodyPr/>
          <a:lstStyle/>
          <a:p>
            <a:fld id="{7F65B630-C7FF-41C0-9923-C5E5E29EED81}" type="slidenum">
              <a:rPr lang="en-US" altLang="zh-CN" smtClean="0">
                <a:cs typeface="+mn-ea"/>
                <a:sym typeface="+mn-lt"/>
              </a:rPr>
              <a:pPr/>
              <a:t>3</a:t>
            </a:fld>
            <a:endParaRPr lang="en-US">
              <a:cs typeface="+mn-ea"/>
              <a:sym typeface="+mn-lt"/>
            </a:endParaRPr>
          </a:p>
        </p:txBody>
      </p:sp>
      <p:sp>
        <p:nvSpPr>
          <p:cNvPr id="4" name="标题 3">
            <a:extLst>
              <a:ext uri="{FF2B5EF4-FFF2-40B4-BE49-F238E27FC236}">
                <a16:creationId xmlns:a16="http://schemas.microsoft.com/office/drawing/2014/main" id="{3E7816B9-4368-481C-AF7D-011CB1B5D3BB}"/>
              </a:ext>
            </a:extLst>
          </p:cNvPr>
          <p:cNvSpPr>
            <a:spLocks noGrp="1"/>
          </p:cNvSpPr>
          <p:nvPr>
            <p:ph type="title"/>
          </p:nvPr>
        </p:nvSpPr>
        <p:spPr>
          <a:xfrm>
            <a:off x="4791717" y="2924322"/>
            <a:ext cx="4963663" cy="590931"/>
          </a:xfrm>
        </p:spPr>
        <p:txBody>
          <a:bodyPr/>
          <a:lstStyle/>
          <a:p>
            <a:r>
              <a:rPr lang="zh-CN" altLang="en-US" dirty="0">
                <a:latin typeface="+mn-lt"/>
                <a:cs typeface="+mn-ea"/>
                <a:sym typeface="+mn-lt"/>
              </a:rPr>
              <a:t>设立起源</a:t>
            </a:r>
          </a:p>
        </p:txBody>
      </p:sp>
      <p:sp>
        <p:nvSpPr>
          <p:cNvPr id="5" name="文本占位符 4">
            <a:extLst>
              <a:ext uri="{FF2B5EF4-FFF2-40B4-BE49-F238E27FC236}">
                <a16:creationId xmlns:a16="http://schemas.microsoft.com/office/drawing/2014/main" id="{7239E965-33B6-4BC1-B1B3-CD2DC6B7EA81}"/>
              </a:ext>
            </a:extLst>
          </p:cNvPr>
          <p:cNvSpPr>
            <a:spLocks noGrp="1"/>
          </p:cNvSpPr>
          <p:nvPr>
            <p:ph type="body" idx="1"/>
          </p:nvPr>
        </p:nvSpPr>
        <p:spPr/>
        <p:txBody>
          <a:bodyPr/>
          <a:lstStyle/>
          <a:p>
            <a:r>
              <a:rPr lang="zh-CN" altLang="en-US" dirty="0">
                <a:latin typeface="+mn-lt"/>
                <a:cs typeface="+mn-ea"/>
                <a:sym typeface="+mn-lt"/>
              </a:rPr>
              <a:t>联合国希望世界各国都能借此机会关注人类赖以生存的海洋</a:t>
            </a:r>
            <a:endParaRPr lang="en-GB" altLang="zh-CN" dirty="0">
              <a:latin typeface="+mn-lt"/>
              <a:cs typeface="+mn-ea"/>
              <a:sym typeface="+mn-lt"/>
            </a:endParaRPr>
          </a:p>
        </p:txBody>
      </p:sp>
      <p:sp>
        <p:nvSpPr>
          <p:cNvPr id="2" name="文本框 1">
            <a:extLst>
              <a:ext uri="{FF2B5EF4-FFF2-40B4-BE49-F238E27FC236}">
                <a16:creationId xmlns:a16="http://schemas.microsoft.com/office/drawing/2014/main" id="{8F8D464A-EDA4-2BE5-1CB0-E1ABB7951BB3}"/>
              </a:ext>
            </a:extLst>
          </p:cNvPr>
          <p:cNvSpPr txBox="1">
            <a:spLocks/>
          </p:cNvSpPr>
          <p:nvPr/>
        </p:nvSpPr>
        <p:spPr>
          <a:xfrm>
            <a:off x="2352331" y="2849718"/>
            <a:ext cx="1730673" cy="1200329"/>
          </a:xfrm>
          <a:prstGeom prst="rect">
            <a:avLst/>
          </a:prstGeom>
        </p:spPr>
        <p:txBody>
          <a:bodyPr vert="horz" wrap="square" lIns="91440" tIns="45720" rIns="91440" bIns="45720" rtlCol="0" anchor="b">
            <a:spAutoFit/>
          </a:bodyPr>
          <a:lstStyle>
            <a:lvl1pPr algn="ctr" defTabSz="914400" rtl="0" eaLnBrk="1" latinLnBrk="0" hangingPunct="1">
              <a:lnSpc>
                <a:spcPct val="90000"/>
              </a:lnSpc>
              <a:spcBef>
                <a:spcPct val="0"/>
              </a:spcBef>
              <a:buNone/>
              <a:defRPr lang="zh-CN" altLang="en-US" sz="3600" b="1" kern="1200">
                <a:solidFill>
                  <a:schemeClr val="tx1"/>
                </a:solidFill>
                <a:latin typeface="+mn-ea"/>
                <a:ea typeface="+mn-ea"/>
                <a:cs typeface="+mj-cs"/>
              </a:defRPr>
            </a:lvl1pPr>
          </a:lstStyle>
          <a:p>
            <a:r>
              <a:rPr lang="en-GB" altLang="zh-CN" sz="8000" dirty="0">
                <a:latin typeface="+mn-lt"/>
                <a:cs typeface="+mn-ea"/>
                <a:sym typeface="+mn-lt"/>
              </a:rPr>
              <a:t>01</a:t>
            </a:r>
            <a:endParaRPr lang="en-GB" sz="8000" dirty="0">
              <a:latin typeface="+mn-lt"/>
              <a:cs typeface="+mn-ea"/>
              <a:sym typeface="+mn-lt"/>
            </a:endParaRPr>
          </a:p>
        </p:txBody>
      </p:sp>
      <p:grpSp>
        <p:nvGrpSpPr>
          <p:cNvPr id="44" name="组合 43">
            <a:extLst>
              <a:ext uri="{FF2B5EF4-FFF2-40B4-BE49-F238E27FC236}">
                <a16:creationId xmlns:a16="http://schemas.microsoft.com/office/drawing/2014/main" id="{1D1AD1F4-7973-8B62-2146-15BF9C4C6930}"/>
              </a:ext>
            </a:extLst>
          </p:cNvPr>
          <p:cNvGrpSpPr/>
          <p:nvPr/>
        </p:nvGrpSpPr>
        <p:grpSpPr>
          <a:xfrm>
            <a:off x="1353957" y="3257284"/>
            <a:ext cx="1391742" cy="1916656"/>
            <a:chOff x="1066727" y="2001500"/>
            <a:chExt cx="1928020" cy="2655199"/>
          </a:xfrm>
        </p:grpSpPr>
        <p:sp>
          <p:nvSpPr>
            <p:cNvPr id="45" name="任意多边形: 形状 44">
              <a:extLst>
                <a:ext uri="{FF2B5EF4-FFF2-40B4-BE49-F238E27FC236}">
                  <a16:creationId xmlns:a16="http://schemas.microsoft.com/office/drawing/2014/main" id="{EE8DD9F6-1D2A-9386-30C6-E744C0BEFA11}"/>
                </a:ext>
              </a:extLst>
            </p:cNvPr>
            <p:cNvSpPr/>
            <p:nvPr/>
          </p:nvSpPr>
          <p:spPr>
            <a:xfrm>
              <a:off x="1254303" y="2830421"/>
              <a:ext cx="202919" cy="1791652"/>
            </a:xfrm>
            <a:custGeom>
              <a:avLst/>
              <a:gdLst>
                <a:gd name="connsiteX0" fmla="*/ 89235 w 202919"/>
                <a:gd name="connsiteY0" fmla="*/ 977 h 1791652"/>
                <a:gd name="connsiteX1" fmla="*/ 137495 w 202919"/>
                <a:gd name="connsiteY1" fmla="*/ 460292 h 1791652"/>
                <a:gd name="connsiteX2" fmla="*/ 74636 w 202919"/>
                <a:gd name="connsiteY2" fmla="*/ 918762 h 1791652"/>
                <a:gd name="connsiteX3" fmla="*/ 28789 w 202919"/>
                <a:gd name="connsiteY3" fmla="*/ 1143050 h 1791652"/>
                <a:gd name="connsiteX4" fmla="*/ 34460 w 202919"/>
                <a:gd name="connsiteY4" fmla="*/ 1369752 h 1791652"/>
                <a:gd name="connsiteX5" fmla="*/ 202646 w 202919"/>
                <a:gd name="connsiteY5" fmla="*/ 1792630 h 1791652"/>
                <a:gd name="connsiteX6" fmla="*/ 83564 w 202919"/>
                <a:gd name="connsiteY6" fmla="*/ 1594643 h 1791652"/>
                <a:gd name="connsiteX7" fmla="*/ 13708 w 202919"/>
                <a:gd name="connsiteY7" fmla="*/ 1373250 h 1791652"/>
                <a:gd name="connsiteX8" fmla="*/ 4056 w 202919"/>
                <a:gd name="connsiteY8" fmla="*/ 1140396 h 1791652"/>
                <a:gd name="connsiteX9" fmla="*/ 48093 w 202919"/>
                <a:gd name="connsiteY9" fmla="*/ 912488 h 1791652"/>
                <a:gd name="connsiteX10" fmla="*/ 117105 w 202919"/>
                <a:gd name="connsiteY10" fmla="*/ 459689 h 1791652"/>
                <a:gd name="connsiteX11" fmla="*/ 114210 w 202919"/>
                <a:gd name="connsiteY11" fmla="*/ 230454 h 1791652"/>
                <a:gd name="connsiteX12" fmla="*/ 89235 w 202919"/>
                <a:gd name="connsiteY12" fmla="*/ 977 h 179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19" h="1791652">
                  <a:moveTo>
                    <a:pt x="89235" y="977"/>
                  </a:moveTo>
                  <a:cubicBezTo>
                    <a:pt x="123222" y="151669"/>
                    <a:pt x="139413" y="305823"/>
                    <a:pt x="137495" y="460292"/>
                  </a:cubicBezTo>
                  <a:cubicBezTo>
                    <a:pt x="134008" y="615001"/>
                    <a:pt x="112919" y="768818"/>
                    <a:pt x="74636" y="918762"/>
                  </a:cubicBezTo>
                  <a:cubicBezTo>
                    <a:pt x="54560" y="992467"/>
                    <a:pt x="39250" y="1067378"/>
                    <a:pt x="28789" y="1143050"/>
                  </a:cubicBezTo>
                  <a:cubicBezTo>
                    <a:pt x="20597" y="1218529"/>
                    <a:pt x="22503" y="1294767"/>
                    <a:pt x="34460" y="1369752"/>
                  </a:cubicBezTo>
                  <a:cubicBezTo>
                    <a:pt x="57263" y="1520323"/>
                    <a:pt x="118915" y="1663776"/>
                    <a:pt x="202646" y="1792630"/>
                  </a:cubicBezTo>
                  <a:cubicBezTo>
                    <a:pt x="156039" y="1731050"/>
                    <a:pt x="116128" y="1664681"/>
                    <a:pt x="83564" y="1594643"/>
                  </a:cubicBezTo>
                  <a:cubicBezTo>
                    <a:pt x="51399" y="1523942"/>
                    <a:pt x="27945" y="1449609"/>
                    <a:pt x="13708" y="1373250"/>
                  </a:cubicBezTo>
                  <a:cubicBezTo>
                    <a:pt x="-782" y="1296517"/>
                    <a:pt x="-4028" y="1218070"/>
                    <a:pt x="4056" y="1140396"/>
                  </a:cubicBezTo>
                  <a:cubicBezTo>
                    <a:pt x="13829" y="1063566"/>
                    <a:pt x="28548" y="987435"/>
                    <a:pt x="48093" y="912488"/>
                  </a:cubicBezTo>
                  <a:cubicBezTo>
                    <a:pt x="87160" y="764438"/>
                    <a:pt x="110300" y="612649"/>
                    <a:pt x="117105" y="459689"/>
                  </a:cubicBezTo>
                  <a:cubicBezTo>
                    <a:pt x="120411" y="383281"/>
                    <a:pt x="119446" y="306752"/>
                    <a:pt x="114210" y="230454"/>
                  </a:cubicBezTo>
                  <a:cubicBezTo>
                    <a:pt x="109383" y="153479"/>
                    <a:pt x="100335" y="77107"/>
                    <a:pt x="89235"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6" name="任意多边形: 形状 45">
              <a:extLst>
                <a:ext uri="{FF2B5EF4-FFF2-40B4-BE49-F238E27FC236}">
                  <a16:creationId xmlns:a16="http://schemas.microsoft.com/office/drawing/2014/main" id="{66E17EAD-3D29-7039-5272-9D88260BC06A}"/>
                </a:ext>
              </a:extLst>
            </p:cNvPr>
            <p:cNvSpPr/>
            <p:nvPr/>
          </p:nvSpPr>
          <p:spPr>
            <a:xfrm>
              <a:off x="1311960" y="2892314"/>
              <a:ext cx="330822" cy="1764385"/>
            </a:xfrm>
            <a:custGeom>
              <a:avLst/>
              <a:gdLst>
                <a:gd name="connsiteX0" fmla="*/ -274 w 330822"/>
                <a:gd name="connsiteY0" fmla="*/ 977 h 1764385"/>
                <a:gd name="connsiteX1" fmla="*/ 103485 w 330822"/>
                <a:gd name="connsiteY1" fmla="*/ 450881 h 1764385"/>
                <a:gd name="connsiteX2" fmla="*/ 96850 w 330822"/>
                <a:gd name="connsiteY2" fmla="*/ 913694 h 1764385"/>
                <a:gd name="connsiteX3" fmla="*/ 78752 w 330822"/>
                <a:gd name="connsiteY3" fmla="*/ 1141844 h 1764385"/>
                <a:gd name="connsiteX4" fmla="*/ 111931 w 330822"/>
                <a:gd name="connsiteY4" fmla="*/ 1366132 h 1764385"/>
                <a:gd name="connsiteX5" fmla="*/ 330549 w 330822"/>
                <a:gd name="connsiteY5" fmla="*/ 1765363 h 1764385"/>
                <a:gd name="connsiteX6" fmla="*/ 188182 w 330822"/>
                <a:gd name="connsiteY6" fmla="*/ 1583422 h 1764385"/>
                <a:gd name="connsiteX7" fmla="*/ 91662 w 330822"/>
                <a:gd name="connsiteY7" fmla="*/ 1372164 h 1764385"/>
                <a:gd name="connsiteX8" fmla="*/ 53657 w 330822"/>
                <a:gd name="connsiteY8" fmla="*/ 1142205 h 1764385"/>
                <a:gd name="connsiteX9" fmla="*/ 69583 w 330822"/>
                <a:gd name="connsiteY9" fmla="*/ 910558 h 1764385"/>
                <a:gd name="connsiteX10" fmla="*/ 82492 w 330822"/>
                <a:gd name="connsiteY10" fmla="*/ 452812 h 1764385"/>
                <a:gd name="connsiteX11" fmla="*/ 51606 w 330822"/>
                <a:gd name="connsiteY11" fmla="*/ 225265 h 1764385"/>
                <a:gd name="connsiteX12" fmla="*/ -274 w 330822"/>
                <a:gd name="connsiteY12" fmla="*/ 977 h 176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822" h="1764385">
                  <a:moveTo>
                    <a:pt x="-274" y="977"/>
                  </a:moveTo>
                  <a:cubicBezTo>
                    <a:pt x="51775" y="146372"/>
                    <a:pt x="86594" y="297378"/>
                    <a:pt x="103485" y="450881"/>
                  </a:cubicBezTo>
                  <a:cubicBezTo>
                    <a:pt x="118832" y="604902"/>
                    <a:pt x="116612" y="760179"/>
                    <a:pt x="96850" y="913694"/>
                  </a:cubicBezTo>
                  <a:cubicBezTo>
                    <a:pt x="85931" y="989281"/>
                    <a:pt x="79886" y="1065484"/>
                    <a:pt x="78752" y="1141844"/>
                  </a:cubicBezTo>
                  <a:cubicBezTo>
                    <a:pt x="79838" y="1217745"/>
                    <a:pt x="90998" y="1293163"/>
                    <a:pt x="111931" y="1366132"/>
                  </a:cubicBezTo>
                  <a:cubicBezTo>
                    <a:pt x="152952" y="1512842"/>
                    <a:pt x="231857" y="1647729"/>
                    <a:pt x="330549" y="1765363"/>
                  </a:cubicBezTo>
                  <a:cubicBezTo>
                    <a:pt x="276811" y="1709900"/>
                    <a:pt x="229094" y="1648912"/>
                    <a:pt x="188182" y="1583422"/>
                  </a:cubicBezTo>
                  <a:cubicBezTo>
                    <a:pt x="147559" y="1517186"/>
                    <a:pt x="115140" y="1446243"/>
                    <a:pt x="91662" y="1372164"/>
                  </a:cubicBezTo>
                  <a:cubicBezTo>
                    <a:pt x="67821" y="1297784"/>
                    <a:pt x="55020" y="1220302"/>
                    <a:pt x="53657" y="1142205"/>
                  </a:cubicBezTo>
                  <a:cubicBezTo>
                    <a:pt x="53971" y="1064724"/>
                    <a:pt x="59291" y="987351"/>
                    <a:pt x="69583" y="910558"/>
                  </a:cubicBezTo>
                  <a:cubicBezTo>
                    <a:pt x="90154" y="758864"/>
                    <a:pt x="94485" y="605422"/>
                    <a:pt x="82492" y="452812"/>
                  </a:cubicBezTo>
                  <a:cubicBezTo>
                    <a:pt x="76351" y="376452"/>
                    <a:pt x="66048" y="300491"/>
                    <a:pt x="51606" y="225265"/>
                  </a:cubicBezTo>
                  <a:cubicBezTo>
                    <a:pt x="38334" y="149377"/>
                    <a:pt x="19996" y="75176"/>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8D5E4ADD-4908-2388-EF85-2BE67A0F11F9}"/>
                </a:ext>
              </a:extLst>
            </p:cNvPr>
            <p:cNvSpPr/>
            <p:nvPr/>
          </p:nvSpPr>
          <p:spPr>
            <a:xfrm>
              <a:off x="2256408" y="2551599"/>
              <a:ext cx="738339" cy="1643373"/>
            </a:xfrm>
            <a:custGeom>
              <a:avLst/>
              <a:gdLst>
                <a:gd name="connsiteX0" fmla="*/ -274 w 738339"/>
                <a:gd name="connsiteY0" fmla="*/ 977 h 1643373"/>
                <a:gd name="connsiteX1" fmla="*/ 167912 w 738339"/>
                <a:gd name="connsiteY1" fmla="*/ 430973 h 1643373"/>
                <a:gd name="connsiteX2" fmla="*/ 434549 w 738339"/>
                <a:gd name="connsiteY2" fmla="*/ 809332 h 1643373"/>
                <a:gd name="connsiteX3" fmla="*/ 578243 w 738339"/>
                <a:gd name="connsiteY3" fmla="*/ 987532 h 1643373"/>
                <a:gd name="connsiteX4" fmla="*/ 677418 w 738339"/>
                <a:gd name="connsiteY4" fmla="*/ 1191431 h 1643373"/>
                <a:gd name="connsiteX5" fmla="*/ 722299 w 738339"/>
                <a:gd name="connsiteY5" fmla="*/ 1644350 h 1643373"/>
                <a:gd name="connsiteX6" fmla="*/ 737139 w 738339"/>
                <a:gd name="connsiteY6" fmla="*/ 1413788 h 1643373"/>
                <a:gd name="connsiteX7" fmla="*/ 697325 w 738339"/>
                <a:gd name="connsiteY7" fmla="*/ 1184553 h 1643373"/>
                <a:gd name="connsiteX8" fmla="*/ 598995 w 738339"/>
                <a:gd name="connsiteY8" fmla="*/ 973778 h 1643373"/>
                <a:gd name="connsiteX9" fmla="*/ 455180 w 738339"/>
                <a:gd name="connsiteY9" fmla="*/ 791717 h 1643373"/>
                <a:gd name="connsiteX10" fmla="*/ 186131 w 738339"/>
                <a:gd name="connsiteY10" fmla="*/ 421081 h 1643373"/>
                <a:gd name="connsiteX11" fmla="*/ 83216 w 738339"/>
                <a:gd name="connsiteY11" fmla="*/ 215976 h 1643373"/>
                <a:gd name="connsiteX12" fmla="*/ -274 w 738339"/>
                <a:gd name="connsiteY12" fmla="*/ 977 h 16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339" h="1643373">
                  <a:moveTo>
                    <a:pt x="-274" y="977"/>
                  </a:moveTo>
                  <a:cubicBezTo>
                    <a:pt x="38769" y="150402"/>
                    <a:pt x="95209" y="294724"/>
                    <a:pt x="167912" y="430973"/>
                  </a:cubicBezTo>
                  <a:cubicBezTo>
                    <a:pt x="242088" y="566838"/>
                    <a:pt x="331550" y="693785"/>
                    <a:pt x="434549" y="809332"/>
                  </a:cubicBezTo>
                  <a:cubicBezTo>
                    <a:pt x="484981" y="867486"/>
                    <a:pt x="536257" y="924311"/>
                    <a:pt x="578243" y="987532"/>
                  </a:cubicBezTo>
                  <a:cubicBezTo>
                    <a:pt x="620230" y="1050777"/>
                    <a:pt x="653577" y="1119354"/>
                    <a:pt x="677418" y="1191431"/>
                  </a:cubicBezTo>
                  <a:cubicBezTo>
                    <a:pt x="726401" y="1336211"/>
                    <a:pt x="737743" y="1491487"/>
                    <a:pt x="722299" y="1644350"/>
                  </a:cubicBezTo>
                  <a:cubicBezTo>
                    <a:pt x="735329" y="1568233"/>
                    <a:pt x="740313" y="1490956"/>
                    <a:pt x="737139" y="1413788"/>
                  </a:cubicBezTo>
                  <a:cubicBezTo>
                    <a:pt x="733218" y="1336042"/>
                    <a:pt x="719850" y="1259067"/>
                    <a:pt x="697325" y="1184553"/>
                  </a:cubicBezTo>
                  <a:cubicBezTo>
                    <a:pt x="675029" y="1109859"/>
                    <a:pt x="641898" y="1038844"/>
                    <a:pt x="598995" y="973778"/>
                  </a:cubicBezTo>
                  <a:cubicBezTo>
                    <a:pt x="555054" y="910039"/>
                    <a:pt x="507024" y="849219"/>
                    <a:pt x="455180" y="791717"/>
                  </a:cubicBezTo>
                  <a:cubicBezTo>
                    <a:pt x="352543" y="678113"/>
                    <a:pt x="262357" y="553855"/>
                    <a:pt x="186131" y="421081"/>
                  </a:cubicBezTo>
                  <a:cubicBezTo>
                    <a:pt x="148150" y="354626"/>
                    <a:pt x="113789" y="286157"/>
                    <a:pt x="83216" y="215976"/>
                  </a:cubicBezTo>
                  <a:cubicBezTo>
                    <a:pt x="51847" y="145636"/>
                    <a:pt x="24822" y="73729"/>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EA17AE2C-1B37-6CF0-E943-0B22685FD8B6}"/>
                </a:ext>
              </a:extLst>
            </p:cNvPr>
            <p:cNvSpPr/>
            <p:nvPr/>
          </p:nvSpPr>
          <p:spPr>
            <a:xfrm>
              <a:off x="2320594" y="2646429"/>
              <a:ext cx="550164" cy="1723847"/>
            </a:xfrm>
            <a:custGeom>
              <a:avLst/>
              <a:gdLst>
                <a:gd name="connsiteX0" fmla="*/ -274 w 550164"/>
                <a:gd name="connsiteY0" fmla="*/ 977 h 1723847"/>
                <a:gd name="connsiteX1" fmla="*/ 110604 w 550164"/>
                <a:gd name="connsiteY1" fmla="*/ 449191 h 1723847"/>
                <a:gd name="connsiteX2" fmla="*/ 325723 w 550164"/>
                <a:gd name="connsiteY2" fmla="*/ 859401 h 1723847"/>
                <a:gd name="connsiteX3" fmla="*/ 445045 w 550164"/>
                <a:gd name="connsiteY3" fmla="*/ 1054734 h 1723847"/>
                <a:gd name="connsiteX4" fmla="*/ 516832 w 550164"/>
                <a:gd name="connsiteY4" fmla="*/ 1269853 h 1723847"/>
                <a:gd name="connsiteX5" fmla="*/ 502354 w 550164"/>
                <a:gd name="connsiteY5" fmla="*/ 1724824 h 1723847"/>
                <a:gd name="connsiteX6" fmla="*/ 546874 w 550164"/>
                <a:gd name="connsiteY6" fmla="*/ 1497761 h 1723847"/>
                <a:gd name="connsiteX7" fmla="*/ 537222 w 550164"/>
                <a:gd name="connsiteY7" fmla="*/ 1265751 h 1723847"/>
                <a:gd name="connsiteX8" fmla="*/ 467125 w 550164"/>
                <a:gd name="connsiteY8" fmla="*/ 1043393 h 1723847"/>
                <a:gd name="connsiteX9" fmla="*/ 348284 w 550164"/>
                <a:gd name="connsiteY9" fmla="*/ 844079 h 1723847"/>
                <a:gd name="connsiteX10" fmla="*/ 129787 w 550164"/>
                <a:gd name="connsiteY10" fmla="*/ 441591 h 1723847"/>
                <a:gd name="connsiteX11" fmla="*/ 54501 w 550164"/>
                <a:gd name="connsiteY11" fmla="*/ 224421 h 1723847"/>
                <a:gd name="connsiteX12" fmla="*/ -274 w 550164"/>
                <a:gd name="connsiteY12" fmla="*/ 977 h 17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4" h="1723847">
                  <a:moveTo>
                    <a:pt x="-274" y="977"/>
                  </a:moveTo>
                  <a:cubicBezTo>
                    <a:pt x="19091" y="154190"/>
                    <a:pt x="56299" y="304617"/>
                    <a:pt x="110604" y="449191"/>
                  </a:cubicBezTo>
                  <a:cubicBezTo>
                    <a:pt x="166465" y="593670"/>
                    <a:pt x="238650" y="731296"/>
                    <a:pt x="325723" y="859401"/>
                  </a:cubicBezTo>
                  <a:cubicBezTo>
                    <a:pt x="368312" y="923587"/>
                    <a:pt x="411626" y="986567"/>
                    <a:pt x="445045" y="1054734"/>
                  </a:cubicBezTo>
                  <a:cubicBezTo>
                    <a:pt x="478405" y="1122938"/>
                    <a:pt x="502547" y="1195280"/>
                    <a:pt x="516832" y="1269853"/>
                  </a:cubicBezTo>
                  <a:cubicBezTo>
                    <a:pt x="546633" y="1419218"/>
                    <a:pt x="537102" y="1575218"/>
                    <a:pt x="502354" y="1724824"/>
                  </a:cubicBezTo>
                  <a:cubicBezTo>
                    <a:pt x="525169" y="1650926"/>
                    <a:pt x="540093" y="1574808"/>
                    <a:pt x="546874" y="1497761"/>
                  </a:cubicBezTo>
                  <a:cubicBezTo>
                    <a:pt x="553015" y="1420316"/>
                    <a:pt x="549770" y="1342412"/>
                    <a:pt x="537222" y="1265751"/>
                  </a:cubicBezTo>
                  <a:cubicBezTo>
                    <a:pt x="524795" y="1188620"/>
                    <a:pt x="501172" y="1113708"/>
                    <a:pt x="467125" y="1043393"/>
                  </a:cubicBezTo>
                  <a:cubicBezTo>
                    <a:pt x="431846" y="974466"/>
                    <a:pt x="392152" y="907891"/>
                    <a:pt x="348284" y="844079"/>
                  </a:cubicBezTo>
                  <a:cubicBezTo>
                    <a:pt x="261332" y="718072"/>
                    <a:pt x="188085" y="583150"/>
                    <a:pt x="129787" y="441591"/>
                  </a:cubicBezTo>
                  <a:cubicBezTo>
                    <a:pt x="100698" y="370649"/>
                    <a:pt x="75567" y="298150"/>
                    <a:pt x="54501" y="224421"/>
                  </a:cubicBezTo>
                  <a:cubicBezTo>
                    <a:pt x="32664" y="151187"/>
                    <a:pt x="15169" y="76383"/>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1070C8DD-D184-60BF-A037-52B5C8518625}"/>
                </a:ext>
              </a:extLst>
            </p:cNvPr>
            <p:cNvSpPr/>
            <p:nvPr/>
          </p:nvSpPr>
          <p:spPr>
            <a:xfrm>
              <a:off x="1280918" y="2614113"/>
              <a:ext cx="1494750" cy="1864145"/>
            </a:xfrm>
            <a:custGeom>
              <a:avLst/>
              <a:gdLst>
                <a:gd name="connsiteX0" fmla="*/ 1436582 w 1494750"/>
                <a:gd name="connsiteY0" fmla="*/ 1088981 h 1864145"/>
                <a:gd name="connsiteX1" fmla="*/ 1364192 w 1494750"/>
                <a:gd name="connsiteY1" fmla="*/ 998252 h 1864145"/>
                <a:gd name="connsiteX2" fmla="*/ 1325463 w 1494750"/>
                <a:gd name="connsiteY2" fmla="*/ 957352 h 1864145"/>
                <a:gd name="connsiteX3" fmla="*/ 1289268 w 1494750"/>
                <a:gd name="connsiteY3" fmla="*/ 919709 h 1864145"/>
                <a:gd name="connsiteX4" fmla="*/ 1071013 w 1494750"/>
                <a:gd name="connsiteY4" fmla="*/ 629064 h 1864145"/>
                <a:gd name="connsiteX5" fmla="*/ 1055328 w 1494750"/>
                <a:gd name="connsiteY5" fmla="*/ 582372 h 1864145"/>
                <a:gd name="connsiteX6" fmla="*/ 1066549 w 1494750"/>
                <a:gd name="connsiteY6" fmla="*/ 466307 h 1864145"/>
                <a:gd name="connsiteX7" fmla="*/ 1051226 w 1494750"/>
                <a:gd name="connsiteY7" fmla="*/ 346381 h 1864145"/>
                <a:gd name="connsiteX8" fmla="*/ 1115412 w 1494750"/>
                <a:gd name="connsiteY8" fmla="*/ 176023 h 1864145"/>
                <a:gd name="connsiteX9" fmla="*/ 1049899 w 1494750"/>
                <a:gd name="connsiteY9" fmla="*/ 143326 h 1864145"/>
                <a:gd name="connsiteX10" fmla="*/ 989574 w 1494750"/>
                <a:gd name="connsiteY10" fmla="*/ 154668 h 1864145"/>
                <a:gd name="connsiteX11" fmla="*/ 968581 w 1494750"/>
                <a:gd name="connsiteY11" fmla="*/ 173127 h 1864145"/>
                <a:gd name="connsiteX12" fmla="*/ 951931 w 1494750"/>
                <a:gd name="connsiteY12" fmla="*/ 152013 h 1864145"/>
                <a:gd name="connsiteX13" fmla="*/ 809564 w 1494750"/>
                <a:gd name="connsiteY13" fmla="*/ 44273 h 1864145"/>
                <a:gd name="connsiteX14" fmla="*/ 753462 w 1494750"/>
                <a:gd name="connsiteY14" fmla="*/ 61164 h 1864145"/>
                <a:gd name="connsiteX15" fmla="*/ 723300 w 1494750"/>
                <a:gd name="connsiteY15" fmla="*/ 115456 h 1864145"/>
                <a:gd name="connsiteX16" fmla="*/ 921407 w 1494750"/>
                <a:gd name="connsiteY16" fmla="*/ 441211 h 1864145"/>
                <a:gd name="connsiteX17" fmla="*/ 956154 w 1494750"/>
                <a:gd name="connsiteY17" fmla="*/ 652349 h 1864145"/>
                <a:gd name="connsiteX18" fmla="*/ 939021 w 1494750"/>
                <a:gd name="connsiteY18" fmla="*/ 757194 h 1864145"/>
                <a:gd name="connsiteX19" fmla="*/ 920562 w 1494750"/>
                <a:gd name="connsiteY19" fmla="*/ 877120 h 1864145"/>
                <a:gd name="connsiteX20" fmla="*/ 924423 w 1494750"/>
                <a:gd name="connsiteY20" fmla="*/ 958559 h 1864145"/>
                <a:gd name="connsiteX21" fmla="*/ 881954 w 1494750"/>
                <a:gd name="connsiteY21" fmla="*/ 902456 h 1864145"/>
                <a:gd name="connsiteX22" fmla="*/ 818492 w 1494750"/>
                <a:gd name="connsiteY22" fmla="*/ 817277 h 1864145"/>
                <a:gd name="connsiteX23" fmla="*/ 752376 w 1494750"/>
                <a:gd name="connsiteY23" fmla="*/ 613741 h 1864145"/>
                <a:gd name="connsiteX24" fmla="*/ 778919 w 1494750"/>
                <a:gd name="connsiteY24" fmla="*/ 233935 h 1864145"/>
                <a:gd name="connsiteX25" fmla="*/ 727160 w 1494750"/>
                <a:gd name="connsiteY25" fmla="*/ 199549 h 1864145"/>
                <a:gd name="connsiteX26" fmla="*/ 669610 w 1494750"/>
                <a:gd name="connsiteY26" fmla="*/ 210287 h 1864145"/>
                <a:gd name="connsiteX27" fmla="*/ 622315 w 1494750"/>
                <a:gd name="connsiteY27" fmla="*/ 265666 h 1864145"/>
                <a:gd name="connsiteX28" fmla="*/ 602408 w 1494750"/>
                <a:gd name="connsiteY28" fmla="*/ 214872 h 1864145"/>
                <a:gd name="connsiteX29" fmla="*/ 534362 w 1494750"/>
                <a:gd name="connsiteY29" fmla="*/ 109062 h 1864145"/>
                <a:gd name="connsiteX30" fmla="*/ 391994 w 1494750"/>
                <a:gd name="connsiteY30" fmla="*/ 1200 h 1864145"/>
                <a:gd name="connsiteX31" fmla="*/ 335771 w 1494750"/>
                <a:gd name="connsiteY31" fmla="*/ 18212 h 1864145"/>
                <a:gd name="connsiteX32" fmla="*/ 305730 w 1494750"/>
                <a:gd name="connsiteY32" fmla="*/ 72384 h 1864145"/>
                <a:gd name="connsiteX33" fmla="*/ 374741 w 1494750"/>
                <a:gd name="connsiteY33" fmla="*/ 200273 h 1864145"/>
                <a:gd name="connsiteX34" fmla="*/ 352904 w 1494750"/>
                <a:gd name="connsiteY34" fmla="*/ 191104 h 1864145"/>
                <a:gd name="connsiteX35" fmla="*/ 295233 w 1494750"/>
                <a:gd name="connsiteY35" fmla="*/ 201841 h 1864145"/>
                <a:gd name="connsiteX36" fmla="*/ 218379 w 1494750"/>
                <a:gd name="connsiteY36" fmla="*/ 363030 h 1864145"/>
                <a:gd name="connsiteX37" fmla="*/ 210054 w 1494750"/>
                <a:gd name="connsiteY37" fmla="*/ 410446 h 1864145"/>
                <a:gd name="connsiteX38" fmla="*/ 101469 w 1494750"/>
                <a:gd name="connsiteY38" fmla="*/ 322854 h 1864145"/>
                <a:gd name="connsiteX39" fmla="*/ 42954 w 1494750"/>
                <a:gd name="connsiteY39" fmla="*/ 340469 h 1864145"/>
                <a:gd name="connsiteX40" fmla="*/ -239 w 1494750"/>
                <a:gd name="connsiteY40" fmla="*/ 399587 h 1864145"/>
                <a:gd name="connsiteX41" fmla="*/ 152987 w 1494750"/>
                <a:gd name="connsiteY41" fmla="*/ 541592 h 1864145"/>
                <a:gd name="connsiteX42" fmla="*/ 213312 w 1494750"/>
                <a:gd name="connsiteY42" fmla="*/ 646316 h 1864145"/>
                <a:gd name="connsiteX43" fmla="*/ 246973 w 1494750"/>
                <a:gd name="connsiteY43" fmla="*/ 781565 h 1864145"/>
                <a:gd name="connsiteX44" fmla="*/ 186648 w 1494750"/>
                <a:gd name="connsiteY44" fmla="*/ 1140016 h 1864145"/>
                <a:gd name="connsiteX45" fmla="*/ 171567 w 1494750"/>
                <a:gd name="connsiteY45" fmla="*/ 1190207 h 1864145"/>
                <a:gd name="connsiteX46" fmla="*/ 155883 w 1494750"/>
                <a:gd name="connsiteY46" fmla="*/ 1244258 h 1864145"/>
                <a:gd name="connsiteX47" fmla="*/ 133321 w 1494750"/>
                <a:gd name="connsiteY47" fmla="*/ 1358151 h 1864145"/>
                <a:gd name="connsiteX48" fmla="*/ 140439 w 1494750"/>
                <a:gd name="connsiteY48" fmla="*/ 1485919 h 1864145"/>
                <a:gd name="connsiteX49" fmla="*/ 168309 w 1494750"/>
                <a:gd name="connsiteY49" fmla="*/ 1549864 h 1864145"/>
                <a:gd name="connsiteX50" fmla="*/ 219465 w 1494750"/>
                <a:gd name="connsiteY50" fmla="*/ 1598848 h 1864145"/>
                <a:gd name="connsiteX51" fmla="*/ 341080 w 1494750"/>
                <a:gd name="connsiteY51" fmla="*/ 1615136 h 1864145"/>
                <a:gd name="connsiteX52" fmla="*/ 431929 w 1494750"/>
                <a:gd name="connsiteY52" fmla="*/ 1537316 h 1864145"/>
                <a:gd name="connsiteX53" fmla="*/ 447614 w 1494750"/>
                <a:gd name="connsiteY53" fmla="*/ 1476991 h 1864145"/>
                <a:gd name="connsiteX54" fmla="*/ 433257 w 1494750"/>
                <a:gd name="connsiteY54" fmla="*/ 1413409 h 1864145"/>
                <a:gd name="connsiteX55" fmla="*/ 392115 w 1494750"/>
                <a:gd name="connsiteY55" fmla="*/ 1371906 h 1864145"/>
                <a:gd name="connsiteX56" fmla="*/ 340718 w 1494750"/>
                <a:gd name="connsiteY56" fmla="*/ 1359841 h 1864145"/>
                <a:gd name="connsiteX57" fmla="*/ 384514 w 1494750"/>
                <a:gd name="connsiteY57" fmla="*/ 1383971 h 1864145"/>
                <a:gd name="connsiteX58" fmla="*/ 412143 w 1494750"/>
                <a:gd name="connsiteY58" fmla="*/ 1426077 h 1864145"/>
                <a:gd name="connsiteX59" fmla="*/ 395011 w 1494750"/>
                <a:gd name="connsiteY59" fmla="*/ 1511377 h 1864145"/>
                <a:gd name="connsiteX60" fmla="*/ 327447 w 1494750"/>
                <a:gd name="connsiteY60" fmla="*/ 1553605 h 1864145"/>
                <a:gd name="connsiteX61" fmla="*/ 252403 w 1494750"/>
                <a:gd name="connsiteY61" fmla="*/ 1535145 h 1864145"/>
                <a:gd name="connsiteX62" fmla="*/ 215363 w 1494750"/>
                <a:gd name="connsiteY62" fmla="*/ 1468305 h 1864145"/>
                <a:gd name="connsiteX63" fmla="*/ 216087 w 1494750"/>
                <a:gd name="connsiteY63" fmla="*/ 1375767 h 1864145"/>
                <a:gd name="connsiteX64" fmla="*/ 239251 w 1494750"/>
                <a:gd name="connsiteY64" fmla="*/ 1276350 h 1864145"/>
                <a:gd name="connsiteX65" fmla="*/ 254333 w 1494750"/>
                <a:gd name="connsiteY65" fmla="*/ 1226522 h 1864145"/>
                <a:gd name="connsiteX66" fmla="*/ 270862 w 1494750"/>
                <a:gd name="connsiteY66" fmla="*/ 1173074 h 1864145"/>
                <a:gd name="connsiteX67" fmla="*/ 320690 w 1494750"/>
                <a:gd name="connsiteY67" fmla="*/ 964591 h 1864145"/>
                <a:gd name="connsiteX68" fmla="*/ 331790 w 1494750"/>
                <a:gd name="connsiteY68" fmla="*/ 801593 h 1864145"/>
                <a:gd name="connsiteX69" fmla="*/ 370639 w 1494750"/>
                <a:gd name="connsiteY69" fmla="*/ 858781 h 1864145"/>
                <a:gd name="connsiteX70" fmla="*/ 439289 w 1494750"/>
                <a:gd name="connsiteY70" fmla="*/ 958196 h 1864145"/>
                <a:gd name="connsiteX71" fmla="*/ 500821 w 1494750"/>
                <a:gd name="connsiteY71" fmla="*/ 1043979 h 1864145"/>
                <a:gd name="connsiteX72" fmla="*/ 537860 w 1494750"/>
                <a:gd name="connsiteY72" fmla="*/ 1135070 h 1864145"/>
                <a:gd name="connsiteX73" fmla="*/ 552097 w 1494750"/>
                <a:gd name="connsiteY73" fmla="*/ 1235088 h 1864145"/>
                <a:gd name="connsiteX74" fmla="*/ 543410 w 1494750"/>
                <a:gd name="connsiteY74" fmla="*/ 1340536 h 1864145"/>
                <a:gd name="connsiteX75" fmla="*/ 536292 w 1494750"/>
                <a:gd name="connsiteY75" fmla="*/ 1462876 h 1864145"/>
                <a:gd name="connsiteX76" fmla="*/ 615921 w 1494750"/>
                <a:gd name="connsiteY76" fmla="*/ 1695851 h 1864145"/>
                <a:gd name="connsiteX77" fmla="*/ 778195 w 1494750"/>
                <a:gd name="connsiteY77" fmla="*/ 1856436 h 1864145"/>
                <a:gd name="connsiteX78" fmla="*/ 654167 w 1494750"/>
                <a:gd name="connsiteY78" fmla="*/ 1671118 h 1864145"/>
                <a:gd name="connsiteX79" fmla="*/ 609164 w 1494750"/>
                <a:gd name="connsiteY79" fmla="*/ 1466013 h 1864145"/>
                <a:gd name="connsiteX80" fmla="*/ 624608 w 1494750"/>
                <a:gd name="connsiteY80" fmla="*/ 1361771 h 1864145"/>
                <a:gd name="connsiteX81" fmla="*/ 640895 w 1494750"/>
                <a:gd name="connsiteY81" fmla="*/ 1241121 h 1864145"/>
                <a:gd name="connsiteX82" fmla="*/ 639327 w 1494750"/>
                <a:gd name="connsiteY82" fmla="*/ 1192137 h 1864145"/>
                <a:gd name="connsiteX83" fmla="*/ 693499 w 1494750"/>
                <a:gd name="connsiteY83" fmla="*/ 1268267 h 1864145"/>
                <a:gd name="connsiteX84" fmla="*/ 747791 w 1494750"/>
                <a:gd name="connsiteY84" fmla="*/ 1471442 h 1864145"/>
                <a:gd name="connsiteX85" fmla="*/ 722938 w 1494750"/>
                <a:gd name="connsiteY85" fmla="*/ 1692955 h 1864145"/>
                <a:gd name="connsiteX86" fmla="*/ 794241 w 1494750"/>
                <a:gd name="connsiteY86" fmla="*/ 1475785 h 1864145"/>
                <a:gd name="connsiteX87" fmla="*/ 758046 w 1494750"/>
                <a:gd name="connsiteY87" fmla="*/ 1232193 h 1864145"/>
                <a:gd name="connsiteX88" fmla="*/ 695429 w 1494750"/>
                <a:gd name="connsiteY88" fmla="*/ 1126866 h 1864145"/>
                <a:gd name="connsiteX89" fmla="*/ 639327 w 1494750"/>
                <a:gd name="connsiteY89" fmla="*/ 1037102 h 1864145"/>
                <a:gd name="connsiteX90" fmla="*/ 606028 w 1494750"/>
                <a:gd name="connsiteY90" fmla="*/ 941909 h 1864145"/>
                <a:gd name="connsiteX91" fmla="*/ 597099 w 1494750"/>
                <a:gd name="connsiteY91" fmla="*/ 843941 h 1864145"/>
                <a:gd name="connsiteX92" fmla="*/ 612301 w 1494750"/>
                <a:gd name="connsiteY92" fmla="*/ 739338 h 1864145"/>
                <a:gd name="connsiteX93" fmla="*/ 621350 w 1494750"/>
                <a:gd name="connsiteY93" fmla="*/ 672376 h 1864145"/>
                <a:gd name="connsiteX94" fmla="*/ 635225 w 1494750"/>
                <a:gd name="connsiteY94" fmla="*/ 702660 h 1864145"/>
                <a:gd name="connsiteX95" fmla="*/ 743810 w 1494750"/>
                <a:gd name="connsiteY95" fmla="*/ 867950 h 1864145"/>
                <a:gd name="connsiteX96" fmla="*/ 812460 w 1494750"/>
                <a:gd name="connsiteY96" fmla="*/ 967245 h 1864145"/>
                <a:gd name="connsiteX97" fmla="*/ 873991 w 1494750"/>
                <a:gd name="connsiteY97" fmla="*/ 1053028 h 1864145"/>
                <a:gd name="connsiteX98" fmla="*/ 911151 w 1494750"/>
                <a:gd name="connsiteY98" fmla="*/ 1144239 h 1864145"/>
                <a:gd name="connsiteX99" fmla="*/ 925268 w 1494750"/>
                <a:gd name="connsiteY99" fmla="*/ 1244137 h 1864145"/>
                <a:gd name="connsiteX100" fmla="*/ 916701 w 1494750"/>
                <a:gd name="connsiteY100" fmla="*/ 1349585 h 1864145"/>
                <a:gd name="connsiteX101" fmla="*/ 909462 w 1494750"/>
                <a:gd name="connsiteY101" fmla="*/ 1471924 h 1864145"/>
                <a:gd name="connsiteX102" fmla="*/ 989091 w 1494750"/>
                <a:gd name="connsiteY102" fmla="*/ 1705020 h 1864145"/>
                <a:gd name="connsiteX103" fmla="*/ 1152331 w 1494750"/>
                <a:gd name="connsiteY103" fmla="*/ 1865123 h 1864145"/>
                <a:gd name="connsiteX104" fmla="*/ 1028423 w 1494750"/>
                <a:gd name="connsiteY104" fmla="*/ 1679804 h 1864145"/>
                <a:gd name="connsiteX105" fmla="*/ 983300 w 1494750"/>
                <a:gd name="connsiteY105" fmla="*/ 1474699 h 1864145"/>
                <a:gd name="connsiteX106" fmla="*/ 998743 w 1494750"/>
                <a:gd name="connsiteY106" fmla="*/ 1370578 h 1864145"/>
                <a:gd name="connsiteX107" fmla="*/ 1015031 w 1494750"/>
                <a:gd name="connsiteY107" fmla="*/ 1249928 h 1864145"/>
                <a:gd name="connsiteX108" fmla="*/ 1011049 w 1494750"/>
                <a:gd name="connsiteY108" fmla="*/ 1176694 h 1864145"/>
                <a:gd name="connsiteX109" fmla="*/ 1049416 w 1494750"/>
                <a:gd name="connsiteY109" fmla="*/ 1226763 h 1864145"/>
                <a:gd name="connsiteX110" fmla="*/ 1111068 w 1494750"/>
                <a:gd name="connsiteY110" fmla="*/ 1312184 h 1864145"/>
                <a:gd name="connsiteX111" fmla="*/ 1165361 w 1494750"/>
                <a:gd name="connsiteY111" fmla="*/ 1515358 h 1864145"/>
                <a:gd name="connsiteX112" fmla="*/ 1140386 w 1494750"/>
                <a:gd name="connsiteY112" fmla="*/ 1736993 h 1864145"/>
                <a:gd name="connsiteX113" fmla="*/ 1211811 w 1494750"/>
                <a:gd name="connsiteY113" fmla="*/ 1519823 h 1864145"/>
                <a:gd name="connsiteX114" fmla="*/ 1175616 w 1494750"/>
                <a:gd name="connsiteY114" fmla="*/ 1276110 h 1864145"/>
                <a:gd name="connsiteX115" fmla="*/ 1112999 w 1494750"/>
                <a:gd name="connsiteY115" fmla="*/ 1170902 h 1864145"/>
                <a:gd name="connsiteX116" fmla="*/ 1056897 w 1494750"/>
                <a:gd name="connsiteY116" fmla="*/ 1081139 h 1864145"/>
                <a:gd name="connsiteX117" fmla="*/ 1023476 w 1494750"/>
                <a:gd name="connsiteY117" fmla="*/ 985826 h 1864145"/>
                <a:gd name="connsiteX118" fmla="*/ 1014669 w 1494750"/>
                <a:gd name="connsiteY118" fmla="*/ 887858 h 1864145"/>
                <a:gd name="connsiteX119" fmla="*/ 1029871 w 1494750"/>
                <a:gd name="connsiteY119" fmla="*/ 783375 h 1864145"/>
                <a:gd name="connsiteX120" fmla="*/ 1035662 w 1494750"/>
                <a:gd name="connsiteY120" fmla="*/ 743560 h 1864145"/>
                <a:gd name="connsiteX121" fmla="*/ 1088628 w 1494750"/>
                <a:gd name="connsiteY121" fmla="*/ 825602 h 1864145"/>
                <a:gd name="connsiteX122" fmla="*/ 1228702 w 1494750"/>
                <a:gd name="connsiteY122" fmla="*/ 987876 h 1864145"/>
                <a:gd name="connsiteX123" fmla="*/ 1268034 w 1494750"/>
                <a:gd name="connsiteY123" fmla="*/ 1027691 h 1864145"/>
                <a:gd name="connsiteX124" fmla="*/ 1304229 w 1494750"/>
                <a:gd name="connsiteY124" fmla="*/ 1065093 h 1864145"/>
                <a:gd name="connsiteX125" fmla="*/ 1370466 w 1494750"/>
                <a:gd name="connsiteY125" fmla="*/ 1142791 h 1864145"/>
                <a:gd name="connsiteX126" fmla="*/ 1414021 w 1494750"/>
                <a:gd name="connsiteY126" fmla="*/ 1223868 h 1864145"/>
                <a:gd name="connsiteX127" fmla="*/ 1411849 w 1494750"/>
                <a:gd name="connsiteY127" fmla="*/ 1300240 h 1864145"/>
                <a:gd name="connsiteX128" fmla="*/ 1353696 w 1494750"/>
                <a:gd name="connsiteY128" fmla="*/ 1351153 h 1864145"/>
                <a:gd name="connsiteX129" fmla="*/ 1274308 w 1494750"/>
                <a:gd name="connsiteY129" fmla="*/ 1344759 h 1864145"/>
                <a:gd name="connsiteX130" fmla="*/ 1219895 w 1494750"/>
                <a:gd name="connsiteY130" fmla="*/ 1276833 h 1864145"/>
                <a:gd name="connsiteX131" fmla="*/ 1225083 w 1494750"/>
                <a:gd name="connsiteY131" fmla="*/ 1226643 h 1864145"/>
                <a:gd name="connsiteX132" fmla="*/ 1253073 w 1494750"/>
                <a:gd name="connsiteY132" fmla="*/ 1185501 h 1864145"/>
                <a:gd name="connsiteX133" fmla="*/ 1213018 w 1494750"/>
                <a:gd name="connsiteY133" fmla="*/ 1219765 h 1864145"/>
                <a:gd name="connsiteX134" fmla="*/ 1195403 w 1494750"/>
                <a:gd name="connsiteY134" fmla="*/ 1275626 h 1864145"/>
                <a:gd name="connsiteX135" fmla="*/ 1211932 w 1494750"/>
                <a:gd name="connsiteY135" fmla="*/ 1338606 h 1864145"/>
                <a:gd name="connsiteX136" fmla="*/ 1253677 w 1494750"/>
                <a:gd name="connsiteY136" fmla="*/ 1385298 h 1864145"/>
                <a:gd name="connsiteX137" fmla="*/ 1370104 w 1494750"/>
                <a:gd name="connsiteY137" fmla="*/ 1412565 h 1864145"/>
                <a:gd name="connsiteX138" fmla="*/ 1470726 w 1494750"/>
                <a:gd name="connsiteY138" fmla="*/ 1342226 h 1864145"/>
                <a:gd name="connsiteX139" fmla="*/ 1493529 w 1494750"/>
                <a:gd name="connsiteY139" fmla="*/ 1275265 h 1864145"/>
                <a:gd name="connsiteX140" fmla="*/ 1489065 w 1494750"/>
                <a:gd name="connsiteY140" fmla="*/ 1205650 h 1864145"/>
                <a:gd name="connsiteX141" fmla="*/ 1436582 w 1494750"/>
                <a:gd name="connsiteY141" fmla="*/ 1088981 h 1864145"/>
                <a:gd name="connsiteX142" fmla="*/ 538584 w 1494750"/>
                <a:gd name="connsiteY142" fmla="*/ 608553 h 1864145"/>
                <a:gd name="connsiteX143" fmla="*/ 521331 w 1494750"/>
                <a:gd name="connsiteY143" fmla="*/ 713519 h 1864145"/>
                <a:gd name="connsiteX144" fmla="*/ 502872 w 1494750"/>
                <a:gd name="connsiteY144" fmla="*/ 833324 h 1864145"/>
                <a:gd name="connsiteX145" fmla="*/ 503958 w 1494750"/>
                <a:gd name="connsiteY145" fmla="*/ 888943 h 1864145"/>
                <a:gd name="connsiteX146" fmla="*/ 444236 w 1494750"/>
                <a:gd name="connsiteY146" fmla="*/ 808591 h 1864145"/>
                <a:gd name="connsiteX147" fmla="*/ 378120 w 1494750"/>
                <a:gd name="connsiteY147" fmla="*/ 605054 h 1864145"/>
                <a:gd name="connsiteX148" fmla="*/ 416728 w 1494750"/>
                <a:gd name="connsiteY148" fmla="*/ 249619 h 1864145"/>
                <a:gd name="connsiteX149" fmla="*/ 503716 w 1494750"/>
                <a:gd name="connsiteY149" fmla="*/ 397415 h 1864145"/>
                <a:gd name="connsiteX150" fmla="*/ 538584 w 1494750"/>
                <a:gd name="connsiteY150" fmla="*/ 608553 h 18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94750" h="1864145">
                  <a:moveTo>
                    <a:pt x="1436582" y="1088981"/>
                  </a:moveTo>
                  <a:cubicBezTo>
                    <a:pt x="1414672" y="1057033"/>
                    <a:pt x="1390482" y="1026702"/>
                    <a:pt x="1364192" y="998252"/>
                  </a:cubicBezTo>
                  <a:cubicBezTo>
                    <a:pt x="1351283" y="984136"/>
                    <a:pt x="1339338" y="971348"/>
                    <a:pt x="1325463" y="957352"/>
                  </a:cubicBezTo>
                  <a:cubicBezTo>
                    <a:pt x="1305556" y="937324"/>
                    <a:pt x="1291440" y="922243"/>
                    <a:pt x="1289268" y="919709"/>
                  </a:cubicBezTo>
                  <a:cubicBezTo>
                    <a:pt x="1189370" y="817519"/>
                    <a:pt x="1114447" y="740906"/>
                    <a:pt x="1071013" y="629064"/>
                  </a:cubicBezTo>
                  <a:cubicBezTo>
                    <a:pt x="1064618" y="612655"/>
                    <a:pt x="1058948" y="596970"/>
                    <a:pt x="1055328" y="582372"/>
                  </a:cubicBezTo>
                  <a:cubicBezTo>
                    <a:pt x="1063050" y="516376"/>
                    <a:pt x="1067393" y="480181"/>
                    <a:pt x="1066549" y="466307"/>
                  </a:cubicBezTo>
                  <a:cubicBezTo>
                    <a:pt x="1065813" y="425889"/>
                    <a:pt x="1060673" y="385676"/>
                    <a:pt x="1051226" y="346381"/>
                  </a:cubicBezTo>
                  <a:cubicBezTo>
                    <a:pt x="1078252" y="252273"/>
                    <a:pt x="1132423" y="212942"/>
                    <a:pt x="1115412" y="176023"/>
                  </a:cubicBezTo>
                  <a:cubicBezTo>
                    <a:pt x="1109621" y="163234"/>
                    <a:pt x="1094178" y="148394"/>
                    <a:pt x="1049899" y="143326"/>
                  </a:cubicBezTo>
                  <a:cubicBezTo>
                    <a:pt x="1029087" y="140346"/>
                    <a:pt x="1007876" y="144328"/>
                    <a:pt x="989574" y="154668"/>
                  </a:cubicBezTo>
                  <a:cubicBezTo>
                    <a:pt x="981587" y="159590"/>
                    <a:pt x="974481" y="165828"/>
                    <a:pt x="968581" y="173127"/>
                  </a:cubicBezTo>
                  <a:cubicBezTo>
                    <a:pt x="962789" y="165406"/>
                    <a:pt x="957119" y="158408"/>
                    <a:pt x="951931" y="152013"/>
                  </a:cubicBezTo>
                  <a:cubicBezTo>
                    <a:pt x="910669" y="100737"/>
                    <a:pt x="867476" y="46444"/>
                    <a:pt x="809564" y="44273"/>
                  </a:cubicBezTo>
                  <a:cubicBezTo>
                    <a:pt x="789415" y="42789"/>
                    <a:pt x="769436" y="48797"/>
                    <a:pt x="753462" y="61164"/>
                  </a:cubicBezTo>
                  <a:cubicBezTo>
                    <a:pt x="737982" y="75666"/>
                    <a:pt x="727426" y="94656"/>
                    <a:pt x="723300" y="115456"/>
                  </a:cubicBezTo>
                  <a:cubicBezTo>
                    <a:pt x="706529" y="196292"/>
                    <a:pt x="851550" y="259512"/>
                    <a:pt x="921407" y="441211"/>
                  </a:cubicBezTo>
                  <a:cubicBezTo>
                    <a:pt x="935885" y="478733"/>
                    <a:pt x="967133" y="559690"/>
                    <a:pt x="956154" y="652349"/>
                  </a:cubicBezTo>
                  <a:cubicBezTo>
                    <a:pt x="954706" y="664414"/>
                    <a:pt x="949518" y="695421"/>
                    <a:pt x="939021" y="757194"/>
                  </a:cubicBezTo>
                  <a:cubicBezTo>
                    <a:pt x="924061" y="844544"/>
                    <a:pt x="921769" y="851783"/>
                    <a:pt x="920562" y="877120"/>
                  </a:cubicBezTo>
                  <a:cubicBezTo>
                    <a:pt x="919319" y="904327"/>
                    <a:pt x="920610" y="931594"/>
                    <a:pt x="924423" y="958559"/>
                  </a:cubicBezTo>
                  <a:cubicBezTo>
                    <a:pt x="915012" y="946494"/>
                    <a:pt x="901861" y="928878"/>
                    <a:pt x="881954" y="902456"/>
                  </a:cubicBezTo>
                  <a:cubicBezTo>
                    <a:pt x="844191" y="852387"/>
                    <a:pt x="825369" y="827291"/>
                    <a:pt x="818492" y="817277"/>
                  </a:cubicBezTo>
                  <a:cubicBezTo>
                    <a:pt x="766251" y="739941"/>
                    <a:pt x="756719" y="653676"/>
                    <a:pt x="752376" y="613741"/>
                  </a:cubicBezTo>
                  <a:cubicBezTo>
                    <a:pt x="731262" y="420701"/>
                    <a:pt x="830919" y="297879"/>
                    <a:pt x="778919" y="233935"/>
                  </a:cubicBezTo>
                  <a:cubicBezTo>
                    <a:pt x="765720" y="217309"/>
                    <a:pt x="747598" y="205280"/>
                    <a:pt x="727160" y="199549"/>
                  </a:cubicBezTo>
                  <a:cubicBezTo>
                    <a:pt x="707313" y="195858"/>
                    <a:pt x="686791" y="199682"/>
                    <a:pt x="669610" y="210287"/>
                  </a:cubicBezTo>
                  <a:cubicBezTo>
                    <a:pt x="648376" y="223269"/>
                    <a:pt x="631811" y="242657"/>
                    <a:pt x="622315" y="265666"/>
                  </a:cubicBezTo>
                  <a:cubicBezTo>
                    <a:pt x="616693" y="248353"/>
                    <a:pt x="610045" y="231389"/>
                    <a:pt x="602408" y="214872"/>
                  </a:cubicBezTo>
                  <a:cubicBezTo>
                    <a:pt x="584383" y="176819"/>
                    <a:pt x="561508" y="141251"/>
                    <a:pt x="534362" y="109062"/>
                  </a:cubicBezTo>
                  <a:cubicBezTo>
                    <a:pt x="493099" y="57785"/>
                    <a:pt x="449303" y="3373"/>
                    <a:pt x="391994" y="1200"/>
                  </a:cubicBezTo>
                  <a:cubicBezTo>
                    <a:pt x="371798" y="-295"/>
                    <a:pt x="351758" y="5762"/>
                    <a:pt x="335771" y="18212"/>
                  </a:cubicBezTo>
                  <a:cubicBezTo>
                    <a:pt x="320328" y="32666"/>
                    <a:pt x="309808" y="51620"/>
                    <a:pt x="305730" y="72384"/>
                  </a:cubicBezTo>
                  <a:cubicBezTo>
                    <a:pt x="297164" y="113526"/>
                    <a:pt x="330584" y="150324"/>
                    <a:pt x="374741" y="200273"/>
                  </a:cubicBezTo>
                  <a:cubicBezTo>
                    <a:pt x="367901" y="196256"/>
                    <a:pt x="360553" y="193179"/>
                    <a:pt x="352904" y="191104"/>
                  </a:cubicBezTo>
                  <a:cubicBezTo>
                    <a:pt x="333009" y="187424"/>
                    <a:pt x="312462" y="191261"/>
                    <a:pt x="295233" y="201841"/>
                  </a:cubicBezTo>
                  <a:cubicBezTo>
                    <a:pt x="245284" y="230074"/>
                    <a:pt x="231409" y="298361"/>
                    <a:pt x="218379" y="363030"/>
                  </a:cubicBezTo>
                  <a:cubicBezTo>
                    <a:pt x="215483" y="376664"/>
                    <a:pt x="212467" y="392469"/>
                    <a:pt x="210054" y="410446"/>
                  </a:cubicBezTo>
                  <a:cubicBezTo>
                    <a:pt x="181701" y="365564"/>
                    <a:pt x="146351" y="325991"/>
                    <a:pt x="101469" y="322854"/>
                  </a:cubicBezTo>
                  <a:cubicBezTo>
                    <a:pt x="80561" y="322106"/>
                    <a:pt x="59978" y="328295"/>
                    <a:pt x="42954" y="340469"/>
                  </a:cubicBezTo>
                  <a:cubicBezTo>
                    <a:pt x="6035" y="364599"/>
                    <a:pt x="-842" y="385471"/>
                    <a:pt x="-239" y="399587"/>
                  </a:cubicBezTo>
                  <a:cubicBezTo>
                    <a:pt x="1812" y="443745"/>
                    <a:pt x="79994" y="451587"/>
                    <a:pt x="152987" y="541592"/>
                  </a:cubicBezTo>
                  <a:cubicBezTo>
                    <a:pt x="178070" y="573384"/>
                    <a:pt x="198399" y="608661"/>
                    <a:pt x="213312" y="646316"/>
                  </a:cubicBezTo>
                  <a:cubicBezTo>
                    <a:pt x="230854" y="689581"/>
                    <a:pt x="242195" y="735115"/>
                    <a:pt x="246973" y="781565"/>
                  </a:cubicBezTo>
                  <a:cubicBezTo>
                    <a:pt x="259762" y="900767"/>
                    <a:pt x="228393" y="1003319"/>
                    <a:pt x="186648" y="1140016"/>
                  </a:cubicBezTo>
                  <a:cubicBezTo>
                    <a:pt x="185683" y="1143395"/>
                    <a:pt x="180013" y="1163181"/>
                    <a:pt x="171567" y="1190207"/>
                  </a:cubicBezTo>
                  <a:cubicBezTo>
                    <a:pt x="165655" y="1209028"/>
                    <a:pt x="160950" y="1226402"/>
                    <a:pt x="155883" y="1244258"/>
                  </a:cubicBezTo>
                  <a:cubicBezTo>
                    <a:pt x="145688" y="1281647"/>
                    <a:pt x="138147" y="1319700"/>
                    <a:pt x="133321" y="1358151"/>
                  </a:cubicBezTo>
                  <a:cubicBezTo>
                    <a:pt x="127674" y="1400813"/>
                    <a:pt x="130088" y="1444151"/>
                    <a:pt x="140439" y="1485919"/>
                  </a:cubicBezTo>
                  <a:cubicBezTo>
                    <a:pt x="146363" y="1508554"/>
                    <a:pt x="155762" y="1530126"/>
                    <a:pt x="168309" y="1549864"/>
                  </a:cubicBezTo>
                  <a:cubicBezTo>
                    <a:pt x="181509" y="1569796"/>
                    <a:pt x="198991" y="1586530"/>
                    <a:pt x="219465" y="1598848"/>
                  </a:cubicBezTo>
                  <a:cubicBezTo>
                    <a:pt x="256106" y="1620565"/>
                    <a:pt x="300011" y="1626441"/>
                    <a:pt x="341080" y="1615136"/>
                  </a:cubicBezTo>
                  <a:cubicBezTo>
                    <a:pt x="381160" y="1603505"/>
                    <a:pt x="414279" y="1575140"/>
                    <a:pt x="431929" y="1537316"/>
                  </a:cubicBezTo>
                  <a:cubicBezTo>
                    <a:pt x="441099" y="1518447"/>
                    <a:pt x="446432" y="1497936"/>
                    <a:pt x="447614" y="1476991"/>
                  </a:cubicBezTo>
                  <a:cubicBezTo>
                    <a:pt x="449448" y="1454828"/>
                    <a:pt x="444441" y="1432628"/>
                    <a:pt x="433257" y="1413409"/>
                  </a:cubicBezTo>
                  <a:cubicBezTo>
                    <a:pt x="422531" y="1396904"/>
                    <a:pt x="408523" y="1382776"/>
                    <a:pt x="392115" y="1371906"/>
                  </a:cubicBezTo>
                  <a:cubicBezTo>
                    <a:pt x="377179" y="1361409"/>
                    <a:pt x="358767" y="1357090"/>
                    <a:pt x="340718" y="1359841"/>
                  </a:cubicBezTo>
                  <a:cubicBezTo>
                    <a:pt x="357718" y="1362422"/>
                    <a:pt x="373246" y="1370976"/>
                    <a:pt x="384514" y="1383971"/>
                  </a:cubicBezTo>
                  <a:cubicBezTo>
                    <a:pt x="396422" y="1396036"/>
                    <a:pt x="405809" y="1410344"/>
                    <a:pt x="412143" y="1426077"/>
                  </a:cubicBezTo>
                  <a:cubicBezTo>
                    <a:pt x="420299" y="1455613"/>
                    <a:pt x="413941" y="1487271"/>
                    <a:pt x="395011" y="1511377"/>
                  </a:cubicBezTo>
                  <a:cubicBezTo>
                    <a:pt x="379821" y="1534723"/>
                    <a:pt x="355088" y="1550178"/>
                    <a:pt x="327447" y="1553605"/>
                  </a:cubicBezTo>
                  <a:cubicBezTo>
                    <a:pt x="301000" y="1557127"/>
                    <a:pt x="274192" y="1550540"/>
                    <a:pt x="252403" y="1535145"/>
                  </a:cubicBezTo>
                  <a:cubicBezTo>
                    <a:pt x="232218" y="1518206"/>
                    <a:pt x="219031" y="1494389"/>
                    <a:pt x="215363" y="1468305"/>
                  </a:cubicBezTo>
                  <a:cubicBezTo>
                    <a:pt x="210187" y="1437648"/>
                    <a:pt x="210428" y="1406327"/>
                    <a:pt x="216087" y="1375767"/>
                  </a:cubicBezTo>
                  <a:cubicBezTo>
                    <a:pt x="221673" y="1342165"/>
                    <a:pt x="229407" y="1308962"/>
                    <a:pt x="239251" y="1276350"/>
                  </a:cubicBezTo>
                  <a:cubicBezTo>
                    <a:pt x="244078" y="1259942"/>
                    <a:pt x="249266" y="1241965"/>
                    <a:pt x="254333" y="1226522"/>
                  </a:cubicBezTo>
                  <a:cubicBezTo>
                    <a:pt x="263743" y="1197566"/>
                    <a:pt x="269897" y="1176090"/>
                    <a:pt x="270862" y="1173074"/>
                  </a:cubicBezTo>
                  <a:cubicBezTo>
                    <a:pt x="292326" y="1104834"/>
                    <a:pt x="308975" y="1035159"/>
                    <a:pt x="320690" y="964591"/>
                  </a:cubicBezTo>
                  <a:cubicBezTo>
                    <a:pt x="329691" y="910745"/>
                    <a:pt x="333419" y="856163"/>
                    <a:pt x="331790" y="801593"/>
                  </a:cubicBezTo>
                  <a:lnTo>
                    <a:pt x="370639" y="858781"/>
                  </a:lnTo>
                  <a:cubicBezTo>
                    <a:pt x="407920" y="913797"/>
                    <a:pt x="426259" y="941547"/>
                    <a:pt x="439289" y="958196"/>
                  </a:cubicBezTo>
                  <a:cubicBezTo>
                    <a:pt x="461827" y="985282"/>
                    <a:pt x="482385" y="1013949"/>
                    <a:pt x="500821" y="1043979"/>
                  </a:cubicBezTo>
                  <a:cubicBezTo>
                    <a:pt x="517458" y="1072416"/>
                    <a:pt x="529922" y="1103097"/>
                    <a:pt x="537860" y="1135070"/>
                  </a:cubicBezTo>
                  <a:cubicBezTo>
                    <a:pt x="546764" y="1167681"/>
                    <a:pt x="551554" y="1201282"/>
                    <a:pt x="552097" y="1235088"/>
                  </a:cubicBezTo>
                  <a:cubicBezTo>
                    <a:pt x="551916" y="1270403"/>
                    <a:pt x="549008" y="1305656"/>
                    <a:pt x="543410" y="1340536"/>
                  </a:cubicBezTo>
                  <a:cubicBezTo>
                    <a:pt x="536979" y="1380978"/>
                    <a:pt x="534603" y="1421963"/>
                    <a:pt x="536292" y="1462876"/>
                  </a:cubicBezTo>
                  <a:cubicBezTo>
                    <a:pt x="541950" y="1546172"/>
                    <a:pt x="569410" y="1626513"/>
                    <a:pt x="615921" y="1695851"/>
                  </a:cubicBezTo>
                  <a:cubicBezTo>
                    <a:pt x="658619" y="1759783"/>
                    <a:pt x="713816" y="1814414"/>
                    <a:pt x="778195" y="1856436"/>
                  </a:cubicBezTo>
                  <a:cubicBezTo>
                    <a:pt x="728246" y="1800877"/>
                    <a:pt x="686489" y="1738477"/>
                    <a:pt x="654167" y="1671118"/>
                  </a:cubicBezTo>
                  <a:cubicBezTo>
                    <a:pt x="623498" y="1607149"/>
                    <a:pt x="608091" y="1536942"/>
                    <a:pt x="609164" y="1466013"/>
                  </a:cubicBezTo>
                  <a:cubicBezTo>
                    <a:pt x="611614" y="1430915"/>
                    <a:pt x="616778" y="1396072"/>
                    <a:pt x="624608" y="1361771"/>
                  </a:cubicBezTo>
                  <a:cubicBezTo>
                    <a:pt x="633596" y="1322113"/>
                    <a:pt x="639050" y="1281744"/>
                    <a:pt x="640895" y="1241121"/>
                  </a:cubicBezTo>
                  <a:cubicBezTo>
                    <a:pt x="641282" y="1224773"/>
                    <a:pt x="640751" y="1208424"/>
                    <a:pt x="639327" y="1192137"/>
                  </a:cubicBezTo>
                  <a:cubicBezTo>
                    <a:pt x="659307" y="1216086"/>
                    <a:pt x="677416" y="1241543"/>
                    <a:pt x="693499" y="1268267"/>
                  </a:cubicBezTo>
                  <a:cubicBezTo>
                    <a:pt x="727100" y="1330873"/>
                    <a:pt x="745680" y="1400427"/>
                    <a:pt x="747791" y="1471442"/>
                  </a:cubicBezTo>
                  <a:cubicBezTo>
                    <a:pt x="750120" y="1546087"/>
                    <a:pt x="741747" y="1620686"/>
                    <a:pt x="722938" y="1692955"/>
                  </a:cubicBezTo>
                  <a:cubicBezTo>
                    <a:pt x="761171" y="1626139"/>
                    <a:pt x="785434" y="1552253"/>
                    <a:pt x="794241" y="1475785"/>
                  </a:cubicBezTo>
                  <a:cubicBezTo>
                    <a:pt x="803773" y="1392814"/>
                    <a:pt x="791286" y="1308805"/>
                    <a:pt x="758046" y="1232193"/>
                  </a:cubicBezTo>
                  <a:cubicBezTo>
                    <a:pt x="740673" y="1195117"/>
                    <a:pt x="719692" y="1159839"/>
                    <a:pt x="695429" y="1126866"/>
                  </a:cubicBezTo>
                  <a:cubicBezTo>
                    <a:pt x="674460" y="1098428"/>
                    <a:pt x="655699" y="1068410"/>
                    <a:pt x="639327" y="1037102"/>
                  </a:cubicBezTo>
                  <a:cubicBezTo>
                    <a:pt x="624354" y="1006855"/>
                    <a:pt x="613170" y="974882"/>
                    <a:pt x="606028" y="941909"/>
                  </a:cubicBezTo>
                  <a:cubicBezTo>
                    <a:pt x="598354" y="909852"/>
                    <a:pt x="595350" y="876854"/>
                    <a:pt x="597099" y="843941"/>
                  </a:cubicBezTo>
                  <a:cubicBezTo>
                    <a:pt x="599657" y="808759"/>
                    <a:pt x="604736" y="773795"/>
                    <a:pt x="612301" y="739338"/>
                  </a:cubicBezTo>
                  <a:cubicBezTo>
                    <a:pt x="614956" y="725221"/>
                    <a:pt x="617489" y="704831"/>
                    <a:pt x="621350" y="672376"/>
                  </a:cubicBezTo>
                  <a:cubicBezTo>
                    <a:pt x="626659" y="684441"/>
                    <a:pt x="631485" y="694938"/>
                    <a:pt x="635225" y="702660"/>
                  </a:cubicBezTo>
                  <a:cubicBezTo>
                    <a:pt x="643429" y="719672"/>
                    <a:pt x="676970" y="769017"/>
                    <a:pt x="743810" y="867950"/>
                  </a:cubicBezTo>
                  <a:cubicBezTo>
                    <a:pt x="781091" y="922846"/>
                    <a:pt x="799550" y="950595"/>
                    <a:pt x="812460" y="967245"/>
                  </a:cubicBezTo>
                  <a:cubicBezTo>
                    <a:pt x="835069" y="994271"/>
                    <a:pt x="855640" y="1022949"/>
                    <a:pt x="873991" y="1053028"/>
                  </a:cubicBezTo>
                  <a:cubicBezTo>
                    <a:pt x="890713" y="1081477"/>
                    <a:pt x="903237" y="1112206"/>
                    <a:pt x="911151" y="1144239"/>
                  </a:cubicBezTo>
                  <a:cubicBezTo>
                    <a:pt x="919959" y="1176827"/>
                    <a:pt x="924700" y="1210379"/>
                    <a:pt x="925268" y="1244137"/>
                  </a:cubicBezTo>
                  <a:cubicBezTo>
                    <a:pt x="925135" y="1279451"/>
                    <a:pt x="922263" y="1314705"/>
                    <a:pt x="916701" y="1349585"/>
                  </a:cubicBezTo>
                  <a:cubicBezTo>
                    <a:pt x="910174" y="1390015"/>
                    <a:pt x="907749" y="1431000"/>
                    <a:pt x="909462" y="1471924"/>
                  </a:cubicBezTo>
                  <a:cubicBezTo>
                    <a:pt x="915145" y="1555257"/>
                    <a:pt x="942605" y="1635635"/>
                    <a:pt x="989091" y="1705020"/>
                  </a:cubicBezTo>
                  <a:cubicBezTo>
                    <a:pt x="1032067" y="1768917"/>
                    <a:pt x="1087614" y="1823390"/>
                    <a:pt x="1152331" y="1865123"/>
                  </a:cubicBezTo>
                  <a:cubicBezTo>
                    <a:pt x="1102358" y="1809612"/>
                    <a:pt x="1060625" y="1747199"/>
                    <a:pt x="1028423" y="1679804"/>
                  </a:cubicBezTo>
                  <a:cubicBezTo>
                    <a:pt x="997790" y="1615824"/>
                    <a:pt x="982347" y="1545629"/>
                    <a:pt x="983300" y="1474699"/>
                  </a:cubicBezTo>
                  <a:cubicBezTo>
                    <a:pt x="985749" y="1439651"/>
                    <a:pt x="990913" y="1404831"/>
                    <a:pt x="998743" y="1370578"/>
                  </a:cubicBezTo>
                  <a:cubicBezTo>
                    <a:pt x="1007840" y="1330945"/>
                    <a:pt x="1013294" y="1290563"/>
                    <a:pt x="1015031" y="1249928"/>
                  </a:cubicBezTo>
                  <a:cubicBezTo>
                    <a:pt x="1015634" y="1225448"/>
                    <a:pt x="1014307" y="1200968"/>
                    <a:pt x="1011049" y="1176694"/>
                  </a:cubicBezTo>
                  <a:cubicBezTo>
                    <a:pt x="1023718" y="1194550"/>
                    <a:pt x="1036748" y="1211321"/>
                    <a:pt x="1049416" y="1226763"/>
                  </a:cubicBezTo>
                  <a:cubicBezTo>
                    <a:pt x="1072147" y="1253596"/>
                    <a:pt x="1092766" y="1282154"/>
                    <a:pt x="1111068" y="1312184"/>
                  </a:cubicBezTo>
                  <a:cubicBezTo>
                    <a:pt x="1144573" y="1374825"/>
                    <a:pt x="1163165" y="1444356"/>
                    <a:pt x="1165361" y="1515358"/>
                  </a:cubicBezTo>
                  <a:cubicBezTo>
                    <a:pt x="1167641" y="1590053"/>
                    <a:pt x="1159232" y="1664687"/>
                    <a:pt x="1140386" y="1736993"/>
                  </a:cubicBezTo>
                  <a:cubicBezTo>
                    <a:pt x="1178645" y="1670176"/>
                    <a:pt x="1202943" y="1596303"/>
                    <a:pt x="1211811" y="1519823"/>
                  </a:cubicBezTo>
                  <a:cubicBezTo>
                    <a:pt x="1221222" y="1436815"/>
                    <a:pt x="1208747" y="1352794"/>
                    <a:pt x="1175616" y="1276110"/>
                  </a:cubicBezTo>
                  <a:cubicBezTo>
                    <a:pt x="1158267" y="1239057"/>
                    <a:pt x="1137286" y="1203816"/>
                    <a:pt x="1112999" y="1170902"/>
                  </a:cubicBezTo>
                  <a:cubicBezTo>
                    <a:pt x="1092054" y="1142441"/>
                    <a:pt x="1073293" y="1112435"/>
                    <a:pt x="1056897" y="1081139"/>
                  </a:cubicBezTo>
                  <a:cubicBezTo>
                    <a:pt x="1041839" y="1050880"/>
                    <a:pt x="1030607" y="1018859"/>
                    <a:pt x="1023476" y="985826"/>
                  </a:cubicBezTo>
                  <a:cubicBezTo>
                    <a:pt x="1015839" y="953768"/>
                    <a:pt x="1012871" y="920771"/>
                    <a:pt x="1014669" y="887858"/>
                  </a:cubicBezTo>
                  <a:cubicBezTo>
                    <a:pt x="1017155" y="852700"/>
                    <a:pt x="1022234" y="817784"/>
                    <a:pt x="1029871" y="783375"/>
                  </a:cubicBezTo>
                  <a:cubicBezTo>
                    <a:pt x="1031681" y="773602"/>
                    <a:pt x="1033491" y="760934"/>
                    <a:pt x="1035662" y="743560"/>
                  </a:cubicBezTo>
                  <a:cubicBezTo>
                    <a:pt x="1051829" y="771841"/>
                    <a:pt x="1069504" y="799228"/>
                    <a:pt x="1088628" y="825602"/>
                  </a:cubicBezTo>
                  <a:cubicBezTo>
                    <a:pt x="1131494" y="882875"/>
                    <a:pt x="1178307" y="937095"/>
                    <a:pt x="1228702" y="987876"/>
                  </a:cubicBezTo>
                  <a:cubicBezTo>
                    <a:pt x="1230995" y="990169"/>
                    <a:pt x="1246317" y="1006336"/>
                    <a:pt x="1268034" y="1027691"/>
                  </a:cubicBezTo>
                  <a:cubicBezTo>
                    <a:pt x="1280099" y="1039153"/>
                    <a:pt x="1292164" y="1052666"/>
                    <a:pt x="1304229" y="1065093"/>
                  </a:cubicBezTo>
                  <a:cubicBezTo>
                    <a:pt x="1327973" y="1089524"/>
                    <a:pt x="1350100" y="1115488"/>
                    <a:pt x="1370466" y="1142791"/>
                  </a:cubicBezTo>
                  <a:cubicBezTo>
                    <a:pt x="1389589" y="1167078"/>
                    <a:pt x="1404332" y="1194514"/>
                    <a:pt x="1414021" y="1223868"/>
                  </a:cubicBezTo>
                  <a:cubicBezTo>
                    <a:pt x="1422840" y="1248710"/>
                    <a:pt x="1422068" y="1275940"/>
                    <a:pt x="1411849" y="1300240"/>
                  </a:cubicBezTo>
                  <a:cubicBezTo>
                    <a:pt x="1399555" y="1323911"/>
                    <a:pt x="1378791" y="1342093"/>
                    <a:pt x="1353696" y="1351153"/>
                  </a:cubicBezTo>
                  <a:cubicBezTo>
                    <a:pt x="1327587" y="1360805"/>
                    <a:pt x="1298534" y="1358465"/>
                    <a:pt x="1274308" y="1344759"/>
                  </a:cubicBezTo>
                  <a:cubicBezTo>
                    <a:pt x="1246414" y="1332043"/>
                    <a:pt x="1226217" y="1306827"/>
                    <a:pt x="1219895" y="1276833"/>
                  </a:cubicBezTo>
                  <a:cubicBezTo>
                    <a:pt x="1218278" y="1259918"/>
                    <a:pt x="1220040" y="1242858"/>
                    <a:pt x="1225083" y="1226643"/>
                  </a:cubicBezTo>
                  <a:cubicBezTo>
                    <a:pt x="1229257" y="1210053"/>
                    <a:pt x="1239175" y="1195479"/>
                    <a:pt x="1253073" y="1185501"/>
                  </a:cubicBezTo>
                  <a:cubicBezTo>
                    <a:pt x="1235821" y="1191353"/>
                    <a:pt x="1221475" y="1203623"/>
                    <a:pt x="1213018" y="1219765"/>
                  </a:cubicBezTo>
                  <a:cubicBezTo>
                    <a:pt x="1203330" y="1236959"/>
                    <a:pt x="1197333" y="1255985"/>
                    <a:pt x="1195403" y="1275626"/>
                  </a:cubicBezTo>
                  <a:cubicBezTo>
                    <a:pt x="1194413" y="1297815"/>
                    <a:pt x="1200169" y="1319772"/>
                    <a:pt x="1211932" y="1338606"/>
                  </a:cubicBezTo>
                  <a:cubicBezTo>
                    <a:pt x="1222634" y="1356764"/>
                    <a:pt x="1236822" y="1372630"/>
                    <a:pt x="1253677" y="1385298"/>
                  </a:cubicBezTo>
                  <a:cubicBezTo>
                    <a:pt x="1286747" y="1410743"/>
                    <a:pt x="1329180" y="1420672"/>
                    <a:pt x="1370104" y="1412565"/>
                  </a:cubicBezTo>
                  <a:cubicBezTo>
                    <a:pt x="1411813" y="1403769"/>
                    <a:pt x="1448141" y="1378373"/>
                    <a:pt x="1470726" y="1342226"/>
                  </a:cubicBezTo>
                  <a:cubicBezTo>
                    <a:pt x="1483165" y="1321860"/>
                    <a:pt x="1490959" y="1298997"/>
                    <a:pt x="1493529" y="1275265"/>
                  </a:cubicBezTo>
                  <a:cubicBezTo>
                    <a:pt x="1495676" y="1251967"/>
                    <a:pt x="1494168" y="1228477"/>
                    <a:pt x="1489065" y="1205650"/>
                  </a:cubicBezTo>
                  <a:cubicBezTo>
                    <a:pt x="1479027" y="1163821"/>
                    <a:pt x="1461231" y="1124235"/>
                    <a:pt x="1436582" y="1088981"/>
                  </a:cubicBezTo>
                  <a:close/>
                  <a:moveTo>
                    <a:pt x="538584" y="608553"/>
                  </a:moveTo>
                  <a:cubicBezTo>
                    <a:pt x="537136" y="620618"/>
                    <a:pt x="531828" y="651625"/>
                    <a:pt x="521331" y="713519"/>
                  </a:cubicBezTo>
                  <a:cubicBezTo>
                    <a:pt x="506371" y="800869"/>
                    <a:pt x="504199" y="807988"/>
                    <a:pt x="502872" y="833324"/>
                  </a:cubicBezTo>
                  <a:cubicBezTo>
                    <a:pt x="502027" y="851868"/>
                    <a:pt x="502389" y="870447"/>
                    <a:pt x="503958" y="888943"/>
                  </a:cubicBezTo>
                  <a:cubicBezTo>
                    <a:pt x="468848" y="842252"/>
                    <a:pt x="450751" y="818363"/>
                    <a:pt x="444236" y="808591"/>
                  </a:cubicBezTo>
                  <a:cubicBezTo>
                    <a:pt x="391874" y="731374"/>
                    <a:pt x="382463" y="645110"/>
                    <a:pt x="378120" y="605054"/>
                  </a:cubicBezTo>
                  <a:cubicBezTo>
                    <a:pt x="359298" y="434213"/>
                    <a:pt x="435187" y="318390"/>
                    <a:pt x="416728" y="249619"/>
                  </a:cubicBezTo>
                  <a:cubicBezTo>
                    <a:pt x="453224" y="294067"/>
                    <a:pt x="482578" y="343931"/>
                    <a:pt x="503716" y="397415"/>
                  </a:cubicBezTo>
                  <a:cubicBezTo>
                    <a:pt x="518195" y="434455"/>
                    <a:pt x="548960" y="515531"/>
                    <a:pt x="538584" y="608553"/>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0" name="任意多边形: 形状 49">
              <a:extLst>
                <a:ext uri="{FF2B5EF4-FFF2-40B4-BE49-F238E27FC236}">
                  <a16:creationId xmlns:a16="http://schemas.microsoft.com/office/drawing/2014/main" id="{88A29947-5662-3E27-7494-8C2A9DA21F77}"/>
                </a:ext>
              </a:extLst>
            </p:cNvPr>
            <p:cNvSpPr/>
            <p:nvPr/>
          </p:nvSpPr>
          <p:spPr>
            <a:xfrm>
              <a:off x="1245737" y="2710132"/>
              <a:ext cx="1229218" cy="506371"/>
            </a:xfrm>
            <a:custGeom>
              <a:avLst/>
              <a:gdLst>
                <a:gd name="connsiteX0" fmla="*/ 62813 w 1229218"/>
                <a:gd name="connsiteY0" fmla="*/ 256394 h 506371"/>
                <a:gd name="connsiteX1" fmla="*/ 4539 w 1229218"/>
                <a:gd name="connsiteY1" fmla="*/ 410826 h 506371"/>
                <a:gd name="connsiteX2" fmla="*/ 120725 w 1229218"/>
                <a:gd name="connsiteY2" fmla="*/ 505777 h 506371"/>
                <a:gd name="connsiteX3" fmla="*/ 280948 w 1229218"/>
                <a:gd name="connsiteY3" fmla="*/ 432422 h 506371"/>
                <a:gd name="connsiteX4" fmla="*/ 429468 w 1229218"/>
                <a:gd name="connsiteY4" fmla="*/ 487921 h 506371"/>
                <a:gd name="connsiteX5" fmla="*/ 546861 w 1229218"/>
                <a:gd name="connsiteY5" fmla="*/ 391401 h 506371"/>
                <a:gd name="connsiteX6" fmla="*/ 688504 w 1229218"/>
                <a:gd name="connsiteY6" fmla="*/ 439661 h 506371"/>
                <a:gd name="connsiteX7" fmla="*/ 785024 w 1229218"/>
                <a:gd name="connsiteY7" fmla="*/ 342417 h 506371"/>
                <a:gd name="connsiteX8" fmla="*/ 942955 w 1229218"/>
                <a:gd name="connsiteY8" fmla="*/ 362445 h 506371"/>
                <a:gd name="connsiteX9" fmla="*/ 1015345 w 1229218"/>
                <a:gd name="connsiteY9" fmla="*/ 251326 h 506371"/>
                <a:gd name="connsiteX10" fmla="*/ 1180635 w 1229218"/>
                <a:gd name="connsiteY10" fmla="*/ 238537 h 506371"/>
                <a:gd name="connsiteX11" fmla="*/ 1228895 w 1229218"/>
                <a:gd name="connsiteY11" fmla="*/ 128143 h 506371"/>
                <a:gd name="connsiteX12" fmla="*/ 1121999 w 1229218"/>
                <a:gd name="connsiteY12" fmla="*/ 977 h 506371"/>
                <a:gd name="connsiteX13" fmla="*/ 620337 w 1229218"/>
                <a:gd name="connsiteY13" fmla="*/ 260978 h 506371"/>
                <a:gd name="connsiteX14" fmla="*/ 62813 w 1229218"/>
                <a:gd name="connsiteY14" fmla="*/ 256394 h 5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9218" h="506371">
                  <a:moveTo>
                    <a:pt x="62813" y="256394"/>
                  </a:moveTo>
                  <a:cubicBezTo>
                    <a:pt x="12297" y="290067"/>
                    <a:pt x="-11133" y="352177"/>
                    <a:pt x="4539" y="410826"/>
                  </a:cubicBezTo>
                  <a:cubicBezTo>
                    <a:pt x="27583" y="488766"/>
                    <a:pt x="114813" y="504691"/>
                    <a:pt x="120725" y="505777"/>
                  </a:cubicBezTo>
                  <a:cubicBezTo>
                    <a:pt x="183849" y="514573"/>
                    <a:pt x="246358" y="485954"/>
                    <a:pt x="280948" y="432422"/>
                  </a:cubicBezTo>
                  <a:cubicBezTo>
                    <a:pt x="316769" y="476423"/>
                    <a:pt x="373571" y="497645"/>
                    <a:pt x="429468" y="487921"/>
                  </a:cubicBezTo>
                  <a:cubicBezTo>
                    <a:pt x="513199" y="472840"/>
                    <a:pt x="545051" y="395624"/>
                    <a:pt x="546861" y="391401"/>
                  </a:cubicBezTo>
                  <a:cubicBezTo>
                    <a:pt x="580389" y="434062"/>
                    <a:pt x="635900" y="452981"/>
                    <a:pt x="688504" y="439661"/>
                  </a:cubicBezTo>
                  <a:cubicBezTo>
                    <a:pt x="735762" y="426848"/>
                    <a:pt x="772573" y="389772"/>
                    <a:pt x="785024" y="342417"/>
                  </a:cubicBezTo>
                  <a:cubicBezTo>
                    <a:pt x="828590" y="380807"/>
                    <a:pt x="891184" y="388746"/>
                    <a:pt x="942955" y="362445"/>
                  </a:cubicBezTo>
                  <a:cubicBezTo>
                    <a:pt x="1006658" y="328663"/>
                    <a:pt x="1015345" y="256997"/>
                    <a:pt x="1015345" y="251326"/>
                  </a:cubicBezTo>
                  <a:cubicBezTo>
                    <a:pt x="1067888" y="281212"/>
                    <a:pt x="1133316" y="276144"/>
                    <a:pt x="1180635" y="238537"/>
                  </a:cubicBezTo>
                  <a:cubicBezTo>
                    <a:pt x="1212318" y="210740"/>
                    <a:pt x="1230005" y="170286"/>
                    <a:pt x="1228895" y="128143"/>
                  </a:cubicBezTo>
                  <a:cubicBezTo>
                    <a:pt x="1223273" y="67612"/>
                    <a:pt x="1180671" y="16927"/>
                    <a:pt x="1121999" y="977"/>
                  </a:cubicBezTo>
                  <a:cubicBezTo>
                    <a:pt x="978570" y="127383"/>
                    <a:pt x="806319" y="216663"/>
                    <a:pt x="620337" y="260978"/>
                  </a:cubicBezTo>
                  <a:cubicBezTo>
                    <a:pt x="436852" y="304448"/>
                    <a:pt x="245562" y="302868"/>
                    <a:pt x="62813" y="256394"/>
                  </a:cubicBezTo>
                  <a:close/>
                </a:path>
              </a:pathLst>
            </a:custGeom>
            <a:solidFill>
              <a:srgbClr val="FF9EC3"/>
            </a:solidFill>
            <a:ln w="12025" cap="flat">
              <a:noFill/>
              <a:prstDash val="solid"/>
              <a:miter/>
            </a:ln>
          </p:spPr>
          <p:txBody>
            <a:bodyPr rtlCol="0" anchor="ctr"/>
            <a:lstStyle/>
            <a:p>
              <a:endParaRPr lang="zh-CN" altLang="en-US">
                <a:cs typeface="+mn-ea"/>
                <a:sym typeface="+mn-lt"/>
              </a:endParaRPr>
            </a:p>
          </p:txBody>
        </p:sp>
        <p:sp>
          <p:nvSpPr>
            <p:cNvPr id="51" name="任意多边形: 形状 50">
              <a:extLst>
                <a:ext uri="{FF2B5EF4-FFF2-40B4-BE49-F238E27FC236}">
                  <a16:creationId xmlns:a16="http://schemas.microsoft.com/office/drawing/2014/main" id="{1A03E050-A8B3-BC0A-DB51-B3774BCF90BC}"/>
                </a:ext>
              </a:extLst>
            </p:cNvPr>
            <p:cNvSpPr/>
            <p:nvPr/>
          </p:nvSpPr>
          <p:spPr>
            <a:xfrm>
              <a:off x="1066727" y="2001620"/>
              <a:ext cx="1515912" cy="1108263"/>
            </a:xfrm>
            <a:custGeom>
              <a:avLst/>
              <a:gdLst>
                <a:gd name="connsiteX0" fmla="*/ 1484156 w 1515912"/>
                <a:gd name="connsiteY0" fmla="*/ 709249 h 1108263"/>
                <a:gd name="connsiteX1" fmla="*/ 828906 w 1515912"/>
                <a:gd name="connsiteY1" fmla="*/ 1057082 h 1108263"/>
                <a:gd name="connsiteX2" fmla="*/ 6797 w 1515912"/>
                <a:gd name="connsiteY2" fmla="*/ 976367 h 1108263"/>
                <a:gd name="connsiteX3" fmla="*/ 67122 w 1515912"/>
                <a:gd name="connsiteY3" fmla="*/ 777657 h 1108263"/>
                <a:gd name="connsiteX4" fmla="*/ 192839 w 1515912"/>
                <a:gd name="connsiteY4" fmla="*/ 236300 h 1108263"/>
                <a:gd name="connsiteX5" fmla="*/ 192839 w 1515912"/>
                <a:gd name="connsiteY5" fmla="*/ 236300 h 1108263"/>
                <a:gd name="connsiteX6" fmla="*/ 280069 w 1515912"/>
                <a:gd name="connsiteY6" fmla="*/ 161015 h 1108263"/>
                <a:gd name="connsiteX7" fmla="*/ 581694 w 1515912"/>
                <a:gd name="connsiteY7" fmla="*/ 29506 h 1108263"/>
                <a:gd name="connsiteX8" fmla="*/ 1377984 w 1515912"/>
                <a:gd name="connsiteY8" fmla="*/ 444663 h 1108263"/>
                <a:gd name="connsiteX9" fmla="*/ 1381845 w 1515912"/>
                <a:gd name="connsiteY9" fmla="*/ 457814 h 1108263"/>
                <a:gd name="connsiteX10" fmla="*/ 1514560 w 1515912"/>
                <a:gd name="connsiteY10" fmla="*/ 605731 h 1108263"/>
                <a:gd name="connsiteX11" fmla="*/ 1484156 w 1515912"/>
                <a:gd name="connsiteY11" fmla="*/ 709249 h 110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5912" h="1108263">
                  <a:moveTo>
                    <a:pt x="1484156" y="709249"/>
                  </a:moveTo>
                  <a:cubicBezTo>
                    <a:pt x="1385826" y="854029"/>
                    <a:pt x="1079617" y="995430"/>
                    <a:pt x="828906" y="1057082"/>
                  </a:cubicBezTo>
                  <a:cubicBezTo>
                    <a:pt x="511114" y="1135264"/>
                    <a:pt x="67122" y="1138521"/>
                    <a:pt x="6797" y="976367"/>
                  </a:cubicBezTo>
                  <a:cubicBezTo>
                    <a:pt x="-17333" y="912061"/>
                    <a:pt x="24653" y="835569"/>
                    <a:pt x="67122" y="777657"/>
                  </a:cubicBezTo>
                  <a:cubicBezTo>
                    <a:pt x="15242" y="522482"/>
                    <a:pt x="83530" y="351159"/>
                    <a:pt x="192839" y="236300"/>
                  </a:cubicBezTo>
                  <a:lnTo>
                    <a:pt x="192839" y="236300"/>
                  </a:lnTo>
                  <a:cubicBezTo>
                    <a:pt x="219406" y="208442"/>
                    <a:pt x="248628" y="183227"/>
                    <a:pt x="280069" y="161015"/>
                  </a:cubicBezTo>
                  <a:cubicBezTo>
                    <a:pt x="380571" y="89590"/>
                    <a:pt x="494826" y="50499"/>
                    <a:pt x="581694" y="29506"/>
                  </a:cubicBezTo>
                  <a:cubicBezTo>
                    <a:pt x="800432" y="-23700"/>
                    <a:pt x="1228861" y="-55914"/>
                    <a:pt x="1377984" y="444663"/>
                  </a:cubicBezTo>
                  <a:cubicBezTo>
                    <a:pt x="1379311" y="449006"/>
                    <a:pt x="1380638" y="453350"/>
                    <a:pt x="1381845" y="457814"/>
                  </a:cubicBezTo>
                  <a:cubicBezTo>
                    <a:pt x="1439033" y="488821"/>
                    <a:pt x="1506959" y="537805"/>
                    <a:pt x="1514560" y="605731"/>
                  </a:cubicBezTo>
                  <a:cubicBezTo>
                    <a:pt x="1519386" y="639633"/>
                    <a:pt x="1507803" y="674501"/>
                    <a:pt x="1484156" y="709249"/>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C2B3108B-E9AF-7188-282D-337D1401ABCE}"/>
                </a:ext>
              </a:extLst>
            </p:cNvPr>
            <p:cNvSpPr/>
            <p:nvPr/>
          </p:nvSpPr>
          <p:spPr>
            <a:xfrm>
              <a:off x="1347311" y="2001500"/>
              <a:ext cx="1098156" cy="490856"/>
            </a:xfrm>
            <a:custGeom>
              <a:avLst/>
              <a:gdLst>
                <a:gd name="connsiteX0" fmla="*/ 1097882 w 1098156"/>
                <a:gd name="connsiteY0" fmla="*/ 444663 h 490856"/>
                <a:gd name="connsiteX1" fmla="*/ 550493 w 1098156"/>
                <a:gd name="connsiteY1" fmla="*/ 464450 h 490856"/>
                <a:gd name="connsiteX2" fmla="*/ -274 w 1098156"/>
                <a:gd name="connsiteY2" fmla="*/ 161015 h 490856"/>
                <a:gd name="connsiteX3" fmla="*/ 301351 w 1098156"/>
                <a:gd name="connsiteY3" fmla="*/ 29506 h 490856"/>
                <a:gd name="connsiteX4" fmla="*/ 1097882 w 1098156"/>
                <a:gd name="connsiteY4" fmla="*/ 444663 h 49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56" h="490856">
                  <a:moveTo>
                    <a:pt x="1097882" y="444663"/>
                  </a:moveTo>
                  <a:cubicBezTo>
                    <a:pt x="963599" y="497629"/>
                    <a:pt x="763923" y="508487"/>
                    <a:pt x="550493" y="464450"/>
                  </a:cubicBezTo>
                  <a:cubicBezTo>
                    <a:pt x="290251" y="410640"/>
                    <a:pt x="81044" y="289869"/>
                    <a:pt x="-274" y="161015"/>
                  </a:cubicBezTo>
                  <a:cubicBezTo>
                    <a:pt x="100228" y="89590"/>
                    <a:pt x="214483" y="50499"/>
                    <a:pt x="301351" y="29506"/>
                  </a:cubicBezTo>
                  <a:cubicBezTo>
                    <a:pt x="519969" y="-23700"/>
                    <a:pt x="948397" y="-55914"/>
                    <a:pt x="1097882" y="444663"/>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grpSp>
          <p:nvGrpSpPr>
            <p:cNvPr id="53" name="组合 52">
              <a:extLst>
                <a:ext uri="{FF2B5EF4-FFF2-40B4-BE49-F238E27FC236}">
                  <a16:creationId xmlns:a16="http://schemas.microsoft.com/office/drawing/2014/main" id="{7C9D58DA-1479-E474-1D74-4E8808AFD2A8}"/>
                </a:ext>
              </a:extLst>
            </p:cNvPr>
            <p:cNvGrpSpPr/>
            <p:nvPr/>
          </p:nvGrpSpPr>
          <p:grpSpPr>
            <a:xfrm>
              <a:off x="1831799" y="2043503"/>
              <a:ext cx="400675" cy="245016"/>
              <a:chOff x="1831799" y="2043503"/>
              <a:chExt cx="400675" cy="245016"/>
            </a:xfrm>
            <a:solidFill>
              <a:srgbClr val="999999"/>
            </a:solidFill>
          </p:grpSpPr>
          <p:sp>
            <p:nvSpPr>
              <p:cNvPr id="65" name="任意多边形: 形状 64">
                <a:extLst>
                  <a:ext uri="{FF2B5EF4-FFF2-40B4-BE49-F238E27FC236}">
                    <a16:creationId xmlns:a16="http://schemas.microsoft.com/office/drawing/2014/main" id="{0FB2112E-2129-49EF-8B8E-0E76E43AF08F}"/>
                  </a:ext>
                </a:extLst>
              </p:cNvPr>
              <p:cNvSpPr/>
              <p:nvPr/>
            </p:nvSpPr>
            <p:spPr>
              <a:xfrm>
                <a:off x="2078682" y="2075987"/>
                <a:ext cx="67099" cy="67063"/>
              </a:xfrm>
              <a:custGeom>
                <a:avLst/>
                <a:gdLst>
                  <a:gd name="connsiteX0" fmla="*/ 2028 w 67099"/>
                  <a:gd name="connsiteY0" fmla="*/ 22341 h 67063"/>
                  <a:gd name="connsiteX1" fmla="*/ 45462 w 67099"/>
                  <a:gd name="connsiteY1" fmla="*/ 3278 h 67063"/>
                  <a:gd name="connsiteX2" fmla="*/ 64524 w 67099"/>
                  <a:gd name="connsiteY2" fmla="*/ 46713 h 67063"/>
                  <a:gd name="connsiteX3" fmla="*/ 21090 w 67099"/>
                  <a:gd name="connsiteY3" fmla="*/ 65775 h 67063"/>
                  <a:gd name="connsiteX4" fmla="*/ 2028 w 67099"/>
                  <a:gd name="connsiteY4" fmla="*/ 22341 h 67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99" h="67063">
                    <a:moveTo>
                      <a:pt x="2028" y="22341"/>
                    </a:moveTo>
                    <a:cubicBezTo>
                      <a:pt x="8760" y="5088"/>
                      <a:pt x="28208" y="-3454"/>
                      <a:pt x="45462" y="3278"/>
                    </a:cubicBezTo>
                    <a:cubicBezTo>
                      <a:pt x="62715" y="10011"/>
                      <a:pt x="71257" y="29460"/>
                      <a:pt x="64524" y="46713"/>
                    </a:cubicBezTo>
                    <a:cubicBezTo>
                      <a:pt x="57744" y="63917"/>
                      <a:pt x="38343" y="72435"/>
                      <a:pt x="21090" y="65775"/>
                    </a:cubicBezTo>
                    <a:cubicBezTo>
                      <a:pt x="3837" y="59043"/>
                      <a:pt x="-4705" y="39594"/>
                      <a:pt x="2028" y="22341"/>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6" name="任意多边形: 形状 65">
                <a:extLst>
                  <a:ext uri="{FF2B5EF4-FFF2-40B4-BE49-F238E27FC236}">
                    <a16:creationId xmlns:a16="http://schemas.microsoft.com/office/drawing/2014/main" id="{AF0FA000-A0D5-5D2F-0A95-319C8C2C46BE}"/>
                  </a:ext>
                </a:extLst>
              </p:cNvPr>
              <p:cNvSpPr/>
              <p:nvPr/>
            </p:nvSpPr>
            <p:spPr>
              <a:xfrm>
                <a:off x="1972148" y="2043503"/>
                <a:ext cx="66978" cy="67158"/>
              </a:xfrm>
              <a:custGeom>
                <a:avLst/>
                <a:gdLst>
                  <a:gd name="connsiteX0" fmla="*/ 64404 w 66978"/>
                  <a:gd name="connsiteY0" fmla="*/ 46742 h 67158"/>
                  <a:gd name="connsiteX1" fmla="*/ 21392 w 66978"/>
                  <a:gd name="connsiteY1" fmla="*/ 65925 h 67158"/>
                  <a:gd name="connsiteX2" fmla="*/ 21090 w 66978"/>
                  <a:gd name="connsiteY2" fmla="*/ 65805 h 67158"/>
                  <a:gd name="connsiteX3" fmla="*/ 2027 w 66978"/>
                  <a:gd name="connsiteY3" fmla="*/ 22371 h 67158"/>
                  <a:gd name="connsiteX4" fmla="*/ 45039 w 66978"/>
                  <a:gd name="connsiteY4" fmla="*/ 3188 h 67158"/>
                  <a:gd name="connsiteX5" fmla="*/ 45341 w 66978"/>
                  <a:gd name="connsiteY5" fmla="*/ 3308 h 67158"/>
                  <a:gd name="connsiteX6" fmla="*/ 64404 w 66978"/>
                  <a:gd name="connsiteY6" fmla="*/ 46742 h 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78" h="67158">
                    <a:moveTo>
                      <a:pt x="64404" y="46742"/>
                    </a:moveTo>
                    <a:cubicBezTo>
                      <a:pt x="57828" y="63911"/>
                      <a:pt x="38573" y="72501"/>
                      <a:pt x="21392" y="65925"/>
                    </a:cubicBezTo>
                    <a:cubicBezTo>
                      <a:pt x="21295" y="65889"/>
                      <a:pt x="21187" y="65841"/>
                      <a:pt x="21090" y="65805"/>
                    </a:cubicBezTo>
                    <a:cubicBezTo>
                      <a:pt x="3837" y="59072"/>
                      <a:pt x="-4705" y="39624"/>
                      <a:pt x="2027" y="22371"/>
                    </a:cubicBezTo>
                    <a:cubicBezTo>
                      <a:pt x="8603" y="5203"/>
                      <a:pt x="27859" y="-3388"/>
                      <a:pt x="45039" y="3188"/>
                    </a:cubicBezTo>
                    <a:cubicBezTo>
                      <a:pt x="45136" y="3224"/>
                      <a:pt x="45244" y="3272"/>
                      <a:pt x="45341" y="3308"/>
                    </a:cubicBezTo>
                    <a:cubicBezTo>
                      <a:pt x="62594" y="10041"/>
                      <a:pt x="71136" y="29490"/>
                      <a:pt x="64404" y="46742"/>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7" name="任意多边形: 形状 66">
                <a:extLst>
                  <a:ext uri="{FF2B5EF4-FFF2-40B4-BE49-F238E27FC236}">
                    <a16:creationId xmlns:a16="http://schemas.microsoft.com/office/drawing/2014/main" id="{AFFAA4FE-861B-B3F6-6D38-E7A0037139F5}"/>
                  </a:ext>
                </a:extLst>
              </p:cNvPr>
              <p:cNvSpPr/>
              <p:nvPr/>
            </p:nvSpPr>
            <p:spPr>
              <a:xfrm>
                <a:off x="1997332" y="2184549"/>
                <a:ext cx="51400" cy="51391"/>
              </a:xfrm>
              <a:custGeom>
                <a:avLst/>
                <a:gdLst>
                  <a:gd name="connsiteX0" fmla="*/ 1456 w 51400"/>
                  <a:gd name="connsiteY0" fmla="*/ 17418 h 51391"/>
                  <a:gd name="connsiteX1" fmla="*/ 34756 w 51400"/>
                  <a:gd name="connsiteY1" fmla="*/ 2698 h 51391"/>
                  <a:gd name="connsiteX2" fmla="*/ 49366 w 51400"/>
                  <a:gd name="connsiteY2" fmla="*/ 35973 h 51391"/>
                  <a:gd name="connsiteX3" fmla="*/ 49354 w 51400"/>
                  <a:gd name="connsiteY3" fmla="*/ 35998 h 51391"/>
                  <a:gd name="connsiteX4" fmla="*/ 16079 w 51400"/>
                  <a:gd name="connsiteY4" fmla="*/ 50608 h 51391"/>
                  <a:gd name="connsiteX5" fmla="*/ 16055 w 51400"/>
                  <a:gd name="connsiteY5" fmla="*/ 50597 h 51391"/>
                  <a:gd name="connsiteX6" fmla="*/ 1456 w 51400"/>
                  <a:gd name="connsiteY6" fmla="*/ 1741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0" h="51391">
                    <a:moveTo>
                      <a:pt x="1456" y="17418"/>
                    </a:moveTo>
                    <a:cubicBezTo>
                      <a:pt x="6620" y="4194"/>
                      <a:pt x="21496" y="-2393"/>
                      <a:pt x="34756" y="2698"/>
                    </a:cubicBezTo>
                    <a:cubicBezTo>
                      <a:pt x="47979" y="7850"/>
                      <a:pt x="54518" y="22750"/>
                      <a:pt x="49366" y="35973"/>
                    </a:cubicBezTo>
                    <a:cubicBezTo>
                      <a:pt x="49354" y="35986"/>
                      <a:pt x="49354" y="35998"/>
                      <a:pt x="49354" y="35998"/>
                    </a:cubicBezTo>
                    <a:cubicBezTo>
                      <a:pt x="44202" y="49221"/>
                      <a:pt x="29302" y="55760"/>
                      <a:pt x="16079" y="50608"/>
                    </a:cubicBezTo>
                    <a:cubicBezTo>
                      <a:pt x="16067" y="50608"/>
                      <a:pt x="16067" y="50597"/>
                      <a:pt x="16055" y="50597"/>
                    </a:cubicBezTo>
                    <a:cubicBezTo>
                      <a:pt x="2892" y="45432"/>
                      <a:pt x="-3635" y="30617"/>
                      <a:pt x="1456" y="17418"/>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8" name="任意多边形: 形状 67">
                <a:extLst>
                  <a:ext uri="{FF2B5EF4-FFF2-40B4-BE49-F238E27FC236}">
                    <a16:creationId xmlns:a16="http://schemas.microsoft.com/office/drawing/2014/main" id="{434C843C-852B-9ECC-339C-78D598C628E8}"/>
                  </a:ext>
                </a:extLst>
              </p:cNvPr>
              <p:cNvSpPr/>
              <p:nvPr/>
            </p:nvSpPr>
            <p:spPr>
              <a:xfrm>
                <a:off x="1831799" y="2104193"/>
                <a:ext cx="103381" cy="103354"/>
              </a:xfrm>
              <a:custGeom>
                <a:avLst/>
                <a:gdLst>
                  <a:gd name="connsiteX0" fmla="*/ 3267 w 103381"/>
                  <a:gd name="connsiteY0" fmla="*/ 33829 h 103354"/>
                  <a:gd name="connsiteX1" fmla="*/ 70107 w 103381"/>
                  <a:gd name="connsiteY1" fmla="*/ 4511 h 103354"/>
                  <a:gd name="connsiteX2" fmla="*/ 99606 w 103381"/>
                  <a:gd name="connsiteY2" fmla="*/ 71315 h 103354"/>
                  <a:gd name="connsiteX3" fmla="*/ 99546 w 103381"/>
                  <a:gd name="connsiteY3" fmla="*/ 71472 h 103354"/>
                  <a:gd name="connsiteX4" fmla="*/ 32585 w 103381"/>
                  <a:gd name="connsiteY4" fmla="*/ 100791 h 103354"/>
                  <a:gd name="connsiteX5" fmla="*/ 3267 w 103381"/>
                  <a:gd name="connsiteY5" fmla="*/ 33829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81" h="103354">
                    <a:moveTo>
                      <a:pt x="3267" y="33829"/>
                    </a:moveTo>
                    <a:cubicBezTo>
                      <a:pt x="13643" y="7287"/>
                      <a:pt x="43552" y="-5828"/>
                      <a:pt x="70107" y="4511"/>
                    </a:cubicBezTo>
                    <a:cubicBezTo>
                      <a:pt x="96699" y="14815"/>
                      <a:pt x="109910" y="44724"/>
                      <a:pt x="99606" y="71315"/>
                    </a:cubicBezTo>
                    <a:cubicBezTo>
                      <a:pt x="99582" y="71364"/>
                      <a:pt x="99570" y="71424"/>
                      <a:pt x="99546" y="71472"/>
                    </a:cubicBezTo>
                    <a:cubicBezTo>
                      <a:pt x="89122" y="98028"/>
                      <a:pt x="59176" y="111142"/>
                      <a:pt x="32585" y="100791"/>
                    </a:cubicBezTo>
                    <a:cubicBezTo>
                      <a:pt x="6030" y="90366"/>
                      <a:pt x="-7085" y="60421"/>
                      <a:pt x="3267" y="33829"/>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9" name="任意多边形: 形状 68">
                <a:extLst>
                  <a:ext uri="{FF2B5EF4-FFF2-40B4-BE49-F238E27FC236}">
                    <a16:creationId xmlns:a16="http://schemas.microsoft.com/office/drawing/2014/main" id="{4A0C62F3-60C1-DFBC-4DC3-C7EE8E142126}"/>
                  </a:ext>
                </a:extLst>
              </p:cNvPr>
              <p:cNvSpPr/>
              <p:nvPr/>
            </p:nvSpPr>
            <p:spPr>
              <a:xfrm>
                <a:off x="2129060" y="2185142"/>
                <a:ext cx="103414" cy="103376"/>
              </a:xfrm>
              <a:custGeom>
                <a:avLst/>
                <a:gdLst>
                  <a:gd name="connsiteX0" fmla="*/ 3288 w 103414"/>
                  <a:gd name="connsiteY0" fmla="*/ 33836 h 103376"/>
                  <a:gd name="connsiteX1" fmla="*/ 70248 w 103414"/>
                  <a:gd name="connsiteY1" fmla="*/ 4518 h 103376"/>
                  <a:gd name="connsiteX2" fmla="*/ 99639 w 103414"/>
                  <a:gd name="connsiteY2" fmla="*/ 71189 h 103376"/>
                  <a:gd name="connsiteX3" fmla="*/ 99566 w 103414"/>
                  <a:gd name="connsiteY3" fmla="*/ 71358 h 103376"/>
                  <a:gd name="connsiteX4" fmla="*/ 32967 w 103414"/>
                  <a:gd name="connsiteY4" fmla="*/ 100893 h 103376"/>
                  <a:gd name="connsiteX5" fmla="*/ 32726 w 103414"/>
                  <a:gd name="connsiteY5" fmla="*/ 100797 h 103376"/>
                  <a:gd name="connsiteX6" fmla="*/ 3227 w 103414"/>
                  <a:gd name="connsiteY6" fmla="*/ 33993 h 103376"/>
                  <a:gd name="connsiteX7" fmla="*/ 3288 w 103414"/>
                  <a:gd name="connsiteY7" fmla="*/ 33836 h 10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14" h="103376">
                    <a:moveTo>
                      <a:pt x="3288" y="33836"/>
                    </a:moveTo>
                    <a:cubicBezTo>
                      <a:pt x="13712" y="7281"/>
                      <a:pt x="43657" y="-5834"/>
                      <a:pt x="70248" y="4518"/>
                    </a:cubicBezTo>
                    <a:cubicBezTo>
                      <a:pt x="96767" y="14809"/>
                      <a:pt x="109930" y="44658"/>
                      <a:pt x="99639" y="71189"/>
                    </a:cubicBezTo>
                    <a:cubicBezTo>
                      <a:pt x="99614" y="71250"/>
                      <a:pt x="99590" y="71298"/>
                      <a:pt x="99566" y="71358"/>
                    </a:cubicBezTo>
                    <a:cubicBezTo>
                      <a:pt x="89323" y="97901"/>
                      <a:pt x="59511" y="111124"/>
                      <a:pt x="32967" y="100893"/>
                    </a:cubicBezTo>
                    <a:cubicBezTo>
                      <a:pt x="32883" y="100857"/>
                      <a:pt x="32811" y="100833"/>
                      <a:pt x="32726" y="100797"/>
                    </a:cubicBezTo>
                    <a:cubicBezTo>
                      <a:pt x="6135" y="90493"/>
                      <a:pt x="-7076" y="60584"/>
                      <a:pt x="3227" y="33993"/>
                    </a:cubicBezTo>
                    <a:cubicBezTo>
                      <a:pt x="3251" y="33944"/>
                      <a:pt x="3263" y="33885"/>
                      <a:pt x="3288" y="33836"/>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grpSp>
        <p:sp>
          <p:nvSpPr>
            <p:cNvPr id="54" name="任意多边形: 形状 53">
              <a:extLst>
                <a:ext uri="{FF2B5EF4-FFF2-40B4-BE49-F238E27FC236}">
                  <a16:creationId xmlns:a16="http://schemas.microsoft.com/office/drawing/2014/main" id="{E0DB667E-C0D6-AEF0-8BB7-84CC369ACDFB}"/>
                </a:ext>
              </a:extLst>
            </p:cNvPr>
            <p:cNvSpPr/>
            <p:nvPr/>
          </p:nvSpPr>
          <p:spPr>
            <a:xfrm>
              <a:off x="1485085" y="2356858"/>
              <a:ext cx="194744" cy="194658"/>
            </a:xfrm>
            <a:custGeom>
              <a:avLst/>
              <a:gdLst>
                <a:gd name="connsiteX0" fmla="*/ 191688 w 194744"/>
                <a:gd name="connsiteY0" fmla="*/ 75308 h 194658"/>
                <a:gd name="connsiteX1" fmla="*/ 120215 w 194744"/>
                <a:gd name="connsiteY1" fmla="*/ 192798 h 194658"/>
                <a:gd name="connsiteX2" fmla="*/ 120143 w 194744"/>
                <a:gd name="connsiteY2" fmla="*/ 192821 h 194658"/>
                <a:gd name="connsiteX3" fmla="*/ 2557 w 194744"/>
                <a:gd name="connsiteY3" fmla="*/ 121493 h 194658"/>
                <a:gd name="connsiteX4" fmla="*/ 2509 w 194744"/>
                <a:gd name="connsiteY4" fmla="*/ 121276 h 194658"/>
                <a:gd name="connsiteX5" fmla="*/ 73982 w 194744"/>
                <a:gd name="connsiteY5" fmla="*/ 3787 h 194658"/>
                <a:gd name="connsiteX6" fmla="*/ 74055 w 194744"/>
                <a:gd name="connsiteY6" fmla="*/ 3763 h 194658"/>
                <a:gd name="connsiteX7" fmla="*/ 191688 w 194744"/>
                <a:gd name="connsiteY7" fmla="*/ 75308 h 19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744" h="194658">
                  <a:moveTo>
                    <a:pt x="191688" y="75308"/>
                  </a:moveTo>
                  <a:cubicBezTo>
                    <a:pt x="204393" y="127490"/>
                    <a:pt x="172396" y="180093"/>
                    <a:pt x="120215" y="192798"/>
                  </a:cubicBezTo>
                  <a:cubicBezTo>
                    <a:pt x="120191" y="192810"/>
                    <a:pt x="120167" y="192810"/>
                    <a:pt x="120143" y="192821"/>
                  </a:cubicBezTo>
                  <a:cubicBezTo>
                    <a:pt x="67974" y="205598"/>
                    <a:pt x="15334" y="173663"/>
                    <a:pt x="2557" y="121493"/>
                  </a:cubicBezTo>
                  <a:cubicBezTo>
                    <a:pt x="2545" y="121421"/>
                    <a:pt x="2521" y="121349"/>
                    <a:pt x="2509" y="121276"/>
                  </a:cubicBezTo>
                  <a:cubicBezTo>
                    <a:pt x="-10195" y="69095"/>
                    <a:pt x="21801" y="16492"/>
                    <a:pt x="73982" y="3787"/>
                  </a:cubicBezTo>
                  <a:cubicBezTo>
                    <a:pt x="74006" y="3776"/>
                    <a:pt x="74031" y="3763"/>
                    <a:pt x="74055" y="3763"/>
                  </a:cubicBezTo>
                  <a:cubicBezTo>
                    <a:pt x="126296" y="-8954"/>
                    <a:pt x="178960" y="23067"/>
                    <a:pt x="191688" y="7530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B17AC8C0-2F95-2D67-F8B8-D5CA7CC8CE69}"/>
                </a:ext>
              </a:extLst>
            </p:cNvPr>
            <p:cNvSpPr/>
            <p:nvPr/>
          </p:nvSpPr>
          <p:spPr>
            <a:xfrm>
              <a:off x="1511576" y="2383326"/>
              <a:ext cx="141703" cy="141722"/>
            </a:xfrm>
            <a:custGeom>
              <a:avLst/>
              <a:gdLst>
                <a:gd name="connsiteX0" fmla="*/ 139379 w 141703"/>
                <a:gd name="connsiteY0" fmla="*/ 55115 h 141722"/>
                <a:gd name="connsiteX1" fmla="*/ 87547 w 141703"/>
                <a:gd name="connsiteY1" fmla="*/ 140619 h 141722"/>
                <a:gd name="connsiteX2" fmla="*/ 87378 w 141703"/>
                <a:gd name="connsiteY2" fmla="*/ 140656 h 141722"/>
                <a:gd name="connsiteX3" fmla="*/ 1753 w 141703"/>
                <a:gd name="connsiteY3" fmla="*/ 88692 h 141722"/>
                <a:gd name="connsiteX4" fmla="*/ 1717 w 141703"/>
                <a:gd name="connsiteY4" fmla="*/ 88535 h 141722"/>
                <a:gd name="connsiteX5" fmla="*/ 53838 w 141703"/>
                <a:gd name="connsiteY5" fmla="*/ 2994 h 141722"/>
                <a:gd name="connsiteX6" fmla="*/ 139379 w 141703"/>
                <a:gd name="connsiteY6" fmla="*/ 55103 h 141722"/>
                <a:gd name="connsiteX7" fmla="*/ 139379 w 141703"/>
                <a:gd name="connsiteY7" fmla="*/ 55115 h 1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03" h="141722">
                  <a:moveTo>
                    <a:pt x="139379" y="55115"/>
                  </a:moveTo>
                  <a:cubicBezTo>
                    <a:pt x="148681" y="93035"/>
                    <a:pt x="125468" y="131317"/>
                    <a:pt x="87547" y="140619"/>
                  </a:cubicBezTo>
                  <a:cubicBezTo>
                    <a:pt x="87487" y="140632"/>
                    <a:pt x="87439" y="140644"/>
                    <a:pt x="87378" y="140656"/>
                  </a:cubicBezTo>
                  <a:cubicBezTo>
                    <a:pt x="49386" y="149946"/>
                    <a:pt x="11055" y="126685"/>
                    <a:pt x="1753" y="88692"/>
                  </a:cubicBezTo>
                  <a:cubicBezTo>
                    <a:pt x="1741" y="88643"/>
                    <a:pt x="1729" y="88583"/>
                    <a:pt x="1717" y="88535"/>
                  </a:cubicBezTo>
                  <a:cubicBezTo>
                    <a:pt x="-7440" y="50530"/>
                    <a:pt x="15857" y="12272"/>
                    <a:pt x="53838" y="2994"/>
                  </a:cubicBezTo>
                  <a:cubicBezTo>
                    <a:pt x="91843" y="-6236"/>
                    <a:pt x="130137" y="17086"/>
                    <a:pt x="139379" y="55103"/>
                  </a:cubicBezTo>
                  <a:cubicBezTo>
                    <a:pt x="139379" y="55103"/>
                    <a:pt x="139379" y="55115"/>
                    <a:pt x="139379" y="5511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EB6A7FED-4B1C-F5C2-F88B-65F1593FE59E}"/>
                </a:ext>
              </a:extLst>
            </p:cNvPr>
            <p:cNvSpPr/>
            <p:nvPr/>
          </p:nvSpPr>
          <p:spPr>
            <a:xfrm>
              <a:off x="1512596" y="2393722"/>
              <a:ext cx="48831" cy="48813"/>
            </a:xfrm>
            <a:custGeom>
              <a:avLst/>
              <a:gdLst>
                <a:gd name="connsiteX0" fmla="*/ 44010 w 48831"/>
                <a:gd name="connsiteY0" fmla="*/ 11298 h 48813"/>
                <a:gd name="connsiteX1" fmla="*/ 38533 w 48831"/>
                <a:gd name="connsiteY1" fmla="*/ 44983 h 48813"/>
                <a:gd name="connsiteX2" fmla="*/ 38219 w 48831"/>
                <a:gd name="connsiteY2" fmla="*/ 45201 h 48813"/>
                <a:gd name="connsiteX3" fmla="*/ 4521 w 48831"/>
                <a:gd name="connsiteY3" fmla="*/ 39820 h 48813"/>
                <a:gd name="connsiteX4" fmla="*/ 4316 w 48831"/>
                <a:gd name="connsiteY4" fmla="*/ 39530 h 48813"/>
                <a:gd name="connsiteX5" fmla="*/ 9698 w 48831"/>
                <a:gd name="connsiteY5" fmla="*/ 5833 h 48813"/>
                <a:gd name="connsiteX6" fmla="*/ 9987 w 48831"/>
                <a:gd name="connsiteY6" fmla="*/ 5628 h 48813"/>
                <a:gd name="connsiteX7" fmla="*/ 43709 w 48831"/>
                <a:gd name="connsiteY7" fmla="*/ 10876 h 48813"/>
                <a:gd name="connsiteX8" fmla="*/ 44010 w 48831"/>
                <a:gd name="connsiteY8" fmla="*/ 11298 h 4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31" h="48813">
                  <a:moveTo>
                    <a:pt x="44010" y="11298"/>
                  </a:moveTo>
                  <a:cubicBezTo>
                    <a:pt x="51792" y="22108"/>
                    <a:pt x="49343" y="37189"/>
                    <a:pt x="38533" y="44983"/>
                  </a:cubicBezTo>
                  <a:cubicBezTo>
                    <a:pt x="38424" y="45056"/>
                    <a:pt x="38328" y="45128"/>
                    <a:pt x="38219" y="45201"/>
                  </a:cubicBezTo>
                  <a:cubicBezTo>
                    <a:pt x="27433" y="53019"/>
                    <a:pt x="12340" y="50606"/>
                    <a:pt x="4521" y="39820"/>
                  </a:cubicBezTo>
                  <a:cubicBezTo>
                    <a:pt x="4449" y="39723"/>
                    <a:pt x="4389" y="39627"/>
                    <a:pt x="4316" y="39530"/>
                  </a:cubicBezTo>
                  <a:cubicBezTo>
                    <a:pt x="-3502" y="28745"/>
                    <a:pt x="-1089" y="13651"/>
                    <a:pt x="9698" y="5833"/>
                  </a:cubicBezTo>
                  <a:cubicBezTo>
                    <a:pt x="9794" y="5760"/>
                    <a:pt x="9891" y="5700"/>
                    <a:pt x="9987" y="5628"/>
                  </a:cubicBezTo>
                  <a:cubicBezTo>
                    <a:pt x="20749" y="-2239"/>
                    <a:pt x="35842" y="114"/>
                    <a:pt x="43709" y="10876"/>
                  </a:cubicBezTo>
                  <a:cubicBezTo>
                    <a:pt x="43805" y="11009"/>
                    <a:pt x="43914" y="11154"/>
                    <a:pt x="44010" y="1129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FEA75E3F-6EEC-E2FB-39F6-2351C6E206A1}"/>
                </a:ext>
              </a:extLst>
            </p:cNvPr>
            <p:cNvSpPr/>
            <p:nvPr/>
          </p:nvSpPr>
          <p:spPr>
            <a:xfrm>
              <a:off x="1839793" y="2270495"/>
              <a:ext cx="194720" cy="194754"/>
            </a:xfrm>
            <a:custGeom>
              <a:avLst/>
              <a:gdLst>
                <a:gd name="connsiteX0" fmla="*/ 191691 w 194720"/>
                <a:gd name="connsiteY0" fmla="*/ 75286 h 194754"/>
                <a:gd name="connsiteX1" fmla="*/ 120025 w 194720"/>
                <a:gd name="connsiteY1" fmla="*/ 192920 h 194754"/>
                <a:gd name="connsiteX2" fmla="*/ 2585 w 194720"/>
                <a:gd name="connsiteY2" fmla="*/ 121688 h 194754"/>
                <a:gd name="connsiteX3" fmla="*/ 2512 w 194720"/>
                <a:gd name="connsiteY3" fmla="*/ 121375 h 194754"/>
                <a:gd name="connsiteX4" fmla="*/ 74057 w 194720"/>
                <a:gd name="connsiteY4" fmla="*/ 3741 h 194754"/>
                <a:gd name="connsiteX5" fmla="*/ 191691 w 194720"/>
                <a:gd name="connsiteY5" fmla="*/ 75286 h 19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20" h="194754">
                  <a:moveTo>
                    <a:pt x="191691" y="75286"/>
                  </a:moveTo>
                  <a:cubicBezTo>
                    <a:pt x="204335" y="127551"/>
                    <a:pt x="172267" y="180192"/>
                    <a:pt x="120025" y="192920"/>
                  </a:cubicBezTo>
                  <a:cubicBezTo>
                    <a:pt x="67928" y="205685"/>
                    <a:pt x="15349" y="173785"/>
                    <a:pt x="2585" y="121688"/>
                  </a:cubicBezTo>
                  <a:cubicBezTo>
                    <a:pt x="2560" y="121579"/>
                    <a:pt x="2536" y="121483"/>
                    <a:pt x="2512" y="121375"/>
                  </a:cubicBezTo>
                  <a:cubicBezTo>
                    <a:pt x="-10204" y="69133"/>
                    <a:pt x="21816" y="16469"/>
                    <a:pt x="74057" y="3741"/>
                  </a:cubicBezTo>
                  <a:cubicBezTo>
                    <a:pt x="126287" y="-8915"/>
                    <a:pt x="178902" y="23093"/>
                    <a:pt x="191691" y="75286"/>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C7CB5DAC-D623-67C6-5E31-26554226BD7C}"/>
                </a:ext>
              </a:extLst>
            </p:cNvPr>
            <p:cNvSpPr/>
            <p:nvPr/>
          </p:nvSpPr>
          <p:spPr>
            <a:xfrm>
              <a:off x="1866107" y="2296791"/>
              <a:ext cx="142113" cy="142109"/>
            </a:xfrm>
            <a:custGeom>
              <a:avLst/>
              <a:gdLst>
                <a:gd name="connsiteX0" fmla="*/ 139800 w 142113"/>
                <a:gd name="connsiteY0" fmla="*/ 55265 h 142109"/>
                <a:gd name="connsiteX1" fmla="*/ 87715 w 142113"/>
                <a:gd name="connsiteY1" fmla="*/ 141011 h 142109"/>
                <a:gd name="connsiteX2" fmla="*/ 87558 w 142113"/>
                <a:gd name="connsiteY2" fmla="*/ 141047 h 142109"/>
                <a:gd name="connsiteX3" fmla="*/ 1812 w 142113"/>
                <a:gd name="connsiteY3" fmla="*/ 88962 h 142109"/>
                <a:gd name="connsiteX4" fmla="*/ 1776 w 142113"/>
                <a:gd name="connsiteY4" fmla="*/ 88805 h 142109"/>
                <a:gd name="connsiteX5" fmla="*/ 53836 w 142113"/>
                <a:gd name="connsiteY5" fmla="*/ 3035 h 142109"/>
                <a:gd name="connsiteX6" fmla="*/ 53897 w 142113"/>
                <a:gd name="connsiteY6" fmla="*/ 3023 h 142109"/>
                <a:gd name="connsiteX7" fmla="*/ 139787 w 142113"/>
                <a:gd name="connsiteY7" fmla="*/ 55204 h 142109"/>
                <a:gd name="connsiteX8" fmla="*/ 139800 w 142113"/>
                <a:gd name="connsiteY8" fmla="*/ 55265 h 1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13" h="142109">
                  <a:moveTo>
                    <a:pt x="139800" y="55265"/>
                  </a:moveTo>
                  <a:cubicBezTo>
                    <a:pt x="149090" y="93330"/>
                    <a:pt x="125768" y="131720"/>
                    <a:pt x="87715" y="141011"/>
                  </a:cubicBezTo>
                  <a:cubicBezTo>
                    <a:pt x="87655" y="141023"/>
                    <a:pt x="87607" y="141034"/>
                    <a:pt x="87558" y="141047"/>
                  </a:cubicBezTo>
                  <a:cubicBezTo>
                    <a:pt x="49493" y="150336"/>
                    <a:pt x="11102" y="127015"/>
                    <a:pt x="1812" y="88962"/>
                  </a:cubicBezTo>
                  <a:cubicBezTo>
                    <a:pt x="1800" y="88902"/>
                    <a:pt x="1788" y="88854"/>
                    <a:pt x="1776" y="88805"/>
                  </a:cubicBezTo>
                  <a:cubicBezTo>
                    <a:pt x="-7538" y="50752"/>
                    <a:pt x="15771" y="12350"/>
                    <a:pt x="53836" y="3035"/>
                  </a:cubicBezTo>
                  <a:cubicBezTo>
                    <a:pt x="53849" y="3035"/>
                    <a:pt x="53873" y="3023"/>
                    <a:pt x="53897" y="3023"/>
                  </a:cubicBezTo>
                  <a:cubicBezTo>
                    <a:pt x="92022" y="-6291"/>
                    <a:pt x="130473" y="17079"/>
                    <a:pt x="139787" y="55204"/>
                  </a:cubicBezTo>
                  <a:cubicBezTo>
                    <a:pt x="139787" y="55228"/>
                    <a:pt x="139800" y="55241"/>
                    <a:pt x="139800" y="5526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D5E429F7-1036-8DA7-016D-A4FB2BA07801}"/>
                </a:ext>
              </a:extLst>
            </p:cNvPr>
            <p:cNvSpPr/>
            <p:nvPr/>
          </p:nvSpPr>
          <p:spPr>
            <a:xfrm>
              <a:off x="1870444" y="2303295"/>
              <a:ext cx="48753" cy="48753"/>
            </a:xfrm>
            <a:custGeom>
              <a:avLst/>
              <a:gdLst>
                <a:gd name="connsiteX0" fmla="*/ 43890 w 48753"/>
                <a:gd name="connsiteY0" fmla="*/ 11237 h 48753"/>
                <a:gd name="connsiteX1" fmla="*/ 38508 w 48753"/>
                <a:gd name="connsiteY1" fmla="*/ 44935 h 48753"/>
                <a:gd name="connsiteX2" fmla="*/ 38219 w 48753"/>
                <a:gd name="connsiteY2" fmla="*/ 45140 h 48753"/>
                <a:gd name="connsiteX3" fmla="*/ 4522 w 48753"/>
                <a:gd name="connsiteY3" fmla="*/ 39759 h 48753"/>
                <a:gd name="connsiteX4" fmla="*/ 4316 w 48753"/>
                <a:gd name="connsiteY4" fmla="*/ 39470 h 48753"/>
                <a:gd name="connsiteX5" fmla="*/ 9697 w 48753"/>
                <a:gd name="connsiteY5" fmla="*/ 5772 h 48753"/>
                <a:gd name="connsiteX6" fmla="*/ 9987 w 48753"/>
                <a:gd name="connsiteY6" fmla="*/ 5567 h 48753"/>
                <a:gd name="connsiteX7" fmla="*/ 43685 w 48753"/>
                <a:gd name="connsiteY7" fmla="*/ 10948 h 48753"/>
                <a:gd name="connsiteX8" fmla="*/ 43890 w 48753"/>
                <a:gd name="connsiteY8" fmla="*/ 11237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53" h="48753">
                  <a:moveTo>
                    <a:pt x="43890" y="11237"/>
                  </a:moveTo>
                  <a:cubicBezTo>
                    <a:pt x="51708" y="22024"/>
                    <a:pt x="49295" y="37117"/>
                    <a:pt x="38508" y="44935"/>
                  </a:cubicBezTo>
                  <a:cubicBezTo>
                    <a:pt x="38412" y="45008"/>
                    <a:pt x="38316" y="45068"/>
                    <a:pt x="38219" y="45140"/>
                  </a:cubicBezTo>
                  <a:cubicBezTo>
                    <a:pt x="27433" y="52958"/>
                    <a:pt x="12340" y="50545"/>
                    <a:pt x="4522" y="39759"/>
                  </a:cubicBezTo>
                  <a:cubicBezTo>
                    <a:pt x="4449" y="39663"/>
                    <a:pt x="4389" y="39566"/>
                    <a:pt x="4316" y="39470"/>
                  </a:cubicBezTo>
                  <a:cubicBezTo>
                    <a:pt x="-3502" y="28684"/>
                    <a:pt x="-1089" y="13590"/>
                    <a:pt x="9697" y="5772"/>
                  </a:cubicBezTo>
                  <a:cubicBezTo>
                    <a:pt x="9794" y="5700"/>
                    <a:pt x="9891" y="5639"/>
                    <a:pt x="9987" y="5567"/>
                  </a:cubicBezTo>
                  <a:cubicBezTo>
                    <a:pt x="20773" y="-2251"/>
                    <a:pt x="35866" y="162"/>
                    <a:pt x="43685" y="10948"/>
                  </a:cubicBezTo>
                  <a:cubicBezTo>
                    <a:pt x="43757" y="11045"/>
                    <a:pt x="43817" y="11141"/>
                    <a:pt x="43890" y="11237"/>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485D3EB5-EFA1-2ABE-E1EA-9D5A184E4177}"/>
                </a:ext>
              </a:extLst>
            </p:cNvPr>
            <p:cNvSpPr/>
            <p:nvPr/>
          </p:nvSpPr>
          <p:spPr>
            <a:xfrm>
              <a:off x="1684299" y="2595914"/>
              <a:ext cx="264128" cy="128054"/>
            </a:xfrm>
            <a:custGeom>
              <a:avLst/>
              <a:gdLst>
                <a:gd name="connsiteX0" fmla="*/ 147993 w 264128"/>
                <a:gd name="connsiteY0" fmla="*/ 125451 h 128054"/>
                <a:gd name="connsiteX1" fmla="*/ 138823 w 264128"/>
                <a:gd name="connsiteY1" fmla="*/ 127261 h 128054"/>
                <a:gd name="connsiteX2" fmla="*/ 4419 w 264128"/>
                <a:gd name="connsiteY2" fmla="*/ 83585 h 128054"/>
                <a:gd name="connsiteX3" fmla="*/ 3454 w 264128"/>
                <a:gd name="connsiteY3" fmla="*/ 63316 h 128054"/>
                <a:gd name="connsiteX4" fmla="*/ 23723 w 264128"/>
                <a:gd name="connsiteY4" fmla="*/ 62351 h 128054"/>
                <a:gd name="connsiteX5" fmla="*/ 134239 w 264128"/>
                <a:gd name="connsiteY5" fmla="*/ 98546 h 128054"/>
                <a:gd name="connsiteX6" fmla="*/ 236791 w 264128"/>
                <a:gd name="connsiteY6" fmla="*/ 8541 h 128054"/>
                <a:gd name="connsiteX7" fmla="*/ 256240 w 264128"/>
                <a:gd name="connsiteY7" fmla="*/ 2690 h 128054"/>
                <a:gd name="connsiteX8" fmla="*/ 256336 w 264128"/>
                <a:gd name="connsiteY8" fmla="*/ 2750 h 128054"/>
                <a:gd name="connsiteX9" fmla="*/ 262128 w 264128"/>
                <a:gd name="connsiteY9" fmla="*/ 22296 h 128054"/>
                <a:gd name="connsiteX10" fmla="*/ 147993 w 264128"/>
                <a:gd name="connsiteY10" fmla="*/ 125451 h 1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28" h="128054">
                  <a:moveTo>
                    <a:pt x="147993" y="125451"/>
                  </a:moveTo>
                  <a:cubicBezTo>
                    <a:pt x="144977" y="126175"/>
                    <a:pt x="141960" y="126778"/>
                    <a:pt x="138823" y="127261"/>
                  </a:cubicBezTo>
                  <a:cubicBezTo>
                    <a:pt x="66433" y="139326"/>
                    <a:pt x="6953" y="85878"/>
                    <a:pt x="4419" y="83585"/>
                  </a:cubicBezTo>
                  <a:cubicBezTo>
                    <a:pt x="-1444" y="78253"/>
                    <a:pt x="-1867" y="69180"/>
                    <a:pt x="3454" y="63316"/>
                  </a:cubicBezTo>
                  <a:cubicBezTo>
                    <a:pt x="8811" y="57525"/>
                    <a:pt x="17835" y="57091"/>
                    <a:pt x="23723" y="62351"/>
                  </a:cubicBezTo>
                  <a:cubicBezTo>
                    <a:pt x="24327" y="62351"/>
                    <a:pt x="75844" y="108801"/>
                    <a:pt x="134239" y="98546"/>
                  </a:cubicBezTo>
                  <a:cubicBezTo>
                    <a:pt x="173329" y="91910"/>
                    <a:pt x="207956" y="61627"/>
                    <a:pt x="236791" y="8541"/>
                  </a:cubicBezTo>
                  <a:cubicBezTo>
                    <a:pt x="240543" y="1556"/>
                    <a:pt x="249254" y="-1063"/>
                    <a:pt x="256240" y="2690"/>
                  </a:cubicBezTo>
                  <a:cubicBezTo>
                    <a:pt x="256264" y="2714"/>
                    <a:pt x="256300" y="2726"/>
                    <a:pt x="256336" y="2750"/>
                  </a:cubicBezTo>
                  <a:cubicBezTo>
                    <a:pt x="263298" y="6574"/>
                    <a:pt x="265892" y="15298"/>
                    <a:pt x="262128" y="22296"/>
                  </a:cubicBezTo>
                  <a:cubicBezTo>
                    <a:pt x="230879" y="80087"/>
                    <a:pt x="192513" y="114592"/>
                    <a:pt x="147993" y="125451"/>
                  </a:cubicBezTo>
                  <a:close/>
                </a:path>
              </a:pathLst>
            </a:custGeom>
            <a:solidFill>
              <a:srgbClr val="D6496E"/>
            </a:solidFill>
            <a:ln w="12025" cap="flat">
              <a:noFill/>
              <a:prstDash val="solid"/>
              <a:miter/>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5EDDA52-83FB-E1B0-2953-37F0866E1354}"/>
                </a:ext>
              </a:extLst>
            </p:cNvPr>
            <p:cNvSpPr/>
            <p:nvPr/>
          </p:nvSpPr>
          <p:spPr>
            <a:xfrm>
              <a:off x="1381564" y="2658258"/>
              <a:ext cx="232061" cy="187391"/>
            </a:xfrm>
            <a:custGeom>
              <a:avLst/>
              <a:gdLst>
                <a:gd name="connsiteX0" fmla="*/ 229697 w 232061"/>
                <a:gd name="connsiteY0" fmla="*/ 66968 h 187391"/>
                <a:gd name="connsiteX1" fmla="*/ 137520 w 232061"/>
                <a:gd name="connsiteY1" fmla="*/ 184119 h 187391"/>
                <a:gd name="connsiteX2" fmla="*/ 1789 w 232061"/>
                <a:gd name="connsiteY2" fmla="*/ 122467 h 187391"/>
                <a:gd name="connsiteX3" fmla="*/ 93965 w 232061"/>
                <a:gd name="connsiteY3" fmla="*/ 5195 h 187391"/>
                <a:gd name="connsiteX4" fmla="*/ 229697 w 232061"/>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61" h="187391">
                  <a:moveTo>
                    <a:pt x="229697" y="66968"/>
                  </a:moveTo>
                  <a:cubicBezTo>
                    <a:pt x="241762" y="116313"/>
                    <a:pt x="200379" y="168796"/>
                    <a:pt x="137520" y="184119"/>
                  </a:cubicBezTo>
                  <a:cubicBezTo>
                    <a:pt x="74661" y="199441"/>
                    <a:pt x="13733" y="172054"/>
                    <a:pt x="1789" y="122467"/>
                  </a:cubicBezTo>
                  <a:cubicBezTo>
                    <a:pt x="-10156" y="72880"/>
                    <a:pt x="30986" y="20517"/>
                    <a:pt x="93965" y="5195"/>
                  </a:cubicBezTo>
                  <a:cubicBezTo>
                    <a:pt x="156945" y="-10128"/>
                    <a:pt x="217632" y="17622"/>
                    <a:pt x="229697"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C1B73AF5-5413-3247-CA37-931F5A851118}"/>
                </a:ext>
              </a:extLst>
            </p:cNvPr>
            <p:cNvSpPr/>
            <p:nvPr/>
          </p:nvSpPr>
          <p:spPr>
            <a:xfrm>
              <a:off x="2040888" y="2497793"/>
              <a:ext cx="232094" cy="187391"/>
            </a:xfrm>
            <a:custGeom>
              <a:avLst/>
              <a:gdLst>
                <a:gd name="connsiteX0" fmla="*/ 229725 w 232094"/>
                <a:gd name="connsiteY0" fmla="*/ 66968 h 187391"/>
                <a:gd name="connsiteX1" fmla="*/ 137549 w 232094"/>
                <a:gd name="connsiteY1" fmla="*/ 184119 h 187391"/>
                <a:gd name="connsiteX2" fmla="*/ 1817 w 232094"/>
                <a:gd name="connsiteY2" fmla="*/ 122467 h 187391"/>
                <a:gd name="connsiteX3" fmla="*/ 93994 w 232094"/>
                <a:gd name="connsiteY3" fmla="*/ 5195 h 187391"/>
                <a:gd name="connsiteX4" fmla="*/ 229725 w 232094"/>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94" h="187391">
                  <a:moveTo>
                    <a:pt x="229725" y="66968"/>
                  </a:moveTo>
                  <a:cubicBezTo>
                    <a:pt x="241790" y="116314"/>
                    <a:pt x="200528" y="168796"/>
                    <a:pt x="137549" y="184119"/>
                  </a:cubicBezTo>
                  <a:cubicBezTo>
                    <a:pt x="74569" y="199442"/>
                    <a:pt x="13882" y="172054"/>
                    <a:pt x="1817" y="122467"/>
                  </a:cubicBezTo>
                  <a:cubicBezTo>
                    <a:pt x="-10248" y="72880"/>
                    <a:pt x="31135" y="20518"/>
                    <a:pt x="93994" y="5195"/>
                  </a:cubicBezTo>
                  <a:cubicBezTo>
                    <a:pt x="156852" y="-10127"/>
                    <a:pt x="217781" y="17622"/>
                    <a:pt x="229725"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AFE33CE9-8A67-308C-A186-C31BB72A7A1D}"/>
                </a:ext>
              </a:extLst>
            </p:cNvPr>
            <p:cNvSpPr/>
            <p:nvPr/>
          </p:nvSpPr>
          <p:spPr>
            <a:xfrm>
              <a:off x="1260322" y="2236823"/>
              <a:ext cx="12065" cy="12065"/>
            </a:xfrm>
            <a:custGeom>
              <a:avLst/>
              <a:gdLst>
                <a:gd name="connsiteX0" fmla="*/ -274 w 12065"/>
                <a:gd name="connsiteY0" fmla="*/ 977 h 12065"/>
                <a:gd name="connsiteX1" fmla="*/ -274 w 12065"/>
                <a:gd name="connsiteY1" fmla="*/ 977 h 12065"/>
              </a:gdLst>
              <a:ahLst/>
              <a:cxnLst>
                <a:cxn ang="0">
                  <a:pos x="connsiteX0" y="connsiteY0"/>
                </a:cxn>
                <a:cxn ang="0">
                  <a:pos x="connsiteX1" y="connsiteY1"/>
                </a:cxn>
              </a:cxnLst>
              <a:rect l="l" t="t" r="r" b="b"/>
              <a:pathLst>
                <a:path w="12065" h="12065">
                  <a:moveTo>
                    <a:pt x="-274" y="977"/>
                  </a:moveTo>
                  <a:lnTo>
                    <a:pt x="-274" y="977"/>
                  </a:lnTo>
                  <a:close/>
                </a:path>
              </a:pathLst>
            </a:custGeom>
            <a:solidFill>
              <a:srgbClr val="FCDBE8"/>
            </a:solidFill>
            <a:ln w="12025" cap="flat">
              <a:noFill/>
              <a:prstDash val="solid"/>
              <a:miter/>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7AC2FA35-4728-99BA-940B-0E1D642E2628}"/>
                </a:ext>
              </a:extLst>
            </p:cNvPr>
            <p:cNvSpPr/>
            <p:nvPr/>
          </p:nvSpPr>
          <p:spPr>
            <a:xfrm>
              <a:off x="1066727" y="2236943"/>
              <a:ext cx="1484429" cy="872939"/>
            </a:xfrm>
            <a:custGeom>
              <a:avLst/>
              <a:gdLst>
                <a:gd name="connsiteX0" fmla="*/ 1484156 w 1484429"/>
                <a:gd name="connsiteY0" fmla="*/ 473925 h 872939"/>
                <a:gd name="connsiteX1" fmla="*/ 828906 w 1484429"/>
                <a:gd name="connsiteY1" fmla="*/ 821759 h 872939"/>
                <a:gd name="connsiteX2" fmla="*/ 6797 w 1484429"/>
                <a:gd name="connsiteY2" fmla="*/ 741044 h 872939"/>
                <a:gd name="connsiteX3" fmla="*/ 67122 w 1484429"/>
                <a:gd name="connsiteY3" fmla="*/ 542334 h 872939"/>
                <a:gd name="connsiteX4" fmla="*/ 192839 w 1484429"/>
                <a:gd name="connsiteY4" fmla="*/ 977 h 872939"/>
                <a:gd name="connsiteX5" fmla="*/ 97525 w 1484429"/>
                <a:gd name="connsiteY5" fmla="*/ 410463 h 872939"/>
                <a:gd name="connsiteX6" fmla="*/ 234463 w 1484429"/>
                <a:gd name="connsiteY6" fmla="*/ 570325 h 872939"/>
                <a:gd name="connsiteX7" fmla="*/ 113813 w 1484429"/>
                <a:gd name="connsiteY7" fmla="*/ 674204 h 872939"/>
                <a:gd name="connsiteX8" fmla="*/ 1483312 w 1484429"/>
                <a:gd name="connsiteY8" fmla="*/ 474166 h 8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429" h="872939">
                  <a:moveTo>
                    <a:pt x="1484156" y="473925"/>
                  </a:moveTo>
                  <a:cubicBezTo>
                    <a:pt x="1385826" y="618705"/>
                    <a:pt x="1079617" y="760107"/>
                    <a:pt x="828906" y="821759"/>
                  </a:cubicBezTo>
                  <a:cubicBezTo>
                    <a:pt x="511114" y="899940"/>
                    <a:pt x="67122" y="903197"/>
                    <a:pt x="6797" y="741044"/>
                  </a:cubicBezTo>
                  <a:cubicBezTo>
                    <a:pt x="-17333" y="676738"/>
                    <a:pt x="24653" y="600246"/>
                    <a:pt x="67122" y="542334"/>
                  </a:cubicBezTo>
                  <a:cubicBezTo>
                    <a:pt x="15242" y="287159"/>
                    <a:pt x="83530" y="115836"/>
                    <a:pt x="192839" y="977"/>
                  </a:cubicBezTo>
                  <a:cubicBezTo>
                    <a:pt x="188978" y="7371"/>
                    <a:pt x="41544" y="252653"/>
                    <a:pt x="97525" y="410463"/>
                  </a:cubicBezTo>
                  <a:cubicBezTo>
                    <a:pt x="154231" y="570325"/>
                    <a:pt x="234463" y="570325"/>
                    <a:pt x="234463" y="570325"/>
                  </a:cubicBezTo>
                  <a:cubicBezTo>
                    <a:pt x="234463" y="570325"/>
                    <a:pt x="76653" y="597832"/>
                    <a:pt x="113813" y="674204"/>
                  </a:cubicBezTo>
                  <a:cubicBezTo>
                    <a:pt x="186203" y="822966"/>
                    <a:pt x="1172155" y="743940"/>
                    <a:pt x="1483312" y="474166"/>
                  </a:cubicBezTo>
                  <a:close/>
                </a:path>
              </a:pathLst>
            </a:custGeom>
            <a:solidFill>
              <a:schemeClr val="accent5">
                <a:lumMod val="75000"/>
                <a:alpha val="50000"/>
              </a:schemeClr>
            </a:solidFill>
            <a:ln w="12025" cap="flat">
              <a:noFill/>
              <a:prstDash val="solid"/>
              <a:miter/>
            </a:ln>
          </p:spPr>
          <p:txBody>
            <a:bodyPr rtlCol="0" anchor="ctr"/>
            <a:lstStyle/>
            <a:p>
              <a:endParaRPr lang="zh-CN" altLang="en-US">
                <a:cs typeface="+mn-ea"/>
                <a:sym typeface="+mn-lt"/>
              </a:endParaRPr>
            </a:p>
          </p:txBody>
        </p:sp>
      </p:grpSp>
    </p:spTree>
    <p:extLst>
      <p:ext uri="{BB962C8B-B14F-4D97-AF65-F5344CB8AC3E}">
        <p14:creationId xmlns:p14="http://schemas.microsoft.com/office/powerpoint/2010/main" val="321517474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29"/>
        <p:cNvGrpSpPr/>
        <p:nvPr/>
      </p:nvGrpSpPr>
      <p:grpSpPr>
        <a:xfrm>
          <a:off x="0" y="0"/>
          <a:ext cx="0" cy="0"/>
          <a:chOff x="0" y="0"/>
          <a:chExt cx="0" cy="0"/>
        </a:xfrm>
      </p:grpSpPr>
      <p:sp>
        <p:nvSpPr>
          <p:cNvPr id="7330" name="Google Shape;7330;p93"/>
          <p:cNvSpPr/>
          <p:nvPr/>
        </p:nvSpPr>
        <p:spPr>
          <a:xfrm>
            <a:off x="1110040" y="1836104"/>
            <a:ext cx="489681" cy="488485"/>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31" name="Google Shape;7331;p93"/>
          <p:cNvGrpSpPr/>
          <p:nvPr/>
        </p:nvGrpSpPr>
        <p:grpSpPr>
          <a:xfrm>
            <a:off x="1110206" y="2426197"/>
            <a:ext cx="489681" cy="489681"/>
            <a:chOff x="-65145700" y="3727425"/>
            <a:chExt cx="317425" cy="317425"/>
          </a:xfrm>
        </p:grpSpPr>
        <p:sp>
          <p:nvSpPr>
            <p:cNvPr id="7332" name="Google Shape;7332;p9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9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34" name="Google Shape;7334;p93"/>
          <p:cNvGrpSpPr/>
          <p:nvPr/>
        </p:nvGrpSpPr>
        <p:grpSpPr>
          <a:xfrm>
            <a:off x="1114468" y="2998082"/>
            <a:ext cx="481157" cy="489681"/>
            <a:chOff x="-65144125" y="4094450"/>
            <a:chExt cx="311900" cy="317425"/>
          </a:xfrm>
        </p:grpSpPr>
        <p:sp>
          <p:nvSpPr>
            <p:cNvPr id="7335" name="Google Shape;7335;p9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9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9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38" name="Google Shape;7338;p93"/>
          <p:cNvSpPr/>
          <p:nvPr/>
        </p:nvSpPr>
        <p:spPr>
          <a:xfrm>
            <a:off x="4053439" y="1834272"/>
            <a:ext cx="492111" cy="492149"/>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39" name="Google Shape;7339;p93"/>
          <p:cNvGrpSpPr/>
          <p:nvPr/>
        </p:nvGrpSpPr>
        <p:grpSpPr>
          <a:xfrm>
            <a:off x="4052561" y="2425675"/>
            <a:ext cx="494193" cy="490723"/>
            <a:chOff x="-63250675" y="3744075"/>
            <a:chExt cx="320350" cy="318100"/>
          </a:xfrm>
        </p:grpSpPr>
        <p:sp>
          <p:nvSpPr>
            <p:cNvPr id="7340" name="Google Shape;7340;p9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9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9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43" name="Google Shape;7343;p93"/>
          <p:cNvGrpSpPr/>
          <p:nvPr/>
        </p:nvGrpSpPr>
        <p:grpSpPr>
          <a:xfrm>
            <a:off x="4054817" y="2998082"/>
            <a:ext cx="489681" cy="489681"/>
            <a:chOff x="-63250675" y="4110200"/>
            <a:chExt cx="317425" cy="317425"/>
          </a:xfrm>
        </p:grpSpPr>
        <p:sp>
          <p:nvSpPr>
            <p:cNvPr id="7344" name="Google Shape;7344;p9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9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9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9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9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9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9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9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9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3" name="Google Shape;7353;p93"/>
          <p:cNvGrpSpPr/>
          <p:nvPr/>
        </p:nvGrpSpPr>
        <p:grpSpPr>
          <a:xfrm>
            <a:off x="2293546" y="3660875"/>
            <a:ext cx="478767" cy="478459"/>
            <a:chOff x="-61351725" y="3372400"/>
            <a:chExt cx="310350" cy="310150"/>
          </a:xfrm>
        </p:grpSpPr>
        <p:sp>
          <p:nvSpPr>
            <p:cNvPr id="7354" name="Google Shape;7354;p9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9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9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57" name="Google Shape;7357;p93"/>
          <p:cNvGrpSpPr/>
          <p:nvPr/>
        </p:nvGrpSpPr>
        <p:grpSpPr>
          <a:xfrm>
            <a:off x="2288686" y="4278284"/>
            <a:ext cx="488485" cy="444712"/>
            <a:chOff x="-61354875" y="3751050"/>
            <a:chExt cx="316650" cy="288275"/>
          </a:xfrm>
        </p:grpSpPr>
        <p:sp>
          <p:nvSpPr>
            <p:cNvPr id="7358" name="Google Shape;7358;p9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9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9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1" name="Google Shape;7361;p93"/>
          <p:cNvGrpSpPr/>
          <p:nvPr/>
        </p:nvGrpSpPr>
        <p:grpSpPr>
          <a:xfrm>
            <a:off x="2288686" y="4867136"/>
            <a:ext cx="488485" cy="489720"/>
            <a:chOff x="-61354875" y="4101525"/>
            <a:chExt cx="316650" cy="317450"/>
          </a:xfrm>
        </p:grpSpPr>
        <p:sp>
          <p:nvSpPr>
            <p:cNvPr id="7362" name="Google Shape;7362;p9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9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64" name="Google Shape;7364;p93"/>
          <p:cNvGrpSpPr/>
          <p:nvPr/>
        </p:nvGrpSpPr>
        <p:grpSpPr>
          <a:xfrm>
            <a:off x="5243933" y="3656305"/>
            <a:ext cx="490876" cy="487599"/>
            <a:chOff x="-59470075" y="3308975"/>
            <a:chExt cx="318200" cy="316075"/>
          </a:xfrm>
        </p:grpSpPr>
        <p:sp>
          <p:nvSpPr>
            <p:cNvPr id="7365" name="Google Shape;7365;p9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9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9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9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9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9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9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9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9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74" name="Google Shape;7374;p93"/>
          <p:cNvGrpSpPr/>
          <p:nvPr/>
        </p:nvGrpSpPr>
        <p:grpSpPr>
          <a:xfrm>
            <a:off x="1704506" y="1837244"/>
            <a:ext cx="489681" cy="486248"/>
            <a:chOff x="-64781025" y="3361050"/>
            <a:chExt cx="317425" cy="315200"/>
          </a:xfrm>
        </p:grpSpPr>
        <p:sp>
          <p:nvSpPr>
            <p:cNvPr id="7375" name="Google Shape;7375;p9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9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9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9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79" name="Google Shape;7379;p93"/>
          <p:cNvSpPr/>
          <p:nvPr/>
        </p:nvSpPr>
        <p:spPr>
          <a:xfrm>
            <a:off x="1704340" y="2427385"/>
            <a:ext cx="489681" cy="487251"/>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93"/>
          <p:cNvSpPr/>
          <p:nvPr/>
        </p:nvSpPr>
        <p:spPr>
          <a:xfrm>
            <a:off x="1740784" y="2998056"/>
            <a:ext cx="416789" cy="48968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93"/>
          <p:cNvSpPr/>
          <p:nvPr/>
        </p:nvSpPr>
        <p:spPr>
          <a:xfrm>
            <a:off x="4654498" y="1889577"/>
            <a:ext cx="488447" cy="381540"/>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382" name="Google Shape;7382;p93"/>
          <p:cNvGrpSpPr/>
          <p:nvPr/>
        </p:nvGrpSpPr>
        <p:grpSpPr>
          <a:xfrm>
            <a:off x="4643706" y="2425830"/>
            <a:ext cx="510353" cy="490413"/>
            <a:chOff x="-62890750" y="3747425"/>
            <a:chExt cx="330825" cy="317900"/>
          </a:xfrm>
        </p:grpSpPr>
        <p:sp>
          <p:nvSpPr>
            <p:cNvPr id="7383" name="Google Shape;7383;p9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9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9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9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9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9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9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9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9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9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9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9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9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9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97" name="Google Shape;7397;p93"/>
          <p:cNvGrpSpPr/>
          <p:nvPr/>
        </p:nvGrpSpPr>
        <p:grpSpPr>
          <a:xfrm>
            <a:off x="4654042" y="2998679"/>
            <a:ext cx="489681" cy="488485"/>
            <a:chOff x="-62884425" y="4111775"/>
            <a:chExt cx="317425" cy="316650"/>
          </a:xfrm>
        </p:grpSpPr>
        <p:sp>
          <p:nvSpPr>
            <p:cNvPr id="7398" name="Google Shape;7398;p9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9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0" name="Google Shape;7400;p93"/>
          <p:cNvGrpSpPr/>
          <p:nvPr/>
        </p:nvGrpSpPr>
        <p:grpSpPr>
          <a:xfrm>
            <a:off x="2884220" y="3660105"/>
            <a:ext cx="487251" cy="480001"/>
            <a:chOff x="-60991775" y="3376900"/>
            <a:chExt cx="315850" cy="311150"/>
          </a:xfrm>
        </p:grpSpPr>
        <p:sp>
          <p:nvSpPr>
            <p:cNvPr id="7401" name="Google Shape;7401;p9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9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9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4" name="Google Shape;7404;p93"/>
          <p:cNvGrpSpPr/>
          <p:nvPr/>
        </p:nvGrpSpPr>
        <p:grpSpPr>
          <a:xfrm>
            <a:off x="2883603" y="4261257"/>
            <a:ext cx="488485" cy="478767"/>
            <a:chOff x="-60988625" y="3740800"/>
            <a:chExt cx="316650" cy="310350"/>
          </a:xfrm>
        </p:grpSpPr>
        <p:sp>
          <p:nvSpPr>
            <p:cNvPr id="7405" name="Google Shape;7405;p9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9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9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08" name="Google Shape;7408;p93"/>
          <p:cNvGrpSpPr/>
          <p:nvPr/>
        </p:nvGrpSpPr>
        <p:grpSpPr>
          <a:xfrm>
            <a:off x="2883603" y="4868525"/>
            <a:ext cx="488485" cy="486943"/>
            <a:chOff x="-60987850" y="4100950"/>
            <a:chExt cx="316650" cy="315650"/>
          </a:xfrm>
        </p:grpSpPr>
        <p:sp>
          <p:nvSpPr>
            <p:cNvPr id="7409" name="Google Shape;7409;p9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9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9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9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9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4" name="Google Shape;7414;p93"/>
          <p:cNvGrpSpPr/>
          <p:nvPr/>
        </p:nvGrpSpPr>
        <p:grpSpPr>
          <a:xfrm>
            <a:off x="5243315" y="4262472"/>
            <a:ext cx="492111" cy="476337"/>
            <a:chOff x="-59447250" y="3706150"/>
            <a:chExt cx="319000" cy="308775"/>
          </a:xfrm>
        </p:grpSpPr>
        <p:sp>
          <p:nvSpPr>
            <p:cNvPr id="7415" name="Google Shape;7415;p9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9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9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9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19" name="Google Shape;7419;p93"/>
          <p:cNvGrpSpPr/>
          <p:nvPr/>
        </p:nvGrpSpPr>
        <p:grpSpPr>
          <a:xfrm>
            <a:off x="2294952" y="1837552"/>
            <a:ext cx="490915" cy="485632"/>
            <a:chOff x="-64406125" y="3362225"/>
            <a:chExt cx="318225" cy="314800"/>
          </a:xfrm>
        </p:grpSpPr>
        <p:sp>
          <p:nvSpPr>
            <p:cNvPr id="7420" name="Google Shape;7420;p9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9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2" name="Google Shape;7422;p93"/>
          <p:cNvSpPr/>
          <p:nvPr/>
        </p:nvSpPr>
        <p:spPr>
          <a:xfrm>
            <a:off x="2379228" y="2426172"/>
            <a:ext cx="322032" cy="48968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23" name="Google Shape;7423;p93"/>
          <p:cNvGrpSpPr/>
          <p:nvPr/>
        </p:nvGrpSpPr>
        <p:grpSpPr>
          <a:xfrm>
            <a:off x="2295570" y="2998679"/>
            <a:ext cx="489681" cy="488485"/>
            <a:chOff x="-64410850" y="4094450"/>
            <a:chExt cx="317425" cy="316650"/>
          </a:xfrm>
        </p:grpSpPr>
        <p:sp>
          <p:nvSpPr>
            <p:cNvPr id="7424" name="Google Shape;7424;p9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9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9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27" name="Google Shape;7427;p93"/>
          <p:cNvSpPr/>
          <p:nvPr/>
        </p:nvSpPr>
        <p:spPr>
          <a:xfrm>
            <a:off x="5287863" y="1835371"/>
            <a:ext cx="426509" cy="489951"/>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28" name="Google Shape;7428;p93"/>
          <p:cNvGrpSpPr/>
          <p:nvPr/>
        </p:nvGrpSpPr>
        <p:grpSpPr>
          <a:xfrm>
            <a:off x="5257634" y="2425445"/>
            <a:ext cx="487289" cy="491185"/>
            <a:chOff x="-62516625" y="3743175"/>
            <a:chExt cx="315875" cy="318400"/>
          </a:xfrm>
        </p:grpSpPr>
        <p:sp>
          <p:nvSpPr>
            <p:cNvPr id="7429" name="Google Shape;7429;p9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9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1" name="Google Shape;7431;p93"/>
          <p:cNvGrpSpPr/>
          <p:nvPr/>
        </p:nvGrpSpPr>
        <p:grpSpPr>
          <a:xfrm>
            <a:off x="5266753" y="3025405"/>
            <a:ext cx="469048" cy="435032"/>
            <a:chOff x="-62511900" y="4129100"/>
            <a:chExt cx="304050" cy="282000"/>
          </a:xfrm>
        </p:grpSpPr>
        <p:sp>
          <p:nvSpPr>
            <p:cNvPr id="7432" name="Google Shape;7432;p9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9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9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9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9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37" name="Google Shape;7437;p93"/>
          <p:cNvGrpSpPr/>
          <p:nvPr/>
        </p:nvGrpSpPr>
        <p:grpSpPr>
          <a:xfrm>
            <a:off x="3504249" y="3655265"/>
            <a:ext cx="414360" cy="489681"/>
            <a:chOff x="-60597975" y="3367475"/>
            <a:chExt cx="268600" cy="317425"/>
          </a:xfrm>
        </p:grpSpPr>
        <p:sp>
          <p:nvSpPr>
            <p:cNvPr id="7438" name="Google Shape;7438;p9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9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9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9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9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43" name="Google Shape;7443;p93"/>
          <p:cNvSpPr/>
          <p:nvPr/>
        </p:nvSpPr>
        <p:spPr>
          <a:xfrm>
            <a:off x="3465219" y="4257280"/>
            <a:ext cx="492111" cy="486673"/>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44" name="Google Shape;7444;p93"/>
          <p:cNvGrpSpPr/>
          <p:nvPr/>
        </p:nvGrpSpPr>
        <p:grpSpPr>
          <a:xfrm>
            <a:off x="3467187" y="4937020"/>
            <a:ext cx="488485" cy="349953"/>
            <a:chOff x="-60621600" y="4145650"/>
            <a:chExt cx="316650" cy="226850"/>
          </a:xfrm>
        </p:grpSpPr>
        <p:sp>
          <p:nvSpPr>
            <p:cNvPr id="7445" name="Google Shape;7445;p9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9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9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48" name="Google Shape;7448;p93"/>
          <p:cNvGrpSpPr/>
          <p:nvPr/>
        </p:nvGrpSpPr>
        <p:grpSpPr>
          <a:xfrm>
            <a:off x="5249389" y="4868352"/>
            <a:ext cx="479963" cy="487289"/>
            <a:chOff x="-59400775" y="4084200"/>
            <a:chExt cx="311125" cy="315875"/>
          </a:xfrm>
        </p:grpSpPr>
        <p:sp>
          <p:nvSpPr>
            <p:cNvPr id="7449" name="Google Shape;7449;p9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9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9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9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9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9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5" name="Google Shape;7455;p93"/>
          <p:cNvGrpSpPr/>
          <p:nvPr/>
        </p:nvGrpSpPr>
        <p:grpSpPr>
          <a:xfrm>
            <a:off x="2881515" y="1836126"/>
            <a:ext cx="487251" cy="488485"/>
            <a:chOff x="-64044600" y="3360375"/>
            <a:chExt cx="315850" cy="316650"/>
          </a:xfrm>
        </p:grpSpPr>
        <p:sp>
          <p:nvSpPr>
            <p:cNvPr id="7456" name="Google Shape;7456;p9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9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9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59" name="Google Shape;7459;p93"/>
          <p:cNvGrpSpPr/>
          <p:nvPr/>
        </p:nvGrpSpPr>
        <p:grpSpPr>
          <a:xfrm>
            <a:off x="2916746" y="2426197"/>
            <a:ext cx="416789" cy="489681"/>
            <a:chOff x="-64022550" y="3727425"/>
            <a:chExt cx="270175" cy="317425"/>
          </a:xfrm>
        </p:grpSpPr>
        <p:sp>
          <p:nvSpPr>
            <p:cNvPr id="7460" name="Google Shape;7460;p9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9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9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3" name="Google Shape;7463;p93"/>
          <p:cNvGrpSpPr/>
          <p:nvPr/>
        </p:nvGrpSpPr>
        <p:grpSpPr>
          <a:xfrm>
            <a:off x="2948930" y="2998063"/>
            <a:ext cx="352423" cy="489720"/>
            <a:chOff x="-64001300" y="4093650"/>
            <a:chExt cx="228450" cy="317450"/>
          </a:xfrm>
        </p:grpSpPr>
        <p:sp>
          <p:nvSpPr>
            <p:cNvPr id="7464" name="Google Shape;7464;p9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9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9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9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68" name="Google Shape;7468;p93"/>
          <p:cNvGrpSpPr/>
          <p:nvPr/>
        </p:nvGrpSpPr>
        <p:grpSpPr>
          <a:xfrm>
            <a:off x="1107601" y="3655784"/>
            <a:ext cx="479963" cy="488640"/>
            <a:chOff x="-62148800" y="3377700"/>
            <a:chExt cx="311125" cy="316750"/>
          </a:xfrm>
        </p:grpSpPr>
        <p:sp>
          <p:nvSpPr>
            <p:cNvPr id="7469" name="Google Shape;7469;p9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9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1" name="Google Shape;7471;p93"/>
          <p:cNvGrpSpPr/>
          <p:nvPr/>
        </p:nvGrpSpPr>
        <p:grpSpPr>
          <a:xfrm>
            <a:off x="1102145" y="4255780"/>
            <a:ext cx="490876" cy="489720"/>
            <a:chOff x="-62154300" y="3743950"/>
            <a:chExt cx="318200" cy="317450"/>
          </a:xfrm>
        </p:grpSpPr>
        <p:sp>
          <p:nvSpPr>
            <p:cNvPr id="7472" name="Google Shape;7472;p9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9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4" name="Google Shape;7474;p93"/>
          <p:cNvGrpSpPr/>
          <p:nvPr/>
        </p:nvGrpSpPr>
        <p:grpSpPr>
          <a:xfrm>
            <a:off x="1102125" y="4867754"/>
            <a:ext cx="490915" cy="488485"/>
            <a:chOff x="-62151950" y="4111775"/>
            <a:chExt cx="318225" cy="316650"/>
          </a:xfrm>
        </p:grpSpPr>
        <p:sp>
          <p:nvSpPr>
            <p:cNvPr id="7475" name="Google Shape;7475;p9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9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9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9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79" name="Google Shape;7479;p93"/>
          <p:cNvGrpSpPr/>
          <p:nvPr/>
        </p:nvGrpSpPr>
        <p:grpSpPr>
          <a:xfrm>
            <a:off x="4060291" y="3655148"/>
            <a:ext cx="490876" cy="489912"/>
            <a:chOff x="-60254550" y="3367325"/>
            <a:chExt cx="318200" cy="317575"/>
          </a:xfrm>
        </p:grpSpPr>
        <p:sp>
          <p:nvSpPr>
            <p:cNvPr id="7480" name="Google Shape;7480;p9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9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9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9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84" name="Google Shape;7484;p93"/>
          <p:cNvGrpSpPr/>
          <p:nvPr/>
        </p:nvGrpSpPr>
        <p:grpSpPr>
          <a:xfrm>
            <a:off x="4061487" y="4256473"/>
            <a:ext cx="488485" cy="488331"/>
            <a:chOff x="-60255350" y="3733825"/>
            <a:chExt cx="316650" cy="316550"/>
          </a:xfrm>
        </p:grpSpPr>
        <p:sp>
          <p:nvSpPr>
            <p:cNvPr id="7485" name="Google Shape;7485;p9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9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9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9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9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9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9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492" name="Google Shape;7492;p93"/>
          <p:cNvGrpSpPr/>
          <p:nvPr/>
        </p:nvGrpSpPr>
        <p:grpSpPr>
          <a:xfrm>
            <a:off x="4098549" y="4868352"/>
            <a:ext cx="414360" cy="487289"/>
            <a:chOff x="-60232500" y="4101525"/>
            <a:chExt cx="268600" cy="315875"/>
          </a:xfrm>
        </p:grpSpPr>
        <p:sp>
          <p:nvSpPr>
            <p:cNvPr id="7493" name="Google Shape;7493;p9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9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95" name="Google Shape;7495;p93"/>
          <p:cNvSpPr/>
          <p:nvPr/>
        </p:nvSpPr>
        <p:spPr>
          <a:xfrm>
            <a:off x="2882249" y="5493596"/>
            <a:ext cx="488447" cy="48972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496" name="Google Shape;7496;p93"/>
          <p:cNvGrpSpPr/>
          <p:nvPr/>
        </p:nvGrpSpPr>
        <p:grpSpPr>
          <a:xfrm>
            <a:off x="3475883" y="1836126"/>
            <a:ext cx="490915" cy="488485"/>
            <a:chOff x="-63679950" y="3360375"/>
            <a:chExt cx="318225" cy="316650"/>
          </a:xfrm>
        </p:grpSpPr>
        <p:sp>
          <p:nvSpPr>
            <p:cNvPr id="7497" name="Google Shape;7497;p9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9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9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9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01" name="Google Shape;7501;p93"/>
          <p:cNvSpPr/>
          <p:nvPr/>
        </p:nvSpPr>
        <p:spPr>
          <a:xfrm>
            <a:off x="3474506" y="2425863"/>
            <a:ext cx="493345" cy="490299"/>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02" name="Google Shape;7502;p93"/>
          <p:cNvGrpSpPr/>
          <p:nvPr/>
        </p:nvGrpSpPr>
        <p:grpSpPr>
          <a:xfrm>
            <a:off x="3474052" y="2997909"/>
            <a:ext cx="494579" cy="490028"/>
            <a:chOff x="-63679950" y="4093450"/>
            <a:chExt cx="320600" cy="317650"/>
          </a:xfrm>
        </p:grpSpPr>
        <p:sp>
          <p:nvSpPr>
            <p:cNvPr id="7503" name="Google Shape;7503;p9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9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9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06" name="Google Shape;7506;p93"/>
          <p:cNvGrpSpPr/>
          <p:nvPr/>
        </p:nvGrpSpPr>
        <p:grpSpPr>
          <a:xfrm>
            <a:off x="1687542" y="3655244"/>
            <a:ext cx="488485" cy="489720"/>
            <a:chOff x="-61784125" y="3377700"/>
            <a:chExt cx="316650" cy="317450"/>
          </a:xfrm>
        </p:grpSpPr>
        <p:sp>
          <p:nvSpPr>
            <p:cNvPr id="7507" name="Google Shape;7507;p9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9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9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9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9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9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9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14" name="Google Shape;7514;p93"/>
          <p:cNvGrpSpPr/>
          <p:nvPr/>
        </p:nvGrpSpPr>
        <p:grpSpPr>
          <a:xfrm>
            <a:off x="1687542" y="4255780"/>
            <a:ext cx="488485" cy="489720"/>
            <a:chOff x="-61783350" y="3743950"/>
            <a:chExt cx="316650" cy="317450"/>
          </a:xfrm>
        </p:grpSpPr>
        <p:sp>
          <p:nvSpPr>
            <p:cNvPr id="7515" name="Google Shape;7515;p9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9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517" name="Google Shape;7517;p93"/>
          <p:cNvSpPr/>
          <p:nvPr/>
        </p:nvSpPr>
        <p:spPr>
          <a:xfrm>
            <a:off x="1687383" y="4867515"/>
            <a:ext cx="488485" cy="488909"/>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93"/>
          <p:cNvSpPr/>
          <p:nvPr/>
        </p:nvSpPr>
        <p:spPr>
          <a:xfrm>
            <a:off x="4651119" y="3668374"/>
            <a:ext cx="488485" cy="463417"/>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93"/>
          <p:cNvSpPr/>
          <p:nvPr/>
        </p:nvSpPr>
        <p:spPr>
          <a:xfrm>
            <a:off x="4649904" y="4309229"/>
            <a:ext cx="490915" cy="382775"/>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20" name="Google Shape;7520;p93"/>
          <p:cNvGrpSpPr/>
          <p:nvPr/>
        </p:nvGrpSpPr>
        <p:grpSpPr>
          <a:xfrm>
            <a:off x="4649440" y="4868892"/>
            <a:ext cx="492149" cy="486209"/>
            <a:chOff x="-59869425" y="4102225"/>
            <a:chExt cx="319025" cy="315175"/>
          </a:xfrm>
        </p:grpSpPr>
        <p:sp>
          <p:nvSpPr>
            <p:cNvPr id="7521" name="Google Shape;7521;p9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9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9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9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25" name="Google Shape;7525;p93"/>
          <p:cNvGrpSpPr/>
          <p:nvPr/>
        </p:nvGrpSpPr>
        <p:grpSpPr>
          <a:xfrm>
            <a:off x="3474511" y="5493988"/>
            <a:ext cx="488485" cy="487289"/>
            <a:chOff x="-59029025" y="3711650"/>
            <a:chExt cx="316650" cy="315875"/>
          </a:xfrm>
        </p:grpSpPr>
        <p:sp>
          <p:nvSpPr>
            <p:cNvPr id="7526" name="Google Shape;7526;p9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9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9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9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9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9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9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3" name="Google Shape;7533;p93"/>
          <p:cNvGrpSpPr/>
          <p:nvPr/>
        </p:nvGrpSpPr>
        <p:grpSpPr>
          <a:xfrm>
            <a:off x="6455164" y="1864019"/>
            <a:ext cx="469253" cy="464251"/>
            <a:chOff x="581525" y="3254850"/>
            <a:chExt cx="297750" cy="294575"/>
          </a:xfrm>
        </p:grpSpPr>
        <p:sp>
          <p:nvSpPr>
            <p:cNvPr id="7534" name="Google Shape;7534;p9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9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9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7" name="Google Shape;7537;p93"/>
          <p:cNvGrpSpPr/>
          <p:nvPr/>
        </p:nvGrpSpPr>
        <p:grpSpPr>
          <a:xfrm>
            <a:off x="6453923" y="2449267"/>
            <a:ext cx="471736" cy="468663"/>
            <a:chOff x="580725" y="3617925"/>
            <a:chExt cx="299325" cy="297375"/>
          </a:xfrm>
        </p:grpSpPr>
        <p:sp>
          <p:nvSpPr>
            <p:cNvPr id="7538" name="Google Shape;7538;p9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9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9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9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9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43" name="Google Shape;7543;p93"/>
          <p:cNvGrpSpPr/>
          <p:nvPr/>
        </p:nvGrpSpPr>
        <p:grpSpPr>
          <a:xfrm>
            <a:off x="6456406" y="3045521"/>
            <a:ext cx="466772" cy="466772"/>
            <a:chOff x="583100" y="3982600"/>
            <a:chExt cx="296175" cy="296175"/>
          </a:xfrm>
        </p:grpSpPr>
        <p:sp>
          <p:nvSpPr>
            <p:cNvPr id="7544" name="Google Shape;7544;p9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9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9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9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9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9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9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1" name="Google Shape;7551;p93"/>
          <p:cNvGrpSpPr/>
          <p:nvPr/>
        </p:nvGrpSpPr>
        <p:grpSpPr>
          <a:xfrm>
            <a:off x="9433225" y="1863685"/>
            <a:ext cx="409641" cy="464920"/>
            <a:chOff x="2423775" y="3226875"/>
            <a:chExt cx="259925" cy="295000"/>
          </a:xfrm>
        </p:grpSpPr>
        <p:sp>
          <p:nvSpPr>
            <p:cNvPr id="7552" name="Google Shape;7552;p9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9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9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5" name="Google Shape;7555;p93"/>
          <p:cNvGrpSpPr/>
          <p:nvPr/>
        </p:nvGrpSpPr>
        <p:grpSpPr>
          <a:xfrm>
            <a:off x="9402809" y="2452066"/>
            <a:ext cx="470476" cy="463068"/>
            <a:chOff x="2404875" y="3592725"/>
            <a:chExt cx="298525" cy="293825"/>
          </a:xfrm>
        </p:grpSpPr>
        <p:sp>
          <p:nvSpPr>
            <p:cNvPr id="7556" name="Google Shape;7556;p9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9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9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59" name="Google Shape;7559;p93"/>
          <p:cNvGrpSpPr/>
          <p:nvPr/>
        </p:nvGrpSpPr>
        <p:grpSpPr>
          <a:xfrm>
            <a:off x="9404049" y="3046153"/>
            <a:ext cx="467993" cy="465511"/>
            <a:chOff x="2404875" y="3955825"/>
            <a:chExt cx="296950" cy="295375"/>
          </a:xfrm>
        </p:grpSpPr>
        <p:sp>
          <p:nvSpPr>
            <p:cNvPr id="7560" name="Google Shape;7560;p9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9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9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9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64" name="Google Shape;7564;p93"/>
          <p:cNvGrpSpPr/>
          <p:nvPr/>
        </p:nvGrpSpPr>
        <p:grpSpPr>
          <a:xfrm>
            <a:off x="7662689" y="3665078"/>
            <a:ext cx="465551" cy="466772"/>
            <a:chOff x="4263650" y="3235150"/>
            <a:chExt cx="295400" cy="296175"/>
          </a:xfrm>
        </p:grpSpPr>
        <p:sp>
          <p:nvSpPr>
            <p:cNvPr id="7565" name="Google Shape;7565;p9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9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9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9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9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0" name="Google Shape;7570;p93"/>
          <p:cNvGrpSpPr/>
          <p:nvPr/>
        </p:nvGrpSpPr>
        <p:grpSpPr>
          <a:xfrm>
            <a:off x="7659595" y="4277293"/>
            <a:ext cx="471736" cy="436985"/>
            <a:chOff x="4266025" y="3609275"/>
            <a:chExt cx="299325" cy="277275"/>
          </a:xfrm>
        </p:grpSpPr>
        <p:sp>
          <p:nvSpPr>
            <p:cNvPr id="7571" name="Google Shape;7571;p9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9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73" name="Google Shape;7573;p93"/>
          <p:cNvGrpSpPr/>
          <p:nvPr/>
        </p:nvGrpSpPr>
        <p:grpSpPr>
          <a:xfrm>
            <a:off x="7660205" y="4897809"/>
            <a:ext cx="470515" cy="465511"/>
            <a:chOff x="4263650" y="3963700"/>
            <a:chExt cx="298550" cy="295375"/>
          </a:xfrm>
        </p:grpSpPr>
        <p:sp>
          <p:nvSpPr>
            <p:cNvPr id="7574" name="Google Shape;7574;p9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9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9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9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9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9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9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1" name="Google Shape;7581;p93"/>
          <p:cNvGrpSpPr/>
          <p:nvPr/>
        </p:nvGrpSpPr>
        <p:grpSpPr>
          <a:xfrm>
            <a:off x="10697988" y="3665079"/>
            <a:ext cx="301685" cy="466772"/>
            <a:chOff x="6164975" y="3211525"/>
            <a:chExt cx="191425" cy="296175"/>
          </a:xfrm>
        </p:grpSpPr>
        <p:sp>
          <p:nvSpPr>
            <p:cNvPr id="7582" name="Google Shape;7582;p9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9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9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9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9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9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9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9" name="Google Shape;7589;p93"/>
          <p:cNvGrpSpPr/>
          <p:nvPr/>
        </p:nvGrpSpPr>
        <p:grpSpPr>
          <a:xfrm>
            <a:off x="7047371" y="1862779"/>
            <a:ext cx="470515" cy="466732"/>
            <a:chOff x="946175" y="3253275"/>
            <a:chExt cx="298550" cy="296150"/>
          </a:xfrm>
        </p:grpSpPr>
        <p:sp>
          <p:nvSpPr>
            <p:cNvPr id="7590" name="Google Shape;7590;p9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9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9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9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9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95" name="Google Shape;7595;p93"/>
          <p:cNvGrpSpPr/>
          <p:nvPr/>
        </p:nvGrpSpPr>
        <p:grpSpPr>
          <a:xfrm>
            <a:off x="7048612" y="2452065"/>
            <a:ext cx="468032" cy="463068"/>
            <a:chOff x="946175" y="3619500"/>
            <a:chExt cx="296975" cy="293825"/>
          </a:xfrm>
        </p:grpSpPr>
        <p:sp>
          <p:nvSpPr>
            <p:cNvPr id="7596" name="Google Shape;7596;p9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9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9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9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9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9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2" name="Google Shape;7602;p93"/>
          <p:cNvGrpSpPr/>
          <p:nvPr/>
        </p:nvGrpSpPr>
        <p:grpSpPr>
          <a:xfrm>
            <a:off x="7048002" y="3044910"/>
            <a:ext cx="469253" cy="467993"/>
            <a:chOff x="944600" y="3981825"/>
            <a:chExt cx="297750" cy="296950"/>
          </a:xfrm>
        </p:grpSpPr>
        <p:sp>
          <p:nvSpPr>
            <p:cNvPr id="7603" name="Google Shape;7603;p9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9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9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9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07" name="Google Shape;7607;p93"/>
          <p:cNvGrpSpPr/>
          <p:nvPr/>
        </p:nvGrpSpPr>
        <p:grpSpPr>
          <a:xfrm>
            <a:off x="10003917" y="1863390"/>
            <a:ext cx="466772" cy="465511"/>
            <a:chOff x="2768750" y="3227275"/>
            <a:chExt cx="296175" cy="295375"/>
          </a:xfrm>
        </p:grpSpPr>
        <p:sp>
          <p:nvSpPr>
            <p:cNvPr id="7608" name="Google Shape;7608;p9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9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9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9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9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9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9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9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16" name="Google Shape;7616;p93"/>
          <p:cNvGrpSpPr/>
          <p:nvPr/>
        </p:nvGrpSpPr>
        <p:grpSpPr>
          <a:xfrm>
            <a:off x="10031851" y="2451219"/>
            <a:ext cx="410903" cy="464763"/>
            <a:chOff x="2786075" y="3591800"/>
            <a:chExt cx="260725" cy="294900"/>
          </a:xfrm>
        </p:grpSpPr>
        <p:sp>
          <p:nvSpPr>
            <p:cNvPr id="7617" name="Google Shape;7617;p9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9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9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9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9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2" name="Google Shape;7622;p93"/>
          <p:cNvGrpSpPr/>
          <p:nvPr/>
        </p:nvGrpSpPr>
        <p:grpSpPr>
          <a:xfrm>
            <a:off x="10085849" y="3045522"/>
            <a:ext cx="302907" cy="466772"/>
            <a:chOff x="2819150" y="3955025"/>
            <a:chExt cx="192200" cy="296175"/>
          </a:xfrm>
        </p:grpSpPr>
        <p:sp>
          <p:nvSpPr>
            <p:cNvPr id="7623" name="Google Shape;7623;p9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9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9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9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27" name="Google Shape;7627;p93"/>
          <p:cNvGrpSpPr/>
          <p:nvPr/>
        </p:nvGrpSpPr>
        <p:grpSpPr>
          <a:xfrm>
            <a:off x="8250881" y="3666320"/>
            <a:ext cx="465511" cy="464289"/>
            <a:chOff x="4629125" y="3235150"/>
            <a:chExt cx="295375" cy="294600"/>
          </a:xfrm>
        </p:grpSpPr>
        <p:sp>
          <p:nvSpPr>
            <p:cNvPr id="7628" name="Google Shape;7628;p9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9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9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9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9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33" name="Google Shape;7633;p93"/>
          <p:cNvGrpSpPr/>
          <p:nvPr/>
        </p:nvGrpSpPr>
        <p:grpSpPr>
          <a:xfrm>
            <a:off x="8250861" y="4263030"/>
            <a:ext cx="465551" cy="465511"/>
            <a:chOff x="4628325" y="3599825"/>
            <a:chExt cx="295400" cy="295375"/>
          </a:xfrm>
        </p:grpSpPr>
        <p:sp>
          <p:nvSpPr>
            <p:cNvPr id="7634" name="Google Shape;7634;p9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9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9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9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9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9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9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9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9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9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9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9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6" name="Google Shape;7646;p93"/>
          <p:cNvGrpSpPr/>
          <p:nvPr/>
        </p:nvGrpSpPr>
        <p:grpSpPr>
          <a:xfrm>
            <a:off x="8278796" y="4897178"/>
            <a:ext cx="409681" cy="466772"/>
            <a:chOff x="4645650" y="3962900"/>
            <a:chExt cx="259950" cy="296175"/>
          </a:xfrm>
        </p:grpSpPr>
        <p:sp>
          <p:nvSpPr>
            <p:cNvPr id="7647" name="Google Shape;7647;p9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9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9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9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9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9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53" name="Google Shape;7653;p93"/>
          <p:cNvGrpSpPr/>
          <p:nvPr/>
        </p:nvGrpSpPr>
        <p:grpSpPr>
          <a:xfrm>
            <a:off x="10616075" y="4263660"/>
            <a:ext cx="465511" cy="464251"/>
            <a:chOff x="6143725" y="3582500"/>
            <a:chExt cx="295375" cy="294575"/>
          </a:xfrm>
        </p:grpSpPr>
        <p:sp>
          <p:nvSpPr>
            <p:cNvPr id="7654" name="Google Shape;7654;p9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9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9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9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9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9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9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61" name="Google Shape;7661;p93"/>
          <p:cNvGrpSpPr/>
          <p:nvPr/>
        </p:nvGrpSpPr>
        <p:grpSpPr>
          <a:xfrm>
            <a:off x="7641178" y="1862779"/>
            <a:ext cx="467993" cy="466732"/>
            <a:chOff x="1310075" y="3253275"/>
            <a:chExt cx="296950" cy="296150"/>
          </a:xfrm>
        </p:grpSpPr>
        <p:sp>
          <p:nvSpPr>
            <p:cNvPr id="7662" name="Google Shape;7662;p9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9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9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65" name="Google Shape;7665;p93"/>
          <p:cNvSpPr/>
          <p:nvPr/>
        </p:nvSpPr>
        <p:spPr>
          <a:xfrm>
            <a:off x="7643072" y="2452230"/>
            <a:ext cx="464289" cy="463029"/>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66" name="Google Shape;7666;p93"/>
          <p:cNvGrpSpPr/>
          <p:nvPr/>
        </p:nvGrpSpPr>
        <p:grpSpPr>
          <a:xfrm>
            <a:off x="7640547" y="3044458"/>
            <a:ext cx="469255" cy="468900"/>
            <a:chOff x="1310075" y="3980250"/>
            <a:chExt cx="297750" cy="297525"/>
          </a:xfrm>
        </p:grpSpPr>
        <p:sp>
          <p:nvSpPr>
            <p:cNvPr id="7667" name="Google Shape;7667;p9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9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9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9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71" name="Google Shape;7671;p93"/>
          <p:cNvGrpSpPr/>
          <p:nvPr/>
        </p:nvGrpSpPr>
        <p:grpSpPr>
          <a:xfrm>
            <a:off x="10660265" y="1863390"/>
            <a:ext cx="355073" cy="465511"/>
            <a:chOff x="3167275" y="3227275"/>
            <a:chExt cx="225300" cy="295375"/>
          </a:xfrm>
        </p:grpSpPr>
        <p:sp>
          <p:nvSpPr>
            <p:cNvPr id="7672" name="Google Shape;7672;p9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9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9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9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9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677" name="Google Shape;7677;p93"/>
          <p:cNvSpPr/>
          <p:nvPr/>
        </p:nvSpPr>
        <p:spPr>
          <a:xfrm>
            <a:off x="10592717" y="2449904"/>
            <a:ext cx="490372" cy="467677"/>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678" name="Google Shape;7678;p93"/>
          <p:cNvGrpSpPr/>
          <p:nvPr/>
        </p:nvGrpSpPr>
        <p:grpSpPr>
          <a:xfrm>
            <a:off x="10603174" y="3046133"/>
            <a:ext cx="469253" cy="465551"/>
            <a:chOff x="3133425" y="3955025"/>
            <a:chExt cx="297750" cy="295400"/>
          </a:xfrm>
        </p:grpSpPr>
        <p:sp>
          <p:nvSpPr>
            <p:cNvPr id="7679" name="Google Shape;7679;p9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9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9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2" name="Google Shape;7682;p93"/>
          <p:cNvGrpSpPr/>
          <p:nvPr/>
        </p:nvGrpSpPr>
        <p:grpSpPr>
          <a:xfrm>
            <a:off x="8843406" y="3664249"/>
            <a:ext cx="466772" cy="468427"/>
            <a:chOff x="4991425" y="3234750"/>
            <a:chExt cx="296175" cy="297225"/>
          </a:xfrm>
        </p:grpSpPr>
        <p:sp>
          <p:nvSpPr>
            <p:cNvPr id="7683" name="Google Shape;7683;p9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9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9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9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9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9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89" name="Google Shape;7689;p93"/>
          <p:cNvGrpSpPr/>
          <p:nvPr/>
        </p:nvGrpSpPr>
        <p:grpSpPr>
          <a:xfrm>
            <a:off x="8843406" y="4290334"/>
            <a:ext cx="466772" cy="410903"/>
            <a:chOff x="4991425" y="3617150"/>
            <a:chExt cx="296175" cy="260725"/>
          </a:xfrm>
        </p:grpSpPr>
        <p:sp>
          <p:nvSpPr>
            <p:cNvPr id="7690" name="Google Shape;7690;p9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9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9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9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9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9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9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7" name="Google Shape;7697;p93"/>
          <p:cNvGrpSpPr/>
          <p:nvPr/>
        </p:nvGrpSpPr>
        <p:grpSpPr>
          <a:xfrm>
            <a:off x="8946436" y="4897789"/>
            <a:ext cx="260709" cy="465551"/>
            <a:chOff x="5056800" y="3962900"/>
            <a:chExt cx="165425" cy="295400"/>
          </a:xfrm>
        </p:grpSpPr>
        <p:sp>
          <p:nvSpPr>
            <p:cNvPr id="7698" name="Google Shape;7698;p9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9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9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1" name="Google Shape;7701;p93"/>
          <p:cNvGrpSpPr/>
          <p:nvPr/>
        </p:nvGrpSpPr>
        <p:grpSpPr>
          <a:xfrm>
            <a:off x="10614834" y="4897810"/>
            <a:ext cx="467993" cy="465511"/>
            <a:chOff x="6168925" y="3936925"/>
            <a:chExt cx="296950" cy="295375"/>
          </a:xfrm>
        </p:grpSpPr>
        <p:sp>
          <p:nvSpPr>
            <p:cNvPr id="7702" name="Google Shape;7702;p9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9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9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9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9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9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08" name="Google Shape;7708;p93"/>
          <p:cNvGrpSpPr/>
          <p:nvPr/>
        </p:nvGrpSpPr>
        <p:grpSpPr>
          <a:xfrm>
            <a:off x="8233125" y="1853906"/>
            <a:ext cx="464251" cy="465511"/>
            <a:chOff x="1674750" y="3254050"/>
            <a:chExt cx="294575" cy="295375"/>
          </a:xfrm>
        </p:grpSpPr>
        <p:sp>
          <p:nvSpPr>
            <p:cNvPr id="7709" name="Google Shape;7709;p9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9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9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2" name="Google Shape;7712;p93"/>
          <p:cNvGrpSpPr/>
          <p:nvPr/>
        </p:nvGrpSpPr>
        <p:grpSpPr>
          <a:xfrm>
            <a:off x="8252319" y="2450843"/>
            <a:ext cx="425796" cy="465511"/>
            <a:chOff x="1687350" y="3618725"/>
            <a:chExt cx="270175" cy="295375"/>
          </a:xfrm>
        </p:grpSpPr>
        <p:sp>
          <p:nvSpPr>
            <p:cNvPr id="7713" name="Google Shape;7713;p9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9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9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16" name="Google Shape;7716;p93"/>
          <p:cNvGrpSpPr/>
          <p:nvPr/>
        </p:nvGrpSpPr>
        <p:grpSpPr>
          <a:xfrm>
            <a:off x="8230590" y="3046151"/>
            <a:ext cx="469253" cy="465511"/>
            <a:chOff x="1672375" y="3982600"/>
            <a:chExt cx="297750" cy="295375"/>
          </a:xfrm>
        </p:grpSpPr>
        <p:sp>
          <p:nvSpPr>
            <p:cNvPr id="7717" name="Google Shape;7717;p9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9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9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0" name="Google Shape;7720;p93"/>
          <p:cNvGrpSpPr/>
          <p:nvPr/>
        </p:nvGrpSpPr>
        <p:grpSpPr>
          <a:xfrm>
            <a:off x="6486579" y="3665078"/>
            <a:ext cx="466772" cy="466772"/>
            <a:chOff x="3497300" y="3227275"/>
            <a:chExt cx="296175" cy="296175"/>
          </a:xfrm>
        </p:grpSpPr>
        <p:sp>
          <p:nvSpPr>
            <p:cNvPr id="7721" name="Google Shape;7721;p9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9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9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9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9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9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9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9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9" name="Google Shape;7729;p93"/>
          <p:cNvGrpSpPr/>
          <p:nvPr/>
        </p:nvGrpSpPr>
        <p:grpSpPr>
          <a:xfrm>
            <a:off x="6487210" y="4264271"/>
            <a:ext cx="465511" cy="463029"/>
            <a:chOff x="3497300" y="3591950"/>
            <a:chExt cx="295375" cy="293800"/>
          </a:xfrm>
        </p:grpSpPr>
        <p:sp>
          <p:nvSpPr>
            <p:cNvPr id="7730" name="Google Shape;7730;p9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9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9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9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9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9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9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9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38" name="Google Shape;7738;p93"/>
          <p:cNvGrpSpPr/>
          <p:nvPr/>
        </p:nvGrpSpPr>
        <p:grpSpPr>
          <a:xfrm>
            <a:off x="6487210" y="4897789"/>
            <a:ext cx="465511" cy="465551"/>
            <a:chOff x="3497300" y="3955025"/>
            <a:chExt cx="295375" cy="295400"/>
          </a:xfrm>
        </p:grpSpPr>
        <p:sp>
          <p:nvSpPr>
            <p:cNvPr id="7739" name="Google Shape;7739;p9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9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9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42" name="Google Shape;7742;p93"/>
          <p:cNvGrpSpPr/>
          <p:nvPr/>
        </p:nvGrpSpPr>
        <p:grpSpPr>
          <a:xfrm>
            <a:off x="9453306" y="3666044"/>
            <a:ext cx="436985" cy="464841"/>
            <a:chOff x="5364750" y="3235150"/>
            <a:chExt cx="277275" cy="294950"/>
          </a:xfrm>
        </p:grpSpPr>
        <p:sp>
          <p:nvSpPr>
            <p:cNvPr id="7743" name="Google Shape;7743;p9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9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9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9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9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9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9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9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51" name="Google Shape;7751;p93"/>
          <p:cNvGrpSpPr/>
          <p:nvPr/>
        </p:nvGrpSpPr>
        <p:grpSpPr>
          <a:xfrm>
            <a:off x="9437783" y="4261158"/>
            <a:ext cx="468032" cy="469255"/>
            <a:chOff x="5355300" y="3598250"/>
            <a:chExt cx="296975" cy="297750"/>
          </a:xfrm>
        </p:grpSpPr>
        <p:sp>
          <p:nvSpPr>
            <p:cNvPr id="7752" name="Google Shape;7752;p9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9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9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9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9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9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9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9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0" name="Google Shape;7760;p93"/>
          <p:cNvGrpSpPr/>
          <p:nvPr/>
        </p:nvGrpSpPr>
        <p:grpSpPr>
          <a:xfrm>
            <a:off x="9443377" y="4979720"/>
            <a:ext cx="456843" cy="301685"/>
            <a:chOff x="5358450" y="4015675"/>
            <a:chExt cx="289875" cy="191425"/>
          </a:xfrm>
        </p:grpSpPr>
        <p:sp>
          <p:nvSpPr>
            <p:cNvPr id="7761" name="Google Shape;7761;p9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9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9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9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65" name="Google Shape;7765;p93"/>
          <p:cNvGrpSpPr/>
          <p:nvPr/>
        </p:nvGrpSpPr>
        <p:grpSpPr>
          <a:xfrm>
            <a:off x="8278687" y="5489763"/>
            <a:ext cx="468032" cy="433952"/>
            <a:chOff x="6543825" y="3202075"/>
            <a:chExt cx="296975" cy="275350"/>
          </a:xfrm>
        </p:grpSpPr>
        <p:sp>
          <p:nvSpPr>
            <p:cNvPr id="7766" name="Google Shape;7766;p9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9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9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9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9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9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9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73" name="Google Shape;7773;p93"/>
          <p:cNvGrpSpPr/>
          <p:nvPr/>
        </p:nvGrpSpPr>
        <p:grpSpPr>
          <a:xfrm>
            <a:off x="8821329" y="1862759"/>
            <a:ext cx="466772" cy="466772"/>
            <a:chOff x="2037825" y="3254050"/>
            <a:chExt cx="296175" cy="296175"/>
          </a:xfrm>
        </p:grpSpPr>
        <p:sp>
          <p:nvSpPr>
            <p:cNvPr id="7774" name="Google Shape;7774;p9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9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9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9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9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9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0" name="Google Shape;7780;p93"/>
          <p:cNvGrpSpPr/>
          <p:nvPr/>
        </p:nvGrpSpPr>
        <p:grpSpPr>
          <a:xfrm>
            <a:off x="8818847" y="2450981"/>
            <a:ext cx="471736" cy="465235"/>
            <a:chOff x="2034675" y="3617925"/>
            <a:chExt cx="299325" cy="295200"/>
          </a:xfrm>
        </p:grpSpPr>
        <p:sp>
          <p:nvSpPr>
            <p:cNvPr id="7781" name="Google Shape;7781;p9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9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9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9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9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86" name="Google Shape;7786;p93"/>
          <p:cNvGrpSpPr/>
          <p:nvPr/>
        </p:nvGrpSpPr>
        <p:grpSpPr>
          <a:xfrm>
            <a:off x="8821329" y="3046151"/>
            <a:ext cx="466772" cy="465511"/>
            <a:chOff x="2037825" y="3981825"/>
            <a:chExt cx="296175" cy="295375"/>
          </a:xfrm>
        </p:grpSpPr>
        <p:sp>
          <p:nvSpPr>
            <p:cNvPr id="7787" name="Google Shape;7787;p9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9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9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0" name="Google Shape;7790;p93"/>
          <p:cNvGrpSpPr/>
          <p:nvPr/>
        </p:nvGrpSpPr>
        <p:grpSpPr>
          <a:xfrm>
            <a:off x="7068019" y="3707906"/>
            <a:ext cx="466772" cy="381116"/>
            <a:chOff x="3860400" y="3254050"/>
            <a:chExt cx="296175" cy="241825"/>
          </a:xfrm>
        </p:grpSpPr>
        <p:sp>
          <p:nvSpPr>
            <p:cNvPr id="7791" name="Google Shape;7791;p9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9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9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9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9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9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9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98" name="Google Shape;7798;p93"/>
          <p:cNvGrpSpPr/>
          <p:nvPr/>
        </p:nvGrpSpPr>
        <p:grpSpPr>
          <a:xfrm>
            <a:off x="7067388" y="4262401"/>
            <a:ext cx="468032" cy="466772"/>
            <a:chOff x="3859600" y="3591950"/>
            <a:chExt cx="296975" cy="296175"/>
          </a:xfrm>
        </p:grpSpPr>
        <p:sp>
          <p:nvSpPr>
            <p:cNvPr id="7799" name="Google Shape;7799;p9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9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9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2" name="Google Shape;7802;p93"/>
          <p:cNvGrpSpPr/>
          <p:nvPr/>
        </p:nvGrpSpPr>
        <p:grpSpPr>
          <a:xfrm>
            <a:off x="7068019" y="4897178"/>
            <a:ext cx="466772" cy="466772"/>
            <a:chOff x="3860400" y="3955025"/>
            <a:chExt cx="296175" cy="296175"/>
          </a:xfrm>
        </p:grpSpPr>
        <p:sp>
          <p:nvSpPr>
            <p:cNvPr id="7803" name="Google Shape;7803;p9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9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9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9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9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08" name="Google Shape;7808;p93"/>
          <p:cNvGrpSpPr/>
          <p:nvPr/>
        </p:nvGrpSpPr>
        <p:grpSpPr>
          <a:xfrm>
            <a:off x="10021640" y="3665709"/>
            <a:ext cx="474219" cy="465511"/>
            <a:chOff x="5716825" y="3235950"/>
            <a:chExt cx="300900" cy="295375"/>
          </a:xfrm>
        </p:grpSpPr>
        <p:sp>
          <p:nvSpPr>
            <p:cNvPr id="7809" name="Google Shape;7809;p9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9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9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9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3" name="Google Shape;7813;p93"/>
          <p:cNvGrpSpPr/>
          <p:nvPr/>
        </p:nvGrpSpPr>
        <p:grpSpPr>
          <a:xfrm>
            <a:off x="10039015" y="4277293"/>
            <a:ext cx="439468" cy="436985"/>
            <a:chOff x="5727850" y="3609275"/>
            <a:chExt cx="278850" cy="277275"/>
          </a:xfrm>
        </p:grpSpPr>
        <p:sp>
          <p:nvSpPr>
            <p:cNvPr id="7814" name="Google Shape;7814;p9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9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9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9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9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19" name="Google Shape;7819;p93"/>
          <p:cNvGrpSpPr/>
          <p:nvPr/>
        </p:nvGrpSpPr>
        <p:grpSpPr>
          <a:xfrm>
            <a:off x="10053929" y="4897809"/>
            <a:ext cx="409641" cy="465511"/>
            <a:chOff x="5736525" y="3963700"/>
            <a:chExt cx="259925" cy="295375"/>
          </a:xfrm>
        </p:grpSpPr>
        <p:sp>
          <p:nvSpPr>
            <p:cNvPr id="7820" name="Google Shape;7820;p9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9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9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9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9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9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9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27" name="Google Shape;7827;p93"/>
          <p:cNvGrpSpPr/>
          <p:nvPr/>
        </p:nvGrpSpPr>
        <p:grpSpPr>
          <a:xfrm>
            <a:off x="8842701" y="5496911"/>
            <a:ext cx="468032" cy="466772"/>
            <a:chOff x="6553275" y="3604550"/>
            <a:chExt cx="296975" cy="296175"/>
          </a:xfrm>
        </p:grpSpPr>
        <p:sp>
          <p:nvSpPr>
            <p:cNvPr id="7828" name="Google Shape;7828;p9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9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9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9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9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9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34" name="Google Shape;7834;p93"/>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Business Icons</a:t>
            </a:r>
            <a:endParaRPr sz="3200" kern="0">
              <a:solidFill>
                <a:srgbClr val="FFFFFF"/>
              </a:solidFill>
              <a:latin typeface="Arial"/>
              <a:cs typeface="Arial"/>
              <a:sym typeface="Arial"/>
            </a:endParaRPr>
          </a:p>
        </p:txBody>
      </p:sp>
      <p:sp>
        <p:nvSpPr>
          <p:cNvPr id="7835" name="Google Shape;7835;p93"/>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Teamwork Icons</a:t>
            </a:r>
            <a:endParaRPr sz="3200" kern="0">
              <a:solidFill>
                <a:srgbClr val="FFFFFF"/>
              </a:solidFill>
              <a:latin typeface="Arial"/>
              <a:cs typeface="Arial"/>
              <a:sym typeface="Aria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839"/>
        <p:cNvGrpSpPr/>
        <p:nvPr/>
      </p:nvGrpSpPr>
      <p:grpSpPr>
        <a:xfrm>
          <a:off x="0" y="0"/>
          <a:ext cx="0" cy="0"/>
          <a:chOff x="0" y="0"/>
          <a:chExt cx="0" cy="0"/>
        </a:xfrm>
      </p:grpSpPr>
      <p:grpSp>
        <p:nvGrpSpPr>
          <p:cNvPr id="7840" name="Google Shape;7840;p94"/>
          <p:cNvGrpSpPr/>
          <p:nvPr/>
        </p:nvGrpSpPr>
        <p:grpSpPr>
          <a:xfrm>
            <a:off x="1145377" y="1840729"/>
            <a:ext cx="392535" cy="471527"/>
            <a:chOff x="-35814600" y="3202075"/>
            <a:chExt cx="242625" cy="291450"/>
          </a:xfrm>
        </p:grpSpPr>
        <p:sp>
          <p:nvSpPr>
            <p:cNvPr id="7841" name="Google Shape;7841;p9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9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9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9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9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9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9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48" name="Google Shape;7848;p94"/>
          <p:cNvGrpSpPr/>
          <p:nvPr/>
        </p:nvGrpSpPr>
        <p:grpSpPr>
          <a:xfrm>
            <a:off x="1105881" y="2428621"/>
            <a:ext cx="471527" cy="471851"/>
            <a:chOff x="-35839800" y="3561025"/>
            <a:chExt cx="291450" cy="291650"/>
          </a:xfrm>
        </p:grpSpPr>
        <p:sp>
          <p:nvSpPr>
            <p:cNvPr id="7849" name="Google Shape;7849;p9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9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9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9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9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9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9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56" name="Google Shape;7856;p94"/>
          <p:cNvSpPr/>
          <p:nvPr/>
        </p:nvSpPr>
        <p:spPr>
          <a:xfrm>
            <a:off x="1103779" y="3009339"/>
            <a:ext cx="474076" cy="471527"/>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57" name="Google Shape;7857;p94"/>
          <p:cNvGrpSpPr/>
          <p:nvPr/>
        </p:nvGrpSpPr>
        <p:grpSpPr>
          <a:xfrm>
            <a:off x="4089274" y="1840729"/>
            <a:ext cx="471527" cy="471527"/>
            <a:chOff x="-34003850" y="3227275"/>
            <a:chExt cx="291450" cy="291450"/>
          </a:xfrm>
        </p:grpSpPr>
        <p:sp>
          <p:nvSpPr>
            <p:cNvPr id="7858" name="Google Shape;7858;p9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9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9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9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9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3" name="Google Shape;7863;p94"/>
          <p:cNvGrpSpPr/>
          <p:nvPr/>
        </p:nvGrpSpPr>
        <p:grpSpPr>
          <a:xfrm>
            <a:off x="4088647" y="2428318"/>
            <a:ext cx="472781" cy="472457"/>
            <a:chOff x="-34004625" y="3585850"/>
            <a:chExt cx="292225" cy="292025"/>
          </a:xfrm>
        </p:grpSpPr>
        <p:sp>
          <p:nvSpPr>
            <p:cNvPr id="7864" name="Google Shape;7864;p9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9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9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9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9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69" name="Google Shape;7869;p94"/>
          <p:cNvGrpSpPr/>
          <p:nvPr/>
        </p:nvGrpSpPr>
        <p:grpSpPr>
          <a:xfrm>
            <a:off x="4088001" y="3008586"/>
            <a:ext cx="474076" cy="472821"/>
            <a:chOff x="-34005425" y="3945575"/>
            <a:chExt cx="293025" cy="292250"/>
          </a:xfrm>
        </p:grpSpPr>
        <p:sp>
          <p:nvSpPr>
            <p:cNvPr id="7870" name="Google Shape;7870;p9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9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9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73" name="Google Shape;7873;p94"/>
          <p:cNvGrpSpPr/>
          <p:nvPr/>
        </p:nvGrpSpPr>
        <p:grpSpPr>
          <a:xfrm>
            <a:off x="2284132" y="3639487"/>
            <a:ext cx="477877" cy="474076"/>
            <a:chOff x="-32174975" y="3192625"/>
            <a:chExt cx="295375" cy="293025"/>
          </a:xfrm>
        </p:grpSpPr>
        <p:sp>
          <p:nvSpPr>
            <p:cNvPr id="7874" name="Google Shape;7874;p9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9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9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9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878" name="Google Shape;7878;p94"/>
          <p:cNvSpPr/>
          <p:nvPr/>
        </p:nvSpPr>
        <p:spPr>
          <a:xfrm>
            <a:off x="2280194" y="4267573"/>
            <a:ext cx="484268" cy="473145"/>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94"/>
          <p:cNvSpPr/>
          <p:nvPr/>
        </p:nvSpPr>
        <p:spPr>
          <a:xfrm>
            <a:off x="2286565" y="4887686"/>
            <a:ext cx="471527" cy="472781"/>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880" name="Google Shape;7880;p94"/>
          <p:cNvGrpSpPr/>
          <p:nvPr/>
        </p:nvGrpSpPr>
        <p:grpSpPr>
          <a:xfrm>
            <a:off x="5269666" y="3640761"/>
            <a:ext cx="472781" cy="471527"/>
            <a:chOff x="-30345325" y="3184750"/>
            <a:chExt cx="292225" cy="291450"/>
          </a:xfrm>
        </p:grpSpPr>
        <p:sp>
          <p:nvSpPr>
            <p:cNvPr id="7881" name="Google Shape;7881;p9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9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9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9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9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86" name="Google Shape;7886;p94"/>
          <p:cNvGrpSpPr/>
          <p:nvPr/>
        </p:nvGrpSpPr>
        <p:grpSpPr>
          <a:xfrm>
            <a:off x="1702669" y="1840729"/>
            <a:ext cx="471527" cy="471527"/>
            <a:chOff x="-35481425" y="3202075"/>
            <a:chExt cx="291450" cy="291450"/>
          </a:xfrm>
        </p:grpSpPr>
        <p:sp>
          <p:nvSpPr>
            <p:cNvPr id="7887" name="Google Shape;7887;p9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9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9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9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9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9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9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4" name="Google Shape;7894;p94"/>
          <p:cNvGrpSpPr/>
          <p:nvPr/>
        </p:nvGrpSpPr>
        <p:grpSpPr>
          <a:xfrm>
            <a:off x="1702042" y="2429430"/>
            <a:ext cx="472781" cy="470233"/>
            <a:chOff x="-35482200" y="3561225"/>
            <a:chExt cx="292225" cy="290650"/>
          </a:xfrm>
        </p:grpSpPr>
        <p:sp>
          <p:nvSpPr>
            <p:cNvPr id="7895" name="Google Shape;7895;p9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9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9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98" name="Google Shape;7898;p94"/>
          <p:cNvGrpSpPr/>
          <p:nvPr/>
        </p:nvGrpSpPr>
        <p:grpSpPr>
          <a:xfrm>
            <a:off x="1702669" y="3009254"/>
            <a:ext cx="471527" cy="471487"/>
            <a:chOff x="-35481425" y="3919600"/>
            <a:chExt cx="291450" cy="291425"/>
          </a:xfrm>
        </p:grpSpPr>
        <p:sp>
          <p:nvSpPr>
            <p:cNvPr id="7899" name="Google Shape;7899;p9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9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9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9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9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9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9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9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07" name="Google Shape;7907;p94"/>
          <p:cNvGrpSpPr/>
          <p:nvPr/>
        </p:nvGrpSpPr>
        <p:grpSpPr>
          <a:xfrm>
            <a:off x="4683515" y="1841376"/>
            <a:ext cx="476624" cy="470233"/>
            <a:chOff x="-33645475" y="3228075"/>
            <a:chExt cx="294600" cy="290650"/>
          </a:xfrm>
        </p:grpSpPr>
        <p:sp>
          <p:nvSpPr>
            <p:cNvPr id="7908" name="Google Shape;7908;p9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9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9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9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9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9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9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5" name="Google Shape;7915;p94"/>
          <p:cNvGrpSpPr/>
          <p:nvPr/>
        </p:nvGrpSpPr>
        <p:grpSpPr>
          <a:xfrm>
            <a:off x="4684808" y="2428155"/>
            <a:ext cx="474035" cy="472781"/>
            <a:chOff x="-33646250" y="3586425"/>
            <a:chExt cx="293000" cy="292225"/>
          </a:xfrm>
        </p:grpSpPr>
        <p:sp>
          <p:nvSpPr>
            <p:cNvPr id="7916" name="Google Shape;7916;p9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9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18" name="Google Shape;7918;p94"/>
          <p:cNvGrpSpPr/>
          <p:nvPr/>
        </p:nvGrpSpPr>
        <p:grpSpPr>
          <a:xfrm>
            <a:off x="4685435" y="3007959"/>
            <a:ext cx="472781" cy="474076"/>
            <a:chOff x="-33645475" y="3944800"/>
            <a:chExt cx="292225" cy="293025"/>
          </a:xfrm>
        </p:grpSpPr>
        <p:sp>
          <p:nvSpPr>
            <p:cNvPr id="7919" name="Google Shape;7919;p9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9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9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9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9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9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9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9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9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9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29" name="Google Shape;7929;p94"/>
          <p:cNvGrpSpPr/>
          <p:nvPr/>
        </p:nvGrpSpPr>
        <p:grpSpPr>
          <a:xfrm>
            <a:off x="2889728" y="3639609"/>
            <a:ext cx="470233" cy="473833"/>
            <a:chOff x="-31809525" y="3192625"/>
            <a:chExt cx="290650" cy="292875"/>
          </a:xfrm>
        </p:grpSpPr>
        <p:sp>
          <p:nvSpPr>
            <p:cNvPr id="7930" name="Google Shape;7930;p9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9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9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9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34" name="Google Shape;7934;p94"/>
          <p:cNvGrpSpPr/>
          <p:nvPr/>
        </p:nvGrpSpPr>
        <p:grpSpPr>
          <a:xfrm>
            <a:off x="2889081" y="4267011"/>
            <a:ext cx="471527" cy="474076"/>
            <a:chOff x="-31811100" y="3550975"/>
            <a:chExt cx="291450" cy="293025"/>
          </a:xfrm>
        </p:grpSpPr>
        <p:sp>
          <p:nvSpPr>
            <p:cNvPr id="7935" name="Google Shape;7935;p9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9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9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9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9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9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9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2" name="Google Shape;7942;p94"/>
          <p:cNvGrpSpPr/>
          <p:nvPr/>
        </p:nvGrpSpPr>
        <p:grpSpPr>
          <a:xfrm>
            <a:off x="2880808" y="4886083"/>
            <a:ext cx="488069" cy="475775"/>
            <a:chOff x="-31817400" y="3910025"/>
            <a:chExt cx="301675" cy="294075"/>
          </a:xfrm>
        </p:grpSpPr>
        <p:sp>
          <p:nvSpPr>
            <p:cNvPr id="7943" name="Google Shape;7943;p9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9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9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46" name="Google Shape;7946;p94"/>
          <p:cNvGrpSpPr/>
          <p:nvPr/>
        </p:nvGrpSpPr>
        <p:grpSpPr>
          <a:xfrm>
            <a:off x="5269646" y="4267658"/>
            <a:ext cx="472821" cy="472781"/>
            <a:chOff x="-30354000" y="3569100"/>
            <a:chExt cx="292250" cy="292225"/>
          </a:xfrm>
        </p:grpSpPr>
        <p:sp>
          <p:nvSpPr>
            <p:cNvPr id="7947" name="Google Shape;7947;p9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9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9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9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9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9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3" name="Google Shape;7953;p94"/>
          <p:cNvGrpSpPr/>
          <p:nvPr/>
        </p:nvGrpSpPr>
        <p:grpSpPr>
          <a:xfrm>
            <a:off x="2307750" y="1840729"/>
            <a:ext cx="456197" cy="471527"/>
            <a:chOff x="-35118325" y="3202075"/>
            <a:chExt cx="281975" cy="291450"/>
          </a:xfrm>
        </p:grpSpPr>
        <p:sp>
          <p:nvSpPr>
            <p:cNvPr id="7954" name="Google Shape;7954;p9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9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9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9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58" name="Google Shape;7958;p94"/>
          <p:cNvGrpSpPr/>
          <p:nvPr/>
        </p:nvGrpSpPr>
        <p:grpSpPr>
          <a:xfrm>
            <a:off x="2299458" y="2429066"/>
            <a:ext cx="472781" cy="470961"/>
            <a:chOff x="-35123050" y="3561225"/>
            <a:chExt cx="292225" cy="291100"/>
          </a:xfrm>
        </p:grpSpPr>
        <p:sp>
          <p:nvSpPr>
            <p:cNvPr id="7959" name="Google Shape;7959;p9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9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1" name="Google Shape;7961;p94"/>
          <p:cNvGrpSpPr/>
          <p:nvPr/>
        </p:nvGrpSpPr>
        <p:grpSpPr>
          <a:xfrm>
            <a:off x="2355537" y="3009254"/>
            <a:ext cx="360623" cy="471487"/>
            <a:chOff x="-35089175" y="3919600"/>
            <a:chExt cx="222900" cy="291425"/>
          </a:xfrm>
        </p:grpSpPr>
        <p:sp>
          <p:nvSpPr>
            <p:cNvPr id="7962" name="Google Shape;7962;p9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9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64" name="Google Shape;7964;p94"/>
          <p:cNvGrpSpPr/>
          <p:nvPr/>
        </p:nvGrpSpPr>
        <p:grpSpPr>
          <a:xfrm>
            <a:off x="5284865" y="1840405"/>
            <a:ext cx="448593" cy="472175"/>
            <a:chOff x="-33277650" y="3226875"/>
            <a:chExt cx="277275" cy="291850"/>
          </a:xfrm>
        </p:grpSpPr>
        <p:sp>
          <p:nvSpPr>
            <p:cNvPr id="7965" name="Google Shape;7965;p9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9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9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9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9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9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9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2" name="Google Shape;7972;p94"/>
          <p:cNvGrpSpPr/>
          <p:nvPr/>
        </p:nvGrpSpPr>
        <p:grpSpPr>
          <a:xfrm>
            <a:off x="5273398" y="2428783"/>
            <a:ext cx="471527" cy="471527"/>
            <a:chOff x="-33286325" y="3586425"/>
            <a:chExt cx="291450" cy="291450"/>
          </a:xfrm>
        </p:grpSpPr>
        <p:sp>
          <p:nvSpPr>
            <p:cNvPr id="7973" name="Google Shape;7973;p9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9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9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9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9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78" name="Google Shape;7978;p94"/>
          <p:cNvGrpSpPr/>
          <p:nvPr/>
        </p:nvGrpSpPr>
        <p:grpSpPr>
          <a:xfrm>
            <a:off x="5273398" y="3007959"/>
            <a:ext cx="471527" cy="474076"/>
            <a:chOff x="-33286325" y="3944800"/>
            <a:chExt cx="291450" cy="293025"/>
          </a:xfrm>
        </p:grpSpPr>
        <p:sp>
          <p:nvSpPr>
            <p:cNvPr id="7979" name="Google Shape;7979;p9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9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9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9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3" name="Google Shape;7983;p94"/>
          <p:cNvGrpSpPr/>
          <p:nvPr/>
        </p:nvGrpSpPr>
        <p:grpSpPr>
          <a:xfrm>
            <a:off x="3484594" y="3638840"/>
            <a:ext cx="471527" cy="475369"/>
            <a:chOff x="-31452725" y="3191825"/>
            <a:chExt cx="291450" cy="293825"/>
          </a:xfrm>
        </p:grpSpPr>
        <p:sp>
          <p:nvSpPr>
            <p:cNvPr id="7984" name="Google Shape;7984;p9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9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9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9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88" name="Google Shape;7988;p94"/>
          <p:cNvGrpSpPr/>
          <p:nvPr/>
        </p:nvGrpSpPr>
        <p:grpSpPr>
          <a:xfrm>
            <a:off x="3483967" y="4267659"/>
            <a:ext cx="472781" cy="472781"/>
            <a:chOff x="-31452725" y="3551775"/>
            <a:chExt cx="292225" cy="292225"/>
          </a:xfrm>
        </p:grpSpPr>
        <p:sp>
          <p:nvSpPr>
            <p:cNvPr id="7989" name="Google Shape;7989;p9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9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9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9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3" name="Google Shape;7993;p94"/>
          <p:cNvGrpSpPr/>
          <p:nvPr/>
        </p:nvGrpSpPr>
        <p:grpSpPr>
          <a:xfrm>
            <a:off x="3482045" y="4886306"/>
            <a:ext cx="476624" cy="475329"/>
            <a:chOff x="-31455100" y="3909350"/>
            <a:chExt cx="294600" cy="293800"/>
          </a:xfrm>
        </p:grpSpPr>
        <p:sp>
          <p:nvSpPr>
            <p:cNvPr id="7994" name="Google Shape;7994;p9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9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996" name="Google Shape;7996;p94"/>
          <p:cNvGrpSpPr/>
          <p:nvPr/>
        </p:nvGrpSpPr>
        <p:grpSpPr>
          <a:xfrm>
            <a:off x="5270293" y="4887579"/>
            <a:ext cx="471527" cy="472781"/>
            <a:chOff x="-30345325" y="3918800"/>
            <a:chExt cx="291450" cy="292225"/>
          </a:xfrm>
        </p:grpSpPr>
        <p:sp>
          <p:nvSpPr>
            <p:cNvPr id="7997" name="Google Shape;7997;p9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9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9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9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9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02" name="Google Shape;8002;p94"/>
          <p:cNvGrpSpPr/>
          <p:nvPr/>
        </p:nvGrpSpPr>
        <p:grpSpPr>
          <a:xfrm>
            <a:off x="2896246" y="2428783"/>
            <a:ext cx="471527" cy="471527"/>
            <a:chOff x="-34763900" y="3561225"/>
            <a:chExt cx="291450" cy="291450"/>
          </a:xfrm>
        </p:grpSpPr>
        <p:sp>
          <p:nvSpPr>
            <p:cNvPr id="8003" name="Google Shape;8003;p9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9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9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006" name="Google Shape;8006;p94"/>
          <p:cNvSpPr/>
          <p:nvPr/>
        </p:nvSpPr>
        <p:spPr>
          <a:xfrm>
            <a:off x="2895445" y="3009359"/>
            <a:ext cx="471527" cy="471487"/>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007" name="Google Shape;8007;p94"/>
          <p:cNvGrpSpPr/>
          <p:nvPr/>
        </p:nvGrpSpPr>
        <p:grpSpPr>
          <a:xfrm>
            <a:off x="1102775" y="3640132"/>
            <a:ext cx="472781" cy="472781"/>
            <a:chOff x="-32927950" y="3227275"/>
            <a:chExt cx="292225" cy="292225"/>
          </a:xfrm>
        </p:grpSpPr>
        <p:sp>
          <p:nvSpPr>
            <p:cNvPr id="8008" name="Google Shape;8008;p9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9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9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9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9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3" name="Google Shape;8013;p94"/>
          <p:cNvGrpSpPr/>
          <p:nvPr/>
        </p:nvGrpSpPr>
        <p:grpSpPr>
          <a:xfrm>
            <a:off x="1102129" y="4268285"/>
            <a:ext cx="474076" cy="471527"/>
            <a:chOff x="-32927950" y="3586425"/>
            <a:chExt cx="293025" cy="291450"/>
          </a:xfrm>
        </p:grpSpPr>
        <p:sp>
          <p:nvSpPr>
            <p:cNvPr id="8014" name="Google Shape;8014;p9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9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9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9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9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19" name="Google Shape;8019;p94"/>
          <p:cNvGrpSpPr/>
          <p:nvPr/>
        </p:nvGrpSpPr>
        <p:grpSpPr>
          <a:xfrm>
            <a:off x="1102775" y="4886931"/>
            <a:ext cx="472781" cy="474076"/>
            <a:chOff x="-32927950" y="3944800"/>
            <a:chExt cx="292225" cy="293025"/>
          </a:xfrm>
        </p:grpSpPr>
        <p:sp>
          <p:nvSpPr>
            <p:cNvPr id="8020" name="Google Shape;8020;p9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9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9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9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9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9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9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9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9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29" name="Google Shape;8029;p94"/>
          <p:cNvGrpSpPr/>
          <p:nvPr/>
        </p:nvGrpSpPr>
        <p:grpSpPr>
          <a:xfrm>
            <a:off x="4074498" y="3640599"/>
            <a:ext cx="472781" cy="471851"/>
            <a:chOff x="-31094350" y="3194000"/>
            <a:chExt cx="292225" cy="291650"/>
          </a:xfrm>
        </p:grpSpPr>
        <p:sp>
          <p:nvSpPr>
            <p:cNvPr id="8030" name="Google Shape;8030;p9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9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9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9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9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9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9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9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38" name="Google Shape;8038;p94"/>
          <p:cNvGrpSpPr/>
          <p:nvPr/>
        </p:nvGrpSpPr>
        <p:grpSpPr>
          <a:xfrm>
            <a:off x="4075125" y="4267922"/>
            <a:ext cx="471527" cy="472255"/>
            <a:chOff x="-31093575" y="3552550"/>
            <a:chExt cx="291450" cy="291900"/>
          </a:xfrm>
        </p:grpSpPr>
        <p:sp>
          <p:nvSpPr>
            <p:cNvPr id="8039" name="Google Shape;8039;p9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9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9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9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43" name="Google Shape;8043;p94"/>
          <p:cNvGrpSpPr/>
          <p:nvPr/>
        </p:nvGrpSpPr>
        <p:grpSpPr>
          <a:xfrm>
            <a:off x="2910282" y="1840729"/>
            <a:ext cx="443457" cy="471527"/>
            <a:chOff x="-34755225" y="3202075"/>
            <a:chExt cx="274100" cy="291450"/>
          </a:xfrm>
        </p:grpSpPr>
        <p:sp>
          <p:nvSpPr>
            <p:cNvPr id="8044" name="Google Shape;8044;p9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9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9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9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9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9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9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1" name="Google Shape;8051;p94"/>
          <p:cNvGrpSpPr/>
          <p:nvPr/>
        </p:nvGrpSpPr>
        <p:grpSpPr>
          <a:xfrm>
            <a:off x="4075125" y="4888226"/>
            <a:ext cx="471527" cy="471487"/>
            <a:chOff x="-31093575" y="3911725"/>
            <a:chExt cx="291450" cy="291425"/>
          </a:xfrm>
        </p:grpSpPr>
        <p:sp>
          <p:nvSpPr>
            <p:cNvPr id="8052" name="Google Shape;8052;p9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9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54" name="Google Shape;8054;p94"/>
          <p:cNvGrpSpPr/>
          <p:nvPr/>
        </p:nvGrpSpPr>
        <p:grpSpPr>
          <a:xfrm>
            <a:off x="2887698" y="5497515"/>
            <a:ext cx="475329" cy="472781"/>
            <a:chOff x="-29946000" y="3183175"/>
            <a:chExt cx="293800" cy="292225"/>
          </a:xfrm>
        </p:grpSpPr>
        <p:sp>
          <p:nvSpPr>
            <p:cNvPr id="8055" name="Google Shape;8055;p9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9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9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9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9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9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1" name="Google Shape;8061;p94"/>
          <p:cNvGrpSpPr/>
          <p:nvPr/>
        </p:nvGrpSpPr>
        <p:grpSpPr>
          <a:xfrm>
            <a:off x="3480407" y="1840386"/>
            <a:ext cx="477877" cy="472215"/>
            <a:chOff x="-34408675" y="3202075"/>
            <a:chExt cx="295375" cy="291875"/>
          </a:xfrm>
        </p:grpSpPr>
        <p:sp>
          <p:nvSpPr>
            <p:cNvPr id="8062" name="Google Shape;8062;p9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9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9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9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66" name="Google Shape;8066;p94"/>
          <p:cNvGrpSpPr/>
          <p:nvPr/>
        </p:nvGrpSpPr>
        <p:grpSpPr>
          <a:xfrm>
            <a:off x="3482955" y="2427044"/>
            <a:ext cx="472781" cy="475005"/>
            <a:chOff x="-34405525" y="3558075"/>
            <a:chExt cx="292225" cy="293600"/>
          </a:xfrm>
        </p:grpSpPr>
        <p:sp>
          <p:nvSpPr>
            <p:cNvPr id="8067" name="Google Shape;8067;p9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9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9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0" name="Google Shape;8070;p94"/>
          <p:cNvGrpSpPr/>
          <p:nvPr/>
        </p:nvGrpSpPr>
        <p:grpSpPr>
          <a:xfrm>
            <a:off x="3482307" y="3009254"/>
            <a:ext cx="474076" cy="471487"/>
            <a:chOff x="-34406325" y="3919600"/>
            <a:chExt cx="293025" cy="291425"/>
          </a:xfrm>
        </p:grpSpPr>
        <p:sp>
          <p:nvSpPr>
            <p:cNvPr id="8071" name="Google Shape;8071;p9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9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9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9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9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9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9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78" name="Google Shape;8078;p94"/>
          <p:cNvGrpSpPr/>
          <p:nvPr/>
        </p:nvGrpSpPr>
        <p:grpSpPr>
          <a:xfrm>
            <a:off x="1700838" y="3648405"/>
            <a:ext cx="471527" cy="456239"/>
            <a:chOff x="-32568800" y="3232000"/>
            <a:chExt cx="291450" cy="282000"/>
          </a:xfrm>
        </p:grpSpPr>
        <p:sp>
          <p:nvSpPr>
            <p:cNvPr id="8079" name="Google Shape;8079;p9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9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1" name="Google Shape;8081;p94"/>
          <p:cNvGrpSpPr/>
          <p:nvPr/>
        </p:nvGrpSpPr>
        <p:grpSpPr>
          <a:xfrm>
            <a:off x="1700211" y="4268285"/>
            <a:ext cx="472781" cy="471527"/>
            <a:chOff x="-32569575" y="3586425"/>
            <a:chExt cx="292225" cy="291450"/>
          </a:xfrm>
        </p:grpSpPr>
        <p:sp>
          <p:nvSpPr>
            <p:cNvPr id="8082" name="Google Shape;8082;p9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9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4" name="Google Shape;8084;p94"/>
          <p:cNvGrpSpPr/>
          <p:nvPr/>
        </p:nvGrpSpPr>
        <p:grpSpPr>
          <a:xfrm>
            <a:off x="1688097" y="4887741"/>
            <a:ext cx="497008" cy="472457"/>
            <a:chOff x="-32576675" y="3944600"/>
            <a:chExt cx="307200" cy="292025"/>
          </a:xfrm>
        </p:grpSpPr>
        <p:sp>
          <p:nvSpPr>
            <p:cNvPr id="8085" name="Google Shape;8085;p9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9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87" name="Google Shape;8087;p94"/>
          <p:cNvGrpSpPr/>
          <p:nvPr/>
        </p:nvGrpSpPr>
        <p:grpSpPr>
          <a:xfrm>
            <a:off x="4681387" y="3640134"/>
            <a:ext cx="472781" cy="472781"/>
            <a:chOff x="-30735200" y="3192625"/>
            <a:chExt cx="292225" cy="292225"/>
          </a:xfrm>
        </p:grpSpPr>
        <p:sp>
          <p:nvSpPr>
            <p:cNvPr id="8088" name="Google Shape;8088;p9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9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9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9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9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9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9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5" name="Google Shape;8095;p94"/>
          <p:cNvGrpSpPr/>
          <p:nvPr/>
        </p:nvGrpSpPr>
        <p:grpSpPr>
          <a:xfrm>
            <a:off x="4681387" y="4268710"/>
            <a:ext cx="472781" cy="470677"/>
            <a:chOff x="-30735200" y="3552550"/>
            <a:chExt cx="292225" cy="290925"/>
          </a:xfrm>
        </p:grpSpPr>
        <p:sp>
          <p:nvSpPr>
            <p:cNvPr id="8096" name="Google Shape;8096;p9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9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98" name="Google Shape;8098;p94"/>
          <p:cNvGrpSpPr/>
          <p:nvPr/>
        </p:nvGrpSpPr>
        <p:grpSpPr>
          <a:xfrm>
            <a:off x="4681387" y="4888206"/>
            <a:ext cx="472781" cy="471527"/>
            <a:chOff x="-30735200" y="3910925"/>
            <a:chExt cx="292225" cy="291450"/>
          </a:xfrm>
        </p:grpSpPr>
        <p:sp>
          <p:nvSpPr>
            <p:cNvPr id="8099" name="Google Shape;8099;p9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9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101" name="Google Shape;8101;p94"/>
          <p:cNvSpPr/>
          <p:nvPr/>
        </p:nvSpPr>
        <p:spPr>
          <a:xfrm>
            <a:off x="3485540" y="5497657"/>
            <a:ext cx="472781" cy="471527"/>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102" name="Google Shape;8102;p94"/>
          <p:cNvGrpSpPr/>
          <p:nvPr/>
        </p:nvGrpSpPr>
        <p:grpSpPr>
          <a:xfrm>
            <a:off x="6486063" y="1834411"/>
            <a:ext cx="478628" cy="478965"/>
            <a:chOff x="-57956275" y="3197925"/>
            <a:chExt cx="319000" cy="319225"/>
          </a:xfrm>
        </p:grpSpPr>
        <p:sp>
          <p:nvSpPr>
            <p:cNvPr id="8103" name="Google Shape;8103;p9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9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9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9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9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9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9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0" name="Google Shape;8110;p94"/>
          <p:cNvGrpSpPr/>
          <p:nvPr/>
        </p:nvGrpSpPr>
        <p:grpSpPr>
          <a:xfrm>
            <a:off x="6515602" y="2442979"/>
            <a:ext cx="419549" cy="478628"/>
            <a:chOff x="-57940525" y="3590375"/>
            <a:chExt cx="279625" cy="319000"/>
          </a:xfrm>
        </p:grpSpPr>
        <p:sp>
          <p:nvSpPr>
            <p:cNvPr id="8111" name="Google Shape;8111;p9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9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9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9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9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16" name="Google Shape;8116;p94"/>
          <p:cNvGrpSpPr/>
          <p:nvPr/>
        </p:nvGrpSpPr>
        <p:grpSpPr>
          <a:xfrm>
            <a:off x="6476777" y="3031474"/>
            <a:ext cx="477465" cy="478665"/>
            <a:chOff x="-57959425" y="3982600"/>
            <a:chExt cx="318225" cy="319025"/>
          </a:xfrm>
        </p:grpSpPr>
        <p:sp>
          <p:nvSpPr>
            <p:cNvPr id="8117" name="Google Shape;8117;p9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9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9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9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1" name="Google Shape;8121;p94"/>
          <p:cNvGrpSpPr/>
          <p:nvPr/>
        </p:nvGrpSpPr>
        <p:grpSpPr>
          <a:xfrm>
            <a:off x="9410332" y="1835912"/>
            <a:ext cx="476301" cy="476301"/>
            <a:chOff x="-55987225" y="3198925"/>
            <a:chExt cx="317450" cy="317450"/>
          </a:xfrm>
        </p:grpSpPr>
        <p:sp>
          <p:nvSpPr>
            <p:cNvPr id="8122" name="Google Shape;8122;p9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9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9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9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26" name="Google Shape;8126;p94"/>
          <p:cNvGrpSpPr/>
          <p:nvPr/>
        </p:nvGrpSpPr>
        <p:grpSpPr>
          <a:xfrm>
            <a:off x="9410332" y="2443954"/>
            <a:ext cx="476301" cy="476489"/>
            <a:chOff x="-55987225" y="3591025"/>
            <a:chExt cx="317450" cy="317575"/>
          </a:xfrm>
        </p:grpSpPr>
        <p:sp>
          <p:nvSpPr>
            <p:cNvPr id="8127" name="Google Shape;8127;p9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9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9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9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9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2" name="Google Shape;8132;p94"/>
          <p:cNvGrpSpPr/>
          <p:nvPr/>
        </p:nvGrpSpPr>
        <p:grpSpPr>
          <a:xfrm>
            <a:off x="9428888" y="3031474"/>
            <a:ext cx="478665" cy="478665"/>
            <a:chOff x="-55988800" y="3982600"/>
            <a:chExt cx="319025" cy="319025"/>
          </a:xfrm>
        </p:grpSpPr>
        <p:sp>
          <p:nvSpPr>
            <p:cNvPr id="8133" name="Google Shape;8133;p9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9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9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9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9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38" name="Google Shape;8138;p94"/>
          <p:cNvGrpSpPr/>
          <p:nvPr/>
        </p:nvGrpSpPr>
        <p:grpSpPr>
          <a:xfrm>
            <a:off x="7640246" y="3642083"/>
            <a:ext cx="475101" cy="478628"/>
            <a:chOff x="-54026025" y="3192625"/>
            <a:chExt cx="316650" cy="319000"/>
          </a:xfrm>
        </p:grpSpPr>
        <p:sp>
          <p:nvSpPr>
            <p:cNvPr id="8139" name="Google Shape;8139;p9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9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9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9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9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9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9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9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47" name="Google Shape;8147;p94"/>
          <p:cNvGrpSpPr/>
          <p:nvPr/>
        </p:nvGrpSpPr>
        <p:grpSpPr>
          <a:xfrm>
            <a:off x="7666840" y="4270049"/>
            <a:ext cx="421912" cy="477465"/>
            <a:chOff x="-54007925" y="3584850"/>
            <a:chExt cx="281200" cy="318225"/>
          </a:xfrm>
        </p:grpSpPr>
        <p:sp>
          <p:nvSpPr>
            <p:cNvPr id="8148" name="Google Shape;8148;p9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9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9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9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9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9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4" name="Google Shape;8154;p94"/>
          <p:cNvGrpSpPr/>
          <p:nvPr/>
        </p:nvGrpSpPr>
        <p:grpSpPr>
          <a:xfrm>
            <a:off x="7666840" y="4885895"/>
            <a:ext cx="421912" cy="478552"/>
            <a:chOff x="-54007925" y="3975575"/>
            <a:chExt cx="281200" cy="318950"/>
          </a:xfrm>
        </p:grpSpPr>
        <p:sp>
          <p:nvSpPr>
            <p:cNvPr id="8155" name="Google Shape;8155;p9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9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9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9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59" name="Google Shape;8159;p94"/>
          <p:cNvGrpSpPr/>
          <p:nvPr/>
        </p:nvGrpSpPr>
        <p:grpSpPr>
          <a:xfrm>
            <a:off x="10646661" y="3665188"/>
            <a:ext cx="366360" cy="477989"/>
            <a:chOff x="-52005775" y="3208025"/>
            <a:chExt cx="244175" cy="318575"/>
          </a:xfrm>
        </p:grpSpPr>
        <p:sp>
          <p:nvSpPr>
            <p:cNvPr id="8160" name="Google Shape;8160;p9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9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9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9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9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9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9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9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9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9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9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1" name="Google Shape;8171;p94"/>
          <p:cNvGrpSpPr/>
          <p:nvPr/>
        </p:nvGrpSpPr>
        <p:grpSpPr>
          <a:xfrm>
            <a:off x="7055284" y="1835913"/>
            <a:ext cx="477465" cy="477465"/>
            <a:chOff x="-57568775" y="3198925"/>
            <a:chExt cx="318225" cy="318225"/>
          </a:xfrm>
        </p:grpSpPr>
        <p:sp>
          <p:nvSpPr>
            <p:cNvPr id="8172" name="Google Shape;8172;p9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9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9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9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9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9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78" name="Google Shape;8178;p94"/>
          <p:cNvGrpSpPr/>
          <p:nvPr/>
        </p:nvGrpSpPr>
        <p:grpSpPr>
          <a:xfrm>
            <a:off x="7084242" y="2442980"/>
            <a:ext cx="419549" cy="477465"/>
            <a:chOff x="-57549075" y="3590375"/>
            <a:chExt cx="279625" cy="318225"/>
          </a:xfrm>
        </p:grpSpPr>
        <p:sp>
          <p:nvSpPr>
            <p:cNvPr id="8179" name="Google Shape;8179;p9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9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9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9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3" name="Google Shape;8183;p94"/>
          <p:cNvGrpSpPr/>
          <p:nvPr/>
        </p:nvGrpSpPr>
        <p:grpSpPr>
          <a:xfrm>
            <a:off x="7073838" y="3031474"/>
            <a:ext cx="479828" cy="479828"/>
            <a:chOff x="-57570350" y="3982600"/>
            <a:chExt cx="319800" cy="319800"/>
          </a:xfrm>
        </p:grpSpPr>
        <p:sp>
          <p:nvSpPr>
            <p:cNvPr id="8184" name="Google Shape;8184;p9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9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9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9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88" name="Google Shape;8188;p94"/>
          <p:cNvGrpSpPr/>
          <p:nvPr/>
        </p:nvGrpSpPr>
        <p:grpSpPr>
          <a:xfrm>
            <a:off x="10027222" y="1834712"/>
            <a:ext cx="419549" cy="478665"/>
            <a:chOff x="-55576850" y="3198125"/>
            <a:chExt cx="279625" cy="319025"/>
          </a:xfrm>
        </p:grpSpPr>
        <p:sp>
          <p:nvSpPr>
            <p:cNvPr id="8189" name="Google Shape;8189;p9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9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9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9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3" name="Google Shape;8193;p94"/>
          <p:cNvGrpSpPr/>
          <p:nvPr/>
        </p:nvGrpSpPr>
        <p:grpSpPr>
          <a:xfrm>
            <a:off x="9997083" y="2442679"/>
            <a:ext cx="479828" cy="477765"/>
            <a:chOff x="-55596550" y="3590175"/>
            <a:chExt cx="319800" cy="318425"/>
          </a:xfrm>
        </p:grpSpPr>
        <p:sp>
          <p:nvSpPr>
            <p:cNvPr id="8194" name="Google Shape;8194;p9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9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9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9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198" name="Google Shape;8198;p94"/>
          <p:cNvGrpSpPr/>
          <p:nvPr/>
        </p:nvGrpSpPr>
        <p:grpSpPr>
          <a:xfrm>
            <a:off x="10017400" y="3031135"/>
            <a:ext cx="478665" cy="479003"/>
            <a:chOff x="-55595775" y="3982375"/>
            <a:chExt cx="319025" cy="319250"/>
          </a:xfrm>
        </p:grpSpPr>
        <p:sp>
          <p:nvSpPr>
            <p:cNvPr id="8199" name="Google Shape;8199;p9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9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9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9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9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9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5" name="Google Shape;8205;p94"/>
          <p:cNvGrpSpPr/>
          <p:nvPr/>
        </p:nvGrpSpPr>
        <p:grpSpPr>
          <a:xfrm>
            <a:off x="8226977" y="3642084"/>
            <a:ext cx="478665" cy="477465"/>
            <a:chOff x="-53635375" y="3192625"/>
            <a:chExt cx="319025" cy="318225"/>
          </a:xfrm>
        </p:grpSpPr>
        <p:sp>
          <p:nvSpPr>
            <p:cNvPr id="8206" name="Google Shape;8206;p9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9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9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09" name="Google Shape;8209;p94"/>
          <p:cNvGrpSpPr/>
          <p:nvPr/>
        </p:nvGrpSpPr>
        <p:grpSpPr>
          <a:xfrm>
            <a:off x="8256535" y="4270049"/>
            <a:ext cx="419549" cy="478665"/>
            <a:chOff x="-53615675" y="3584850"/>
            <a:chExt cx="279625" cy="319025"/>
          </a:xfrm>
        </p:grpSpPr>
        <p:sp>
          <p:nvSpPr>
            <p:cNvPr id="8210" name="Google Shape;8210;p9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9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9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13" name="Google Shape;8213;p94"/>
          <p:cNvGrpSpPr/>
          <p:nvPr/>
        </p:nvGrpSpPr>
        <p:grpSpPr>
          <a:xfrm>
            <a:off x="8226995" y="4887282"/>
            <a:ext cx="478628" cy="477165"/>
            <a:chOff x="-53634575" y="3976500"/>
            <a:chExt cx="319000" cy="318025"/>
          </a:xfrm>
        </p:grpSpPr>
        <p:sp>
          <p:nvSpPr>
            <p:cNvPr id="8214" name="Google Shape;8214;p9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9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9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9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9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9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9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9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22" name="Google Shape;8222;p94"/>
          <p:cNvGrpSpPr/>
          <p:nvPr/>
        </p:nvGrpSpPr>
        <p:grpSpPr>
          <a:xfrm>
            <a:off x="10620067" y="4277887"/>
            <a:ext cx="419549" cy="477915"/>
            <a:chOff x="-52023900" y="3590075"/>
            <a:chExt cx="279625" cy="318525"/>
          </a:xfrm>
        </p:grpSpPr>
        <p:sp>
          <p:nvSpPr>
            <p:cNvPr id="8223" name="Google Shape;8223;p9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9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9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9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9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9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9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0" name="Google Shape;8230;p94"/>
          <p:cNvGrpSpPr/>
          <p:nvPr/>
        </p:nvGrpSpPr>
        <p:grpSpPr>
          <a:xfrm>
            <a:off x="7637723" y="1835913"/>
            <a:ext cx="478628" cy="478628"/>
            <a:chOff x="-57173375" y="3198925"/>
            <a:chExt cx="319000" cy="319000"/>
          </a:xfrm>
        </p:grpSpPr>
        <p:sp>
          <p:nvSpPr>
            <p:cNvPr id="8231" name="Google Shape;8231;p9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9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9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9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35" name="Google Shape;8235;p94"/>
          <p:cNvGrpSpPr/>
          <p:nvPr/>
        </p:nvGrpSpPr>
        <p:grpSpPr>
          <a:xfrm>
            <a:off x="7638904" y="2472499"/>
            <a:ext cx="476264" cy="419587"/>
            <a:chOff x="-57176525" y="3610050"/>
            <a:chExt cx="317425" cy="279650"/>
          </a:xfrm>
        </p:grpSpPr>
        <p:sp>
          <p:nvSpPr>
            <p:cNvPr id="8236" name="Google Shape;8236;p9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9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9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9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9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1" name="Google Shape;8241;p94"/>
          <p:cNvGrpSpPr/>
          <p:nvPr/>
        </p:nvGrpSpPr>
        <p:grpSpPr>
          <a:xfrm>
            <a:off x="10586178" y="1835912"/>
            <a:ext cx="477465" cy="475101"/>
            <a:chOff x="-55202750" y="3198925"/>
            <a:chExt cx="318225" cy="316650"/>
          </a:xfrm>
        </p:grpSpPr>
        <p:sp>
          <p:nvSpPr>
            <p:cNvPr id="8242" name="Google Shape;8242;p9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9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44" name="Google Shape;8244;p94"/>
          <p:cNvGrpSpPr/>
          <p:nvPr/>
        </p:nvGrpSpPr>
        <p:grpSpPr>
          <a:xfrm>
            <a:off x="10600356" y="2442980"/>
            <a:ext cx="449107" cy="477465"/>
            <a:chOff x="-55194875" y="3590375"/>
            <a:chExt cx="299325" cy="318225"/>
          </a:xfrm>
        </p:grpSpPr>
        <p:sp>
          <p:nvSpPr>
            <p:cNvPr id="8245" name="Google Shape;8245;p9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9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9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9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9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0" name="Google Shape;8250;p94"/>
          <p:cNvGrpSpPr/>
          <p:nvPr/>
        </p:nvGrpSpPr>
        <p:grpSpPr>
          <a:xfrm>
            <a:off x="10606512" y="3032673"/>
            <a:ext cx="476264" cy="476264"/>
            <a:chOff x="-55203525" y="3983400"/>
            <a:chExt cx="317425" cy="317425"/>
          </a:xfrm>
        </p:grpSpPr>
        <p:sp>
          <p:nvSpPr>
            <p:cNvPr id="8251" name="Google Shape;8251;p9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9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9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54" name="Google Shape;8254;p94"/>
          <p:cNvGrpSpPr/>
          <p:nvPr/>
        </p:nvGrpSpPr>
        <p:grpSpPr>
          <a:xfrm>
            <a:off x="8828487" y="3642083"/>
            <a:ext cx="447907" cy="478628"/>
            <a:chOff x="-53232900" y="3192625"/>
            <a:chExt cx="298525" cy="319000"/>
          </a:xfrm>
        </p:grpSpPr>
        <p:sp>
          <p:nvSpPr>
            <p:cNvPr id="8255" name="Google Shape;8255;p9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9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9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9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9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9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9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9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3" name="Google Shape;8263;p94"/>
          <p:cNvGrpSpPr/>
          <p:nvPr/>
        </p:nvGrpSpPr>
        <p:grpSpPr>
          <a:xfrm>
            <a:off x="8814308" y="4270048"/>
            <a:ext cx="476264" cy="475101"/>
            <a:chOff x="-53242350" y="3584850"/>
            <a:chExt cx="317425" cy="316650"/>
          </a:xfrm>
        </p:grpSpPr>
        <p:sp>
          <p:nvSpPr>
            <p:cNvPr id="8264" name="Google Shape;8264;p9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9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9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9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9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69" name="Google Shape;8269;p94"/>
          <p:cNvGrpSpPr/>
          <p:nvPr/>
        </p:nvGrpSpPr>
        <p:grpSpPr>
          <a:xfrm>
            <a:off x="8842666" y="4886982"/>
            <a:ext cx="419549" cy="478665"/>
            <a:chOff x="-53224225" y="3976300"/>
            <a:chExt cx="279625" cy="319025"/>
          </a:xfrm>
        </p:grpSpPr>
        <p:sp>
          <p:nvSpPr>
            <p:cNvPr id="8270" name="Google Shape;8270;p9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9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9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9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9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9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9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77" name="Google Shape;8277;p94"/>
          <p:cNvGrpSpPr/>
          <p:nvPr/>
        </p:nvGrpSpPr>
        <p:grpSpPr>
          <a:xfrm>
            <a:off x="10590529" y="4897223"/>
            <a:ext cx="478628" cy="477877"/>
            <a:chOff x="-52043575" y="3983125"/>
            <a:chExt cx="319000" cy="318500"/>
          </a:xfrm>
        </p:grpSpPr>
        <p:sp>
          <p:nvSpPr>
            <p:cNvPr id="8278" name="Google Shape;8278;p9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9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9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9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9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9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9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9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9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87" name="Google Shape;8287;p94"/>
          <p:cNvGrpSpPr/>
          <p:nvPr/>
        </p:nvGrpSpPr>
        <p:grpSpPr>
          <a:xfrm>
            <a:off x="8262448" y="1835913"/>
            <a:ext cx="419549" cy="478628"/>
            <a:chOff x="-56766175" y="3198925"/>
            <a:chExt cx="279625" cy="319000"/>
          </a:xfrm>
        </p:grpSpPr>
        <p:sp>
          <p:nvSpPr>
            <p:cNvPr id="8288" name="Google Shape;8288;p9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9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9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9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9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9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9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295" name="Google Shape;8295;p94"/>
          <p:cNvGrpSpPr/>
          <p:nvPr/>
        </p:nvGrpSpPr>
        <p:grpSpPr>
          <a:xfrm>
            <a:off x="8261267" y="2442980"/>
            <a:ext cx="421912" cy="477465"/>
            <a:chOff x="-56766175" y="3590375"/>
            <a:chExt cx="281200" cy="318225"/>
          </a:xfrm>
        </p:grpSpPr>
        <p:sp>
          <p:nvSpPr>
            <p:cNvPr id="8296" name="Google Shape;8296;p9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9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9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9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0" name="Google Shape;8300;p94"/>
          <p:cNvGrpSpPr/>
          <p:nvPr/>
        </p:nvGrpSpPr>
        <p:grpSpPr>
          <a:xfrm>
            <a:off x="8310541" y="3031474"/>
            <a:ext cx="362835" cy="477465"/>
            <a:chOff x="-56747275" y="3982600"/>
            <a:chExt cx="241825" cy="318225"/>
          </a:xfrm>
        </p:grpSpPr>
        <p:sp>
          <p:nvSpPr>
            <p:cNvPr id="8301" name="Google Shape;8301;p9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9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9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9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9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9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9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08" name="Google Shape;8308;p94"/>
          <p:cNvGrpSpPr/>
          <p:nvPr/>
        </p:nvGrpSpPr>
        <p:grpSpPr>
          <a:xfrm>
            <a:off x="6454210" y="4287790"/>
            <a:ext cx="478665" cy="457321"/>
            <a:chOff x="-54812875" y="3596675"/>
            <a:chExt cx="319025" cy="304800"/>
          </a:xfrm>
        </p:grpSpPr>
        <p:sp>
          <p:nvSpPr>
            <p:cNvPr id="8309" name="Google Shape;8309;p9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9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9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9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9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9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9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316" name="Google Shape;8316;p94"/>
          <p:cNvSpPr/>
          <p:nvPr/>
        </p:nvSpPr>
        <p:spPr>
          <a:xfrm>
            <a:off x="6687397" y="4786817"/>
            <a:ext cx="10691" cy="12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94"/>
          <p:cNvSpPr/>
          <p:nvPr/>
        </p:nvSpPr>
        <p:spPr>
          <a:xfrm>
            <a:off x="6687997" y="4787980"/>
            <a:ext cx="9491" cy="1237"/>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318" name="Google Shape;8318;p94"/>
          <p:cNvGrpSpPr/>
          <p:nvPr/>
        </p:nvGrpSpPr>
        <p:grpSpPr>
          <a:xfrm>
            <a:off x="6483768" y="4896436"/>
            <a:ext cx="419549" cy="477465"/>
            <a:chOff x="-54793175" y="3982600"/>
            <a:chExt cx="279625" cy="318225"/>
          </a:xfrm>
        </p:grpSpPr>
        <p:sp>
          <p:nvSpPr>
            <p:cNvPr id="8319" name="Google Shape;8319;p9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9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9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9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9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9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9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26" name="Google Shape;8326;p94"/>
          <p:cNvGrpSpPr/>
          <p:nvPr/>
        </p:nvGrpSpPr>
        <p:grpSpPr>
          <a:xfrm>
            <a:off x="9432379" y="3642084"/>
            <a:ext cx="419549" cy="477465"/>
            <a:chOff x="-52832000" y="3192625"/>
            <a:chExt cx="279625" cy="318225"/>
          </a:xfrm>
        </p:grpSpPr>
        <p:sp>
          <p:nvSpPr>
            <p:cNvPr id="8327" name="Google Shape;8327;p9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9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9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9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9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9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9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9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35" name="Google Shape;8335;p94"/>
          <p:cNvGrpSpPr/>
          <p:nvPr/>
        </p:nvGrpSpPr>
        <p:grpSpPr>
          <a:xfrm>
            <a:off x="7681090" y="3030572"/>
            <a:ext cx="431365" cy="478365"/>
            <a:chOff x="-57162350" y="3982000"/>
            <a:chExt cx="287500" cy="318825"/>
          </a:xfrm>
        </p:grpSpPr>
        <p:sp>
          <p:nvSpPr>
            <p:cNvPr id="8336" name="Google Shape;8336;p9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9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9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9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9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9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9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9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44" name="Google Shape;8344;p94"/>
          <p:cNvGrpSpPr/>
          <p:nvPr/>
        </p:nvGrpSpPr>
        <p:grpSpPr>
          <a:xfrm>
            <a:off x="9402841" y="4271248"/>
            <a:ext cx="478628" cy="476264"/>
            <a:chOff x="-52851675" y="3585650"/>
            <a:chExt cx="319000" cy="317425"/>
          </a:xfrm>
        </p:grpSpPr>
        <p:sp>
          <p:nvSpPr>
            <p:cNvPr id="8345" name="Google Shape;8345;p9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9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9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9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9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9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1" name="Google Shape;8351;p94"/>
          <p:cNvGrpSpPr/>
          <p:nvPr/>
        </p:nvGrpSpPr>
        <p:grpSpPr>
          <a:xfrm>
            <a:off x="9432379" y="4886982"/>
            <a:ext cx="419549" cy="478665"/>
            <a:chOff x="-52832000" y="3976300"/>
            <a:chExt cx="279625" cy="319025"/>
          </a:xfrm>
        </p:grpSpPr>
        <p:sp>
          <p:nvSpPr>
            <p:cNvPr id="8352" name="Google Shape;8352;p9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9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9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9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9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57" name="Google Shape;8357;p94"/>
          <p:cNvGrpSpPr/>
          <p:nvPr/>
        </p:nvGrpSpPr>
        <p:grpSpPr>
          <a:xfrm>
            <a:off x="8255320" y="5493180"/>
            <a:ext cx="421912" cy="477465"/>
            <a:chOff x="-51633225" y="3198925"/>
            <a:chExt cx="281200" cy="318225"/>
          </a:xfrm>
        </p:grpSpPr>
        <p:sp>
          <p:nvSpPr>
            <p:cNvPr id="8358" name="Google Shape;8358;p9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9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9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9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9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9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9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65" name="Google Shape;8365;p94"/>
          <p:cNvGrpSpPr/>
          <p:nvPr/>
        </p:nvGrpSpPr>
        <p:grpSpPr>
          <a:xfrm>
            <a:off x="8813752" y="1837075"/>
            <a:ext cx="486917" cy="476301"/>
            <a:chOff x="-56396775" y="3199700"/>
            <a:chExt cx="324525" cy="317450"/>
          </a:xfrm>
        </p:grpSpPr>
        <p:sp>
          <p:nvSpPr>
            <p:cNvPr id="8366" name="Google Shape;8366;p9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9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9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9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9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9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2" name="Google Shape;8372;p94"/>
          <p:cNvGrpSpPr/>
          <p:nvPr/>
        </p:nvGrpSpPr>
        <p:grpSpPr>
          <a:xfrm>
            <a:off x="8817878" y="2458320"/>
            <a:ext cx="478665" cy="447944"/>
            <a:chOff x="-56394425" y="3600600"/>
            <a:chExt cx="319025" cy="298550"/>
          </a:xfrm>
        </p:grpSpPr>
        <p:sp>
          <p:nvSpPr>
            <p:cNvPr id="8373" name="Google Shape;8373;p9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9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9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76" name="Google Shape;8376;p94"/>
          <p:cNvGrpSpPr/>
          <p:nvPr/>
        </p:nvGrpSpPr>
        <p:grpSpPr>
          <a:xfrm>
            <a:off x="8858900" y="3032673"/>
            <a:ext cx="436091" cy="476264"/>
            <a:chOff x="-56379450" y="3983400"/>
            <a:chExt cx="290650" cy="317425"/>
          </a:xfrm>
        </p:grpSpPr>
        <p:sp>
          <p:nvSpPr>
            <p:cNvPr id="8377" name="Google Shape;8377;p9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9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9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9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9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9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94"/>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94"/>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85" name="Google Shape;8385;p94"/>
          <p:cNvGrpSpPr/>
          <p:nvPr/>
        </p:nvGrpSpPr>
        <p:grpSpPr>
          <a:xfrm>
            <a:off x="7077172" y="3651535"/>
            <a:ext cx="421912" cy="478628"/>
            <a:chOff x="-54401725" y="3198925"/>
            <a:chExt cx="281200" cy="319000"/>
          </a:xfrm>
        </p:grpSpPr>
        <p:sp>
          <p:nvSpPr>
            <p:cNvPr id="8386" name="Google Shape;8386;p9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9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9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9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9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9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9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9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9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9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9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397" name="Google Shape;8397;p94"/>
          <p:cNvGrpSpPr/>
          <p:nvPr/>
        </p:nvGrpSpPr>
        <p:grpSpPr>
          <a:xfrm>
            <a:off x="7078355" y="4278338"/>
            <a:ext cx="419549" cy="477465"/>
            <a:chOff x="-54401725" y="3590375"/>
            <a:chExt cx="279625" cy="318225"/>
          </a:xfrm>
        </p:grpSpPr>
        <p:sp>
          <p:nvSpPr>
            <p:cNvPr id="8398" name="Google Shape;8398;p9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9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9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9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9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9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04" name="Google Shape;8404;p94"/>
          <p:cNvGrpSpPr/>
          <p:nvPr/>
        </p:nvGrpSpPr>
        <p:grpSpPr>
          <a:xfrm>
            <a:off x="7075410" y="4896436"/>
            <a:ext cx="425439" cy="477465"/>
            <a:chOff x="-54403300" y="3982600"/>
            <a:chExt cx="283550" cy="318225"/>
          </a:xfrm>
        </p:grpSpPr>
        <p:sp>
          <p:nvSpPr>
            <p:cNvPr id="8405" name="Google Shape;8405;p9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9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9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9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9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0" name="Google Shape;8410;p94"/>
          <p:cNvGrpSpPr/>
          <p:nvPr/>
        </p:nvGrpSpPr>
        <p:grpSpPr>
          <a:xfrm>
            <a:off x="9991935" y="3644746"/>
            <a:ext cx="475064" cy="475964"/>
            <a:chOff x="-52458650" y="3194400"/>
            <a:chExt cx="316625" cy="317225"/>
          </a:xfrm>
        </p:grpSpPr>
        <p:sp>
          <p:nvSpPr>
            <p:cNvPr id="8411" name="Google Shape;8411;p9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9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9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9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9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9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9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9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19" name="Google Shape;8419;p94"/>
          <p:cNvGrpSpPr/>
          <p:nvPr/>
        </p:nvGrpSpPr>
        <p:grpSpPr>
          <a:xfrm>
            <a:off x="6483768" y="3651535"/>
            <a:ext cx="419549" cy="478628"/>
            <a:chOff x="-54793175" y="3198925"/>
            <a:chExt cx="279625" cy="319000"/>
          </a:xfrm>
        </p:grpSpPr>
        <p:sp>
          <p:nvSpPr>
            <p:cNvPr id="8420" name="Google Shape;8420;p9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9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9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9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9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9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9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27" name="Google Shape;8427;p94"/>
          <p:cNvGrpSpPr/>
          <p:nvPr/>
        </p:nvGrpSpPr>
        <p:grpSpPr>
          <a:xfrm>
            <a:off x="10004333" y="4270049"/>
            <a:ext cx="450271" cy="477127"/>
            <a:chOff x="-52450000" y="3584850"/>
            <a:chExt cx="300100" cy="318000"/>
          </a:xfrm>
        </p:grpSpPr>
        <p:sp>
          <p:nvSpPr>
            <p:cNvPr id="8428" name="Google Shape;8428;p9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9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9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9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9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9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9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35" name="Google Shape;8435;p94"/>
          <p:cNvGrpSpPr/>
          <p:nvPr/>
        </p:nvGrpSpPr>
        <p:grpSpPr>
          <a:xfrm>
            <a:off x="10019692" y="4889346"/>
            <a:ext cx="419549" cy="476301"/>
            <a:chOff x="-52440550" y="3977875"/>
            <a:chExt cx="279625" cy="317450"/>
          </a:xfrm>
        </p:grpSpPr>
        <p:sp>
          <p:nvSpPr>
            <p:cNvPr id="8436" name="Google Shape;8436;p9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9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9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9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9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9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9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9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44" name="Google Shape;8444;p94"/>
          <p:cNvGrpSpPr/>
          <p:nvPr/>
        </p:nvGrpSpPr>
        <p:grpSpPr>
          <a:xfrm>
            <a:off x="8835604" y="5497621"/>
            <a:ext cx="419549" cy="478665"/>
            <a:chOff x="-51623775" y="3584850"/>
            <a:chExt cx="279625" cy="319025"/>
          </a:xfrm>
        </p:grpSpPr>
        <p:sp>
          <p:nvSpPr>
            <p:cNvPr id="8445" name="Google Shape;8445;p9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9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9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9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9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9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9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9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9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454" name="Google Shape;8454;p94"/>
          <p:cNvSpPr txBox="1"/>
          <p:nvPr/>
        </p:nvSpPr>
        <p:spPr>
          <a:xfrm>
            <a:off x="1102117"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Help &amp; Support Icons</a:t>
            </a:r>
            <a:endParaRPr sz="3200" kern="0">
              <a:solidFill>
                <a:srgbClr val="FFFFFF"/>
              </a:solidFill>
              <a:latin typeface="Arial"/>
              <a:cs typeface="Arial"/>
              <a:sym typeface="Arial"/>
            </a:endParaRPr>
          </a:p>
        </p:txBody>
      </p:sp>
      <p:sp>
        <p:nvSpPr>
          <p:cNvPr id="8455" name="Google Shape;8455;p94"/>
          <p:cNvSpPr txBox="1"/>
          <p:nvPr/>
        </p:nvSpPr>
        <p:spPr>
          <a:xfrm>
            <a:off x="6447084" y="681351"/>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Avatar Icons</a:t>
            </a:r>
            <a:endParaRPr sz="3200" kern="0">
              <a:solidFill>
                <a:srgbClr val="FFFFFF"/>
              </a:solidFill>
              <a:latin typeface="Arial"/>
              <a:cs typeface="Arial"/>
              <a:sym typeface="Arial"/>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59"/>
        <p:cNvGrpSpPr/>
        <p:nvPr/>
      </p:nvGrpSpPr>
      <p:grpSpPr>
        <a:xfrm>
          <a:off x="0" y="0"/>
          <a:ext cx="0" cy="0"/>
          <a:chOff x="0" y="0"/>
          <a:chExt cx="0" cy="0"/>
        </a:xfrm>
      </p:grpSpPr>
      <p:grpSp>
        <p:nvGrpSpPr>
          <p:cNvPr id="8460" name="Google Shape;8460;p95"/>
          <p:cNvGrpSpPr/>
          <p:nvPr/>
        </p:nvGrpSpPr>
        <p:grpSpPr>
          <a:xfrm>
            <a:off x="1155701" y="1849132"/>
            <a:ext cx="368004" cy="476400"/>
            <a:chOff x="-50469125" y="3183175"/>
            <a:chExt cx="233150" cy="301825"/>
          </a:xfrm>
        </p:grpSpPr>
        <p:sp>
          <p:nvSpPr>
            <p:cNvPr id="8461" name="Google Shape;8461;p9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9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9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4" name="Google Shape;8464;p95"/>
          <p:cNvGrpSpPr/>
          <p:nvPr/>
        </p:nvGrpSpPr>
        <p:grpSpPr>
          <a:xfrm>
            <a:off x="1102233" y="2429668"/>
            <a:ext cx="474940" cy="473717"/>
            <a:chOff x="-50504575" y="3550975"/>
            <a:chExt cx="300900" cy="300125"/>
          </a:xfrm>
        </p:grpSpPr>
        <p:sp>
          <p:nvSpPr>
            <p:cNvPr id="8465" name="Google Shape;8465;p9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9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9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9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69" name="Google Shape;8469;p95"/>
          <p:cNvGrpSpPr/>
          <p:nvPr/>
        </p:nvGrpSpPr>
        <p:grpSpPr>
          <a:xfrm>
            <a:off x="1102233" y="3013991"/>
            <a:ext cx="474940" cy="472455"/>
            <a:chOff x="-50503000" y="3921175"/>
            <a:chExt cx="300900" cy="299325"/>
          </a:xfrm>
        </p:grpSpPr>
        <p:sp>
          <p:nvSpPr>
            <p:cNvPr id="8470" name="Google Shape;8470;p9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9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9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9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9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5" name="Google Shape;8475;p95"/>
          <p:cNvGrpSpPr/>
          <p:nvPr/>
        </p:nvGrpSpPr>
        <p:grpSpPr>
          <a:xfrm>
            <a:off x="4040970" y="1875215"/>
            <a:ext cx="473677" cy="474940"/>
            <a:chOff x="-48630025" y="3199700"/>
            <a:chExt cx="300100" cy="300900"/>
          </a:xfrm>
        </p:grpSpPr>
        <p:sp>
          <p:nvSpPr>
            <p:cNvPr id="8476" name="Google Shape;8476;p9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9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9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79" name="Google Shape;8479;p95"/>
          <p:cNvGrpSpPr/>
          <p:nvPr/>
        </p:nvGrpSpPr>
        <p:grpSpPr>
          <a:xfrm>
            <a:off x="4040970" y="2458276"/>
            <a:ext cx="473677" cy="473677"/>
            <a:chOff x="-48630025" y="3569100"/>
            <a:chExt cx="300100" cy="300100"/>
          </a:xfrm>
        </p:grpSpPr>
        <p:sp>
          <p:nvSpPr>
            <p:cNvPr id="8480" name="Google Shape;8480;p9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9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9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9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9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9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9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9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9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9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0" name="Google Shape;8490;p95"/>
          <p:cNvGrpSpPr/>
          <p:nvPr/>
        </p:nvGrpSpPr>
        <p:grpSpPr>
          <a:xfrm>
            <a:off x="4041602" y="3041337"/>
            <a:ext cx="472415" cy="471192"/>
            <a:chOff x="-48629225" y="3938500"/>
            <a:chExt cx="299300" cy="298525"/>
          </a:xfrm>
        </p:grpSpPr>
        <p:sp>
          <p:nvSpPr>
            <p:cNvPr id="8491" name="Google Shape;8491;p9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9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9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9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95" name="Google Shape;8495;p95"/>
          <p:cNvGrpSpPr/>
          <p:nvPr/>
        </p:nvGrpSpPr>
        <p:grpSpPr>
          <a:xfrm>
            <a:off x="2355472" y="3669793"/>
            <a:ext cx="415277" cy="472455"/>
            <a:chOff x="-46762575" y="3200500"/>
            <a:chExt cx="263100" cy="299325"/>
          </a:xfrm>
        </p:grpSpPr>
        <p:sp>
          <p:nvSpPr>
            <p:cNvPr id="8496" name="Google Shape;8496;p9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9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9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9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9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1" name="Google Shape;8501;p95"/>
          <p:cNvGrpSpPr/>
          <p:nvPr/>
        </p:nvGrpSpPr>
        <p:grpSpPr>
          <a:xfrm>
            <a:off x="2326252" y="4281422"/>
            <a:ext cx="473717" cy="416500"/>
            <a:chOff x="-46779900" y="3588000"/>
            <a:chExt cx="300125" cy="263875"/>
          </a:xfrm>
        </p:grpSpPr>
        <p:sp>
          <p:nvSpPr>
            <p:cNvPr id="8502" name="Google Shape;8502;p9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9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9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9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6" name="Google Shape;8506;p95"/>
          <p:cNvGrpSpPr/>
          <p:nvPr/>
        </p:nvGrpSpPr>
        <p:grpSpPr>
          <a:xfrm>
            <a:off x="2326883" y="4834651"/>
            <a:ext cx="472455" cy="471192"/>
            <a:chOff x="-46779100" y="3938500"/>
            <a:chExt cx="299325" cy="298525"/>
          </a:xfrm>
        </p:grpSpPr>
        <p:sp>
          <p:nvSpPr>
            <p:cNvPr id="8507" name="Google Shape;8507;p9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9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09" name="Google Shape;8509;p95"/>
          <p:cNvGrpSpPr/>
          <p:nvPr/>
        </p:nvGrpSpPr>
        <p:grpSpPr>
          <a:xfrm>
            <a:off x="5270534" y="3678474"/>
            <a:ext cx="473677" cy="473717"/>
            <a:chOff x="-44924250" y="3206000"/>
            <a:chExt cx="300100" cy="300125"/>
          </a:xfrm>
        </p:grpSpPr>
        <p:sp>
          <p:nvSpPr>
            <p:cNvPr id="8510" name="Google Shape;8510;p9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9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9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9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9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15" name="Google Shape;8515;p95"/>
          <p:cNvGrpSpPr/>
          <p:nvPr/>
        </p:nvGrpSpPr>
        <p:grpSpPr>
          <a:xfrm>
            <a:off x="1689848" y="1849132"/>
            <a:ext cx="473677" cy="473677"/>
            <a:chOff x="-50134375" y="3183175"/>
            <a:chExt cx="300100" cy="300100"/>
          </a:xfrm>
        </p:grpSpPr>
        <p:sp>
          <p:nvSpPr>
            <p:cNvPr id="8516" name="Google Shape;8516;p9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9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9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9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9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9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9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9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9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9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6" name="Google Shape;8526;p95"/>
          <p:cNvGrpSpPr/>
          <p:nvPr/>
        </p:nvGrpSpPr>
        <p:grpSpPr>
          <a:xfrm>
            <a:off x="1689848" y="2429668"/>
            <a:ext cx="473677" cy="473717"/>
            <a:chOff x="-50134375" y="3550975"/>
            <a:chExt cx="300100" cy="300125"/>
          </a:xfrm>
        </p:grpSpPr>
        <p:sp>
          <p:nvSpPr>
            <p:cNvPr id="8527" name="Google Shape;8527;p9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9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29" name="Google Shape;8529;p95"/>
          <p:cNvGrpSpPr/>
          <p:nvPr/>
        </p:nvGrpSpPr>
        <p:grpSpPr>
          <a:xfrm>
            <a:off x="1689848" y="3013045"/>
            <a:ext cx="473677" cy="473401"/>
            <a:chOff x="-50134375" y="3920575"/>
            <a:chExt cx="300100" cy="299925"/>
          </a:xfrm>
        </p:grpSpPr>
        <p:sp>
          <p:nvSpPr>
            <p:cNvPr id="8530" name="Google Shape;8530;p9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9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9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33" name="Google Shape;8533;p95"/>
          <p:cNvGrpSpPr/>
          <p:nvPr/>
        </p:nvGrpSpPr>
        <p:grpSpPr>
          <a:xfrm>
            <a:off x="4637481" y="1876478"/>
            <a:ext cx="476164" cy="473677"/>
            <a:chOff x="-48262200" y="3200500"/>
            <a:chExt cx="301675" cy="300100"/>
          </a:xfrm>
        </p:grpSpPr>
        <p:sp>
          <p:nvSpPr>
            <p:cNvPr id="8534" name="Google Shape;8534;p9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9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9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9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9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9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9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9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9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3" name="Google Shape;8543;p95"/>
          <p:cNvGrpSpPr/>
          <p:nvPr/>
        </p:nvGrpSpPr>
        <p:grpSpPr>
          <a:xfrm>
            <a:off x="4676645" y="2459263"/>
            <a:ext cx="397836" cy="472692"/>
            <a:chOff x="-48233050" y="3569725"/>
            <a:chExt cx="252050" cy="299475"/>
          </a:xfrm>
        </p:grpSpPr>
        <p:sp>
          <p:nvSpPr>
            <p:cNvPr id="8544" name="Google Shape;8544;p9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9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9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47" name="Google Shape;8547;p95"/>
          <p:cNvGrpSpPr/>
          <p:nvPr/>
        </p:nvGrpSpPr>
        <p:grpSpPr>
          <a:xfrm>
            <a:off x="4708331" y="3037588"/>
            <a:ext cx="334463" cy="477427"/>
            <a:chOff x="-48216525" y="3936125"/>
            <a:chExt cx="211900" cy="302475"/>
          </a:xfrm>
        </p:grpSpPr>
        <p:sp>
          <p:nvSpPr>
            <p:cNvPr id="8548" name="Google Shape;8548;p9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9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9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9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2" name="Google Shape;8552;p95"/>
          <p:cNvGrpSpPr/>
          <p:nvPr/>
        </p:nvGrpSpPr>
        <p:grpSpPr>
          <a:xfrm>
            <a:off x="2915955" y="3671015"/>
            <a:ext cx="473677" cy="473717"/>
            <a:chOff x="-46410500" y="3201275"/>
            <a:chExt cx="300100" cy="300125"/>
          </a:xfrm>
        </p:grpSpPr>
        <p:sp>
          <p:nvSpPr>
            <p:cNvPr id="8553" name="Google Shape;8553;p9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9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9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9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9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58" name="Google Shape;8558;p95"/>
          <p:cNvGrpSpPr/>
          <p:nvPr/>
        </p:nvGrpSpPr>
        <p:grpSpPr>
          <a:xfrm>
            <a:off x="2915955" y="4251590"/>
            <a:ext cx="473677" cy="474940"/>
            <a:chOff x="-46409700" y="3569100"/>
            <a:chExt cx="300100" cy="300900"/>
          </a:xfrm>
        </p:grpSpPr>
        <p:sp>
          <p:nvSpPr>
            <p:cNvPr id="8559" name="Google Shape;8559;p9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9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9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9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9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4" name="Google Shape;8564;p95"/>
          <p:cNvGrpSpPr/>
          <p:nvPr/>
        </p:nvGrpSpPr>
        <p:grpSpPr>
          <a:xfrm>
            <a:off x="2899797" y="4832165"/>
            <a:ext cx="505996" cy="477427"/>
            <a:chOff x="-46422300" y="3936925"/>
            <a:chExt cx="320575" cy="302475"/>
          </a:xfrm>
        </p:grpSpPr>
        <p:sp>
          <p:nvSpPr>
            <p:cNvPr id="8565" name="Google Shape;8565;p9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9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67" name="Google Shape;8567;p95"/>
          <p:cNvGrpSpPr/>
          <p:nvPr/>
        </p:nvGrpSpPr>
        <p:grpSpPr>
          <a:xfrm>
            <a:off x="5269902" y="4237936"/>
            <a:ext cx="474940" cy="473677"/>
            <a:chOff x="-44914800" y="3560450"/>
            <a:chExt cx="300900" cy="300100"/>
          </a:xfrm>
        </p:grpSpPr>
        <p:sp>
          <p:nvSpPr>
            <p:cNvPr id="8568" name="Google Shape;8568;p9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9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9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9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9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73" name="Google Shape;8573;p95"/>
          <p:cNvGrpSpPr/>
          <p:nvPr/>
        </p:nvGrpSpPr>
        <p:grpSpPr>
          <a:xfrm>
            <a:off x="2276638" y="1849448"/>
            <a:ext cx="472415" cy="472139"/>
            <a:chOff x="-49764975" y="3183375"/>
            <a:chExt cx="299300" cy="299125"/>
          </a:xfrm>
        </p:grpSpPr>
        <p:sp>
          <p:nvSpPr>
            <p:cNvPr id="8574" name="Google Shape;8574;p9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9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9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9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9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9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9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9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9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83" name="Google Shape;8583;p95"/>
          <p:cNvGrpSpPr/>
          <p:nvPr/>
        </p:nvGrpSpPr>
        <p:grpSpPr>
          <a:xfrm>
            <a:off x="2276638" y="2430064"/>
            <a:ext cx="472415" cy="474545"/>
            <a:chOff x="-49764975" y="3551225"/>
            <a:chExt cx="299300" cy="300650"/>
          </a:xfrm>
        </p:grpSpPr>
        <p:sp>
          <p:nvSpPr>
            <p:cNvPr id="8584" name="Google Shape;8584;p9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9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9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9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9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9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9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9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9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9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9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95" name="Google Shape;8595;p95"/>
          <p:cNvGrpSpPr/>
          <p:nvPr/>
        </p:nvGrpSpPr>
        <p:grpSpPr>
          <a:xfrm>
            <a:off x="2273521" y="3012414"/>
            <a:ext cx="478649" cy="474033"/>
            <a:chOff x="-49766550" y="3920175"/>
            <a:chExt cx="303250" cy="300325"/>
          </a:xfrm>
        </p:grpSpPr>
        <p:sp>
          <p:nvSpPr>
            <p:cNvPr id="8596" name="Google Shape;8596;p9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9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9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9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0" name="Google Shape;8600;p95"/>
          <p:cNvGrpSpPr/>
          <p:nvPr/>
        </p:nvGrpSpPr>
        <p:grpSpPr>
          <a:xfrm>
            <a:off x="5227562" y="1876478"/>
            <a:ext cx="476164" cy="472455"/>
            <a:chOff x="-47892800" y="3200500"/>
            <a:chExt cx="301675" cy="299325"/>
          </a:xfrm>
        </p:grpSpPr>
        <p:sp>
          <p:nvSpPr>
            <p:cNvPr id="8601" name="Google Shape;8601;p9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9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9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9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9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9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07" name="Google Shape;8607;p95"/>
          <p:cNvGrpSpPr/>
          <p:nvPr/>
        </p:nvGrpSpPr>
        <p:grpSpPr>
          <a:xfrm>
            <a:off x="5312717" y="2458276"/>
            <a:ext cx="305855" cy="473677"/>
            <a:chOff x="-47839250" y="3569100"/>
            <a:chExt cx="193775" cy="300100"/>
          </a:xfrm>
        </p:grpSpPr>
        <p:sp>
          <p:nvSpPr>
            <p:cNvPr id="8608" name="Google Shape;8608;p9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9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9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9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9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9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14" name="Google Shape;8614;p95"/>
          <p:cNvGrpSpPr/>
          <p:nvPr/>
        </p:nvGrpSpPr>
        <p:grpSpPr>
          <a:xfrm>
            <a:off x="5228804" y="3040075"/>
            <a:ext cx="473677" cy="474940"/>
            <a:chOff x="-47892800" y="3937700"/>
            <a:chExt cx="300100" cy="300900"/>
          </a:xfrm>
        </p:grpSpPr>
        <p:sp>
          <p:nvSpPr>
            <p:cNvPr id="8615" name="Google Shape;8615;p9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9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9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9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9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9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9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9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23" name="Google Shape;8623;p95"/>
          <p:cNvGrpSpPr/>
          <p:nvPr/>
        </p:nvGrpSpPr>
        <p:grpSpPr>
          <a:xfrm>
            <a:off x="3502531" y="3698360"/>
            <a:ext cx="473677" cy="415277"/>
            <a:chOff x="-46042675" y="3218600"/>
            <a:chExt cx="300100" cy="263100"/>
          </a:xfrm>
        </p:grpSpPr>
        <p:sp>
          <p:nvSpPr>
            <p:cNvPr id="8624" name="Google Shape;8624;p9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9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9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9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9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9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0" name="Google Shape;8630;p95"/>
          <p:cNvGrpSpPr/>
          <p:nvPr/>
        </p:nvGrpSpPr>
        <p:grpSpPr>
          <a:xfrm>
            <a:off x="3502531" y="4250959"/>
            <a:ext cx="473677" cy="430824"/>
            <a:chOff x="-46042675" y="3568700"/>
            <a:chExt cx="300100" cy="272950"/>
          </a:xfrm>
        </p:grpSpPr>
        <p:sp>
          <p:nvSpPr>
            <p:cNvPr id="8631" name="Google Shape;8631;p9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9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9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9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35" name="Google Shape;8635;p95"/>
          <p:cNvGrpSpPr/>
          <p:nvPr/>
        </p:nvGrpSpPr>
        <p:grpSpPr>
          <a:xfrm>
            <a:off x="3558466" y="4833586"/>
            <a:ext cx="361809" cy="474743"/>
            <a:chOff x="-46007225" y="3937825"/>
            <a:chExt cx="229225" cy="300775"/>
          </a:xfrm>
        </p:grpSpPr>
        <p:sp>
          <p:nvSpPr>
            <p:cNvPr id="8636" name="Google Shape;8636;p9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9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9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9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9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9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9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9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9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9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46" name="Google Shape;8646;p95"/>
          <p:cNvGrpSpPr/>
          <p:nvPr/>
        </p:nvGrpSpPr>
        <p:grpSpPr>
          <a:xfrm>
            <a:off x="5299122" y="4820367"/>
            <a:ext cx="416500" cy="476795"/>
            <a:chOff x="-44895900" y="3929450"/>
            <a:chExt cx="263875" cy="302075"/>
          </a:xfrm>
        </p:grpSpPr>
        <p:sp>
          <p:nvSpPr>
            <p:cNvPr id="8647" name="Google Shape;8647;p9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9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9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9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9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9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53" name="Google Shape;8653;p95"/>
          <p:cNvGrpSpPr/>
          <p:nvPr/>
        </p:nvGrpSpPr>
        <p:grpSpPr>
          <a:xfrm>
            <a:off x="2864214" y="1864049"/>
            <a:ext cx="474940" cy="443847"/>
            <a:chOff x="-49397175" y="3192625"/>
            <a:chExt cx="300900" cy="281200"/>
          </a:xfrm>
        </p:grpSpPr>
        <p:sp>
          <p:nvSpPr>
            <p:cNvPr id="8654" name="Google Shape;8654;p9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9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9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9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9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9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9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61" name="Google Shape;8661;p95"/>
          <p:cNvGrpSpPr/>
          <p:nvPr/>
        </p:nvGrpSpPr>
        <p:grpSpPr>
          <a:xfrm>
            <a:off x="2899018" y="2429669"/>
            <a:ext cx="405333" cy="474940"/>
            <a:chOff x="-49375900" y="3550975"/>
            <a:chExt cx="256800" cy="300900"/>
          </a:xfrm>
        </p:grpSpPr>
        <p:sp>
          <p:nvSpPr>
            <p:cNvPr id="8662" name="Google Shape;8662;p9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9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9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9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9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9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9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9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9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9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9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3" name="Google Shape;8673;p95"/>
          <p:cNvGrpSpPr/>
          <p:nvPr/>
        </p:nvGrpSpPr>
        <p:grpSpPr>
          <a:xfrm>
            <a:off x="2892822" y="3012729"/>
            <a:ext cx="417724" cy="474940"/>
            <a:chOff x="-49378250" y="3920375"/>
            <a:chExt cx="264650" cy="300900"/>
          </a:xfrm>
        </p:grpSpPr>
        <p:sp>
          <p:nvSpPr>
            <p:cNvPr id="8674" name="Google Shape;8674;p9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75;p9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6" name="Google Shape;8676;p9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7" name="Google Shape;8677;p9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78;p9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9" name="Google Shape;8679;p9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0" name="Google Shape;8680;p9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81" name="Google Shape;8681;p95"/>
          <p:cNvGrpSpPr/>
          <p:nvPr/>
        </p:nvGrpSpPr>
        <p:grpSpPr>
          <a:xfrm>
            <a:off x="1184806" y="3669793"/>
            <a:ext cx="416500" cy="476164"/>
            <a:chOff x="-47505300" y="3200500"/>
            <a:chExt cx="263875" cy="301675"/>
          </a:xfrm>
        </p:grpSpPr>
        <p:sp>
          <p:nvSpPr>
            <p:cNvPr id="8682" name="Google Shape;8682;p9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3" name="Google Shape;8683;p9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4" name="Google Shape;8684;p9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5" name="Google Shape;8685;p9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6" name="Google Shape;8686;p9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7" name="Google Shape;8687;p9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8" name="Google Shape;8688;p9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9" name="Google Shape;8689;p9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0" name="Google Shape;8690;p9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1" name="Google Shape;8691;p9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2" name="Google Shape;8692;p9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3" name="Google Shape;8693;p9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4" name="Google Shape;8694;p9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95" name="Google Shape;8695;p95"/>
          <p:cNvGrpSpPr/>
          <p:nvPr/>
        </p:nvGrpSpPr>
        <p:grpSpPr>
          <a:xfrm>
            <a:off x="1155606" y="4251590"/>
            <a:ext cx="474901" cy="473401"/>
            <a:chOff x="-47524975" y="3569100"/>
            <a:chExt cx="300875" cy="299925"/>
          </a:xfrm>
        </p:grpSpPr>
        <p:sp>
          <p:nvSpPr>
            <p:cNvPr id="8696" name="Google Shape;8696;p9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9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9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9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9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1" name="Google Shape;8701;p95"/>
          <p:cNvGrpSpPr/>
          <p:nvPr/>
        </p:nvGrpSpPr>
        <p:grpSpPr>
          <a:xfrm>
            <a:off x="1156216" y="4890605"/>
            <a:ext cx="473677" cy="360547"/>
            <a:chOff x="-47523400" y="3973950"/>
            <a:chExt cx="300100" cy="228425"/>
          </a:xfrm>
        </p:grpSpPr>
        <p:sp>
          <p:nvSpPr>
            <p:cNvPr id="8702" name="Google Shape;8702;p9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9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9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9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9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07" name="Google Shape;8707;p95"/>
          <p:cNvGrpSpPr/>
          <p:nvPr/>
        </p:nvGrpSpPr>
        <p:grpSpPr>
          <a:xfrm>
            <a:off x="4096378" y="3667937"/>
            <a:ext cx="472455" cy="476795"/>
            <a:chOff x="-45673275" y="3199325"/>
            <a:chExt cx="299325" cy="302075"/>
          </a:xfrm>
        </p:grpSpPr>
        <p:sp>
          <p:nvSpPr>
            <p:cNvPr id="8708" name="Google Shape;8708;p9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9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9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1" name="Google Shape;8711;p95"/>
          <p:cNvGrpSpPr/>
          <p:nvPr/>
        </p:nvGrpSpPr>
        <p:grpSpPr>
          <a:xfrm>
            <a:off x="4095135" y="4278936"/>
            <a:ext cx="474940" cy="418987"/>
            <a:chOff x="-45674075" y="3586425"/>
            <a:chExt cx="300900" cy="265450"/>
          </a:xfrm>
        </p:grpSpPr>
        <p:sp>
          <p:nvSpPr>
            <p:cNvPr id="8712" name="Google Shape;8712;p9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9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14" name="Google Shape;8714;p95"/>
          <p:cNvGrpSpPr/>
          <p:nvPr/>
        </p:nvGrpSpPr>
        <p:grpSpPr>
          <a:xfrm>
            <a:off x="4096378" y="4833389"/>
            <a:ext cx="472455" cy="474940"/>
            <a:chOff x="-45673275" y="3937700"/>
            <a:chExt cx="299325" cy="300900"/>
          </a:xfrm>
        </p:grpSpPr>
        <p:sp>
          <p:nvSpPr>
            <p:cNvPr id="8715" name="Google Shape;8715;p9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9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9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9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9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9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1" name="Google Shape;8721;p95"/>
          <p:cNvGrpSpPr/>
          <p:nvPr/>
        </p:nvGrpSpPr>
        <p:grpSpPr>
          <a:xfrm>
            <a:off x="2915266" y="5490434"/>
            <a:ext cx="474940" cy="474940"/>
            <a:chOff x="-44512325" y="3176075"/>
            <a:chExt cx="300900" cy="300900"/>
          </a:xfrm>
        </p:grpSpPr>
        <p:sp>
          <p:nvSpPr>
            <p:cNvPr id="8722" name="Google Shape;8722;p9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9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9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25" name="Google Shape;8725;p95"/>
          <p:cNvGrpSpPr/>
          <p:nvPr/>
        </p:nvGrpSpPr>
        <p:grpSpPr>
          <a:xfrm>
            <a:off x="3453053" y="1849133"/>
            <a:ext cx="472455" cy="472455"/>
            <a:chOff x="-49027775" y="3183175"/>
            <a:chExt cx="299325" cy="299325"/>
          </a:xfrm>
        </p:grpSpPr>
        <p:sp>
          <p:nvSpPr>
            <p:cNvPr id="8726" name="Google Shape;8726;p9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9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9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9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30" name="Google Shape;8730;p95"/>
          <p:cNvGrpSpPr/>
          <p:nvPr/>
        </p:nvGrpSpPr>
        <p:grpSpPr>
          <a:xfrm>
            <a:off x="3452440" y="2429668"/>
            <a:ext cx="473677" cy="476203"/>
            <a:chOff x="-49027775" y="3550975"/>
            <a:chExt cx="300100" cy="301700"/>
          </a:xfrm>
        </p:grpSpPr>
        <p:sp>
          <p:nvSpPr>
            <p:cNvPr id="8731" name="Google Shape;8731;p9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9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3" name="Google Shape;8733;p9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4" name="Google Shape;8734;p9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5" name="Google Shape;8735;p9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6" name="Google Shape;8736;p9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7" name="Google Shape;8737;p9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8" name="Google Shape;8738;p9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9" name="Google Shape;8739;p9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0" name="Google Shape;8740;p9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1" name="Google Shape;8741;p95"/>
          <p:cNvGrpSpPr/>
          <p:nvPr/>
        </p:nvGrpSpPr>
        <p:grpSpPr>
          <a:xfrm>
            <a:off x="3449875" y="3012414"/>
            <a:ext cx="478808" cy="474033"/>
            <a:chOff x="-49031025" y="3920175"/>
            <a:chExt cx="303350" cy="300325"/>
          </a:xfrm>
        </p:grpSpPr>
        <p:sp>
          <p:nvSpPr>
            <p:cNvPr id="8742" name="Google Shape;8742;p9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3" name="Google Shape;8743;p9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4" name="Google Shape;8744;p9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5" name="Google Shape;8745;p9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6" name="Google Shape;8746;p9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7" name="Google Shape;8747;p9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48" name="Google Shape;8748;p95"/>
          <p:cNvGrpSpPr/>
          <p:nvPr/>
        </p:nvGrpSpPr>
        <p:grpSpPr>
          <a:xfrm>
            <a:off x="1738015" y="3669793"/>
            <a:ext cx="474901" cy="472455"/>
            <a:chOff x="-47155575" y="3200500"/>
            <a:chExt cx="300875" cy="299325"/>
          </a:xfrm>
        </p:grpSpPr>
        <p:sp>
          <p:nvSpPr>
            <p:cNvPr id="8749" name="Google Shape;8749;p9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0" name="Google Shape;8750;p9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1" name="Google Shape;8751;p9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2" name="Google Shape;8752;p9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3" name="Google Shape;8753;p9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4" name="Google Shape;8754;p9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55" name="Google Shape;8755;p95"/>
          <p:cNvGrpSpPr/>
          <p:nvPr/>
        </p:nvGrpSpPr>
        <p:grpSpPr>
          <a:xfrm>
            <a:off x="1738627" y="4251590"/>
            <a:ext cx="473677" cy="473677"/>
            <a:chOff x="-47154800" y="3569100"/>
            <a:chExt cx="300100" cy="300100"/>
          </a:xfrm>
        </p:grpSpPr>
        <p:sp>
          <p:nvSpPr>
            <p:cNvPr id="8756" name="Google Shape;8756;p9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7" name="Google Shape;8757;p9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8" name="Google Shape;8758;p9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9" name="Google Shape;8759;p9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0" name="Google Shape;8760;p9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1" name="Google Shape;8761;p9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2" name="Google Shape;8762;p95"/>
          <p:cNvGrpSpPr/>
          <p:nvPr/>
        </p:nvGrpSpPr>
        <p:grpSpPr>
          <a:xfrm>
            <a:off x="1739258" y="4835874"/>
            <a:ext cx="472415" cy="471231"/>
            <a:chOff x="-47154000" y="3939275"/>
            <a:chExt cx="299300" cy="298550"/>
          </a:xfrm>
        </p:grpSpPr>
        <p:sp>
          <p:nvSpPr>
            <p:cNvPr id="8763" name="Google Shape;8763;p9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4" name="Google Shape;8764;p9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5" name="Google Shape;8765;p9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6" name="Google Shape;8766;p9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67" name="Google Shape;8767;p95"/>
          <p:cNvGrpSpPr/>
          <p:nvPr/>
        </p:nvGrpSpPr>
        <p:grpSpPr>
          <a:xfrm>
            <a:off x="4706311" y="3669793"/>
            <a:ext cx="416500" cy="472455"/>
            <a:chOff x="-45286550" y="3200500"/>
            <a:chExt cx="263875" cy="299325"/>
          </a:xfrm>
        </p:grpSpPr>
        <p:sp>
          <p:nvSpPr>
            <p:cNvPr id="8768" name="Google Shape;8768;p9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9" name="Google Shape;8769;p9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0" name="Google Shape;8770;p9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1" name="Google Shape;8771;p95"/>
          <p:cNvGrpSpPr/>
          <p:nvPr/>
        </p:nvGrpSpPr>
        <p:grpSpPr>
          <a:xfrm>
            <a:off x="4706311" y="4252853"/>
            <a:ext cx="416500" cy="472415"/>
            <a:chOff x="-45286550" y="3569900"/>
            <a:chExt cx="263875" cy="299300"/>
          </a:xfrm>
        </p:grpSpPr>
        <p:sp>
          <p:nvSpPr>
            <p:cNvPr id="8772" name="Google Shape;8772;p9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3" name="Google Shape;8773;p9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4" name="Google Shape;8774;p9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5" name="Google Shape;8775;p9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6" name="Google Shape;8776;p9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7" name="Google Shape;8777;p9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78" name="Google Shape;8778;p95"/>
          <p:cNvGrpSpPr/>
          <p:nvPr/>
        </p:nvGrpSpPr>
        <p:grpSpPr>
          <a:xfrm>
            <a:off x="4721227" y="4834651"/>
            <a:ext cx="386668" cy="473677"/>
            <a:chOff x="-45277900" y="3938500"/>
            <a:chExt cx="244975" cy="300100"/>
          </a:xfrm>
        </p:grpSpPr>
        <p:sp>
          <p:nvSpPr>
            <p:cNvPr id="8779" name="Google Shape;8779;p9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0" name="Google Shape;8780;p9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1" name="Google Shape;8781;p9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2" name="Google Shape;8782;p9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83" name="Google Shape;8783;p95"/>
          <p:cNvGrpSpPr/>
          <p:nvPr/>
        </p:nvGrpSpPr>
        <p:grpSpPr>
          <a:xfrm>
            <a:off x="3502492" y="5460120"/>
            <a:ext cx="473677" cy="473677"/>
            <a:chOff x="-44502875" y="3576975"/>
            <a:chExt cx="300100" cy="300100"/>
          </a:xfrm>
        </p:grpSpPr>
        <p:sp>
          <p:nvSpPr>
            <p:cNvPr id="8784" name="Google Shape;8784;p9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5" name="Google Shape;8785;p9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6" name="Google Shape;8786;p9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87" name="Google Shape;8787;p95"/>
          <p:cNvGrpSpPr/>
          <p:nvPr/>
        </p:nvGrpSpPr>
        <p:grpSpPr>
          <a:xfrm>
            <a:off x="6447275" y="2437815"/>
            <a:ext cx="474928" cy="472893"/>
            <a:chOff x="-13946200" y="3647075"/>
            <a:chExt cx="353650" cy="352100"/>
          </a:xfrm>
        </p:grpSpPr>
        <p:sp>
          <p:nvSpPr>
            <p:cNvPr id="8788" name="Google Shape;8788;p9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9" name="Google Shape;8789;p9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0" name="Google Shape;8790;p9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1" name="Google Shape;8791;p9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2" name="Google Shape;8792;p9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3" name="Google Shape;8793;p9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4" name="Google Shape;8794;p95"/>
          <p:cNvGrpSpPr/>
          <p:nvPr/>
        </p:nvGrpSpPr>
        <p:grpSpPr>
          <a:xfrm>
            <a:off x="8825132" y="1850459"/>
            <a:ext cx="476003" cy="472356"/>
            <a:chOff x="-12163025" y="3214275"/>
            <a:chExt cx="354450" cy="351700"/>
          </a:xfrm>
        </p:grpSpPr>
        <p:sp>
          <p:nvSpPr>
            <p:cNvPr id="8795" name="Google Shape;8795;p9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6" name="Google Shape;8796;p9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7" name="Google Shape;8797;p9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798" name="Google Shape;8798;p95"/>
          <p:cNvGrpSpPr/>
          <p:nvPr/>
        </p:nvGrpSpPr>
        <p:grpSpPr>
          <a:xfrm>
            <a:off x="8826173" y="2436775"/>
            <a:ext cx="473921" cy="474976"/>
            <a:chOff x="-12160675" y="3647875"/>
            <a:chExt cx="352900" cy="353650"/>
          </a:xfrm>
        </p:grpSpPr>
        <p:sp>
          <p:nvSpPr>
            <p:cNvPr id="8799" name="Google Shape;8799;p9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0" name="Google Shape;8800;p9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1" name="Google Shape;8801;p9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2" name="Google Shape;8802;p9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3" name="Google Shape;8803;p9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4" name="Google Shape;8804;p9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5" name="Google Shape;8805;p9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06" name="Google Shape;8806;p95"/>
          <p:cNvGrpSpPr/>
          <p:nvPr/>
        </p:nvGrpSpPr>
        <p:grpSpPr>
          <a:xfrm>
            <a:off x="8840461" y="3029381"/>
            <a:ext cx="472847" cy="474976"/>
            <a:chOff x="-12160675" y="4081850"/>
            <a:chExt cx="352100" cy="353650"/>
          </a:xfrm>
        </p:grpSpPr>
        <p:sp>
          <p:nvSpPr>
            <p:cNvPr id="8807" name="Google Shape;8807;p9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8" name="Google Shape;8808;p9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9" name="Google Shape;8809;p9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0" name="Google Shape;8810;p9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1" name="Google Shape;8811;p9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2" name="Google Shape;8812;p9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13" name="Google Shape;8813;p95"/>
          <p:cNvGrpSpPr/>
          <p:nvPr/>
        </p:nvGrpSpPr>
        <p:grpSpPr>
          <a:xfrm>
            <a:off x="6447081" y="3661973"/>
            <a:ext cx="473888" cy="474203"/>
            <a:chOff x="-10391650" y="3180600"/>
            <a:chExt cx="352875" cy="353075"/>
          </a:xfrm>
        </p:grpSpPr>
        <p:sp>
          <p:nvSpPr>
            <p:cNvPr id="8814" name="Google Shape;8814;p9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5" name="Google Shape;8815;p9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6" name="Google Shape;8816;p9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7" name="Google Shape;8817;p9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8" name="Google Shape;8818;p9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9" name="Google Shape;8819;p9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0" name="Google Shape;8820;p95"/>
          <p:cNvGrpSpPr/>
          <p:nvPr/>
        </p:nvGrpSpPr>
        <p:grpSpPr>
          <a:xfrm>
            <a:off x="6447081" y="4297704"/>
            <a:ext cx="472847" cy="471853"/>
            <a:chOff x="-10390875" y="3616350"/>
            <a:chExt cx="352100" cy="351325"/>
          </a:xfrm>
        </p:grpSpPr>
        <p:sp>
          <p:nvSpPr>
            <p:cNvPr id="8821" name="Google Shape;8821;p9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2" name="Google Shape;8822;p9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3" name="Google Shape;8823;p9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24" name="Google Shape;8824;p95"/>
          <p:cNvGrpSpPr/>
          <p:nvPr/>
        </p:nvGrpSpPr>
        <p:grpSpPr>
          <a:xfrm>
            <a:off x="10003047" y="3663924"/>
            <a:ext cx="416780" cy="472893"/>
            <a:chOff x="-10370400" y="4049550"/>
            <a:chExt cx="310350" cy="352100"/>
          </a:xfrm>
        </p:grpSpPr>
        <p:sp>
          <p:nvSpPr>
            <p:cNvPr id="8825" name="Google Shape;8825;p9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6" name="Google Shape;8826;p9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7" name="Google Shape;8827;p9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8" name="Google Shape;8828;p9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9" name="Google Shape;8829;p9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0" name="Google Shape;8830;p95"/>
          <p:cNvGrpSpPr/>
          <p:nvPr/>
        </p:nvGrpSpPr>
        <p:grpSpPr>
          <a:xfrm>
            <a:off x="8808721" y="3662513"/>
            <a:ext cx="505648" cy="473129"/>
            <a:chOff x="-8674650" y="3210975"/>
            <a:chExt cx="376525" cy="352275"/>
          </a:xfrm>
        </p:grpSpPr>
        <p:sp>
          <p:nvSpPr>
            <p:cNvPr id="8831" name="Google Shape;8831;p9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2" name="Google Shape;8832;p9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3" name="Google Shape;8833;p9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4" name="Google Shape;8834;p9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5" name="Google Shape;8835;p9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6" name="Google Shape;8836;p9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37" name="Google Shape;8837;p95"/>
          <p:cNvGrpSpPr/>
          <p:nvPr/>
        </p:nvGrpSpPr>
        <p:grpSpPr>
          <a:xfrm>
            <a:off x="7037385" y="2437815"/>
            <a:ext cx="474961" cy="472893"/>
            <a:chOff x="-13512225" y="3647075"/>
            <a:chExt cx="353675" cy="352100"/>
          </a:xfrm>
        </p:grpSpPr>
        <p:sp>
          <p:nvSpPr>
            <p:cNvPr id="8838" name="Google Shape;8838;p9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9" name="Google Shape;8839;p9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0" name="Google Shape;8840;p9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1" name="Google Shape;8841;p9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2" name="Google Shape;8842;p9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3" name="Google Shape;8843;p9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4" name="Google Shape;8844;p9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5" name="Google Shape;8845;p9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6" name="Google Shape;8846;p9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7" name="Google Shape;8847;p9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48" name="Google Shape;8848;p95"/>
          <p:cNvGrpSpPr/>
          <p:nvPr/>
        </p:nvGrpSpPr>
        <p:grpSpPr>
          <a:xfrm>
            <a:off x="7051136" y="3029903"/>
            <a:ext cx="474961" cy="473935"/>
            <a:chOff x="-13512225" y="4080275"/>
            <a:chExt cx="353675" cy="352875"/>
          </a:xfrm>
        </p:grpSpPr>
        <p:sp>
          <p:nvSpPr>
            <p:cNvPr id="8849" name="Google Shape;8849;p9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0" name="Google Shape;8850;p9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1" name="Google Shape;8851;p9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2" name="Google Shape;8852;p9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3" name="Google Shape;8853;p9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4" name="Google Shape;8854;p9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5" name="Google Shape;8855;p9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6" name="Google Shape;8856;p9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7" name="Google Shape;8857;p9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8" name="Google Shape;8858;p9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9" name="Google Shape;8859;p9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0" name="Google Shape;8860;p95"/>
          <p:cNvGrpSpPr/>
          <p:nvPr/>
        </p:nvGrpSpPr>
        <p:grpSpPr>
          <a:xfrm>
            <a:off x="9415241" y="1893051"/>
            <a:ext cx="474928" cy="387172"/>
            <a:chOff x="-11728250" y="3245400"/>
            <a:chExt cx="353650" cy="288275"/>
          </a:xfrm>
        </p:grpSpPr>
        <p:sp>
          <p:nvSpPr>
            <p:cNvPr id="8861" name="Google Shape;8861;p9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2" name="Google Shape;8862;p9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3" name="Google Shape;8863;p9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4" name="Google Shape;8864;p9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5" name="Google Shape;8865;p9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66" name="Google Shape;8866;p95"/>
          <p:cNvGrpSpPr/>
          <p:nvPr/>
        </p:nvGrpSpPr>
        <p:grpSpPr>
          <a:xfrm>
            <a:off x="9458585" y="3029903"/>
            <a:ext cx="415739" cy="473935"/>
            <a:chOff x="-11703850" y="4081850"/>
            <a:chExt cx="309575" cy="352875"/>
          </a:xfrm>
        </p:grpSpPr>
        <p:sp>
          <p:nvSpPr>
            <p:cNvPr id="8867" name="Google Shape;8867;p9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8" name="Google Shape;8868;p9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9" name="Google Shape;8869;p9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0" name="Google Shape;8870;p9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1" name="Google Shape;8871;p9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2" name="Google Shape;8872;p9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3" name="Google Shape;8873;p9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4" name="Google Shape;8874;p9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5" name="Google Shape;8875;p95"/>
          <p:cNvGrpSpPr/>
          <p:nvPr/>
        </p:nvGrpSpPr>
        <p:grpSpPr>
          <a:xfrm>
            <a:off x="7043460" y="3662107"/>
            <a:ext cx="476003" cy="473935"/>
            <a:chOff x="-9958475" y="3180025"/>
            <a:chExt cx="354450" cy="352875"/>
          </a:xfrm>
        </p:grpSpPr>
        <p:sp>
          <p:nvSpPr>
            <p:cNvPr id="8876" name="Google Shape;8876;p9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7" name="Google Shape;8877;p9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8" name="Google Shape;8878;p9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79" name="Google Shape;8879;p95"/>
          <p:cNvGrpSpPr/>
          <p:nvPr/>
        </p:nvGrpSpPr>
        <p:grpSpPr>
          <a:xfrm>
            <a:off x="7055630" y="4296749"/>
            <a:ext cx="450621" cy="473767"/>
            <a:chOff x="-9949025" y="3615575"/>
            <a:chExt cx="335550" cy="352750"/>
          </a:xfrm>
        </p:grpSpPr>
        <p:sp>
          <p:nvSpPr>
            <p:cNvPr id="8880" name="Google Shape;8880;p9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1" name="Google Shape;8881;p9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2" name="Google Shape;8882;p9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83" name="Google Shape;8883;p95"/>
          <p:cNvGrpSpPr/>
          <p:nvPr/>
        </p:nvGrpSpPr>
        <p:grpSpPr>
          <a:xfrm>
            <a:off x="10568758" y="3661424"/>
            <a:ext cx="480233" cy="477897"/>
            <a:chOff x="-9961625" y="4048175"/>
            <a:chExt cx="357600" cy="355825"/>
          </a:xfrm>
        </p:grpSpPr>
        <p:sp>
          <p:nvSpPr>
            <p:cNvPr id="8884" name="Google Shape;8884;p9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5" name="Google Shape;8885;p9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6" name="Google Shape;8886;p9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7" name="Google Shape;8887;p9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8" name="Google Shape;8888;p9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9" name="Google Shape;8889;p9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0" name="Google Shape;8890;p95"/>
          <p:cNvGrpSpPr/>
          <p:nvPr/>
        </p:nvGrpSpPr>
        <p:grpSpPr>
          <a:xfrm>
            <a:off x="8817719" y="4295440"/>
            <a:ext cx="486612" cy="476385"/>
            <a:chOff x="-8680950" y="3624225"/>
            <a:chExt cx="362350" cy="354700"/>
          </a:xfrm>
        </p:grpSpPr>
        <p:sp>
          <p:nvSpPr>
            <p:cNvPr id="8891" name="Google Shape;8891;p9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2" name="Google Shape;8892;p9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3" name="Google Shape;8893;p9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4" name="Google Shape;8894;p9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5" name="Google Shape;8895;p9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6" name="Google Shape;8896;p9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897" name="Google Shape;8897;p95"/>
          <p:cNvGrpSpPr/>
          <p:nvPr/>
        </p:nvGrpSpPr>
        <p:grpSpPr>
          <a:xfrm>
            <a:off x="7666045" y="1849652"/>
            <a:ext cx="417820" cy="473968"/>
            <a:chOff x="-13056975" y="3212300"/>
            <a:chExt cx="311125" cy="352900"/>
          </a:xfrm>
        </p:grpSpPr>
        <p:sp>
          <p:nvSpPr>
            <p:cNvPr id="8898" name="Google Shape;8898;p9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9" name="Google Shape;8899;p9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0" name="Google Shape;8900;p9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1" name="Google Shape;8901;p9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2" name="Google Shape;8902;p95"/>
          <p:cNvGrpSpPr/>
          <p:nvPr/>
        </p:nvGrpSpPr>
        <p:grpSpPr>
          <a:xfrm>
            <a:off x="7635895" y="2437379"/>
            <a:ext cx="478117" cy="473767"/>
            <a:chOff x="-13077450" y="3647075"/>
            <a:chExt cx="356025" cy="352750"/>
          </a:xfrm>
        </p:grpSpPr>
        <p:sp>
          <p:nvSpPr>
            <p:cNvPr id="8903" name="Google Shape;8903;p9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4" name="Google Shape;8904;p9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5" name="Google Shape;8905;p9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06" name="Google Shape;8906;p95"/>
          <p:cNvGrpSpPr/>
          <p:nvPr/>
        </p:nvGrpSpPr>
        <p:grpSpPr>
          <a:xfrm>
            <a:off x="7650703" y="3028845"/>
            <a:ext cx="476003" cy="476049"/>
            <a:chOff x="-13079025" y="4079475"/>
            <a:chExt cx="354450" cy="354450"/>
          </a:xfrm>
        </p:grpSpPr>
        <p:sp>
          <p:nvSpPr>
            <p:cNvPr id="8907" name="Google Shape;8907;p9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8" name="Google Shape;8908;p9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9" name="Google Shape;8909;p9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0" name="Google Shape;8910;p9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1" name="Google Shape;8911;p95"/>
          <p:cNvGrpSpPr/>
          <p:nvPr/>
        </p:nvGrpSpPr>
        <p:grpSpPr>
          <a:xfrm>
            <a:off x="10014793" y="1850190"/>
            <a:ext cx="474961" cy="472893"/>
            <a:chOff x="-11292700" y="3213875"/>
            <a:chExt cx="353675" cy="352100"/>
          </a:xfrm>
        </p:grpSpPr>
        <p:sp>
          <p:nvSpPr>
            <p:cNvPr id="8912" name="Google Shape;8912;p9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3" name="Google Shape;8913;p9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4" name="Google Shape;8914;p9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5" name="Google Shape;8915;p9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6" name="Google Shape;8916;p9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7" name="Google Shape;8917;p9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8" name="Google Shape;8918;p9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19" name="Google Shape;8919;p95"/>
          <p:cNvGrpSpPr/>
          <p:nvPr/>
        </p:nvGrpSpPr>
        <p:grpSpPr>
          <a:xfrm>
            <a:off x="10006869" y="2436775"/>
            <a:ext cx="490808" cy="474976"/>
            <a:chOff x="-11299000" y="3647875"/>
            <a:chExt cx="365475" cy="353650"/>
          </a:xfrm>
        </p:grpSpPr>
        <p:sp>
          <p:nvSpPr>
            <p:cNvPr id="8920" name="Google Shape;8920;p9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1" name="Google Shape;8921;p9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2" name="Google Shape;8922;p9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3" name="Google Shape;8923;p9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4" name="Google Shape;8924;p9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5" name="Google Shape;8925;p9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26" name="Google Shape;8926;p95"/>
          <p:cNvGrpSpPr/>
          <p:nvPr/>
        </p:nvGrpSpPr>
        <p:grpSpPr>
          <a:xfrm>
            <a:off x="10027486" y="3044709"/>
            <a:ext cx="477077" cy="444320"/>
            <a:chOff x="-11295075" y="4092875"/>
            <a:chExt cx="355250" cy="330825"/>
          </a:xfrm>
        </p:grpSpPr>
        <p:sp>
          <p:nvSpPr>
            <p:cNvPr id="8927" name="Google Shape;8927;p9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8" name="Google Shape;8928;p9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9" name="Google Shape;8929;p9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0" name="Google Shape;8930;p9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1" name="Google Shape;8931;p9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32" name="Google Shape;8932;p95"/>
          <p:cNvGrpSpPr/>
          <p:nvPr/>
        </p:nvGrpSpPr>
        <p:grpSpPr>
          <a:xfrm>
            <a:off x="7661619" y="3662107"/>
            <a:ext cx="416780" cy="473935"/>
            <a:chOff x="-9500075" y="3180800"/>
            <a:chExt cx="310350" cy="352875"/>
          </a:xfrm>
        </p:grpSpPr>
        <p:sp>
          <p:nvSpPr>
            <p:cNvPr id="8933" name="Google Shape;8933;p9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4" name="Google Shape;8934;p9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5" name="Google Shape;8935;p9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6" name="Google Shape;8936;p9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7" name="Google Shape;8937;p9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8" name="Google Shape;8938;p9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9" name="Google Shape;8939;p9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0" name="Google Shape;8940;p9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1" name="Google Shape;8941;p9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42" name="Google Shape;8942;p95"/>
          <p:cNvGrpSpPr/>
          <p:nvPr/>
        </p:nvGrpSpPr>
        <p:grpSpPr>
          <a:xfrm>
            <a:off x="7632008" y="4296128"/>
            <a:ext cx="474961" cy="475009"/>
            <a:chOff x="-9523700" y="3614000"/>
            <a:chExt cx="353675" cy="353675"/>
          </a:xfrm>
        </p:grpSpPr>
        <p:sp>
          <p:nvSpPr>
            <p:cNvPr id="8943" name="Google Shape;8943;p9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4" name="Google Shape;8944;p9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5" name="Google Shape;8945;p9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6" name="Google Shape;8946;p9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7" name="Google Shape;8947;p9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8" name="Google Shape;8948;p9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9" name="Google Shape;8949;p9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0" name="Google Shape;8950;p9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1" name="Google Shape;8951;p9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52" name="Google Shape;8952;p95"/>
          <p:cNvGrpSpPr/>
          <p:nvPr/>
        </p:nvGrpSpPr>
        <p:grpSpPr>
          <a:xfrm>
            <a:off x="10011942" y="4326316"/>
            <a:ext cx="474961" cy="472893"/>
            <a:chOff x="-9523700" y="4049550"/>
            <a:chExt cx="353675" cy="352100"/>
          </a:xfrm>
        </p:grpSpPr>
        <p:sp>
          <p:nvSpPr>
            <p:cNvPr id="8953" name="Google Shape;8953;p9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4" name="Google Shape;8954;p9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5" name="Google Shape;8955;p9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6" name="Google Shape;8956;p9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7" name="Google Shape;8957;p9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8" name="Google Shape;8958;p9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9" name="Google Shape;8959;p9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0" name="Google Shape;8960;p95"/>
          <p:cNvGrpSpPr/>
          <p:nvPr/>
        </p:nvGrpSpPr>
        <p:grpSpPr>
          <a:xfrm>
            <a:off x="9420095" y="4326281"/>
            <a:ext cx="476003" cy="414705"/>
            <a:chOff x="-8209150" y="3659675"/>
            <a:chExt cx="354450" cy="308775"/>
          </a:xfrm>
        </p:grpSpPr>
        <p:sp>
          <p:nvSpPr>
            <p:cNvPr id="8961" name="Google Shape;8961;p9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2" name="Google Shape;8962;p9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3" name="Google Shape;8963;p9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4" name="Google Shape;8964;p9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5" name="Google Shape;8965;p9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6" name="Google Shape;8966;p9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67" name="Google Shape;8967;p95"/>
          <p:cNvGrpSpPr/>
          <p:nvPr/>
        </p:nvGrpSpPr>
        <p:grpSpPr>
          <a:xfrm>
            <a:off x="8238177" y="3031498"/>
            <a:ext cx="474961" cy="470745"/>
            <a:chOff x="-12643475" y="4081850"/>
            <a:chExt cx="353675" cy="350500"/>
          </a:xfrm>
        </p:grpSpPr>
        <p:sp>
          <p:nvSpPr>
            <p:cNvPr id="8968" name="Google Shape;8968;p9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9" name="Google Shape;8969;p9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0" name="Google Shape;8970;p9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1" name="Google Shape;8971;p9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72" name="Google Shape;8972;p95"/>
          <p:cNvSpPr/>
          <p:nvPr/>
        </p:nvSpPr>
        <p:spPr>
          <a:xfrm>
            <a:off x="10655649" y="2437685"/>
            <a:ext cx="364976" cy="472692"/>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73" name="Google Shape;8973;p95"/>
          <p:cNvGrpSpPr/>
          <p:nvPr/>
        </p:nvGrpSpPr>
        <p:grpSpPr>
          <a:xfrm>
            <a:off x="10614977" y="3044709"/>
            <a:ext cx="474961" cy="444320"/>
            <a:chOff x="-10858725" y="4092875"/>
            <a:chExt cx="353675" cy="330825"/>
          </a:xfrm>
        </p:grpSpPr>
        <p:sp>
          <p:nvSpPr>
            <p:cNvPr id="8974" name="Google Shape;8974;p9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5" name="Google Shape;8975;p9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6" name="Google Shape;8976;p9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7" name="Google Shape;8977;p9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8" name="Google Shape;8978;p9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9" name="Google Shape;8979;p9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0" name="Google Shape;8980;p95"/>
          <p:cNvGrpSpPr/>
          <p:nvPr/>
        </p:nvGrpSpPr>
        <p:grpSpPr>
          <a:xfrm>
            <a:off x="8293007" y="4296665"/>
            <a:ext cx="336371" cy="473935"/>
            <a:chOff x="-9039300" y="3614000"/>
            <a:chExt cx="250475" cy="352875"/>
          </a:xfrm>
        </p:grpSpPr>
        <p:sp>
          <p:nvSpPr>
            <p:cNvPr id="8981" name="Google Shape;8981;p9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2" name="Google Shape;8982;p9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83" name="Google Shape;8983;p95"/>
          <p:cNvGrpSpPr/>
          <p:nvPr/>
        </p:nvGrpSpPr>
        <p:grpSpPr>
          <a:xfrm>
            <a:off x="10602295" y="4326316"/>
            <a:ext cx="472847" cy="472893"/>
            <a:chOff x="-9088150" y="4049550"/>
            <a:chExt cx="352100" cy="352100"/>
          </a:xfrm>
        </p:grpSpPr>
        <p:sp>
          <p:nvSpPr>
            <p:cNvPr id="8984" name="Google Shape;8984;p9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5" name="Google Shape;8985;p9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6" name="Google Shape;8986;p9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7" name="Google Shape;8987;p9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8" name="Google Shape;8988;p9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9" name="Google Shape;8989;p9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0" name="Google Shape;8990;p95"/>
          <p:cNvGrpSpPr/>
          <p:nvPr/>
        </p:nvGrpSpPr>
        <p:grpSpPr>
          <a:xfrm>
            <a:off x="9448114" y="3662627"/>
            <a:ext cx="421009" cy="472893"/>
            <a:chOff x="-8191825" y="3174500"/>
            <a:chExt cx="313500" cy="352100"/>
          </a:xfrm>
        </p:grpSpPr>
        <p:sp>
          <p:nvSpPr>
            <p:cNvPr id="8991" name="Google Shape;8991;p9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2" name="Google Shape;8992;p9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3" name="Google Shape;8993;p9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994" name="Google Shape;8994;p95"/>
          <p:cNvGrpSpPr/>
          <p:nvPr/>
        </p:nvGrpSpPr>
        <p:grpSpPr>
          <a:xfrm>
            <a:off x="6447258" y="1849989"/>
            <a:ext cx="474961" cy="473297"/>
            <a:chOff x="-13947000" y="3212800"/>
            <a:chExt cx="353675" cy="352400"/>
          </a:xfrm>
        </p:grpSpPr>
        <p:sp>
          <p:nvSpPr>
            <p:cNvPr id="8995" name="Google Shape;8995;p9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6" name="Google Shape;8996;p9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97" name="Google Shape;8997;p95"/>
          <p:cNvSpPr/>
          <p:nvPr/>
        </p:nvSpPr>
        <p:spPr>
          <a:xfrm>
            <a:off x="6504751" y="3030700"/>
            <a:ext cx="361787" cy="471819"/>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8998" name="Google Shape;8998;p95"/>
          <p:cNvGrpSpPr/>
          <p:nvPr/>
        </p:nvGrpSpPr>
        <p:grpSpPr>
          <a:xfrm>
            <a:off x="7037385" y="1849133"/>
            <a:ext cx="474961" cy="475009"/>
            <a:chOff x="-13512225" y="3211525"/>
            <a:chExt cx="353675" cy="353675"/>
          </a:xfrm>
        </p:grpSpPr>
        <p:sp>
          <p:nvSpPr>
            <p:cNvPr id="8999" name="Google Shape;8999;p9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0" name="Google Shape;9000;p9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1" name="Google Shape;9001;p9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2" name="Google Shape;9002;p9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3" name="Google Shape;9003;p9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04" name="Google Shape;9004;p95"/>
          <p:cNvGrpSpPr/>
          <p:nvPr/>
        </p:nvGrpSpPr>
        <p:grpSpPr>
          <a:xfrm>
            <a:off x="8224428" y="1849652"/>
            <a:ext cx="474961" cy="473968"/>
            <a:chOff x="-12643475" y="3212300"/>
            <a:chExt cx="353675" cy="352900"/>
          </a:xfrm>
        </p:grpSpPr>
        <p:sp>
          <p:nvSpPr>
            <p:cNvPr id="9005" name="Google Shape;9005;p9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6" name="Google Shape;9006;p9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7" name="Google Shape;9007;p9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8" name="Google Shape;9008;p9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9" name="Google Shape;9009;p9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0" name="Google Shape;9010;p9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1" name="Google Shape;9011;p9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2" name="Google Shape;9012;p9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3" name="Google Shape;9013;p9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14" name="Google Shape;9014;p95"/>
          <p:cNvGrpSpPr/>
          <p:nvPr/>
        </p:nvGrpSpPr>
        <p:grpSpPr>
          <a:xfrm>
            <a:off x="8224428" y="2452017"/>
            <a:ext cx="474961" cy="444488"/>
            <a:chOff x="-12643475" y="3657325"/>
            <a:chExt cx="353675" cy="330950"/>
          </a:xfrm>
        </p:grpSpPr>
        <p:sp>
          <p:nvSpPr>
            <p:cNvPr id="9015" name="Google Shape;9015;p9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6" name="Google Shape;9016;p9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7" name="Google Shape;9017;p9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8" name="Google Shape;9018;p9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9" name="Google Shape;9019;p9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0" name="Google Shape;9020;p9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21" name="Google Shape;9021;p95"/>
          <p:cNvGrpSpPr/>
          <p:nvPr/>
        </p:nvGrpSpPr>
        <p:grpSpPr>
          <a:xfrm>
            <a:off x="10601763" y="1850190"/>
            <a:ext cx="473888" cy="472893"/>
            <a:chOff x="-10857925" y="3213875"/>
            <a:chExt cx="352875" cy="352100"/>
          </a:xfrm>
        </p:grpSpPr>
        <p:sp>
          <p:nvSpPr>
            <p:cNvPr id="9022" name="Google Shape;9022;p9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3" name="Google Shape;9023;p9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4" name="Google Shape;9024;p9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5" name="Google Shape;9025;p9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6" name="Google Shape;9026;p9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7" name="Google Shape;9027;p9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8" name="Google Shape;9028;p9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9" name="Google Shape;9029;p9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0" name="Google Shape;9030;p9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1" name="Google Shape;9031;p9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2" name="Google Shape;9032;p95"/>
          <p:cNvGrpSpPr/>
          <p:nvPr/>
        </p:nvGrpSpPr>
        <p:grpSpPr>
          <a:xfrm>
            <a:off x="8224316" y="3662762"/>
            <a:ext cx="474795" cy="472625"/>
            <a:chOff x="-9089725" y="3180200"/>
            <a:chExt cx="353550" cy="351900"/>
          </a:xfrm>
        </p:grpSpPr>
        <p:sp>
          <p:nvSpPr>
            <p:cNvPr id="9033" name="Google Shape;9033;p9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4" name="Google Shape;9034;p9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35" name="Google Shape;9035;p95"/>
          <p:cNvGrpSpPr/>
          <p:nvPr/>
        </p:nvGrpSpPr>
        <p:grpSpPr>
          <a:xfrm>
            <a:off x="9413647" y="2435833"/>
            <a:ext cx="478117" cy="476856"/>
            <a:chOff x="7083760" y="1971660"/>
            <a:chExt cx="358588" cy="357642"/>
          </a:xfrm>
        </p:grpSpPr>
        <p:sp>
          <p:nvSpPr>
            <p:cNvPr id="9036" name="Google Shape;9036;p9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7" name="Google Shape;9037;p9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8" name="Google Shape;9038;p9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9" name="Google Shape;9039;p9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0" name="Google Shape;9040;p9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1" name="Google Shape;9041;p9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2" name="Google Shape;9042;p9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3" name="Google Shape;9043;p9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4" name="Google Shape;9044;p9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5" name="Google Shape;9045;p9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6" name="Google Shape;9046;p9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7" name="Google Shape;9047;p9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048" name="Google Shape;9048;p95"/>
          <p:cNvSpPr txBox="1"/>
          <p:nvPr/>
        </p:nvSpPr>
        <p:spPr>
          <a:xfrm>
            <a:off x="1102117"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Creative Process Icons</a:t>
            </a:r>
            <a:endParaRPr sz="3200" kern="0">
              <a:solidFill>
                <a:srgbClr val="FFFFFF"/>
              </a:solidFill>
              <a:latin typeface="Arial"/>
              <a:cs typeface="Arial"/>
              <a:sym typeface="Arial"/>
            </a:endParaRPr>
          </a:p>
        </p:txBody>
      </p:sp>
      <p:sp>
        <p:nvSpPr>
          <p:cNvPr id="9049" name="Google Shape;9049;p95"/>
          <p:cNvSpPr txBox="1"/>
          <p:nvPr/>
        </p:nvSpPr>
        <p:spPr>
          <a:xfrm>
            <a:off x="6447084" y="681367"/>
            <a:ext cx="4642800" cy="6432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en" sz="3200" kern="0">
                <a:solidFill>
                  <a:srgbClr val="FFFFFF"/>
                </a:solidFill>
                <a:latin typeface="Arial"/>
                <a:cs typeface="Arial"/>
                <a:sym typeface="Arial"/>
              </a:rPr>
              <a:t>Performing Arts Icons</a:t>
            </a:r>
            <a:endParaRPr sz="3200" kern="0">
              <a:solidFill>
                <a:srgbClr val="FFFFFF"/>
              </a:solidFill>
              <a:latin typeface="Arial"/>
              <a:cs typeface="Arial"/>
              <a:sym typeface="Aria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53"/>
        <p:cNvGrpSpPr/>
        <p:nvPr/>
      </p:nvGrpSpPr>
      <p:grpSpPr>
        <a:xfrm>
          <a:off x="0" y="0"/>
          <a:ext cx="0" cy="0"/>
          <a:chOff x="0" y="0"/>
          <a:chExt cx="0" cy="0"/>
        </a:xfrm>
      </p:grpSpPr>
      <p:sp>
        <p:nvSpPr>
          <p:cNvPr id="9054" name="Google Shape;9054;p96"/>
          <p:cNvSpPr/>
          <p:nvPr/>
        </p:nvSpPr>
        <p:spPr>
          <a:xfrm>
            <a:off x="1030261" y="2254760"/>
            <a:ext cx="457872" cy="595997"/>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55" name="Google Shape;9055;p96"/>
          <p:cNvGrpSpPr/>
          <p:nvPr/>
        </p:nvGrpSpPr>
        <p:grpSpPr>
          <a:xfrm>
            <a:off x="959480" y="2991344"/>
            <a:ext cx="603731" cy="599297"/>
            <a:chOff x="-21322300" y="3693325"/>
            <a:chExt cx="306400" cy="304150"/>
          </a:xfrm>
        </p:grpSpPr>
        <p:sp>
          <p:nvSpPr>
            <p:cNvPr id="9056" name="Google Shape;9056;p9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7" name="Google Shape;9057;p9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8" name="Google Shape;9058;p9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9" name="Google Shape;9059;p9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60" name="Google Shape;9060;p96"/>
          <p:cNvGrpSpPr/>
          <p:nvPr/>
        </p:nvGrpSpPr>
        <p:grpSpPr>
          <a:xfrm>
            <a:off x="958692" y="3746992"/>
            <a:ext cx="605307" cy="563387"/>
            <a:chOff x="-21322300" y="4077125"/>
            <a:chExt cx="307200" cy="285925"/>
          </a:xfrm>
        </p:grpSpPr>
        <p:sp>
          <p:nvSpPr>
            <p:cNvPr id="9061" name="Google Shape;9061;p9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2" name="Google Shape;9062;p9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3" name="Google Shape;9063;p9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4" name="Google Shape;9064;p9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5" name="Google Shape;9065;p9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6" name="Google Shape;9066;p9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7" name="Google Shape;9067;p9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8" name="Google Shape;9068;p9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9" name="Google Shape;9069;p9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0" name="Google Shape;9070;p9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1" name="Google Shape;9071;p9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2" name="Google Shape;9072;p9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73" name="Google Shape;9073;p96"/>
          <p:cNvGrpSpPr/>
          <p:nvPr/>
        </p:nvGrpSpPr>
        <p:grpSpPr>
          <a:xfrm>
            <a:off x="4661594" y="2252171"/>
            <a:ext cx="602204" cy="600283"/>
            <a:chOff x="-19394200" y="3333800"/>
            <a:chExt cx="305625" cy="304650"/>
          </a:xfrm>
        </p:grpSpPr>
        <p:sp>
          <p:nvSpPr>
            <p:cNvPr id="9074" name="Google Shape;9074;p9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5" name="Google Shape;9075;p9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6" name="Google Shape;9076;p9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7" name="Google Shape;9077;p9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8" name="Google Shape;9078;p9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9" name="Google Shape;9079;p9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0" name="Google Shape;9080;p9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1" name="Google Shape;9081;p9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2" name="Google Shape;9082;p9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3" name="Google Shape;9083;p96"/>
          <p:cNvGrpSpPr/>
          <p:nvPr/>
        </p:nvGrpSpPr>
        <p:grpSpPr>
          <a:xfrm>
            <a:off x="4660043" y="2991441"/>
            <a:ext cx="605307" cy="599100"/>
            <a:chOff x="-19396575" y="3708500"/>
            <a:chExt cx="307200" cy="304050"/>
          </a:xfrm>
        </p:grpSpPr>
        <p:sp>
          <p:nvSpPr>
            <p:cNvPr id="9084" name="Google Shape;9084;p9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5" name="Google Shape;9085;p9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6" name="Google Shape;9086;p9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87" name="Google Shape;9087;p96"/>
          <p:cNvGrpSpPr/>
          <p:nvPr/>
        </p:nvGrpSpPr>
        <p:grpSpPr>
          <a:xfrm>
            <a:off x="4652283" y="3728615"/>
            <a:ext cx="620824" cy="600135"/>
            <a:chOff x="-19394200" y="4084200"/>
            <a:chExt cx="315075" cy="304575"/>
          </a:xfrm>
        </p:grpSpPr>
        <p:sp>
          <p:nvSpPr>
            <p:cNvPr id="9088" name="Google Shape;9088;p9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9" name="Google Shape;9089;p9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0" name="Google Shape;9090;p9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1" name="Google Shape;9091;p9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2" name="Google Shape;9092;p9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3" name="Google Shape;9093;p9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094" name="Google Shape;9094;p96"/>
          <p:cNvGrpSpPr/>
          <p:nvPr/>
        </p:nvGrpSpPr>
        <p:grpSpPr>
          <a:xfrm>
            <a:off x="8393232" y="2252001"/>
            <a:ext cx="533929" cy="600627"/>
            <a:chOff x="-17526750" y="3309200"/>
            <a:chExt cx="270975" cy="304825"/>
          </a:xfrm>
        </p:grpSpPr>
        <p:sp>
          <p:nvSpPr>
            <p:cNvPr id="9095" name="Google Shape;9095;p9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6" name="Google Shape;9096;p9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7" name="Google Shape;9097;p9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8" name="Google Shape;9098;p9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9" name="Google Shape;9099;p9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0" name="Google Shape;9100;p96"/>
          <p:cNvGrpSpPr/>
          <p:nvPr/>
        </p:nvGrpSpPr>
        <p:grpSpPr>
          <a:xfrm>
            <a:off x="8361434" y="2992231"/>
            <a:ext cx="597524" cy="597524"/>
            <a:chOff x="-17542500" y="3684100"/>
            <a:chExt cx="303250" cy="303250"/>
          </a:xfrm>
        </p:grpSpPr>
        <p:sp>
          <p:nvSpPr>
            <p:cNvPr id="9101" name="Google Shape;9101;p9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2" name="Google Shape;9102;p9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3" name="Google Shape;9103;p9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4" name="Google Shape;9104;p9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5" name="Google Shape;9105;p9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6" name="Google Shape;9106;p9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7" name="Google Shape;9107;p9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08" name="Google Shape;9108;p96"/>
          <p:cNvGrpSpPr/>
          <p:nvPr/>
        </p:nvGrpSpPr>
        <p:grpSpPr>
          <a:xfrm>
            <a:off x="8360646" y="3747757"/>
            <a:ext cx="599100" cy="561860"/>
            <a:chOff x="-17542500" y="4068450"/>
            <a:chExt cx="304050" cy="285150"/>
          </a:xfrm>
        </p:grpSpPr>
        <p:sp>
          <p:nvSpPr>
            <p:cNvPr id="9109" name="Google Shape;9109;p9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0" name="Google Shape;9110;p9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1" name="Google Shape;9111;p9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2" name="Google Shape;9112;p9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3" name="Google Shape;9113;p9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4" name="Google Shape;9114;p9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15" name="Google Shape;9115;p96"/>
          <p:cNvGrpSpPr/>
          <p:nvPr/>
        </p:nvGrpSpPr>
        <p:grpSpPr>
          <a:xfrm>
            <a:off x="4667875" y="4456282"/>
            <a:ext cx="457872" cy="599100"/>
            <a:chOff x="-15652200" y="3335975"/>
            <a:chExt cx="232375" cy="304050"/>
          </a:xfrm>
        </p:grpSpPr>
        <p:sp>
          <p:nvSpPr>
            <p:cNvPr id="9116" name="Google Shape;9116;p9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7" name="Google Shape;9117;p9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8" name="Google Shape;9118;p9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9" name="Google Shape;9119;p9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0" name="Google Shape;9120;p9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1" name="Google Shape;9121;p9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2" name="Google Shape;9122;p9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3" name="Google Shape;9123;p9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4" name="Google Shape;9124;p9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25" name="Google Shape;9125;p96"/>
          <p:cNvGrpSpPr/>
          <p:nvPr/>
        </p:nvGrpSpPr>
        <p:grpSpPr>
          <a:xfrm>
            <a:off x="1699759" y="2991639"/>
            <a:ext cx="599100" cy="598707"/>
            <a:chOff x="-20945825" y="3692175"/>
            <a:chExt cx="304050" cy="303850"/>
          </a:xfrm>
        </p:grpSpPr>
        <p:sp>
          <p:nvSpPr>
            <p:cNvPr id="9126" name="Google Shape;9126;p9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7" name="Google Shape;9127;p9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8" name="Google Shape;9128;p9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9" name="Google Shape;9129;p9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0" name="Google Shape;9130;p96"/>
          <p:cNvGrpSpPr/>
          <p:nvPr/>
        </p:nvGrpSpPr>
        <p:grpSpPr>
          <a:xfrm>
            <a:off x="5442192" y="2253132"/>
            <a:ext cx="496688" cy="598361"/>
            <a:chOff x="-18994100" y="3334775"/>
            <a:chExt cx="252075" cy="303675"/>
          </a:xfrm>
        </p:grpSpPr>
        <p:sp>
          <p:nvSpPr>
            <p:cNvPr id="9131" name="Google Shape;9131;p9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2" name="Google Shape;9132;p9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3" name="Google Shape;9133;p9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4" name="Google Shape;9134;p9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35" name="Google Shape;9135;p96"/>
          <p:cNvGrpSpPr/>
          <p:nvPr/>
        </p:nvGrpSpPr>
        <p:grpSpPr>
          <a:xfrm>
            <a:off x="5461600" y="2992991"/>
            <a:ext cx="457872" cy="595997"/>
            <a:chOff x="-18983850" y="3710075"/>
            <a:chExt cx="232375" cy="302475"/>
          </a:xfrm>
        </p:grpSpPr>
        <p:sp>
          <p:nvSpPr>
            <p:cNvPr id="9136" name="Google Shape;9136;p9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7" name="Google Shape;9137;p9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8" name="Google Shape;9138;p9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9" name="Google Shape;9139;p9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0" name="Google Shape;9140;p96"/>
          <p:cNvGrpSpPr/>
          <p:nvPr/>
        </p:nvGrpSpPr>
        <p:grpSpPr>
          <a:xfrm>
            <a:off x="1698996" y="2252765"/>
            <a:ext cx="600627" cy="599100"/>
            <a:chOff x="-20946600" y="3317850"/>
            <a:chExt cx="304825" cy="304050"/>
          </a:xfrm>
        </p:grpSpPr>
        <p:sp>
          <p:nvSpPr>
            <p:cNvPr id="9141" name="Google Shape;9141;p9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2" name="Google Shape;9142;p9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3" name="Google Shape;9143;p9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4" name="Google Shape;9144;p96"/>
          <p:cNvGrpSpPr/>
          <p:nvPr/>
        </p:nvGrpSpPr>
        <p:grpSpPr>
          <a:xfrm>
            <a:off x="1733897" y="3729923"/>
            <a:ext cx="530825" cy="597524"/>
            <a:chOff x="-20930075" y="4066100"/>
            <a:chExt cx="269400" cy="303250"/>
          </a:xfrm>
        </p:grpSpPr>
        <p:sp>
          <p:nvSpPr>
            <p:cNvPr id="9145" name="Google Shape;9145;p9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6" name="Google Shape;9146;p9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47" name="Google Shape;9147;p96"/>
          <p:cNvGrpSpPr/>
          <p:nvPr/>
        </p:nvGrpSpPr>
        <p:grpSpPr>
          <a:xfrm>
            <a:off x="5390223" y="3729896"/>
            <a:ext cx="600627" cy="597573"/>
            <a:chOff x="-19020075" y="4084200"/>
            <a:chExt cx="304825" cy="303275"/>
          </a:xfrm>
        </p:grpSpPr>
        <p:sp>
          <p:nvSpPr>
            <p:cNvPr id="9148" name="Google Shape;9148;p9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9" name="Google Shape;9149;p9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0" name="Google Shape;9150;p9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1" name="Google Shape;9151;p9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2" name="Google Shape;9152;p9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3" name="Google Shape;9153;p9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4" name="Google Shape;9154;p9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5" name="Google Shape;9155;p9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6" name="Google Shape;9156;p9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57" name="Google Shape;9157;p96"/>
          <p:cNvGrpSpPr/>
          <p:nvPr/>
        </p:nvGrpSpPr>
        <p:grpSpPr>
          <a:xfrm>
            <a:off x="9146576" y="2252001"/>
            <a:ext cx="529249" cy="600627"/>
            <a:chOff x="-17149475" y="3309200"/>
            <a:chExt cx="268600" cy="304825"/>
          </a:xfrm>
        </p:grpSpPr>
        <p:sp>
          <p:nvSpPr>
            <p:cNvPr id="9158" name="Google Shape;9158;p9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9" name="Google Shape;9159;p9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0" name="Google Shape;9160;p96"/>
          <p:cNvGrpSpPr/>
          <p:nvPr/>
        </p:nvGrpSpPr>
        <p:grpSpPr>
          <a:xfrm>
            <a:off x="9111650" y="3010827"/>
            <a:ext cx="599100" cy="560332"/>
            <a:chOff x="-17168375" y="3692750"/>
            <a:chExt cx="304050" cy="284375"/>
          </a:xfrm>
        </p:grpSpPr>
        <p:sp>
          <p:nvSpPr>
            <p:cNvPr id="9161" name="Google Shape;9161;p9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2" name="Google Shape;9162;p9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3" name="Google Shape;9163;p9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4" name="Google Shape;9164;p9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5" name="Google Shape;9165;p9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6" name="Google Shape;9166;p9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7" name="Google Shape;9167;p9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68" name="Google Shape;9168;p96"/>
          <p:cNvGrpSpPr/>
          <p:nvPr/>
        </p:nvGrpSpPr>
        <p:grpSpPr>
          <a:xfrm>
            <a:off x="9106995" y="3729137"/>
            <a:ext cx="608411" cy="599100"/>
            <a:chOff x="-17170750" y="4058800"/>
            <a:chExt cx="308775" cy="304050"/>
          </a:xfrm>
        </p:grpSpPr>
        <p:sp>
          <p:nvSpPr>
            <p:cNvPr id="9169" name="Google Shape;9169;p9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0" name="Google Shape;9170;p9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1" name="Google Shape;9171;p9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2" name="Google Shape;9172;p9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3" name="Google Shape;9173;p9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4" name="Google Shape;9174;p9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5" name="Google Shape;9175;p9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6" name="Google Shape;9176;p9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7" name="Google Shape;9177;p9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8" name="Google Shape;9178;p9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9" name="Google Shape;9179;p9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0" name="Google Shape;9180;p9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1" name="Google Shape;9181;p9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2" name="Google Shape;9182;p9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3" name="Google Shape;9183;p9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4" name="Google Shape;9184;p9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5" name="Google Shape;9185;p9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86" name="Google Shape;9186;p96"/>
          <p:cNvGrpSpPr/>
          <p:nvPr/>
        </p:nvGrpSpPr>
        <p:grpSpPr>
          <a:xfrm>
            <a:off x="7589524" y="4457811"/>
            <a:ext cx="600627" cy="595997"/>
            <a:chOff x="-15688425" y="3707725"/>
            <a:chExt cx="304825" cy="302475"/>
          </a:xfrm>
        </p:grpSpPr>
        <p:sp>
          <p:nvSpPr>
            <p:cNvPr id="9187" name="Google Shape;9187;p9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8" name="Google Shape;9188;p9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9" name="Google Shape;9189;p9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0" name="Google Shape;9190;p9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1" name="Google Shape;9191;p9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2" name="Google Shape;9192;p9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3" name="Google Shape;9193;p96"/>
          <p:cNvGrpSpPr/>
          <p:nvPr/>
        </p:nvGrpSpPr>
        <p:grpSpPr>
          <a:xfrm>
            <a:off x="2448401" y="2253922"/>
            <a:ext cx="602204" cy="596785"/>
            <a:chOff x="-20572500" y="3319025"/>
            <a:chExt cx="305625" cy="302875"/>
          </a:xfrm>
        </p:grpSpPr>
        <p:sp>
          <p:nvSpPr>
            <p:cNvPr id="9194" name="Google Shape;9194;p9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5" name="Google Shape;9195;p9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196" name="Google Shape;9196;p96"/>
          <p:cNvGrpSpPr/>
          <p:nvPr/>
        </p:nvGrpSpPr>
        <p:grpSpPr>
          <a:xfrm>
            <a:off x="2449951" y="3073880"/>
            <a:ext cx="599100" cy="434227"/>
            <a:chOff x="-20571700" y="3722875"/>
            <a:chExt cx="304050" cy="220375"/>
          </a:xfrm>
        </p:grpSpPr>
        <p:sp>
          <p:nvSpPr>
            <p:cNvPr id="9197" name="Google Shape;9197;p9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8" name="Google Shape;9198;p9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9" name="Google Shape;9199;p9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0" name="Google Shape;9200;p9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1" name="Google Shape;9201;p9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2" name="Google Shape;9202;p9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3" name="Google Shape;9203;p9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04" name="Google Shape;9204;p96"/>
          <p:cNvGrpSpPr/>
          <p:nvPr/>
        </p:nvGrpSpPr>
        <p:grpSpPr>
          <a:xfrm>
            <a:off x="2449188" y="3728371"/>
            <a:ext cx="600627" cy="600627"/>
            <a:chOff x="-20571700" y="4066875"/>
            <a:chExt cx="304825" cy="304825"/>
          </a:xfrm>
        </p:grpSpPr>
        <p:sp>
          <p:nvSpPr>
            <p:cNvPr id="9205" name="Google Shape;9205;p9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6" name="Google Shape;9206;p9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7" name="Google Shape;9207;p9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8" name="Google Shape;9208;p9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9" name="Google Shape;9209;p9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0" name="Google Shape;9210;p9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1" name="Google Shape;9211;p96"/>
          <p:cNvGrpSpPr/>
          <p:nvPr/>
        </p:nvGrpSpPr>
        <p:grpSpPr>
          <a:xfrm>
            <a:off x="6138124" y="2251012"/>
            <a:ext cx="605307" cy="602597"/>
            <a:chOff x="-18645175" y="3334200"/>
            <a:chExt cx="307200" cy="305825"/>
          </a:xfrm>
        </p:grpSpPr>
        <p:sp>
          <p:nvSpPr>
            <p:cNvPr id="9212" name="Google Shape;9212;p9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3" name="Google Shape;9213;p9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4" name="Google Shape;9214;p9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5" name="Google Shape;9215;p9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6" name="Google Shape;9216;p9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17" name="Google Shape;9217;p96"/>
          <p:cNvGrpSpPr/>
          <p:nvPr/>
        </p:nvGrpSpPr>
        <p:grpSpPr>
          <a:xfrm>
            <a:off x="6138912" y="2990653"/>
            <a:ext cx="603731" cy="600676"/>
            <a:chOff x="-18645175" y="3708500"/>
            <a:chExt cx="306400" cy="304850"/>
          </a:xfrm>
        </p:grpSpPr>
        <p:sp>
          <p:nvSpPr>
            <p:cNvPr id="9218" name="Google Shape;9218;p9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9" name="Google Shape;9219;p9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0" name="Google Shape;9220;p9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1" name="Google Shape;9221;p9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2" name="Google Shape;9222;p9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3" name="Google Shape;9223;p9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4" name="Google Shape;9224;p9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25" name="Google Shape;9225;p96"/>
          <p:cNvGrpSpPr/>
          <p:nvPr/>
        </p:nvGrpSpPr>
        <p:grpSpPr>
          <a:xfrm>
            <a:off x="6135810" y="3727507"/>
            <a:ext cx="609937" cy="602351"/>
            <a:chOff x="-18647525" y="4082625"/>
            <a:chExt cx="309550" cy="305700"/>
          </a:xfrm>
        </p:grpSpPr>
        <p:sp>
          <p:nvSpPr>
            <p:cNvPr id="9226" name="Google Shape;9226;p9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7" name="Google Shape;9227;p9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8" name="Google Shape;9228;p9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9" name="Google Shape;9229;p9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0" name="Google Shape;9230;p96"/>
          <p:cNvGrpSpPr/>
          <p:nvPr/>
        </p:nvGrpSpPr>
        <p:grpSpPr>
          <a:xfrm>
            <a:off x="9882989" y="2252789"/>
            <a:ext cx="527673" cy="599051"/>
            <a:chOff x="-16775350" y="3309200"/>
            <a:chExt cx="267800" cy="304025"/>
          </a:xfrm>
        </p:grpSpPr>
        <p:sp>
          <p:nvSpPr>
            <p:cNvPr id="9231" name="Google Shape;9231;p9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2" name="Google Shape;9232;p9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3" name="Google Shape;9233;p9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4" name="Google Shape;9234;p96"/>
          <p:cNvGrpSpPr/>
          <p:nvPr/>
        </p:nvGrpSpPr>
        <p:grpSpPr>
          <a:xfrm>
            <a:off x="9882989" y="2989103"/>
            <a:ext cx="527673" cy="603780"/>
            <a:chOff x="-16775350" y="3683300"/>
            <a:chExt cx="267800" cy="306425"/>
          </a:xfrm>
        </p:grpSpPr>
        <p:sp>
          <p:nvSpPr>
            <p:cNvPr id="9235" name="Google Shape;9235;p9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6" name="Google Shape;9236;p9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7" name="Google Shape;9237;p9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38" name="Google Shape;9238;p96"/>
          <p:cNvGrpSpPr/>
          <p:nvPr/>
        </p:nvGrpSpPr>
        <p:grpSpPr>
          <a:xfrm>
            <a:off x="9845723" y="3729160"/>
            <a:ext cx="602204" cy="599051"/>
            <a:chOff x="-16794250" y="4058225"/>
            <a:chExt cx="305625" cy="304025"/>
          </a:xfrm>
        </p:grpSpPr>
        <p:sp>
          <p:nvSpPr>
            <p:cNvPr id="9239" name="Google Shape;9239;p9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0" name="Google Shape;9240;p9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1" name="Google Shape;9241;p9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2" name="Google Shape;9242;p9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3" name="Google Shape;9243;p9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4" name="Google Shape;9244;p9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5" name="Google Shape;9245;p9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6" name="Google Shape;9246;p9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7" name="Google Shape;9247;p9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248" name="Google Shape;9248;p96"/>
          <p:cNvSpPr/>
          <p:nvPr/>
        </p:nvSpPr>
        <p:spPr>
          <a:xfrm>
            <a:off x="10617280" y="2252112"/>
            <a:ext cx="603731" cy="600627"/>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249" name="Google Shape;9249;p96"/>
          <p:cNvGrpSpPr/>
          <p:nvPr/>
        </p:nvGrpSpPr>
        <p:grpSpPr>
          <a:xfrm>
            <a:off x="3180946" y="2252765"/>
            <a:ext cx="609937" cy="599100"/>
            <a:chOff x="-20199150" y="3317850"/>
            <a:chExt cx="309550" cy="304050"/>
          </a:xfrm>
        </p:grpSpPr>
        <p:sp>
          <p:nvSpPr>
            <p:cNvPr id="9250" name="Google Shape;9250;p9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1" name="Google Shape;9251;p9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2" name="Google Shape;9252;p9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3" name="Google Shape;9253;p9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4" name="Google Shape;9254;p9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5" name="Google Shape;9255;p9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6" name="Google Shape;9256;p9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57" name="Google Shape;9257;p96"/>
          <p:cNvGrpSpPr/>
          <p:nvPr/>
        </p:nvGrpSpPr>
        <p:grpSpPr>
          <a:xfrm>
            <a:off x="3184048" y="2990482"/>
            <a:ext cx="603731" cy="601021"/>
            <a:chOff x="-20199150" y="3693150"/>
            <a:chExt cx="306400" cy="305025"/>
          </a:xfrm>
        </p:grpSpPr>
        <p:sp>
          <p:nvSpPr>
            <p:cNvPr id="9258" name="Google Shape;9258;p9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9" name="Google Shape;9259;p9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0" name="Google Shape;9260;p9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1" name="Google Shape;9261;p9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2" name="Google Shape;9262;p9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3" name="Google Shape;9263;p9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64" name="Google Shape;9264;p96"/>
          <p:cNvGrpSpPr/>
          <p:nvPr/>
        </p:nvGrpSpPr>
        <p:grpSpPr>
          <a:xfrm>
            <a:off x="3184813" y="3727583"/>
            <a:ext cx="602204" cy="602204"/>
            <a:chOff x="-20197575" y="4066875"/>
            <a:chExt cx="305625" cy="305625"/>
          </a:xfrm>
        </p:grpSpPr>
        <p:sp>
          <p:nvSpPr>
            <p:cNvPr id="9265" name="Google Shape;9265;p9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6" name="Google Shape;9266;p9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7" name="Google Shape;9267;p9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8" name="Google Shape;9268;p9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9" name="Google Shape;9269;p9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0" name="Google Shape;9270;p9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1" name="Google Shape;9271;p9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2" name="Google Shape;9272;p9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73" name="Google Shape;9273;p96"/>
          <p:cNvGrpSpPr/>
          <p:nvPr/>
        </p:nvGrpSpPr>
        <p:grpSpPr>
          <a:xfrm>
            <a:off x="6894437" y="2250027"/>
            <a:ext cx="599100" cy="604568"/>
            <a:chOff x="-18271050" y="3333200"/>
            <a:chExt cx="304050" cy="306825"/>
          </a:xfrm>
        </p:grpSpPr>
        <p:sp>
          <p:nvSpPr>
            <p:cNvPr id="9274" name="Google Shape;9274;p9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5" name="Google Shape;9275;p9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6" name="Google Shape;9276;p9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7" name="Google Shape;9277;p9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8" name="Google Shape;9278;p9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79" name="Google Shape;9279;p96"/>
          <p:cNvGrpSpPr/>
          <p:nvPr/>
        </p:nvGrpSpPr>
        <p:grpSpPr>
          <a:xfrm>
            <a:off x="6895199" y="2992229"/>
            <a:ext cx="597573" cy="597524"/>
            <a:chOff x="-18270275" y="3710875"/>
            <a:chExt cx="303275" cy="303250"/>
          </a:xfrm>
        </p:grpSpPr>
        <p:sp>
          <p:nvSpPr>
            <p:cNvPr id="9280" name="Google Shape;9280;p9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1" name="Google Shape;9281;p9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2" name="Google Shape;9282;p9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3" name="Google Shape;9283;p9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4" name="Google Shape;9284;p9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5" name="Google Shape;9285;p9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86" name="Google Shape;9286;p96"/>
          <p:cNvGrpSpPr/>
          <p:nvPr/>
        </p:nvGrpSpPr>
        <p:grpSpPr>
          <a:xfrm>
            <a:off x="6966601" y="3729896"/>
            <a:ext cx="454768" cy="597573"/>
            <a:chOff x="-18234025" y="4084200"/>
            <a:chExt cx="230800" cy="303275"/>
          </a:xfrm>
        </p:grpSpPr>
        <p:sp>
          <p:nvSpPr>
            <p:cNvPr id="9287" name="Google Shape;9287;p9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8" name="Google Shape;9288;p9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9" name="Google Shape;9289;p9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0" name="Google Shape;9290;p96"/>
          <p:cNvGrpSpPr/>
          <p:nvPr/>
        </p:nvGrpSpPr>
        <p:grpSpPr>
          <a:xfrm>
            <a:off x="3116675" y="4455521"/>
            <a:ext cx="599100" cy="600627"/>
            <a:chOff x="-16419350" y="3308400"/>
            <a:chExt cx="304050" cy="304825"/>
          </a:xfrm>
        </p:grpSpPr>
        <p:sp>
          <p:nvSpPr>
            <p:cNvPr id="9291" name="Google Shape;9291;p9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2" name="Google Shape;9292;p9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3" name="Google Shape;9293;p9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4" name="Google Shape;9294;p9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5" name="Google Shape;9295;p9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6" name="Google Shape;9296;p9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7" name="Google Shape;9297;p9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298" name="Google Shape;9298;p96"/>
          <p:cNvGrpSpPr/>
          <p:nvPr/>
        </p:nvGrpSpPr>
        <p:grpSpPr>
          <a:xfrm>
            <a:off x="6145417" y="4453898"/>
            <a:ext cx="527673" cy="603829"/>
            <a:chOff x="-16401225" y="3683275"/>
            <a:chExt cx="267800" cy="306450"/>
          </a:xfrm>
        </p:grpSpPr>
        <p:sp>
          <p:nvSpPr>
            <p:cNvPr id="9299" name="Google Shape;9299;p9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0" name="Google Shape;9300;p9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1" name="Google Shape;9301;p9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2" name="Google Shape;9302;p9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3" name="Google Shape;9303;p9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4" name="Google Shape;9304;p9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5" name="Google Shape;9305;p9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06" name="Google Shape;9306;p96"/>
          <p:cNvGrpSpPr/>
          <p:nvPr/>
        </p:nvGrpSpPr>
        <p:grpSpPr>
          <a:xfrm>
            <a:off x="10632681" y="3729416"/>
            <a:ext cx="600627" cy="597573"/>
            <a:chOff x="-16419350" y="4058200"/>
            <a:chExt cx="304825" cy="303275"/>
          </a:xfrm>
        </p:grpSpPr>
        <p:sp>
          <p:nvSpPr>
            <p:cNvPr id="9307" name="Google Shape;9307;p9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8" name="Google Shape;9308;p9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9" name="Google Shape;9309;p9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0" name="Google Shape;9310;p9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1" name="Google Shape;9311;p9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2" name="Google Shape;9312;p9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3" name="Google Shape;9313;p9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14" name="Google Shape;9314;p96"/>
          <p:cNvGrpSpPr/>
          <p:nvPr/>
        </p:nvGrpSpPr>
        <p:grpSpPr>
          <a:xfrm>
            <a:off x="5335198" y="4457441"/>
            <a:ext cx="600676" cy="596785"/>
            <a:chOff x="-15296200" y="3326900"/>
            <a:chExt cx="304850" cy="302875"/>
          </a:xfrm>
        </p:grpSpPr>
        <p:sp>
          <p:nvSpPr>
            <p:cNvPr id="9315" name="Google Shape;9315;p9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6" name="Google Shape;9316;p9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7" name="Google Shape;9317;p9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8" name="Google Shape;9318;p9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9" name="Google Shape;9319;p9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20" name="Google Shape;9320;p96"/>
          <p:cNvGrpSpPr/>
          <p:nvPr/>
        </p:nvGrpSpPr>
        <p:grpSpPr>
          <a:xfrm>
            <a:off x="3889401" y="2275841"/>
            <a:ext cx="648755" cy="552944"/>
            <a:chOff x="-19835275" y="3330250"/>
            <a:chExt cx="329250" cy="280625"/>
          </a:xfrm>
        </p:grpSpPr>
        <p:sp>
          <p:nvSpPr>
            <p:cNvPr id="9321" name="Google Shape;9321;p9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2" name="Google Shape;9322;p9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3" name="Google Shape;9323;p9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24" name="Google Shape;9324;p96"/>
          <p:cNvGrpSpPr/>
          <p:nvPr/>
        </p:nvGrpSpPr>
        <p:grpSpPr>
          <a:xfrm>
            <a:off x="3913441" y="2991294"/>
            <a:ext cx="600676" cy="599396"/>
            <a:chOff x="-19822675" y="3692750"/>
            <a:chExt cx="304850" cy="304200"/>
          </a:xfrm>
        </p:grpSpPr>
        <p:sp>
          <p:nvSpPr>
            <p:cNvPr id="9325" name="Google Shape;9325;p9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6" name="Google Shape;9326;p9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7" name="Google Shape;9327;p9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8" name="Google Shape;9328;p9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9" name="Google Shape;9329;p9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0" name="Google Shape;9330;p96"/>
          <p:cNvGrpSpPr/>
          <p:nvPr/>
        </p:nvGrpSpPr>
        <p:grpSpPr>
          <a:xfrm>
            <a:off x="3914230" y="3728371"/>
            <a:ext cx="599100" cy="600627"/>
            <a:chOff x="-19822675" y="4066875"/>
            <a:chExt cx="304050" cy="304825"/>
          </a:xfrm>
        </p:grpSpPr>
        <p:sp>
          <p:nvSpPr>
            <p:cNvPr id="9331" name="Google Shape;9331;p9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2" name="Google Shape;9332;p9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3" name="Google Shape;9333;p9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4" name="Google Shape;9334;p9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5" name="Google Shape;9335;p9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6" name="Google Shape;9336;p9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37" name="Google Shape;9337;p96"/>
          <p:cNvGrpSpPr/>
          <p:nvPr/>
        </p:nvGrpSpPr>
        <p:grpSpPr>
          <a:xfrm>
            <a:off x="7659653" y="2252762"/>
            <a:ext cx="532403" cy="599100"/>
            <a:chOff x="-17878825" y="3334400"/>
            <a:chExt cx="270200" cy="304050"/>
          </a:xfrm>
        </p:grpSpPr>
        <p:sp>
          <p:nvSpPr>
            <p:cNvPr id="9338" name="Google Shape;9338;p9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9" name="Google Shape;9339;p9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0" name="Google Shape;9340;p9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1" name="Google Shape;9341;p9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2" name="Google Shape;9342;p9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3" name="Google Shape;9343;p9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4" name="Google Shape;9344;p9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45" name="Google Shape;9345;p96"/>
          <p:cNvGrpSpPr/>
          <p:nvPr/>
        </p:nvGrpSpPr>
        <p:grpSpPr>
          <a:xfrm>
            <a:off x="7624754" y="2989889"/>
            <a:ext cx="602204" cy="602204"/>
            <a:chOff x="-17896150" y="3709300"/>
            <a:chExt cx="305625" cy="305625"/>
          </a:xfrm>
        </p:grpSpPr>
        <p:sp>
          <p:nvSpPr>
            <p:cNvPr id="9346" name="Google Shape;9346;p9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7" name="Google Shape;9347;p9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8" name="Google Shape;9348;p9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9" name="Google Shape;9349;p9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50" name="Google Shape;9350;p96"/>
          <p:cNvGrpSpPr/>
          <p:nvPr/>
        </p:nvGrpSpPr>
        <p:grpSpPr>
          <a:xfrm>
            <a:off x="7661993" y="3727582"/>
            <a:ext cx="527723" cy="602204"/>
            <a:chOff x="-17878025" y="4082625"/>
            <a:chExt cx="267825" cy="305625"/>
          </a:xfrm>
        </p:grpSpPr>
        <p:sp>
          <p:nvSpPr>
            <p:cNvPr id="9351" name="Google Shape;9351;p9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2" name="Google Shape;9352;p9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3" name="Google Shape;9353;p9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4" name="Google Shape;9354;p9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5" name="Google Shape;9355;p9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6" name="Google Shape;9356;p9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7" name="Google Shape;9357;p9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58" name="Google Shape;9358;p96"/>
          <p:cNvGrpSpPr/>
          <p:nvPr/>
        </p:nvGrpSpPr>
        <p:grpSpPr>
          <a:xfrm>
            <a:off x="3853851" y="4473353"/>
            <a:ext cx="600676" cy="564963"/>
            <a:chOff x="-16044450" y="3317850"/>
            <a:chExt cx="304850" cy="286725"/>
          </a:xfrm>
        </p:grpSpPr>
        <p:sp>
          <p:nvSpPr>
            <p:cNvPr id="9359" name="Google Shape;9359;p9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0" name="Google Shape;9360;p9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1" name="Google Shape;9361;p9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2" name="Google Shape;9362;p9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63" name="Google Shape;9363;p96"/>
          <p:cNvSpPr/>
          <p:nvPr/>
        </p:nvSpPr>
        <p:spPr>
          <a:xfrm>
            <a:off x="6846811" y="4455967"/>
            <a:ext cx="597573" cy="600676"/>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64" name="Google Shape;9364;p96"/>
          <p:cNvGrpSpPr/>
          <p:nvPr/>
        </p:nvGrpSpPr>
        <p:grpSpPr>
          <a:xfrm>
            <a:off x="10683873" y="2991632"/>
            <a:ext cx="498216" cy="598707"/>
            <a:chOff x="-16018450" y="4058400"/>
            <a:chExt cx="252850" cy="303850"/>
          </a:xfrm>
        </p:grpSpPr>
        <p:sp>
          <p:nvSpPr>
            <p:cNvPr id="9365" name="Google Shape;9365;p9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6" name="Google Shape;9366;p9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7" name="Google Shape;9367;p9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8" name="Google Shape;9368;p9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69" name="Google Shape;9369;p96"/>
          <p:cNvSpPr/>
          <p:nvPr/>
        </p:nvSpPr>
        <p:spPr>
          <a:xfrm>
            <a:off x="8327495" y="4457543"/>
            <a:ext cx="599051" cy="597524"/>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0" name="Google Shape;9370;p96"/>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Nature Icons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374"/>
        <p:cNvGrpSpPr/>
        <p:nvPr/>
      </p:nvGrpSpPr>
      <p:grpSpPr>
        <a:xfrm>
          <a:off x="0" y="0"/>
          <a:ext cx="0" cy="0"/>
          <a:chOff x="0" y="0"/>
          <a:chExt cx="0" cy="0"/>
        </a:xfrm>
      </p:grpSpPr>
      <p:grpSp>
        <p:nvGrpSpPr>
          <p:cNvPr id="9375" name="Google Shape;9375;p97"/>
          <p:cNvGrpSpPr/>
          <p:nvPr/>
        </p:nvGrpSpPr>
        <p:grpSpPr>
          <a:xfrm>
            <a:off x="1106423" y="2252322"/>
            <a:ext cx="589783" cy="559497"/>
            <a:chOff x="-6696925" y="3272575"/>
            <a:chExt cx="307200" cy="291425"/>
          </a:xfrm>
        </p:grpSpPr>
        <p:sp>
          <p:nvSpPr>
            <p:cNvPr id="9376" name="Google Shape;9376;p9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7" name="Google Shape;9377;p9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78" name="Google Shape;9378;p97"/>
          <p:cNvGrpSpPr/>
          <p:nvPr/>
        </p:nvGrpSpPr>
        <p:grpSpPr>
          <a:xfrm>
            <a:off x="1106399" y="2939516"/>
            <a:ext cx="589831" cy="561033"/>
            <a:chOff x="-6690625" y="3631325"/>
            <a:chExt cx="307225" cy="292225"/>
          </a:xfrm>
        </p:grpSpPr>
        <p:sp>
          <p:nvSpPr>
            <p:cNvPr id="9379" name="Google Shape;9379;p9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0" name="Google Shape;9380;p9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1" name="Google Shape;9381;p9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2" name="Google Shape;9382;p9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3" name="Google Shape;9383;p9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84" name="Google Shape;9384;p97"/>
          <p:cNvGrpSpPr/>
          <p:nvPr/>
        </p:nvGrpSpPr>
        <p:grpSpPr>
          <a:xfrm>
            <a:off x="1135896" y="3675964"/>
            <a:ext cx="562569" cy="559161"/>
            <a:chOff x="-6689825" y="3992050"/>
            <a:chExt cx="293025" cy="291250"/>
          </a:xfrm>
        </p:grpSpPr>
        <p:sp>
          <p:nvSpPr>
            <p:cNvPr id="9385" name="Google Shape;9385;p9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6" name="Google Shape;9386;p9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7" name="Google Shape;9387;p9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8" name="Google Shape;9388;p9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9" name="Google Shape;9389;p9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0" name="Google Shape;9390;p9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1" name="Google Shape;9391;p9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2" name="Google Shape;9392;p9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3" name="Google Shape;9393;p9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4" name="Google Shape;9394;p9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5" name="Google Shape;9395;p9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6" name="Google Shape;9396;p9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397" name="Google Shape;9397;p97"/>
          <p:cNvSpPr/>
          <p:nvPr/>
        </p:nvSpPr>
        <p:spPr>
          <a:xfrm>
            <a:off x="4706360" y="2252266"/>
            <a:ext cx="579512" cy="558969"/>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398" name="Google Shape;9398;p97"/>
          <p:cNvGrpSpPr/>
          <p:nvPr/>
        </p:nvGrpSpPr>
        <p:grpSpPr>
          <a:xfrm>
            <a:off x="4713644" y="2940257"/>
            <a:ext cx="564057" cy="559545"/>
            <a:chOff x="-4837325" y="3612425"/>
            <a:chExt cx="293800" cy="291450"/>
          </a:xfrm>
        </p:grpSpPr>
        <p:sp>
          <p:nvSpPr>
            <p:cNvPr id="9399" name="Google Shape;9399;p9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0" name="Google Shape;9400;p9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1" name="Google Shape;9401;p9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2" name="Google Shape;9402;p97"/>
          <p:cNvGrpSpPr/>
          <p:nvPr/>
        </p:nvGrpSpPr>
        <p:grpSpPr>
          <a:xfrm>
            <a:off x="4731021" y="3675769"/>
            <a:ext cx="561033" cy="559545"/>
            <a:chOff x="-4837325" y="3971575"/>
            <a:chExt cx="292225" cy="291450"/>
          </a:xfrm>
        </p:grpSpPr>
        <p:sp>
          <p:nvSpPr>
            <p:cNvPr id="9403" name="Google Shape;9403;p9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4" name="Google Shape;9404;p9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5" name="Google Shape;9405;p9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6" name="Google Shape;9406;p9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7" name="Google Shape;9407;p9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8" name="Google Shape;9408;p9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09" name="Google Shape;9409;p97"/>
          <p:cNvGrpSpPr/>
          <p:nvPr/>
        </p:nvGrpSpPr>
        <p:grpSpPr>
          <a:xfrm>
            <a:off x="8320372" y="2285580"/>
            <a:ext cx="574664" cy="492973"/>
            <a:chOff x="-3037625" y="3254850"/>
            <a:chExt cx="299325" cy="256775"/>
          </a:xfrm>
        </p:grpSpPr>
        <p:sp>
          <p:nvSpPr>
            <p:cNvPr id="9410" name="Google Shape;9410;p9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1" name="Google Shape;9411;p9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2" name="Google Shape;9412;p9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3" name="Google Shape;9413;p9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14" name="Google Shape;9414;p97"/>
          <p:cNvGrpSpPr/>
          <p:nvPr/>
        </p:nvGrpSpPr>
        <p:grpSpPr>
          <a:xfrm>
            <a:off x="8325653" y="2939488"/>
            <a:ext cx="564105" cy="561081"/>
            <a:chOff x="-3031325" y="3597450"/>
            <a:chExt cx="293825" cy="292250"/>
          </a:xfrm>
        </p:grpSpPr>
        <p:sp>
          <p:nvSpPr>
            <p:cNvPr id="9415" name="Google Shape;9415;p9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6" name="Google Shape;9416;p9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7" name="Google Shape;9417;p9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8" name="Google Shape;9418;p9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19" name="Google Shape;9419;p97"/>
          <p:cNvGrpSpPr/>
          <p:nvPr/>
        </p:nvGrpSpPr>
        <p:grpSpPr>
          <a:xfrm>
            <a:off x="8342286" y="3708286"/>
            <a:ext cx="562569" cy="494509"/>
            <a:chOff x="-3030525" y="3973150"/>
            <a:chExt cx="293025" cy="257575"/>
          </a:xfrm>
        </p:grpSpPr>
        <p:sp>
          <p:nvSpPr>
            <p:cNvPr id="9420" name="Google Shape;9420;p9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1" name="Google Shape;9421;p9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2" name="Google Shape;9422;p97"/>
          <p:cNvGrpSpPr/>
          <p:nvPr/>
        </p:nvGrpSpPr>
        <p:grpSpPr>
          <a:xfrm>
            <a:off x="1811077" y="4492569"/>
            <a:ext cx="562569" cy="396260"/>
            <a:chOff x="-1199300" y="3279250"/>
            <a:chExt cx="293025" cy="206400"/>
          </a:xfrm>
        </p:grpSpPr>
        <p:sp>
          <p:nvSpPr>
            <p:cNvPr id="9423" name="Google Shape;9423;p9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4" name="Google Shape;9424;p9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5" name="Google Shape;9425;p9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6" name="Google Shape;9426;p9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27" name="Google Shape;9427;p97"/>
          <p:cNvGrpSpPr/>
          <p:nvPr/>
        </p:nvGrpSpPr>
        <p:grpSpPr>
          <a:xfrm>
            <a:off x="1820525" y="2251698"/>
            <a:ext cx="592807" cy="560745"/>
            <a:chOff x="-6338550" y="3272950"/>
            <a:chExt cx="308775" cy="292075"/>
          </a:xfrm>
        </p:grpSpPr>
        <p:sp>
          <p:nvSpPr>
            <p:cNvPr id="9428" name="Google Shape;9428;p9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9" name="Google Shape;9429;p9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0" name="Google Shape;9430;p9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1" name="Google Shape;9431;p97"/>
          <p:cNvGrpSpPr/>
          <p:nvPr/>
        </p:nvGrpSpPr>
        <p:grpSpPr>
          <a:xfrm>
            <a:off x="1835644" y="2940260"/>
            <a:ext cx="562569" cy="559545"/>
            <a:chOff x="-6329100" y="3632100"/>
            <a:chExt cx="293025" cy="291450"/>
          </a:xfrm>
        </p:grpSpPr>
        <p:sp>
          <p:nvSpPr>
            <p:cNvPr id="9432" name="Google Shape;9432;p9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3" name="Google Shape;9433;p9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4" name="Google Shape;9434;p9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35" name="Google Shape;9435;p97"/>
          <p:cNvGrpSpPr/>
          <p:nvPr/>
        </p:nvGrpSpPr>
        <p:grpSpPr>
          <a:xfrm>
            <a:off x="1853045" y="3675772"/>
            <a:ext cx="559497" cy="559545"/>
            <a:chOff x="-6329875" y="3992050"/>
            <a:chExt cx="291425" cy="291450"/>
          </a:xfrm>
        </p:grpSpPr>
        <p:sp>
          <p:nvSpPr>
            <p:cNvPr id="9436" name="Google Shape;9436;p9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7" name="Google Shape;9437;p9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8" name="Google Shape;9438;p9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9" name="Google Shape;9439;p9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0" name="Google Shape;9440;p97"/>
          <p:cNvGrpSpPr/>
          <p:nvPr/>
        </p:nvGrpSpPr>
        <p:grpSpPr>
          <a:xfrm>
            <a:off x="5434561" y="2250041"/>
            <a:ext cx="564105" cy="564057"/>
            <a:chOff x="-4478975" y="3251700"/>
            <a:chExt cx="293825" cy="293800"/>
          </a:xfrm>
        </p:grpSpPr>
        <p:sp>
          <p:nvSpPr>
            <p:cNvPr id="9441" name="Google Shape;9441;p9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2" name="Google Shape;9442;p9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3" name="Google Shape;9443;p9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4" name="Google Shape;9444;p97"/>
          <p:cNvGrpSpPr/>
          <p:nvPr/>
        </p:nvGrpSpPr>
        <p:grpSpPr>
          <a:xfrm>
            <a:off x="5434561" y="2940257"/>
            <a:ext cx="564105" cy="559545"/>
            <a:chOff x="-4475825" y="3612425"/>
            <a:chExt cx="293825" cy="291450"/>
          </a:xfrm>
        </p:grpSpPr>
        <p:sp>
          <p:nvSpPr>
            <p:cNvPr id="9445" name="Google Shape;9445;p9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6" name="Google Shape;9446;p9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7" name="Google Shape;9447;p9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48" name="Google Shape;9448;p97"/>
          <p:cNvGrpSpPr/>
          <p:nvPr/>
        </p:nvGrpSpPr>
        <p:grpSpPr>
          <a:xfrm>
            <a:off x="5446656" y="3675793"/>
            <a:ext cx="571640" cy="559497"/>
            <a:chOff x="-4480550" y="3970800"/>
            <a:chExt cx="297750" cy="291425"/>
          </a:xfrm>
        </p:grpSpPr>
        <p:sp>
          <p:nvSpPr>
            <p:cNvPr id="9449" name="Google Shape;9449;p9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0" name="Google Shape;9450;p9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1" name="Google Shape;9451;p97"/>
          <p:cNvGrpSpPr/>
          <p:nvPr/>
        </p:nvGrpSpPr>
        <p:grpSpPr>
          <a:xfrm>
            <a:off x="9051769" y="2252296"/>
            <a:ext cx="553497" cy="559545"/>
            <a:chOff x="-2668225" y="3239075"/>
            <a:chExt cx="288300" cy="291450"/>
          </a:xfrm>
        </p:grpSpPr>
        <p:sp>
          <p:nvSpPr>
            <p:cNvPr id="9452" name="Google Shape;9452;p9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3" name="Google Shape;9453;p9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4" name="Google Shape;9454;p9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5" name="Google Shape;9455;p9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6" name="Google Shape;9456;p9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57" name="Google Shape;9457;p97"/>
          <p:cNvGrpSpPr/>
          <p:nvPr/>
        </p:nvGrpSpPr>
        <p:grpSpPr>
          <a:xfrm>
            <a:off x="9047977" y="2940256"/>
            <a:ext cx="561081" cy="559545"/>
            <a:chOff x="-2671375" y="3597450"/>
            <a:chExt cx="292250" cy="291450"/>
          </a:xfrm>
        </p:grpSpPr>
        <p:sp>
          <p:nvSpPr>
            <p:cNvPr id="9458" name="Google Shape;9458;p9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9" name="Google Shape;9459;p9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0" name="Google Shape;9460;p97"/>
          <p:cNvGrpSpPr/>
          <p:nvPr/>
        </p:nvGrpSpPr>
        <p:grpSpPr>
          <a:xfrm>
            <a:off x="9062354" y="3674256"/>
            <a:ext cx="564057" cy="562569"/>
            <a:chOff x="-2670575" y="3956600"/>
            <a:chExt cx="293800" cy="293025"/>
          </a:xfrm>
        </p:grpSpPr>
        <p:sp>
          <p:nvSpPr>
            <p:cNvPr id="9461" name="Google Shape;9461;p9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2" name="Google Shape;9462;p9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3" name="Google Shape;9463;p9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4" name="Google Shape;9464;p9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65" name="Google Shape;9465;p97"/>
          <p:cNvGrpSpPr/>
          <p:nvPr/>
        </p:nvGrpSpPr>
        <p:grpSpPr>
          <a:xfrm>
            <a:off x="4072380" y="4415930"/>
            <a:ext cx="568616" cy="557817"/>
            <a:chOff x="-1183550" y="3586525"/>
            <a:chExt cx="296175" cy="290550"/>
          </a:xfrm>
        </p:grpSpPr>
        <p:sp>
          <p:nvSpPr>
            <p:cNvPr id="9466" name="Google Shape;9466;p9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7" name="Google Shape;9467;p9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8" name="Google Shape;9468;p9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9" name="Google Shape;9469;p9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0" name="Google Shape;9470;p9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1" name="Google Shape;9471;p9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2" name="Google Shape;9472;p9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3" name="Google Shape;9473;p9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4" name="Google Shape;9474;p9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5" name="Google Shape;9475;p97"/>
          <p:cNvGrpSpPr/>
          <p:nvPr/>
        </p:nvGrpSpPr>
        <p:grpSpPr>
          <a:xfrm>
            <a:off x="2557196" y="2253066"/>
            <a:ext cx="561081" cy="558009"/>
            <a:chOff x="-5971525" y="3273750"/>
            <a:chExt cx="292250" cy="290650"/>
          </a:xfrm>
        </p:grpSpPr>
        <p:sp>
          <p:nvSpPr>
            <p:cNvPr id="9476" name="Google Shape;9476;p9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7" name="Google Shape;9477;p9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78" name="Google Shape;9478;p97"/>
          <p:cNvGrpSpPr/>
          <p:nvPr/>
        </p:nvGrpSpPr>
        <p:grpSpPr>
          <a:xfrm>
            <a:off x="2549635" y="2938436"/>
            <a:ext cx="576200" cy="563193"/>
            <a:chOff x="-5974675" y="3632100"/>
            <a:chExt cx="300125" cy="293350"/>
          </a:xfrm>
        </p:grpSpPr>
        <p:sp>
          <p:nvSpPr>
            <p:cNvPr id="9479" name="Google Shape;9479;p9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0" name="Google Shape;9480;p9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1" name="Google Shape;9481;p9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2" name="Google Shape;9482;p97"/>
          <p:cNvGrpSpPr/>
          <p:nvPr/>
        </p:nvGrpSpPr>
        <p:grpSpPr>
          <a:xfrm>
            <a:off x="2589690" y="3674260"/>
            <a:ext cx="527820" cy="562569"/>
            <a:chOff x="-5971525" y="3990475"/>
            <a:chExt cx="274925" cy="293025"/>
          </a:xfrm>
        </p:grpSpPr>
        <p:sp>
          <p:nvSpPr>
            <p:cNvPr id="9483" name="Google Shape;9483;p9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4" name="Google Shape;9484;p9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5" name="Google Shape;9485;p9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6" name="Google Shape;9486;p9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87" name="Google Shape;9487;p97"/>
          <p:cNvGrpSpPr/>
          <p:nvPr/>
        </p:nvGrpSpPr>
        <p:grpSpPr>
          <a:xfrm>
            <a:off x="6153965" y="2253065"/>
            <a:ext cx="561033" cy="558009"/>
            <a:chOff x="-4118225" y="3253275"/>
            <a:chExt cx="292225" cy="290650"/>
          </a:xfrm>
        </p:grpSpPr>
        <p:sp>
          <p:nvSpPr>
            <p:cNvPr id="9488" name="Google Shape;9488;p9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9" name="Google Shape;9489;p9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0" name="Google Shape;9490;p97"/>
          <p:cNvGrpSpPr/>
          <p:nvPr/>
        </p:nvGrpSpPr>
        <p:grpSpPr>
          <a:xfrm>
            <a:off x="6221232" y="2939897"/>
            <a:ext cx="426499" cy="560265"/>
            <a:chOff x="-4082800" y="3612425"/>
            <a:chExt cx="222150" cy="291825"/>
          </a:xfrm>
        </p:grpSpPr>
        <p:sp>
          <p:nvSpPr>
            <p:cNvPr id="9491" name="Google Shape;9491;p9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2" name="Google Shape;9492;p9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3" name="Google Shape;9493;p9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4" name="Google Shape;9494;p97"/>
          <p:cNvGrpSpPr/>
          <p:nvPr/>
        </p:nvGrpSpPr>
        <p:grpSpPr>
          <a:xfrm>
            <a:off x="6169830" y="3693169"/>
            <a:ext cx="561033" cy="524748"/>
            <a:chOff x="-4118225" y="3990475"/>
            <a:chExt cx="292225" cy="273325"/>
          </a:xfrm>
        </p:grpSpPr>
        <p:sp>
          <p:nvSpPr>
            <p:cNvPr id="9495" name="Google Shape;9495;p9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6" name="Google Shape;9496;p9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7" name="Google Shape;9497;p9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8" name="Google Shape;9498;p9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499" name="Google Shape;9499;p97"/>
          <p:cNvGrpSpPr/>
          <p:nvPr/>
        </p:nvGrpSpPr>
        <p:grpSpPr>
          <a:xfrm>
            <a:off x="9784035" y="2250784"/>
            <a:ext cx="526284" cy="562569"/>
            <a:chOff x="-2312225" y="3238300"/>
            <a:chExt cx="274125" cy="293025"/>
          </a:xfrm>
        </p:grpSpPr>
        <p:sp>
          <p:nvSpPr>
            <p:cNvPr id="9500" name="Google Shape;9500;p9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1" name="Google Shape;9501;p9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2" name="Google Shape;9502;p97"/>
          <p:cNvGrpSpPr/>
          <p:nvPr/>
        </p:nvGrpSpPr>
        <p:grpSpPr>
          <a:xfrm>
            <a:off x="9780990" y="3675768"/>
            <a:ext cx="564105" cy="559545"/>
            <a:chOff x="-2310650" y="3958175"/>
            <a:chExt cx="293825" cy="291450"/>
          </a:xfrm>
        </p:grpSpPr>
        <p:sp>
          <p:nvSpPr>
            <p:cNvPr id="9503" name="Google Shape;9503;p9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4" name="Google Shape;9504;p9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05" name="Google Shape;9505;p97"/>
          <p:cNvGrpSpPr/>
          <p:nvPr/>
        </p:nvGrpSpPr>
        <p:grpSpPr>
          <a:xfrm>
            <a:off x="6270138" y="4411280"/>
            <a:ext cx="565545" cy="559545"/>
            <a:chOff x="-1182750" y="3962900"/>
            <a:chExt cx="294575" cy="291450"/>
          </a:xfrm>
        </p:grpSpPr>
        <p:sp>
          <p:nvSpPr>
            <p:cNvPr id="9506" name="Google Shape;9506;p9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7" name="Google Shape;9507;p9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8" name="Google Shape;9508;p9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9" name="Google Shape;9509;p9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0" name="Google Shape;9510;p9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1" name="Google Shape;9511;p9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2" name="Google Shape;9512;p9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3" name="Google Shape;9513;p97"/>
          <p:cNvGrpSpPr/>
          <p:nvPr/>
        </p:nvGrpSpPr>
        <p:grpSpPr>
          <a:xfrm>
            <a:off x="3274320" y="2252298"/>
            <a:ext cx="565593" cy="559545"/>
            <a:chOff x="-5611575" y="3272950"/>
            <a:chExt cx="294600" cy="291450"/>
          </a:xfrm>
        </p:grpSpPr>
        <p:sp>
          <p:nvSpPr>
            <p:cNvPr id="9514" name="Google Shape;9514;p9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5" name="Google Shape;9515;p9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6" name="Google Shape;9516;p9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7" name="Google Shape;9517;p9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8" name="Google Shape;9518;p9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19" name="Google Shape;9519;p97"/>
          <p:cNvGrpSpPr/>
          <p:nvPr/>
        </p:nvGrpSpPr>
        <p:grpSpPr>
          <a:xfrm>
            <a:off x="3274320" y="2941028"/>
            <a:ext cx="565593" cy="558009"/>
            <a:chOff x="-5613150" y="3632900"/>
            <a:chExt cx="294600" cy="290650"/>
          </a:xfrm>
        </p:grpSpPr>
        <p:sp>
          <p:nvSpPr>
            <p:cNvPr id="9520" name="Google Shape;9520;p9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1" name="Google Shape;9521;p9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22" name="Google Shape;9522;p97"/>
          <p:cNvGrpSpPr/>
          <p:nvPr/>
        </p:nvGrpSpPr>
        <p:grpSpPr>
          <a:xfrm>
            <a:off x="9766637" y="2871448"/>
            <a:ext cx="561081" cy="697152"/>
            <a:chOff x="-2310650" y="3525775"/>
            <a:chExt cx="292250" cy="363125"/>
          </a:xfrm>
        </p:grpSpPr>
        <p:sp>
          <p:nvSpPr>
            <p:cNvPr id="9523" name="Google Shape;9523;p9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4" name="Google Shape;9524;p9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5" name="Google Shape;9525;p9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6" name="Google Shape;9526;p9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27" name="Google Shape;9527;p97"/>
          <p:cNvGrpSpPr/>
          <p:nvPr/>
        </p:nvGrpSpPr>
        <p:grpSpPr>
          <a:xfrm>
            <a:off x="3290185" y="3675028"/>
            <a:ext cx="565593" cy="561033"/>
            <a:chOff x="-5613150" y="3991275"/>
            <a:chExt cx="294600" cy="292225"/>
          </a:xfrm>
        </p:grpSpPr>
        <p:sp>
          <p:nvSpPr>
            <p:cNvPr id="9528" name="Google Shape;9528;p9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9" name="Google Shape;9529;p9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0" name="Google Shape;9530;p9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1" name="Google Shape;9531;p9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2" name="Google Shape;9532;p9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3" name="Google Shape;9533;p9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4" name="Google Shape;9534;p9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5" name="Google Shape;9535;p9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6" name="Google Shape;9536;p9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37" name="Google Shape;9537;p97"/>
          <p:cNvGrpSpPr/>
          <p:nvPr/>
        </p:nvGrpSpPr>
        <p:grpSpPr>
          <a:xfrm>
            <a:off x="6852168" y="2252585"/>
            <a:ext cx="579512" cy="558969"/>
            <a:chOff x="-3768700" y="3253275"/>
            <a:chExt cx="301850" cy="291150"/>
          </a:xfrm>
        </p:grpSpPr>
        <p:sp>
          <p:nvSpPr>
            <p:cNvPr id="9538" name="Google Shape;9538;p9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9" name="Google Shape;9539;p9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0" name="Google Shape;9540;p9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1" name="Google Shape;9541;p97"/>
          <p:cNvGrpSpPr/>
          <p:nvPr/>
        </p:nvGrpSpPr>
        <p:grpSpPr>
          <a:xfrm>
            <a:off x="6857612" y="2956121"/>
            <a:ext cx="568616" cy="527820"/>
            <a:chOff x="-3808700" y="3628950"/>
            <a:chExt cx="296175" cy="274925"/>
          </a:xfrm>
        </p:grpSpPr>
        <p:sp>
          <p:nvSpPr>
            <p:cNvPr id="9542" name="Google Shape;9542;p9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3" name="Google Shape;9543;p9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4" name="Google Shape;9544;p9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45" name="Google Shape;9545;p97"/>
          <p:cNvGrpSpPr/>
          <p:nvPr/>
        </p:nvGrpSpPr>
        <p:grpSpPr>
          <a:xfrm>
            <a:off x="6944561" y="3675217"/>
            <a:ext cx="559257" cy="560649"/>
            <a:chOff x="-3771675" y="3971775"/>
            <a:chExt cx="291300" cy="292025"/>
          </a:xfrm>
        </p:grpSpPr>
        <p:sp>
          <p:nvSpPr>
            <p:cNvPr id="9546" name="Google Shape;9546;p9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7" name="Google Shape;9547;p9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8" name="Google Shape;9548;p9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9" name="Google Shape;9549;p9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0" name="Google Shape;9550;p9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51" name="Google Shape;9551;p97"/>
          <p:cNvGrpSpPr/>
          <p:nvPr/>
        </p:nvGrpSpPr>
        <p:grpSpPr>
          <a:xfrm>
            <a:off x="10493153" y="2288615"/>
            <a:ext cx="560361" cy="427699"/>
            <a:chOff x="-1951475" y="3273100"/>
            <a:chExt cx="291875" cy="222775"/>
          </a:xfrm>
        </p:grpSpPr>
        <p:sp>
          <p:nvSpPr>
            <p:cNvPr id="9552" name="Google Shape;9552;p9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3" name="Google Shape;9553;p9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4" name="Google Shape;9554;p9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55" name="Google Shape;9555;p97"/>
          <p:cNvGrpSpPr/>
          <p:nvPr/>
        </p:nvGrpSpPr>
        <p:grpSpPr>
          <a:xfrm>
            <a:off x="10489792" y="2940256"/>
            <a:ext cx="567080" cy="559545"/>
            <a:chOff x="-1951475" y="3597450"/>
            <a:chExt cx="295375" cy="291450"/>
          </a:xfrm>
        </p:grpSpPr>
        <p:sp>
          <p:nvSpPr>
            <p:cNvPr id="9556" name="Google Shape;9556;p9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7" name="Google Shape;9557;p9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8" name="Google Shape;9558;p9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9" name="Google Shape;9559;p9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60" name="Google Shape;9560;p97"/>
          <p:cNvGrpSpPr/>
          <p:nvPr/>
        </p:nvGrpSpPr>
        <p:grpSpPr>
          <a:xfrm>
            <a:off x="10492794" y="3675768"/>
            <a:ext cx="592807" cy="559545"/>
            <a:chOff x="-1960150" y="3956600"/>
            <a:chExt cx="308775" cy="291450"/>
          </a:xfrm>
        </p:grpSpPr>
        <p:sp>
          <p:nvSpPr>
            <p:cNvPr id="9561" name="Google Shape;9561;p9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2" name="Google Shape;9562;p9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63" name="Google Shape;9563;p97"/>
          <p:cNvGrpSpPr/>
          <p:nvPr/>
        </p:nvGrpSpPr>
        <p:grpSpPr>
          <a:xfrm>
            <a:off x="2564845" y="4410182"/>
            <a:ext cx="561033" cy="561033"/>
            <a:chOff x="-804700" y="3226500"/>
            <a:chExt cx="292225" cy="292225"/>
          </a:xfrm>
        </p:grpSpPr>
        <p:sp>
          <p:nvSpPr>
            <p:cNvPr id="9564" name="Google Shape;9564;p9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5" name="Google Shape;9565;p9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6" name="Google Shape;9566;p9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7" name="Google Shape;9567;p9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8" name="Google Shape;9568;p9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9" name="Google Shape;9569;p9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0" name="Google Shape;9570;p9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1" name="Google Shape;9571;p97"/>
          <p:cNvGrpSpPr/>
          <p:nvPr/>
        </p:nvGrpSpPr>
        <p:grpSpPr>
          <a:xfrm>
            <a:off x="4004966" y="2251530"/>
            <a:ext cx="561033" cy="561081"/>
            <a:chOff x="-5251625" y="3272950"/>
            <a:chExt cx="292225" cy="292250"/>
          </a:xfrm>
        </p:grpSpPr>
        <p:sp>
          <p:nvSpPr>
            <p:cNvPr id="9572" name="Google Shape;9572;p9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3" name="Google Shape;9573;p9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4" name="Google Shape;9574;p9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75" name="Google Shape;9575;p97"/>
          <p:cNvGrpSpPr/>
          <p:nvPr/>
        </p:nvGrpSpPr>
        <p:grpSpPr>
          <a:xfrm>
            <a:off x="4000429" y="2939132"/>
            <a:ext cx="570104" cy="561801"/>
            <a:chOff x="-5254775" y="3631325"/>
            <a:chExt cx="296950" cy="292625"/>
          </a:xfrm>
        </p:grpSpPr>
        <p:sp>
          <p:nvSpPr>
            <p:cNvPr id="9576" name="Google Shape;9576;p9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7" name="Google Shape;9577;p9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8" name="Google Shape;9578;p9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9" name="Google Shape;9579;p9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0" name="Google Shape;9580;p9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1" name="Google Shape;9581;p9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2" name="Google Shape;9582;p9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3" name="Google Shape;9583;p97"/>
          <p:cNvGrpSpPr/>
          <p:nvPr/>
        </p:nvGrpSpPr>
        <p:grpSpPr>
          <a:xfrm>
            <a:off x="4021576" y="3675028"/>
            <a:ext cx="559545" cy="561033"/>
            <a:chOff x="-5251625" y="3991275"/>
            <a:chExt cx="291450" cy="292225"/>
          </a:xfrm>
        </p:grpSpPr>
        <p:sp>
          <p:nvSpPr>
            <p:cNvPr id="9584" name="Google Shape;9584;p9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5" name="Google Shape;9585;p9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6" name="Google Shape;9586;p9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7" name="Google Shape;9587;p9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8" name="Google Shape;9588;p9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89" name="Google Shape;9589;p97"/>
          <p:cNvGrpSpPr/>
          <p:nvPr/>
        </p:nvGrpSpPr>
        <p:grpSpPr>
          <a:xfrm>
            <a:off x="7675684" y="2252321"/>
            <a:ext cx="426499" cy="559497"/>
            <a:chOff x="-3365275" y="3253275"/>
            <a:chExt cx="222150" cy="291425"/>
          </a:xfrm>
        </p:grpSpPr>
        <p:sp>
          <p:nvSpPr>
            <p:cNvPr id="9590" name="Google Shape;9590;p9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1" name="Google Shape;9591;p9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2" name="Google Shape;9592;p97"/>
          <p:cNvGrpSpPr/>
          <p:nvPr/>
        </p:nvGrpSpPr>
        <p:grpSpPr>
          <a:xfrm>
            <a:off x="7640935" y="2938745"/>
            <a:ext cx="495997" cy="562569"/>
            <a:chOff x="-3383375" y="3611625"/>
            <a:chExt cx="258350" cy="293025"/>
          </a:xfrm>
        </p:grpSpPr>
        <p:sp>
          <p:nvSpPr>
            <p:cNvPr id="9593" name="Google Shape;9593;p9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4" name="Google Shape;9594;p9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5" name="Google Shape;9595;p97"/>
          <p:cNvGrpSpPr/>
          <p:nvPr/>
        </p:nvGrpSpPr>
        <p:grpSpPr>
          <a:xfrm>
            <a:off x="7724067" y="3675769"/>
            <a:ext cx="361463" cy="559545"/>
            <a:chOff x="-3347950" y="3971575"/>
            <a:chExt cx="188275" cy="291450"/>
          </a:xfrm>
        </p:grpSpPr>
        <p:sp>
          <p:nvSpPr>
            <p:cNvPr id="9596" name="Google Shape;9596;p9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7" name="Google Shape;9597;p9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8" name="Google Shape;9598;p9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99" name="Google Shape;9599;p97"/>
          <p:cNvGrpSpPr/>
          <p:nvPr/>
        </p:nvGrpSpPr>
        <p:grpSpPr>
          <a:xfrm>
            <a:off x="1123879" y="4409416"/>
            <a:ext cx="495997" cy="562569"/>
            <a:chOff x="-1575775" y="3238300"/>
            <a:chExt cx="258350" cy="293025"/>
          </a:xfrm>
        </p:grpSpPr>
        <p:sp>
          <p:nvSpPr>
            <p:cNvPr id="9600" name="Google Shape;9600;p9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1" name="Google Shape;9601;p9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2" name="Google Shape;9602;p9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3" name="Google Shape;9603;p9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4" name="Google Shape;9604;p9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5" name="Google Shape;9605;p97"/>
          <p:cNvGrpSpPr/>
          <p:nvPr/>
        </p:nvGrpSpPr>
        <p:grpSpPr>
          <a:xfrm>
            <a:off x="3317077" y="4412069"/>
            <a:ext cx="564105" cy="565545"/>
            <a:chOff x="-1591550" y="3597475"/>
            <a:chExt cx="293825" cy="294575"/>
          </a:xfrm>
        </p:grpSpPr>
        <p:sp>
          <p:nvSpPr>
            <p:cNvPr id="9606" name="Google Shape;9606;p9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7" name="Google Shape;9607;p9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8" name="Google Shape;9608;p9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09" name="Google Shape;9609;p97"/>
          <p:cNvGrpSpPr/>
          <p:nvPr/>
        </p:nvGrpSpPr>
        <p:grpSpPr>
          <a:xfrm>
            <a:off x="5516370" y="4424884"/>
            <a:ext cx="562569" cy="532331"/>
            <a:chOff x="-1592325" y="3957400"/>
            <a:chExt cx="293025" cy="277275"/>
          </a:xfrm>
        </p:grpSpPr>
        <p:sp>
          <p:nvSpPr>
            <p:cNvPr id="9610" name="Google Shape;9610;p9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1" name="Google Shape;9611;p9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2" name="Google Shape;9612;p9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3" name="Google Shape;9613;p9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14" name="Google Shape;9614;p97"/>
          <p:cNvGrpSpPr/>
          <p:nvPr/>
        </p:nvGrpSpPr>
        <p:grpSpPr>
          <a:xfrm>
            <a:off x="4832196" y="4414326"/>
            <a:ext cx="492973" cy="561033"/>
            <a:chOff x="-778700" y="3612425"/>
            <a:chExt cx="256775" cy="292225"/>
          </a:xfrm>
        </p:grpSpPr>
        <p:sp>
          <p:nvSpPr>
            <p:cNvPr id="9615" name="Google Shape;9615;p9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6" name="Google Shape;9616;p9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7" name="Google Shape;9617;p9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8" name="Google Shape;9618;p9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9" name="Google Shape;9619;p9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0" name="Google Shape;9620;p9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1" name="Google Shape;9621;p97"/>
          <p:cNvGrpSpPr/>
          <p:nvPr/>
        </p:nvGrpSpPr>
        <p:grpSpPr>
          <a:xfrm>
            <a:off x="8127533" y="5104407"/>
            <a:ext cx="454308" cy="516855"/>
            <a:chOff x="7728464" y="1561258"/>
            <a:chExt cx="349719" cy="397866"/>
          </a:xfrm>
        </p:grpSpPr>
        <p:sp>
          <p:nvSpPr>
            <p:cNvPr id="9622" name="Google Shape;9622;p9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3" name="Google Shape;9623;p9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4" name="Google Shape;9624;p97"/>
          <p:cNvGrpSpPr/>
          <p:nvPr/>
        </p:nvGrpSpPr>
        <p:grpSpPr>
          <a:xfrm>
            <a:off x="5358157" y="5104407"/>
            <a:ext cx="516908" cy="516855"/>
            <a:chOff x="5611350" y="1561258"/>
            <a:chExt cx="397907" cy="397866"/>
          </a:xfrm>
        </p:grpSpPr>
        <p:sp>
          <p:nvSpPr>
            <p:cNvPr id="9625" name="Google Shape;9625;p9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6" name="Google Shape;9626;p9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7" name="Google Shape;9627;p9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8" name="Google Shape;9628;p9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29" name="Google Shape;9629;p97"/>
          <p:cNvGrpSpPr/>
          <p:nvPr/>
        </p:nvGrpSpPr>
        <p:grpSpPr>
          <a:xfrm>
            <a:off x="6050538" y="5234095"/>
            <a:ext cx="516813" cy="257479"/>
            <a:chOff x="6140660" y="1661097"/>
            <a:chExt cx="397835" cy="198202"/>
          </a:xfrm>
        </p:grpSpPr>
        <p:sp>
          <p:nvSpPr>
            <p:cNvPr id="9630" name="Google Shape;9630;p9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1" name="Google Shape;9631;p9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2" name="Google Shape;9632;p9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3" name="Google Shape;9633;p9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34" name="Google Shape;9634;p97"/>
          <p:cNvGrpSpPr/>
          <p:nvPr/>
        </p:nvGrpSpPr>
        <p:grpSpPr>
          <a:xfrm>
            <a:off x="6742825" y="5104407"/>
            <a:ext cx="516908" cy="516855"/>
            <a:chOff x="6669907" y="1561258"/>
            <a:chExt cx="397907" cy="397866"/>
          </a:xfrm>
        </p:grpSpPr>
        <p:sp>
          <p:nvSpPr>
            <p:cNvPr id="9635" name="Google Shape;9635;p9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6" name="Google Shape;9636;p9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7" name="Google Shape;9637;p9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8" name="Google Shape;9638;p9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9" name="Google Shape;9639;p9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0" name="Google Shape;9640;p97"/>
          <p:cNvGrpSpPr/>
          <p:nvPr/>
        </p:nvGrpSpPr>
        <p:grpSpPr>
          <a:xfrm>
            <a:off x="2589798" y="5181123"/>
            <a:ext cx="516908" cy="363429"/>
            <a:chOff x="3386036" y="1746339"/>
            <a:chExt cx="397907" cy="279762"/>
          </a:xfrm>
        </p:grpSpPr>
        <p:sp>
          <p:nvSpPr>
            <p:cNvPr id="9641" name="Google Shape;9641;p9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2" name="Google Shape;9642;p9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3" name="Google Shape;9643;p97"/>
          <p:cNvGrpSpPr/>
          <p:nvPr/>
        </p:nvGrpSpPr>
        <p:grpSpPr>
          <a:xfrm>
            <a:off x="3973394" y="5104385"/>
            <a:ext cx="516908" cy="516908"/>
            <a:chOff x="4417380" y="1687279"/>
            <a:chExt cx="397907" cy="397907"/>
          </a:xfrm>
        </p:grpSpPr>
        <p:sp>
          <p:nvSpPr>
            <p:cNvPr id="9644" name="Google Shape;9644;p9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5" name="Google Shape;9645;p9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6" name="Google Shape;9646;p97"/>
          <p:cNvGrpSpPr/>
          <p:nvPr/>
        </p:nvGrpSpPr>
        <p:grpSpPr>
          <a:xfrm>
            <a:off x="10568702" y="4411384"/>
            <a:ext cx="516881" cy="516881"/>
            <a:chOff x="2869999" y="1687279"/>
            <a:chExt cx="397887" cy="397887"/>
          </a:xfrm>
        </p:grpSpPr>
        <p:sp>
          <p:nvSpPr>
            <p:cNvPr id="9647" name="Google Shape;9647;p9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8" name="Google Shape;9648;p9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49" name="Google Shape;9649;p97"/>
          <p:cNvGrpSpPr/>
          <p:nvPr/>
        </p:nvGrpSpPr>
        <p:grpSpPr>
          <a:xfrm>
            <a:off x="3282179" y="5104886"/>
            <a:ext cx="515743" cy="515905"/>
            <a:chOff x="3902887" y="1687655"/>
            <a:chExt cx="397010" cy="397135"/>
          </a:xfrm>
        </p:grpSpPr>
        <p:sp>
          <p:nvSpPr>
            <p:cNvPr id="9650" name="Google Shape;9650;p9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1" name="Google Shape;9651;p9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2" name="Google Shape;9652;p97"/>
          <p:cNvGrpSpPr/>
          <p:nvPr/>
        </p:nvGrpSpPr>
        <p:grpSpPr>
          <a:xfrm>
            <a:off x="4665775" y="5104459"/>
            <a:ext cx="516908" cy="516908"/>
            <a:chOff x="4933458" y="1687279"/>
            <a:chExt cx="397907" cy="397907"/>
          </a:xfrm>
        </p:grpSpPr>
        <p:sp>
          <p:nvSpPr>
            <p:cNvPr id="9653" name="Google Shape;9653;p9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4" name="Google Shape;9654;p9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5" name="Google Shape;9655;p97"/>
          <p:cNvGrpSpPr/>
          <p:nvPr/>
        </p:nvGrpSpPr>
        <p:grpSpPr>
          <a:xfrm>
            <a:off x="7031449" y="4411701"/>
            <a:ext cx="516908" cy="516881"/>
            <a:chOff x="266768" y="1721375"/>
            <a:chExt cx="397907" cy="397887"/>
          </a:xfrm>
        </p:grpSpPr>
        <p:sp>
          <p:nvSpPr>
            <p:cNvPr id="9656" name="Google Shape;9656;p9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7" name="Google Shape;9657;p9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58" name="Google Shape;9658;p97"/>
          <p:cNvGrpSpPr/>
          <p:nvPr/>
        </p:nvGrpSpPr>
        <p:grpSpPr>
          <a:xfrm>
            <a:off x="9860785" y="4411899"/>
            <a:ext cx="516719" cy="515851"/>
            <a:chOff x="2408992" y="1722875"/>
            <a:chExt cx="397761" cy="397093"/>
          </a:xfrm>
        </p:grpSpPr>
        <p:sp>
          <p:nvSpPr>
            <p:cNvPr id="9659" name="Google Shape;9659;p9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0" name="Google Shape;9660;p9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1" name="Google Shape;9661;p97"/>
          <p:cNvGrpSpPr/>
          <p:nvPr/>
        </p:nvGrpSpPr>
        <p:grpSpPr>
          <a:xfrm>
            <a:off x="7435206" y="5104407"/>
            <a:ext cx="516855" cy="516855"/>
            <a:chOff x="7199196" y="1561258"/>
            <a:chExt cx="397866" cy="397866"/>
          </a:xfrm>
        </p:grpSpPr>
        <p:sp>
          <p:nvSpPr>
            <p:cNvPr id="9662" name="Google Shape;9662;p9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3" name="Google Shape;9663;p9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4" name="Google Shape;9664;p9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65" name="Google Shape;9665;p97"/>
          <p:cNvGrpSpPr/>
          <p:nvPr/>
        </p:nvGrpSpPr>
        <p:grpSpPr>
          <a:xfrm>
            <a:off x="8443044" y="4411384"/>
            <a:ext cx="516881" cy="516881"/>
            <a:chOff x="1379798" y="1723250"/>
            <a:chExt cx="397887" cy="397887"/>
          </a:xfrm>
        </p:grpSpPr>
        <p:sp>
          <p:nvSpPr>
            <p:cNvPr id="9666" name="Google Shape;9666;p9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7" name="Google Shape;9667;p9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8" name="Google Shape;9668;p9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9" name="Google Shape;9669;p9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670" name="Google Shape;9670;p97"/>
          <p:cNvGrpSpPr/>
          <p:nvPr/>
        </p:nvGrpSpPr>
        <p:grpSpPr>
          <a:xfrm>
            <a:off x="7734990" y="4411384"/>
            <a:ext cx="516855" cy="516881"/>
            <a:chOff x="864491" y="1723250"/>
            <a:chExt cx="397866" cy="397887"/>
          </a:xfrm>
        </p:grpSpPr>
        <p:sp>
          <p:nvSpPr>
            <p:cNvPr id="9671" name="Google Shape;9671;p9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2" name="Google Shape;9672;p9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3" name="Google Shape;9673;p9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674" name="Google Shape;9674;p97"/>
          <p:cNvSpPr/>
          <p:nvPr/>
        </p:nvSpPr>
        <p:spPr>
          <a:xfrm>
            <a:off x="9151123" y="4458354"/>
            <a:ext cx="518461" cy="422860"/>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675" name="Google Shape;9675;p97"/>
          <p:cNvGrpSpPr/>
          <p:nvPr/>
        </p:nvGrpSpPr>
        <p:grpSpPr>
          <a:xfrm>
            <a:off x="8757427" y="5102747"/>
            <a:ext cx="518621" cy="518621"/>
            <a:chOff x="1190625" y="238125"/>
            <a:chExt cx="5235075" cy="5235075"/>
          </a:xfrm>
        </p:grpSpPr>
        <p:sp>
          <p:nvSpPr>
            <p:cNvPr id="9676" name="Google Shape;9676;p9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7" name="Google Shape;9677;p9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9678" name="Google Shape;9678;p97"/>
          <p:cNvSpPr txBox="1">
            <a:spLocks noGrp="1"/>
          </p:cNvSpPr>
          <p:nvPr>
            <p:ph type="title"/>
          </p:nvPr>
        </p:nvSpPr>
        <p:spPr>
          <a:xfrm>
            <a:off x="964600" y="681367"/>
            <a:ext cx="10262800" cy="643200"/>
          </a:xfrm>
          <a:prstGeom prst="rect">
            <a:avLst/>
          </a:prstGeom>
        </p:spPr>
        <p:txBody>
          <a:bodyPr spcFirstLastPara="1" wrap="square" lIns="121900" tIns="121900" rIns="121900" bIns="121900" anchor="t" anchorCtr="0">
            <a:noAutofit/>
          </a:bodyPr>
          <a:lstStyle/>
          <a:p>
            <a:r>
              <a:rPr lang="en"/>
              <a:t>SEO &amp; Marketing Icons</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5143703" y="2206950"/>
            <a:ext cx="1812404" cy="44486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430438" y="2937352"/>
            <a:ext cx="9238932" cy="1815497"/>
          </a:xfrm>
          <a:prstGeom prst="rect">
            <a:avLst/>
          </a:prstGeom>
          <a:noFill/>
        </p:spPr>
        <p:txBody>
          <a:bodyPr wrap="square" rtlCol="0">
            <a:spAutoFit/>
          </a:bodyPr>
          <a:lstStyle/>
          <a:p>
            <a:pPr algn="ctr" defTabSz="1218744">
              <a:buClr>
                <a:srgbClr val="000000"/>
              </a:buClr>
              <a:defRPr/>
            </a:pPr>
            <a:r>
              <a:rPr lang="en-US" altLang="zh-CN" sz="4799" kern="0" dirty="0">
                <a:solidFill>
                  <a:srgbClr val="FFFFFF"/>
                </a:solidFill>
                <a:latin typeface="Arial"/>
                <a:ea typeface="宋体" panose="02010600030101010101" pitchFamily="2" charset="-122"/>
                <a:cs typeface="Arial"/>
                <a:sym typeface="Arial"/>
                <a:hlinkClick r:id="rId4"/>
              </a:rPr>
              <a:t>www.greatppt.com</a:t>
            </a:r>
            <a:endParaRPr lang="en-US" altLang="zh-CN" sz="4799" kern="0" dirty="0">
              <a:solidFill>
                <a:srgbClr val="FFFFFF"/>
              </a:solidFill>
              <a:latin typeface="Arial"/>
              <a:ea typeface="宋体" panose="02010600030101010101" pitchFamily="2" charset="-122"/>
              <a:cs typeface="Arial"/>
              <a:sym typeface="Arial"/>
            </a:endParaRP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Free Templates and Themes</a:t>
            </a:r>
          </a:p>
          <a:p>
            <a:pPr algn="ctr" defTabSz="1218744">
              <a:buClr>
                <a:srgbClr val="000000"/>
              </a:buClr>
              <a:defRPr/>
            </a:pPr>
            <a:r>
              <a:rPr lang="en-US" altLang="zh-CN" sz="3199" kern="0" dirty="0">
                <a:solidFill>
                  <a:srgbClr val="78909C">
                    <a:lumMod val="20000"/>
                    <a:lumOff val="80000"/>
                  </a:srgbClr>
                </a:solidFill>
                <a:latin typeface="Arial"/>
                <a:ea typeface="宋体" panose="02010600030101010101" pitchFamily="2" charset="-122"/>
                <a:cs typeface="Arial"/>
                <a:sym typeface="Arial"/>
              </a:rPr>
              <a:t>Create beautiful presentations in minutes</a:t>
            </a:r>
            <a:endParaRPr lang="zh-CN" altLang="en-US" sz="3199" kern="0" dirty="0">
              <a:solidFill>
                <a:srgbClr val="78909C">
                  <a:lumMod val="20000"/>
                  <a:lumOff val="80000"/>
                </a:srgbClr>
              </a:solidFill>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设立起源</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4</a:t>
            </a:fld>
            <a:endParaRPr lang="en-US" dirty="0">
              <a:cs typeface="+mn-ea"/>
              <a:sym typeface="+mn-lt"/>
            </a:endParaRPr>
          </a:p>
        </p:txBody>
      </p:sp>
      <p:grpSp>
        <p:nvGrpSpPr>
          <p:cNvPr id="18" name="组合 17">
            <a:extLst>
              <a:ext uri="{FF2B5EF4-FFF2-40B4-BE49-F238E27FC236}">
                <a16:creationId xmlns:a16="http://schemas.microsoft.com/office/drawing/2014/main" id="{3D642650-6D29-D380-AAD5-EA6F139E5C70}"/>
              </a:ext>
            </a:extLst>
          </p:cNvPr>
          <p:cNvGrpSpPr/>
          <p:nvPr/>
        </p:nvGrpSpPr>
        <p:grpSpPr>
          <a:xfrm>
            <a:off x="992170" y="2365693"/>
            <a:ext cx="10207660" cy="2798353"/>
            <a:chOff x="710711" y="3056523"/>
            <a:chExt cx="10207660" cy="2798353"/>
          </a:xfrm>
        </p:grpSpPr>
        <p:cxnSp>
          <p:nvCxnSpPr>
            <p:cNvPr id="19" name="直接连接符 18">
              <a:extLst>
                <a:ext uri="{FF2B5EF4-FFF2-40B4-BE49-F238E27FC236}">
                  <a16:creationId xmlns:a16="http://schemas.microsoft.com/office/drawing/2014/main" id="{9FF5C054-336B-25F7-3A5F-4445227D2542}"/>
                </a:ext>
              </a:extLst>
            </p:cNvPr>
            <p:cNvCxnSpPr>
              <a:cxnSpLocks/>
            </p:cNvCxnSpPr>
            <p:nvPr/>
          </p:nvCxnSpPr>
          <p:spPr>
            <a:xfrm>
              <a:off x="710711" y="3729613"/>
              <a:ext cx="10207660" cy="0"/>
            </a:xfrm>
            <a:prstGeom prst="line">
              <a:avLst/>
            </a:prstGeom>
            <a:ln w="12700" cap="rnd">
              <a:solidFill>
                <a:schemeClr val="accent1">
                  <a:alpha val="20000"/>
                </a:schemeClr>
              </a:solidFill>
            </a:ln>
          </p:spPr>
          <p:style>
            <a:lnRef idx="1">
              <a:schemeClr val="accent1"/>
            </a:lnRef>
            <a:fillRef idx="0">
              <a:schemeClr val="accent1"/>
            </a:fillRef>
            <a:effectRef idx="0">
              <a:schemeClr val="accent1"/>
            </a:effectRef>
            <a:fontRef idx="minor">
              <a:schemeClr val="tx1"/>
            </a:fontRef>
          </p:style>
        </p:cxnSp>
        <p:grpSp>
          <p:nvGrpSpPr>
            <p:cNvPr id="20" name="组合 19">
              <a:extLst>
                <a:ext uri="{FF2B5EF4-FFF2-40B4-BE49-F238E27FC236}">
                  <a16:creationId xmlns:a16="http://schemas.microsoft.com/office/drawing/2014/main" id="{7AC563A5-8938-A4E9-8BF3-BBABE5ECC6D6}"/>
                </a:ext>
              </a:extLst>
            </p:cNvPr>
            <p:cNvGrpSpPr/>
            <p:nvPr/>
          </p:nvGrpSpPr>
          <p:grpSpPr>
            <a:xfrm>
              <a:off x="862379" y="3056523"/>
              <a:ext cx="4497020" cy="2798353"/>
              <a:chOff x="862379" y="3056523"/>
              <a:chExt cx="4497020" cy="2798353"/>
            </a:xfrm>
          </p:grpSpPr>
          <p:grpSp>
            <p:nvGrpSpPr>
              <p:cNvPr id="27" name="组合 26">
                <a:extLst>
                  <a:ext uri="{FF2B5EF4-FFF2-40B4-BE49-F238E27FC236}">
                    <a16:creationId xmlns:a16="http://schemas.microsoft.com/office/drawing/2014/main" id="{B5A168A6-66B7-3CBA-1030-44719019029E}"/>
                  </a:ext>
                </a:extLst>
              </p:cNvPr>
              <p:cNvGrpSpPr>
                <a:grpSpLocks/>
              </p:cNvGrpSpPr>
              <p:nvPr/>
            </p:nvGrpSpPr>
            <p:grpSpPr>
              <a:xfrm>
                <a:off x="862379" y="4035226"/>
                <a:ext cx="4497020" cy="1819650"/>
                <a:chOff x="7450144" y="3183317"/>
                <a:chExt cx="3885206" cy="1790284"/>
              </a:xfrm>
              <a:noFill/>
            </p:grpSpPr>
            <p:sp>
              <p:nvSpPr>
                <p:cNvPr id="30" name="矩形 29">
                  <a:extLst>
                    <a:ext uri="{FF2B5EF4-FFF2-40B4-BE49-F238E27FC236}">
                      <a16:creationId xmlns:a16="http://schemas.microsoft.com/office/drawing/2014/main" id="{C7907F19-01C7-9510-67BC-BA89981BED86}"/>
                    </a:ext>
                  </a:extLst>
                </p:cNvPr>
                <p:cNvSpPr/>
                <p:nvPr/>
              </p:nvSpPr>
              <p:spPr>
                <a:xfrm>
                  <a:off x="7450144" y="3183317"/>
                  <a:ext cx="3885206" cy="517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zh-CN" altLang="en-US" sz="2000" b="1" dirty="0">
                      <a:solidFill>
                        <a:schemeClr val="tx1"/>
                      </a:solidFill>
                      <a:cs typeface="+mn-ea"/>
                      <a:sym typeface="+mn-lt"/>
                    </a:rPr>
                    <a:t>官方纪念日</a:t>
                  </a:r>
                  <a:endParaRPr kumimoji="1" lang="en-US" altLang="zh-CN" sz="2000" b="1" dirty="0">
                    <a:solidFill>
                      <a:schemeClr val="tx1"/>
                    </a:solidFill>
                    <a:cs typeface="+mn-ea"/>
                    <a:sym typeface="+mn-lt"/>
                  </a:endParaRPr>
                </a:p>
              </p:txBody>
            </p:sp>
            <p:sp>
              <p:nvSpPr>
                <p:cNvPr id="32" name="矩形 31">
                  <a:extLst>
                    <a:ext uri="{FF2B5EF4-FFF2-40B4-BE49-F238E27FC236}">
                      <a16:creationId xmlns:a16="http://schemas.microsoft.com/office/drawing/2014/main" id="{A9398A06-9BD4-4174-0581-C217CDC15FDA}"/>
                    </a:ext>
                  </a:extLst>
                </p:cNvPr>
                <p:cNvSpPr/>
                <p:nvPr/>
              </p:nvSpPr>
              <p:spPr>
                <a:xfrm>
                  <a:off x="7450144" y="3650476"/>
                  <a:ext cx="3885206" cy="1323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en-US" altLang="zh-CN" sz="1000" dirty="0">
                      <a:solidFill>
                        <a:schemeClr val="tx1"/>
                      </a:solidFill>
                      <a:cs typeface="+mn-ea"/>
                      <a:sym typeface="+mn-lt"/>
                    </a:rPr>
                    <a:t>12</a:t>
                  </a:r>
                  <a:r>
                    <a:rPr kumimoji="1" lang="zh-CN" altLang="en-US" sz="1000" dirty="0">
                      <a:solidFill>
                        <a:schemeClr val="tx1"/>
                      </a:solidFill>
                      <a:cs typeface="+mn-ea"/>
                      <a:sym typeface="+mn-lt"/>
                    </a:rPr>
                    <a:t>月</a:t>
                  </a:r>
                  <a:r>
                    <a:rPr kumimoji="1" lang="en-US" altLang="zh-CN" sz="1000" dirty="0">
                      <a:solidFill>
                        <a:schemeClr val="tx1"/>
                      </a:solidFill>
                      <a:cs typeface="+mn-ea"/>
                      <a:sym typeface="+mn-lt"/>
                    </a:rPr>
                    <a:t>5</a:t>
                  </a:r>
                  <a:r>
                    <a:rPr kumimoji="1" lang="zh-CN" altLang="en-US" sz="1000" dirty="0">
                      <a:solidFill>
                        <a:schemeClr val="tx1"/>
                      </a:solidFill>
                      <a:cs typeface="+mn-ea"/>
                      <a:sym typeface="+mn-lt"/>
                    </a:rPr>
                    <a:t>日第</a:t>
                  </a:r>
                  <a:r>
                    <a:rPr kumimoji="1" lang="en-US" altLang="zh-CN" sz="1000" dirty="0">
                      <a:solidFill>
                        <a:schemeClr val="tx1"/>
                      </a:solidFill>
                      <a:cs typeface="+mn-ea"/>
                      <a:sym typeface="+mn-lt"/>
                    </a:rPr>
                    <a:t>63</a:t>
                  </a:r>
                  <a:r>
                    <a:rPr kumimoji="1" lang="zh-CN" altLang="en-US" sz="1000" dirty="0">
                      <a:solidFill>
                        <a:schemeClr val="tx1"/>
                      </a:solidFill>
                      <a:cs typeface="+mn-ea"/>
                      <a:sym typeface="+mn-lt"/>
                    </a:rPr>
                    <a:t>届联合国大会通过第</a:t>
                  </a:r>
                  <a:r>
                    <a:rPr kumimoji="1" lang="en-US" altLang="zh-CN" sz="1000" dirty="0">
                      <a:solidFill>
                        <a:schemeClr val="tx1"/>
                      </a:solidFill>
                      <a:cs typeface="+mn-ea"/>
                      <a:sym typeface="+mn-lt"/>
                    </a:rPr>
                    <a:t>111</a:t>
                  </a:r>
                  <a:r>
                    <a:rPr kumimoji="1" lang="zh-CN" altLang="en-US" sz="1000" dirty="0">
                      <a:solidFill>
                        <a:schemeClr val="tx1"/>
                      </a:solidFill>
                      <a:cs typeface="+mn-ea"/>
                      <a:sym typeface="+mn-lt"/>
                    </a:rPr>
                    <a:t>号决议，决定自</a:t>
                  </a:r>
                  <a:r>
                    <a:rPr kumimoji="1" lang="en-US" altLang="zh-CN" sz="1000" dirty="0">
                      <a:solidFill>
                        <a:schemeClr val="tx1"/>
                      </a:solidFill>
                      <a:cs typeface="+mn-ea"/>
                      <a:sym typeface="+mn-lt"/>
                    </a:rPr>
                    <a:t>2009</a:t>
                  </a:r>
                  <a:r>
                    <a:rPr kumimoji="1" lang="zh-CN" altLang="en-US" sz="1000" dirty="0">
                      <a:solidFill>
                        <a:schemeClr val="tx1"/>
                      </a:solidFill>
                      <a:cs typeface="+mn-ea"/>
                      <a:sym typeface="+mn-lt"/>
                    </a:rPr>
                    <a:t>年起，每年的</a:t>
                  </a:r>
                  <a:r>
                    <a:rPr kumimoji="1" lang="en-US" altLang="zh-CN" sz="1000" dirty="0">
                      <a:solidFill>
                        <a:schemeClr val="tx1"/>
                      </a:solidFill>
                      <a:cs typeface="+mn-ea"/>
                      <a:sym typeface="+mn-lt"/>
                    </a:rPr>
                    <a:t>6</a:t>
                  </a:r>
                  <a:r>
                    <a:rPr kumimoji="1" lang="zh-CN" altLang="en-US" sz="1000" dirty="0">
                      <a:solidFill>
                        <a:schemeClr val="tx1"/>
                      </a:solidFill>
                      <a:cs typeface="+mn-ea"/>
                      <a:sym typeface="+mn-lt"/>
                    </a:rPr>
                    <a:t>月</a:t>
                  </a:r>
                  <a:r>
                    <a:rPr kumimoji="1" lang="en-US" altLang="zh-CN" sz="1000" dirty="0">
                      <a:solidFill>
                        <a:schemeClr val="tx1"/>
                      </a:solidFill>
                      <a:cs typeface="+mn-ea"/>
                      <a:sym typeface="+mn-lt"/>
                    </a:rPr>
                    <a:t>8</a:t>
                  </a:r>
                  <a:r>
                    <a:rPr kumimoji="1" lang="zh-CN" altLang="en-US" sz="1000" dirty="0">
                      <a:solidFill>
                        <a:schemeClr val="tx1"/>
                      </a:solidFill>
                      <a:cs typeface="+mn-ea"/>
                      <a:sym typeface="+mn-lt"/>
                    </a:rPr>
                    <a:t>日为“世界海洋日”。早在</a:t>
                  </a:r>
                  <a:r>
                    <a:rPr kumimoji="1" lang="en-US" altLang="zh-CN" sz="1000" dirty="0">
                      <a:solidFill>
                        <a:schemeClr val="tx1"/>
                      </a:solidFill>
                      <a:cs typeface="+mn-ea"/>
                      <a:sym typeface="+mn-lt"/>
                    </a:rPr>
                    <a:t>1992</a:t>
                  </a:r>
                  <a:r>
                    <a:rPr kumimoji="1" lang="zh-CN" altLang="en-US" sz="1000" dirty="0">
                      <a:solidFill>
                        <a:schemeClr val="tx1"/>
                      </a:solidFill>
                      <a:cs typeface="+mn-ea"/>
                      <a:sym typeface="+mn-lt"/>
                    </a:rPr>
                    <a:t>年，加拿大就已经在当年的里约热内卢联合国环境与发展会议上发出这一提议，每一年都有一些国家在这一天举办与保护海洋环境有关的非官方纪念活动。但直至</a:t>
                  </a:r>
                  <a:r>
                    <a:rPr kumimoji="1" lang="en-US" altLang="zh-CN" sz="1000" dirty="0">
                      <a:solidFill>
                        <a:schemeClr val="tx1"/>
                      </a:solidFill>
                      <a:cs typeface="+mn-ea"/>
                      <a:sym typeface="+mn-lt"/>
                    </a:rPr>
                    <a:t>2009</a:t>
                  </a:r>
                  <a:r>
                    <a:rPr kumimoji="1" lang="zh-CN" altLang="en-US" sz="1000" dirty="0">
                      <a:solidFill>
                        <a:schemeClr val="tx1"/>
                      </a:solidFill>
                      <a:cs typeface="+mn-ea"/>
                      <a:sym typeface="+mn-lt"/>
                    </a:rPr>
                    <a:t>年联合国才正式确立其为官方纪念日。</a:t>
                  </a:r>
                  <a:endParaRPr kumimoji="1" lang="en-US" altLang="zh-CN" sz="1000" dirty="0">
                    <a:solidFill>
                      <a:schemeClr val="tx1"/>
                    </a:solidFill>
                    <a:cs typeface="+mn-ea"/>
                    <a:sym typeface="+mn-lt"/>
                  </a:endParaRPr>
                </a:p>
              </p:txBody>
            </p:sp>
          </p:grpSp>
          <p:sp>
            <p:nvSpPr>
              <p:cNvPr id="28" name="椭圆 27">
                <a:extLst>
                  <a:ext uri="{FF2B5EF4-FFF2-40B4-BE49-F238E27FC236}">
                    <a16:creationId xmlns:a16="http://schemas.microsoft.com/office/drawing/2014/main" id="{BF427D9E-EA81-7956-325D-6E16341D34BC}"/>
                  </a:ext>
                </a:extLst>
              </p:cNvPr>
              <p:cNvSpPr/>
              <p:nvPr/>
            </p:nvSpPr>
            <p:spPr>
              <a:xfrm>
                <a:off x="994172" y="3699848"/>
                <a:ext cx="59531" cy="5953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accent1"/>
                  </a:solidFill>
                  <a:cs typeface="+mn-ea"/>
                  <a:sym typeface="+mn-lt"/>
                </a:endParaRPr>
              </a:p>
            </p:txBody>
          </p:sp>
          <p:sp>
            <p:nvSpPr>
              <p:cNvPr id="29" name="矩形: 圆角 28">
                <a:extLst>
                  <a:ext uri="{FF2B5EF4-FFF2-40B4-BE49-F238E27FC236}">
                    <a16:creationId xmlns:a16="http://schemas.microsoft.com/office/drawing/2014/main" id="{D3EA15F5-1A49-2C5C-D518-2A89A5975F29}"/>
                  </a:ext>
                </a:extLst>
              </p:cNvPr>
              <p:cNvSpPr/>
              <p:nvPr/>
            </p:nvSpPr>
            <p:spPr>
              <a:xfrm>
                <a:off x="994172" y="3056523"/>
                <a:ext cx="966483" cy="438805"/>
              </a:xfrm>
              <a:prstGeom prst="roundRect">
                <a:avLst>
                  <a:gd name="adj" fmla="val 16000"/>
                </a:avLst>
              </a:prstGeom>
              <a:gradFill>
                <a:gsLst>
                  <a:gs pos="0">
                    <a:schemeClr val="accent2">
                      <a:lumMod val="60000"/>
                      <a:lumOff val="40000"/>
                    </a:schemeClr>
                  </a:gs>
                  <a:gs pos="88000">
                    <a:schemeClr val="accent2"/>
                  </a:gs>
                </a:gsLst>
                <a:lin ang="0" scaled="0"/>
              </a:gradFill>
              <a:ln>
                <a:noFill/>
              </a:ln>
              <a:effectLst>
                <a:outerShdw blurRad="254000" dist="127000" dir="2700000" algn="tl" rotWithShape="0">
                  <a:schemeClr val="accent2">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chorCtr="0">
                <a:spAutoFit/>
              </a:bodyPr>
              <a:lstStyle/>
              <a:p>
                <a:pPr algn="ctr"/>
                <a:r>
                  <a:rPr kumimoji="1" lang="en-US" altLang="zh-CN" sz="2000" b="1" dirty="0">
                    <a:solidFill>
                      <a:srgbClr val="FFFFFF"/>
                    </a:solidFill>
                    <a:cs typeface="+mn-ea"/>
                    <a:sym typeface="+mn-lt"/>
                  </a:rPr>
                  <a:t>2008</a:t>
                </a:r>
              </a:p>
            </p:txBody>
          </p:sp>
        </p:grpSp>
        <p:grpSp>
          <p:nvGrpSpPr>
            <p:cNvPr id="21" name="组合 20">
              <a:extLst>
                <a:ext uri="{FF2B5EF4-FFF2-40B4-BE49-F238E27FC236}">
                  <a16:creationId xmlns:a16="http://schemas.microsoft.com/office/drawing/2014/main" id="{7D355914-BAD4-348B-EB3C-27CEEBDC888A}"/>
                </a:ext>
              </a:extLst>
            </p:cNvPr>
            <p:cNvGrpSpPr/>
            <p:nvPr/>
          </p:nvGrpSpPr>
          <p:grpSpPr>
            <a:xfrm>
              <a:off x="6421351" y="3056523"/>
              <a:ext cx="4497020" cy="2567522"/>
              <a:chOff x="6421351" y="3056523"/>
              <a:chExt cx="4497020" cy="2567522"/>
            </a:xfrm>
          </p:grpSpPr>
          <p:grpSp>
            <p:nvGrpSpPr>
              <p:cNvPr id="22" name="组合 21">
                <a:extLst>
                  <a:ext uri="{FF2B5EF4-FFF2-40B4-BE49-F238E27FC236}">
                    <a16:creationId xmlns:a16="http://schemas.microsoft.com/office/drawing/2014/main" id="{BEBB316A-A2CF-2668-8D3B-8D9BEFB5731F}"/>
                  </a:ext>
                </a:extLst>
              </p:cNvPr>
              <p:cNvGrpSpPr>
                <a:grpSpLocks/>
              </p:cNvGrpSpPr>
              <p:nvPr/>
            </p:nvGrpSpPr>
            <p:grpSpPr>
              <a:xfrm>
                <a:off x="6421351" y="4035227"/>
                <a:ext cx="4497020" cy="1588818"/>
                <a:chOff x="7450144" y="3183317"/>
                <a:chExt cx="3885206" cy="1563177"/>
              </a:xfrm>
              <a:noFill/>
            </p:grpSpPr>
            <p:sp>
              <p:nvSpPr>
                <p:cNvPr id="25" name="矩形 24">
                  <a:extLst>
                    <a:ext uri="{FF2B5EF4-FFF2-40B4-BE49-F238E27FC236}">
                      <a16:creationId xmlns:a16="http://schemas.microsoft.com/office/drawing/2014/main" id="{23DED0BF-5B08-4F9C-9295-0F37393E7A51}"/>
                    </a:ext>
                  </a:extLst>
                </p:cNvPr>
                <p:cNvSpPr/>
                <p:nvPr/>
              </p:nvSpPr>
              <p:spPr>
                <a:xfrm>
                  <a:off x="7450144" y="3183317"/>
                  <a:ext cx="3885206" cy="5174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zh-CN" altLang="en-US" sz="2000" b="1" dirty="0">
                      <a:solidFill>
                        <a:schemeClr val="tx1"/>
                      </a:solidFill>
                      <a:cs typeface="+mn-ea"/>
                      <a:sym typeface="+mn-lt"/>
                    </a:rPr>
                    <a:t>世界海洋日</a:t>
                  </a:r>
                  <a:endParaRPr kumimoji="1" lang="en-US" altLang="zh-CN" sz="2000" b="1" dirty="0">
                    <a:solidFill>
                      <a:schemeClr val="tx1"/>
                    </a:solidFill>
                    <a:cs typeface="+mn-ea"/>
                    <a:sym typeface="+mn-lt"/>
                  </a:endParaRPr>
                </a:p>
              </p:txBody>
            </p:sp>
            <p:sp>
              <p:nvSpPr>
                <p:cNvPr id="26" name="矩形 25">
                  <a:extLst>
                    <a:ext uri="{FF2B5EF4-FFF2-40B4-BE49-F238E27FC236}">
                      <a16:creationId xmlns:a16="http://schemas.microsoft.com/office/drawing/2014/main" id="{EF63B920-6646-6900-E53C-C5EF097E7D54}"/>
                    </a:ext>
                  </a:extLst>
                </p:cNvPr>
                <p:cNvSpPr/>
                <p:nvPr/>
              </p:nvSpPr>
              <p:spPr>
                <a:xfrm>
                  <a:off x="7450144" y="3650476"/>
                  <a:ext cx="3885206" cy="10960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08000" tIns="108000" rIns="108000" bIns="10800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50000"/>
                    </a:lnSpc>
                  </a:pPr>
                  <a:r>
                    <a:rPr kumimoji="1" lang="zh-CN" altLang="en-US" sz="1000" dirty="0">
                      <a:solidFill>
                        <a:schemeClr val="tx1"/>
                      </a:solidFill>
                      <a:cs typeface="+mn-ea"/>
                      <a:sym typeface="+mn-lt"/>
                    </a:rPr>
                    <a:t>联合国首次正式确定的“世界海洋日”，联合国希望世界各国都能借此机会关注人类赖以生存的海洋，体味海洋自身所蕴含的丰富价值，同时也审视全球性污染和鱼类资源过度消耗等问题给海洋环境和海洋生物带来的不利影响。</a:t>
                  </a:r>
                  <a:r>
                    <a:rPr kumimoji="1" lang="en-US" altLang="zh-CN" sz="1000" dirty="0">
                      <a:solidFill>
                        <a:schemeClr val="tx1"/>
                      </a:solidFill>
                      <a:cs typeface="+mn-ea"/>
                      <a:sym typeface="+mn-lt"/>
                    </a:rPr>
                    <a:t>2009</a:t>
                  </a:r>
                  <a:r>
                    <a:rPr kumimoji="1" lang="zh-CN" altLang="en-US" sz="1000" dirty="0">
                      <a:solidFill>
                        <a:schemeClr val="tx1"/>
                      </a:solidFill>
                      <a:cs typeface="+mn-ea"/>
                      <a:sym typeface="+mn-lt"/>
                    </a:rPr>
                    <a:t>年“世界海洋日”的主题为“我们的海洋，我们的责任”。</a:t>
                  </a:r>
                  <a:endParaRPr kumimoji="1" lang="en-US" altLang="zh-CN" sz="1000" dirty="0">
                    <a:solidFill>
                      <a:schemeClr val="tx1"/>
                    </a:solidFill>
                    <a:cs typeface="+mn-ea"/>
                    <a:sym typeface="+mn-lt"/>
                  </a:endParaRPr>
                </a:p>
              </p:txBody>
            </p:sp>
          </p:grpSp>
          <p:sp>
            <p:nvSpPr>
              <p:cNvPr id="23" name="椭圆 22">
                <a:extLst>
                  <a:ext uri="{FF2B5EF4-FFF2-40B4-BE49-F238E27FC236}">
                    <a16:creationId xmlns:a16="http://schemas.microsoft.com/office/drawing/2014/main" id="{F614D191-9E8D-FA36-C465-8AA74805B44E}"/>
                  </a:ext>
                </a:extLst>
              </p:cNvPr>
              <p:cNvSpPr/>
              <p:nvPr/>
            </p:nvSpPr>
            <p:spPr>
              <a:xfrm>
                <a:off x="6553144" y="3699848"/>
                <a:ext cx="59531" cy="59531"/>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2"/>
                  </a:solidFill>
                  <a:cs typeface="+mn-ea"/>
                  <a:sym typeface="+mn-lt"/>
                </a:endParaRPr>
              </a:p>
            </p:txBody>
          </p:sp>
          <p:sp>
            <p:nvSpPr>
              <p:cNvPr id="24" name="矩形: 圆角 23">
                <a:extLst>
                  <a:ext uri="{FF2B5EF4-FFF2-40B4-BE49-F238E27FC236}">
                    <a16:creationId xmlns:a16="http://schemas.microsoft.com/office/drawing/2014/main" id="{3994521B-17F4-2FB9-CCCF-D55DAAE68165}"/>
                  </a:ext>
                </a:extLst>
              </p:cNvPr>
              <p:cNvSpPr/>
              <p:nvPr/>
            </p:nvSpPr>
            <p:spPr>
              <a:xfrm>
                <a:off x="6553144" y="3056523"/>
                <a:ext cx="966483" cy="438805"/>
              </a:xfrm>
              <a:prstGeom prst="roundRect">
                <a:avLst>
                  <a:gd name="adj" fmla="val 16000"/>
                </a:avLst>
              </a:prstGeom>
              <a:gradFill>
                <a:gsLst>
                  <a:gs pos="0">
                    <a:schemeClr val="accent3">
                      <a:lumMod val="60000"/>
                      <a:lumOff val="40000"/>
                    </a:schemeClr>
                  </a:gs>
                  <a:gs pos="50000">
                    <a:schemeClr val="accent3"/>
                  </a:gs>
                </a:gsLst>
                <a:lin ang="0" scaled="0"/>
              </a:gradFill>
              <a:ln>
                <a:noFill/>
              </a:ln>
              <a:effectLst>
                <a:outerShdw blurRad="254000" dist="127000" dir="2700000" algn="tl" rotWithShape="0">
                  <a:schemeClr val="accent3">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chorCtr="0">
                <a:spAutoFit/>
              </a:bodyPr>
              <a:lstStyle/>
              <a:p>
                <a:pPr algn="ctr"/>
                <a:r>
                  <a:rPr kumimoji="1" lang="en-US" altLang="zh-CN" sz="2000" b="1" dirty="0">
                    <a:solidFill>
                      <a:schemeClr val="bg1"/>
                    </a:solidFill>
                    <a:cs typeface="+mn-ea"/>
                    <a:sym typeface="+mn-lt"/>
                  </a:rPr>
                  <a:t>2009</a:t>
                </a:r>
              </a:p>
            </p:txBody>
          </p:sp>
        </p:grpSp>
      </p:grpSp>
    </p:spTree>
    <p:extLst>
      <p:ext uri="{BB962C8B-B14F-4D97-AF65-F5344CB8AC3E}">
        <p14:creationId xmlns:p14="http://schemas.microsoft.com/office/powerpoint/2010/main" val="111653099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69FB7C3B-D1D5-52BD-6936-3C2F6ADCCA95}"/>
              </a:ext>
            </a:extLst>
          </p:cNvPr>
          <p:cNvSpPr>
            <a:spLocks noGrp="1"/>
          </p:cNvSpPr>
          <p:nvPr>
            <p:ph type="sldNum" sz="quarter" idx="12"/>
          </p:nvPr>
        </p:nvSpPr>
        <p:spPr/>
        <p:txBody>
          <a:bodyPr/>
          <a:lstStyle/>
          <a:p>
            <a:fld id="{7F65B630-C7FF-41C0-9923-C5E5E29EED81}" type="slidenum">
              <a:rPr lang="en-US" altLang="zh-CN" smtClean="0">
                <a:cs typeface="+mn-ea"/>
                <a:sym typeface="+mn-lt"/>
              </a:rPr>
              <a:pPr/>
              <a:t>5</a:t>
            </a:fld>
            <a:endParaRPr lang="en-US">
              <a:cs typeface="+mn-ea"/>
              <a:sym typeface="+mn-lt"/>
            </a:endParaRPr>
          </a:p>
        </p:txBody>
      </p:sp>
      <p:sp>
        <p:nvSpPr>
          <p:cNvPr id="4" name="标题 3">
            <a:extLst>
              <a:ext uri="{FF2B5EF4-FFF2-40B4-BE49-F238E27FC236}">
                <a16:creationId xmlns:a16="http://schemas.microsoft.com/office/drawing/2014/main" id="{3E7816B9-4368-481C-AF7D-011CB1B5D3BB}"/>
              </a:ext>
            </a:extLst>
          </p:cNvPr>
          <p:cNvSpPr>
            <a:spLocks noGrp="1"/>
          </p:cNvSpPr>
          <p:nvPr>
            <p:ph type="title"/>
          </p:nvPr>
        </p:nvSpPr>
        <p:spPr>
          <a:xfrm>
            <a:off x="4791717" y="2924322"/>
            <a:ext cx="4963663" cy="590931"/>
          </a:xfrm>
        </p:spPr>
        <p:txBody>
          <a:bodyPr/>
          <a:lstStyle/>
          <a:p>
            <a:r>
              <a:rPr lang="zh-CN" altLang="en-US" dirty="0">
                <a:latin typeface="+mn-lt"/>
                <a:cs typeface="+mn-ea"/>
                <a:sym typeface="+mn-lt"/>
              </a:rPr>
              <a:t>设立背景</a:t>
            </a:r>
          </a:p>
        </p:txBody>
      </p:sp>
      <p:sp>
        <p:nvSpPr>
          <p:cNvPr id="5" name="文本占位符 4">
            <a:extLst>
              <a:ext uri="{FF2B5EF4-FFF2-40B4-BE49-F238E27FC236}">
                <a16:creationId xmlns:a16="http://schemas.microsoft.com/office/drawing/2014/main" id="{7239E965-33B6-4BC1-B1B3-CD2DC6B7EA81}"/>
              </a:ext>
            </a:extLst>
          </p:cNvPr>
          <p:cNvSpPr>
            <a:spLocks noGrp="1"/>
          </p:cNvSpPr>
          <p:nvPr>
            <p:ph type="body" idx="1"/>
          </p:nvPr>
        </p:nvSpPr>
        <p:spPr/>
        <p:txBody>
          <a:bodyPr/>
          <a:lstStyle/>
          <a:p>
            <a:r>
              <a:rPr lang="zh-CN" altLang="en-US" dirty="0">
                <a:latin typeface="+mn-lt"/>
                <a:cs typeface="+mn-ea"/>
                <a:sym typeface="+mn-lt"/>
              </a:rPr>
              <a:t>联合国环境开发署和海洋保护协共同发布了一份有关海洋环境现状报告</a:t>
            </a:r>
            <a:endParaRPr lang="en-GB" altLang="zh-CN" dirty="0">
              <a:latin typeface="+mn-lt"/>
              <a:cs typeface="+mn-ea"/>
              <a:sym typeface="+mn-lt"/>
            </a:endParaRPr>
          </a:p>
        </p:txBody>
      </p:sp>
      <p:sp>
        <p:nvSpPr>
          <p:cNvPr id="2" name="文本框 1">
            <a:extLst>
              <a:ext uri="{FF2B5EF4-FFF2-40B4-BE49-F238E27FC236}">
                <a16:creationId xmlns:a16="http://schemas.microsoft.com/office/drawing/2014/main" id="{8F8D464A-EDA4-2BE5-1CB0-E1ABB7951BB3}"/>
              </a:ext>
            </a:extLst>
          </p:cNvPr>
          <p:cNvSpPr txBox="1">
            <a:spLocks/>
          </p:cNvSpPr>
          <p:nvPr/>
        </p:nvSpPr>
        <p:spPr>
          <a:xfrm>
            <a:off x="2352331" y="2849718"/>
            <a:ext cx="1730673" cy="1200329"/>
          </a:xfrm>
          <a:prstGeom prst="rect">
            <a:avLst/>
          </a:prstGeom>
        </p:spPr>
        <p:txBody>
          <a:bodyPr vert="horz" wrap="square" lIns="91440" tIns="45720" rIns="91440" bIns="45720" rtlCol="0" anchor="b">
            <a:spAutoFit/>
          </a:bodyPr>
          <a:lstStyle>
            <a:lvl1pPr algn="ctr" defTabSz="914400" rtl="0" eaLnBrk="1" latinLnBrk="0" hangingPunct="1">
              <a:lnSpc>
                <a:spcPct val="90000"/>
              </a:lnSpc>
              <a:spcBef>
                <a:spcPct val="0"/>
              </a:spcBef>
              <a:buNone/>
              <a:defRPr lang="zh-CN" altLang="en-US" sz="3600" b="1" kern="1200">
                <a:solidFill>
                  <a:schemeClr val="tx1"/>
                </a:solidFill>
                <a:latin typeface="+mn-ea"/>
                <a:ea typeface="+mn-ea"/>
                <a:cs typeface="+mj-cs"/>
              </a:defRPr>
            </a:lvl1pPr>
          </a:lstStyle>
          <a:p>
            <a:r>
              <a:rPr lang="en-GB" altLang="zh-CN" sz="8000" dirty="0">
                <a:latin typeface="+mn-lt"/>
                <a:cs typeface="+mn-ea"/>
                <a:sym typeface="+mn-lt"/>
              </a:rPr>
              <a:t>02</a:t>
            </a:r>
            <a:endParaRPr lang="en-GB" sz="8000" dirty="0">
              <a:latin typeface="+mn-lt"/>
              <a:cs typeface="+mn-ea"/>
              <a:sym typeface="+mn-lt"/>
            </a:endParaRPr>
          </a:p>
        </p:txBody>
      </p:sp>
      <p:grpSp>
        <p:nvGrpSpPr>
          <p:cNvPr id="44" name="组合 43">
            <a:extLst>
              <a:ext uri="{FF2B5EF4-FFF2-40B4-BE49-F238E27FC236}">
                <a16:creationId xmlns:a16="http://schemas.microsoft.com/office/drawing/2014/main" id="{1D1AD1F4-7973-8B62-2146-15BF9C4C6930}"/>
              </a:ext>
            </a:extLst>
          </p:cNvPr>
          <p:cNvGrpSpPr/>
          <p:nvPr/>
        </p:nvGrpSpPr>
        <p:grpSpPr>
          <a:xfrm>
            <a:off x="1353957" y="3257284"/>
            <a:ext cx="1391742" cy="1916656"/>
            <a:chOff x="1066727" y="2001500"/>
            <a:chExt cx="1928020" cy="2655199"/>
          </a:xfrm>
        </p:grpSpPr>
        <p:sp>
          <p:nvSpPr>
            <p:cNvPr id="45" name="任意多边形: 形状 44">
              <a:extLst>
                <a:ext uri="{FF2B5EF4-FFF2-40B4-BE49-F238E27FC236}">
                  <a16:creationId xmlns:a16="http://schemas.microsoft.com/office/drawing/2014/main" id="{EE8DD9F6-1D2A-9386-30C6-E744C0BEFA11}"/>
                </a:ext>
              </a:extLst>
            </p:cNvPr>
            <p:cNvSpPr/>
            <p:nvPr/>
          </p:nvSpPr>
          <p:spPr>
            <a:xfrm>
              <a:off x="1254303" y="2830421"/>
              <a:ext cx="202919" cy="1791652"/>
            </a:xfrm>
            <a:custGeom>
              <a:avLst/>
              <a:gdLst>
                <a:gd name="connsiteX0" fmla="*/ 89235 w 202919"/>
                <a:gd name="connsiteY0" fmla="*/ 977 h 1791652"/>
                <a:gd name="connsiteX1" fmla="*/ 137495 w 202919"/>
                <a:gd name="connsiteY1" fmla="*/ 460292 h 1791652"/>
                <a:gd name="connsiteX2" fmla="*/ 74636 w 202919"/>
                <a:gd name="connsiteY2" fmla="*/ 918762 h 1791652"/>
                <a:gd name="connsiteX3" fmla="*/ 28789 w 202919"/>
                <a:gd name="connsiteY3" fmla="*/ 1143050 h 1791652"/>
                <a:gd name="connsiteX4" fmla="*/ 34460 w 202919"/>
                <a:gd name="connsiteY4" fmla="*/ 1369752 h 1791652"/>
                <a:gd name="connsiteX5" fmla="*/ 202646 w 202919"/>
                <a:gd name="connsiteY5" fmla="*/ 1792630 h 1791652"/>
                <a:gd name="connsiteX6" fmla="*/ 83564 w 202919"/>
                <a:gd name="connsiteY6" fmla="*/ 1594643 h 1791652"/>
                <a:gd name="connsiteX7" fmla="*/ 13708 w 202919"/>
                <a:gd name="connsiteY7" fmla="*/ 1373250 h 1791652"/>
                <a:gd name="connsiteX8" fmla="*/ 4056 w 202919"/>
                <a:gd name="connsiteY8" fmla="*/ 1140396 h 1791652"/>
                <a:gd name="connsiteX9" fmla="*/ 48093 w 202919"/>
                <a:gd name="connsiteY9" fmla="*/ 912488 h 1791652"/>
                <a:gd name="connsiteX10" fmla="*/ 117105 w 202919"/>
                <a:gd name="connsiteY10" fmla="*/ 459689 h 1791652"/>
                <a:gd name="connsiteX11" fmla="*/ 114210 w 202919"/>
                <a:gd name="connsiteY11" fmla="*/ 230454 h 1791652"/>
                <a:gd name="connsiteX12" fmla="*/ 89235 w 202919"/>
                <a:gd name="connsiteY12" fmla="*/ 977 h 179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19" h="1791652">
                  <a:moveTo>
                    <a:pt x="89235" y="977"/>
                  </a:moveTo>
                  <a:cubicBezTo>
                    <a:pt x="123222" y="151669"/>
                    <a:pt x="139413" y="305823"/>
                    <a:pt x="137495" y="460292"/>
                  </a:cubicBezTo>
                  <a:cubicBezTo>
                    <a:pt x="134008" y="615001"/>
                    <a:pt x="112919" y="768818"/>
                    <a:pt x="74636" y="918762"/>
                  </a:cubicBezTo>
                  <a:cubicBezTo>
                    <a:pt x="54560" y="992467"/>
                    <a:pt x="39250" y="1067378"/>
                    <a:pt x="28789" y="1143050"/>
                  </a:cubicBezTo>
                  <a:cubicBezTo>
                    <a:pt x="20597" y="1218529"/>
                    <a:pt x="22503" y="1294767"/>
                    <a:pt x="34460" y="1369752"/>
                  </a:cubicBezTo>
                  <a:cubicBezTo>
                    <a:pt x="57263" y="1520323"/>
                    <a:pt x="118915" y="1663776"/>
                    <a:pt x="202646" y="1792630"/>
                  </a:cubicBezTo>
                  <a:cubicBezTo>
                    <a:pt x="156039" y="1731050"/>
                    <a:pt x="116128" y="1664681"/>
                    <a:pt x="83564" y="1594643"/>
                  </a:cubicBezTo>
                  <a:cubicBezTo>
                    <a:pt x="51399" y="1523942"/>
                    <a:pt x="27945" y="1449609"/>
                    <a:pt x="13708" y="1373250"/>
                  </a:cubicBezTo>
                  <a:cubicBezTo>
                    <a:pt x="-782" y="1296517"/>
                    <a:pt x="-4028" y="1218070"/>
                    <a:pt x="4056" y="1140396"/>
                  </a:cubicBezTo>
                  <a:cubicBezTo>
                    <a:pt x="13829" y="1063566"/>
                    <a:pt x="28548" y="987435"/>
                    <a:pt x="48093" y="912488"/>
                  </a:cubicBezTo>
                  <a:cubicBezTo>
                    <a:pt x="87160" y="764438"/>
                    <a:pt x="110300" y="612649"/>
                    <a:pt x="117105" y="459689"/>
                  </a:cubicBezTo>
                  <a:cubicBezTo>
                    <a:pt x="120411" y="383281"/>
                    <a:pt x="119446" y="306752"/>
                    <a:pt x="114210" y="230454"/>
                  </a:cubicBezTo>
                  <a:cubicBezTo>
                    <a:pt x="109383" y="153479"/>
                    <a:pt x="100335" y="77107"/>
                    <a:pt x="89235"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6" name="任意多边形: 形状 45">
              <a:extLst>
                <a:ext uri="{FF2B5EF4-FFF2-40B4-BE49-F238E27FC236}">
                  <a16:creationId xmlns:a16="http://schemas.microsoft.com/office/drawing/2014/main" id="{66E17EAD-3D29-7039-5272-9D88260BC06A}"/>
                </a:ext>
              </a:extLst>
            </p:cNvPr>
            <p:cNvSpPr/>
            <p:nvPr/>
          </p:nvSpPr>
          <p:spPr>
            <a:xfrm>
              <a:off x="1311960" y="2892314"/>
              <a:ext cx="330822" cy="1764385"/>
            </a:xfrm>
            <a:custGeom>
              <a:avLst/>
              <a:gdLst>
                <a:gd name="connsiteX0" fmla="*/ -274 w 330822"/>
                <a:gd name="connsiteY0" fmla="*/ 977 h 1764385"/>
                <a:gd name="connsiteX1" fmla="*/ 103485 w 330822"/>
                <a:gd name="connsiteY1" fmla="*/ 450881 h 1764385"/>
                <a:gd name="connsiteX2" fmla="*/ 96850 w 330822"/>
                <a:gd name="connsiteY2" fmla="*/ 913694 h 1764385"/>
                <a:gd name="connsiteX3" fmla="*/ 78752 w 330822"/>
                <a:gd name="connsiteY3" fmla="*/ 1141844 h 1764385"/>
                <a:gd name="connsiteX4" fmla="*/ 111931 w 330822"/>
                <a:gd name="connsiteY4" fmla="*/ 1366132 h 1764385"/>
                <a:gd name="connsiteX5" fmla="*/ 330549 w 330822"/>
                <a:gd name="connsiteY5" fmla="*/ 1765363 h 1764385"/>
                <a:gd name="connsiteX6" fmla="*/ 188182 w 330822"/>
                <a:gd name="connsiteY6" fmla="*/ 1583422 h 1764385"/>
                <a:gd name="connsiteX7" fmla="*/ 91662 w 330822"/>
                <a:gd name="connsiteY7" fmla="*/ 1372164 h 1764385"/>
                <a:gd name="connsiteX8" fmla="*/ 53657 w 330822"/>
                <a:gd name="connsiteY8" fmla="*/ 1142205 h 1764385"/>
                <a:gd name="connsiteX9" fmla="*/ 69583 w 330822"/>
                <a:gd name="connsiteY9" fmla="*/ 910558 h 1764385"/>
                <a:gd name="connsiteX10" fmla="*/ 82492 w 330822"/>
                <a:gd name="connsiteY10" fmla="*/ 452812 h 1764385"/>
                <a:gd name="connsiteX11" fmla="*/ 51606 w 330822"/>
                <a:gd name="connsiteY11" fmla="*/ 225265 h 1764385"/>
                <a:gd name="connsiteX12" fmla="*/ -274 w 330822"/>
                <a:gd name="connsiteY12" fmla="*/ 977 h 176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822" h="1764385">
                  <a:moveTo>
                    <a:pt x="-274" y="977"/>
                  </a:moveTo>
                  <a:cubicBezTo>
                    <a:pt x="51775" y="146372"/>
                    <a:pt x="86594" y="297378"/>
                    <a:pt x="103485" y="450881"/>
                  </a:cubicBezTo>
                  <a:cubicBezTo>
                    <a:pt x="118832" y="604902"/>
                    <a:pt x="116612" y="760179"/>
                    <a:pt x="96850" y="913694"/>
                  </a:cubicBezTo>
                  <a:cubicBezTo>
                    <a:pt x="85931" y="989281"/>
                    <a:pt x="79886" y="1065484"/>
                    <a:pt x="78752" y="1141844"/>
                  </a:cubicBezTo>
                  <a:cubicBezTo>
                    <a:pt x="79838" y="1217745"/>
                    <a:pt x="90998" y="1293163"/>
                    <a:pt x="111931" y="1366132"/>
                  </a:cubicBezTo>
                  <a:cubicBezTo>
                    <a:pt x="152952" y="1512842"/>
                    <a:pt x="231857" y="1647729"/>
                    <a:pt x="330549" y="1765363"/>
                  </a:cubicBezTo>
                  <a:cubicBezTo>
                    <a:pt x="276811" y="1709900"/>
                    <a:pt x="229094" y="1648912"/>
                    <a:pt x="188182" y="1583422"/>
                  </a:cubicBezTo>
                  <a:cubicBezTo>
                    <a:pt x="147559" y="1517186"/>
                    <a:pt x="115140" y="1446243"/>
                    <a:pt x="91662" y="1372164"/>
                  </a:cubicBezTo>
                  <a:cubicBezTo>
                    <a:pt x="67821" y="1297784"/>
                    <a:pt x="55020" y="1220302"/>
                    <a:pt x="53657" y="1142205"/>
                  </a:cubicBezTo>
                  <a:cubicBezTo>
                    <a:pt x="53971" y="1064724"/>
                    <a:pt x="59291" y="987351"/>
                    <a:pt x="69583" y="910558"/>
                  </a:cubicBezTo>
                  <a:cubicBezTo>
                    <a:pt x="90154" y="758864"/>
                    <a:pt x="94485" y="605422"/>
                    <a:pt x="82492" y="452812"/>
                  </a:cubicBezTo>
                  <a:cubicBezTo>
                    <a:pt x="76351" y="376452"/>
                    <a:pt x="66048" y="300491"/>
                    <a:pt x="51606" y="225265"/>
                  </a:cubicBezTo>
                  <a:cubicBezTo>
                    <a:pt x="38334" y="149377"/>
                    <a:pt x="19996" y="75176"/>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8D5E4ADD-4908-2388-EF85-2BE67A0F11F9}"/>
                </a:ext>
              </a:extLst>
            </p:cNvPr>
            <p:cNvSpPr/>
            <p:nvPr/>
          </p:nvSpPr>
          <p:spPr>
            <a:xfrm>
              <a:off x="2256408" y="2551599"/>
              <a:ext cx="738339" cy="1643373"/>
            </a:xfrm>
            <a:custGeom>
              <a:avLst/>
              <a:gdLst>
                <a:gd name="connsiteX0" fmla="*/ -274 w 738339"/>
                <a:gd name="connsiteY0" fmla="*/ 977 h 1643373"/>
                <a:gd name="connsiteX1" fmla="*/ 167912 w 738339"/>
                <a:gd name="connsiteY1" fmla="*/ 430973 h 1643373"/>
                <a:gd name="connsiteX2" fmla="*/ 434549 w 738339"/>
                <a:gd name="connsiteY2" fmla="*/ 809332 h 1643373"/>
                <a:gd name="connsiteX3" fmla="*/ 578243 w 738339"/>
                <a:gd name="connsiteY3" fmla="*/ 987532 h 1643373"/>
                <a:gd name="connsiteX4" fmla="*/ 677418 w 738339"/>
                <a:gd name="connsiteY4" fmla="*/ 1191431 h 1643373"/>
                <a:gd name="connsiteX5" fmla="*/ 722299 w 738339"/>
                <a:gd name="connsiteY5" fmla="*/ 1644350 h 1643373"/>
                <a:gd name="connsiteX6" fmla="*/ 737139 w 738339"/>
                <a:gd name="connsiteY6" fmla="*/ 1413788 h 1643373"/>
                <a:gd name="connsiteX7" fmla="*/ 697325 w 738339"/>
                <a:gd name="connsiteY7" fmla="*/ 1184553 h 1643373"/>
                <a:gd name="connsiteX8" fmla="*/ 598995 w 738339"/>
                <a:gd name="connsiteY8" fmla="*/ 973778 h 1643373"/>
                <a:gd name="connsiteX9" fmla="*/ 455180 w 738339"/>
                <a:gd name="connsiteY9" fmla="*/ 791717 h 1643373"/>
                <a:gd name="connsiteX10" fmla="*/ 186131 w 738339"/>
                <a:gd name="connsiteY10" fmla="*/ 421081 h 1643373"/>
                <a:gd name="connsiteX11" fmla="*/ 83216 w 738339"/>
                <a:gd name="connsiteY11" fmla="*/ 215976 h 1643373"/>
                <a:gd name="connsiteX12" fmla="*/ -274 w 738339"/>
                <a:gd name="connsiteY12" fmla="*/ 977 h 16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339" h="1643373">
                  <a:moveTo>
                    <a:pt x="-274" y="977"/>
                  </a:moveTo>
                  <a:cubicBezTo>
                    <a:pt x="38769" y="150402"/>
                    <a:pt x="95209" y="294724"/>
                    <a:pt x="167912" y="430973"/>
                  </a:cubicBezTo>
                  <a:cubicBezTo>
                    <a:pt x="242088" y="566838"/>
                    <a:pt x="331550" y="693785"/>
                    <a:pt x="434549" y="809332"/>
                  </a:cubicBezTo>
                  <a:cubicBezTo>
                    <a:pt x="484981" y="867486"/>
                    <a:pt x="536257" y="924311"/>
                    <a:pt x="578243" y="987532"/>
                  </a:cubicBezTo>
                  <a:cubicBezTo>
                    <a:pt x="620230" y="1050777"/>
                    <a:pt x="653577" y="1119354"/>
                    <a:pt x="677418" y="1191431"/>
                  </a:cubicBezTo>
                  <a:cubicBezTo>
                    <a:pt x="726401" y="1336211"/>
                    <a:pt x="737743" y="1491487"/>
                    <a:pt x="722299" y="1644350"/>
                  </a:cubicBezTo>
                  <a:cubicBezTo>
                    <a:pt x="735329" y="1568233"/>
                    <a:pt x="740313" y="1490956"/>
                    <a:pt x="737139" y="1413788"/>
                  </a:cubicBezTo>
                  <a:cubicBezTo>
                    <a:pt x="733218" y="1336042"/>
                    <a:pt x="719850" y="1259067"/>
                    <a:pt x="697325" y="1184553"/>
                  </a:cubicBezTo>
                  <a:cubicBezTo>
                    <a:pt x="675029" y="1109859"/>
                    <a:pt x="641898" y="1038844"/>
                    <a:pt x="598995" y="973778"/>
                  </a:cubicBezTo>
                  <a:cubicBezTo>
                    <a:pt x="555054" y="910039"/>
                    <a:pt x="507024" y="849219"/>
                    <a:pt x="455180" y="791717"/>
                  </a:cubicBezTo>
                  <a:cubicBezTo>
                    <a:pt x="352543" y="678113"/>
                    <a:pt x="262357" y="553855"/>
                    <a:pt x="186131" y="421081"/>
                  </a:cubicBezTo>
                  <a:cubicBezTo>
                    <a:pt x="148150" y="354626"/>
                    <a:pt x="113789" y="286157"/>
                    <a:pt x="83216" y="215976"/>
                  </a:cubicBezTo>
                  <a:cubicBezTo>
                    <a:pt x="51847" y="145636"/>
                    <a:pt x="24822" y="73729"/>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EA17AE2C-1B37-6CF0-E943-0B22685FD8B6}"/>
                </a:ext>
              </a:extLst>
            </p:cNvPr>
            <p:cNvSpPr/>
            <p:nvPr/>
          </p:nvSpPr>
          <p:spPr>
            <a:xfrm>
              <a:off x="2320594" y="2646429"/>
              <a:ext cx="550164" cy="1723847"/>
            </a:xfrm>
            <a:custGeom>
              <a:avLst/>
              <a:gdLst>
                <a:gd name="connsiteX0" fmla="*/ -274 w 550164"/>
                <a:gd name="connsiteY0" fmla="*/ 977 h 1723847"/>
                <a:gd name="connsiteX1" fmla="*/ 110604 w 550164"/>
                <a:gd name="connsiteY1" fmla="*/ 449191 h 1723847"/>
                <a:gd name="connsiteX2" fmla="*/ 325723 w 550164"/>
                <a:gd name="connsiteY2" fmla="*/ 859401 h 1723847"/>
                <a:gd name="connsiteX3" fmla="*/ 445045 w 550164"/>
                <a:gd name="connsiteY3" fmla="*/ 1054734 h 1723847"/>
                <a:gd name="connsiteX4" fmla="*/ 516832 w 550164"/>
                <a:gd name="connsiteY4" fmla="*/ 1269853 h 1723847"/>
                <a:gd name="connsiteX5" fmla="*/ 502354 w 550164"/>
                <a:gd name="connsiteY5" fmla="*/ 1724824 h 1723847"/>
                <a:gd name="connsiteX6" fmla="*/ 546874 w 550164"/>
                <a:gd name="connsiteY6" fmla="*/ 1497761 h 1723847"/>
                <a:gd name="connsiteX7" fmla="*/ 537222 w 550164"/>
                <a:gd name="connsiteY7" fmla="*/ 1265751 h 1723847"/>
                <a:gd name="connsiteX8" fmla="*/ 467125 w 550164"/>
                <a:gd name="connsiteY8" fmla="*/ 1043393 h 1723847"/>
                <a:gd name="connsiteX9" fmla="*/ 348284 w 550164"/>
                <a:gd name="connsiteY9" fmla="*/ 844079 h 1723847"/>
                <a:gd name="connsiteX10" fmla="*/ 129787 w 550164"/>
                <a:gd name="connsiteY10" fmla="*/ 441591 h 1723847"/>
                <a:gd name="connsiteX11" fmla="*/ 54501 w 550164"/>
                <a:gd name="connsiteY11" fmla="*/ 224421 h 1723847"/>
                <a:gd name="connsiteX12" fmla="*/ -274 w 550164"/>
                <a:gd name="connsiteY12" fmla="*/ 977 h 17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4" h="1723847">
                  <a:moveTo>
                    <a:pt x="-274" y="977"/>
                  </a:moveTo>
                  <a:cubicBezTo>
                    <a:pt x="19091" y="154190"/>
                    <a:pt x="56299" y="304617"/>
                    <a:pt x="110604" y="449191"/>
                  </a:cubicBezTo>
                  <a:cubicBezTo>
                    <a:pt x="166465" y="593670"/>
                    <a:pt x="238650" y="731296"/>
                    <a:pt x="325723" y="859401"/>
                  </a:cubicBezTo>
                  <a:cubicBezTo>
                    <a:pt x="368312" y="923587"/>
                    <a:pt x="411626" y="986567"/>
                    <a:pt x="445045" y="1054734"/>
                  </a:cubicBezTo>
                  <a:cubicBezTo>
                    <a:pt x="478405" y="1122938"/>
                    <a:pt x="502547" y="1195280"/>
                    <a:pt x="516832" y="1269853"/>
                  </a:cubicBezTo>
                  <a:cubicBezTo>
                    <a:pt x="546633" y="1419218"/>
                    <a:pt x="537102" y="1575218"/>
                    <a:pt x="502354" y="1724824"/>
                  </a:cubicBezTo>
                  <a:cubicBezTo>
                    <a:pt x="525169" y="1650926"/>
                    <a:pt x="540093" y="1574808"/>
                    <a:pt x="546874" y="1497761"/>
                  </a:cubicBezTo>
                  <a:cubicBezTo>
                    <a:pt x="553015" y="1420316"/>
                    <a:pt x="549770" y="1342412"/>
                    <a:pt x="537222" y="1265751"/>
                  </a:cubicBezTo>
                  <a:cubicBezTo>
                    <a:pt x="524795" y="1188620"/>
                    <a:pt x="501172" y="1113708"/>
                    <a:pt x="467125" y="1043393"/>
                  </a:cubicBezTo>
                  <a:cubicBezTo>
                    <a:pt x="431846" y="974466"/>
                    <a:pt x="392152" y="907891"/>
                    <a:pt x="348284" y="844079"/>
                  </a:cubicBezTo>
                  <a:cubicBezTo>
                    <a:pt x="261332" y="718072"/>
                    <a:pt x="188085" y="583150"/>
                    <a:pt x="129787" y="441591"/>
                  </a:cubicBezTo>
                  <a:cubicBezTo>
                    <a:pt x="100698" y="370649"/>
                    <a:pt x="75567" y="298150"/>
                    <a:pt x="54501" y="224421"/>
                  </a:cubicBezTo>
                  <a:cubicBezTo>
                    <a:pt x="32664" y="151187"/>
                    <a:pt x="15169" y="76383"/>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1070C8DD-D184-60BF-A037-52B5C8518625}"/>
                </a:ext>
              </a:extLst>
            </p:cNvPr>
            <p:cNvSpPr/>
            <p:nvPr/>
          </p:nvSpPr>
          <p:spPr>
            <a:xfrm>
              <a:off x="1280918" y="2614113"/>
              <a:ext cx="1494750" cy="1864145"/>
            </a:xfrm>
            <a:custGeom>
              <a:avLst/>
              <a:gdLst>
                <a:gd name="connsiteX0" fmla="*/ 1436582 w 1494750"/>
                <a:gd name="connsiteY0" fmla="*/ 1088981 h 1864145"/>
                <a:gd name="connsiteX1" fmla="*/ 1364192 w 1494750"/>
                <a:gd name="connsiteY1" fmla="*/ 998252 h 1864145"/>
                <a:gd name="connsiteX2" fmla="*/ 1325463 w 1494750"/>
                <a:gd name="connsiteY2" fmla="*/ 957352 h 1864145"/>
                <a:gd name="connsiteX3" fmla="*/ 1289268 w 1494750"/>
                <a:gd name="connsiteY3" fmla="*/ 919709 h 1864145"/>
                <a:gd name="connsiteX4" fmla="*/ 1071013 w 1494750"/>
                <a:gd name="connsiteY4" fmla="*/ 629064 h 1864145"/>
                <a:gd name="connsiteX5" fmla="*/ 1055328 w 1494750"/>
                <a:gd name="connsiteY5" fmla="*/ 582372 h 1864145"/>
                <a:gd name="connsiteX6" fmla="*/ 1066549 w 1494750"/>
                <a:gd name="connsiteY6" fmla="*/ 466307 h 1864145"/>
                <a:gd name="connsiteX7" fmla="*/ 1051226 w 1494750"/>
                <a:gd name="connsiteY7" fmla="*/ 346381 h 1864145"/>
                <a:gd name="connsiteX8" fmla="*/ 1115412 w 1494750"/>
                <a:gd name="connsiteY8" fmla="*/ 176023 h 1864145"/>
                <a:gd name="connsiteX9" fmla="*/ 1049899 w 1494750"/>
                <a:gd name="connsiteY9" fmla="*/ 143326 h 1864145"/>
                <a:gd name="connsiteX10" fmla="*/ 989574 w 1494750"/>
                <a:gd name="connsiteY10" fmla="*/ 154668 h 1864145"/>
                <a:gd name="connsiteX11" fmla="*/ 968581 w 1494750"/>
                <a:gd name="connsiteY11" fmla="*/ 173127 h 1864145"/>
                <a:gd name="connsiteX12" fmla="*/ 951931 w 1494750"/>
                <a:gd name="connsiteY12" fmla="*/ 152013 h 1864145"/>
                <a:gd name="connsiteX13" fmla="*/ 809564 w 1494750"/>
                <a:gd name="connsiteY13" fmla="*/ 44273 h 1864145"/>
                <a:gd name="connsiteX14" fmla="*/ 753462 w 1494750"/>
                <a:gd name="connsiteY14" fmla="*/ 61164 h 1864145"/>
                <a:gd name="connsiteX15" fmla="*/ 723300 w 1494750"/>
                <a:gd name="connsiteY15" fmla="*/ 115456 h 1864145"/>
                <a:gd name="connsiteX16" fmla="*/ 921407 w 1494750"/>
                <a:gd name="connsiteY16" fmla="*/ 441211 h 1864145"/>
                <a:gd name="connsiteX17" fmla="*/ 956154 w 1494750"/>
                <a:gd name="connsiteY17" fmla="*/ 652349 h 1864145"/>
                <a:gd name="connsiteX18" fmla="*/ 939021 w 1494750"/>
                <a:gd name="connsiteY18" fmla="*/ 757194 h 1864145"/>
                <a:gd name="connsiteX19" fmla="*/ 920562 w 1494750"/>
                <a:gd name="connsiteY19" fmla="*/ 877120 h 1864145"/>
                <a:gd name="connsiteX20" fmla="*/ 924423 w 1494750"/>
                <a:gd name="connsiteY20" fmla="*/ 958559 h 1864145"/>
                <a:gd name="connsiteX21" fmla="*/ 881954 w 1494750"/>
                <a:gd name="connsiteY21" fmla="*/ 902456 h 1864145"/>
                <a:gd name="connsiteX22" fmla="*/ 818492 w 1494750"/>
                <a:gd name="connsiteY22" fmla="*/ 817277 h 1864145"/>
                <a:gd name="connsiteX23" fmla="*/ 752376 w 1494750"/>
                <a:gd name="connsiteY23" fmla="*/ 613741 h 1864145"/>
                <a:gd name="connsiteX24" fmla="*/ 778919 w 1494750"/>
                <a:gd name="connsiteY24" fmla="*/ 233935 h 1864145"/>
                <a:gd name="connsiteX25" fmla="*/ 727160 w 1494750"/>
                <a:gd name="connsiteY25" fmla="*/ 199549 h 1864145"/>
                <a:gd name="connsiteX26" fmla="*/ 669610 w 1494750"/>
                <a:gd name="connsiteY26" fmla="*/ 210287 h 1864145"/>
                <a:gd name="connsiteX27" fmla="*/ 622315 w 1494750"/>
                <a:gd name="connsiteY27" fmla="*/ 265666 h 1864145"/>
                <a:gd name="connsiteX28" fmla="*/ 602408 w 1494750"/>
                <a:gd name="connsiteY28" fmla="*/ 214872 h 1864145"/>
                <a:gd name="connsiteX29" fmla="*/ 534362 w 1494750"/>
                <a:gd name="connsiteY29" fmla="*/ 109062 h 1864145"/>
                <a:gd name="connsiteX30" fmla="*/ 391994 w 1494750"/>
                <a:gd name="connsiteY30" fmla="*/ 1200 h 1864145"/>
                <a:gd name="connsiteX31" fmla="*/ 335771 w 1494750"/>
                <a:gd name="connsiteY31" fmla="*/ 18212 h 1864145"/>
                <a:gd name="connsiteX32" fmla="*/ 305730 w 1494750"/>
                <a:gd name="connsiteY32" fmla="*/ 72384 h 1864145"/>
                <a:gd name="connsiteX33" fmla="*/ 374741 w 1494750"/>
                <a:gd name="connsiteY33" fmla="*/ 200273 h 1864145"/>
                <a:gd name="connsiteX34" fmla="*/ 352904 w 1494750"/>
                <a:gd name="connsiteY34" fmla="*/ 191104 h 1864145"/>
                <a:gd name="connsiteX35" fmla="*/ 295233 w 1494750"/>
                <a:gd name="connsiteY35" fmla="*/ 201841 h 1864145"/>
                <a:gd name="connsiteX36" fmla="*/ 218379 w 1494750"/>
                <a:gd name="connsiteY36" fmla="*/ 363030 h 1864145"/>
                <a:gd name="connsiteX37" fmla="*/ 210054 w 1494750"/>
                <a:gd name="connsiteY37" fmla="*/ 410446 h 1864145"/>
                <a:gd name="connsiteX38" fmla="*/ 101469 w 1494750"/>
                <a:gd name="connsiteY38" fmla="*/ 322854 h 1864145"/>
                <a:gd name="connsiteX39" fmla="*/ 42954 w 1494750"/>
                <a:gd name="connsiteY39" fmla="*/ 340469 h 1864145"/>
                <a:gd name="connsiteX40" fmla="*/ -239 w 1494750"/>
                <a:gd name="connsiteY40" fmla="*/ 399587 h 1864145"/>
                <a:gd name="connsiteX41" fmla="*/ 152987 w 1494750"/>
                <a:gd name="connsiteY41" fmla="*/ 541592 h 1864145"/>
                <a:gd name="connsiteX42" fmla="*/ 213312 w 1494750"/>
                <a:gd name="connsiteY42" fmla="*/ 646316 h 1864145"/>
                <a:gd name="connsiteX43" fmla="*/ 246973 w 1494750"/>
                <a:gd name="connsiteY43" fmla="*/ 781565 h 1864145"/>
                <a:gd name="connsiteX44" fmla="*/ 186648 w 1494750"/>
                <a:gd name="connsiteY44" fmla="*/ 1140016 h 1864145"/>
                <a:gd name="connsiteX45" fmla="*/ 171567 w 1494750"/>
                <a:gd name="connsiteY45" fmla="*/ 1190207 h 1864145"/>
                <a:gd name="connsiteX46" fmla="*/ 155883 w 1494750"/>
                <a:gd name="connsiteY46" fmla="*/ 1244258 h 1864145"/>
                <a:gd name="connsiteX47" fmla="*/ 133321 w 1494750"/>
                <a:gd name="connsiteY47" fmla="*/ 1358151 h 1864145"/>
                <a:gd name="connsiteX48" fmla="*/ 140439 w 1494750"/>
                <a:gd name="connsiteY48" fmla="*/ 1485919 h 1864145"/>
                <a:gd name="connsiteX49" fmla="*/ 168309 w 1494750"/>
                <a:gd name="connsiteY49" fmla="*/ 1549864 h 1864145"/>
                <a:gd name="connsiteX50" fmla="*/ 219465 w 1494750"/>
                <a:gd name="connsiteY50" fmla="*/ 1598848 h 1864145"/>
                <a:gd name="connsiteX51" fmla="*/ 341080 w 1494750"/>
                <a:gd name="connsiteY51" fmla="*/ 1615136 h 1864145"/>
                <a:gd name="connsiteX52" fmla="*/ 431929 w 1494750"/>
                <a:gd name="connsiteY52" fmla="*/ 1537316 h 1864145"/>
                <a:gd name="connsiteX53" fmla="*/ 447614 w 1494750"/>
                <a:gd name="connsiteY53" fmla="*/ 1476991 h 1864145"/>
                <a:gd name="connsiteX54" fmla="*/ 433257 w 1494750"/>
                <a:gd name="connsiteY54" fmla="*/ 1413409 h 1864145"/>
                <a:gd name="connsiteX55" fmla="*/ 392115 w 1494750"/>
                <a:gd name="connsiteY55" fmla="*/ 1371906 h 1864145"/>
                <a:gd name="connsiteX56" fmla="*/ 340718 w 1494750"/>
                <a:gd name="connsiteY56" fmla="*/ 1359841 h 1864145"/>
                <a:gd name="connsiteX57" fmla="*/ 384514 w 1494750"/>
                <a:gd name="connsiteY57" fmla="*/ 1383971 h 1864145"/>
                <a:gd name="connsiteX58" fmla="*/ 412143 w 1494750"/>
                <a:gd name="connsiteY58" fmla="*/ 1426077 h 1864145"/>
                <a:gd name="connsiteX59" fmla="*/ 395011 w 1494750"/>
                <a:gd name="connsiteY59" fmla="*/ 1511377 h 1864145"/>
                <a:gd name="connsiteX60" fmla="*/ 327447 w 1494750"/>
                <a:gd name="connsiteY60" fmla="*/ 1553605 h 1864145"/>
                <a:gd name="connsiteX61" fmla="*/ 252403 w 1494750"/>
                <a:gd name="connsiteY61" fmla="*/ 1535145 h 1864145"/>
                <a:gd name="connsiteX62" fmla="*/ 215363 w 1494750"/>
                <a:gd name="connsiteY62" fmla="*/ 1468305 h 1864145"/>
                <a:gd name="connsiteX63" fmla="*/ 216087 w 1494750"/>
                <a:gd name="connsiteY63" fmla="*/ 1375767 h 1864145"/>
                <a:gd name="connsiteX64" fmla="*/ 239251 w 1494750"/>
                <a:gd name="connsiteY64" fmla="*/ 1276350 h 1864145"/>
                <a:gd name="connsiteX65" fmla="*/ 254333 w 1494750"/>
                <a:gd name="connsiteY65" fmla="*/ 1226522 h 1864145"/>
                <a:gd name="connsiteX66" fmla="*/ 270862 w 1494750"/>
                <a:gd name="connsiteY66" fmla="*/ 1173074 h 1864145"/>
                <a:gd name="connsiteX67" fmla="*/ 320690 w 1494750"/>
                <a:gd name="connsiteY67" fmla="*/ 964591 h 1864145"/>
                <a:gd name="connsiteX68" fmla="*/ 331790 w 1494750"/>
                <a:gd name="connsiteY68" fmla="*/ 801593 h 1864145"/>
                <a:gd name="connsiteX69" fmla="*/ 370639 w 1494750"/>
                <a:gd name="connsiteY69" fmla="*/ 858781 h 1864145"/>
                <a:gd name="connsiteX70" fmla="*/ 439289 w 1494750"/>
                <a:gd name="connsiteY70" fmla="*/ 958196 h 1864145"/>
                <a:gd name="connsiteX71" fmla="*/ 500821 w 1494750"/>
                <a:gd name="connsiteY71" fmla="*/ 1043979 h 1864145"/>
                <a:gd name="connsiteX72" fmla="*/ 537860 w 1494750"/>
                <a:gd name="connsiteY72" fmla="*/ 1135070 h 1864145"/>
                <a:gd name="connsiteX73" fmla="*/ 552097 w 1494750"/>
                <a:gd name="connsiteY73" fmla="*/ 1235088 h 1864145"/>
                <a:gd name="connsiteX74" fmla="*/ 543410 w 1494750"/>
                <a:gd name="connsiteY74" fmla="*/ 1340536 h 1864145"/>
                <a:gd name="connsiteX75" fmla="*/ 536292 w 1494750"/>
                <a:gd name="connsiteY75" fmla="*/ 1462876 h 1864145"/>
                <a:gd name="connsiteX76" fmla="*/ 615921 w 1494750"/>
                <a:gd name="connsiteY76" fmla="*/ 1695851 h 1864145"/>
                <a:gd name="connsiteX77" fmla="*/ 778195 w 1494750"/>
                <a:gd name="connsiteY77" fmla="*/ 1856436 h 1864145"/>
                <a:gd name="connsiteX78" fmla="*/ 654167 w 1494750"/>
                <a:gd name="connsiteY78" fmla="*/ 1671118 h 1864145"/>
                <a:gd name="connsiteX79" fmla="*/ 609164 w 1494750"/>
                <a:gd name="connsiteY79" fmla="*/ 1466013 h 1864145"/>
                <a:gd name="connsiteX80" fmla="*/ 624608 w 1494750"/>
                <a:gd name="connsiteY80" fmla="*/ 1361771 h 1864145"/>
                <a:gd name="connsiteX81" fmla="*/ 640895 w 1494750"/>
                <a:gd name="connsiteY81" fmla="*/ 1241121 h 1864145"/>
                <a:gd name="connsiteX82" fmla="*/ 639327 w 1494750"/>
                <a:gd name="connsiteY82" fmla="*/ 1192137 h 1864145"/>
                <a:gd name="connsiteX83" fmla="*/ 693499 w 1494750"/>
                <a:gd name="connsiteY83" fmla="*/ 1268267 h 1864145"/>
                <a:gd name="connsiteX84" fmla="*/ 747791 w 1494750"/>
                <a:gd name="connsiteY84" fmla="*/ 1471442 h 1864145"/>
                <a:gd name="connsiteX85" fmla="*/ 722938 w 1494750"/>
                <a:gd name="connsiteY85" fmla="*/ 1692955 h 1864145"/>
                <a:gd name="connsiteX86" fmla="*/ 794241 w 1494750"/>
                <a:gd name="connsiteY86" fmla="*/ 1475785 h 1864145"/>
                <a:gd name="connsiteX87" fmla="*/ 758046 w 1494750"/>
                <a:gd name="connsiteY87" fmla="*/ 1232193 h 1864145"/>
                <a:gd name="connsiteX88" fmla="*/ 695429 w 1494750"/>
                <a:gd name="connsiteY88" fmla="*/ 1126866 h 1864145"/>
                <a:gd name="connsiteX89" fmla="*/ 639327 w 1494750"/>
                <a:gd name="connsiteY89" fmla="*/ 1037102 h 1864145"/>
                <a:gd name="connsiteX90" fmla="*/ 606028 w 1494750"/>
                <a:gd name="connsiteY90" fmla="*/ 941909 h 1864145"/>
                <a:gd name="connsiteX91" fmla="*/ 597099 w 1494750"/>
                <a:gd name="connsiteY91" fmla="*/ 843941 h 1864145"/>
                <a:gd name="connsiteX92" fmla="*/ 612301 w 1494750"/>
                <a:gd name="connsiteY92" fmla="*/ 739338 h 1864145"/>
                <a:gd name="connsiteX93" fmla="*/ 621350 w 1494750"/>
                <a:gd name="connsiteY93" fmla="*/ 672376 h 1864145"/>
                <a:gd name="connsiteX94" fmla="*/ 635225 w 1494750"/>
                <a:gd name="connsiteY94" fmla="*/ 702660 h 1864145"/>
                <a:gd name="connsiteX95" fmla="*/ 743810 w 1494750"/>
                <a:gd name="connsiteY95" fmla="*/ 867950 h 1864145"/>
                <a:gd name="connsiteX96" fmla="*/ 812460 w 1494750"/>
                <a:gd name="connsiteY96" fmla="*/ 967245 h 1864145"/>
                <a:gd name="connsiteX97" fmla="*/ 873991 w 1494750"/>
                <a:gd name="connsiteY97" fmla="*/ 1053028 h 1864145"/>
                <a:gd name="connsiteX98" fmla="*/ 911151 w 1494750"/>
                <a:gd name="connsiteY98" fmla="*/ 1144239 h 1864145"/>
                <a:gd name="connsiteX99" fmla="*/ 925268 w 1494750"/>
                <a:gd name="connsiteY99" fmla="*/ 1244137 h 1864145"/>
                <a:gd name="connsiteX100" fmla="*/ 916701 w 1494750"/>
                <a:gd name="connsiteY100" fmla="*/ 1349585 h 1864145"/>
                <a:gd name="connsiteX101" fmla="*/ 909462 w 1494750"/>
                <a:gd name="connsiteY101" fmla="*/ 1471924 h 1864145"/>
                <a:gd name="connsiteX102" fmla="*/ 989091 w 1494750"/>
                <a:gd name="connsiteY102" fmla="*/ 1705020 h 1864145"/>
                <a:gd name="connsiteX103" fmla="*/ 1152331 w 1494750"/>
                <a:gd name="connsiteY103" fmla="*/ 1865123 h 1864145"/>
                <a:gd name="connsiteX104" fmla="*/ 1028423 w 1494750"/>
                <a:gd name="connsiteY104" fmla="*/ 1679804 h 1864145"/>
                <a:gd name="connsiteX105" fmla="*/ 983300 w 1494750"/>
                <a:gd name="connsiteY105" fmla="*/ 1474699 h 1864145"/>
                <a:gd name="connsiteX106" fmla="*/ 998743 w 1494750"/>
                <a:gd name="connsiteY106" fmla="*/ 1370578 h 1864145"/>
                <a:gd name="connsiteX107" fmla="*/ 1015031 w 1494750"/>
                <a:gd name="connsiteY107" fmla="*/ 1249928 h 1864145"/>
                <a:gd name="connsiteX108" fmla="*/ 1011049 w 1494750"/>
                <a:gd name="connsiteY108" fmla="*/ 1176694 h 1864145"/>
                <a:gd name="connsiteX109" fmla="*/ 1049416 w 1494750"/>
                <a:gd name="connsiteY109" fmla="*/ 1226763 h 1864145"/>
                <a:gd name="connsiteX110" fmla="*/ 1111068 w 1494750"/>
                <a:gd name="connsiteY110" fmla="*/ 1312184 h 1864145"/>
                <a:gd name="connsiteX111" fmla="*/ 1165361 w 1494750"/>
                <a:gd name="connsiteY111" fmla="*/ 1515358 h 1864145"/>
                <a:gd name="connsiteX112" fmla="*/ 1140386 w 1494750"/>
                <a:gd name="connsiteY112" fmla="*/ 1736993 h 1864145"/>
                <a:gd name="connsiteX113" fmla="*/ 1211811 w 1494750"/>
                <a:gd name="connsiteY113" fmla="*/ 1519823 h 1864145"/>
                <a:gd name="connsiteX114" fmla="*/ 1175616 w 1494750"/>
                <a:gd name="connsiteY114" fmla="*/ 1276110 h 1864145"/>
                <a:gd name="connsiteX115" fmla="*/ 1112999 w 1494750"/>
                <a:gd name="connsiteY115" fmla="*/ 1170902 h 1864145"/>
                <a:gd name="connsiteX116" fmla="*/ 1056897 w 1494750"/>
                <a:gd name="connsiteY116" fmla="*/ 1081139 h 1864145"/>
                <a:gd name="connsiteX117" fmla="*/ 1023476 w 1494750"/>
                <a:gd name="connsiteY117" fmla="*/ 985826 h 1864145"/>
                <a:gd name="connsiteX118" fmla="*/ 1014669 w 1494750"/>
                <a:gd name="connsiteY118" fmla="*/ 887858 h 1864145"/>
                <a:gd name="connsiteX119" fmla="*/ 1029871 w 1494750"/>
                <a:gd name="connsiteY119" fmla="*/ 783375 h 1864145"/>
                <a:gd name="connsiteX120" fmla="*/ 1035662 w 1494750"/>
                <a:gd name="connsiteY120" fmla="*/ 743560 h 1864145"/>
                <a:gd name="connsiteX121" fmla="*/ 1088628 w 1494750"/>
                <a:gd name="connsiteY121" fmla="*/ 825602 h 1864145"/>
                <a:gd name="connsiteX122" fmla="*/ 1228702 w 1494750"/>
                <a:gd name="connsiteY122" fmla="*/ 987876 h 1864145"/>
                <a:gd name="connsiteX123" fmla="*/ 1268034 w 1494750"/>
                <a:gd name="connsiteY123" fmla="*/ 1027691 h 1864145"/>
                <a:gd name="connsiteX124" fmla="*/ 1304229 w 1494750"/>
                <a:gd name="connsiteY124" fmla="*/ 1065093 h 1864145"/>
                <a:gd name="connsiteX125" fmla="*/ 1370466 w 1494750"/>
                <a:gd name="connsiteY125" fmla="*/ 1142791 h 1864145"/>
                <a:gd name="connsiteX126" fmla="*/ 1414021 w 1494750"/>
                <a:gd name="connsiteY126" fmla="*/ 1223868 h 1864145"/>
                <a:gd name="connsiteX127" fmla="*/ 1411849 w 1494750"/>
                <a:gd name="connsiteY127" fmla="*/ 1300240 h 1864145"/>
                <a:gd name="connsiteX128" fmla="*/ 1353696 w 1494750"/>
                <a:gd name="connsiteY128" fmla="*/ 1351153 h 1864145"/>
                <a:gd name="connsiteX129" fmla="*/ 1274308 w 1494750"/>
                <a:gd name="connsiteY129" fmla="*/ 1344759 h 1864145"/>
                <a:gd name="connsiteX130" fmla="*/ 1219895 w 1494750"/>
                <a:gd name="connsiteY130" fmla="*/ 1276833 h 1864145"/>
                <a:gd name="connsiteX131" fmla="*/ 1225083 w 1494750"/>
                <a:gd name="connsiteY131" fmla="*/ 1226643 h 1864145"/>
                <a:gd name="connsiteX132" fmla="*/ 1253073 w 1494750"/>
                <a:gd name="connsiteY132" fmla="*/ 1185501 h 1864145"/>
                <a:gd name="connsiteX133" fmla="*/ 1213018 w 1494750"/>
                <a:gd name="connsiteY133" fmla="*/ 1219765 h 1864145"/>
                <a:gd name="connsiteX134" fmla="*/ 1195403 w 1494750"/>
                <a:gd name="connsiteY134" fmla="*/ 1275626 h 1864145"/>
                <a:gd name="connsiteX135" fmla="*/ 1211932 w 1494750"/>
                <a:gd name="connsiteY135" fmla="*/ 1338606 h 1864145"/>
                <a:gd name="connsiteX136" fmla="*/ 1253677 w 1494750"/>
                <a:gd name="connsiteY136" fmla="*/ 1385298 h 1864145"/>
                <a:gd name="connsiteX137" fmla="*/ 1370104 w 1494750"/>
                <a:gd name="connsiteY137" fmla="*/ 1412565 h 1864145"/>
                <a:gd name="connsiteX138" fmla="*/ 1470726 w 1494750"/>
                <a:gd name="connsiteY138" fmla="*/ 1342226 h 1864145"/>
                <a:gd name="connsiteX139" fmla="*/ 1493529 w 1494750"/>
                <a:gd name="connsiteY139" fmla="*/ 1275265 h 1864145"/>
                <a:gd name="connsiteX140" fmla="*/ 1489065 w 1494750"/>
                <a:gd name="connsiteY140" fmla="*/ 1205650 h 1864145"/>
                <a:gd name="connsiteX141" fmla="*/ 1436582 w 1494750"/>
                <a:gd name="connsiteY141" fmla="*/ 1088981 h 1864145"/>
                <a:gd name="connsiteX142" fmla="*/ 538584 w 1494750"/>
                <a:gd name="connsiteY142" fmla="*/ 608553 h 1864145"/>
                <a:gd name="connsiteX143" fmla="*/ 521331 w 1494750"/>
                <a:gd name="connsiteY143" fmla="*/ 713519 h 1864145"/>
                <a:gd name="connsiteX144" fmla="*/ 502872 w 1494750"/>
                <a:gd name="connsiteY144" fmla="*/ 833324 h 1864145"/>
                <a:gd name="connsiteX145" fmla="*/ 503958 w 1494750"/>
                <a:gd name="connsiteY145" fmla="*/ 888943 h 1864145"/>
                <a:gd name="connsiteX146" fmla="*/ 444236 w 1494750"/>
                <a:gd name="connsiteY146" fmla="*/ 808591 h 1864145"/>
                <a:gd name="connsiteX147" fmla="*/ 378120 w 1494750"/>
                <a:gd name="connsiteY147" fmla="*/ 605054 h 1864145"/>
                <a:gd name="connsiteX148" fmla="*/ 416728 w 1494750"/>
                <a:gd name="connsiteY148" fmla="*/ 249619 h 1864145"/>
                <a:gd name="connsiteX149" fmla="*/ 503716 w 1494750"/>
                <a:gd name="connsiteY149" fmla="*/ 397415 h 1864145"/>
                <a:gd name="connsiteX150" fmla="*/ 538584 w 1494750"/>
                <a:gd name="connsiteY150" fmla="*/ 608553 h 18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94750" h="1864145">
                  <a:moveTo>
                    <a:pt x="1436582" y="1088981"/>
                  </a:moveTo>
                  <a:cubicBezTo>
                    <a:pt x="1414672" y="1057033"/>
                    <a:pt x="1390482" y="1026702"/>
                    <a:pt x="1364192" y="998252"/>
                  </a:cubicBezTo>
                  <a:cubicBezTo>
                    <a:pt x="1351283" y="984136"/>
                    <a:pt x="1339338" y="971348"/>
                    <a:pt x="1325463" y="957352"/>
                  </a:cubicBezTo>
                  <a:cubicBezTo>
                    <a:pt x="1305556" y="937324"/>
                    <a:pt x="1291440" y="922243"/>
                    <a:pt x="1289268" y="919709"/>
                  </a:cubicBezTo>
                  <a:cubicBezTo>
                    <a:pt x="1189370" y="817519"/>
                    <a:pt x="1114447" y="740906"/>
                    <a:pt x="1071013" y="629064"/>
                  </a:cubicBezTo>
                  <a:cubicBezTo>
                    <a:pt x="1064618" y="612655"/>
                    <a:pt x="1058948" y="596970"/>
                    <a:pt x="1055328" y="582372"/>
                  </a:cubicBezTo>
                  <a:cubicBezTo>
                    <a:pt x="1063050" y="516376"/>
                    <a:pt x="1067393" y="480181"/>
                    <a:pt x="1066549" y="466307"/>
                  </a:cubicBezTo>
                  <a:cubicBezTo>
                    <a:pt x="1065813" y="425889"/>
                    <a:pt x="1060673" y="385676"/>
                    <a:pt x="1051226" y="346381"/>
                  </a:cubicBezTo>
                  <a:cubicBezTo>
                    <a:pt x="1078252" y="252273"/>
                    <a:pt x="1132423" y="212942"/>
                    <a:pt x="1115412" y="176023"/>
                  </a:cubicBezTo>
                  <a:cubicBezTo>
                    <a:pt x="1109621" y="163234"/>
                    <a:pt x="1094178" y="148394"/>
                    <a:pt x="1049899" y="143326"/>
                  </a:cubicBezTo>
                  <a:cubicBezTo>
                    <a:pt x="1029087" y="140346"/>
                    <a:pt x="1007876" y="144328"/>
                    <a:pt x="989574" y="154668"/>
                  </a:cubicBezTo>
                  <a:cubicBezTo>
                    <a:pt x="981587" y="159590"/>
                    <a:pt x="974481" y="165828"/>
                    <a:pt x="968581" y="173127"/>
                  </a:cubicBezTo>
                  <a:cubicBezTo>
                    <a:pt x="962789" y="165406"/>
                    <a:pt x="957119" y="158408"/>
                    <a:pt x="951931" y="152013"/>
                  </a:cubicBezTo>
                  <a:cubicBezTo>
                    <a:pt x="910669" y="100737"/>
                    <a:pt x="867476" y="46444"/>
                    <a:pt x="809564" y="44273"/>
                  </a:cubicBezTo>
                  <a:cubicBezTo>
                    <a:pt x="789415" y="42789"/>
                    <a:pt x="769436" y="48797"/>
                    <a:pt x="753462" y="61164"/>
                  </a:cubicBezTo>
                  <a:cubicBezTo>
                    <a:pt x="737982" y="75666"/>
                    <a:pt x="727426" y="94656"/>
                    <a:pt x="723300" y="115456"/>
                  </a:cubicBezTo>
                  <a:cubicBezTo>
                    <a:pt x="706529" y="196292"/>
                    <a:pt x="851550" y="259512"/>
                    <a:pt x="921407" y="441211"/>
                  </a:cubicBezTo>
                  <a:cubicBezTo>
                    <a:pt x="935885" y="478733"/>
                    <a:pt x="967133" y="559690"/>
                    <a:pt x="956154" y="652349"/>
                  </a:cubicBezTo>
                  <a:cubicBezTo>
                    <a:pt x="954706" y="664414"/>
                    <a:pt x="949518" y="695421"/>
                    <a:pt x="939021" y="757194"/>
                  </a:cubicBezTo>
                  <a:cubicBezTo>
                    <a:pt x="924061" y="844544"/>
                    <a:pt x="921769" y="851783"/>
                    <a:pt x="920562" y="877120"/>
                  </a:cubicBezTo>
                  <a:cubicBezTo>
                    <a:pt x="919319" y="904327"/>
                    <a:pt x="920610" y="931594"/>
                    <a:pt x="924423" y="958559"/>
                  </a:cubicBezTo>
                  <a:cubicBezTo>
                    <a:pt x="915012" y="946494"/>
                    <a:pt x="901861" y="928878"/>
                    <a:pt x="881954" y="902456"/>
                  </a:cubicBezTo>
                  <a:cubicBezTo>
                    <a:pt x="844191" y="852387"/>
                    <a:pt x="825369" y="827291"/>
                    <a:pt x="818492" y="817277"/>
                  </a:cubicBezTo>
                  <a:cubicBezTo>
                    <a:pt x="766251" y="739941"/>
                    <a:pt x="756719" y="653676"/>
                    <a:pt x="752376" y="613741"/>
                  </a:cubicBezTo>
                  <a:cubicBezTo>
                    <a:pt x="731262" y="420701"/>
                    <a:pt x="830919" y="297879"/>
                    <a:pt x="778919" y="233935"/>
                  </a:cubicBezTo>
                  <a:cubicBezTo>
                    <a:pt x="765720" y="217309"/>
                    <a:pt x="747598" y="205280"/>
                    <a:pt x="727160" y="199549"/>
                  </a:cubicBezTo>
                  <a:cubicBezTo>
                    <a:pt x="707313" y="195858"/>
                    <a:pt x="686791" y="199682"/>
                    <a:pt x="669610" y="210287"/>
                  </a:cubicBezTo>
                  <a:cubicBezTo>
                    <a:pt x="648376" y="223269"/>
                    <a:pt x="631811" y="242657"/>
                    <a:pt x="622315" y="265666"/>
                  </a:cubicBezTo>
                  <a:cubicBezTo>
                    <a:pt x="616693" y="248353"/>
                    <a:pt x="610045" y="231389"/>
                    <a:pt x="602408" y="214872"/>
                  </a:cubicBezTo>
                  <a:cubicBezTo>
                    <a:pt x="584383" y="176819"/>
                    <a:pt x="561508" y="141251"/>
                    <a:pt x="534362" y="109062"/>
                  </a:cubicBezTo>
                  <a:cubicBezTo>
                    <a:pt x="493099" y="57785"/>
                    <a:pt x="449303" y="3373"/>
                    <a:pt x="391994" y="1200"/>
                  </a:cubicBezTo>
                  <a:cubicBezTo>
                    <a:pt x="371798" y="-295"/>
                    <a:pt x="351758" y="5762"/>
                    <a:pt x="335771" y="18212"/>
                  </a:cubicBezTo>
                  <a:cubicBezTo>
                    <a:pt x="320328" y="32666"/>
                    <a:pt x="309808" y="51620"/>
                    <a:pt x="305730" y="72384"/>
                  </a:cubicBezTo>
                  <a:cubicBezTo>
                    <a:pt x="297164" y="113526"/>
                    <a:pt x="330584" y="150324"/>
                    <a:pt x="374741" y="200273"/>
                  </a:cubicBezTo>
                  <a:cubicBezTo>
                    <a:pt x="367901" y="196256"/>
                    <a:pt x="360553" y="193179"/>
                    <a:pt x="352904" y="191104"/>
                  </a:cubicBezTo>
                  <a:cubicBezTo>
                    <a:pt x="333009" y="187424"/>
                    <a:pt x="312462" y="191261"/>
                    <a:pt x="295233" y="201841"/>
                  </a:cubicBezTo>
                  <a:cubicBezTo>
                    <a:pt x="245284" y="230074"/>
                    <a:pt x="231409" y="298361"/>
                    <a:pt x="218379" y="363030"/>
                  </a:cubicBezTo>
                  <a:cubicBezTo>
                    <a:pt x="215483" y="376664"/>
                    <a:pt x="212467" y="392469"/>
                    <a:pt x="210054" y="410446"/>
                  </a:cubicBezTo>
                  <a:cubicBezTo>
                    <a:pt x="181701" y="365564"/>
                    <a:pt x="146351" y="325991"/>
                    <a:pt x="101469" y="322854"/>
                  </a:cubicBezTo>
                  <a:cubicBezTo>
                    <a:pt x="80561" y="322106"/>
                    <a:pt x="59978" y="328295"/>
                    <a:pt x="42954" y="340469"/>
                  </a:cubicBezTo>
                  <a:cubicBezTo>
                    <a:pt x="6035" y="364599"/>
                    <a:pt x="-842" y="385471"/>
                    <a:pt x="-239" y="399587"/>
                  </a:cubicBezTo>
                  <a:cubicBezTo>
                    <a:pt x="1812" y="443745"/>
                    <a:pt x="79994" y="451587"/>
                    <a:pt x="152987" y="541592"/>
                  </a:cubicBezTo>
                  <a:cubicBezTo>
                    <a:pt x="178070" y="573384"/>
                    <a:pt x="198399" y="608661"/>
                    <a:pt x="213312" y="646316"/>
                  </a:cubicBezTo>
                  <a:cubicBezTo>
                    <a:pt x="230854" y="689581"/>
                    <a:pt x="242195" y="735115"/>
                    <a:pt x="246973" y="781565"/>
                  </a:cubicBezTo>
                  <a:cubicBezTo>
                    <a:pt x="259762" y="900767"/>
                    <a:pt x="228393" y="1003319"/>
                    <a:pt x="186648" y="1140016"/>
                  </a:cubicBezTo>
                  <a:cubicBezTo>
                    <a:pt x="185683" y="1143395"/>
                    <a:pt x="180013" y="1163181"/>
                    <a:pt x="171567" y="1190207"/>
                  </a:cubicBezTo>
                  <a:cubicBezTo>
                    <a:pt x="165655" y="1209028"/>
                    <a:pt x="160950" y="1226402"/>
                    <a:pt x="155883" y="1244258"/>
                  </a:cubicBezTo>
                  <a:cubicBezTo>
                    <a:pt x="145688" y="1281647"/>
                    <a:pt x="138147" y="1319700"/>
                    <a:pt x="133321" y="1358151"/>
                  </a:cubicBezTo>
                  <a:cubicBezTo>
                    <a:pt x="127674" y="1400813"/>
                    <a:pt x="130088" y="1444151"/>
                    <a:pt x="140439" y="1485919"/>
                  </a:cubicBezTo>
                  <a:cubicBezTo>
                    <a:pt x="146363" y="1508554"/>
                    <a:pt x="155762" y="1530126"/>
                    <a:pt x="168309" y="1549864"/>
                  </a:cubicBezTo>
                  <a:cubicBezTo>
                    <a:pt x="181509" y="1569796"/>
                    <a:pt x="198991" y="1586530"/>
                    <a:pt x="219465" y="1598848"/>
                  </a:cubicBezTo>
                  <a:cubicBezTo>
                    <a:pt x="256106" y="1620565"/>
                    <a:pt x="300011" y="1626441"/>
                    <a:pt x="341080" y="1615136"/>
                  </a:cubicBezTo>
                  <a:cubicBezTo>
                    <a:pt x="381160" y="1603505"/>
                    <a:pt x="414279" y="1575140"/>
                    <a:pt x="431929" y="1537316"/>
                  </a:cubicBezTo>
                  <a:cubicBezTo>
                    <a:pt x="441099" y="1518447"/>
                    <a:pt x="446432" y="1497936"/>
                    <a:pt x="447614" y="1476991"/>
                  </a:cubicBezTo>
                  <a:cubicBezTo>
                    <a:pt x="449448" y="1454828"/>
                    <a:pt x="444441" y="1432628"/>
                    <a:pt x="433257" y="1413409"/>
                  </a:cubicBezTo>
                  <a:cubicBezTo>
                    <a:pt x="422531" y="1396904"/>
                    <a:pt x="408523" y="1382776"/>
                    <a:pt x="392115" y="1371906"/>
                  </a:cubicBezTo>
                  <a:cubicBezTo>
                    <a:pt x="377179" y="1361409"/>
                    <a:pt x="358767" y="1357090"/>
                    <a:pt x="340718" y="1359841"/>
                  </a:cubicBezTo>
                  <a:cubicBezTo>
                    <a:pt x="357718" y="1362422"/>
                    <a:pt x="373246" y="1370976"/>
                    <a:pt x="384514" y="1383971"/>
                  </a:cubicBezTo>
                  <a:cubicBezTo>
                    <a:pt x="396422" y="1396036"/>
                    <a:pt x="405809" y="1410344"/>
                    <a:pt x="412143" y="1426077"/>
                  </a:cubicBezTo>
                  <a:cubicBezTo>
                    <a:pt x="420299" y="1455613"/>
                    <a:pt x="413941" y="1487271"/>
                    <a:pt x="395011" y="1511377"/>
                  </a:cubicBezTo>
                  <a:cubicBezTo>
                    <a:pt x="379821" y="1534723"/>
                    <a:pt x="355088" y="1550178"/>
                    <a:pt x="327447" y="1553605"/>
                  </a:cubicBezTo>
                  <a:cubicBezTo>
                    <a:pt x="301000" y="1557127"/>
                    <a:pt x="274192" y="1550540"/>
                    <a:pt x="252403" y="1535145"/>
                  </a:cubicBezTo>
                  <a:cubicBezTo>
                    <a:pt x="232218" y="1518206"/>
                    <a:pt x="219031" y="1494389"/>
                    <a:pt x="215363" y="1468305"/>
                  </a:cubicBezTo>
                  <a:cubicBezTo>
                    <a:pt x="210187" y="1437648"/>
                    <a:pt x="210428" y="1406327"/>
                    <a:pt x="216087" y="1375767"/>
                  </a:cubicBezTo>
                  <a:cubicBezTo>
                    <a:pt x="221673" y="1342165"/>
                    <a:pt x="229407" y="1308962"/>
                    <a:pt x="239251" y="1276350"/>
                  </a:cubicBezTo>
                  <a:cubicBezTo>
                    <a:pt x="244078" y="1259942"/>
                    <a:pt x="249266" y="1241965"/>
                    <a:pt x="254333" y="1226522"/>
                  </a:cubicBezTo>
                  <a:cubicBezTo>
                    <a:pt x="263743" y="1197566"/>
                    <a:pt x="269897" y="1176090"/>
                    <a:pt x="270862" y="1173074"/>
                  </a:cubicBezTo>
                  <a:cubicBezTo>
                    <a:pt x="292326" y="1104834"/>
                    <a:pt x="308975" y="1035159"/>
                    <a:pt x="320690" y="964591"/>
                  </a:cubicBezTo>
                  <a:cubicBezTo>
                    <a:pt x="329691" y="910745"/>
                    <a:pt x="333419" y="856163"/>
                    <a:pt x="331790" y="801593"/>
                  </a:cubicBezTo>
                  <a:lnTo>
                    <a:pt x="370639" y="858781"/>
                  </a:lnTo>
                  <a:cubicBezTo>
                    <a:pt x="407920" y="913797"/>
                    <a:pt x="426259" y="941547"/>
                    <a:pt x="439289" y="958196"/>
                  </a:cubicBezTo>
                  <a:cubicBezTo>
                    <a:pt x="461827" y="985282"/>
                    <a:pt x="482385" y="1013949"/>
                    <a:pt x="500821" y="1043979"/>
                  </a:cubicBezTo>
                  <a:cubicBezTo>
                    <a:pt x="517458" y="1072416"/>
                    <a:pt x="529922" y="1103097"/>
                    <a:pt x="537860" y="1135070"/>
                  </a:cubicBezTo>
                  <a:cubicBezTo>
                    <a:pt x="546764" y="1167681"/>
                    <a:pt x="551554" y="1201282"/>
                    <a:pt x="552097" y="1235088"/>
                  </a:cubicBezTo>
                  <a:cubicBezTo>
                    <a:pt x="551916" y="1270403"/>
                    <a:pt x="549008" y="1305656"/>
                    <a:pt x="543410" y="1340536"/>
                  </a:cubicBezTo>
                  <a:cubicBezTo>
                    <a:pt x="536979" y="1380978"/>
                    <a:pt x="534603" y="1421963"/>
                    <a:pt x="536292" y="1462876"/>
                  </a:cubicBezTo>
                  <a:cubicBezTo>
                    <a:pt x="541950" y="1546172"/>
                    <a:pt x="569410" y="1626513"/>
                    <a:pt x="615921" y="1695851"/>
                  </a:cubicBezTo>
                  <a:cubicBezTo>
                    <a:pt x="658619" y="1759783"/>
                    <a:pt x="713816" y="1814414"/>
                    <a:pt x="778195" y="1856436"/>
                  </a:cubicBezTo>
                  <a:cubicBezTo>
                    <a:pt x="728246" y="1800877"/>
                    <a:pt x="686489" y="1738477"/>
                    <a:pt x="654167" y="1671118"/>
                  </a:cubicBezTo>
                  <a:cubicBezTo>
                    <a:pt x="623498" y="1607149"/>
                    <a:pt x="608091" y="1536942"/>
                    <a:pt x="609164" y="1466013"/>
                  </a:cubicBezTo>
                  <a:cubicBezTo>
                    <a:pt x="611614" y="1430915"/>
                    <a:pt x="616778" y="1396072"/>
                    <a:pt x="624608" y="1361771"/>
                  </a:cubicBezTo>
                  <a:cubicBezTo>
                    <a:pt x="633596" y="1322113"/>
                    <a:pt x="639050" y="1281744"/>
                    <a:pt x="640895" y="1241121"/>
                  </a:cubicBezTo>
                  <a:cubicBezTo>
                    <a:pt x="641282" y="1224773"/>
                    <a:pt x="640751" y="1208424"/>
                    <a:pt x="639327" y="1192137"/>
                  </a:cubicBezTo>
                  <a:cubicBezTo>
                    <a:pt x="659307" y="1216086"/>
                    <a:pt x="677416" y="1241543"/>
                    <a:pt x="693499" y="1268267"/>
                  </a:cubicBezTo>
                  <a:cubicBezTo>
                    <a:pt x="727100" y="1330873"/>
                    <a:pt x="745680" y="1400427"/>
                    <a:pt x="747791" y="1471442"/>
                  </a:cubicBezTo>
                  <a:cubicBezTo>
                    <a:pt x="750120" y="1546087"/>
                    <a:pt x="741747" y="1620686"/>
                    <a:pt x="722938" y="1692955"/>
                  </a:cubicBezTo>
                  <a:cubicBezTo>
                    <a:pt x="761171" y="1626139"/>
                    <a:pt x="785434" y="1552253"/>
                    <a:pt x="794241" y="1475785"/>
                  </a:cubicBezTo>
                  <a:cubicBezTo>
                    <a:pt x="803773" y="1392814"/>
                    <a:pt x="791286" y="1308805"/>
                    <a:pt x="758046" y="1232193"/>
                  </a:cubicBezTo>
                  <a:cubicBezTo>
                    <a:pt x="740673" y="1195117"/>
                    <a:pt x="719692" y="1159839"/>
                    <a:pt x="695429" y="1126866"/>
                  </a:cubicBezTo>
                  <a:cubicBezTo>
                    <a:pt x="674460" y="1098428"/>
                    <a:pt x="655699" y="1068410"/>
                    <a:pt x="639327" y="1037102"/>
                  </a:cubicBezTo>
                  <a:cubicBezTo>
                    <a:pt x="624354" y="1006855"/>
                    <a:pt x="613170" y="974882"/>
                    <a:pt x="606028" y="941909"/>
                  </a:cubicBezTo>
                  <a:cubicBezTo>
                    <a:pt x="598354" y="909852"/>
                    <a:pt x="595350" y="876854"/>
                    <a:pt x="597099" y="843941"/>
                  </a:cubicBezTo>
                  <a:cubicBezTo>
                    <a:pt x="599657" y="808759"/>
                    <a:pt x="604736" y="773795"/>
                    <a:pt x="612301" y="739338"/>
                  </a:cubicBezTo>
                  <a:cubicBezTo>
                    <a:pt x="614956" y="725221"/>
                    <a:pt x="617489" y="704831"/>
                    <a:pt x="621350" y="672376"/>
                  </a:cubicBezTo>
                  <a:cubicBezTo>
                    <a:pt x="626659" y="684441"/>
                    <a:pt x="631485" y="694938"/>
                    <a:pt x="635225" y="702660"/>
                  </a:cubicBezTo>
                  <a:cubicBezTo>
                    <a:pt x="643429" y="719672"/>
                    <a:pt x="676970" y="769017"/>
                    <a:pt x="743810" y="867950"/>
                  </a:cubicBezTo>
                  <a:cubicBezTo>
                    <a:pt x="781091" y="922846"/>
                    <a:pt x="799550" y="950595"/>
                    <a:pt x="812460" y="967245"/>
                  </a:cubicBezTo>
                  <a:cubicBezTo>
                    <a:pt x="835069" y="994271"/>
                    <a:pt x="855640" y="1022949"/>
                    <a:pt x="873991" y="1053028"/>
                  </a:cubicBezTo>
                  <a:cubicBezTo>
                    <a:pt x="890713" y="1081477"/>
                    <a:pt x="903237" y="1112206"/>
                    <a:pt x="911151" y="1144239"/>
                  </a:cubicBezTo>
                  <a:cubicBezTo>
                    <a:pt x="919959" y="1176827"/>
                    <a:pt x="924700" y="1210379"/>
                    <a:pt x="925268" y="1244137"/>
                  </a:cubicBezTo>
                  <a:cubicBezTo>
                    <a:pt x="925135" y="1279451"/>
                    <a:pt x="922263" y="1314705"/>
                    <a:pt x="916701" y="1349585"/>
                  </a:cubicBezTo>
                  <a:cubicBezTo>
                    <a:pt x="910174" y="1390015"/>
                    <a:pt x="907749" y="1431000"/>
                    <a:pt x="909462" y="1471924"/>
                  </a:cubicBezTo>
                  <a:cubicBezTo>
                    <a:pt x="915145" y="1555257"/>
                    <a:pt x="942605" y="1635635"/>
                    <a:pt x="989091" y="1705020"/>
                  </a:cubicBezTo>
                  <a:cubicBezTo>
                    <a:pt x="1032067" y="1768917"/>
                    <a:pt x="1087614" y="1823390"/>
                    <a:pt x="1152331" y="1865123"/>
                  </a:cubicBezTo>
                  <a:cubicBezTo>
                    <a:pt x="1102358" y="1809612"/>
                    <a:pt x="1060625" y="1747199"/>
                    <a:pt x="1028423" y="1679804"/>
                  </a:cubicBezTo>
                  <a:cubicBezTo>
                    <a:pt x="997790" y="1615824"/>
                    <a:pt x="982347" y="1545629"/>
                    <a:pt x="983300" y="1474699"/>
                  </a:cubicBezTo>
                  <a:cubicBezTo>
                    <a:pt x="985749" y="1439651"/>
                    <a:pt x="990913" y="1404831"/>
                    <a:pt x="998743" y="1370578"/>
                  </a:cubicBezTo>
                  <a:cubicBezTo>
                    <a:pt x="1007840" y="1330945"/>
                    <a:pt x="1013294" y="1290563"/>
                    <a:pt x="1015031" y="1249928"/>
                  </a:cubicBezTo>
                  <a:cubicBezTo>
                    <a:pt x="1015634" y="1225448"/>
                    <a:pt x="1014307" y="1200968"/>
                    <a:pt x="1011049" y="1176694"/>
                  </a:cubicBezTo>
                  <a:cubicBezTo>
                    <a:pt x="1023718" y="1194550"/>
                    <a:pt x="1036748" y="1211321"/>
                    <a:pt x="1049416" y="1226763"/>
                  </a:cubicBezTo>
                  <a:cubicBezTo>
                    <a:pt x="1072147" y="1253596"/>
                    <a:pt x="1092766" y="1282154"/>
                    <a:pt x="1111068" y="1312184"/>
                  </a:cubicBezTo>
                  <a:cubicBezTo>
                    <a:pt x="1144573" y="1374825"/>
                    <a:pt x="1163165" y="1444356"/>
                    <a:pt x="1165361" y="1515358"/>
                  </a:cubicBezTo>
                  <a:cubicBezTo>
                    <a:pt x="1167641" y="1590053"/>
                    <a:pt x="1159232" y="1664687"/>
                    <a:pt x="1140386" y="1736993"/>
                  </a:cubicBezTo>
                  <a:cubicBezTo>
                    <a:pt x="1178645" y="1670176"/>
                    <a:pt x="1202943" y="1596303"/>
                    <a:pt x="1211811" y="1519823"/>
                  </a:cubicBezTo>
                  <a:cubicBezTo>
                    <a:pt x="1221222" y="1436815"/>
                    <a:pt x="1208747" y="1352794"/>
                    <a:pt x="1175616" y="1276110"/>
                  </a:cubicBezTo>
                  <a:cubicBezTo>
                    <a:pt x="1158267" y="1239057"/>
                    <a:pt x="1137286" y="1203816"/>
                    <a:pt x="1112999" y="1170902"/>
                  </a:cubicBezTo>
                  <a:cubicBezTo>
                    <a:pt x="1092054" y="1142441"/>
                    <a:pt x="1073293" y="1112435"/>
                    <a:pt x="1056897" y="1081139"/>
                  </a:cubicBezTo>
                  <a:cubicBezTo>
                    <a:pt x="1041839" y="1050880"/>
                    <a:pt x="1030607" y="1018859"/>
                    <a:pt x="1023476" y="985826"/>
                  </a:cubicBezTo>
                  <a:cubicBezTo>
                    <a:pt x="1015839" y="953768"/>
                    <a:pt x="1012871" y="920771"/>
                    <a:pt x="1014669" y="887858"/>
                  </a:cubicBezTo>
                  <a:cubicBezTo>
                    <a:pt x="1017155" y="852700"/>
                    <a:pt x="1022234" y="817784"/>
                    <a:pt x="1029871" y="783375"/>
                  </a:cubicBezTo>
                  <a:cubicBezTo>
                    <a:pt x="1031681" y="773602"/>
                    <a:pt x="1033491" y="760934"/>
                    <a:pt x="1035662" y="743560"/>
                  </a:cubicBezTo>
                  <a:cubicBezTo>
                    <a:pt x="1051829" y="771841"/>
                    <a:pt x="1069504" y="799228"/>
                    <a:pt x="1088628" y="825602"/>
                  </a:cubicBezTo>
                  <a:cubicBezTo>
                    <a:pt x="1131494" y="882875"/>
                    <a:pt x="1178307" y="937095"/>
                    <a:pt x="1228702" y="987876"/>
                  </a:cubicBezTo>
                  <a:cubicBezTo>
                    <a:pt x="1230995" y="990169"/>
                    <a:pt x="1246317" y="1006336"/>
                    <a:pt x="1268034" y="1027691"/>
                  </a:cubicBezTo>
                  <a:cubicBezTo>
                    <a:pt x="1280099" y="1039153"/>
                    <a:pt x="1292164" y="1052666"/>
                    <a:pt x="1304229" y="1065093"/>
                  </a:cubicBezTo>
                  <a:cubicBezTo>
                    <a:pt x="1327973" y="1089524"/>
                    <a:pt x="1350100" y="1115488"/>
                    <a:pt x="1370466" y="1142791"/>
                  </a:cubicBezTo>
                  <a:cubicBezTo>
                    <a:pt x="1389589" y="1167078"/>
                    <a:pt x="1404332" y="1194514"/>
                    <a:pt x="1414021" y="1223868"/>
                  </a:cubicBezTo>
                  <a:cubicBezTo>
                    <a:pt x="1422840" y="1248710"/>
                    <a:pt x="1422068" y="1275940"/>
                    <a:pt x="1411849" y="1300240"/>
                  </a:cubicBezTo>
                  <a:cubicBezTo>
                    <a:pt x="1399555" y="1323911"/>
                    <a:pt x="1378791" y="1342093"/>
                    <a:pt x="1353696" y="1351153"/>
                  </a:cubicBezTo>
                  <a:cubicBezTo>
                    <a:pt x="1327587" y="1360805"/>
                    <a:pt x="1298534" y="1358465"/>
                    <a:pt x="1274308" y="1344759"/>
                  </a:cubicBezTo>
                  <a:cubicBezTo>
                    <a:pt x="1246414" y="1332043"/>
                    <a:pt x="1226217" y="1306827"/>
                    <a:pt x="1219895" y="1276833"/>
                  </a:cubicBezTo>
                  <a:cubicBezTo>
                    <a:pt x="1218278" y="1259918"/>
                    <a:pt x="1220040" y="1242858"/>
                    <a:pt x="1225083" y="1226643"/>
                  </a:cubicBezTo>
                  <a:cubicBezTo>
                    <a:pt x="1229257" y="1210053"/>
                    <a:pt x="1239175" y="1195479"/>
                    <a:pt x="1253073" y="1185501"/>
                  </a:cubicBezTo>
                  <a:cubicBezTo>
                    <a:pt x="1235821" y="1191353"/>
                    <a:pt x="1221475" y="1203623"/>
                    <a:pt x="1213018" y="1219765"/>
                  </a:cubicBezTo>
                  <a:cubicBezTo>
                    <a:pt x="1203330" y="1236959"/>
                    <a:pt x="1197333" y="1255985"/>
                    <a:pt x="1195403" y="1275626"/>
                  </a:cubicBezTo>
                  <a:cubicBezTo>
                    <a:pt x="1194413" y="1297815"/>
                    <a:pt x="1200169" y="1319772"/>
                    <a:pt x="1211932" y="1338606"/>
                  </a:cubicBezTo>
                  <a:cubicBezTo>
                    <a:pt x="1222634" y="1356764"/>
                    <a:pt x="1236822" y="1372630"/>
                    <a:pt x="1253677" y="1385298"/>
                  </a:cubicBezTo>
                  <a:cubicBezTo>
                    <a:pt x="1286747" y="1410743"/>
                    <a:pt x="1329180" y="1420672"/>
                    <a:pt x="1370104" y="1412565"/>
                  </a:cubicBezTo>
                  <a:cubicBezTo>
                    <a:pt x="1411813" y="1403769"/>
                    <a:pt x="1448141" y="1378373"/>
                    <a:pt x="1470726" y="1342226"/>
                  </a:cubicBezTo>
                  <a:cubicBezTo>
                    <a:pt x="1483165" y="1321860"/>
                    <a:pt x="1490959" y="1298997"/>
                    <a:pt x="1493529" y="1275265"/>
                  </a:cubicBezTo>
                  <a:cubicBezTo>
                    <a:pt x="1495676" y="1251967"/>
                    <a:pt x="1494168" y="1228477"/>
                    <a:pt x="1489065" y="1205650"/>
                  </a:cubicBezTo>
                  <a:cubicBezTo>
                    <a:pt x="1479027" y="1163821"/>
                    <a:pt x="1461231" y="1124235"/>
                    <a:pt x="1436582" y="1088981"/>
                  </a:cubicBezTo>
                  <a:close/>
                  <a:moveTo>
                    <a:pt x="538584" y="608553"/>
                  </a:moveTo>
                  <a:cubicBezTo>
                    <a:pt x="537136" y="620618"/>
                    <a:pt x="531828" y="651625"/>
                    <a:pt x="521331" y="713519"/>
                  </a:cubicBezTo>
                  <a:cubicBezTo>
                    <a:pt x="506371" y="800869"/>
                    <a:pt x="504199" y="807988"/>
                    <a:pt x="502872" y="833324"/>
                  </a:cubicBezTo>
                  <a:cubicBezTo>
                    <a:pt x="502027" y="851868"/>
                    <a:pt x="502389" y="870447"/>
                    <a:pt x="503958" y="888943"/>
                  </a:cubicBezTo>
                  <a:cubicBezTo>
                    <a:pt x="468848" y="842252"/>
                    <a:pt x="450751" y="818363"/>
                    <a:pt x="444236" y="808591"/>
                  </a:cubicBezTo>
                  <a:cubicBezTo>
                    <a:pt x="391874" y="731374"/>
                    <a:pt x="382463" y="645110"/>
                    <a:pt x="378120" y="605054"/>
                  </a:cubicBezTo>
                  <a:cubicBezTo>
                    <a:pt x="359298" y="434213"/>
                    <a:pt x="435187" y="318390"/>
                    <a:pt x="416728" y="249619"/>
                  </a:cubicBezTo>
                  <a:cubicBezTo>
                    <a:pt x="453224" y="294067"/>
                    <a:pt x="482578" y="343931"/>
                    <a:pt x="503716" y="397415"/>
                  </a:cubicBezTo>
                  <a:cubicBezTo>
                    <a:pt x="518195" y="434455"/>
                    <a:pt x="548960" y="515531"/>
                    <a:pt x="538584" y="608553"/>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0" name="任意多边形: 形状 49">
              <a:extLst>
                <a:ext uri="{FF2B5EF4-FFF2-40B4-BE49-F238E27FC236}">
                  <a16:creationId xmlns:a16="http://schemas.microsoft.com/office/drawing/2014/main" id="{88A29947-5662-3E27-7494-8C2A9DA21F77}"/>
                </a:ext>
              </a:extLst>
            </p:cNvPr>
            <p:cNvSpPr/>
            <p:nvPr/>
          </p:nvSpPr>
          <p:spPr>
            <a:xfrm>
              <a:off x="1245737" y="2710132"/>
              <a:ext cx="1229218" cy="506371"/>
            </a:xfrm>
            <a:custGeom>
              <a:avLst/>
              <a:gdLst>
                <a:gd name="connsiteX0" fmla="*/ 62813 w 1229218"/>
                <a:gd name="connsiteY0" fmla="*/ 256394 h 506371"/>
                <a:gd name="connsiteX1" fmla="*/ 4539 w 1229218"/>
                <a:gd name="connsiteY1" fmla="*/ 410826 h 506371"/>
                <a:gd name="connsiteX2" fmla="*/ 120725 w 1229218"/>
                <a:gd name="connsiteY2" fmla="*/ 505777 h 506371"/>
                <a:gd name="connsiteX3" fmla="*/ 280948 w 1229218"/>
                <a:gd name="connsiteY3" fmla="*/ 432422 h 506371"/>
                <a:gd name="connsiteX4" fmla="*/ 429468 w 1229218"/>
                <a:gd name="connsiteY4" fmla="*/ 487921 h 506371"/>
                <a:gd name="connsiteX5" fmla="*/ 546861 w 1229218"/>
                <a:gd name="connsiteY5" fmla="*/ 391401 h 506371"/>
                <a:gd name="connsiteX6" fmla="*/ 688504 w 1229218"/>
                <a:gd name="connsiteY6" fmla="*/ 439661 h 506371"/>
                <a:gd name="connsiteX7" fmla="*/ 785024 w 1229218"/>
                <a:gd name="connsiteY7" fmla="*/ 342417 h 506371"/>
                <a:gd name="connsiteX8" fmla="*/ 942955 w 1229218"/>
                <a:gd name="connsiteY8" fmla="*/ 362445 h 506371"/>
                <a:gd name="connsiteX9" fmla="*/ 1015345 w 1229218"/>
                <a:gd name="connsiteY9" fmla="*/ 251326 h 506371"/>
                <a:gd name="connsiteX10" fmla="*/ 1180635 w 1229218"/>
                <a:gd name="connsiteY10" fmla="*/ 238537 h 506371"/>
                <a:gd name="connsiteX11" fmla="*/ 1228895 w 1229218"/>
                <a:gd name="connsiteY11" fmla="*/ 128143 h 506371"/>
                <a:gd name="connsiteX12" fmla="*/ 1121999 w 1229218"/>
                <a:gd name="connsiteY12" fmla="*/ 977 h 506371"/>
                <a:gd name="connsiteX13" fmla="*/ 620337 w 1229218"/>
                <a:gd name="connsiteY13" fmla="*/ 260978 h 506371"/>
                <a:gd name="connsiteX14" fmla="*/ 62813 w 1229218"/>
                <a:gd name="connsiteY14" fmla="*/ 256394 h 5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9218" h="506371">
                  <a:moveTo>
                    <a:pt x="62813" y="256394"/>
                  </a:moveTo>
                  <a:cubicBezTo>
                    <a:pt x="12297" y="290067"/>
                    <a:pt x="-11133" y="352177"/>
                    <a:pt x="4539" y="410826"/>
                  </a:cubicBezTo>
                  <a:cubicBezTo>
                    <a:pt x="27583" y="488766"/>
                    <a:pt x="114813" y="504691"/>
                    <a:pt x="120725" y="505777"/>
                  </a:cubicBezTo>
                  <a:cubicBezTo>
                    <a:pt x="183849" y="514573"/>
                    <a:pt x="246358" y="485954"/>
                    <a:pt x="280948" y="432422"/>
                  </a:cubicBezTo>
                  <a:cubicBezTo>
                    <a:pt x="316769" y="476423"/>
                    <a:pt x="373571" y="497645"/>
                    <a:pt x="429468" y="487921"/>
                  </a:cubicBezTo>
                  <a:cubicBezTo>
                    <a:pt x="513199" y="472840"/>
                    <a:pt x="545051" y="395624"/>
                    <a:pt x="546861" y="391401"/>
                  </a:cubicBezTo>
                  <a:cubicBezTo>
                    <a:pt x="580389" y="434062"/>
                    <a:pt x="635900" y="452981"/>
                    <a:pt x="688504" y="439661"/>
                  </a:cubicBezTo>
                  <a:cubicBezTo>
                    <a:pt x="735762" y="426848"/>
                    <a:pt x="772573" y="389772"/>
                    <a:pt x="785024" y="342417"/>
                  </a:cubicBezTo>
                  <a:cubicBezTo>
                    <a:pt x="828590" y="380807"/>
                    <a:pt x="891184" y="388746"/>
                    <a:pt x="942955" y="362445"/>
                  </a:cubicBezTo>
                  <a:cubicBezTo>
                    <a:pt x="1006658" y="328663"/>
                    <a:pt x="1015345" y="256997"/>
                    <a:pt x="1015345" y="251326"/>
                  </a:cubicBezTo>
                  <a:cubicBezTo>
                    <a:pt x="1067888" y="281212"/>
                    <a:pt x="1133316" y="276144"/>
                    <a:pt x="1180635" y="238537"/>
                  </a:cubicBezTo>
                  <a:cubicBezTo>
                    <a:pt x="1212318" y="210740"/>
                    <a:pt x="1230005" y="170286"/>
                    <a:pt x="1228895" y="128143"/>
                  </a:cubicBezTo>
                  <a:cubicBezTo>
                    <a:pt x="1223273" y="67612"/>
                    <a:pt x="1180671" y="16927"/>
                    <a:pt x="1121999" y="977"/>
                  </a:cubicBezTo>
                  <a:cubicBezTo>
                    <a:pt x="978570" y="127383"/>
                    <a:pt x="806319" y="216663"/>
                    <a:pt x="620337" y="260978"/>
                  </a:cubicBezTo>
                  <a:cubicBezTo>
                    <a:pt x="436852" y="304448"/>
                    <a:pt x="245562" y="302868"/>
                    <a:pt x="62813" y="256394"/>
                  </a:cubicBezTo>
                  <a:close/>
                </a:path>
              </a:pathLst>
            </a:custGeom>
            <a:solidFill>
              <a:srgbClr val="FF9EC3"/>
            </a:solidFill>
            <a:ln w="12025" cap="flat">
              <a:noFill/>
              <a:prstDash val="solid"/>
              <a:miter/>
            </a:ln>
          </p:spPr>
          <p:txBody>
            <a:bodyPr rtlCol="0" anchor="ctr"/>
            <a:lstStyle/>
            <a:p>
              <a:endParaRPr lang="zh-CN" altLang="en-US">
                <a:cs typeface="+mn-ea"/>
                <a:sym typeface="+mn-lt"/>
              </a:endParaRPr>
            </a:p>
          </p:txBody>
        </p:sp>
        <p:sp>
          <p:nvSpPr>
            <p:cNvPr id="51" name="任意多边形: 形状 50">
              <a:extLst>
                <a:ext uri="{FF2B5EF4-FFF2-40B4-BE49-F238E27FC236}">
                  <a16:creationId xmlns:a16="http://schemas.microsoft.com/office/drawing/2014/main" id="{1A03E050-A8B3-BC0A-DB51-B3774BCF90BC}"/>
                </a:ext>
              </a:extLst>
            </p:cNvPr>
            <p:cNvSpPr/>
            <p:nvPr/>
          </p:nvSpPr>
          <p:spPr>
            <a:xfrm>
              <a:off x="1066727" y="2001620"/>
              <a:ext cx="1515912" cy="1108263"/>
            </a:xfrm>
            <a:custGeom>
              <a:avLst/>
              <a:gdLst>
                <a:gd name="connsiteX0" fmla="*/ 1484156 w 1515912"/>
                <a:gd name="connsiteY0" fmla="*/ 709249 h 1108263"/>
                <a:gd name="connsiteX1" fmla="*/ 828906 w 1515912"/>
                <a:gd name="connsiteY1" fmla="*/ 1057082 h 1108263"/>
                <a:gd name="connsiteX2" fmla="*/ 6797 w 1515912"/>
                <a:gd name="connsiteY2" fmla="*/ 976367 h 1108263"/>
                <a:gd name="connsiteX3" fmla="*/ 67122 w 1515912"/>
                <a:gd name="connsiteY3" fmla="*/ 777657 h 1108263"/>
                <a:gd name="connsiteX4" fmla="*/ 192839 w 1515912"/>
                <a:gd name="connsiteY4" fmla="*/ 236300 h 1108263"/>
                <a:gd name="connsiteX5" fmla="*/ 192839 w 1515912"/>
                <a:gd name="connsiteY5" fmla="*/ 236300 h 1108263"/>
                <a:gd name="connsiteX6" fmla="*/ 280069 w 1515912"/>
                <a:gd name="connsiteY6" fmla="*/ 161015 h 1108263"/>
                <a:gd name="connsiteX7" fmla="*/ 581694 w 1515912"/>
                <a:gd name="connsiteY7" fmla="*/ 29506 h 1108263"/>
                <a:gd name="connsiteX8" fmla="*/ 1377984 w 1515912"/>
                <a:gd name="connsiteY8" fmla="*/ 444663 h 1108263"/>
                <a:gd name="connsiteX9" fmla="*/ 1381845 w 1515912"/>
                <a:gd name="connsiteY9" fmla="*/ 457814 h 1108263"/>
                <a:gd name="connsiteX10" fmla="*/ 1514560 w 1515912"/>
                <a:gd name="connsiteY10" fmla="*/ 605731 h 1108263"/>
                <a:gd name="connsiteX11" fmla="*/ 1484156 w 1515912"/>
                <a:gd name="connsiteY11" fmla="*/ 709249 h 110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5912" h="1108263">
                  <a:moveTo>
                    <a:pt x="1484156" y="709249"/>
                  </a:moveTo>
                  <a:cubicBezTo>
                    <a:pt x="1385826" y="854029"/>
                    <a:pt x="1079617" y="995430"/>
                    <a:pt x="828906" y="1057082"/>
                  </a:cubicBezTo>
                  <a:cubicBezTo>
                    <a:pt x="511114" y="1135264"/>
                    <a:pt x="67122" y="1138521"/>
                    <a:pt x="6797" y="976367"/>
                  </a:cubicBezTo>
                  <a:cubicBezTo>
                    <a:pt x="-17333" y="912061"/>
                    <a:pt x="24653" y="835569"/>
                    <a:pt x="67122" y="777657"/>
                  </a:cubicBezTo>
                  <a:cubicBezTo>
                    <a:pt x="15242" y="522482"/>
                    <a:pt x="83530" y="351159"/>
                    <a:pt x="192839" y="236300"/>
                  </a:cubicBezTo>
                  <a:lnTo>
                    <a:pt x="192839" y="236300"/>
                  </a:lnTo>
                  <a:cubicBezTo>
                    <a:pt x="219406" y="208442"/>
                    <a:pt x="248628" y="183227"/>
                    <a:pt x="280069" y="161015"/>
                  </a:cubicBezTo>
                  <a:cubicBezTo>
                    <a:pt x="380571" y="89590"/>
                    <a:pt x="494826" y="50499"/>
                    <a:pt x="581694" y="29506"/>
                  </a:cubicBezTo>
                  <a:cubicBezTo>
                    <a:pt x="800432" y="-23700"/>
                    <a:pt x="1228861" y="-55914"/>
                    <a:pt x="1377984" y="444663"/>
                  </a:cubicBezTo>
                  <a:cubicBezTo>
                    <a:pt x="1379311" y="449006"/>
                    <a:pt x="1380638" y="453350"/>
                    <a:pt x="1381845" y="457814"/>
                  </a:cubicBezTo>
                  <a:cubicBezTo>
                    <a:pt x="1439033" y="488821"/>
                    <a:pt x="1506959" y="537805"/>
                    <a:pt x="1514560" y="605731"/>
                  </a:cubicBezTo>
                  <a:cubicBezTo>
                    <a:pt x="1519386" y="639633"/>
                    <a:pt x="1507803" y="674501"/>
                    <a:pt x="1484156" y="709249"/>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C2B3108B-E9AF-7188-282D-337D1401ABCE}"/>
                </a:ext>
              </a:extLst>
            </p:cNvPr>
            <p:cNvSpPr/>
            <p:nvPr/>
          </p:nvSpPr>
          <p:spPr>
            <a:xfrm>
              <a:off x="1347311" y="2001500"/>
              <a:ext cx="1098156" cy="490856"/>
            </a:xfrm>
            <a:custGeom>
              <a:avLst/>
              <a:gdLst>
                <a:gd name="connsiteX0" fmla="*/ 1097882 w 1098156"/>
                <a:gd name="connsiteY0" fmla="*/ 444663 h 490856"/>
                <a:gd name="connsiteX1" fmla="*/ 550493 w 1098156"/>
                <a:gd name="connsiteY1" fmla="*/ 464450 h 490856"/>
                <a:gd name="connsiteX2" fmla="*/ -274 w 1098156"/>
                <a:gd name="connsiteY2" fmla="*/ 161015 h 490856"/>
                <a:gd name="connsiteX3" fmla="*/ 301351 w 1098156"/>
                <a:gd name="connsiteY3" fmla="*/ 29506 h 490856"/>
                <a:gd name="connsiteX4" fmla="*/ 1097882 w 1098156"/>
                <a:gd name="connsiteY4" fmla="*/ 444663 h 49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56" h="490856">
                  <a:moveTo>
                    <a:pt x="1097882" y="444663"/>
                  </a:moveTo>
                  <a:cubicBezTo>
                    <a:pt x="963599" y="497629"/>
                    <a:pt x="763923" y="508487"/>
                    <a:pt x="550493" y="464450"/>
                  </a:cubicBezTo>
                  <a:cubicBezTo>
                    <a:pt x="290251" y="410640"/>
                    <a:pt x="81044" y="289869"/>
                    <a:pt x="-274" y="161015"/>
                  </a:cubicBezTo>
                  <a:cubicBezTo>
                    <a:pt x="100228" y="89590"/>
                    <a:pt x="214483" y="50499"/>
                    <a:pt x="301351" y="29506"/>
                  </a:cubicBezTo>
                  <a:cubicBezTo>
                    <a:pt x="519969" y="-23700"/>
                    <a:pt x="948397" y="-55914"/>
                    <a:pt x="1097882" y="444663"/>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grpSp>
          <p:nvGrpSpPr>
            <p:cNvPr id="53" name="组合 52">
              <a:extLst>
                <a:ext uri="{FF2B5EF4-FFF2-40B4-BE49-F238E27FC236}">
                  <a16:creationId xmlns:a16="http://schemas.microsoft.com/office/drawing/2014/main" id="{7C9D58DA-1479-E474-1D74-4E8808AFD2A8}"/>
                </a:ext>
              </a:extLst>
            </p:cNvPr>
            <p:cNvGrpSpPr/>
            <p:nvPr/>
          </p:nvGrpSpPr>
          <p:grpSpPr>
            <a:xfrm>
              <a:off x="1831799" y="2043503"/>
              <a:ext cx="400675" cy="245016"/>
              <a:chOff x="1831799" y="2043503"/>
              <a:chExt cx="400675" cy="245016"/>
            </a:xfrm>
            <a:solidFill>
              <a:srgbClr val="999999"/>
            </a:solidFill>
          </p:grpSpPr>
          <p:sp>
            <p:nvSpPr>
              <p:cNvPr id="65" name="任意多边形: 形状 64">
                <a:extLst>
                  <a:ext uri="{FF2B5EF4-FFF2-40B4-BE49-F238E27FC236}">
                    <a16:creationId xmlns:a16="http://schemas.microsoft.com/office/drawing/2014/main" id="{0FB2112E-2129-49EF-8B8E-0E76E43AF08F}"/>
                  </a:ext>
                </a:extLst>
              </p:cNvPr>
              <p:cNvSpPr/>
              <p:nvPr/>
            </p:nvSpPr>
            <p:spPr>
              <a:xfrm>
                <a:off x="2078682" y="2075987"/>
                <a:ext cx="67099" cy="67063"/>
              </a:xfrm>
              <a:custGeom>
                <a:avLst/>
                <a:gdLst>
                  <a:gd name="connsiteX0" fmla="*/ 2028 w 67099"/>
                  <a:gd name="connsiteY0" fmla="*/ 22341 h 67063"/>
                  <a:gd name="connsiteX1" fmla="*/ 45462 w 67099"/>
                  <a:gd name="connsiteY1" fmla="*/ 3278 h 67063"/>
                  <a:gd name="connsiteX2" fmla="*/ 64524 w 67099"/>
                  <a:gd name="connsiteY2" fmla="*/ 46713 h 67063"/>
                  <a:gd name="connsiteX3" fmla="*/ 21090 w 67099"/>
                  <a:gd name="connsiteY3" fmla="*/ 65775 h 67063"/>
                  <a:gd name="connsiteX4" fmla="*/ 2028 w 67099"/>
                  <a:gd name="connsiteY4" fmla="*/ 22341 h 67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99" h="67063">
                    <a:moveTo>
                      <a:pt x="2028" y="22341"/>
                    </a:moveTo>
                    <a:cubicBezTo>
                      <a:pt x="8760" y="5088"/>
                      <a:pt x="28208" y="-3454"/>
                      <a:pt x="45462" y="3278"/>
                    </a:cubicBezTo>
                    <a:cubicBezTo>
                      <a:pt x="62715" y="10011"/>
                      <a:pt x="71257" y="29460"/>
                      <a:pt x="64524" y="46713"/>
                    </a:cubicBezTo>
                    <a:cubicBezTo>
                      <a:pt x="57744" y="63917"/>
                      <a:pt x="38343" y="72435"/>
                      <a:pt x="21090" y="65775"/>
                    </a:cubicBezTo>
                    <a:cubicBezTo>
                      <a:pt x="3837" y="59043"/>
                      <a:pt x="-4705" y="39594"/>
                      <a:pt x="2028" y="22341"/>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6" name="任意多边形: 形状 65">
                <a:extLst>
                  <a:ext uri="{FF2B5EF4-FFF2-40B4-BE49-F238E27FC236}">
                    <a16:creationId xmlns:a16="http://schemas.microsoft.com/office/drawing/2014/main" id="{AF0FA000-A0D5-5D2F-0A95-319C8C2C46BE}"/>
                  </a:ext>
                </a:extLst>
              </p:cNvPr>
              <p:cNvSpPr/>
              <p:nvPr/>
            </p:nvSpPr>
            <p:spPr>
              <a:xfrm>
                <a:off x="1972148" y="2043503"/>
                <a:ext cx="66978" cy="67158"/>
              </a:xfrm>
              <a:custGeom>
                <a:avLst/>
                <a:gdLst>
                  <a:gd name="connsiteX0" fmla="*/ 64404 w 66978"/>
                  <a:gd name="connsiteY0" fmla="*/ 46742 h 67158"/>
                  <a:gd name="connsiteX1" fmla="*/ 21392 w 66978"/>
                  <a:gd name="connsiteY1" fmla="*/ 65925 h 67158"/>
                  <a:gd name="connsiteX2" fmla="*/ 21090 w 66978"/>
                  <a:gd name="connsiteY2" fmla="*/ 65805 h 67158"/>
                  <a:gd name="connsiteX3" fmla="*/ 2027 w 66978"/>
                  <a:gd name="connsiteY3" fmla="*/ 22371 h 67158"/>
                  <a:gd name="connsiteX4" fmla="*/ 45039 w 66978"/>
                  <a:gd name="connsiteY4" fmla="*/ 3188 h 67158"/>
                  <a:gd name="connsiteX5" fmla="*/ 45341 w 66978"/>
                  <a:gd name="connsiteY5" fmla="*/ 3308 h 67158"/>
                  <a:gd name="connsiteX6" fmla="*/ 64404 w 66978"/>
                  <a:gd name="connsiteY6" fmla="*/ 46742 h 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78" h="67158">
                    <a:moveTo>
                      <a:pt x="64404" y="46742"/>
                    </a:moveTo>
                    <a:cubicBezTo>
                      <a:pt x="57828" y="63911"/>
                      <a:pt x="38573" y="72501"/>
                      <a:pt x="21392" y="65925"/>
                    </a:cubicBezTo>
                    <a:cubicBezTo>
                      <a:pt x="21295" y="65889"/>
                      <a:pt x="21187" y="65841"/>
                      <a:pt x="21090" y="65805"/>
                    </a:cubicBezTo>
                    <a:cubicBezTo>
                      <a:pt x="3837" y="59072"/>
                      <a:pt x="-4705" y="39624"/>
                      <a:pt x="2027" y="22371"/>
                    </a:cubicBezTo>
                    <a:cubicBezTo>
                      <a:pt x="8603" y="5203"/>
                      <a:pt x="27859" y="-3388"/>
                      <a:pt x="45039" y="3188"/>
                    </a:cubicBezTo>
                    <a:cubicBezTo>
                      <a:pt x="45136" y="3224"/>
                      <a:pt x="45244" y="3272"/>
                      <a:pt x="45341" y="3308"/>
                    </a:cubicBezTo>
                    <a:cubicBezTo>
                      <a:pt x="62594" y="10041"/>
                      <a:pt x="71136" y="29490"/>
                      <a:pt x="64404" y="46742"/>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7" name="任意多边形: 形状 66">
                <a:extLst>
                  <a:ext uri="{FF2B5EF4-FFF2-40B4-BE49-F238E27FC236}">
                    <a16:creationId xmlns:a16="http://schemas.microsoft.com/office/drawing/2014/main" id="{AFFAA4FE-861B-B3F6-6D38-E7A0037139F5}"/>
                  </a:ext>
                </a:extLst>
              </p:cNvPr>
              <p:cNvSpPr/>
              <p:nvPr/>
            </p:nvSpPr>
            <p:spPr>
              <a:xfrm>
                <a:off x="1997332" y="2184549"/>
                <a:ext cx="51400" cy="51391"/>
              </a:xfrm>
              <a:custGeom>
                <a:avLst/>
                <a:gdLst>
                  <a:gd name="connsiteX0" fmla="*/ 1456 w 51400"/>
                  <a:gd name="connsiteY0" fmla="*/ 17418 h 51391"/>
                  <a:gd name="connsiteX1" fmla="*/ 34756 w 51400"/>
                  <a:gd name="connsiteY1" fmla="*/ 2698 h 51391"/>
                  <a:gd name="connsiteX2" fmla="*/ 49366 w 51400"/>
                  <a:gd name="connsiteY2" fmla="*/ 35973 h 51391"/>
                  <a:gd name="connsiteX3" fmla="*/ 49354 w 51400"/>
                  <a:gd name="connsiteY3" fmla="*/ 35998 h 51391"/>
                  <a:gd name="connsiteX4" fmla="*/ 16079 w 51400"/>
                  <a:gd name="connsiteY4" fmla="*/ 50608 h 51391"/>
                  <a:gd name="connsiteX5" fmla="*/ 16055 w 51400"/>
                  <a:gd name="connsiteY5" fmla="*/ 50597 h 51391"/>
                  <a:gd name="connsiteX6" fmla="*/ 1456 w 51400"/>
                  <a:gd name="connsiteY6" fmla="*/ 1741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0" h="51391">
                    <a:moveTo>
                      <a:pt x="1456" y="17418"/>
                    </a:moveTo>
                    <a:cubicBezTo>
                      <a:pt x="6620" y="4194"/>
                      <a:pt x="21496" y="-2393"/>
                      <a:pt x="34756" y="2698"/>
                    </a:cubicBezTo>
                    <a:cubicBezTo>
                      <a:pt x="47979" y="7850"/>
                      <a:pt x="54518" y="22750"/>
                      <a:pt x="49366" y="35973"/>
                    </a:cubicBezTo>
                    <a:cubicBezTo>
                      <a:pt x="49354" y="35986"/>
                      <a:pt x="49354" y="35998"/>
                      <a:pt x="49354" y="35998"/>
                    </a:cubicBezTo>
                    <a:cubicBezTo>
                      <a:pt x="44202" y="49221"/>
                      <a:pt x="29302" y="55760"/>
                      <a:pt x="16079" y="50608"/>
                    </a:cubicBezTo>
                    <a:cubicBezTo>
                      <a:pt x="16067" y="50608"/>
                      <a:pt x="16067" y="50597"/>
                      <a:pt x="16055" y="50597"/>
                    </a:cubicBezTo>
                    <a:cubicBezTo>
                      <a:pt x="2892" y="45432"/>
                      <a:pt x="-3635" y="30617"/>
                      <a:pt x="1456" y="17418"/>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8" name="任意多边形: 形状 67">
                <a:extLst>
                  <a:ext uri="{FF2B5EF4-FFF2-40B4-BE49-F238E27FC236}">
                    <a16:creationId xmlns:a16="http://schemas.microsoft.com/office/drawing/2014/main" id="{434C843C-852B-9ECC-339C-78D598C628E8}"/>
                  </a:ext>
                </a:extLst>
              </p:cNvPr>
              <p:cNvSpPr/>
              <p:nvPr/>
            </p:nvSpPr>
            <p:spPr>
              <a:xfrm>
                <a:off x="1831799" y="2104193"/>
                <a:ext cx="103381" cy="103354"/>
              </a:xfrm>
              <a:custGeom>
                <a:avLst/>
                <a:gdLst>
                  <a:gd name="connsiteX0" fmla="*/ 3267 w 103381"/>
                  <a:gd name="connsiteY0" fmla="*/ 33829 h 103354"/>
                  <a:gd name="connsiteX1" fmla="*/ 70107 w 103381"/>
                  <a:gd name="connsiteY1" fmla="*/ 4511 h 103354"/>
                  <a:gd name="connsiteX2" fmla="*/ 99606 w 103381"/>
                  <a:gd name="connsiteY2" fmla="*/ 71315 h 103354"/>
                  <a:gd name="connsiteX3" fmla="*/ 99546 w 103381"/>
                  <a:gd name="connsiteY3" fmla="*/ 71472 h 103354"/>
                  <a:gd name="connsiteX4" fmla="*/ 32585 w 103381"/>
                  <a:gd name="connsiteY4" fmla="*/ 100791 h 103354"/>
                  <a:gd name="connsiteX5" fmla="*/ 3267 w 103381"/>
                  <a:gd name="connsiteY5" fmla="*/ 33829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81" h="103354">
                    <a:moveTo>
                      <a:pt x="3267" y="33829"/>
                    </a:moveTo>
                    <a:cubicBezTo>
                      <a:pt x="13643" y="7287"/>
                      <a:pt x="43552" y="-5828"/>
                      <a:pt x="70107" y="4511"/>
                    </a:cubicBezTo>
                    <a:cubicBezTo>
                      <a:pt x="96699" y="14815"/>
                      <a:pt x="109910" y="44724"/>
                      <a:pt x="99606" y="71315"/>
                    </a:cubicBezTo>
                    <a:cubicBezTo>
                      <a:pt x="99582" y="71364"/>
                      <a:pt x="99570" y="71424"/>
                      <a:pt x="99546" y="71472"/>
                    </a:cubicBezTo>
                    <a:cubicBezTo>
                      <a:pt x="89122" y="98028"/>
                      <a:pt x="59176" y="111142"/>
                      <a:pt x="32585" y="100791"/>
                    </a:cubicBezTo>
                    <a:cubicBezTo>
                      <a:pt x="6030" y="90366"/>
                      <a:pt x="-7085" y="60421"/>
                      <a:pt x="3267" y="33829"/>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9" name="任意多边形: 形状 68">
                <a:extLst>
                  <a:ext uri="{FF2B5EF4-FFF2-40B4-BE49-F238E27FC236}">
                    <a16:creationId xmlns:a16="http://schemas.microsoft.com/office/drawing/2014/main" id="{4A0C62F3-60C1-DFBC-4DC3-C7EE8E142126}"/>
                  </a:ext>
                </a:extLst>
              </p:cNvPr>
              <p:cNvSpPr/>
              <p:nvPr/>
            </p:nvSpPr>
            <p:spPr>
              <a:xfrm>
                <a:off x="2129060" y="2185142"/>
                <a:ext cx="103414" cy="103376"/>
              </a:xfrm>
              <a:custGeom>
                <a:avLst/>
                <a:gdLst>
                  <a:gd name="connsiteX0" fmla="*/ 3288 w 103414"/>
                  <a:gd name="connsiteY0" fmla="*/ 33836 h 103376"/>
                  <a:gd name="connsiteX1" fmla="*/ 70248 w 103414"/>
                  <a:gd name="connsiteY1" fmla="*/ 4518 h 103376"/>
                  <a:gd name="connsiteX2" fmla="*/ 99639 w 103414"/>
                  <a:gd name="connsiteY2" fmla="*/ 71189 h 103376"/>
                  <a:gd name="connsiteX3" fmla="*/ 99566 w 103414"/>
                  <a:gd name="connsiteY3" fmla="*/ 71358 h 103376"/>
                  <a:gd name="connsiteX4" fmla="*/ 32967 w 103414"/>
                  <a:gd name="connsiteY4" fmla="*/ 100893 h 103376"/>
                  <a:gd name="connsiteX5" fmla="*/ 32726 w 103414"/>
                  <a:gd name="connsiteY5" fmla="*/ 100797 h 103376"/>
                  <a:gd name="connsiteX6" fmla="*/ 3227 w 103414"/>
                  <a:gd name="connsiteY6" fmla="*/ 33993 h 103376"/>
                  <a:gd name="connsiteX7" fmla="*/ 3288 w 103414"/>
                  <a:gd name="connsiteY7" fmla="*/ 33836 h 10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14" h="103376">
                    <a:moveTo>
                      <a:pt x="3288" y="33836"/>
                    </a:moveTo>
                    <a:cubicBezTo>
                      <a:pt x="13712" y="7281"/>
                      <a:pt x="43657" y="-5834"/>
                      <a:pt x="70248" y="4518"/>
                    </a:cubicBezTo>
                    <a:cubicBezTo>
                      <a:pt x="96767" y="14809"/>
                      <a:pt x="109930" y="44658"/>
                      <a:pt x="99639" y="71189"/>
                    </a:cubicBezTo>
                    <a:cubicBezTo>
                      <a:pt x="99614" y="71250"/>
                      <a:pt x="99590" y="71298"/>
                      <a:pt x="99566" y="71358"/>
                    </a:cubicBezTo>
                    <a:cubicBezTo>
                      <a:pt x="89323" y="97901"/>
                      <a:pt x="59511" y="111124"/>
                      <a:pt x="32967" y="100893"/>
                    </a:cubicBezTo>
                    <a:cubicBezTo>
                      <a:pt x="32883" y="100857"/>
                      <a:pt x="32811" y="100833"/>
                      <a:pt x="32726" y="100797"/>
                    </a:cubicBezTo>
                    <a:cubicBezTo>
                      <a:pt x="6135" y="90493"/>
                      <a:pt x="-7076" y="60584"/>
                      <a:pt x="3227" y="33993"/>
                    </a:cubicBezTo>
                    <a:cubicBezTo>
                      <a:pt x="3251" y="33944"/>
                      <a:pt x="3263" y="33885"/>
                      <a:pt x="3288" y="33836"/>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grpSp>
        <p:sp>
          <p:nvSpPr>
            <p:cNvPr id="54" name="任意多边形: 形状 53">
              <a:extLst>
                <a:ext uri="{FF2B5EF4-FFF2-40B4-BE49-F238E27FC236}">
                  <a16:creationId xmlns:a16="http://schemas.microsoft.com/office/drawing/2014/main" id="{E0DB667E-C0D6-AEF0-8BB7-84CC369ACDFB}"/>
                </a:ext>
              </a:extLst>
            </p:cNvPr>
            <p:cNvSpPr/>
            <p:nvPr/>
          </p:nvSpPr>
          <p:spPr>
            <a:xfrm>
              <a:off x="1485085" y="2356858"/>
              <a:ext cx="194744" cy="194658"/>
            </a:xfrm>
            <a:custGeom>
              <a:avLst/>
              <a:gdLst>
                <a:gd name="connsiteX0" fmla="*/ 191688 w 194744"/>
                <a:gd name="connsiteY0" fmla="*/ 75308 h 194658"/>
                <a:gd name="connsiteX1" fmla="*/ 120215 w 194744"/>
                <a:gd name="connsiteY1" fmla="*/ 192798 h 194658"/>
                <a:gd name="connsiteX2" fmla="*/ 120143 w 194744"/>
                <a:gd name="connsiteY2" fmla="*/ 192821 h 194658"/>
                <a:gd name="connsiteX3" fmla="*/ 2557 w 194744"/>
                <a:gd name="connsiteY3" fmla="*/ 121493 h 194658"/>
                <a:gd name="connsiteX4" fmla="*/ 2509 w 194744"/>
                <a:gd name="connsiteY4" fmla="*/ 121276 h 194658"/>
                <a:gd name="connsiteX5" fmla="*/ 73982 w 194744"/>
                <a:gd name="connsiteY5" fmla="*/ 3787 h 194658"/>
                <a:gd name="connsiteX6" fmla="*/ 74055 w 194744"/>
                <a:gd name="connsiteY6" fmla="*/ 3763 h 194658"/>
                <a:gd name="connsiteX7" fmla="*/ 191688 w 194744"/>
                <a:gd name="connsiteY7" fmla="*/ 75308 h 19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744" h="194658">
                  <a:moveTo>
                    <a:pt x="191688" y="75308"/>
                  </a:moveTo>
                  <a:cubicBezTo>
                    <a:pt x="204393" y="127490"/>
                    <a:pt x="172396" y="180093"/>
                    <a:pt x="120215" y="192798"/>
                  </a:cubicBezTo>
                  <a:cubicBezTo>
                    <a:pt x="120191" y="192810"/>
                    <a:pt x="120167" y="192810"/>
                    <a:pt x="120143" y="192821"/>
                  </a:cubicBezTo>
                  <a:cubicBezTo>
                    <a:pt x="67974" y="205598"/>
                    <a:pt x="15334" y="173663"/>
                    <a:pt x="2557" y="121493"/>
                  </a:cubicBezTo>
                  <a:cubicBezTo>
                    <a:pt x="2545" y="121421"/>
                    <a:pt x="2521" y="121349"/>
                    <a:pt x="2509" y="121276"/>
                  </a:cubicBezTo>
                  <a:cubicBezTo>
                    <a:pt x="-10195" y="69095"/>
                    <a:pt x="21801" y="16492"/>
                    <a:pt x="73982" y="3787"/>
                  </a:cubicBezTo>
                  <a:cubicBezTo>
                    <a:pt x="74006" y="3776"/>
                    <a:pt x="74031" y="3763"/>
                    <a:pt x="74055" y="3763"/>
                  </a:cubicBezTo>
                  <a:cubicBezTo>
                    <a:pt x="126296" y="-8954"/>
                    <a:pt x="178960" y="23067"/>
                    <a:pt x="191688" y="7530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B17AC8C0-2F95-2D67-F8B8-D5CA7CC8CE69}"/>
                </a:ext>
              </a:extLst>
            </p:cNvPr>
            <p:cNvSpPr/>
            <p:nvPr/>
          </p:nvSpPr>
          <p:spPr>
            <a:xfrm>
              <a:off x="1511576" y="2383326"/>
              <a:ext cx="141703" cy="141722"/>
            </a:xfrm>
            <a:custGeom>
              <a:avLst/>
              <a:gdLst>
                <a:gd name="connsiteX0" fmla="*/ 139379 w 141703"/>
                <a:gd name="connsiteY0" fmla="*/ 55115 h 141722"/>
                <a:gd name="connsiteX1" fmla="*/ 87547 w 141703"/>
                <a:gd name="connsiteY1" fmla="*/ 140619 h 141722"/>
                <a:gd name="connsiteX2" fmla="*/ 87378 w 141703"/>
                <a:gd name="connsiteY2" fmla="*/ 140656 h 141722"/>
                <a:gd name="connsiteX3" fmla="*/ 1753 w 141703"/>
                <a:gd name="connsiteY3" fmla="*/ 88692 h 141722"/>
                <a:gd name="connsiteX4" fmla="*/ 1717 w 141703"/>
                <a:gd name="connsiteY4" fmla="*/ 88535 h 141722"/>
                <a:gd name="connsiteX5" fmla="*/ 53838 w 141703"/>
                <a:gd name="connsiteY5" fmla="*/ 2994 h 141722"/>
                <a:gd name="connsiteX6" fmla="*/ 139379 w 141703"/>
                <a:gd name="connsiteY6" fmla="*/ 55103 h 141722"/>
                <a:gd name="connsiteX7" fmla="*/ 139379 w 141703"/>
                <a:gd name="connsiteY7" fmla="*/ 55115 h 1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03" h="141722">
                  <a:moveTo>
                    <a:pt x="139379" y="55115"/>
                  </a:moveTo>
                  <a:cubicBezTo>
                    <a:pt x="148681" y="93035"/>
                    <a:pt x="125468" y="131317"/>
                    <a:pt x="87547" y="140619"/>
                  </a:cubicBezTo>
                  <a:cubicBezTo>
                    <a:pt x="87487" y="140632"/>
                    <a:pt x="87439" y="140644"/>
                    <a:pt x="87378" y="140656"/>
                  </a:cubicBezTo>
                  <a:cubicBezTo>
                    <a:pt x="49386" y="149946"/>
                    <a:pt x="11055" y="126685"/>
                    <a:pt x="1753" y="88692"/>
                  </a:cubicBezTo>
                  <a:cubicBezTo>
                    <a:pt x="1741" y="88643"/>
                    <a:pt x="1729" y="88583"/>
                    <a:pt x="1717" y="88535"/>
                  </a:cubicBezTo>
                  <a:cubicBezTo>
                    <a:pt x="-7440" y="50530"/>
                    <a:pt x="15857" y="12272"/>
                    <a:pt x="53838" y="2994"/>
                  </a:cubicBezTo>
                  <a:cubicBezTo>
                    <a:pt x="91843" y="-6236"/>
                    <a:pt x="130137" y="17086"/>
                    <a:pt x="139379" y="55103"/>
                  </a:cubicBezTo>
                  <a:cubicBezTo>
                    <a:pt x="139379" y="55103"/>
                    <a:pt x="139379" y="55115"/>
                    <a:pt x="139379" y="5511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EB6A7FED-4B1C-F5C2-F88B-65F1593FE59E}"/>
                </a:ext>
              </a:extLst>
            </p:cNvPr>
            <p:cNvSpPr/>
            <p:nvPr/>
          </p:nvSpPr>
          <p:spPr>
            <a:xfrm>
              <a:off x="1512596" y="2393722"/>
              <a:ext cx="48831" cy="48813"/>
            </a:xfrm>
            <a:custGeom>
              <a:avLst/>
              <a:gdLst>
                <a:gd name="connsiteX0" fmla="*/ 44010 w 48831"/>
                <a:gd name="connsiteY0" fmla="*/ 11298 h 48813"/>
                <a:gd name="connsiteX1" fmla="*/ 38533 w 48831"/>
                <a:gd name="connsiteY1" fmla="*/ 44983 h 48813"/>
                <a:gd name="connsiteX2" fmla="*/ 38219 w 48831"/>
                <a:gd name="connsiteY2" fmla="*/ 45201 h 48813"/>
                <a:gd name="connsiteX3" fmla="*/ 4521 w 48831"/>
                <a:gd name="connsiteY3" fmla="*/ 39820 h 48813"/>
                <a:gd name="connsiteX4" fmla="*/ 4316 w 48831"/>
                <a:gd name="connsiteY4" fmla="*/ 39530 h 48813"/>
                <a:gd name="connsiteX5" fmla="*/ 9698 w 48831"/>
                <a:gd name="connsiteY5" fmla="*/ 5833 h 48813"/>
                <a:gd name="connsiteX6" fmla="*/ 9987 w 48831"/>
                <a:gd name="connsiteY6" fmla="*/ 5628 h 48813"/>
                <a:gd name="connsiteX7" fmla="*/ 43709 w 48831"/>
                <a:gd name="connsiteY7" fmla="*/ 10876 h 48813"/>
                <a:gd name="connsiteX8" fmla="*/ 44010 w 48831"/>
                <a:gd name="connsiteY8" fmla="*/ 11298 h 4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31" h="48813">
                  <a:moveTo>
                    <a:pt x="44010" y="11298"/>
                  </a:moveTo>
                  <a:cubicBezTo>
                    <a:pt x="51792" y="22108"/>
                    <a:pt x="49343" y="37189"/>
                    <a:pt x="38533" y="44983"/>
                  </a:cubicBezTo>
                  <a:cubicBezTo>
                    <a:pt x="38424" y="45056"/>
                    <a:pt x="38328" y="45128"/>
                    <a:pt x="38219" y="45201"/>
                  </a:cubicBezTo>
                  <a:cubicBezTo>
                    <a:pt x="27433" y="53019"/>
                    <a:pt x="12340" y="50606"/>
                    <a:pt x="4521" y="39820"/>
                  </a:cubicBezTo>
                  <a:cubicBezTo>
                    <a:pt x="4449" y="39723"/>
                    <a:pt x="4389" y="39627"/>
                    <a:pt x="4316" y="39530"/>
                  </a:cubicBezTo>
                  <a:cubicBezTo>
                    <a:pt x="-3502" y="28745"/>
                    <a:pt x="-1089" y="13651"/>
                    <a:pt x="9698" y="5833"/>
                  </a:cubicBezTo>
                  <a:cubicBezTo>
                    <a:pt x="9794" y="5760"/>
                    <a:pt x="9891" y="5700"/>
                    <a:pt x="9987" y="5628"/>
                  </a:cubicBezTo>
                  <a:cubicBezTo>
                    <a:pt x="20749" y="-2239"/>
                    <a:pt x="35842" y="114"/>
                    <a:pt x="43709" y="10876"/>
                  </a:cubicBezTo>
                  <a:cubicBezTo>
                    <a:pt x="43805" y="11009"/>
                    <a:pt x="43914" y="11154"/>
                    <a:pt x="44010" y="1129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FEA75E3F-6EEC-E2FB-39F6-2351C6E206A1}"/>
                </a:ext>
              </a:extLst>
            </p:cNvPr>
            <p:cNvSpPr/>
            <p:nvPr/>
          </p:nvSpPr>
          <p:spPr>
            <a:xfrm>
              <a:off x="1839793" y="2270495"/>
              <a:ext cx="194720" cy="194754"/>
            </a:xfrm>
            <a:custGeom>
              <a:avLst/>
              <a:gdLst>
                <a:gd name="connsiteX0" fmla="*/ 191691 w 194720"/>
                <a:gd name="connsiteY0" fmla="*/ 75286 h 194754"/>
                <a:gd name="connsiteX1" fmla="*/ 120025 w 194720"/>
                <a:gd name="connsiteY1" fmla="*/ 192920 h 194754"/>
                <a:gd name="connsiteX2" fmla="*/ 2585 w 194720"/>
                <a:gd name="connsiteY2" fmla="*/ 121688 h 194754"/>
                <a:gd name="connsiteX3" fmla="*/ 2512 w 194720"/>
                <a:gd name="connsiteY3" fmla="*/ 121375 h 194754"/>
                <a:gd name="connsiteX4" fmla="*/ 74057 w 194720"/>
                <a:gd name="connsiteY4" fmla="*/ 3741 h 194754"/>
                <a:gd name="connsiteX5" fmla="*/ 191691 w 194720"/>
                <a:gd name="connsiteY5" fmla="*/ 75286 h 19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20" h="194754">
                  <a:moveTo>
                    <a:pt x="191691" y="75286"/>
                  </a:moveTo>
                  <a:cubicBezTo>
                    <a:pt x="204335" y="127551"/>
                    <a:pt x="172267" y="180192"/>
                    <a:pt x="120025" y="192920"/>
                  </a:cubicBezTo>
                  <a:cubicBezTo>
                    <a:pt x="67928" y="205685"/>
                    <a:pt x="15349" y="173785"/>
                    <a:pt x="2585" y="121688"/>
                  </a:cubicBezTo>
                  <a:cubicBezTo>
                    <a:pt x="2560" y="121579"/>
                    <a:pt x="2536" y="121483"/>
                    <a:pt x="2512" y="121375"/>
                  </a:cubicBezTo>
                  <a:cubicBezTo>
                    <a:pt x="-10204" y="69133"/>
                    <a:pt x="21816" y="16469"/>
                    <a:pt x="74057" y="3741"/>
                  </a:cubicBezTo>
                  <a:cubicBezTo>
                    <a:pt x="126287" y="-8915"/>
                    <a:pt x="178902" y="23093"/>
                    <a:pt x="191691" y="75286"/>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C7CB5DAC-D623-67C6-5E31-26554226BD7C}"/>
                </a:ext>
              </a:extLst>
            </p:cNvPr>
            <p:cNvSpPr/>
            <p:nvPr/>
          </p:nvSpPr>
          <p:spPr>
            <a:xfrm>
              <a:off x="1866107" y="2296791"/>
              <a:ext cx="142113" cy="142109"/>
            </a:xfrm>
            <a:custGeom>
              <a:avLst/>
              <a:gdLst>
                <a:gd name="connsiteX0" fmla="*/ 139800 w 142113"/>
                <a:gd name="connsiteY0" fmla="*/ 55265 h 142109"/>
                <a:gd name="connsiteX1" fmla="*/ 87715 w 142113"/>
                <a:gd name="connsiteY1" fmla="*/ 141011 h 142109"/>
                <a:gd name="connsiteX2" fmla="*/ 87558 w 142113"/>
                <a:gd name="connsiteY2" fmla="*/ 141047 h 142109"/>
                <a:gd name="connsiteX3" fmla="*/ 1812 w 142113"/>
                <a:gd name="connsiteY3" fmla="*/ 88962 h 142109"/>
                <a:gd name="connsiteX4" fmla="*/ 1776 w 142113"/>
                <a:gd name="connsiteY4" fmla="*/ 88805 h 142109"/>
                <a:gd name="connsiteX5" fmla="*/ 53836 w 142113"/>
                <a:gd name="connsiteY5" fmla="*/ 3035 h 142109"/>
                <a:gd name="connsiteX6" fmla="*/ 53897 w 142113"/>
                <a:gd name="connsiteY6" fmla="*/ 3023 h 142109"/>
                <a:gd name="connsiteX7" fmla="*/ 139787 w 142113"/>
                <a:gd name="connsiteY7" fmla="*/ 55204 h 142109"/>
                <a:gd name="connsiteX8" fmla="*/ 139800 w 142113"/>
                <a:gd name="connsiteY8" fmla="*/ 55265 h 1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13" h="142109">
                  <a:moveTo>
                    <a:pt x="139800" y="55265"/>
                  </a:moveTo>
                  <a:cubicBezTo>
                    <a:pt x="149090" y="93330"/>
                    <a:pt x="125768" y="131720"/>
                    <a:pt x="87715" y="141011"/>
                  </a:cubicBezTo>
                  <a:cubicBezTo>
                    <a:pt x="87655" y="141023"/>
                    <a:pt x="87607" y="141034"/>
                    <a:pt x="87558" y="141047"/>
                  </a:cubicBezTo>
                  <a:cubicBezTo>
                    <a:pt x="49493" y="150336"/>
                    <a:pt x="11102" y="127015"/>
                    <a:pt x="1812" y="88962"/>
                  </a:cubicBezTo>
                  <a:cubicBezTo>
                    <a:pt x="1800" y="88902"/>
                    <a:pt x="1788" y="88854"/>
                    <a:pt x="1776" y="88805"/>
                  </a:cubicBezTo>
                  <a:cubicBezTo>
                    <a:pt x="-7538" y="50752"/>
                    <a:pt x="15771" y="12350"/>
                    <a:pt x="53836" y="3035"/>
                  </a:cubicBezTo>
                  <a:cubicBezTo>
                    <a:pt x="53849" y="3035"/>
                    <a:pt x="53873" y="3023"/>
                    <a:pt x="53897" y="3023"/>
                  </a:cubicBezTo>
                  <a:cubicBezTo>
                    <a:pt x="92022" y="-6291"/>
                    <a:pt x="130473" y="17079"/>
                    <a:pt x="139787" y="55204"/>
                  </a:cubicBezTo>
                  <a:cubicBezTo>
                    <a:pt x="139787" y="55228"/>
                    <a:pt x="139800" y="55241"/>
                    <a:pt x="139800" y="5526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D5E429F7-1036-8DA7-016D-A4FB2BA07801}"/>
                </a:ext>
              </a:extLst>
            </p:cNvPr>
            <p:cNvSpPr/>
            <p:nvPr/>
          </p:nvSpPr>
          <p:spPr>
            <a:xfrm>
              <a:off x="1870444" y="2303295"/>
              <a:ext cx="48753" cy="48753"/>
            </a:xfrm>
            <a:custGeom>
              <a:avLst/>
              <a:gdLst>
                <a:gd name="connsiteX0" fmla="*/ 43890 w 48753"/>
                <a:gd name="connsiteY0" fmla="*/ 11237 h 48753"/>
                <a:gd name="connsiteX1" fmla="*/ 38508 w 48753"/>
                <a:gd name="connsiteY1" fmla="*/ 44935 h 48753"/>
                <a:gd name="connsiteX2" fmla="*/ 38219 w 48753"/>
                <a:gd name="connsiteY2" fmla="*/ 45140 h 48753"/>
                <a:gd name="connsiteX3" fmla="*/ 4522 w 48753"/>
                <a:gd name="connsiteY3" fmla="*/ 39759 h 48753"/>
                <a:gd name="connsiteX4" fmla="*/ 4316 w 48753"/>
                <a:gd name="connsiteY4" fmla="*/ 39470 h 48753"/>
                <a:gd name="connsiteX5" fmla="*/ 9697 w 48753"/>
                <a:gd name="connsiteY5" fmla="*/ 5772 h 48753"/>
                <a:gd name="connsiteX6" fmla="*/ 9987 w 48753"/>
                <a:gd name="connsiteY6" fmla="*/ 5567 h 48753"/>
                <a:gd name="connsiteX7" fmla="*/ 43685 w 48753"/>
                <a:gd name="connsiteY7" fmla="*/ 10948 h 48753"/>
                <a:gd name="connsiteX8" fmla="*/ 43890 w 48753"/>
                <a:gd name="connsiteY8" fmla="*/ 11237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53" h="48753">
                  <a:moveTo>
                    <a:pt x="43890" y="11237"/>
                  </a:moveTo>
                  <a:cubicBezTo>
                    <a:pt x="51708" y="22024"/>
                    <a:pt x="49295" y="37117"/>
                    <a:pt x="38508" y="44935"/>
                  </a:cubicBezTo>
                  <a:cubicBezTo>
                    <a:pt x="38412" y="45008"/>
                    <a:pt x="38316" y="45068"/>
                    <a:pt x="38219" y="45140"/>
                  </a:cubicBezTo>
                  <a:cubicBezTo>
                    <a:pt x="27433" y="52958"/>
                    <a:pt x="12340" y="50545"/>
                    <a:pt x="4522" y="39759"/>
                  </a:cubicBezTo>
                  <a:cubicBezTo>
                    <a:pt x="4449" y="39663"/>
                    <a:pt x="4389" y="39566"/>
                    <a:pt x="4316" y="39470"/>
                  </a:cubicBezTo>
                  <a:cubicBezTo>
                    <a:pt x="-3502" y="28684"/>
                    <a:pt x="-1089" y="13590"/>
                    <a:pt x="9697" y="5772"/>
                  </a:cubicBezTo>
                  <a:cubicBezTo>
                    <a:pt x="9794" y="5700"/>
                    <a:pt x="9891" y="5639"/>
                    <a:pt x="9987" y="5567"/>
                  </a:cubicBezTo>
                  <a:cubicBezTo>
                    <a:pt x="20773" y="-2251"/>
                    <a:pt x="35866" y="162"/>
                    <a:pt x="43685" y="10948"/>
                  </a:cubicBezTo>
                  <a:cubicBezTo>
                    <a:pt x="43757" y="11045"/>
                    <a:pt x="43817" y="11141"/>
                    <a:pt x="43890" y="11237"/>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485D3EB5-EFA1-2ABE-E1EA-9D5A184E4177}"/>
                </a:ext>
              </a:extLst>
            </p:cNvPr>
            <p:cNvSpPr/>
            <p:nvPr/>
          </p:nvSpPr>
          <p:spPr>
            <a:xfrm>
              <a:off x="1684299" y="2595914"/>
              <a:ext cx="264128" cy="128054"/>
            </a:xfrm>
            <a:custGeom>
              <a:avLst/>
              <a:gdLst>
                <a:gd name="connsiteX0" fmla="*/ 147993 w 264128"/>
                <a:gd name="connsiteY0" fmla="*/ 125451 h 128054"/>
                <a:gd name="connsiteX1" fmla="*/ 138823 w 264128"/>
                <a:gd name="connsiteY1" fmla="*/ 127261 h 128054"/>
                <a:gd name="connsiteX2" fmla="*/ 4419 w 264128"/>
                <a:gd name="connsiteY2" fmla="*/ 83585 h 128054"/>
                <a:gd name="connsiteX3" fmla="*/ 3454 w 264128"/>
                <a:gd name="connsiteY3" fmla="*/ 63316 h 128054"/>
                <a:gd name="connsiteX4" fmla="*/ 23723 w 264128"/>
                <a:gd name="connsiteY4" fmla="*/ 62351 h 128054"/>
                <a:gd name="connsiteX5" fmla="*/ 134239 w 264128"/>
                <a:gd name="connsiteY5" fmla="*/ 98546 h 128054"/>
                <a:gd name="connsiteX6" fmla="*/ 236791 w 264128"/>
                <a:gd name="connsiteY6" fmla="*/ 8541 h 128054"/>
                <a:gd name="connsiteX7" fmla="*/ 256240 w 264128"/>
                <a:gd name="connsiteY7" fmla="*/ 2690 h 128054"/>
                <a:gd name="connsiteX8" fmla="*/ 256336 w 264128"/>
                <a:gd name="connsiteY8" fmla="*/ 2750 h 128054"/>
                <a:gd name="connsiteX9" fmla="*/ 262128 w 264128"/>
                <a:gd name="connsiteY9" fmla="*/ 22296 h 128054"/>
                <a:gd name="connsiteX10" fmla="*/ 147993 w 264128"/>
                <a:gd name="connsiteY10" fmla="*/ 125451 h 1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28" h="128054">
                  <a:moveTo>
                    <a:pt x="147993" y="125451"/>
                  </a:moveTo>
                  <a:cubicBezTo>
                    <a:pt x="144977" y="126175"/>
                    <a:pt x="141960" y="126778"/>
                    <a:pt x="138823" y="127261"/>
                  </a:cubicBezTo>
                  <a:cubicBezTo>
                    <a:pt x="66433" y="139326"/>
                    <a:pt x="6953" y="85878"/>
                    <a:pt x="4419" y="83585"/>
                  </a:cubicBezTo>
                  <a:cubicBezTo>
                    <a:pt x="-1444" y="78253"/>
                    <a:pt x="-1867" y="69180"/>
                    <a:pt x="3454" y="63316"/>
                  </a:cubicBezTo>
                  <a:cubicBezTo>
                    <a:pt x="8811" y="57525"/>
                    <a:pt x="17835" y="57091"/>
                    <a:pt x="23723" y="62351"/>
                  </a:cubicBezTo>
                  <a:cubicBezTo>
                    <a:pt x="24327" y="62351"/>
                    <a:pt x="75844" y="108801"/>
                    <a:pt x="134239" y="98546"/>
                  </a:cubicBezTo>
                  <a:cubicBezTo>
                    <a:pt x="173329" y="91910"/>
                    <a:pt x="207956" y="61627"/>
                    <a:pt x="236791" y="8541"/>
                  </a:cubicBezTo>
                  <a:cubicBezTo>
                    <a:pt x="240543" y="1556"/>
                    <a:pt x="249254" y="-1063"/>
                    <a:pt x="256240" y="2690"/>
                  </a:cubicBezTo>
                  <a:cubicBezTo>
                    <a:pt x="256264" y="2714"/>
                    <a:pt x="256300" y="2726"/>
                    <a:pt x="256336" y="2750"/>
                  </a:cubicBezTo>
                  <a:cubicBezTo>
                    <a:pt x="263298" y="6574"/>
                    <a:pt x="265892" y="15298"/>
                    <a:pt x="262128" y="22296"/>
                  </a:cubicBezTo>
                  <a:cubicBezTo>
                    <a:pt x="230879" y="80087"/>
                    <a:pt x="192513" y="114592"/>
                    <a:pt x="147993" y="125451"/>
                  </a:cubicBezTo>
                  <a:close/>
                </a:path>
              </a:pathLst>
            </a:custGeom>
            <a:solidFill>
              <a:srgbClr val="D6496E"/>
            </a:solidFill>
            <a:ln w="12025" cap="flat">
              <a:noFill/>
              <a:prstDash val="solid"/>
              <a:miter/>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5EDDA52-83FB-E1B0-2953-37F0866E1354}"/>
                </a:ext>
              </a:extLst>
            </p:cNvPr>
            <p:cNvSpPr/>
            <p:nvPr/>
          </p:nvSpPr>
          <p:spPr>
            <a:xfrm>
              <a:off x="1381564" y="2658258"/>
              <a:ext cx="232061" cy="187391"/>
            </a:xfrm>
            <a:custGeom>
              <a:avLst/>
              <a:gdLst>
                <a:gd name="connsiteX0" fmla="*/ 229697 w 232061"/>
                <a:gd name="connsiteY0" fmla="*/ 66968 h 187391"/>
                <a:gd name="connsiteX1" fmla="*/ 137520 w 232061"/>
                <a:gd name="connsiteY1" fmla="*/ 184119 h 187391"/>
                <a:gd name="connsiteX2" fmla="*/ 1789 w 232061"/>
                <a:gd name="connsiteY2" fmla="*/ 122467 h 187391"/>
                <a:gd name="connsiteX3" fmla="*/ 93965 w 232061"/>
                <a:gd name="connsiteY3" fmla="*/ 5195 h 187391"/>
                <a:gd name="connsiteX4" fmla="*/ 229697 w 232061"/>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61" h="187391">
                  <a:moveTo>
                    <a:pt x="229697" y="66968"/>
                  </a:moveTo>
                  <a:cubicBezTo>
                    <a:pt x="241762" y="116313"/>
                    <a:pt x="200379" y="168796"/>
                    <a:pt x="137520" y="184119"/>
                  </a:cubicBezTo>
                  <a:cubicBezTo>
                    <a:pt x="74661" y="199441"/>
                    <a:pt x="13733" y="172054"/>
                    <a:pt x="1789" y="122467"/>
                  </a:cubicBezTo>
                  <a:cubicBezTo>
                    <a:pt x="-10156" y="72880"/>
                    <a:pt x="30986" y="20517"/>
                    <a:pt x="93965" y="5195"/>
                  </a:cubicBezTo>
                  <a:cubicBezTo>
                    <a:pt x="156945" y="-10128"/>
                    <a:pt x="217632" y="17622"/>
                    <a:pt x="229697"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C1B73AF5-5413-3247-CA37-931F5A851118}"/>
                </a:ext>
              </a:extLst>
            </p:cNvPr>
            <p:cNvSpPr/>
            <p:nvPr/>
          </p:nvSpPr>
          <p:spPr>
            <a:xfrm>
              <a:off x="2040888" y="2497793"/>
              <a:ext cx="232094" cy="187391"/>
            </a:xfrm>
            <a:custGeom>
              <a:avLst/>
              <a:gdLst>
                <a:gd name="connsiteX0" fmla="*/ 229725 w 232094"/>
                <a:gd name="connsiteY0" fmla="*/ 66968 h 187391"/>
                <a:gd name="connsiteX1" fmla="*/ 137549 w 232094"/>
                <a:gd name="connsiteY1" fmla="*/ 184119 h 187391"/>
                <a:gd name="connsiteX2" fmla="*/ 1817 w 232094"/>
                <a:gd name="connsiteY2" fmla="*/ 122467 h 187391"/>
                <a:gd name="connsiteX3" fmla="*/ 93994 w 232094"/>
                <a:gd name="connsiteY3" fmla="*/ 5195 h 187391"/>
                <a:gd name="connsiteX4" fmla="*/ 229725 w 232094"/>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94" h="187391">
                  <a:moveTo>
                    <a:pt x="229725" y="66968"/>
                  </a:moveTo>
                  <a:cubicBezTo>
                    <a:pt x="241790" y="116314"/>
                    <a:pt x="200528" y="168796"/>
                    <a:pt x="137549" y="184119"/>
                  </a:cubicBezTo>
                  <a:cubicBezTo>
                    <a:pt x="74569" y="199442"/>
                    <a:pt x="13882" y="172054"/>
                    <a:pt x="1817" y="122467"/>
                  </a:cubicBezTo>
                  <a:cubicBezTo>
                    <a:pt x="-10248" y="72880"/>
                    <a:pt x="31135" y="20518"/>
                    <a:pt x="93994" y="5195"/>
                  </a:cubicBezTo>
                  <a:cubicBezTo>
                    <a:pt x="156852" y="-10127"/>
                    <a:pt x="217781" y="17622"/>
                    <a:pt x="229725"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AFE33CE9-8A67-308C-A186-C31BB72A7A1D}"/>
                </a:ext>
              </a:extLst>
            </p:cNvPr>
            <p:cNvSpPr/>
            <p:nvPr/>
          </p:nvSpPr>
          <p:spPr>
            <a:xfrm>
              <a:off x="1260322" y="2236823"/>
              <a:ext cx="12065" cy="12065"/>
            </a:xfrm>
            <a:custGeom>
              <a:avLst/>
              <a:gdLst>
                <a:gd name="connsiteX0" fmla="*/ -274 w 12065"/>
                <a:gd name="connsiteY0" fmla="*/ 977 h 12065"/>
                <a:gd name="connsiteX1" fmla="*/ -274 w 12065"/>
                <a:gd name="connsiteY1" fmla="*/ 977 h 12065"/>
              </a:gdLst>
              <a:ahLst/>
              <a:cxnLst>
                <a:cxn ang="0">
                  <a:pos x="connsiteX0" y="connsiteY0"/>
                </a:cxn>
                <a:cxn ang="0">
                  <a:pos x="connsiteX1" y="connsiteY1"/>
                </a:cxn>
              </a:cxnLst>
              <a:rect l="l" t="t" r="r" b="b"/>
              <a:pathLst>
                <a:path w="12065" h="12065">
                  <a:moveTo>
                    <a:pt x="-274" y="977"/>
                  </a:moveTo>
                  <a:lnTo>
                    <a:pt x="-274" y="977"/>
                  </a:lnTo>
                  <a:close/>
                </a:path>
              </a:pathLst>
            </a:custGeom>
            <a:solidFill>
              <a:srgbClr val="FCDBE8"/>
            </a:solidFill>
            <a:ln w="12025" cap="flat">
              <a:noFill/>
              <a:prstDash val="solid"/>
              <a:miter/>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7AC2FA35-4728-99BA-940B-0E1D642E2628}"/>
                </a:ext>
              </a:extLst>
            </p:cNvPr>
            <p:cNvSpPr/>
            <p:nvPr/>
          </p:nvSpPr>
          <p:spPr>
            <a:xfrm>
              <a:off x="1066727" y="2236943"/>
              <a:ext cx="1484429" cy="872939"/>
            </a:xfrm>
            <a:custGeom>
              <a:avLst/>
              <a:gdLst>
                <a:gd name="connsiteX0" fmla="*/ 1484156 w 1484429"/>
                <a:gd name="connsiteY0" fmla="*/ 473925 h 872939"/>
                <a:gd name="connsiteX1" fmla="*/ 828906 w 1484429"/>
                <a:gd name="connsiteY1" fmla="*/ 821759 h 872939"/>
                <a:gd name="connsiteX2" fmla="*/ 6797 w 1484429"/>
                <a:gd name="connsiteY2" fmla="*/ 741044 h 872939"/>
                <a:gd name="connsiteX3" fmla="*/ 67122 w 1484429"/>
                <a:gd name="connsiteY3" fmla="*/ 542334 h 872939"/>
                <a:gd name="connsiteX4" fmla="*/ 192839 w 1484429"/>
                <a:gd name="connsiteY4" fmla="*/ 977 h 872939"/>
                <a:gd name="connsiteX5" fmla="*/ 97525 w 1484429"/>
                <a:gd name="connsiteY5" fmla="*/ 410463 h 872939"/>
                <a:gd name="connsiteX6" fmla="*/ 234463 w 1484429"/>
                <a:gd name="connsiteY6" fmla="*/ 570325 h 872939"/>
                <a:gd name="connsiteX7" fmla="*/ 113813 w 1484429"/>
                <a:gd name="connsiteY7" fmla="*/ 674204 h 872939"/>
                <a:gd name="connsiteX8" fmla="*/ 1483312 w 1484429"/>
                <a:gd name="connsiteY8" fmla="*/ 474166 h 8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429" h="872939">
                  <a:moveTo>
                    <a:pt x="1484156" y="473925"/>
                  </a:moveTo>
                  <a:cubicBezTo>
                    <a:pt x="1385826" y="618705"/>
                    <a:pt x="1079617" y="760107"/>
                    <a:pt x="828906" y="821759"/>
                  </a:cubicBezTo>
                  <a:cubicBezTo>
                    <a:pt x="511114" y="899940"/>
                    <a:pt x="67122" y="903197"/>
                    <a:pt x="6797" y="741044"/>
                  </a:cubicBezTo>
                  <a:cubicBezTo>
                    <a:pt x="-17333" y="676738"/>
                    <a:pt x="24653" y="600246"/>
                    <a:pt x="67122" y="542334"/>
                  </a:cubicBezTo>
                  <a:cubicBezTo>
                    <a:pt x="15242" y="287159"/>
                    <a:pt x="83530" y="115836"/>
                    <a:pt x="192839" y="977"/>
                  </a:cubicBezTo>
                  <a:cubicBezTo>
                    <a:pt x="188978" y="7371"/>
                    <a:pt x="41544" y="252653"/>
                    <a:pt x="97525" y="410463"/>
                  </a:cubicBezTo>
                  <a:cubicBezTo>
                    <a:pt x="154231" y="570325"/>
                    <a:pt x="234463" y="570325"/>
                    <a:pt x="234463" y="570325"/>
                  </a:cubicBezTo>
                  <a:cubicBezTo>
                    <a:pt x="234463" y="570325"/>
                    <a:pt x="76653" y="597832"/>
                    <a:pt x="113813" y="674204"/>
                  </a:cubicBezTo>
                  <a:cubicBezTo>
                    <a:pt x="186203" y="822966"/>
                    <a:pt x="1172155" y="743940"/>
                    <a:pt x="1483312" y="474166"/>
                  </a:cubicBezTo>
                  <a:close/>
                </a:path>
              </a:pathLst>
            </a:custGeom>
            <a:solidFill>
              <a:schemeClr val="accent5">
                <a:lumMod val="75000"/>
                <a:alpha val="50000"/>
              </a:schemeClr>
            </a:solidFill>
            <a:ln w="12025" cap="flat">
              <a:noFill/>
              <a:prstDash val="solid"/>
              <a:miter/>
            </a:ln>
          </p:spPr>
          <p:txBody>
            <a:bodyPr rtlCol="0" anchor="ctr"/>
            <a:lstStyle/>
            <a:p>
              <a:endParaRPr lang="zh-CN" altLang="en-US">
                <a:cs typeface="+mn-ea"/>
                <a:sym typeface="+mn-lt"/>
              </a:endParaRPr>
            </a:p>
          </p:txBody>
        </p:sp>
      </p:grpSp>
    </p:spTree>
    <p:extLst>
      <p:ext uri="{BB962C8B-B14F-4D97-AF65-F5344CB8AC3E}">
        <p14:creationId xmlns:p14="http://schemas.microsoft.com/office/powerpoint/2010/main" val="34208995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设立背景</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6</a:t>
            </a:fld>
            <a:endParaRPr lang="en-US" dirty="0">
              <a:cs typeface="+mn-ea"/>
              <a:sym typeface="+mn-lt"/>
            </a:endParaRPr>
          </a:p>
        </p:txBody>
      </p:sp>
      <p:grpSp>
        <p:nvGrpSpPr>
          <p:cNvPr id="22" name="组合 21">
            <a:extLst>
              <a:ext uri="{FF2B5EF4-FFF2-40B4-BE49-F238E27FC236}">
                <a16:creationId xmlns:a16="http://schemas.microsoft.com/office/drawing/2014/main" id="{9356ED61-C0F9-96AD-FF94-EA7DD9047A7B}"/>
              </a:ext>
            </a:extLst>
          </p:cNvPr>
          <p:cNvGrpSpPr/>
          <p:nvPr/>
        </p:nvGrpSpPr>
        <p:grpSpPr>
          <a:xfrm>
            <a:off x="1168843" y="2039581"/>
            <a:ext cx="10099230" cy="3483682"/>
            <a:chOff x="1401072" y="2097638"/>
            <a:chExt cx="10099230" cy="3483682"/>
          </a:xfrm>
        </p:grpSpPr>
        <p:grpSp>
          <p:nvGrpSpPr>
            <p:cNvPr id="4" name="组合 3">
              <a:extLst>
                <a:ext uri="{FF2B5EF4-FFF2-40B4-BE49-F238E27FC236}">
                  <a16:creationId xmlns:a16="http://schemas.microsoft.com/office/drawing/2014/main" id="{126829B3-3AC3-25D6-F2B8-5BA0EC72CBC8}"/>
                </a:ext>
              </a:extLst>
            </p:cNvPr>
            <p:cNvGrpSpPr/>
            <p:nvPr/>
          </p:nvGrpSpPr>
          <p:grpSpPr>
            <a:xfrm>
              <a:off x="1401072" y="3025414"/>
              <a:ext cx="3523295" cy="2555906"/>
              <a:chOff x="660400" y="3781189"/>
              <a:chExt cx="2815894" cy="2045255"/>
            </a:xfrm>
          </p:grpSpPr>
          <p:sp>
            <p:nvSpPr>
              <p:cNvPr id="18" name="矩形: 圆角 17">
                <a:extLst>
                  <a:ext uri="{FF2B5EF4-FFF2-40B4-BE49-F238E27FC236}">
                    <a16:creationId xmlns:a16="http://schemas.microsoft.com/office/drawing/2014/main" id="{67622C22-6A2A-E372-F39E-C608EEE5CECA}"/>
                  </a:ext>
                </a:extLst>
              </p:cNvPr>
              <p:cNvSpPr/>
              <p:nvPr/>
            </p:nvSpPr>
            <p:spPr>
              <a:xfrm>
                <a:off x="660400" y="3781189"/>
                <a:ext cx="2815894" cy="722556"/>
              </a:xfrm>
              <a:prstGeom prst="roundRect">
                <a:avLst/>
              </a:prstGeom>
              <a:gradFill>
                <a:gsLst>
                  <a:gs pos="0">
                    <a:schemeClr val="accent2">
                      <a:lumMod val="60000"/>
                      <a:lumOff val="40000"/>
                    </a:schemeClr>
                  </a:gs>
                  <a:gs pos="88000">
                    <a:schemeClr val="accent2"/>
                  </a:gs>
                </a:gsLst>
                <a:lin ang="0" scaled="0"/>
              </a:gradFill>
              <a:ln w="12700" cap="rnd">
                <a:noFill/>
                <a:prstDash val="solid"/>
                <a:round/>
                <a:headEnd/>
                <a:tailEnd/>
              </a:ln>
              <a:effectLst>
                <a:outerShdw blurRad="254000" dist="127000" algn="ctr" rotWithShape="0">
                  <a:schemeClr val="accent2">
                    <a:alpha val="3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defTabSz="914354"/>
                <a:r>
                  <a:rPr lang="en-US" altLang="zh-CN" sz="3200" b="1" dirty="0">
                    <a:solidFill>
                      <a:schemeClr val="bg1"/>
                    </a:solidFill>
                    <a:cs typeface="+mn-ea"/>
                    <a:sym typeface="+mn-lt"/>
                  </a:rPr>
                  <a:t>   01</a:t>
                </a:r>
                <a:endParaRPr lang="zh-CN" altLang="en-US" sz="3200" b="1" dirty="0">
                  <a:solidFill>
                    <a:schemeClr val="bg1"/>
                  </a:solidFill>
                  <a:cs typeface="+mn-ea"/>
                  <a:sym typeface="+mn-lt"/>
                </a:endParaRPr>
              </a:p>
            </p:txBody>
          </p:sp>
          <p:sp>
            <p:nvSpPr>
              <p:cNvPr id="19" name="矩形 18">
                <a:extLst>
                  <a:ext uri="{FF2B5EF4-FFF2-40B4-BE49-F238E27FC236}">
                    <a16:creationId xmlns:a16="http://schemas.microsoft.com/office/drawing/2014/main" id="{9EB0602B-FEF5-C666-9FA2-340DC20AA0D7}"/>
                  </a:ext>
                </a:extLst>
              </p:cNvPr>
              <p:cNvSpPr/>
              <p:nvPr/>
            </p:nvSpPr>
            <p:spPr>
              <a:xfrm>
                <a:off x="1499659" y="3982382"/>
                <a:ext cx="1841610" cy="320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chorCtr="0">
                <a:spAutoFit/>
              </a:bodyPr>
              <a:lstStyle/>
              <a:p>
                <a:r>
                  <a:rPr kumimoji="1" lang="zh-CN" altLang="en-US" sz="2000" b="1" dirty="0">
                    <a:cs typeface="+mn-ea"/>
                    <a:sym typeface="+mn-lt"/>
                  </a:rPr>
                  <a:t>海洋环境报告</a:t>
                </a:r>
                <a:endParaRPr kumimoji="1" lang="en-US" altLang="zh-CN" sz="2000" b="1" dirty="0">
                  <a:cs typeface="+mn-ea"/>
                  <a:sym typeface="+mn-lt"/>
                </a:endParaRPr>
              </a:p>
            </p:txBody>
          </p:sp>
          <p:sp>
            <p:nvSpPr>
              <p:cNvPr id="20" name="矩形 19">
                <a:extLst>
                  <a:ext uri="{FF2B5EF4-FFF2-40B4-BE49-F238E27FC236}">
                    <a16:creationId xmlns:a16="http://schemas.microsoft.com/office/drawing/2014/main" id="{C56DDD1D-2BA6-C6DE-178C-AA86503A83D2}"/>
                  </a:ext>
                </a:extLst>
              </p:cNvPr>
              <p:cNvSpPr/>
              <p:nvPr/>
            </p:nvSpPr>
            <p:spPr>
              <a:xfrm>
                <a:off x="833024" y="4670648"/>
                <a:ext cx="2508245" cy="115579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marL="171450" indent="-171450">
                  <a:lnSpc>
                    <a:spcPct val="150000"/>
                  </a:lnSpc>
                  <a:buFont typeface="Arial" panose="020B0604020202020204" pitchFamily="34" charset="0"/>
                  <a:buChar char="•"/>
                </a:pPr>
                <a:r>
                  <a:rPr kumimoji="1" lang="zh-CN" altLang="en-US" sz="1200" dirty="0">
                    <a:solidFill>
                      <a:schemeClr val="tx1"/>
                    </a:solidFill>
                    <a:cs typeface="+mn-ea"/>
                    <a:sym typeface="+mn-lt"/>
                  </a:rPr>
                  <a:t>联合国环境开发署和海洋保护协共同发布了一份有关海洋环境现状的报告。报告说，尽管国际社会和一些国家在制止海洋污染方面付出了不少努力，但这一问题依然非常严重。</a:t>
                </a:r>
              </a:p>
            </p:txBody>
          </p:sp>
        </p:grpSp>
        <p:grpSp>
          <p:nvGrpSpPr>
            <p:cNvPr id="5" name="组合 4">
              <a:extLst>
                <a:ext uri="{FF2B5EF4-FFF2-40B4-BE49-F238E27FC236}">
                  <a16:creationId xmlns:a16="http://schemas.microsoft.com/office/drawing/2014/main" id="{00B89EC6-D673-6289-8CDA-E315222F58F5}"/>
                </a:ext>
              </a:extLst>
            </p:cNvPr>
            <p:cNvGrpSpPr/>
            <p:nvPr/>
          </p:nvGrpSpPr>
          <p:grpSpPr>
            <a:xfrm>
              <a:off x="4631844" y="2585291"/>
              <a:ext cx="3523295" cy="2024541"/>
              <a:chOff x="3341269" y="3428999"/>
              <a:chExt cx="2815894" cy="1620053"/>
            </a:xfrm>
          </p:grpSpPr>
          <p:sp>
            <p:nvSpPr>
              <p:cNvPr id="15" name="矩形: 圆角 14">
                <a:extLst>
                  <a:ext uri="{FF2B5EF4-FFF2-40B4-BE49-F238E27FC236}">
                    <a16:creationId xmlns:a16="http://schemas.microsoft.com/office/drawing/2014/main" id="{70A27CDC-6905-D67A-5C91-AB953E367FFD}"/>
                  </a:ext>
                </a:extLst>
              </p:cNvPr>
              <p:cNvSpPr/>
              <p:nvPr/>
            </p:nvSpPr>
            <p:spPr>
              <a:xfrm>
                <a:off x="3341269" y="3428999"/>
                <a:ext cx="2815894" cy="722556"/>
              </a:xfrm>
              <a:prstGeom prst="roundRect">
                <a:avLst/>
              </a:prstGeom>
              <a:gradFill>
                <a:gsLst>
                  <a:gs pos="0">
                    <a:schemeClr val="accent3">
                      <a:lumMod val="60000"/>
                      <a:lumOff val="40000"/>
                    </a:schemeClr>
                  </a:gs>
                  <a:gs pos="50000">
                    <a:schemeClr val="accent3"/>
                  </a:gs>
                </a:gsLst>
                <a:lin ang="2700000" scaled="1"/>
              </a:gradFill>
              <a:ln w="12700" cap="rnd">
                <a:noFill/>
                <a:prstDash val="solid"/>
                <a:round/>
                <a:headEnd/>
                <a:tailEnd/>
              </a:ln>
              <a:effectLst>
                <a:outerShdw blurRad="254000" dist="127000" dir="2700000" algn="ctr" rotWithShape="0">
                  <a:schemeClr val="accent3">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defTabSz="914354"/>
                <a:r>
                  <a:rPr lang="en-US" altLang="zh-CN" sz="3200" b="1" dirty="0">
                    <a:solidFill>
                      <a:schemeClr val="bg1"/>
                    </a:solidFill>
                    <a:cs typeface="+mn-ea"/>
                    <a:sym typeface="+mn-lt"/>
                  </a:rPr>
                  <a:t>   02</a:t>
                </a:r>
                <a:endParaRPr lang="zh-CN" altLang="en-US" sz="3200" b="1" dirty="0">
                  <a:solidFill>
                    <a:schemeClr val="bg1"/>
                  </a:solidFill>
                  <a:cs typeface="+mn-ea"/>
                  <a:sym typeface="+mn-lt"/>
                </a:endParaRPr>
              </a:p>
            </p:txBody>
          </p:sp>
          <p:sp>
            <p:nvSpPr>
              <p:cNvPr id="16" name="矩形 15">
                <a:extLst>
                  <a:ext uri="{FF2B5EF4-FFF2-40B4-BE49-F238E27FC236}">
                    <a16:creationId xmlns:a16="http://schemas.microsoft.com/office/drawing/2014/main" id="{2B901E79-9E76-4A52-3841-3F7884ACAFC3}"/>
                  </a:ext>
                </a:extLst>
              </p:cNvPr>
              <p:cNvSpPr/>
              <p:nvPr/>
            </p:nvSpPr>
            <p:spPr>
              <a:xfrm>
                <a:off x="4176560" y="3636069"/>
                <a:ext cx="1845577" cy="320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chorCtr="0">
                <a:spAutoFit/>
              </a:bodyPr>
              <a:lstStyle/>
              <a:p>
                <a:r>
                  <a:rPr kumimoji="1" lang="zh-CN" altLang="en-US" sz="2000" b="1" dirty="0">
                    <a:cs typeface="+mn-ea"/>
                    <a:sym typeface="+mn-lt"/>
                  </a:rPr>
                  <a:t>安全健康隐患</a:t>
                </a:r>
                <a:endParaRPr kumimoji="1" lang="en-US" altLang="zh-CN" sz="2000" b="1" dirty="0">
                  <a:cs typeface="+mn-ea"/>
                  <a:sym typeface="+mn-lt"/>
                </a:endParaRPr>
              </a:p>
            </p:txBody>
          </p:sp>
          <p:sp>
            <p:nvSpPr>
              <p:cNvPr id="17" name="矩形 16">
                <a:extLst>
                  <a:ext uri="{FF2B5EF4-FFF2-40B4-BE49-F238E27FC236}">
                    <a16:creationId xmlns:a16="http://schemas.microsoft.com/office/drawing/2014/main" id="{2A36B5B9-F2B8-D595-24DE-D9D1F0DD4397}"/>
                  </a:ext>
                </a:extLst>
              </p:cNvPr>
              <p:cNvSpPr/>
              <p:nvPr/>
            </p:nvSpPr>
            <p:spPr>
              <a:xfrm>
                <a:off x="3600759" y="4336570"/>
                <a:ext cx="2508245" cy="7124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marL="171450" indent="-171450">
                  <a:lnSpc>
                    <a:spcPct val="150000"/>
                  </a:lnSpc>
                  <a:buFont typeface="Arial" panose="020B0604020202020204" pitchFamily="34" charset="0"/>
                  <a:buChar char="•"/>
                </a:pPr>
                <a:r>
                  <a:rPr kumimoji="1" lang="zh-CN" altLang="en-US" sz="1200" dirty="0">
                    <a:solidFill>
                      <a:schemeClr val="tx1"/>
                    </a:solidFill>
                    <a:cs typeface="+mn-ea"/>
                    <a:sym typeface="+mn-lt"/>
                  </a:rPr>
                  <a:t>人类向海洋排放的污染物正在继续威胁着人们自身的安全与健康，威胁到野生动物的繁衍生息，</a:t>
                </a:r>
              </a:p>
            </p:txBody>
          </p:sp>
        </p:grpSp>
        <p:grpSp>
          <p:nvGrpSpPr>
            <p:cNvPr id="6" name="组合 5">
              <a:extLst>
                <a:ext uri="{FF2B5EF4-FFF2-40B4-BE49-F238E27FC236}">
                  <a16:creationId xmlns:a16="http://schemas.microsoft.com/office/drawing/2014/main" id="{BD549FF7-7782-8272-E3B5-17575BE7CC16}"/>
                </a:ext>
              </a:extLst>
            </p:cNvPr>
            <p:cNvGrpSpPr/>
            <p:nvPr/>
          </p:nvGrpSpPr>
          <p:grpSpPr>
            <a:xfrm>
              <a:off x="7977007" y="2097638"/>
              <a:ext cx="3523295" cy="1785565"/>
              <a:chOff x="6022137" y="3038775"/>
              <a:chExt cx="2815894" cy="1428823"/>
            </a:xfrm>
          </p:grpSpPr>
          <p:sp>
            <p:nvSpPr>
              <p:cNvPr id="12" name="矩形: 圆角 11">
                <a:extLst>
                  <a:ext uri="{FF2B5EF4-FFF2-40B4-BE49-F238E27FC236}">
                    <a16:creationId xmlns:a16="http://schemas.microsoft.com/office/drawing/2014/main" id="{E7CB3C08-7987-730F-0C2E-67E945763146}"/>
                  </a:ext>
                </a:extLst>
              </p:cNvPr>
              <p:cNvSpPr/>
              <p:nvPr/>
            </p:nvSpPr>
            <p:spPr>
              <a:xfrm>
                <a:off x="6022137" y="3038775"/>
                <a:ext cx="2815894" cy="722556"/>
              </a:xfrm>
              <a:prstGeom prst="roundRect">
                <a:avLst/>
              </a:prstGeom>
              <a:gradFill>
                <a:gsLst>
                  <a:gs pos="0">
                    <a:schemeClr val="accent2">
                      <a:lumMod val="60000"/>
                      <a:lumOff val="40000"/>
                    </a:schemeClr>
                  </a:gs>
                  <a:gs pos="88000">
                    <a:schemeClr val="accent2"/>
                  </a:gs>
                </a:gsLst>
                <a:lin ang="0" scaled="0"/>
              </a:gradFill>
              <a:ln w="12700" cap="rnd">
                <a:noFill/>
                <a:prstDash val="solid"/>
                <a:round/>
                <a:headEnd/>
                <a:tailEnd/>
              </a:ln>
              <a:effectLst>
                <a:outerShdw blurRad="254000" dist="127000" algn="ctr" rotWithShape="0">
                  <a:schemeClr val="accent2">
                    <a:alpha val="3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rmAutofit/>
              </a:bodyPr>
              <a:lstStyle/>
              <a:p>
                <a:pPr defTabSz="914354"/>
                <a:r>
                  <a:rPr lang="en-US" altLang="zh-CN" sz="3200" b="1" dirty="0">
                    <a:solidFill>
                      <a:schemeClr val="bg1"/>
                    </a:solidFill>
                    <a:cs typeface="+mn-ea"/>
                    <a:sym typeface="+mn-lt"/>
                  </a:rPr>
                  <a:t>   03</a:t>
                </a:r>
                <a:endParaRPr lang="zh-CN" altLang="en-US" sz="3200" b="1" dirty="0">
                  <a:solidFill>
                    <a:schemeClr val="bg1"/>
                  </a:solidFill>
                  <a:cs typeface="+mn-ea"/>
                  <a:sym typeface="+mn-lt"/>
                </a:endParaRPr>
              </a:p>
            </p:txBody>
          </p:sp>
          <p:sp>
            <p:nvSpPr>
              <p:cNvPr id="13" name="矩形 12">
                <a:extLst>
                  <a:ext uri="{FF2B5EF4-FFF2-40B4-BE49-F238E27FC236}">
                    <a16:creationId xmlns:a16="http://schemas.microsoft.com/office/drawing/2014/main" id="{86793BDB-656B-BEB8-5A30-B34A927EFB31}"/>
                  </a:ext>
                </a:extLst>
              </p:cNvPr>
              <p:cNvSpPr/>
              <p:nvPr/>
            </p:nvSpPr>
            <p:spPr>
              <a:xfrm>
                <a:off x="6866164" y="3239967"/>
                <a:ext cx="1691799" cy="3201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ctr" anchorCtr="0">
                <a:spAutoFit/>
              </a:bodyPr>
              <a:lstStyle/>
              <a:p>
                <a:r>
                  <a:rPr kumimoji="1" lang="zh-CN" altLang="en-US" sz="2000" b="1" dirty="0">
                    <a:cs typeface="+mn-ea"/>
                    <a:sym typeface="+mn-lt"/>
                  </a:rPr>
                  <a:t>破坏海洋</a:t>
                </a:r>
                <a:endParaRPr kumimoji="1" lang="en-US" altLang="zh-CN" sz="2000" b="1" dirty="0">
                  <a:cs typeface="+mn-ea"/>
                  <a:sym typeface="+mn-lt"/>
                </a:endParaRPr>
              </a:p>
            </p:txBody>
          </p:sp>
          <p:sp>
            <p:nvSpPr>
              <p:cNvPr id="14" name="矩形 13">
                <a:extLst>
                  <a:ext uri="{FF2B5EF4-FFF2-40B4-BE49-F238E27FC236}">
                    <a16:creationId xmlns:a16="http://schemas.microsoft.com/office/drawing/2014/main" id="{F994A794-51CF-0B11-7A50-F490CCFE4BC2}"/>
                  </a:ext>
                </a:extLst>
              </p:cNvPr>
              <p:cNvSpPr/>
              <p:nvPr/>
            </p:nvSpPr>
            <p:spPr>
              <a:xfrm>
                <a:off x="6281628" y="3976772"/>
                <a:ext cx="2508245" cy="4908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p>
                <a:pPr marL="171450" indent="-171450">
                  <a:lnSpc>
                    <a:spcPct val="150000"/>
                  </a:lnSpc>
                  <a:buFont typeface="Arial" panose="020B0604020202020204" pitchFamily="34" charset="0"/>
                  <a:buChar char="•"/>
                </a:pPr>
                <a:r>
                  <a:rPr kumimoji="1" lang="zh-CN" altLang="en-US" sz="1200" dirty="0">
                    <a:solidFill>
                      <a:schemeClr val="tx1"/>
                    </a:solidFill>
                    <a:cs typeface="+mn-ea"/>
                    <a:sym typeface="+mn-lt"/>
                  </a:rPr>
                  <a:t>对海洋设施造成破坏，并且也令全球各地的沿海地区自然风貌受到侵蚀。</a:t>
                </a:r>
              </a:p>
            </p:txBody>
          </p:sp>
        </p:grpSp>
      </p:grpSp>
    </p:spTree>
    <p:extLst>
      <p:ext uri="{BB962C8B-B14F-4D97-AF65-F5344CB8AC3E}">
        <p14:creationId xmlns:p14="http://schemas.microsoft.com/office/powerpoint/2010/main" val="251088782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设立背景</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7</a:t>
            </a:fld>
            <a:endParaRPr lang="en-US" dirty="0">
              <a:cs typeface="+mn-ea"/>
              <a:sym typeface="+mn-lt"/>
            </a:endParaRPr>
          </a:p>
        </p:txBody>
      </p:sp>
      <p:grpSp>
        <p:nvGrpSpPr>
          <p:cNvPr id="3" name="组合 2">
            <a:extLst>
              <a:ext uri="{FF2B5EF4-FFF2-40B4-BE49-F238E27FC236}">
                <a16:creationId xmlns:a16="http://schemas.microsoft.com/office/drawing/2014/main" id="{4E4518E0-2BE1-A8CC-F56B-FAE5A73D71CF}"/>
              </a:ext>
            </a:extLst>
          </p:cNvPr>
          <p:cNvGrpSpPr/>
          <p:nvPr/>
        </p:nvGrpSpPr>
        <p:grpSpPr>
          <a:xfrm>
            <a:off x="1541647" y="2144079"/>
            <a:ext cx="9480854" cy="3179441"/>
            <a:chOff x="1360672" y="2531074"/>
            <a:chExt cx="9480854" cy="3179441"/>
          </a:xfrm>
        </p:grpSpPr>
        <p:grpSp>
          <p:nvGrpSpPr>
            <p:cNvPr id="7" name="组合 6">
              <a:extLst>
                <a:ext uri="{FF2B5EF4-FFF2-40B4-BE49-F238E27FC236}">
                  <a16:creationId xmlns:a16="http://schemas.microsoft.com/office/drawing/2014/main" id="{96ABA11B-31FE-29DC-CBE7-E1DC0EFF5643}"/>
                </a:ext>
              </a:extLst>
            </p:cNvPr>
            <p:cNvGrpSpPr/>
            <p:nvPr/>
          </p:nvGrpSpPr>
          <p:grpSpPr>
            <a:xfrm>
              <a:off x="4664866" y="2531074"/>
              <a:ext cx="2862269" cy="2879360"/>
              <a:chOff x="3835400" y="1454150"/>
              <a:chExt cx="4519611" cy="4546600"/>
            </a:xfrm>
          </p:grpSpPr>
          <p:sp>
            <p:nvSpPr>
              <p:cNvPr id="36" name="任意多边形: 形状 35">
                <a:extLst>
                  <a:ext uri="{FF2B5EF4-FFF2-40B4-BE49-F238E27FC236}">
                    <a16:creationId xmlns:a16="http://schemas.microsoft.com/office/drawing/2014/main" id="{676607D6-7551-1017-F2C9-460F501432DD}"/>
                  </a:ext>
                </a:extLst>
              </p:cNvPr>
              <p:cNvSpPr/>
              <p:nvPr/>
            </p:nvSpPr>
            <p:spPr bwMode="auto">
              <a:xfrm>
                <a:off x="3835400" y="3727450"/>
                <a:ext cx="3340097" cy="2273300"/>
              </a:xfrm>
              <a:custGeom>
                <a:avLst/>
                <a:gdLst>
                  <a:gd name="T0" fmla="*/ 1218 w 1800"/>
                  <a:gd name="T1" fmla="*/ 552 h 1225"/>
                  <a:gd name="T2" fmla="*/ 1132 w 1800"/>
                  <a:gd name="T3" fmla="*/ 545 h 1225"/>
                  <a:gd name="T4" fmla="*/ 900 w 1800"/>
                  <a:gd name="T5" fmla="*/ 575 h 1225"/>
                  <a:gd name="T6" fmla="*/ 60 w 1800"/>
                  <a:gd name="T7" fmla="*/ 0 h 1225"/>
                  <a:gd name="T8" fmla="*/ 0 w 1800"/>
                  <a:gd name="T9" fmla="*/ 325 h 1225"/>
                  <a:gd name="T10" fmla="*/ 900 w 1800"/>
                  <a:gd name="T11" fmla="*/ 1225 h 1225"/>
                  <a:gd name="T12" fmla="*/ 1800 w 1800"/>
                  <a:gd name="T13" fmla="*/ 325 h 1225"/>
                  <a:gd name="T14" fmla="*/ 1765 w 1800"/>
                  <a:gd name="T15" fmla="*/ 73 h 1225"/>
                  <a:gd name="T16" fmla="*/ 1218 w 1800"/>
                  <a:gd name="T17" fmla="*/ 552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1225">
                    <a:moveTo>
                      <a:pt x="1218" y="552"/>
                    </a:moveTo>
                    <a:cubicBezTo>
                      <a:pt x="1188" y="552"/>
                      <a:pt x="1160" y="550"/>
                      <a:pt x="1132" y="545"/>
                    </a:cubicBezTo>
                    <a:cubicBezTo>
                      <a:pt x="1058" y="565"/>
                      <a:pt x="980" y="575"/>
                      <a:pt x="900" y="575"/>
                    </a:cubicBezTo>
                    <a:cubicBezTo>
                      <a:pt x="517" y="575"/>
                      <a:pt x="191" y="337"/>
                      <a:pt x="60" y="0"/>
                    </a:cubicBezTo>
                    <a:cubicBezTo>
                      <a:pt x="21" y="101"/>
                      <a:pt x="0" y="210"/>
                      <a:pt x="0" y="325"/>
                    </a:cubicBezTo>
                    <a:cubicBezTo>
                      <a:pt x="0" y="822"/>
                      <a:pt x="403" y="1225"/>
                      <a:pt x="900" y="1225"/>
                    </a:cubicBezTo>
                    <a:cubicBezTo>
                      <a:pt x="1397" y="1225"/>
                      <a:pt x="1800" y="822"/>
                      <a:pt x="1800" y="325"/>
                    </a:cubicBezTo>
                    <a:cubicBezTo>
                      <a:pt x="1800" y="238"/>
                      <a:pt x="1788" y="153"/>
                      <a:pt x="1765" y="73"/>
                    </a:cubicBezTo>
                    <a:cubicBezTo>
                      <a:pt x="1729" y="343"/>
                      <a:pt x="1498" y="552"/>
                      <a:pt x="1218" y="552"/>
                    </a:cubicBezTo>
                    <a:close/>
                  </a:path>
                </a:pathLst>
              </a:custGeom>
              <a:gradFill>
                <a:gsLst>
                  <a:gs pos="0">
                    <a:schemeClr val="accent2">
                      <a:lumMod val="60000"/>
                      <a:lumOff val="40000"/>
                    </a:schemeClr>
                  </a:gs>
                  <a:gs pos="88000">
                    <a:schemeClr val="accent2"/>
                  </a:gs>
                </a:gsLst>
                <a:lin ang="0" scaled="0"/>
              </a:gradFill>
              <a:ln w="9525">
                <a:noFill/>
                <a:round/>
                <a:headEnd/>
                <a:tailEnd/>
              </a:ln>
            </p:spPr>
            <p:txBody>
              <a:bodyPr vert="horz" wrap="square" lIns="0" tIns="648000" rIns="0" bIns="45720" numCol="1" anchor="ctr" anchorCtr="1" compatLnSpc="1">
                <a:prstTxWarp prst="textNoShape">
                  <a:avLst/>
                </a:prstTxWarp>
              </a:bodyPr>
              <a:lstStyle/>
              <a:p>
                <a:r>
                  <a:rPr lang="en-US" altLang="zh-CN" sz="2400" b="1">
                    <a:solidFill>
                      <a:schemeClr val="bg1"/>
                    </a:solidFill>
                    <a:cs typeface="+mn-ea"/>
                    <a:sym typeface="+mn-lt"/>
                  </a:rPr>
                  <a:t>04</a:t>
                </a:r>
                <a:endParaRPr lang="zh-CN" altLang="en-US" sz="2400" b="1">
                  <a:solidFill>
                    <a:schemeClr val="bg1"/>
                  </a:solidFill>
                  <a:cs typeface="+mn-ea"/>
                  <a:sym typeface="+mn-lt"/>
                </a:endParaRPr>
              </a:p>
            </p:txBody>
          </p:sp>
          <p:sp>
            <p:nvSpPr>
              <p:cNvPr id="37" name="任意多边形: 形状 36">
                <a:extLst>
                  <a:ext uri="{FF2B5EF4-FFF2-40B4-BE49-F238E27FC236}">
                    <a16:creationId xmlns:a16="http://schemas.microsoft.com/office/drawing/2014/main" id="{193206A8-6ECB-B097-6DAD-F2D9F3753034}"/>
                  </a:ext>
                </a:extLst>
              </p:cNvPr>
              <p:cNvSpPr/>
              <p:nvPr/>
            </p:nvSpPr>
            <p:spPr bwMode="auto">
              <a:xfrm>
                <a:off x="6096000" y="2660650"/>
                <a:ext cx="2259011" cy="3340100"/>
              </a:xfrm>
              <a:custGeom>
                <a:avLst/>
                <a:gdLst>
                  <a:gd name="T0" fmla="*/ 317 w 1217"/>
                  <a:gd name="T1" fmla="*/ 0 h 1800"/>
                  <a:gd name="T2" fmla="*/ 85 w 1217"/>
                  <a:gd name="T3" fmla="*/ 30 h 1800"/>
                  <a:gd name="T4" fmla="*/ 551 w 1217"/>
                  <a:gd name="T5" fmla="*/ 575 h 1800"/>
                  <a:gd name="T6" fmla="*/ 547 w 1217"/>
                  <a:gd name="T7" fmla="*/ 648 h 1800"/>
                  <a:gd name="T8" fmla="*/ 582 w 1217"/>
                  <a:gd name="T9" fmla="*/ 900 h 1800"/>
                  <a:gd name="T10" fmla="*/ 0 w 1217"/>
                  <a:gd name="T11" fmla="*/ 1743 h 1800"/>
                  <a:gd name="T12" fmla="*/ 317 w 1217"/>
                  <a:gd name="T13" fmla="*/ 1800 h 1800"/>
                  <a:gd name="T14" fmla="*/ 1217 w 1217"/>
                  <a:gd name="T15" fmla="*/ 900 h 1800"/>
                  <a:gd name="T16" fmla="*/ 317 w 1217"/>
                  <a:gd name="T17" fmla="*/ 0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17" h="1800">
                    <a:moveTo>
                      <a:pt x="317" y="0"/>
                    </a:moveTo>
                    <a:cubicBezTo>
                      <a:pt x="237" y="0"/>
                      <a:pt x="159" y="10"/>
                      <a:pt x="85" y="30"/>
                    </a:cubicBezTo>
                    <a:cubicBezTo>
                      <a:pt x="349" y="71"/>
                      <a:pt x="551" y="299"/>
                      <a:pt x="551" y="575"/>
                    </a:cubicBezTo>
                    <a:cubicBezTo>
                      <a:pt x="551" y="600"/>
                      <a:pt x="550" y="624"/>
                      <a:pt x="547" y="648"/>
                    </a:cubicBezTo>
                    <a:cubicBezTo>
                      <a:pt x="570" y="728"/>
                      <a:pt x="582" y="813"/>
                      <a:pt x="582" y="900"/>
                    </a:cubicBezTo>
                    <a:cubicBezTo>
                      <a:pt x="582" y="1286"/>
                      <a:pt x="340" y="1614"/>
                      <a:pt x="0" y="1743"/>
                    </a:cubicBezTo>
                    <a:cubicBezTo>
                      <a:pt x="98" y="1780"/>
                      <a:pt x="205" y="1800"/>
                      <a:pt x="317" y="1800"/>
                    </a:cubicBezTo>
                    <a:cubicBezTo>
                      <a:pt x="814" y="1800"/>
                      <a:pt x="1217" y="1397"/>
                      <a:pt x="1217" y="900"/>
                    </a:cubicBezTo>
                    <a:cubicBezTo>
                      <a:pt x="1217" y="403"/>
                      <a:pt x="814" y="0"/>
                      <a:pt x="317" y="0"/>
                    </a:cubicBezTo>
                    <a:close/>
                  </a:path>
                </a:pathLst>
              </a:custGeom>
              <a:gradFill>
                <a:gsLst>
                  <a:gs pos="0">
                    <a:schemeClr val="accent3">
                      <a:lumMod val="60000"/>
                      <a:lumOff val="40000"/>
                    </a:schemeClr>
                  </a:gs>
                  <a:gs pos="50000">
                    <a:schemeClr val="accent3"/>
                  </a:gs>
                </a:gsLst>
                <a:lin ang="0" scaled="0"/>
              </a:gradFill>
              <a:ln w="9525">
                <a:noFill/>
                <a:round/>
                <a:headEnd/>
                <a:tailEnd/>
              </a:ln>
            </p:spPr>
            <p:txBody>
              <a:bodyPr vert="horz" wrap="square" lIns="576000" tIns="45720" rIns="91440" bIns="45720" numCol="1" anchor="ctr" anchorCtr="1" compatLnSpc="1">
                <a:prstTxWarp prst="textNoShape">
                  <a:avLst/>
                </a:prstTxWarp>
              </a:bodyPr>
              <a:lstStyle/>
              <a:p>
                <a:r>
                  <a:rPr lang="en-US" altLang="zh-CN" sz="2400" b="1" dirty="0">
                    <a:solidFill>
                      <a:srgbClr val="FFFFFF"/>
                    </a:solidFill>
                    <a:cs typeface="+mn-ea"/>
                    <a:sym typeface="+mn-lt"/>
                  </a:rPr>
                  <a:t>03</a:t>
                </a:r>
                <a:endParaRPr lang="zh-CN" altLang="en-US" sz="2400" b="1" dirty="0">
                  <a:solidFill>
                    <a:srgbClr val="FFFFFF"/>
                  </a:solidFill>
                  <a:cs typeface="+mn-ea"/>
                  <a:sym typeface="+mn-lt"/>
                </a:endParaRPr>
              </a:p>
            </p:txBody>
          </p:sp>
          <p:sp>
            <p:nvSpPr>
              <p:cNvPr id="38" name="任意多边形: 形状 37">
                <a:extLst>
                  <a:ext uri="{FF2B5EF4-FFF2-40B4-BE49-F238E27FC236}">
                    <a16:creationId xmlns:a16="http://schemas.microsoft.com/office/drawing/2014/main" id="{8C4CE98B-A2EB-D295-42BC-3F81E1CB5331}"/>
                  </a:ext>
                </a:extLst>
              </p:cNvPr>
              <p:cNvSpPr/>
              <p:nvPr/>
            </p:nvSpPr>
            <p:spPr bwMode="auto">
              <a:xfrm>
                <a:off x="5867397" y="4725988"/>
                <a:ext cx="4762" cy="1589"/>
              </a:xfrm>
              <a:custGeom>
                <a:avLst/>
                <a:gdLst>
                  <a:gd name="T0" fmla="*/ 0 w 2"/>
                  <a:gd name="T1" fmla="*/ 0 h 1"/>
                  <a:gd name="T2" fmla="*/ 2 w 2"/>
                  <a:gd name="T3" fmla="*/ 1 h 1"/>
                  <a:gd name="T4" fmla="*/ 0 w 2"/>
                  <a:gd name="T5" fmla="*/ 0 h 1"/>
                </a:gdLst>
                <a:ahLst/>
                <a:cxnLst>
                  <a:cxn ang="0">
                    <a:pos x="T0" y="T1"/>
                  </a:cxn>
                  <a:cxn ang="0">
                    <a:pos x="T2" y="T3"/>
                  </a:cxn>
                  <a:cxn ang="0">
                    <a:pos x="T4" y="T5"/>
                  </a:cxn>
                </a:cxnLst>
                <a:rect l="0" t="0" r="r" b="b"/>
                <a:pathLst>
                  <a:path w="2" h="1">
                    <a:moveTo>
                      <a:pt x="0" y="0"/>
                    </a:moveTo>
                    <a:cubicBezTo>
                      <a:pt x="1" y="0"/>
                      <a:pt x="2" y="0"/>
                      <a:pt x="2" y="1"/>
                    </a:cubicBezTo>
                    <a:cubicBezTo>
                      <a:pt x="2" y="0"/>
                      <a:pt x="1" y="0"/>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39" name="任意多边形: 形状 38">
                <a:extLst>
                  <a:ext uri="{FF2B5EF4-FFF2-40B4-BE49-F238E27FC236}">
                    <a16:creationId xmlns:a16="http://schemas.microsoft.com/office/drawing/2014/main" id="{74E80F8D-FF68-DDE2-4D43-4BD9B7788A06}"/>
                  </a:ext>
                </a:extLst>
              </p:cNvPr>
              <p:cNvSpPr/>
              <p:nvPr/>
            </p:nvSpPr>
            <p:spPr bwMode="auto">
              <a:xfrm>
                <a:off x="5843587" y="4719638"/>
                <a:ext cx="7938" cy="1589"/>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2" y="0"/>
                      <a:pt x="3" y="1"/>
                      <a:pt x="4" y="1"/>
                    </a:cubicBezTo>
                    <a:cubicBezTo>
                      <a:pt x="3" y="1"/>
                      <a:pt x="2" y="0"/>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0" name="任意多边形: 形状 39">
                <a:extLst>
                  <a:ext uri="{FF2B5EF4-FFF2-40B4-BE49-F238E27FC236}">
                    <a16:creationId xmlns:a16="http://schemas.microsoft.com/office/drawing/2014/main" id="{CDF5B5E9-CF29-F26C-F17C-B267DFED3EE4}"/>
                  </a:ext>
                </a:extLst>
              </p:cNvPr>
              <p:cNvSpPr/>
              <p:nvPr/>
            </p:nvSpPr>
            <p:spPr bwMode="auto">
              <a:xfrm>
                <a:off x="5570536" y="4606925"/>
                <a:ext cx="7938" cy="4762"/>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2" y="1"/>
                      <a:pt x="3" y="2"/>
                      <a:pt x="4" y="3"/>
                    </a:cubicBezTo>
                    <a:cubicBezTo>
                      <a:pt x="3" y="2"/>
                      <a:pt x="2" y="1"/>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1" name="任意多边形: 形状 40">
                <a:extLst>
                  <a:ext uri="{FF2B5EF4-FFF2-40B4-BE49-F238E27FC236}">
                    <a16:creationId xmlns:a16="http://schemas.microsoft.com/office/drawing/2014/main" id="{B0620B95-BAE2-8DB1-F4B5-47B7FBDD49AB}"/>
                  </a:ext>
                </a:extLst>
              </p:cNvPr>
              <p:cNvSpPr/>
              <p:nvPr/>
            </p:nvSpPr>
            <p:spPr bwMode="auto">
              <a:xfrm>
                <a:off x="5532437" y="4583113"/>
                <a:ext cx="6349" cy="3175"/>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1" y="1"/>
                      <a:pt x="3" y="2"/>
                      <a:pt x="4" y="2"/>
                    </a:cubicBezTo>
                    <a:cubicBezTo>
                      <a:pt x="3" y="2"/>
                      <a:pt x="1" y="1"/>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2" name="任意多边形: 形状 41">
                <a:extLst>
                  <a:ext uri="{FF2B5EF4-FFF2-40B4-BE49-F238E27FC236}">
                    <a16:creationId xmlns:a16="http://schemas.microsoft.com/office/drawing/2014/main" id="{57CD2D64-CEE4-710F-9AAF-0B5AF14970CD}"/>
                  </a:ext>
                </a:extLst>
              </p:cNvPr>
              <p:cNvSpPr/>
              <p:nvPr/>
            </p:nvSpPr>
            <p:spPr bwMode="auto">
              <a:xfrm>
                <a:off x="5551488" y="4595813"/>
                <a:ext cx="7938" cy="3175"/>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1" y="0"/>
                      <a:pt x="2" y="1"/>
                      <a:pt x="4" y="2"/>
                    </a:cubicBezTo>
                    <a:cubicBezTo>
                      <a:pt x="2" y="1"/>
                      <a:pt x="1" y="0"/>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3" name="任意多边形: 形状 42">
                <a:extLst>
                  <a:ext uri="{FF2B5EF4-FFF2-40B4-BE49-F238E27FC236}">
                    <a16:creationId xmlns:a16="http://schemas.microsoft.com/office/drawing/2014/main" id="{3CC24952-EF16-792D-8E4D-0FAED11AEF67}"/>
                  </a:ext>
                </a:extLst>
              </p:cNvPr>
              <p:cNvSpPr/>
              <p:nvPr/>
            </p:nvSpPr>
            <p:spPr bwMode="auto">
              <a:xfrm>
                <a:off x="5632450" y="4640263"/>
                <a:ext cx="6349" cy="3175"/>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2"/>
                      <a:pt x="4" y="2"/>
                    </a:cubicBezTo>
                    <a:cubicBezTo>
                      <a:pt x="3" y="2"/>
                      <a:pt x="2" y="1"/>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4" name="任意多边形: 形状 43">
                <a:extLst>
                  <a:ext uri="{FF2B5EF4-FFF2-40B4-BE49-F238E27FC236}">
                    <a16:creationId xmlns:a16="http://schemas.microsoft.com/office/drawing/2014/main" id="{AB1545B2-C59A-DF90-5067-4C262FA080D1}"/>
                  </a:ext>
                </a:extLst>
              </p:cNvPr>
              <p:cNvSpPr/>
              <p:nvPr/>
            </p:nvSpPr>
            <p:spPr bwMode="auto">
              <a:xfrm>
                <a:off x="5611812" y="4630738"/>
                <a:ext cx="7938" cy="3175"/>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1" y="0"/>
                      <a:pt x="3" y="1"/>
                      <a:pt x="4" y="2"/>
                    </a:cubicBezTo>
                    <a:cubicBezTo>
                      <a:pt x="3" y="1"/>
                      <a:pt x="1" y="0"/>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5" name="任意多边形: 形状 44">
                <a:extLst>
                  <a:ext uri="{FF2B5EF4-FFF2-40B4-BE49-F238E27FC236}">
                    <a16:creationId xmlns:a16="http://schemas.microsoft.com/office/drawing/2014/main" id="{5AE519BA-FDA9-0256-560E-AD0293A65AEF}"/>
                  </a:ext>
                </a:extLst>
              </p:cNvPr>
              <p:cNvSpPr/>
              <p:nvPr/>
            </p:nvSpPr>
            <p:spPr bwMode="auto">
              <a:xfrm>
                <a:off x="5654673" y="4651374"/>
                <a:ext cx="1589" cy="1589"/>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0"/>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6" name="任意多边形: 形状 45">
                <a:extLst>
                  <a:ext uri="{FF2B5EF4-FFF2-40B4-BE49-F238E27FC236}">
                    <a16:creationId xmlns:a16="http://schemas.microsoft.com/office/drawing/2014/main" id="{DF0E0911-64F6-B871-35CB-DF590BDE3ABE}"/>
                  </a:ext>
                </a:extLst>
              </p:cNvPr>
              <p:cNvSpPr/>
              <p:nvPr/>
            </p:nvSpPr>
            <p:spPr bwMode="auto">
              <a:xfrm>
                <a:off x="5821362" y="4714875"/>
                <a:ext cx="7938" cy="1589"/>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0"/>
                      <a:pt x="3" y="1"/>
                      <a:pt x="4" y="1"/>
                    </a:cubicBezTo>
                    <a:cubicBezTo>
                      <a:pt x="3" y="1"/>
                      <a:pt x="1" y="0"/>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2B8E7DD1-539C-F67E-D9F8-C2EA0DEFE3FE}"/>
                  </a:ext>
                </a:extLst>
              </p:cNvPr>
              <p:cNvSpPr/>
              <p:nvPr/>
            </p:nvSpPr>
            <p:spPr bwMode="auto">
              <a:xfrm>
                <a:off x="5753099" y="4692650"/>
                <a:ext cx="6349" cy="3175"/>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2" y="1"/>
                      <a:pt x="3" y="1"/>
                      <a:pt x="4" y="2"/>
                    </a:cubicBezTo>
                    <a:cubicBezTo>
                      <a:pt x="3" y="1"/>
                      <a:pt x="2" y="1"/>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ED8F47CD-CDD1-8C96-3638-3E7954C3E4F1}"/>
                  </a:ext>
                </a:extLst>
              </p:cNvPr>
              <p:cNvSpPr/>
              <p:nvPr/>
            </p:nvSpPr>
            <p:spPr bwMode="auto">
              <a:xfrm>
                <a:off x="5799137" y="4706937"/>
                <a:ext cx="7938" cy="1589"/>
              </a:xfrm>
              <a:custGeom>
                <a:avLst/>
                <a:gdLst>
                  <a:gd name="T0" fmla="*/ 0 w 4"/>
                  <a:gd name="T1" fmla="*/ 0 h 1"/>
                  <a:gd name="T2" fmla="*/ 4 w 4"/>
                  <a:gd name="T3" fmla="*/ 1 h 1"/>
                  <a:gd name="T4" fmla="*/ 0 w 4"/>
                  <a:gd name="T5" fmla="*/ 0 h 1"/>
                </a:gdLst>
                <a:ahLst/>
                <a:cxnLst>
                  <a:cxn ang="0">
                    <a:pos x="T0" y="T1"/>
                  </a:cxn>
                  <a:cxn ang="0">
                    <a:pos x="T2" y="T3"/>
                  </a:cxn>
                  <a:cxn ang="0">
                    <a:pos x="T4" y="T5"/>
                  </a:cxn>
                </a:cxnLst>
                <a:rect l="0" t="0" r="r" b="b"/>
                <a:pathLst>
                  <a:path w="4" h="1">
                    <a:moveTo>
                      <a:pt x="0" y="0"/>
                    </a:moveTo>
                    <a:cubicBezTo>
                      <a:pt x="1" y="1"/>
                      <a:pt x="2" y="1"/>
                      <a:pt x="4" y="1"/>
                    </a:cubicBezTo>
                    <a:cubicBezTo>
                      <a:pt x="2" y="1"/>
                      <a:pt x="1" y="1"/>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64ADD81C-D7C4-632C-48F2-08E30F6E1632}"/>
                  </a:ext>
                </a:extLst>
              </p:cNvPr>
              <p:cNvSpPr/>
              <p:nvPr/>
            </p:nvSpPr>
            <p:spPr bwMode="auto">
              <a:xfrm>
                <a:off x="5732461" y="4684713"/>
                <a:ext cx="4762" cy="1589"/>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1"/>
                      <a:pt x="2" y="1"/>
                      <a:pt x="3" y="1"/>
                    </a:cubicBezTo>
                    <a:cubicBezTo>
                      <a:pt x="2" y="1"/>
                      <a:pt x="1" y="1"/>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0" name="任意多边形: 形状 49">
                <a:extLst>
                  <a:ext uri="{FF2B5EF4-FFF2-40B4-BE49-F238E27FC236}">
                    <a16:creationId xmlns:a16="http://schemas.microsoft.com/office/drawing/2014/main" id="{3C413DEF-8CA0-8342-A5DD-BE2A0F57538B}"/>
                  </a:ext>
                </a:extLst>
              </p:cNvPr>
              <p:cNvSpPr/>
              <p:nvPr/>
            </p:nvSpPr>
            <p:spPr bwMode="auto">
              <a:xfrm>
                <a:off x="5711823" y="4676775"/>
                <a:ext cx="4762" cy="3175"/>
              </a:xfrm>
              <a:custGeom>
                <a:avLst/>
                <a:gdLst>
                  <a:gd name="T0" fmla="*/ 0 w 3"/>
                  <a:gd name="T1" fmla="*/ 0 h 1"/>
                  <a:gd name="T2" fmla="*/ 3 w 3"/>
                  <a:gd name="T3" fmla="*/ 1 h 1"/>
                  <a:gd name="T4" fmla="*/ 0 w 3"/>
                  <a:gd name="T5" fmla="*/ 0 h 1"/>
                </a:gdLst>
                <a:ahLst/>
                <a:cxnLst>
                  <a:cxn ang="0">
                    <a:pos x="T0" y="T1"/>
                  </a:cxn>
                  <a:cxn ang="0">
                    <a:pos x="T2" y="T3"/>
                  </a:cxn>
                  <a:cxn ang="0">
                    <a:pos x="T4" y="T5"/>
                  </a:cxn>
                </a:cxnLst>
                <a:rect l="0" t="0" r="r" b="b"/>
                <a:pathLst>
                  <a:path w="3" h="1">
                    <a:moveTo>
                      <a:pt x="0" y="0"/>
                    </a:moveTo>
                    <a:cubicBezTo>
                      <a:pt x="1" y="0"/>
                      <a:pt x="2" y="1"/>
                      <a:pt x="3" y="1"/>
                    </a:cubicBezTo>
                    <a:cubicBezTo>
                      <a:pt x="2" y="1"/>
                      <a:pt x="1" y="0"/>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1" name="任意多边形: 形状 50">
                <a:extLst>
                  <a:ext uri="{FF2B5EF4-FFF2-40B4-BE49-F238E27FC236}">
                    <a16:creationId xmlns:a16="http://schemas.microsoft.com/office/drawing/2014/main" id="{7ADE28B3-44BE-F8E3-479A-47450EE78B08}"/>
                  </a:ext>
                </a:extLst>
              </p:cNvPr>
              <p:cNvSpPr/>
              <p:nvPr/>
            </p:nvSpPr>
            <p:spPr bwMode="auto">
              <a:xfrm>
                <a:off x="5591174" y="4619625"/>
                <a:ext cx="7938" cy="3175"/>
              </a:xfrm>
              <a:custGeom>
                <a:avLst/>
                <a:gdLst>
                  <a:gd name="T0" fmla="*/ 0 w 4"/>
                  <a:gd name="T1" fmla="*/ 0 h 2"/>
                  <a:gd name="T2" fmla="*/ 4 w 4"/>
                  <a:gd name="T3" fmla="*/ 2 h 2"/>
                  <a:gd name="T4" fmla="*/ 0 w 4"/>
                  <a:gd name="T5" fmla="*/ 0 h 2"/>
                </a:gdLst>
                <a:ahLst/>
                <a:cxnLst>
                  <a:cxn ang="0">
                    <a:pos x="T0" y="T1"/>
                  </a:cxn>
                  <a:cxn ang="0">
                    <a:pos x="T2" y="T3"/>
                  </a:cxn>
                  <a:cxn ang="0">
                    <a:pos x="T4" y="T5"/>
                  </a:cxn>
                </a:cxnLst>
                <a:rect l="0" t="0" r="r" b="b"/>
                <a:pathLst>
                  <a:path w="4" h="2">
                    <a:moveTo>
                      <a:pt x="0" y="0"/>
                    </a:moveTo>
                    <a:cubicBezTo>
                      <a:pt x="1" y="0"/>
                      <a:pt x="3" y="1"/>
                      <a:pt x="4" y="2"/>
                    </a:cubicBezTo>
                    <a:cubicBezTo>
                      <a:pt x="3" y="1"/>
                      <a:pt x="1" y="0"/>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FCA670C6-8F86-9086-BE35-06AB3ED0DB6A}"/>
                  </a:ext>
                </a:extLst>
              </p:cNvPr>
              <p:cNvSpPr/>
              <p:nvPr/>
            </p:nvSpPr>
            <p:spPr bwMode="auto">
              <a:xfrm>
                <a:off x="5775324" y="4699000"/>
                <a:ext cx="9525" cy="4762"/>
              </a:xfrm>
              <a:custGeom>
                <a:avLst/>
                <a:gdLst>
                  <a:gd name="T0" fmla="*/ 0 w 5"/>
                  <a:gd name="T1" fmla="*/ 0 h 2"/>
                  <a:gd name="T2" fmla="*/ 5 w 5"/>
                  <a:gd name="T3" fmla="*/ 2 h 2"/>
                  <a:gd name="T4" fmla="*/ 0 w 5"/>
                  <a:gd name="T5" fmla="*/ 0 h 2"/>
                </a:gdLst>
                <a:ahLst/>
                <a:cxnLst>
                  <a:cxn ang="0">
                    <a:pos x="T0" y="T1"/>
                  </a:cxn>
                  <a:cxn ang="0">
                    <a:pos x="T2" y="T3"/>
                  </a:cxn>
                  <a:cxn ang="0">
                    <a:pos x="T4" y="T5"/>
                  </a:cxn>
                </a:cxnLst>
                <a:rect l="0" t="0" r="r" b="b"/>
                <a:pathLst>
                  <a:path w="5" h="2">
                    <a:moveTo>
                      <a:pt x="0" y="0"/>
                    </a:moveTo>
                    <a:cubicBezTo>
                      <a:pt x="2" y="1"/>
                      <a:pt x="3" y="1"/>
                      <a:pt x="5" y="2"/>
                    </a:cubicBezTo>
                    <a:cubicBezTo>
                      <a:pt x="3" y="1"/>
                      <a:pt x="2" y="1"/>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3" name="任意多边形: 形状 52">
                <a:extLst>
                  <a:ext uri="{FF2B5EF4-FFF2-40B4-BE49-F238E27FC236}">
                    <a16:creationId xmlns:a16="http://schemas.microsoft.com/office/drawing/2014/main" id="{9AA16BD4-58F0-E021-DC2D-2EA78A13A39A}"/>
                  </a:ext>
                </a:extLst>
              </p:cNvPr>
              <p:cNvSpPr/>
              <p:nvPr/>
            </p:nvSpPr>
            <p:spPr bwMode="auto">
              <a:xfrm>
                <a:off x="6961185" y="3179763"/>
                <a:ext cx="4762" cy="1111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cubicBezTo>
                      <a:pt x="2" y="4"/>
                      <a:pt x="1" y="2"/>
                      <a:pt x="0" y="0"/>
                    </a:cubicBezTo>
                    <a:cubicBezTo>
                      <a:pt x="1" y="2"/>
                      <a:pt x="2" y="4"/>
                      <a:pt x="3"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4" name="任意多边形: 形状 53">
                <a:extLst>
                  <a:ext uri="{FF2B5EF4-FFF2-40B4-BE49-F238E27FC236}">
                    <a16:creationId xmlns:a16="http://schemas.microsoft.com/office/drawing/2014/main" id="{8C35F65E-4806-F9D6-4EC2-953B68AE2CF4}"/>
                  </a:ext>
                </a:extLst>
              </p:cNvPr>
              <p:cNvSpPr/>
              <p:nvPr/>
            </p:nvSpPr>
            <p:spPr bwMode="auto">
              <a:xfrm>
                <a:off x="6984997" y="3221037"/>
                <a:ext cx="6349" cy="1111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cubicBezTo>
                      <a:pt x="2" y="4"/>
                      <a:pt x="1" y="2"/>
                      <a:pt x="0" y="0"/>
                    </a:cubicBezTo>
                    <a:cubicBezTo>
                      <a:pt x="1" y="2"/>
                      <a:pt x="2" y="4"/>
                      <a:pt x="3"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02B7CB36-BAD8-7F15-0EB4-E04A595A3FCF}"/>
                  </a:ext>
                </a:extLst>
              </p:cNvPr>
              <p:cNvSpPr/>
              <p:nvPr/>
            </p:nvSpPr>
            <p:spPr bwMode="auto">
              <a:xfrm>
                <a:off x="6972297" y="3200399"/>
                <a:ext cx="6349" cy="11113"/>
              </a:xfrm>
              <a:custGeom>
                <a:avLst/>
                <a:gdLst>
                  <a:gd name="T0" fmla="*/ 4 w 4"/>
                  <a:gd name="T1" fmla="*/ 6 h 6"/>
                  <a:gd name="T2" fmla="*/ 0 w 4"/>
                  <a:gd name="T3" fmla="*/ 0 h 6"/>
                  <a:gd name="T4" fmla="*/ 4 w 4"/>
                  <a:gd name="T5" fmla="*/ 6 h 6"/>
                </a:gdLst>
                <a:ahLst/>
                <a:cxnLst>
                  <a:cxn ang="0">
                    <a:pos x="T0" y="T1"/>
                  </a:cxn>
                  <a:cxn ang="0">
                    <a:pos x="T2" y="T3"/>
                  </a:cxn>
                  <a:cxn ang="0">
                    <a:pos x="T4" y="T5"/>
                  </a:cxn>
                </a:cxnLst>
                <a:rect l="0" t="0" r="r" b="b"/>
                <a:pathLst>
                  <a:path w="4" h="6">
                    <a:moveTo>
                      <a:pt x="4" y="6"/>
                    </a:moveTo>
                    <a:cubicBezTo>
                      <a:pt x="3" y="4"/>
                      <a:pt x="2" y="2"/>
                      <a:pt x="0" y="0"/>
                    </a:cubicBezTo>
                    <a:cubicBezTo>
                      <a:pt x="2" y="2"/>
                      <a:pt x="3" y="4"/>
                      <a:pt x="4"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691D8372-7D1B-E09E-3C86-4B89245B9F3A}"/>
                  </a:ext>
                </a:extLst>
              </p:cNvPr>
              <p:cNvSpPr/>
              <p:nvPr/>
            </p:nvSpPr>
            <p:spPr bwMode="auto">
              <a:xfrm>
                <a:off x="6996111" y="3241675"/>
                <a:ext cx="7938" cy="14289"/>
              </a:xfrm>
              <a:custGeom>
                <a:avLst/>
                <a:gdLst>
                  <a:gd name="T0" fmla="*/ 4 w 4"/>
                  <a:gd name="T1" fmla="*/ 8 h 8"/>
                  <a:gd name="T2" fmla="*/ 0 w 4"/>
                  <a:gd name="T3" fmla="*/ 0 h 8"/>
                  <a:gd name="T4" fmla="*/ 4 w 4"/>
                  <a:gd name="T5" fmla="*/ 8 h 8"/>
                </a:gdLst>
                <a:ahLst/>
                <a:cxnLst>
                  <a:cxn ang="0">
                    <a:pos x="T0" y="T1"/>
                  </a:cxn>
                  <a:cxn ang="0">
                    <a:pos x="T2" y="T3"/>
                  </a:cxn>
                  <a:cxn ang="0">
                    <a:pos x="T4" y="T5"/>
                  </a:cxn>
                </a:cxnLst>
                <a:rect l="0" t="0" r="r" b="b"/>
                <a:pathLst>
                  <a:path w="4" h="8">
                    <a:moveTo>
                      <a:pt x="4" y="8"/>
                    </a:moveTo>
                    <a:cubicBezTo>
                      <a:pt x="3" y="5"/>
                      <a:pt x="2" y="3"/>
                      <a:pt x="0" y="0"/>
                    </a:cubicBezTo>
                    <a:cubicBezTo>
                      <a:pt x="2" y="3"/>
                      <a:pt x="3" y="5"/>
                      <a:pt x="4" y="8"/>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AED8DFA9-2A05-47F4-750C-82C5BA8F9A40}"/>
                  </a:ext>
                </a:extLst>
              </p:cNvPr>
              <p:cNvSpPr/>
              <p:nvPr/>
            </p:nvSpPr>
            <p:spPr bwMode="auto">
              <a:xfrm>
                <a:off x="7008811" y="3265489"/>
                <a:ext cx="9525" cy="15876"/>
              </a:xfrm>
              <a:custGeom>
                <a:avLst/>
                <a:gdLst>
                  <a:gd name="T0" fmla="*/ 5 w 5"/>
                  <a:gd name="T1" fmla="*/ 9 h 9"/>
                  <a:gd name="T2" fmla="*/ 0 w 5"/>
                  <a:gd name="T3" fmla="*/ 0 h 9"/>
                  <a:gd name="T4" fmla="*/ 5 w 5"/>
                  <a:gd name="T5" fmla="*/ 9 h 9"/>
                </a:gdLst>
                <a:ahLst/>
                <a:cxnLst>
                  <a:cxn ang="0">
                    <a:pos x="T0" y="T1"/>
                  </a:cxn>
                  <a:cxn ang="0">
                    <a:pos x="T2" y="T3"/>
                  </a:cxn>
                  <a:cxn ang="0">
                    <a:pos x="T4" y="T5"/>
                  </a:cxn>
                </a:cxnLst>
                <a:rect l="0" t="0" r="r" b="b"/>
                <a:pathLst>
                  <a:path w="5" h="9">
                    <a:moveTo>
                      <a:pt x="5" y="9"/>
                    </a:moveTo>
                    <a:cubicBezTo>
                      <a:pt x="3" y="6"/>
                      <a:pt x="2" y="3"/>
                      <a:pt x="0" y="0"/>
                    </a:cubicBezTo>
                    <a:cubicBezTo>
                      <a:pt x="2" y="3"/>
                      <a:pt x="3" y="6"/>
                      <a:pt x="5" y="9"/>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FC730303-FF52-D0B3-0116-D07ACBE1CDC3}"/>
                  </a:ext>
                </a:extLst>
              </p:cNvPr>
              <p:cNvSpPr/>
              <p:nvPr/>
            </p:nvSpPr>
            <p:spPr bwMode="auto">
              <a:xfrm>
                <a:off x="7021511" y="3290887"/>
                <a:ext cx="6349" cy="12700"/>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2" y="4"/>
                      <a:pt x="1" y="2"/>
                      <a:pt x="0" y="0"/>
                    </a:cubicBezTo>
                    <a:cubicBezTo>
                      <a:pt x="1" y="2"/>
                      <a:pt x="2" y="4"/>
                      <a:pt x="3"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B29779CF-06A8-E2BC-DBC1-5ACB5EABF37F}"/>
                  </a:ext>
                </a:extLst>
              </p:cNvPr>
              <p:cNvSpPr/>
              <p:nvPr/>
            </p:nvSpPr>
            <p:spPr bwMode="auto">
              <a:xfrm>
                <a:off x="6870698" y="3059112"/>
                <a:ext cx="6349" cy="7938"/>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cubicBezTo>
                      <a:pt x="3" y="3"/>
                      <a:pt x="2" y="1"/>
                      <a:pt x="0" y="0"/>
                    </a:cubicBezTo>
                    <a:cubicBezTo>
                      <a:pt x="2" y="1"/>
                      <a:pt x="3" y="3"/>
                      <a:pt x="4"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5C357FDB-13E2-9F39-F357-42A62D8D6822}"/>
                  </a:ext>
                </a:extLst>
              </p:cNvPr>
              <p:cNvSpPr/>
              <p:nvPr/>
            </p:nvSpPr>
            <p:spPr bwMode="auto">
              <a:xfrm>
                <a:off x="6892922" y="3084513"/>
                <a:ext cx="6349" cy="9525"/>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cubicBezTo>
                      <a:pt x="3" y="3"/>
                      <a:pt x="1" y="1"/>
                      <a:pt x="0" y="0"/>
                    </a:cubicBezTo>
                    <a:cubicBezTo>
                      <a:pt x="1" y="1"/>
                      <a:pt x="3" y="3"/>
                      <a:pt x="4"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8718B097-DD2D-A18F-CA87-DCA0D31CFE9B}"/>
                  </a:ext>
                </a:extLst>
              </p:cNvPr>
              <p:cNvSpPr/>
              <p:nvPr/>
            </p:nvSpPr>
            <p:spPr bwMode="auto">
              <a:xfrm>
                <a:off x="6907209" y="3103564"/>
                <a:ext cx="7938" cy="9525"/>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cubicBezTo>
                      <a:pt x="2" y="3"/>
                      <a:pt x="1" y="1"/>
                      <a:pt x="0" y="0"/>
                    </a:cubicBezTo>
                    <a:cubicBezTo>
                      <a:pt x="1" y="1"/>
                      <a:pt x="2" y="3"/>
                      <a:pt x="4"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A1C44527-CE0D-D38C-CF31-C22E23142443}"/>
                  </a:ext>
                </a:extLst>
              </p:cNvPr>
              <p:cNvSpPr/>
              <p:nvPr/>
            </p:nvSpPr>
            <p:spPr bwMode="auto">
              <a:xfrm>
                <a:off x="6854822" y="3040063"/>
                <a:ext cx="7938" cy="7938"/>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cubicBezTo>
                      <a:pt x="2" y="3"/>
                      <a:pt x="1" y="2"/>
                      <a:pt x="0" y="0"/>
                    </a:cubicBezTo>
                    <a:cubicBezTo>
                      <a:pt x="1" y="2"/>
                      <a:pt x="2" y="3"/>
                      <a:pt x="4"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273B5656-E13A-B757-7E29-C9D2226F87A9}"/>
                  </a:ext>
                </a:extLst>
              </p:cNvPr>
              <p:cNvSpPr/>
              <p:nvPr/>
            </p:nvSpPr>
            <p:spPr bwMode="auto">
              <a:xfrm>
                <a:off x="6919910" y="3122613"/>
                <a:ext cx="7938" cy="9525"/>
              </a:xfrm>
              <a:custGeom>
                <a:avLst/>
                <a:gdLst>
                  <a:gd name="T0" fmla="*/ 4 w 4"/>
                  <a:gd name="T1" fmla="*/ 5 h 5"/>
                  <a:gd name="T2" fmla="*/ 0 w 4"/>
                  <a:gd name="T3" fmla="*/ 0 h 5"/>
                  <a:gd name="T4" fmla="*/ 4 w 4"/>
                  <a:gd name="T5" fmla="*/ 5 h 5"/>
                </a:gdLst>
                <a:ahLst/>
                <a:cxnLst>
                  <a:cxn ang="0">
                    <a:pos x="T0" y="T1"/>
                  </a:cxn>
                  <a:cxn ang="0">
                    <a:pos x="T2" y="T3"/>
                  </a:cxn>
                  <a:cxn ang="0">
                    <a:pos x="T4" y="T5"/>
                  </a:cxn>
                </a:cxnLst>
                <a:rect l="0" t="0" r="r" b="b"/>
                <a:pathLst>
                  <a:path w="4" h="5">
                    <a:moveTo>
                      <a:pt x="4" y="5"/>
                    </a:moveTo>
                    <a:cubicBezTo>
                      <a:pt x="3" y="3"/>
                      <a:pt x="2" y="1"/>
                      <a:pt x="0" y="0"/>
                    </a:cubicBezTo>
                    <a:cubicBezTo>
                      <a:pt x="2" y="1"/>
                      <a:pt x="3" y="3"/>
                      <a:pt x="4"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CE7E2A73-C108-4CEA-382E-0BEB04DAF849}"/>
                  </a:ext>
                </a:extLst>
              </p:cNvPr>
              <p:cNvSpPr/>
              <p:nvPr/>
            </p:nvSpPr>
            <p:spPr bwMode="auto">
              <a:xfrm>
                <a:off x="6934197" y="3141663"/>
                <a:ext cx="6349" cy="7938"/>
              </a:xfrm>
              <a:custGeom>
                <a:avLst/>
                <a:gdLst>
                  <a:gd name="T0" fmla="*/ 3 w 3"/>
                  <a:gd name="T1" fmla="*/ 5 h 5"/>
                  <a:gd name="T2" fmla="*/ 0 w 3"/>
                  <a:gd name="T3" fmla="*/ 0 h 5"/>
                  <a:gd name="T4" fmla="*/ 3 w 3"/>
                  <a:gd name="T5" fmla="*/ 5 h 5"/>
                </a:gdLst>
                <a:ahLst/>
                <a:cxnLst>
                  <a:cxn ang="0">
                    <a:pos x="T0" y="T1"/>
                  </a:cxn>
                  <a:cxn ang="0">
                    <a:pos x="T2" y="T3"/>
                  </a:cxn>
                  <a:cxn ang="0">
                    <a:pos x="T4" y="T5"/>
                  </a:cxn>
                </a:cxnLst>
                <a:rect l="0" t="0" r="r" b="b"/>
                <a:pathLst>
                  <a:path w="3" h="5">
                    <a:moveTo>
                      <a:pt x="3" y="5"/>
                    </a:moveTo>
                    <a:cubicBezTo>
                      <a:pt x="2" y="3"/>
                      <a:pt x="1" y="2"/>
                      <a:pt x="0" y="0"/>
                    </a:cubicBezTo>
                    <a:cubicBezTo>
                      <a:pt x="1" y="2"/>
                      <a:pt x="2" y="3"/>
                      <a:pt x="3"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5" name="任意多边形: 形状 64">
                <a:extLst>
                  <a:ext uri="{FF2B5EF4-FFF2-40B4-BE49-F238E27FC236}">
                    <a16:creationId xmlns:a16="http://schemas.microsoft.com/office/drawing/2014/main" id="{8A08ABBA-7472-F123-4BEE-3B3E438E01A8}"/>
                  </a:ext>
                </a:extLst>
              </p:cNvPr>
              <p:cNvSpPr/>
              <p:nvPr/>
            </p:nvSpPr>
            <p:spPr bwMode="auto">
              <a:xfrm>
                <a:off x="6948485" y="3159125"/>
                <a:ext cx="4762" cy="1111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cubicBezTo>
                      <a:pt x="2" y="4"/>
                      <a:pt x="1" y="2"/>
                      <a:pt x="0" y="0"/>
                    </a:cubicBezTo>
                    <a:cubicBezTo>
                      <a:pt x="1" y="2"/>
                      <a:pt x="2" y="4"/>
                      <a:pt x="3"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6" name="任意多边形: 形状 65">
                <a:extLst>
                  <a:ext uri="{FF2B5EF4-FFF2-40B4-BE49-F238E27FC236}">
                    <a16:creationId xmlns:a16="http://schemas.microsoft.com/office/drawing/2014/main" id="{49C4012B-9481-5A24-1366-896DD88D31B0}"/>
                  </a:ext>
                </a:extLst>
              </p:cNvPr>
              <p:cNvSpPr/>
              <p:nvPr/>
            </p:nvSpPr>
            <p:spPr bwMode="auto">
              <a:xfrm>
                <a:off x="7031036" y="3313114"/>
                <a:ext cx="6349" cy="12700"/>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2" y="4"/>
                      <a:pt x="1" y="2"/>
                      <a:pt x="0" y="0"/>
                    </a:cubicBezTo>
                    <a:cubicBezTo>
                      <a:pt x="1" y="2"/>
                      <a:pt x="2" y="4"/>
                      <a:pt x="3"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7" name="任意多边形: 形状 66">
                <a:extLst>
                  <a:ext uri="{FF2B5EF4-FFF2-40B4-BE49-F238E27FC236}">
                    <a16:creationId xmlns:a16="http://schemas.microsoft.com/office/drawing/2014/main" id="{89C83EF3-4095-1AC9-EFE5-7A220951E303}"/>
                  </a:ext>
                </a:extLst>
              </p:cNvPr>
              <p:cNvSpPr/>
              <p:nvPr/>
            </p:nvSpPr>
            <p:spPr bwMode="auto">
              <a:xfrm>
                <a:off x="7104059" y="3552825"/>
                <a:ext cx="3175" cy="14289"/>
              </a:xfrm>
              <a:custGeom>
                <a:avLst/>
                <a:gdLst>
                  <a:gd name="T0" fmla="*/ 2 w 2"/>
                  <a:gd name="T1" fmla="*/ 8 h 8"/>
                  <a:gd name="T2" fmla="*/ 0 w 2"/>
                  <a:gd name="T3" fmla="*/ 0 h 8"/>
                  <a:gd name="T4" fmla="*/ 2 w 2"/>
                  <a:gd name="T5" fmla="*/ 8 h 8"/>
                </a:gdLst>
                <a:ahLst/>
                <a:cxnLst>
                  <a:cxn ang="0">
                    <a:pos x="T0" y="T1"/>
                  </a:cxn>
                  <a:cxn ang="0">
                    <a:pos x="T2" y="T3"/>
                  </a:cxn>
                  <a:cxn ang="0">
                    <a:pos x="T4" y="T5"/>
                  </a:cxn>
                </a:cxnLst>
                <a:rect l="0" t="0" r="r" b="b"/>
                <a:pathLst>
                  <a:path w="2" h="8">
                    <a:moveTo>
                      <a:pt x="2" y="8"/>
                    </a:moveTo>
                    <a:cubicBezTo>
                      <a:pt x="1" y="5"/>
                      <a:pt x="1" y="3"/>
                      <a:pt x="0" y="0"/>
                    </a:cubicBezTo>
                    <a:cubicBezTo>
                      <a:pt x="1" y="3"/>
                      <a:pt x="1" y="5"/>
                      <a:pt x="2" y="8"/>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8" name="任意多边形: 形状 67">
                <a:extLst>
                  <a:ext uri="{FF2B5EF4-FFF2-40B4-BE49-F238E27FC236}">
                    <a16:creationId xmlns:a16="http://schemas.microsoft.com/office/drawing/2014/main" id="{651CCF39-F774-434A-16D4-F56BC45A3D9E}"/>
                  </a:ext>
                </a:extLst>
              </p:cNvPr>
              <p:cNvSpPr/>
              <p:nvPr/>
            </p:nvSpPr>
            <p:spPr bwMode="auto">
              <a:xfrm>
                <a:off x="7107235" y="3578225"/>
                <a:ext cx="4762" cy="14289"/>
              </a:xfrm>
              <a:custGeom>
                <a:avLst/>
                <a:gdLst>
                  <a:gd name="T0" fmla="*/ 2 w 2"/>
                  <a:gd name="T1" fmla="*/ 7 h 7"/>
                  <a:gd name="T2" fmla="*/ 0 w 2"/>
                  <a:gd name="T3" fmla="*/ 0 h 7"/>
                  <a:gd name="T4" fmla="*/ 2 w 2"/>
                  <a:gd name="T5" fmla="*/ 7 h 7"/>
                </a:gdLst>
                <a:ahLst/>
                <a:cxnLst>
                  <a:cxn ang="0">
                    <a:pos x="T0" y="T1"/>
                  </a:cxn>
                  <a:cxn ang="0">
                    <a:pos x="T2" y="T3"/>
                  </a:cxn>
                  <a:cxn ang="0">
                    <a:pos x="T4" y="T5"/>
                  </a:cxn>
                </a:cxnLst>
                <a:rect l="0" t="0" r="r" b="b"/>
                <a:pathLst>
                  <a:path w="2" h="7">
                    <a:moveTo>
                      <a:pt x="2" y="7"/>
                    </a:moveTo>
                    <a:cubicBezTo>
                      <a:pt x="1" y="5"/>
                      <a:pt x="1" y="2"/>
                      <a:pt x="0" y="0"/>
                    </a:cubicBezTo>
                    <a:cubicBezTo>
                      <a:pt x="1" y="2"/>
                      <a:pt x="1" y="5"/>
                      <a:pt x="2"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69" name="任意多边形: 形状 68">
                <a:extLst>
                  <a:ext uri="{FF2B5EF4-FFF2-40B4-BE49-F238E27FC236}">
                    <a16:creationId xmlns:a16="http://schemas.microsoft.com/office/drawing/2014/main" id="{31E8E165-1835-5F44-5576-A060DE2F411C}"/>
                  </a:ext>
                </a:extLst>
              </p:cNvPr>
              <p:cNvSpPr/>
              <p:nvPr/>
            </p:nvSpPr>
            <p:spPr bwMode="auto">
              <a:xfrm>
                <a:off x="7099297" y="3529013"/>
                <a:ext cx="3175" cy="14289"/>
              </a:xfrm>
              <a:custGeom>
                <a:avLst/>
                <a:gdLst>
                  <a:gd name="T0" fmla="*/ 1 w 1"/>
                  <a:gd name="T1" fmla="*/ 8 h 8"/>
                  <a:gd name="T2" fmla="*/ 0 w 1"/>
                  <a:gd name="T3" fmla="*/ 0 h 8"/>
                  <a:gd name="T4" fmla="*/ 1 w 1"/>
                  <a:gd name="T5" fmla="*/ 8 h 8"/>
                </a:gdLst>
                <a:ahLst/>
                <a:cxnLst>
                  <a:cxn ang="0">
                    <a:pos x="T0" y="T1"/>
                  </a:cxn>
                  <a:cxn ang="0">
                    <a:pos x="T2" y="T3"/>
                  </a:cxn>
                  <a:cxn ang="0">
                    <a:pos x="T4" y="T5"/>
                  </a:cxn>
                </a:cxnLst>
                <a:rect l="0" t="0" r="r" b="b"/>
                <a:pathLst>
                  <a:path w="1" h="8">
                    <a:moveTo>
                      <a:pt x="1" y="8"/>
                    </a:moveTo>
                    <a:cubicBezTo>
                      <a:pt x="1" y="5"/>
                      <a:pt x="0" y="3"/>
                      <a:pt x="0" y="0"/>
                    </a:cubicBezTo>
                    <a:cubicBezTo>
                      <a:pt x="0" y="3"/>
                      <a:pt x="1" y="5"/>
                      <a:pt x="1" y="8"/>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0" name="任意多边形: 形状 69">
                <a:extLst>
                  <a:ext uri="{FF2B5EF4-FFF2-40B4-BE49-F238E27FC236}">
                    <a16:creationId xmlns:a16="http://schemas.microsoft.com/office/drawing/2014/main" id="{F9727D31-8EFB-5DCE-73AD-D287E9062C58}"/>
                  </a:ext>
                </a:extLst>
              </p:cNvPr>
              <p:cNvSpPr/>
              <p:nvPr/>
            </p:nvSpPr>
            <p:spPr bwMode="auto">
              <a:xfrm>
                <a:off x="7115173" y="3627437"/>
                <a:ext cx="0" cy="14289"/>
              </a:xfrm>
              <a:custGeom>
                <a:avLst/>
                <a:gdLst>
                  <a:gd name="T0" fmla="*/ 8 h 8"/>
                  <a:gd name="T1" fmla="*/ 0 h 8"/>
                  <a:gd name="T2" fmla="*/ 8 h 8"/>
                </a:gdLst>
                <a:ahLst/>
                <a:cxnLst>
                  <a:cxn ang="0">
                    <a:pos x="0" y="T0"/>
                  </a:cxn>
                  <a:cxn ang="0">
                    <a:pos x="0" y="T1"/>
                  </a:cxn>
                  <a:cxn ang="0">
                    <a:pos x="0" y="T2"/>
                  </a:cxn>
                </a:cxnLst>
                <a:rect l="0" t="0" r="r" b="b"/>
                <a:pathLst>
                  <a:path h="8">
                    <a:moveTo>
                      <a:pt x="0" y="8"/>
                    </a:moveTo>
                    <a:cubicBezTo>
                      <a:pt x="0" y="5"/>
                      <a:pt x="0" y="3"/>
                      <a:pt x="0" y="0"/>
                    </a:cubicBezTo>
                    <a:cubicBezTo>
                      <a:pt x="0" y="3"/>
                      <a:pt x="0" y="5"/>
                      <a:pt x="0" y="8"/>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1" name="任意多边形: 形状 70">
                <a:extLst>
                  <a:ext uri="{FF2B5EF4-FFF2-40B4-BE49-F238E27FC236}">
                    <a16:creationId xmlns:a16="http://schemas.microsoft.com/office/drawing/2014/main" id="{3E2EA972-40FE-5529-350D-F693C6EF83F3}"/>
                  </a:ext>
                </a:extLst>
              </p:cNvPr>
              <p:cNvSpPr/>
              <p:nvPr/>
            </p:nvSpPr>
            <p:spPr bwMode="auto">
              <a:xfrm>
                <a:off x="7094535" y="3502024"/>
                <a:ext cx="3175" cy="17463"/>
              </a:xfrm>
              <a:custGeom>
                <a:avLst/>
                <a:gdLst>
                  <a:gd name="T0" fmla="*/ 2 w 2"/>
                  <a:gd name="T1" fmla="*/ 9 h 9"/>
                  <a:gd name="T2" fmla="*/ 0 w 2"/>
                  <a:gd name="T3" fmla="*/ 0 h 9"/>
                  <a:gd name="T4" fmla="*/ 2 w 2"/>
                  <a:gd name="T5" fmla="*/ 9 h 9"/>
                </a:gdLst>
                <a:ahLst/>
                <a:cxnLst>
                  <a:cxn ang="0">
                    <a:pos x="T0" y="T1"/>
                  </a:cxn>
                  <a:cxn ang="0">
                    <a:pos x="T2" y="T3"/>
                  </a:cxn>
                  <a:cxn ang="0">
                    <a:pos x="T4" y="T5"/>
                  </a:cxn>
                </a:cxnLst>
                <a:rect l="0" t="0" r="r" b="b"/>
                <a:pathLst>
                  <a:path w="2" h="9">
                    <a:moveTo>
                      <a:pt x="2" y="9"/>
                    </a:moveTo>
                    <a:cubicBezTo>
                      <a:pt x="1" y="6"/>
                      <a:pt x="1" y="3"/>
                      <a:pt x="0" y="0"/>
                    </a:cubicBezTo>
                    <a:cubicBezTo>
                      <a:pt x="1" y="3"/>
                      <a:pt x="1" y="6"/>
                      <a:pt x="2" y="9"/>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2" name="任意多边形: 形状 71">
                <a:extLst>
                  <a:ext uri="{FF2B5EF4-FFF2-40B4-BE49-F238E27FC236}">
                    <a16:creationId xmlns:a16="http://schemas.microsoft.com/office/drawing/2014/main" id="{3549DEF4-5588-06ED-EB29-F9BDADD48BCC}"/>
                  </a:ext>
                </a:extLst>
              </p:cNvPr>
              <p:cNvSpPr/>
              <p:nvPr/>
            </p:nvSpPr>
            <p:spPr bwMode="auto">
              <a:xfrm>
                <a:off x="7118346" y="3676649"/>
                <a:ext cx="0" cy="17463"/>
              </a:xfrm>
              <a:custGeom>
                <a:avLst/>
                <a:gdLst>
                  <a:gd name="T0" fmla="*/ 9 h 9"/>
                  <a:gd name="T1" fmla="*/ 0 h 9"/>
                  <a:gd name="T2" fmla="*/ 9 h 9"/>
                </a:gdLst>
                <a:ahLst/>
                <a:cxnLst>
                  <a:cxn ang="0">
                    <a:pos x="0" y="T0"/>
                  </a:cxn>
                  <a:cxn ang="0">
                    <a:pos x="0" y="T1"/>
                  </a:cxn>
                  <a:cxn ang="0">
                    <a:pos x="0" y="T2"/>
                  </a:cxn>
                </a:cxnLst>
                <a:rect l="0" t="0" r="r" b="b"/>
                <a:pathLst>
                  <a:path h="9">
                    <a:moveTo>
                      <a:pt x="0" y="9"/>
                    </a:moveTo>
                    <a:cubicBezTo>
                      <a:pt x="0" y="6"/>
                      <a:pt x="0" y="3"/>
                      <a:pt x="0" y="0"/>
                    </a:cubicBezTo>
                    <a:cubicBezTo>
                      <a:pt x="0" y="3"/>
                      <a:pt x="0" y="6"/>
                      <a:pt x="0" y="9"/>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3" name="任意多边形: 形状 72">
                <a:extLst>
                  <a:ext uri="{FF2B5EF4-FFF2-40B4-BE49-F238E27FC236}">
                    <a16:creationId xmlns:a16="http://schemas.microsoft.com/office/drawing/2014/main" id="{67672AF4-9870-1CFA-41CA-B80B5DADC8FD}"/>
                  </a:ext>
                </a:extLst>
              </p:cNvPr>
              <p:cNvSpPr/>
              <p:nvPr/>
            </p:nvSpPr>
            <p:spPr bwMode="auto">
              <a:xfrm>
                <a:off x="7059610" y="3379788"/>
                <a:ext cx="3175" cy="12700"/>
              </a:xfrm>
              <a:custGeom>
                <a:avLst/>
                <a:gdLst>
                  <a:gd name="T0" fmla="*/ 2 w 2"/>
                  <a:gd name="T1" fmla="*/ 7 h 7"/>
                  <a:gd name="T2" fmla="*/ 0 w 2"/>
                  <a:gd name="T3" fmla="*/ 0 h 7"/>
                  <a:gd name="T4" fmla="*/ 2 w 2"/>
                  <a:gd name="T5" fmla="*/ 7 h 7"/>
                </a:gdLst>
                <a:ahLst/>
                <a:cxnLst>
                  <a:cxn ang="0">
                    <a:pos x="T0" y="T1"/>
                  </a:cxn>
                  <a:cxn ang="0">
                    <a:pos x="T2" y="T3"/>
                  </a:cxn>
                  <a:cxn ang="0">
                    <a:pos x="T4" y="T5"/>
                  </a:cxn>
                </a:cxnLst>
                <a:rect l="0" t="0" r="r" b="b"/>
                <a:pathLst>
                  <a:path w="2" h="7">
                    <a:moveTo>
                      <a:pt x="2" y="7"/>
                    </a:moveTo>
                    <a:cubicBezTo>
                      <a:pt x="1" y="5"/>
                      <a:pt x="1" y="2"/>
                      <a:pt x="0" y="0"/>
                    </a:cubicBezTo>
                    <a:cubicBezTo>
                      <a:pt x="1" y="2"/>
                      <a:pt x="1" y="5"/>
                      <a:pt x="2"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4" name="任意多边形: 形状 73">
                <a:extLst>
                  <a:ext uri="{FF2B5EF4-FFF2-40B4-BE49-F238E27FC236}">
                    <a16:creationId xmlns:a16="http://schemas.microsoft.com/office/drawing/2014/main" id="{9BC8B68A-5D32-B588-4CC0-B641E2793E6F}"/>
                  </a:ext>
                </a:extLst>
              </p:cNvPr>
              <p:cNvSpPr/>
              <p:nvPr/>
            </p:nvSpPr>
            <p:spPr bwMode="auto">
              <a:xfrm>
                <a:off x="7040560" y="3335339"/>
                <a:ext cx="6349" cy="11113"/>
              </a:xfrm>
              <a:custGeom>
                <a:avLst/>
                <a:gdLst>
                  <a:gd name="T0" fmla="*/ 3 w 3"/>
                  <a:gd name="T1" fmla="*/ 6 h 6"/>
                  <a:gd name="T2" fmla="*/ 0 w 3"/>
                  <a:gd name="T3" fmla="*/ 0 h 6"/>
                  <a:gd name="T4" fmla="*/ 3 w 3"/>
                  <a:gd name="T5" fmla="*/ 6 h 6"/>
                </a:gdLst>
                <a:ahLst/>
                <a:cxnLst>
                  <a:cxn ang="0">
                    <a:pos x="T0" y="T1"/>
                  </a:cxn>
                  <a:cxn ang="0">
                    <a:pos x="T2" y="T3"/>
                  </a:cxn>
                  <a:cxn ang="0">
                    <a:pos x="T4" y="T5"/>
                  </a:cxn>
                </a:cxnLst>
                <a:rect l="0" t="0" r="r" b="b"/>
                <a:pathLst>
                  <a:path w="3" h="6">
                    <a:moveTo>
                      <a:pt x="3" y="6"/>
                    </a:moveTo>
                    <a:cubicBezTo>
                      <a:pt x="2" y="4"/>
                      <a:pt x="1" y="2"/>
                      <a:pt x="0" y="0"/>
                    </a:cubicBezTo>
                    <a:cubicBezTo>
                      <a:pt x="1" y="2"/>
                      <a:pt x="2" y="4"/>
                      <a:pt x="3"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5" name="任意多边形: 形状 74">
                <a:extLst>
                  <a:ext uri="{FF2B5EF4-FFF2-40B4-BE49-F238E27FC236}">
                    <a16:creationId xmlns:a16="http://schemas.microsoft.com/office/drawing/2014/main" id="{69ED28E9-74EF-0C8F-4691-36AD74D876B9}"/>
                  </a:ext>
                </a:extLst>
              </p:cNvPr>
              <p:cNvSpPr/>
              <p:nvPr/>
            </p:nvSpPr>
            <p:spPr bwMode="auto">
              <a:xfrm>
                <a:off x="7050085" y="3357563"/>
                <a:ext cx="4762" cy="12700"/>
              </a:xfrm>
              <a:custGeom>
                <a:avLst/>
                <a:gdLst>
                  <a:gd name="T0" fmla="*/ 3 w 3"/>
                  <a:gd name="T1" fmla="*/ 7 h 7"/>
                  <a:gd name="T2" fmla="*/ 0 w 3"/>
                  <a:gd name="T3" fmla="*/ 0 h 7"/>
                  <a:gd name="T4" fmla="*/ 3 w 3"/>
                  <a:gd name="T5" fmla="*/ 7 h 7"/>
                </a:gdLst>
                <a:ahLst/>
                <a:cxnLst>
                  <a:cxn ang="0">
                    <a:pos x="T0" y="T1"/>
                  </a:cxn>
                  <a:cxn ang="0">
                    <a:pos x="T2" y="T3"/>
                  </a:cxn>
                  <a:cxn ang="0">
                    <a:pos x="T4" y="T5"/>
                  </a:cxn>
                </a:cxnLst>
                <a:rect l="0" t="0" r="r" b="b"/>
                <a:pathLst>
                  <a:path w="3" h="7">
                    <a:moveTo>
                      <a:pt x="3" y="7"/>
                    </a:moveTo>
                    <a:cubicBezTo>
                      <a:pt x="2" y="4"/>
                      <a:pt x="1" y="2"/>
                      <a:pt x="0" y="0"/>
                    </a:cubicBezTo>
                    <a:cubicBezTo>
                      <a:pt x="1" y="2"/>
                      <a:pt x="2" y="4"/>
                      <a:pt x="3"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6" name="任意多边形: 形状 75">
                <a:extLst>
                  <a:ext uri="{FF2B5EF4-FFF2-40B4-BE49-F238E27FC236}">
                    <a16:creationId xmlns:a16="http://schemas.microsoft.com/office/drawing/2014/main" id="{66235595-3898-8EFD-9D72-D90471683B10}"/>
                  </a:ext>
                </a:extLst>
              </p:cNvPr>
              <p:cNvSpPr/>
              <p:nvPr/>
            </p:nvSpPr>
            <p:spPr bwMode="auto">
              <a:xfrm>
                <a:off x="7065961" y="3402013"/>
                <a:ext cx="4762" cy="14289"/>
              </a:xfrm>
              <a:custGeom>
                <a:avLst/>
                <a:gdLst>
                  <a:gd name="T0" fmla="*/ 2 w 2"/>
                  <a:gd name="T1" fmla="*/ 7 h 7"/>
                  <a:gd name="T2" fmla="*/ 0 w 2"/>
                  <a:gd name="T3" fmla="*/ 0 h 7"/>
                  <a:gd name="T4" fmla="*/ 2 w 2"/>
                  <a:gd name="T5" fmla="*/ 7 h 7"/>
                </a:gdLst>
                <a:ahLst/>
                <a:cxnLst>
                  <a:cxn ang="0">
                    <a:pos x="T0" y="T1"/>
                  </a:cxn>
                  <a:cxn ang="0">
                    <a:pos x="T2" y="T3"/>
                  </a:cxn>
                  <a:cxn ang="0">
                    <a:pos x="T4" y="T5"/>
                  </a:cxn>
                </a:cxnLst>
                <a:rect l="0" t="0" r="r" b="b"/>
                <a:pathLst>
                  <a:path w="2" h="7">
                    <a:moveTo>
                      <a:pt x="2" y="7"/>
                    </a:moveTo>
                    <a:cubicBezTo>
                      <a:pt x="2" y="5"/>
                      <a:pt x="1" y="3"/>
                      <a:pt x="0" y="0"/>
                    </a:cubicBezTo>
                    <a:cubicBezTo>
                      <a:pt x="1" y="3"/>
                      <a:pt x="2" y="5"/>
                      <a:pt x="2"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7" name="任意多边形: 形状 76">
                <a:extLst>
                  <a:ext uri="{FF2B5EF4-FFF2-40B4-BE49-F238E27FC236}">
                    <a16:creationId xmlns:a16="http://schemas.microsoft.com/office/drawing/2014/main" id="{78BAF217-F2DB-AE36-8DEC-E69D26F9E9BC}"/>
                  </a:ext>
                </a:extLst>
              </p:cNvPr>
              <p:cNvSpPr/>
              <p:nvPr/>
            </p:nvSpPr>
            <p:spPr bwMode="auto">
              <a:xfrm>
                <a:off x="7073897" y="3427414"/>
                <a:ext cx="3175" cy="12700"/>
              </a:xfrm>
              <a:custGeom>
                <a:avLst/>
                <a:gdLst>
                  <a:gd name="T0" fmla="*/ 2 w 2"/>
                  <a:gd name="T1" fmla="*/ 7 h 7"/>
                  <a:gd name="T2" fmla="*/ 0 w 2"/>
                  <a:gd name="T3" fmla="*/ 0 h 7"/>
                  <a:gd name="T4" fmla="*/ 2 w 2"/>
                  <a:gd name="T5" fmla="*/ 7 h 7"/>
                </a:gdLst>
                <a:ahLst/>
                <a:cxnLst>
                  <a:cxn ang="0">
                    <a:pos x="T0" y="T1"/>
                  </a:cxn>
                  <a:cxn ang="0">
                    <a:pos x="T2" y="T3"/>
                  </a:cxn>
                  <a:cxn ang="0">
                    <a:pos x="T4" y="T5"/>
                  </a:cxn>
                </a:cxnLst>
                <a:rect l="0" t="0" r="r" b="b"/>
                <a:pathLst>
                  <a:path w="2" h="7">
                    <a:moveTo>
                      <a:pt x="2" y="7"/>
                    </a:moveTo>
                    <a:cubicBezTo>
                      <a:pt x="1" y="5"/>
                      <a:pt x="1" y="2"/>
                      <a:pt x="0" y="0"/>
                    </a:cubicBezTo>
                    <a:cubicBezTo>
                      <a:pt x="1" y="2"/>
                      <a:pt x="1" y="5"/>
                      <a:pt x="2"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8" name="任意多边形: 形状 77">
                <a:extLst>
                  <a:ext uri="{FF2B5EF4-FFF2-40B4-BE49-F238E27FC236}">
                    <a16:creationId xmlns:a16="http://schemas.microsoft.com/office/drawing/2014/main" id="{F99FF042-0D84-44F7-BE1D-6FF80D43A4CE}"/>
                  </a:ext>
                </a:extLst>
              </p:cNvPr>
              <p:cNvSpPr/>
              <p:nvPr/>
            </p:nvSpPr>
            <p:spPr bwMode="auto">
              <a:xfrm>
                <a:off x="7086597" y="3473450"/>
                <a:ext cx="6349" cy="22225"/>
              </a:xfrm>
              <a:custGeom>
                <a:avLst/>
                <a:gdLst>
                  <a:gd name="T0" fmla="*/ 3 w 3"/>
                  <a:gd name="T1" fmla="*/ 12 h 12"/>
                  <a:gd name="T2" fmla="*/ 0 w 3"/>
                  <a:gd name="T3" fmla="*/ 0 h 12"/>
                  <a:gd name="T4" fmla="*/ 3 w 3"/>
                  <a:gd name="T5" fmla="*/ 12 h 12"/>
                </a:gdLst>
                <a:ahLst/>
                <a:cxnLst>
                  <a:cxn ang="0">
                    <a:pos x="T0" y="T1"/>
                  </a:cxn>
                  <a:cxn ang="0">
                    <a:pos x="T2" y="T3"/>
                  </a:cxn>
                  <a:cxn ang="0">
                    <a:pos x="T4" y="T5"/>
                  </a:cxn>
                </a:cxnLst>
                <a:rect l="0" t="0" r="r" b="b"/>
                <a:pathLst>
                  <a:path w="3" h="12">
                    <a:moveTo>
                      <a:pt x="3" y="12"/>
                    </a:moveTo>
                    <a:cubicBezTo>
                      <a:pt x="2" y="8"/>
                      <a:pt x="1" y="4"/>
                      <a:pt x="0" y="0"/>
                    </a:cubicBezTo>
                    <a:cubicBezTo>
                      <a:pt x="1" y="4"/>
                      <a:pt x="2" y="8"/>
                      <a:pt x="3" y="1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79" name="任意多边形: 形状 78">
                <a:extLst>
                  <a:ext uri="{FF2B5EF4-FFF2-40B4-BE49-F238E27FC236}">
                    <a16:creationId xmlns:a16="http://schemas.microsoft.com/office/drawing/2014/main" id="{EECE7C85-4B15-9CFB-37D3-A87FE013F45B}"/>
                  </a:ext>
                </a:extLst>
              </p:cNvPr>
              <p:cNvSpPr/>
              <p:nvPr/>
            </p:nvSpPr>
            <p:spPr bwMode="auto">
              <a:xfrm>
                <a:off x="7081835" y="3449638"/>
                <a:ext cx="3175" cy="15876"/>
              </a:xfrm>
              <a:custGeom>
                <a:avLst/>
                <a:gdLst>
                  <a:gd name="T0" fmla="*/ 2 w 2"/>
                  <a:gd name="T1" fmla="*/ 9 h 9"/>
                  <a:gd name="T2" fmla="*/ 0 w 2"/>
                  <a:gd name="T3" fmla="*/ 0 h 9"/>
                  <a:gd name="T4" fmla="*/ 2 w 2"/>
                  <a:gd name="T5" fmla="*/ 9 h 9"/>
                </a:gdLst>
                <a:ahLst/>
                <a:cxnLst>
                  <a:cxn ang="0">
                    <a:pos x="T0" y="T1"/>
                  </a:cxn>
                  <a:cxn ang="0">
                    <a:pos x="T2" y="T3"/>
                  </a:cxn>
                  <a:cxn ang="0">
                    <a:pos x="T4" y="T5"/>
                  </a:cxn>
                </a:cxnLst>
                <a:rect l="0" t="0" r="r" b="b"/>
                <a:pathLst>
                  <a:path w="2" h="9">
                    <a:moveTo>
                      <a:pt x="2" y="9"/>
                    </a:moveTo>
                    <a:cubicBezTo>
                      <a:pt x="1" y="6"/>
                      <a:pt x="0" y="3"/>
                      <a:pt x="0" y="0"/>
                    </a:cubicBezTo>
                    <a:cubicBezTo>
                      <a:pt x="0" y="3"/>
                      <a:pt x="1" y="6"/>
                      <a:pt x="2" y="9"/>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0" name="任意多边形: 形状 79">
                <a:extLst>
                  <a:ext uri="{FF2B5EF4-FFF2-40B4-BE49-F238E27FC236}">
                    <a16:creationId xmlns:a16="http://schemas.microsoft.com/office/drawing/2014/main" id="{DFFDAD81-3DF7-A61B-CC62-F024FA4AE602}"/>
                  </a:ext>
                </a:extLst>
              </p:cNvPr>
              <p:cNvSpPr/>
              <p:nvPr/>
            </p:nvSpPr>
            <p:spPr bwMode="auto">
              <a:xfrm>
                <a:off x="7116760" y="3651251"/>
                <a:ext cx="0" cy="15876"/>
              </a:xfrm>
              <a:custGeom>
                <a:avLst/>
                <a:gdLst>
                  <a:gd name="T0" fmla="*/ 9 h 9"/>
                  <a:gd name="T1" fmla="*/ 0 h 9"/>
                  <a:gd name="T2" fmla="*/ 9 h 9"/>
                </a:gdLst>
                <a:ahLst/>
                <a:cxnLst>
                  <a:cxn ang="0">
                    <a:pos x="0" y="T0"/>
                  </a:cxn>
                  <a:cxn ang="0">
                    <a:pos x="0" y="T1"/>
                  </a:cxn>
                  <a:cxn ang="0">
                    <a:pos x="0" y="T2"/>
                  </a:cxn>
                </a:cxnLst>
                <a:rect l="0" t="0" r="r" b="b"/>
                <a:pathLst>
                  <a:path h="9">
                    <a:moveTo>
                      <a:pt x="0" y="9"/>
                    </a:moveTo>
                    <a:cubicBezTo>
                      <a:pt x="0" y="6"/>
                      <a:pt x="0" y="3"/>
                      <a:pt x="0" y="0"/>
                    </a:cubicBezTo>
                    <a:cubicBezTo>
                      <a:pt x="0" y="3"/>
                      <a:pt x="0" y="6"/>
                      <a:pt x="0" y="9"/>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1" name="任意多边形: 形状 80">
                <a:extLst>
                  <a:ext uri="{FF2B5EF4-FFF2-40B4-BE49-F238E27FC236}">
                    <a16:creationId xmlns:a16="http://schemas.microsoft.com/office/drawing/2014/main" id="{9C02892C-2B7C-B86A-A33A-39689D8040F3}"/>
                  </a:ext>
                </a:extLst>
              </p:cNvPr>
              <p:cNvSpPr/>
              <p:nvPr/>
            </p:nvSpPr>
            <p:spPr bwMode="auto">
              <a:xfrm>
                <a:off x="6473822" y="2774950"/>
                <a:ext cx="4762" cy="1589"/>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0" y="1"/>
                      <a:pt x="0" y="0"/>
                    </a:cubicBezTo>
                    <a:cubicBezTo>
                      <a:pt x="0" y="1"/>
                      <a:pt x="1" y="1"/>
                      <a:pt x="2" y="1"/>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2" name="任意多边形: 形状 81">
                <a:extLst>
                  <a:ext uri="{FF2B5EF4-FFF2-40B4-BE49-F238E27FC236}">
                    <a16:creationId xmlns:a16="http://schemas.microsoft.com/office/drawing/2014/main" id="{F07E0D11-0E9C-80DA-3342-52F70226794E}"/>
                  </a:ext>
                </a:extLst>
              </p:cNvPr>
              <p:cNvSpPr/>
              <p:nvPr/>
            </p:nvSpPr>
            <p:spPr bwMode="auto">
              <a:xfrm>
                <a:off x="6407148" y="2751138"/>
                <a:ext cx="7938" cy="3175"/>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2" y="1"/>
                      <a:pt x="1" y="1"/>
                      <a:pt x="0" y="0"/>
                    </a:cubicBezTo>
                    <a:cubicBezTo>
                      <a:pt x="1" y="1"/>
                      <a:pt x="2" y="1"/>
                      <a:pt x="4"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3" name="任意多边形: 形状 82">
                <a:extLst>
                  <a:ext uri="{FF2B5EF4-FFF2-40B4-BE49-F238E27FC236}">
                    <a16:creationId xmlns:a16="http://schemas.microsoft.com/office/drawing/2014/main" id="{AA997559-9E13-858D-5AE0-62AF5EC123A6}"/>
                  </a:ext>
                </a:extLst>
              </p:cNvPr>
              <p:cNvSpPr/>
              <p:nvPr/>
            </p:nvSpPr>
            <p:spPr bwMode="auto">
              <a:xfrm>
                <a:off x="6429373" y="2759074"/>
                <a:ext cx="7938" cy="3175"/>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2" y="1"/>
                      <a:pt x="1" y="1"/>
                      <a:pt x="0" y="0"/>
                    </a:cubicBezTo>
                    <a:cubicBezTo>
                      <a:pt x="1" y="1"/>
                      <a:pt x="2" y="1"/>
                      <a:pt x="4"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4" name="任意多边形: 形状 83">
                <a:extLst>
                  <a:ext uri="{FF2B5EF4-FFF2-40B4-BE49-F238E27FC236}">
                    <a16:creationId xmlns:a16="http://schemas.microsoft.com/office/drawing/2014/main" id="{7F96B3E4-F26D-82BF-6B42-EFE96BCFD45E}"/>
                  </a:ext>
                </a:extLst>
              </p:cNvPr>
              <p:cNvSpPr/>
              <p:nvPr/>
            </p:nvSpPr>
            <p:spPr bwMode="auto">
              <a:xfrm>
                <a:off x="6451597" y="2768601"/>
                <a:ext cx="6349" cy="1589"/>
              </a:xfrm>
              <a:custGeom>
                <a:avLst/>
                <a:gdLst>
                  <a:gd name="T0" fmla="*/ 3 w 3"/>
                  <a:gd name="T1" fmla="*/ 1 h 1"/>
                  <a:gd name="T2" fmla="*/ 0 w 3"/>
                  <a:gd name="T3" fmla="*/ 0 h 1"/>
                  <a:gd name="T4" fmla="*/ 3 w 3"/>
                  <a:gd name="T5" fmla="*/ 1 h 1"/>
                </a:gdLst>
                <a:ahLst/>
                <a:cxnLst>
                  <a:cxn ang="0">
                    <a:pos x="T0" y="T1"/>
                  </a:cxn>
                  <a:cxn ang="0">
                    <a:pos x="T2" y="T3"/>
                  </a:cxn>
                  <a:cxn ang="0">
                    <a:pos x="T4" y="T5"/>
                  </a:cxn>
                </a:cxnLst>
                <a:rect l="0" t="0" r="r" b="b"/>
                <a:pathLst>
                  <a:path w="3" h="1">
                    <a:moveTo>
                      <a:pt x="3" y="1"/>
                    </a:moveTo>
                    <a:cubicBezTo>
                      <a:pt x="2" y="1"/>
                      <a:pt x="1" y="0"/>
                      <a:pt x="0" y="0"/>
                    </a:cubicBezTo>
                    <a:cubicBezTo>
                      <a:pt x="1" y="0"/>
                      <a:pt x="2" y="1"/>
                      <a:pt x="3" y="1"/>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5" name="任意多边形: 形状 84">
                <a:extLst>
                  <a:ext uri="{FF2B5EF4-FFF2-40B4-BE49-F238E27FC236}">
                    <a16:creationId xmlns:a16="http://schemas.microsoft.com/office/drawing/2014/main" id="{3BB00C05-0643-531F-BFEB-3B1D3F365CF1}"/>
                  </a:ext>
                </a:extLst>
              </p:cNvPr>
              <p:cNvSpPr/>
              <p:nvPr/>
            </p:nvSpPr>
            <p:spPr bwMode="auto">
              <a:xfrm>
                <a:off x="6550022" y="2809875"/>
                <a:ext cx="7938" cy="4762"/>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3" y="1"/>
                      <a:pt x="2" y="1"/>
                      <a:pt x="0" y="0"/>
                    </a:cubicBezTo>
                    <a:cubicBezTo>
                      <a:pt x="2" y="1"/>
                      <a:pt x="3" y="1"/>
                      <a:pt x="4"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6" name="任意多边形: 形状 85">
                <a:extLst>
                  <a:ext uri="{FF2B5EF4-FFF2-40B4-BE49-F238E27FC236}">
                    <a16:creationId xmlns:a16="http://schemas.microsoft.com/office/drawing/2014/main" id="{064ACE71-C1E1-63E2-4236-5173F2EBDCCA}"/>
                  </a:ext>
                </a:extLst>
              </p:cNvPr>
              <p:cNvSpPr/>
              <p:nvPr/>
            </p:nvSpPr>
            <p:spPr bwMode="auto">
              <a:xfrm>
                <a:off x="6534148" y="2803526"/>
                <a:ext cx="1589" cy="0"/>
              </a:xfrm>
              <a:custGeom>
                <a:avLst/>
                <a:gdLst>
                  <a:gd name="T0" fmla="*/ 1 w 1"/>
                  <a:gd name="T1" fmla="*/ 0 w 1"/>
                  <a:gd name="T2" fmla="*/ 1 w 1"/>
                </a:gdLst>
                <a:ahLst/>
                <a:cxnLst>
                  <a:cxn ang="0">
                    <a:pos x="T0" y="0"/>
                  </a:cxn>
                  <a:cxn ang="0">
                    <a:pos x="T1" y="0"/>
                  </a:cxn>
                  <a:cxn ang="0">
                    <a:pos x="T2" y="0"/>
                  </a:cxn>
                </a:cxnLst>
                <a:rect l="0" t="0" r="r" b="b"/>
                <a:pathLst>
                  <a:path w="1">
                    <a:moveTo>
                      <a:pt x="1" y="0"/>
                    </a:moveTo>
                    <a:cubicBezTo>
                      <a:pt x="1" y="0"/>
                      <a:pt x="1" y="0"/>
                      <a:pt x="0" y="0"/>
                    </a:cubicBezTo>
                    <a:cubicBezTo>
                      <a:pt x="1" y="0"/>
                      <a:pt x="1" y="0"/>
                      <a:pt x="1"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7" name="任意多边形: 形状 86">
                <a:extLst>
                  <a:ext uri="{FF2B5EF4-FFF2-40B4-BE49-F238E27FC236}">
                    <a16:creationId xmlns:a16="http://schemas.microsoft.com/office/drawing/2014/main" id="{032CE7A9-C076-D850-9F07-A76A17DD480F}"/>
                  </a:ext>
                </a:extLst>
              </p:cNvPr>
              <p:cNvSpPr/>
              <p:nvPr/>
            </p:nvSpPr>
            <p:spPr bwMode="auto">
              <a:xfrm>
                <a:off x="6253161" y="4727575"/>
                <a:ext cx="65088" cy="11113"/>
              </a:xfrm>
              <a:custGeom>
                <a:avLst/>
                <a:gdLst>
                  <a:gd name="T0" fmla="*/ 0 w 35"/>
                  <a:gd name="T1" fmla="*/ 6 h 6"/>
                  <a:gd name="T2" fmla="*/ 0 w 35"/>
                  <a:gd name="T3" fmla="*/ 6 h 6"/>
                  <a:gd name="T4" fmla="*/ 35 w 35"/>
                  <a:gd name="T5" fmla="*/ 0 h 6"/>
                  <a:gd name="T6" fmla="*/ 0 w 35"/>
                  <a:gd name="T7" fmla="*/ 6 h 6"/>
                </a:gdLst>
                <a:ahLst/>
                <a:cxnLst>
                  <a:cxn ang="0">
                    <a:pos x="T0" y="T1"/>
                  </a:cxn>
                  <a:cxn ang="0">
                    <a:pos x="T2" y="T3"/>
                  </a:cxn>
                  <a:cxn ang="0">
                    <a:pos x="T4" y="T5"/>
                  </a:cxn>
                  <a:cxn ang="0">
                    <a:pos x="T6" y="T7"/>
                  </a:cxn>
                </a:cxnLst>
                <a:rect l="0" t="0" r="r" b="b"/>
                <a:pathLst>
                  <a:path w="35" h="6">
                    <a:moveTo>
                      <a:pt x="0" y="6"/>
                    </a:moveTo>
                    <a:cubicBezTo>
                      <a:pt x="0" y="6"/>
                      <a:pt x="0" y="6"/>
                      <a:pt x="0" y="6"/>
                    </a:cubicBezTo>
                    <a:cubicBezTo>
                      <a:pt x="12" y="4"/>
                      <a:pt x="23" y="2"/>
                      <a:pt x="35" y="0"/>
                    </a:cubicBezTo>
                    <a:cubicBezTo>
                      <a:pt x="23" y="2"/>
                      <a:pt x="12" y="4"/>
                      <a:pt x="0"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8" name="任意多边形: 形状 87">
                <a:extLst>
                  <a:ext uri="{FF2B5EF4-FFF2-40B4-BE49-F238E27FC236}">
                    <a16:creationId xmlns:a16="http://schemas.microsoft.com/office/drawing/2014/main" id="{FFC021B7-8D42-4FE0-1B3B-100AC05C3ABF}"/>
                  </a:ext>
                </a:extLst>
              </p:cNvPr>
              <p:cNvSpPr/>
              <p:nvPr/>
            </p:nvSpPr>
            <p:spPr bwMode="auto">
              <a:xfrm>
                <a:off x="6383336" y="2746376"/>
                <a:ext cx="9525" cy="1589"/>
              </a:xfrm>
              <a:custGeom>
                <a:avLst/>
                <a:gdLst>
                  <a:gd name="T0" fmla="*/ 5 w 5"/>
                  <a:gd name="T1" fmla="*/ 1 h 1"/>
                  <a:gd name="T2" fmla="*/ 0 w 5"/>
                  <a:gd name="T3" fmla="*/ 0 h 1"/>
                  <a:gd name="T4" fmla="*/ 5 w 5"/>
                  <a:gd name="T5" fmla="*/ 1 h 1"/>
                </a:gdLst>
                <a:ahLst/>
                <a:cxnLst>
                  <a:cxn ang="0">
                    <a:pos x="T0" y="T1"/>
                  </a:cxn>
                  <a:cxn ang="0">
                    <a:pos x="T2" y="T3"/>
                  </a:cxn>
                  <a:cxn ang="0">
                    <a:pos x="T4" y="T5"/>
                  </a:cxn>
                </a:cxnLst>
                <a:rect l="0" t="0" r="r" b="b"/>
                <a:pathLst>
                  <a:path w="5" h="1">
                    <a:moveTo>
                      <a:pt x="5" y="1"/>
                    </a:moveTo>
                    <a:cubicBezTo>
                      <a:pt x="3" y="1"/>
                      <a:pt x="2" y="0"/>
                      <a:pt x="0" y="0"/>
                    </a:cubicBezTo>
                    <a:cubicBezTo>
                      <a:pt x="2" y="0"/>
                      <a:pt x="3" y="1"/>
                      <a:pt x="5" y="1"/>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89" name="任意多边形: 形状 88">
                <a:extLst>
                  <a:ext uri="{FF2B5EF4-FFF2-40B4-BE49-F238E27FC236}">
                    <a16:creationId xmlns:a16="http://schemas.microsoft.com/office/drawing/2014/main" id="{DA873C74-0611-69BD-228E-2AC8FB1BC244}"/>
                  </a:ext>
                </a:extLst>
              </p:cNvPr>
              <p:cNvSpPr/>
              <p:nvPr/>
            </p:nvSpPr>
            <p:spPr bwMode="auto">
              <a:xfrm>
                <a:off x="6570661" y="2820988"/>
                <a:ext cx="7938" cy="4762"/>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3" y="1"/>
                      <a:pt x="1" y="0"/>
                      <a:pt x="0" y="0"/>
                    </a:cubicBezTo>
                    <a:cubicBezTo>
                      <a:pt x="1" y="0"/>
                      <a:pt x="3" y="1"/>
                      <a:pt x="4"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0" name="任意多边形: 形状 89">
                <a:extLst>
                  <a:ext uri="{FF2B5EF4-FFF2-40B4-BE49-F238E27FC236}">
                    <a16:creationId xmlns:a16="http://schemas.microsoft.com/office/drawing/2014/main" id="{9A20FE0E-26A8-8E03-4199-E1121EA31C86}"/>
                  </a:ext>
                </a:extLst>
              </p:cNvPr>
              <p:cNvSpPr/>
              <p:nvPr/>
            </p:nvSpPr>
            <p:spPr bwMode="auto">
              <a:xfrm>
                <a:off x="5013324" y="1454150"/>
                <a:ext cx="3341685" cy="2273300"/>
              </a:xfrm>
              <a:custGeom>
                <a:avLst/>
                <a:gdLst>
                  <a:gd name="T0" fmla="*/ 583 w 1800"/>
                  <a:gd name="T1" fmla="*/ 673 h 1225"/>
                  <a:gd name="T2" fmla="*/ 668 w 1800"/>
                  <a:gd name="T3" fmla="*/ 680 h 1225"/>
                  <a:gd name="T4" fmla="*/ 900 w 1800"/>
                  <a:gd name="T5" fmla="*/ 650 h 1225"/>
                  <a:gd name="T6" fmla="*/ 1740 w 1800"/>
                  <a:gd name="T7" fmla="*/ 1225 h 1225"/>
                  <a:gd name="T8" fmla="*/ 1800 w 1800"/>
                  <a:gd name="T9" fmla="*/ 900 h 1225"/>
                  <a:gd name="T10" fmla="*/ 900 w 1800"/>
                  <a:gd name="T11" fmla="*/ 0 h 1225"/>
                  <a:gd name="T12" fmla="*/ 0 w 1800"/>
                  <a:gd name="T13" fmla="*/ 900 h 1225"/>
                  <a:gd name="T14" fmla="*/ 36 w 1800"/>
                  <a:gd name="T15" fmla="*/ 1152 h 1225"/>
                  <a:gd name="T16" fmla="*/ 583 w 1800"/>
                  <a:gd name="T17" fmla="*/ 673 h 1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00" h="1225">
                    <a:moveTo>
                      <a:pt x="583" y="673"/>
                    </a:moveTo>
                    <a:cubicBezTo>
                      <a:pt x="612" y="673"/>
                      <a:pt x="640" y="676"/>
                      <a:pt x="668" y="680"/>
                    </a:cubicBezTo>
                    <a:cubicBezTo>
                      <a:pt x="742" y="660"/>
                      <a:pt x="820" y="650"/>
                      <a:pt x="900" y="650"/>
                    </a:cubicBezTo>
                    <a:cubicBezTo>
                      <a:pt x="1283" y="650"/>
                      <a:pt x="1610" y="888"/>
                      <a:pt x="1740" y="1225"/>
                    </a:cubicBezTo>
                    <a:cubicBezTo>
                      <a:pt x="1779" y="1124"/>
                      <a:pt x="1800" y="1015"/>
                      <a:pt x="1800" y="900"/>
                    </a:cubicBezTo>
                    <a:cubicBezTo>
                      <a:pt x="1800" y="403"/>
                      <a:pt x="1397" y="0"/>
                      <a:pt x="900" y="0"/>
                    </a:cubicBezTo>
                    <a:cubicBezTo>
                      <a:pt x="403" y="0"/>
                      <a:pt x="0" y="403"/>
                      <a:pt x="0" y="900"/>
                    </a:cubicBezTo>
                    <a:cubicBezTo>
                      <a:pt x="0" y="988"/>
                      <a:pt x="12" y="1072"/>
                      <a:pt x="36" y="1152"/>
                    </a:cubicBezTo>
                    <a:cubicBezTo>
                      <a:pt x="71" y="882"/>
                      <a:pt x="302" y="673"/>
                      <a:pt x="583" y="673"/>
                    </a:cubicBezTo>
                    <a:close/>
                  </a:path>
                </a:pathLst>
              </a:custGeom>
              <a:gradFill>
                <a:gsLst>
                  <a:gs pos="0">
                    <a:schemeClr val="accent2">
                      <a:lumMod val="60000"/>
                      <a:lumOff val="40000"/>
                    </a:schemeClr>
                  </a:gs>
                  <a:gs pos="88000">
                    <a:schemeClr val="accent2"/>
                  </a:gs>
                </a:gsLst>
                <a:lin ang="0" scaled="0"/>
              </a:gradFill>
              <a:ln w="9525">
                <a:noFill/>
                <a:round/>
                <a:headEnd/>
                <a:tailEnd/>
              </a:ln>
            </p:spPr>
            <p:txBody>
              <a:bodyPr vert="horz" wrap="square" lIns="648000" tIns="0" rIns="684000" bIns="612000" numCol="1" anchor="ctr" anchorCtr="1" compatLnSpc="1">
                <a:prstTxWarp prst="textNoShape">
                  <a:avLst/>
                </a:prstTxWarp>
              </a:bodyPr>
              <a:lstStyle/>
              <a:p>
                <a:r>
                  <a:rPr lang="en-US" altLang="zh-CN" sz="2400" b="1">
                    <a:solidFill>
                      <a:schemeClr val="bg1"/>
                    </a:solidFill>
                    <a:cs typeface="+mn-ea"/>
                    <a:sym typeface="+mn-lt"/>
                  </a:rPr>
                  <a:t>02</a:t>
                </a:r>
                <a:endParaRPr lang="zh-CN" altLang="en-US" sz="2400" b="1">
                  <a:solidFill>
                    <a:schemeClr val="bg1"/>
                  </a:solidFill>
                  <a:cs typeface="+mn-ea"/>
                  <a:sym typeface="+mn-lt"/>
                </a:endParaRPr>
              </a:p>
            </p:txBody>
          </p:sp>
          <p:sp>
            <p:nvSpPr>
              <p:cNvPr id="91" name="任意多边形: 形状 90">
                <a:extLst>
                  <a:ext uri="{FF2B5EF4-FFF2-40B4-BE49-F238E27FC236}">
                    <a16:creationId xmlns:a16="http://schemas.microsoft.com/office/drawing/2014/main" id="{EED46BCF-8CD6-0A40-6BC5-CCBF63E643C7}"/>
                  </a:ext>
                </a:extLst>
              </p:cNvPr>
              <p:cNvSpPr/>
              <p:nvPr/>
            </p:nvSpPr>
            <p:spPr bwMode="auto">
              <a:xfrm>
                <a:off x="6318249" y="2727325"/>
                <a:ext cx="4762" cy="1589"/>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1"/>
                      <a:pt x="0" y="0"/>
                    </a:cubicBezTo>
                    <a:cubicBezTo>
                      <a:pt x="1" y="1"/>
                      <a:pt x="1" y="1"/>
                      <a:pt x="2" y="1"/>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2" name="任意多边形: 形状 91">
                <a:extLst>
                  <a:ext uri="{FF2B5EF4-FFF2-40B4-BE49-F238E27FC236}">
                    <a16:creationId xmlns:a16="http://schemas.microsoft.com/office/drawing/2014/main" id="{487D8CC7-28DB-979F-BFA4-79BE32F03CD6}"/>
                  </a:ext>
                </a:extLst>
              </p:cNvPr>
              <p:cNvSpPr/>
              <p:nvPr/>
            </p:nvSpPr>
            <p:spPr bwMode="auto">
              <a:xfrm>
                <a:off x="6361111" y="2738438"/>
                <a:ext cx="7938" cy="1589"/>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3" y="1"/>
                      <a:pt x="2" y="1"/>
                      <a:pt x="0" y="0"/>
                    </a:cubicBezTo>
                    <a:cubicBezTo>
                      <a:pt x="2" y="1"/>
                      <a:pt x="3" y="1"/>
                      <a:pt x="4" y="1"/>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3" name="任意多边形: 形状 92">
                <a:extLst>
                  <a:ext uri="{FF2B5EF4-FFF2-40B4-BE49-F238E27FC236}">
                    <a16:creationId xmlns:a16="http://schemas.microsoft.com/office/drawing/2014/main" id="{5A825BEB-4A86-C752-D074-F7A037606754}"/>
                  </a:ext>
                </a:extLst>
              </p:cNvPr>
              <p:cNvSpPr/>
              <p:nvPr/>
            </p:nvSpPr>
            <p:spPr bwMode="auto">
              <a:xfrm>
                <a:off x="6338887" y="2732089"/>
                <a:ext cx="7938" cy="3175"/>
              </a:xfrm>
              <a:custGeom>
                <a:avLst/>
                <a:gdLst>
                  <a:gd name="T0" fmla="*/ 4 w 4"/>
                  <a:gd name="T1" fmla="*/ 1 h 1"/>
                  <a:gd name="T2" fmla="*/ 0 w 4"/>
                  <a:gd name="T3" fmla="*/ 0 h 1"/>
                  <a:gd name="T4" fmla="*/ 4 w 4"/>
                  <a:gd name="T5" fmla="*/ 1 h 1"/>
                </a:gdLst>
                <a:ahLst/>
                <a:cxnLst>
                  <a:cxn ang="0">
                    <a:pos x="T0" y="T1"/>
                  </a:cxn>
                  <a:cxn ang="0">
                    <a:pos x="T2" y="T3"/>
                  </a:cxn>
                  <a:cxn ang="0">
                    <a:pos x="T4" y="T5"/>
                  </a:cxn>
                </a:cxnLst>
                <a:rect l="0" t="0" r="r" b="b"/>
                <a:pathLst>
                  <a:path w="4" h="1">
                    <a:moveTo>
                      <a:pt x="4" y="1"/>
                    </a:moveTo>
                    <a:cubicBezTo>
                      <a:pt x="3" y="1"/>
                      <a:pt x="1" y="0"/>
                      <a:pt x="0" y="0"/>
                    </a:cubicBezTo>
                    <a:cubicBezTo>
                      <a:pt x="1" y="0"/>
                      <a:pt x="3" y="1"/>
                      <a:pt x="4" y="1"/>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4" name="任意多边形: 形状 93">
                <a:extLst>
                  <a:ext uri="{FF2B5EF4-FFF2-40B4-BE49-F238E27FC236}">
                    <a16:creationId xmlns:a16="http://schemas.microsoft.com/office/drawing/2014/main" id="{305CB159-688C-9E24-5C5D-BC5F9EA3D4FC}"/>
                  </a:ext>
                </a:extLst>
              </p:cNvPr>
              <p:cNvSpPr/>
              <p:nvPr/>
            </p:nvSpPr>
            <p:spPr bwMode="auto">
              <a:xfrm>
                <a:off x="6689722" y="2894014"/>
                <a:ext cx="3175" cy="1589"/>
              </a:xfrm>
              <a:custGeom>
                <a:avLst/>
                <a:gdLst>
                  <a:gd name="T0" fmla="*/ 2 w 2"/>
                  <a:gd name="T1" fmla="*/ 1 h 1"/>
                  <a:gd name="T2" fmla="*/ 0 w 2"/>
                  <a:gd name="T3" fmla="*/ 0 h 1"/>
                  <a:gd name="T4" fmla="*/ 2 w 2"/>
                  <a:gd name="T5" fmla="*/ 1 h 1"/>
                </a:gdLst>
                <a:ahLst/>
                <a:cxnLst>
                  <a:cxn ang="0">
                    <a:pos x="T0" y="T1"/>
                  </a:cxn>
                  <a:cxn ang="0">
                    <a:pos x="T2" y="T3"/>
                  </a:cxn>
                  <a:cxn ang="0">
                    <a:pos x="T4" y="T5"/>
                  </a:cxn>
                </a:cxnLst>
                <a:rect l="0" t="0" r="r" b="b"/>
                <a:pathLst>
                  <a:path w="2" h="1">
                    <a:moveTo>
                      <a:pt x="2" y="1"/>
                    </a:moveTo>
                    <a:cubicBezTo>
                      <a:pt x="1" y="1"/>
                      <a:pt x="1" y="0"/>
                      <a:pt x="0" y="0"/>
                    </a:cubicBezTo>
                    <a:cubicBezTo>
                      <a:pt x="1" y="0"/>
                      <a:pt x="1" y="1"/>
                      <a:pt x="2" y="1"/>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5" name="任意多边形: 形状 94">
                <a:extLst>
                  <a:ext uri="{FF2B5EF4-FFF2-40B4-BE49-F238E27FC236}">
                    <a16:creationId xmlns:a16="http://schemas.microsoft.com/office/drawing/2014/main" id="{5DA602E1-1624-1CB4-D37E-782868CBD913}"/>
                  </a:ext>
                </a:extLst>
              </p:cNvPr>
              <p:cNvSpPr/>
              <p:nvPr/>
            </p:nvSpPr>
            <p:spPr bwMode="auto">
              <a:xfrm>
                <a:off x="6789736" y="2973388"/>
                <a:ext cx="7938" cy="7938"/>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cubicBezTo>
                      <a:pt x="2" y="3"/>
                      <a:pt x="1" y="2"/>
                      <a:pt x="0" y="0"/>
                    </a:cubicBezTo>
                    <a:cubicBezTo>
                      <a:pt x="1" y="2"/>
                      <a:pt x="2" y="3"/>
                      <a:pt x="4"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6" name="任意多边形: 形状 95">
                <a:extLst>
                  <a:ext uri="{FF2B5EF4-FFF2-40B4-BE49-F238E27FC236}">
                    <a16:creationId xmlns:a16="http://schemas.microsoft.com/office/drawing/2014/main" id="{E79D25D5-E9CC-8D43-9A2F-AAC1574C987B}"/>
                  </a:ext>
                </a:extLst>
              </p:cNvPr>
              <p:cNvSpPr/>
              <p:nvPr/>
            </p:nvSpPr>
            <p:spPr bwMode="auto">
              <a:xfrm>
                <a:off x="6772272" y="2959100"/>
                <a:ext cx="6349" cy="7938"/>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cubicBezTo>
                      <a:pt x="3" y="2"/>
                      <a:pt x="2" y="1"/>
                      <a:pt x="0" y="0"/>
                    </a:cubicBezTo>
                    <a:cubicBezTo>
                      <a:pt x="2" y="1"/>
                      <a:pt x="3" y="2"/>
                      <a:pt x="4"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7" name="任意多边形: 形状 96">
                <a:extLst>
                  <a:ext uri="{FF2B5EF4-FFF2-40B4-BE49-F238E27FC236}">
                    <a16:creationId xmlns:a16="http://schemas.microsoft.com/office/drawing/2014/main" id="{51DED21E-CFB6-EBEA-9131-B1098E257CD9}"/>
                  </a:ext>
                </a:extLst>
              </p:cNvPr>
              <p:cNvSpPr/>
              <p:nvPr/>
            </p:nvSpPr>
            <p:spPr bwMode="auto">
              <a:xfrm>
                <a:off x="6738936" y="2928939"/>
                <a:ext cx="4762" cy="6349"/>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2" y="2"/>
                      <a:pt x="1" y="1"/>
                      <a:pt x="0" y="0"/>
                    </a:cubicBezTo>
                    <a:cubicBezTo>
                      <a:pt x="1" y="1"/>
                      <a:pt x="2" y="2"/>
                      <a:pt x="3"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8" name="任意多边形: 形状 97">
                <a:extLst>
                  <a:ext uri="{FF2B5EF4-FFF2-40B4-BE49-F238E27FC236}">
                    <a16:creationId xmlns:a16="http://schemas.microsoft.com/office/drawing/2014/main" id="{3987E40A-81C0-0B9E-7D76-2B0BA2D71DEC}"/>
                  </a:ext>
                </a:extLst>
              </p:cNvPr>
              <p:cNvSpPr/>
              <p:nvPr/>
            </p:nvSpPr>
            <p:spPr bwMode="auto">
              <a:xfrm>
                <a:off x="6754811" y="2944813"/>
                <a:ext cx="7938" cy="4762"/>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1" y="1"/>
                      <a:pt x="0" y="0"/>
                    </a:cubicBezTo>
                    <a:cubicBezTo>
                      <a:pt x="1" y="1"/>
                      <a:pt x="3" y="2"/>
                      <a:pt x="4"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99" name="任意多边形: 形状 98">
                <a:extLst>
                  <a:ext uri="{FF2B5EF4-FFF2-40B4-BE49-F238E27FC236}">
                    <a16:creationId xmlns:a16="http://schemas.microsoft.com/office/drawing/2014/main" id="{90020DE7-B2D2-CF01-688B-B0F3FF64D41C}"/>
                  </a:ext>
                </a:extLst>
              </p:cNvPr>
              <p:cNvSpPr/>
              <p:nvPr/>
            </p:nvSpPr>
            <p:spPr bwMode="auto">
              <a:xfrm>
                <a:off x="6807197" y="2990851"/>
                <a:ext cx="6349" cy="7938"/>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cubicBezTo>
                      <a:pt x="2" y="3"/>
                      <a:pt x="1" y="1"/>
                      <a:pt x="0" y="0"/>
                    </a:cubicBezTo>
                    <a:cubicBezTo>
                      <a:pt x="1" y="1"/>
                      <a:pt x="2" y="3"/>
                      <a:pt x="4"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0" name="任意多边形: 形状 99">
                <a:extLst>
                  <a:ext uri="{FF2B5EF4-FFF2-40B4-BE49-F238E27FC236}">
                    <a16:creationId xmlns:a16="http://schemas.microsoft.com/office/drawing/2014/main" id="{34577CF3-9A62-7115-C42C-8C7915C82042}"/>
                  </a:ext>
                </a:extLst>
              </p:cNvPr>
              <p:cNvSpPr/>
              <p:nvPr/>
            </p:nvSpPr>
            <p:spPr bwMode="auto">
              <a:xfrm>
                <a:off x="6823073" y="3006725"/>
                <a:ext cx="7938" cy="7938"/>
              </a:xfrm>
              <a:custGeom>
                <a:avLst/>
                <a:gdLst>
                  <a:gd name="T0" fmla="*/ 0 w 4"/>
                  <a:gd name="T1" fmla="*/ 0 h 4"/>
                  <a:gd name="T2" fmla="*/ 4 w 4"/>
                  <a:gd name="T3" fmla="*/ 4 h 4"/>
                  <a:gd name="T4" fmla="*/ 0 w 4"/>
                  <a:gd name="T5" fmla="*/ 0 h 4"/>
                </a:gdLst>
                <a:ahLst/>
                <a:cxnLst>
                  <a:cxn ang="0">
                    <a:pos x="T0" y="T1"/>
                  </a:cxn>
                  <a:cxn ang="0">
                    <a:pos x="T2" y="T3"/>
                  </a:cxn>
                  <a:cxn ang="0">
                    <a:pos x="T4" y="T5"/>
                  </a:cxn>
                </a:cxnLst>
                <a:rect l="0" t="0" r="r" b="b"/>
                <a:pathLst>
                  <a:path w="4" h="4">
                    <a:moveTo>
                      <a:pt x="0" y="0"/>
                    </a:moveTo>
                    <a:cubicBezTo>
                      <a:pt x="1" y="1"/>
                      <a:pt x="2" y="3"/>
                      <a:pt x="4" y="4"/>
                    </a:cubicBezTo>
                    <a:cubicBezTo>
                      <a:pt x="2" y="3"/>
                      <a:pt x="1" y="1"/>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1" name="任意多边形: 形状 100">
                <a:extLst>
                  <a:ext uri="{FF2B5EF4-FFF2-40B4-BE49-F238E27FC236}">
                    <a16:creationId xmlns:a16="http://schemas.microsoft.com/office/drawing/2014/main" id="{CA74ABA3-47B1-CA5B-3A78-8AF8610400A4}"/>
                  </a:ext>
                </a:extLst>
              </p:cNvPr>
              <p:cNvSpPr/>
              <p:nvPr/>
            </p:nvSpPr>
            <p:spPr bwMode="auto">
              <a:xfrm>
                <a:off x="6670673" y="2881313"/>
                <a:ext cx="6349" cy="3175"/>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2" y="1"/>
                      <a:pt x="1" y="0"/>
                      <a:pt x="0" y="0"/>
                    </a:cubicBezTo>
                    <a:cubicBezTo>
                      <a:pt x="1" y="0"/>
                      <a:pt x="2" y="1"/>
                      <a:pt x="3"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2" name="任意多边形: 形状 101">
                <a:extLst>
                  <a:ext uri="{FF2B5EF4-FFF2-40B4-BE49-F238E27FC236}">
                    <a16:creationId xmlns:a16="http://schemas.microsoft.com/office/drawing/2014/main" id="{CC5C53A2-4849-2905-CAE0-563630A24EC2}"/>
                  </a:ext>
                </a:extLst>
              </p:cNvPr>
              <p:cNvSpPr/>
              <p:nvPr/>
            </p:nvSpPr>
            <p:spPr bwMode="auto">
              <a:xfrm>
                <a:off x="6632572" y="2855913"/>
                <a:ext cx="7938" cy="4762"/>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2" y="2"/>
                      <a:pt x="1" y="1"/>
                      <a:pt x="0" y="0"/>
                    </a:cubicBezTo>
                    <a:cubicBezTo>
                      <a:pt x="1" y="1"/>
                      <a:pt x="2" y="2"/>
                      <a:pt x="4"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3" name="任意多边形: 形状 102">
                <a:extLst>
                  <a:ext uri="{FF2B5EF4-FFF2-40B4-BE49-F238E27FC236}">
                    <a16:creationId xmlns:a16="http://schemas.microsoft.com/office/drawing/2014/main" id="{8C9DD917-1BC3-5CDA-366A-899F16EE0110}"/>
                  </a:ext>
                </a:extLst>
              </p:cNvPr>
              <p:cNvSpPr/>
              <p:nvPr/>
            </p:nvSpPr>
            <p:spPr bwMode="auto">
              <a:xfrm>
                <a:off x="6611936" y="2844800"/>
                <a:ext cx="7938" cy="3175"/>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3" y="1"/>
                      <a:pt x="1" y="0"/>
                      <a:pt x="0" y="0"/>
                    </a:cubicBezTo>
                    <a:cubicBezTo>
                      <a:pt x="1" y="0"/>
                      <a:pt x="3" y="1"/>
                      <a:pt x="4"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4" name="任意多边形: 形状 103">
                <a:extLst>
                  <a:ext uri="{FF2B5EF4-FFF2-40B4-BE49-F238E27FC236}">
                    <a16:creationId xmlns:a16="http://schemas.microsoft.com/office/drawing/2014/main" id="{04D29A88-39CD-E25B-66CF-458363EE0C82}"/>
                  </a:ext>
                </a:extLst>
              </p:cNvPr>
              <p:cNvSpPr/>
              <p:nvPr/>
            </p:nvSpPr>
            <p:spPr bwMode="auto">
              <a:xfrm>
                <a:off x="6651623" y="2868613"/>
                <a:ext cx="6349" cy="3175"/>
              </a:xfrm>
              <a:custGeom>
                <a:avLst/>
                <a:gdLst>
                  <a:gd name="T0" fmla="*/ 4 w 4"/>
                  <a:gd name="T1" fmla="*/ 2 h 2"/>
                  <a:gd name="T2" fmla="*/ 0 w 4"/>
                  <a:gd name="T3" fmla="*/ 0 h 2"/>
                  <a:gd name="T4" fmla="*/ 4 w 4"/>
                  <a:gd name="T5" fmla="*/ 2 h 2"/>
                </a:gdLst>
                <a:ahLst/>
                <a:cxnLst>
                  <a:cxn ang="0">
                    <a:pos x="T0" y="T1"/>
                  </a:cxn>
                  <a:cxn ang="0">
                    <a:pos x="T2" y="T3"/>
                  </a:cxn>
                  <a:cxn ang="0">
                    <a:pos x="T4" y="T5"/>
                  </a:cxn>
                </a:cxnLst>
                <a:rect l="0" t="0" r="r" b="b"/>
                <a:pathLst>
                  <a:path w="4" h="2">
                    <a:moveTo>
                      <a:pt x="4" y="2"/>
                    </a:moveTo>
                    <a:cubicBezTo>
                      <a:pt x="3" y="1"/>
                      <a:pt x="2" y="1"/>
                      <a:pt x="0" y="0"/>
                    </a:cubicBezTo>
                    <a:cubicBezTo>
                      <a:pt x="2" y="1"/>
                      <a:pt x="3" y="1"/>
                      <a:pt x="4"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5" name="任意多边形: 形状 104">
                <a:extLst>
                  <a:ext uri="{FF2B5EF4-FFF2-40B4-BE49-F238E27FC236}">
                    <a16:creationId xmlns:a16="http://schemas.microsoft.com/office/drawing/2014/main" id="{D8E75A27-31F3-938E-3FDC-3BDD71DE6125}"/>
                  </a:ext>
                </a:extLst>
              </p:cNvPr>
              <p:cNvSpPr/>
              <p:nvPr/>
            </p:nvSpPr>
            <p:spPr bwMode="auto">
              <a:xfrm>
                <a:off x="6838948" y="3024187"/>
                <a:ext cx="6349" cy="7938"/>
              </a:xfrm>
              <a:custGeom>
                <a:avLst/>
                <a:gdLst>
                  <a:gd name="T0" fmla="*/ 4 w 4"/>
                  <a:gd name="T1" fmla="*/ 4 h 4"/>
                  <a:gd name="T2" fmla="*/ 0 w 4"/>
                  <a:gd name="T3" fmla="*/ 0 h 4"/>
                  <a:gd name="T4" fmla="*/ 4 w 4"/>
                  <a:gd name="T5" fmla="*/ 4 h 4"/>
                </a:gdLst>
                <a:ahLst/>
                <a:cxnLst>
                  <a:cxn ang="0">
                    <a:pos x="T0" y="T1"/>
                  </a:cxn>
                  <a:cxn ang="0">
                    <a:pos x="T2" y="T3"/>
                  </a:cxn>
                  <a:cxn ang="0">
                    <a:pos x="T4" y="T5"/>
                  </a:cxn>
                </a:cxnLst>
                <a:rect l="0" t="0" r="r" b="b"/>
                <a:pathLst>
                  <a:path w="4" h="4">
                    <a:moveTo>
                      <a:pt x="4" y="4"/>
                    </a:moveTo>
                    <a:cubicBezTo>
                      <a:pt x="3" y="3"/>
                      <a:pt x="2" y="1"/>
                      <a:pt x="0" y="0"/>
                    </a:cubicBezTo>
                    <a:cubicBezTo>
                      <a:pt x="2" y="1"/>
                      <a:pt x="3" y="3"/>
                      <a:pt x="4"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6" name="任意多边形: 形状 105">
                <a:extLst>
                  <a:ext uri="{FF2B5EF4-FFF2-40B4-BE49-F238E27FC236}">
                    <a16:creationId xmlns:a16="http://schemas.microsoft.com/office/drawing/2014/main" id="{E6F55321-2260-94FD-8547-0326305AAC28}"/>
                  </a:ext>
                </a:extLst>
              </p:cNvPr>
              <p:cNvSpPr/>
              <p:nvPr/>
            </p:nvSpPr>
            <p:spPr bwMode="auto">
              <a:xfrm>
                <a:off x="6591298" y="2830513"/>
                <a:ext cx="7938" cy="6349"/>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1" y="1"/>
                      <a:pt x="0" y="0"/>
                    </a:cubicBezTo>
                    <a:cubicBezTo>
                      <a:pt x="1" y="1"/>
                      <a:pt x="3" y="2"/>
                      <a:pt x="4"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7" name="任意多边形: 形状 106">
                <a:extLst>
                  <a:ext uri="{FF2B5EF4-FFF2-40B4-BE49-F238E27FC236}">
                    <a16:creationId xmlns:a16="http://schemas.microsoft.com/office/drawing/2014/main" id="{91618C4D-34CA-43AD-9BE1-3AF18EB4A2DB}"/>
                  </a:ext>
                </a:extLst>
              </p:cNvPr>
              <p:cNvSpPr/>
              <p:nvPr/>
            </p:nvSpPr>
            <p:spPr bwMode="auto">
              <a:xfrm>
                <a:off x="6724647" y="2919412"/>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8" name="任意多边形: 形状 107">
                <a:extLst>
                  <a:ext uri="{FF2B5EF4-FFF2-40B4-BE49-F238E27FC236}">
                    <a16:creationId xmlns:a16="http://schemas.microsoft.com/office/drawing/2014/main" id="{AA7C7A51-039B-4E16-FEB9-440C0A0BB51B}"/>
                  </a:ext>
                </a:extLst>
              </p:cNvPr>
              <p:cNvSpPr/>
              <p:nvPr/>
            </p:nvSpPr>
            <p:spPr bwMode="auto">
              <a:xfrm>
                <a:off x="7111998" y="3603626"/>
                <a:ext cx="1589" cy="12700"/>
              </a:xfrm>
              <a:custGeom>
                <a:avLst/>
                <a:gdLst>
                  <a:gd name="T0" fmla="*/ 1 w 1"/>
                  <a:gd name="T1" fmla="*/ 7 h 7"/>
                  <a:gd name="T2" fmla="*/ 0 w 1"/>
                  <a:gd name="T3" fmla="*/ 0 h 7"/>
                  <a:gd name="T4" fmla="*/ 1 w 1"/>
                  <a:gd name="T5" fmla="*/ 7 h 7"/>
                </a:gdLst>
                <a:ahLst/>
                <a:cxnLst>
                  <a:cxn ang="0">
                    <a:pos x="T0" y="T1"/>
                  </a:cxn>
                  <a:cxn ang="0">
                    <a:pos x="T2" y="T3"/>
                  </a:cxn>
                  <a:cxn ang="0">
                    <a:pos x="T4" y="T5"/>
                  </a:cxn>
                </a:cxnLst>
                <a:rect l="0" t="0" r="r" b="b"/>
                <a:pathLst>
                  <a:path w="1" h="7">
                    <a:moveTo>
                      <a:pt x="1" y="7"/>
                    </a:moveTo>
                    <a:cubicBezTo>
                      <a:pt x="1" y="5"/>
                      <a:pt x="1" y="2"/>
                      <a:pt x="0" y="0"/>
                    </a:cubicBezTo>
                    <a:cubicBezTo>
                      <a:pt x="1" y="2"/>
                      <a:pt x="1" y="5"/>
                      <a:pt x="1" y="7"/>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09" name="任意多边形: 形状 108">
                <a:extLst>
                  <a:ext uri="{FF2B5EF4-FFF2-40B4-BE49-F238E27FC236}">
                    <a16:creationId xmlns:a16="http://schemas.microsoft.com/office/drawing/2014/main" id="{B2C117BE-06F3-041B-5B28-06FAEAF256EB}"/>
                  </a:ext>
                </a:extLst>
              </p:cNvPr>
              <p:cNvSpPr/>
              <p:nvPr/>
            </p:nvSpPr>
            <p:spPr bwMode="auto">
              <a:xfrm>
                <a:off x="6724647" y="4525963"/>
                <a:ext cx="14289" cy="7938"/>
              </a:xfrm>
              <a:custGeom>
                <a:avLst/>
                <a:gdLst>
                  <a:gd name="T0" fmla="*/ 0 w 7"/>
                  <a:gd name="T1" fmla="*/ 5 h 5"/>
                  <a:gd name="T2" fmla="*/ 7 w 7"/>
                  <a:gd name="T3" fmla="*/ 0 h 5"/>
                  <a:gd name="T4" fmla="*/ 0 w 7"/>
                  <a:gd name="T5" fmla="*/ 5 h 5"/>
                </a:gdLst>
                <a:ahLst/>
                <a:cxnLst>
                  <a:cxn ang="0">
                    <a:pos x="T0" y="T1"/>
                  </a:cxn>
                  <a:cxn ang="0">
                    <a:pos x="T2" y="T3"/>
                  </a:cxn>
                  <a:cxn ang="0">
                    <a:pos x="T4" y="T5"/>
                  </a:cxn>
                </a:cxnLst>
                <a:rect l="0" t="0" r="r" b="b"/>
                <a:pathLst>
                  <a:path w="7" h="5">
                    <a:moveTo>
                      <a:pt x="0" y="5"/>
                    </a:moveTo>
                    <a:cubicBezTo>
                      <a:pt x="3" y="3"/>
                      <a:pt x="5" y="1"/>
                      <a:pt x="7" y="0"/>
                    </a:cubicBezTo>
                    <a:cubicBezTo>
                      <a:pt x="5" y="1"/>
                      <a:pt x="3"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0" name="任意多边形: 形状 109">
                <a:extLst>
                  <a:ext uri="{FF2B5EF4-FFF2-40B4-BE49-F238E27FC236}">
                    <a16:creationId xmlns:a16="http://schemas.microsoft.com/office/drawing/2014/main" id="{11E07171-4617-833F-8642-715AA5B08F0F}"/>
                  </a:ext>
                </a:extLst>
              </p:cNvPr>
              <p:cNvSpPr/>
              <p:nvPr/>
            </p:nvSpPr>
            <p:spPr bwMode="auto">
              <a:xfrm>
                <a:off x="6692897" y="4533899"/>
                <a:ext cx="31750" cy="25400"/>
              </a:xfrm>
              <a:custGeom>
                <a:avLst/>
                <a:gdLst>
                  <a:gd name="T0" fmla="*/ 0 w 17"/>
                  <a:gd name="T1" fmla="*/ 13 h 13"/>
                  <a:gd name="T2" fmla="*/ 17 w 17"/>
                  <a:gd name="T3" fmla="*/ 0 h 13"/>
                  <a:gd name="T4" fmla="*/ 0 w 17"/>
                  <a:gd name="T5" fmla="*/ 13 h 13"/>
                </a:gdLst>
                <a:ahLst/>
                <a:cxnLst>
                  <a:cxn ang="0">
                    <a:pos x="T0" y="T1"/>
                  </a:cxn>
                  <a:cxn ang="0">
                    <a:pos x="T2" y="T3"/>
                  </a:cxn>
                  <a:cxn ang="0">
                    <a:pos x="T4" y="T5"/>
                  </a:cxn>
                </a:cxnLst>
                <a:rect l="0" t="0" r="r" b="b"/>
                <a:pathLst>
                  <a:path w="17" h="13">
                    <a:moveTo>
                      <a:pt x="0" y="13"/>
                    </a:moveTo>
                    <a:cubicBezTo>
                      <a:pt x="6" y="9"/>
                      <a:pt x="11" y="4"/>
                      <a:pt x="17" y="0"/>
                    </a:cubicBezTo>
                    <a:cubicBezTo>
                      <a:pt x="11" y="4"/>
                      <a:pt x="6" y="9"/>
                      <a:pt x="0" y="1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1" name="任意多边形: 形状 110">
                <a:extLst>
                  <a:ext uri="{FF2B5EF4-FFF2-40B4-BE49-F238E27FC236}">
                    <a16:creationId xmlns:a16="http://schemas.microsoft.com/office/drawing/2014/main" id="{6EA0BF0D-A43A-FA87-C981-E667DDF134D3}"/>
                  </a:ext>
                </a:extLst>
              </p:cNvPr>
              <p:cNvSpPr/>
              <p:nvPr/>
            </p:nvSpPr>
            <p:spPr bwMode="auto">
              <a:xfrm>
                <a:off x="6762748" y="4495800"/>
                <a:ext cx="9525" cy="9525"/>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2" y="3"/>
                      <a:pt x="4" y="2"/>
                      <a:pt x="5" y="0"/>
                    </a:cubicBezTo>
                    <a:cubicBezTo>
                      <a:pt x="4" y="2"/>
                      <a:pt x="2"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2" name="任意多边形: 形状 111">
                <a:extLst>
                  <a:ext uri="{FF2B5EF4-FFF2-40B4-BE49-F238E27FC236}">
                    <a16:creationId xmlns:a16="http://schemas.microsoft.com/office/drawing/2014/main" id="{532BECA0-B574-0F65-DFE7-AEFF2D4D8D9E}"/>
                  </a:ext>
                </a:extLst>
              </p:cNvPr>
              <p:cNvSpPr/>
              <p:nvPr/>
            </p:nvSpPr>
            <p:spPr bwMode="auto">
              <a:xfrm>
                <a:off x="7118347" y="3702050"/>
                <a:ext cx="0" cy="25400"/>
              </a:xfrm>
              <a:custGeom>
                <a:avLst/>
                <a:gdLst>
                  <a:gd name="T0" fmla="*/ 14 h 14"/>
                  <a:gd name="T1" fmla="*/ 0 h 14"/>
                  <a:gd name="T2" fmla="*/ 14 h 14"/>
                </a:gdLst>
                <a:ahLst/>
                <a:cxnLst>
                  <a:cxn ang="0">
                    <a:pos x="0" y="T0"/>
                  </a:cxn>
                  <a:cxn ang="0">
                    <a:pos x="0" y="T1"/>
                  </a:cxn>
                  <a:cxn ang="0">
                    <a:pos x="0" y="T2"/>
                  </a:cxn>
                </a:cxnLst>
                <a:rect l="0" t="0" r="r" b="b"/>
                <a:pathLst>
                  <a:path h="14">
                    <a:moveTo>
                      <a:pt x="0" y="14"/>
                    </a:moveTo>
                    <a:cubicBezTo>
                      <a:pt x="0" y="10"/>
                      <a:pt x="0" y="5"/>
                      <a:pt x="0" y="0"/>
                    </a:cubicBezTo>
                    <a:cubicBezTo>
                      <a:pt x="0" y="5"/>
                      <a:pt x="0" y="10"/>
                      <a:pt x="0" y="1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3" name="任意多边形: 形状 112">
                <a:extLst>
                  <a:ext uri="{FF2B5EF4-FFF2-40B4-BE49-F238E27FC236}">
                    <a16:creationId xmlns:a16="http://schemas.microsoft.com/office/drawing/2014/main" id="{A82E78C2-CF61-2ECA-7DE9-91EBC86CF920}"/>
                  </a:ext>
                </a:extLst>
              </p:cNvPr>
              <p:cNvSpPr/>
              <p:nvPr/>
            </p:nvSpPr>
            <p:spPr bwMode="auto">
              <a:xfrm>
                <a:off x="6657972" y="4573588"/>
                <a:ext cx="12700" cy="9525"/>
              </a:xfrm>
              <a:custGeom>
                <a:avLst/>
                <a:gdLst>
                  <a:gd name="T0" fmla="*/ 0 w 7"/>
                  <a:gd name="T1" fmla="*/ 5 h 5"/>
                  <a:gd name="T2" fmla="*/ 7 w 7"/>
                  <a:gd name="T3" fmla="*/ 0 h 5"/>
                  <a:gd name="T4" fmla="*/ 0 w 7"/>
                  <a:gd name="T5" fmla="*/ 5 h 5"/>
                </a:gdLst>
                <a:ahLst/>
                <a:cxnLst>
                  <a:cxn ang="0">
                    <a:pos x="T0" y="T1"/>
                  </a:cxn>
                  <a:cxn ang="0">
                    <a:pos x="T2" y="T3"/>
                  </a:cxn>
                  <a:cxn ang="0">
                    <a:pos x="T4" y="T5"/>
                  </a:cxn>
                </a:cxnLst>
                <a:rect l="0" t="0" r="r" b="b"/>
                <a:pathLst>
                  <a:path w="7" h="5">
                    <a:moveTo>
                      <a:pt x="0" y="5"/>
                    </a:moveTo>
                    <a:cubicBezTo>
                      <a:pt x="2" y="3"/>
                      <a:pt x="5" y="2"/>
                      <a:pt x="7" y="0"/>
                    </a:cubicBezTo>
                    <a:cubicBezTo>
                      <a:pt x="5" y="2"/>
                      <a:pt x="2"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4" name="任意多边形: 形状 113">
                <a:extLst>
                  <a:ext uri="{FF2B5EF4-FFF2-40B4-BE49-F238E27FC236}">
                    <a16:creationId xmlns:a16="http://schemas.microsoft.com/office/drawing/2014/main" id="{48ECAEB1-4008-0D24-6DEE-5E3D882F037A}"/>
                  </a:ext>
                </a:extLst>
              </p:cNvPr>
              <p:cNvSpPr/>
              <p:nvPr/>
            </p:nvSpPr>
            <p:spPr bwMode="auto">
              <a:xfrm>
                <a:off x="6677023" y="4560888"/>
                <a:ext cx="12700" cy="9525"/>
              </a:xfrm>
              <a:custGeom>
                <a:avLst/>
                <a:gdLst>
                  <a:gd name="T0" fmla="*/ 0 w 7"/>
                  <a:gd name="T1" fmla="*/ 5 h 5"/>
                  <a:gd name="T2" fmla="*/ 7 w 7"/>
                  <a:gd name="T3" fmla="*/ 0 h 5"/>
                  <a:gd name="T4" fmla="*/ 0 w 7"/>
                  <a:gd name="T5" fmla="*/ 5 h 5"/>
                </a:gdLst>
                <a:ahLst/>
                <a:cxnLst>
                  <a:cxn ang="0">
                    <a:pos x="T0" y="T1"/>
                  </a:cxn>
                  <a:cxn ang="0">
                    <a:pos x="T2" y="T3"/>
                  </a:cxn>
                  <a:cxn ang="0">
                    <a:pos x="T4" y="T5"/>
                  </a:cxn>
                </a:cxnLst>
                <a:rect l="0" t="0" r="r" b="b"/>
                <a:pathLst>
                  <a:path w="7" h="5">
                    <a:moveTo>
                      <a:pt x="0" y="5"/>
                    </a:moveTo>
                    <a:cubicBezTo>
                      <a:pt x="2" y="4"/>
                      <a:pt x="5" y="2"/>
                      <a:pt x="7" y="0"/>
                    </a:cubicBezTo>
                    <a:cubicBezTo>
                      <a:pt x="5" y="2"/>
                      <a:pt x="2"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5" name="任意多边形: 形状 114">
                <a:extLst>
                  <a:ext uri="{FF2B5EF4-FFF2-40B4-BE49-F238E27FC236}">
                    <a16:creationId xmlns:a16="http://schemas.microsoft.com/office/drawing/2014/main" id="{800225FB-CCFD-5FC6-5E11-8E38C4F8D7CE}"/>
                  </a:ext>
                </a:extLst>
              </p:cNvPr>
              <p:cNvSpPr/>
              <p:nvPr/>
            </p:nvSpPr>
            <p:spPr bwMode="auto">
              <a:xfrm>
                <a:off x="6797673" y="4464049"/>
                <a:ext cx="9525" cy="9525"/>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1" y="3"/>
                      <a:pt x="3" y="2"/>
                      <a:pt x="5" y="0"/>
                    </a:cubicBezTo>
                    <a:cubicBezTo>
                      <a:pt x="3" y="2"/>
                      <a:pt x="1"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6" name="任意多边形: 形状 115">
                <a:extLst>
                  <a:ext uri="{FF2B5EF4-FFF2-40B4-BE49-F238E27FC236}">
                    <a16:creationId xmlns:a16="http://schemas.microsoft.com/office/drawing/2014/main" id="{4B8B17CA-47C3-C9C2-AD67-BC12B9C9C9DC}"/>
                  </a:ext>
                </a:extLst>
              </p:cNvPr>
              <p:cNvSpPr/>
              <p:nvPr/>
            </p:nvSpPr>
            <p:spPr bwMode="auto">
              <a:xfrm>
                <a:off x="6831011" y="4430713"/>
                <a:ext cx="7938" cy="9525"/>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1" y="4"/>
                      <a:pt x="3" y="2"/>
                      <a:pt x="4" y="0"/>
                    </a:cubicBezTo>
                    <a:cubicBezTo>
                      <a:pt x="3" y="2"/>
                      <a:pt x="1"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7" name="任意多边形: 形状 116">
                <a:extLst>
                  <a:ext uri="{FF2B5EF4-FFF2-40B4-BE49-F238E27FC236}">
                    <a16:creationId xmlns:a16="http://schemas.microsoft.com/office/drawing/2014/main" id="{951BAFB3-10CA-2A40-54FA-36B5D1D2E192}"/>
                  </a:ext>
                </a:extLst>
              </p:cNvPr>
              <p:cNvSpPr/>
              <p:nvPr/>
            </p:nvSpPr>
            <p:spPr bwMode="auto">
              <a:xfrm>
                <a:off x="6778623" y="4479925"/>
                <a:ext cx="11113" cy="7938"/>
              </a:xfrm>
              <a:custGeom>
                <a:avLst/>
                <a:gdLst>
                  <a:gd name="T0" fmla="*/ 0 w 6"/>
                  <a:gd name="T1" fmla="*/ 4 h 4"/>
                  <a:gd name="T2" fmla="*/ 6 w 6"/>
                  <a:gd name="T3" fmla="*/ 0 h 4"/>
                  <a:gd name="T4" fmla="*/ 0 w 6"/>
                  <a:gd name="T5" fmla="*/ 4 h 4"/>
                </a:gdLst>
                <a:ahLst/>
                <a:cxnLst>
                  <a:cxn ang="0">
                    <a:pos x="T0" y="T1"/>
                  </a:cxn>
                  <a:cxn ang="0">
                    <a:pos x="T2" y="T3"/>
                  </a:cxn>
                  <a:cxn ang="0">
                    <a:pos x="T4" y="T5"/>
                  </a:cxn>
                </a:cxnLst>
                <a:rect l="0" t="0" r="r" b="b"/>
                <a:pathLst>
                  <a:path w="6" h="4">
                    <a:moveTo>
                      <a:pt x="0" y="4"/>
                    </a:moveTo>
                    <a:cubicBezTo>
                      <a:pt x="2" y="3"/>
                      <a:pt x="4" y="1"/>
                      <a:pt x="6" y="0"/>
                    </a:cubicBezTo>
                    <a:cubicBezTo>
                      <a:pt x="4" y="1"/>
                      <a:pt x="2" y="3"/>
                      <a:pt x="0"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8" name="任意多边形: 形状 117">
                <a:extLst>
                  <a:ext uri="{FF2B5EF4-FFF2-40B4-BE49-F238E27FC236}">
                    <a16:creationId xmlns:a16="http://schemas.microsoft.com/office/drawing/2014/main" id="{216998C3-26CC-47D0-4581-09DD184E74C8}"/>
                  </a:ext>
                </a:extLst>
              </p:cNvPr>
              <p:cNvSpPr/>
              <p:nvPr/>
            </p:nvSpPr>
            <p:spPr bwMode="auto">
              <a:xfrm>
                <a:off x="6862760" y="4397375"/>
                <a:ext cx="7938" cy="9525"/>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1" y="3"/>
                      <a:pt x="3" y="1"/>
                      <a:pt x="4" y="0"/>
                    </a:cubicBezTo>
                    <a:cubicBezTo>
                      <a:pt x="3" y="1"/>
                      <a:pt x="1"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19" name="任意多边形: 形状 118">
                <a:extLst>
                  <a:ext uri="{FF2B5EF4-FFF2-40B4-BE49-F238E27FC236}">
                    <a16:creationId xmlns:a16="http://schemas.microsoft.com/office/drawing/2014/main" id="{EBBC1601-F32C-B5E6-9425-0DDFE6806623}"/>
                  </a:ext>
                </a:extLst>
              </p:cNvPr>
              <p:cNvSpPr/>
              <p:nvPr/>
            </p:nvSpPr>
            <p:spPr bwMode="auto">
              <a:xfrm>
                <a:off x="6845298" y="4413250"/>
                <a:ext cx="9525" cy="9525"/>
              </a:xfrm>
              <a:custGeom>
                <a:avLst/>
                <a:gdLst>
                  <a:gd name="T0" fmla="*/ 0 w 5"/>
                  <a:gd name="T1" fmla="*/ 5 h 5"/>
                  <a:gd name="T2" fmla="*/ 5 w 5"/>
                  <a:gd name="T3" fmla="*/ 0 h 5"/>
                  <a:gd name="T4" fmla="*/ 0 w 5"/>
                  <a:gd name="T5" fmla="*/ 5 h 5"/>
                </a:gdLst>
                <a:ahLst/>
                <a:cxnLst>
                  <a:cxn ang="0">
                    <a:pos x="T0" y="T1"/>
                  </a:cxn>
                  <a:cxn ang="0">
                    <a:pos x="T2" y="T3"/>
                  </a:cxn>
                  <a:cxn ang="0">
                    <a:pos x="T4" y="T5"/>
                  </a:cxn>
                </a:cxnLst>
                <a:rect l="0" t="0" r="r" b="b"/>
                <a:pathLst>
                  <a:path w="5" h="5">
                    <a:moveTo>
                      <a:pt x="0" y="5"/>
                    </a:moveTo>
                    <a:cubicBezTo>
                      <a:pt x="2" y="3"/>
                      <a:pt x="3" y="2"/>
                      <a:pt x="5" y="0"/>
                    </a:cubicBezTo>
                    <a:cubicBezTo>
                      <a:pt x="3" y="2"/>
                      <a:pt x="2"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0" name="任意多边形: 形状 119">
                <a:extLst>
                  <a:ext uri="{FF2B5EF4-FFF2-40B4-BE49-F238E27FC236}">
                    <a16:creationId xmlns:a16="http://schemas.microsoft.com/office/drawing/2014/main" id="{9A95F7AB-0029-3E07-41F2-E4DA4DAF9ED0}"/>
                  </a:ext>
                </a:extLst>
              </p:cNvPr>
              <p:cNvSpPr/>
              <p:nvPr/>
            </p:nvSpPr>
            <p:spPr bwMode="auto">
              <a:xfrm>
                <a:off x="6877047" y="4368800"/>
                <a:ext cx="15876" cy="19049"/>
              </a:xfrm>
              <a:custGeom>
                <a:avLst/>
                <a:gdLst>
                  <a:gd name="T0" fmla="*/ 0 w 8"/>
                  <a:gd name="T1" fmla="*/ 10 h 10"/>
                  <a:gd name="T2" fmla="*/ 8 w 8"/>
                  <a:gd name="T3" fmla="*/ 0 h 10"/>
                  <a:gd name="T4" fmla="*/ 0 w 8"/>
                  <a:gd name="T5" fmla="*/ 10 h 10"/>
                </a:gdLst>
                <a:ahLst/>
                <a:cxnLst>
                  <a:cxn ang="0">
                    <a:pos x="T0" y="T1"/>
                  </a:cxn>
                  <a:cxn ang="0">
                    <a:pos x="T2" y="T3"/>
                  </a:cxn>
                  <a:cxn ang="0">
                    <a:pos x="T4" y="T5"/>
                  </a:cxn>
                </a:cxnLst>
                <a:rect l="0" t="0" r="r" b="b"/>
                <a:pathLst>
                  <a:path w="8" h="10">
                    <a:moveTo>
                      <a:pt x="0" y="10"/>
                    </a:moveTo>
                    <a:cubicBezTo>
                      <a:pt x="3" y="7"/>
                      <a:pt x="5" y="4"/>
                      <a:pt x="8" y="0"/>
                    </a:cubicBezTo>
                    <a:cubicBezTo>
                      <a:pt x="5" y="4"/>
                      <a:pt x="3" y="7"/>
                      <a:pt x="0" y="1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1" name="任意多边形: 形状 120">
                <a:extLst>
                  <a:ext uri="{FF2B5EF4-FFF2-40B4-BE49-F238E27FC236}">
                    <a16:creationId xmlns:a16="http://schemas.microsoft.com/office/drawing/2014/main" id="{8912042C-52CB-C2EE-A730-A632D7D4D77B}"/>
                  </a:ext>
                </a:extLst>
              </p:cNvPr>
              <p:cNvSpPr/>
              <p:nvPr/>
            </p:nvSpPr>
            <p:spPr bwMode="auto">
              <a:xfrm>
                <a:off x="6640510" y="4586288"/>
                <a:ext cx="11113" cy="9525"/>
              </a:xfrm>
              <a:custGeom>
                <a:avLst/>
                <a:gdLst>
                  <a:gd name="T0" fmla="*/ 0 w 6"/>
                  <a:gd name="T1" fmla="*/ 5 h 5"/>
                  <a:gd name="T2" fmla="*/ 6 w 6"/>
                  <a:gd name="T3" fmla="*/ 0 h 5"/>
                  <a:gd name="T4" fmla="*/ 0 w 6"/>
                  <a:gd name="T5" fmla="*/ 5 h 5"/>
                </a:gdLst>
                <a:ahLst/>
                <a:cxnLst>
                  <a:cxn ang="0">
                    <a:pos x="T0" y="T1"/>
                  </a:cxn>
                  <a:cxn ang="0">
                    <a:pos x="T2" y="T3"/>
                  </a:cxn>
                  <a:cxn ang="0">
                    <a:pos x="T4" y="T5"/>
                  </a:cxn>
                </a:cxnLst>
                <a:rect l="0" t="0" r="r" b="b"/>
                <a:pathLst>
                  <a:path w="6" h="5">
                    <a:moveTo>
                      <a:pt x="0" y="5"/>
                    </a:moveTo>
                    <a:cubicBezTo>
                      <a:pt x="2" y="3"/>
                      <a:pt x="4" y="2"/>
                      <a:pt x="6" y="0"/>
                    </a:cubicBezTo>
                    <a:cubicBezTo>
                      <a:pt x="4" y="2"/>
                      <a:pt x="2"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2" name="任意多边形: 形状 121">
                <a:extLst>
                  <a:ext uri="{FF2B5EF4-FFF2-40B4-BE49-F238E27FC236}">
                    <a16:creationId xmlns:a16="http://schemas.microsoft.com/office/drawing/2014/main" id="{E96A8E17-289C-F27F-32CC-CBA709F3415F}"/>
                  </a:ext>
                </a:extLst>
              </p:cNvPr>
              <p:cNvSpPr/>
              <p:nvPr/>
            </p:nvSpPr>
            <p:spPr bwMode="auto">
              <a:xfrm>
                <a:off x="6813548" y="4446588"/>
                <a:ext cx="9525" cy="9525"/>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3" y="2"/>
                      <a:pt x="1" y="4"/>
                      <a:pt x="0" y="5"/>
                    </a:cubicBezTo>
                    <a:cubicBezTo>
                      <a:pt x="1" y="4"/>
                      <a:pt x="3" y="2"/>
                      <a:pt x="5" y="0"/>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3" name="任意多边形: 形状 122">
                <a:extLst>
                  <a:ext uri="{FF2B5EF4-FFF2-40B4-BE49-F238E27FC236}">
                    <a16:creationId xmlns:a16="http://schemas.microsoft.com/office/drawing/2014/main" id="{43047F30-EBC8-2392-A606-9D01FC9C1FED}"/>
                  </a:ext>
                </a:extLst>
              </p:cNvPr>
              <p:cNvSpPr/>
              <p:nvPr/>
            </p:nvSpPr>
            <p:spPr bwMode="auto">
              <a:xfrm>
                <a:off x="6392861" y="4703764"/>
                <a:ext cx="14289" cy="3175"/>
              </a:xfrm>
              <a:custGeom>
                <a:avLst/>
                <a:gdLst>
                  <a:gd name="T0" fmla="*/ 0 w 8"/>
                  <a:gd name="T1" fmla="*/ 2 h 2"/>
                  <a:gd name="T2" fmla="*/ 8 w 8"/>
                  <a:gd name="T3" fmla="*/ 0 h 2"/>
                  <a:gd name="T4" fmla="*/ 0 w 8"/>
                  <a:gd name="T5" fmla="*/ 2 h 2"/>
                </a:gdLst>
                <a:ahLst/>
                <a:cxnLst>
                  <a:cxn ang="0">
                    <a:pos x="T0" y="T1"/>
                  </a:cxn>
                  <a:cxn ang="0">
                    <a:pos x="T2" y="T3"/>
                  </a:cxn>
                  <a:cxn ang="0">
                    <a:pos x="T4" y="T5"/>
                  </a:cxn>
                </a:cxnLst>
                <a:rect l="0" t="0" r="r" b="b"/>
                <a:pathLst>
                  <a:path w="8" h="2">
                    <a:moveTo>
                      <a:pt x="0" y="2"/>
                    </a:moveTo>
                    <a:cubicBezTo>
                      <a:pt x="2" y="1"/>
                      <a:pt x="5" y="1"/>
                      <a:pt x="8" y="0"/>
                    </a:cubicBezTo>
                    <a:cubicBezTo>
                      <a:pt x="5" y="1"/>
                      <a:pt x="2" y="1"/>
                      <a:pt x="0"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4" name="任意多边形: 形状 123">
                <a:extLst>
                  <a:ext uri="{FF2B5EF4-FFF2-40B4-BE49-F238E27FC236}">
                    <a16:creationId xmlns:a16="http://schemas.microsoft.com/office/drawing/2014/main" id="{7965DCB1-3210-1BB7-125F-15FED30ADA07}"/>
                  </a:ext>
                </a:extLst>
              </p:cNvPr>
              <p:cNvSpPr/>
              <p:nvPr/>
            </p:nvSpPr>
            <p:spPr bwMode="auto">
              <a:xfrm>
                <a:off x="6415086" y="4695826"/>
                <a:ext cx="14289" cy="3175"/>
              </a:xfrm>
              <a:custGeom>
                <a:avLst/>
                <a:gdLst>
                  <a:gd name="T0" fmla="*/ 0 w 8"/>
                  <a:gd name="T1" fmla="*/ 2 h 2"/>
                  <a:gd name="T2" fmla="*/ 8 w 8"/>
                  <a:gd name="T3" fmla="*/ 0 h 2"/>
                  <a:gd name="T4" fmla="*/ 0 w 8"/>
                  <a:gd name="T5" fmla="*/ 2 h 2"/>
                </a:gdLst>
                <a:ahLst/>
                <a:cxnLst>
                  <a:cxn ang="0">
                    <a:pos x="T0" y="T1"/>
                  </a:cxn>
                  <a:cxn ang="0">
                    <a:pos x="T2" y="T3"/>
                  </a:cxn>
                  <a:cxn ang="0">
                    <a:pos x="T4" y="T5"/>
                  </a:cxn>
                </a:cxnLst>
                <a:rect l="0" t="0" r="r" b="b"/>
                <a:pathLst>
                  <a:path w="8" h="2">
                    <a:moveTo>
                      <a:pt x="0" y="2"/>
                    </a:moveTo>
                    <a:cubicBezTo>
                      <a:pt x="2" y="2"/>
                      <a:pt x="5" y="1"/>
                      <a:pt x="8" y="0"/>
                    </a:cubicBezTo>
                    <a:cubicBezTo>
                      <a:pt x="5" y="1"/>
                      <a:pt x="2" y="2"/>
                      <a:pt x="0"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5" name="任意多边形: 形状 124">
                <a:extLst>
                  <a:ext uri="{FF2B5EF4-FFF2-40B4-BE49-F238E27FC236}">
                    <a16:creationId xmlns:a16="http://schemas.microsoft.com/office/drawing/2014/main" id="{FCCF5E4A-F529-86EB-AE97-11412B6FC383}"/>
                  </a:ext>
                </a:extLst>
              </p:cNvPr>
              <p:cNvSpPr/>
              <p:nvPr/>
            </p:nvSpPr>
            <p:spPr bwMode="auto">
              <a:xfrm>
                <a:off x="6369048" y="4708524"/>
                <a:ext cx="14289" cy="6349"/>
              </a:xfrm>
              <a:custGeom>
                <a:avLst/>
                <a:gdLst>
                  <a:gd name="T0" fmla="*/ 0 w 8"/>
                  <a:gd name="T1" fmla="*/ 3 h 3"/>
                  <a:gd name="T2" fmla="*/ 8 w 8"/>
                  <a:gd name="T3" fmla="*/ 0 h 3"/>
                  <a:gd name="T4" fmla="*/ 0 w 8"/>
                  <a:gd name="T5" fmla="*/ 3 h 3"/>
                </a:gdLst>
                <a:ahLst/>
                <a:cxnLst>
                  <a:cxn ang="0">
                    <a:pos x="T0" y="T1"/>
                  </a:cxn>
                  <a:cxn ang="0">
                    <a:pos x="T2" y="T3"/>
                  </a:cxn>
                  <a:cxn ang="0">
                    <a:pos x="T4" y="T5"/>
                  </a:cxn>
                </a:cxnLst>
                <a:rect l="0" t="0" r="r" b="b"/>
                <a:pathLst>
                  <a:path w="8" h="3">
                    <a:moveTo>
                      <a:pt x="0" y="3"/>
                    </a:moveTo>
                    <a:cubicBezTo>
                      <a:pt x="3" y="2"/>
                      <a:pt x="6" y="1"/>
                      <a:pt x="8" y="0"/>
                    </a:cubicBezTo>
                    <a:cubicBezTo>
                      <a:pt x="6" y="1"/>
                      <a:pt x="3" y="2"/>
                      <a:pt x="0"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6" name="任意多边形: 形状 125">
                <a:extLst>
                  <a:ext uri="{FF2B5EF4-FFF2-40B4-BE49-F238E27FC236}">
                    <a16:creationId xmlns:a16="http://schemas.microsoft.com/office/drawing/2014/main" id="{2CE2B62E-9586-3DC6-963F-844970B6F7D8}"/>
                  </a:ext>
                </a:extLst>
              </p:cNvPr>
              <p:cNvSpPr/>
              <p:nvPr/>
            </p:nvSpPr>
            <p:spPr bwMode="auto">
              <a:xfrm>
                <a:off x="6346823" y="4716464"/>
                <a:ext cx="14289" cy="3175"/>
              </a:xfrm>
              <a:custGeom>
                <a:avLst/>
                <a:gdLst>
                  <a:gd name="T0" fmla="*/ 0 w 8"/>
                  <a:gd name="T1" fmla="*/ 2 h 2"/>
                  <a:gd name="T2" fmla="*/ 8 w 8"/>
                  <a:gd name="T3" fmla="*/ 0 h 2"/>
                  <a:gd name="T4" fmla="*/ 0 w 8"/>
                  <a:gd name="T5" fmla="*/ 2 h 2"/>
                </a:gdLst>
                <a:ahLst/>
                <a:cxnLst>
                  <a:cxn ang="0">
                    <a:pos x="T0" y="T1"/>
                  </a:cxn>
                  <a:cxn ang="0">
                    <a:pos x="T2" y="T3"/>
                  </a:cxn>
                  <a:cxn ang="0">
                    <a:pos x="T4" y="T5"/>
                  </a:cxn>
                </a:cxnLst>
                <a:rect l="0" t="0" r="r" b="b"/>
                <a:pathLst>
                  <a:path w="8" h="2">
                    <a:moveTo>
                      <a:pt x="0" y="2"/>
                    </a:moveTo>
                    <a:cubicBezTo>
                      <a:pt x="3" y="1"/>
                      <a:pt x="5" y="1"/>
                      <a:pt x="8" y="0"/>
                    </a:cubicBezTo>
                    <a:cubicBezTo>
                      <a:pt x="5" y="1"/>
                      <a:pt x="3" y="1"/>
                      <a:pt x="0"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7" name="任意多边形: 形状 126">
                <a:extLst>
                  <a:ext uri="{FF2B5EF4-FFF2-40B4-BE49-F238E27FC236}">
                    <a16:creationId xmlns:a16="http://schemas.microsoft.com/office/drawing/2014/main" id="{B6AE9ED9-7F48-7B7B-36FB-0C6396BE47EA}"/>
                  </a:ext>
                </a:extLst>
              </p:cNvPr>
              <p:cNvSpPr/>
              <p:nvPr/>
            </p:nvSpPr>
            <p:spPr bwMode="auto">
              <a:xfrm>
                <a:off x="6323011" y="4721225"/>
                <a:ext cx="15876" cy="4762"/>
              </a:xfrm>
              <a:custGeom>
                <a:avLst/>
                <a:gdLst>
                  <a:gd name="T0" fmla="*/ 0 w 9"/>
                  <a:gd name="T1" fmla="*/ 2 h 2"/>
                  <a:gd name="T2" fmla="*/ 9 w 9"/>
                  <a:gd name="T3" fmla="*/ 0 h 2"/>
                  <a:gd name="T4" fmla="*/ 0 w 9"/>
                  <a:gd name="T5" fmla="*/ 2 h 2"/>
                </a:gdLst>
                <a:ahLst/>
                <a:cxnLst>
                  <a:cxn ang="0">
                    <a:pos x="T0" y="T1"/>
                  </a:cxn>
                  <a:cxn ang="0">
                    <a:pos x="T2" y="T3"/>
                  </a:cxn>
                  <a:cxn ang="0">
                    <a:pos x="T4" y="T5"/>
                  </a:cxn>
                </a:cxnLst>
                <a:rect l="0" t="0" r="r" b="b"/>
                <a:pathLst>
                  <a:path w="9" h="2">
                    <a:moveTo>
                      <a:pt x="0" y="2"/>
                    </a:moveTo>
                    <a:cubicBezTo>
                      <a:pt x="3" y="1"/>
                      <a:pt x="6" y="1"/>
                      <a:pt x="9" y="0"/>
                    </a:cubicBezTo>
                    <a:cubicBezTo>
                      <a:pt x="6" y="1"/>
                      <a:pt x="3" y="1"/>
                      <a:pt x="0" y="2"/>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8" name="任意多边形: 形状 127">
                <a:extLst>
                  <a:ext uri="{FF2B5EF4-FFF2-40B4-BE49-F238E27FC236}">
                    <a16:creationId xmlns:a16="http://schemas.microsoft.com/office/drawing/2014/main" id="{7B4795F3-9DBE-EF35-9073-2B85EA5FC0A3}"/>
                  </a:ext>
                </a:extLst>
              </p:cNvPr>
              <p:cNvSpPr/>
              <p:nvPr/>
            </p:nvSpPr>
            <p:spPr bwMode="auto">
              <a:xfrm>
                <a:off x="6437311" y="4686300"/>
                <a:ext cx="14289" cy="6349"/>
              </a:xfrm>
              <a:custGeom>
                <a:avLst/>
                <a:gdLst>
                  <a:gd name="T0" fmla="*/ 0 w 8"/>
                  <a:gd name="T1" fmla="*/ 3 h 3"/>
                  <a:gd name="T2" fmla="*/ 8 w 8"/>
                  <a:gd name="T3" fmla="*/ 0 h 3"/>
                  <a:gd name="T4" fmla="*/ 0 w 8"/>
                  <a:gd name="T5" fmla="*/ 3 h 3"/>
                </a:gdLst>
                <a:ahLst/>
                <a:cxnLst>
                  <a:cxn ang="0">
                    <a:pos x="T0" y="T1"/>
                  </a:cxn>
                  <a:cxn ang="0">
                    <a:pos x="T2" y="T3"/>
                  </a:cxn>
                  <a:cxn ang="0">
                    <a:pos x="T4" y="T5"/>
                  </a:cxn>
                </a:cxnLst>
                <a:rect l="0" t="0" r="r" b="b"/>
                <a:pathLst>
                  <a:path w="8" h="3">
                    <a:moveTo>
                      <a:pt x="0" y="3"/>
                    </a:moveTo>
                    <a:cubicBezTo>
                      <a:pt x="2" y="2"/>
                      <a:pt x="5" y="1"/>
                      <a:pt x="8" y="0"/>
                    </a:cubicBezTo>
                    <a:cubicBezTo>
                      <a:pt x="5" y="1"/>
                      <a:pt x="2" y="2"/>
                      <a:pt x="0"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29" name="任意多边形: 形状 128">
                <a:extLst>
                  <a:ext uri="{FF2B5EF4-FFF2-40B4-BE49-F238E27FC236}">
                    <a16:creationId xmlns:a16="http://schemas.microsoft.com/office/drawing/2014/main" id="{7F775ACC-EC41-C2E8-FD49-16444BC687A0}"/>
                  </a:ext>
                </a:extLst>
              </p:cNvPr>
              <p:cNvSpPr/>
              <p:nvPr/>
            </p:nvSpPr>
            <p:spPr bwMode="auto">
              <a:xfrm>
                <a:off x="6535736" y="4643438"/>
                <a:ext cx="14289" cy="7938"/>
              </a:xfrm>
              <a:custGeom>
                <a:avLst/>
                <a:gdLst>
                  <a:gd name="T0" fmla="*/ 0 w 8"/>
                  <a:gd name="T1" fmla="*/ 4 h 4"/>
                  <a:gd name="T2" fmla="*/ 8 w 8"/>
                  <a:gd name="T3" fmla="*/ 0 h 4"/>
                  <a:gd name="T4" fmla="*/ 0 w 8"/>
                  <a:gd name="T5" fmla="*/ 4 h 4"/>
                </a:gdLst>
                <a:ahLst/>
                <a:cxnLst>
                  <a:cxn ang="0">
                    <a:pos x="T0" y="T1"/>
                  </a:cxn>
                  <a:cxn ang="0">
                    <a:pos x="T2" y="T3"/>
                  </a:cxn>
                  <a:cxn ang="0">
                    <a:pos x="T4" y="T5"/>
                  </a:cxn>
                </a:cxnLst>
                <a:rect l="0" t="0" r="r" b="b"/>
                <a:pathLst>
                  <a:path w="8" h="4">
                    <a:moveTo>
                      <a:pt x="0" y="4"/>
                    </a:moveTo>
                    <a:cubicBezTo>
                      <a:pt x="3" y="3"/>
                      <a:pt x="6" y="1"/>
                      <a:pt x="8" y="0"/>
                    </a:cubicBezTo>
                    <a:cubicBezTo>
                      <a:pt x="6" y="1"/>
                      <a:pt x="3" y="3"/>
                      <a:pt x="0"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0" name="任意多边形: 形状 129">
                <a:extLst>
                  <a:ext uri="{FF2B5EF4-FFF2-40B4-BE49-F238E27FC236}">
                    <a16:creationId xmlns:a16="http://schemas.microsoft.com/office/drawing/2014/main" id="{E2F8FCD7-0287-1EEB-8493-15C8593C2D58}"/>
                  </a:ext>
                </a:extLst>
              </p:cNvPr>
              <p:cNvSpPr/>
              <p:nvPr/>
            </p:nvSpPr>
            <p:spPr bwMode="auto">
              <a:xfrm>
                <a:off x="6578598" y="4622800"/>
                <a:ext cx="12700" cy="7938"/>
              </a:xfrm>
              <a:custGeom>
                <a:avLst/>
                <a:gdLst>
                  <a:gd name="T0" fmla="*/ 0 w 7"/>
                  <a:gd name="T1" fmla="*/ 4 h 4"/>
                  <a:gd name="T2" fmla="*/ 7 w 7"/>
                  <a:gd name="T3" fmla="*/ 0 h 4"/>
                  <a:gd name="T4" fmla="*/ 0 w 7"/>
                  <a:gd name="T5" fmla="*/ 4 h 4"/>
                </a:gdLst>
                <a:ahLst/>
                <a:cxnLst>
                  <a:cxn ang="0">
                    <a:pos x="T0" y="T1"/>
                  </a:cxn>
                  <a:cxn ang="0">
                    <a:pos x="T2" y="T3"/>
                  </a:cxn>
                  <a:cxn ang="0">
                    <a:pos x="T4" y="T5"/>
                  </a:cxn>
                </a:cxnLst>
                <a:rect l="0" t="0" r="r" b="b"/>
                <a:pathLst>
                  <a:path w="7" h="4">
                    <a:moveTo>
                      <a:pt x="0" y="4"/>
                    </a:moveTo>
                    <a:cubicBezTo>
                      <a:pt x="2" y="2"/>
                      <a:pt x="5" y="1"/>
                      <a:pt x="7" y="0"/>
                    </a:cubicBezTo>
                    <a:cubicBezTo>
                      <a:pt x="5" y="1"/>
                      <a:pt x="2" y="2"/>
                      <a:pt x="0"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1" name="任意多边形: 形状 130">
                <a:extLst>
                  <a:ext uri="{FF2B5EF4-FFF2-40B4-BE49-F238E27FC236}">
                    <a16:creationId xmlns:a16="http://schemas.microsoft.com/office/drawing/2014/main" id="{F5886475-DBDF-2457-34CD-CC64A45170E6}"/>
                  </a:ext>
                </a:extLst>
              </p:cNvPr>
              <p:cNvSpPr/>
              <p:nvPr/>
            </p:nvSpPr>
            <p:spPr bwMode="auto">
              <a:xfrm>
                <a:off x="6457947" y="4679950"/>
                <a:ext cx="15876" cy="4762"/>
              </a:xfrm>
              <a:custGeom>
                <a:avLst/>
                <a:gdLst>
                  <a:gd name="T0" fmla="*/ 0 w 9"/>
                  <a:gd name="T1" fmla="*/ 3 h 3"/>
                  <a:gd name="T2" fmla="*/ 9 w 9"/>
                  <a:gd name="T3" fmla="*/ 0 h 3"/>
                  <a:gd name="T4" fmla="*/ 0 w 9"/>
                  <a:gd name="T5" fmla="*/ 3 h 3"/>
                </a:gdLst>
                <a:ahLst/>
                <a:cxnLst>
                  <a:cxn ang="0">
                    <a:pos x="T0" y="T1"/>
                  </a:cxn>
                  <a:cxn ang="0">
                    <a:pos x="T2" y="T3"/>
                  </a:cxn>
                  <a:cxn ang="0">
                    <a:pos x="T4" y="T5"/>
                  </a:cxn>
                </a:cxnLst>
                <a:rect l="0" t="0" r="r" b="b"/>
                <a:pathLst>
                  <a:path w="9" h="3">
                    <a:moveTo>
                      <a:pt x="0" y="3"/>
                    </a:moveTo>
                    <a:cubicBezTo>
                      <a:pt x="3" y="2"/>
                      <a:pt x="6" y="1"/>
                      <a:pt x="9" y="0"/>
                    </a:cubicBezTo>
                    <a:cubicBezTo>
                      <a:pt x="6" y="1"/>
                      <a:pt x="3" y="2"/>
                      <a:pt x="0"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2" name="任意多边形: 形状 131">
                <a:extLst>
                  <a:ext uri="{FF2B5EF4-FFF2-40B4-BE49-F238E27FC236}">
                    <a16:creationId xmlns:a16="http://schemas.microsoft.com/office/drawing/2014/main" id="{E0078538-3C06-B9F3-3694-6661FE351300}"/>
                  </a:ext>
                </a:extLst>
              </p:cNvPr>
              <p:cNvSpPr/>
              <p:nvPr/>
            </p:nvSpPr>
            <p:spPr bwMode="auto">
              <a:xfrm>
                <a:off x="6599236" y="4611689"/>
                <a:ext cx="12700" cy="7938"/>
              </a:xfrm>
              <a:custGeom>
                <a:avLst/>
                <a:gdLst>
                  <a:gd name="T0" fmla="*/ 0 w 7"/>
                  <a:gd name="T1" fmla="*/ 4 h 4"/>
                  <a:gd name="T2" fmla="*/ 7 w 7"/>
                  <a:gd name="T3" fmla="*/ 0 h 4"/>
                  <a:gd name="T4" fmla="*/ 0 w 7"/>
                  <a:gd name="T5" fmla="*/ 4 h 4"/>
                </a:gdLst>
                <a:ahLst/>
                <a:cxnLst>
                  <a:cxn ang="0">
                    <a:pos x="T0" y="T1"/>
                  </a:cxn>
                  <a:cxn ang="0">
                    <a:pos x="T2" y="T3"/>
                  </a:cxn>
                  <a:cxn ang="0">
                    <a:pos x="T4" y="T5"/>
                  </a:cxn>
                </a:cxnLst>
                <a:rect l="0" t="0" r="r" b="b"/>
                <a:pathLst>
                  <a:path w="7" h="4">
                    <a:moveTo>
                      <a:pt x="0" y="4"/>
                    </a:moveTo>
                    <a:cubicBezTo>
                      <a:pt x="2" y="2"/>
                      <a:pt x="5" y="1"/>
                      <a:pt x="7" y="0"/>
                    </a:cubicBezTo>
                    <a:cubicBezTo>
                      <a:pt x="5" y="1"/>
                      <a:pt x="2" y="2"/>
                      <a:pt x="0"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3" name="任意多边形: 形状 132">
                <a:extLst>
                  <a:ext uri="{FF2B5EF4-FFF2-40B4-BE49-F238E27FC236}">
                    <a16:creationId xmlns:a16="http://schemas.microsoft.com/office/drawing/2014/main" id="{B6EF95DE-B08F-F42E-7A78-B802463D0949}"/>
                  </a:ext>
                </a:extLst>
              </p:cNvPr>
              <p:cNvSpPr/>
              <p:nvPr/>
            </p:nvSpPr>
            <p:spPr bwMode="auto">
              <a:xfrm>
                <a:off x="6557961" y="4633914"/>
                <a:ext cx="12700" cy="6349"/>
              </a:xfrm>
              <a:custGeom>
                <a:avLst/>
                <a:gdLst>
                  <a:gd name="T0" fmla="*/ 0 w 7"/>
                  <a:gd name="T1" fmla="*/ 3 h 3"/>
                  <a:gd name="T2" fmla="*/ 7 w 7"/>
                  <a:gd name="T3" fmla="*/ 0 h 3"/>
                  <a:gd name="T4" fmla="*/ 0 w 7"/>
                  <a:gd name="T5" fmla="*/ 3 h 3"/>
                </a:gdLst>
                <a:ahLst/>
                <a:cxnLst>
                  <a:cxn ang="0">
                    <a:pos x="T0" y="T1"/>
                  </a:cxn>
                  <a:cxn ang="0">
                    <a:pos x="T2" y="T3"/>
                  </a:cxn>
                  <a:cxn ang="0">
                    <a:pos x="T4" y="T5"/>
                  </a:cxn>
                </a:cxnLst>
                <a:rect l="0" t="0" r="r" b="b"/>
                <a:pathLst>
                  <a:path w="7" h="3">
                    <a:moveTo>
                      <a:pt x="0" y="3"/>
                    </a:moveTo>
                    <a:cubicBezTo>
                      <a:pt x="2" y="2"/>
                      <a:pt x="5" y="1"/>
                      <a:pt x="7" y="0"/>
                    </a:cubicBezTo>
                    <a:cubicBezTo>
                      <a:pt x="5" y="1"/>
                      <a:pt x="2" y="2"/>
                      <a:pt x="0"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4" name="任意多边形: 形状 133">
                <a:extLst>
                  <a:ext uri="{FF2B5EF4-FFF2-40B4-BE49-F238E27FC236}">
                    <a16:creationId xmlns:a16="http://schemas.microsoft.com/office/drawing/2014/main" id="{DC1EA026-1AE6-CDFD-6BC9-F0609ADB7037}"/>
                  </a:ext>
                </a:extLst>
              </p:cNvPr>
              <p:cNvSpPr/>
              <p:nvPr/>
            </p:nvSpPr>
            <p:spPr bwMode="auto">
              <a:xfrm>
                <a:off x="6478585" y="4652963"/>
                <a:ext cx="55563" cy="23813"/>
              </a:xfrm>
              <a:custGeom>
                <a:avLst/>
                <a:gdLst>
                  <a:gd name="T0" fmla="*/ 0 w 30"/>
                  <a:gd name="T1" fmla="*/ 13 h 13"/>
                  <a:gd name="T2" fmla="*/ 30 w 30"/>
                  <a:gd name="T3" fmla="*/ 0 h 13"/>
                  <a:gd name="T4" fmla="*/ 0 w 30"/>
                  <a:gd name="T5" fmla="*/ 13 h 13"/>
                </a:gdLst>
                <a:ahLst/>
                <a:cxnLst>
                  <a:cxn ang="0">
                    <a:pos x="T0" y="T1"/>
                  </a:cxn>
                  <a:cxn ang="0">
                    <a:pos x="T2" y="T3"/>
                  </a:cxn>
                  <a:cxn ang="0">
                    <a:pos x="T4" y="T5"/>
                  </a:cxn>
                </a:cxnLst>
                <a:rect l="0" t="0" r="r" b="b"/>
                <a:pathLst>
                  <a:path w="30" h="13">
                    <a:moveTo>
                      <a:pt x="0" y="13"/>
                    </a:moveTo>
                    <a:cubicBezTo>
                      <a:pt x="10" y="9"/>
                      <a:pt x="20" y="4"/>
                      <a:pt x="30" y="0"/>
                    </a:cubicBezTo>
                    <a:cubicBezTo>
                      <a:pt x="20" y="4"/>
                      <a:pt x="10" y="9"/>
                      <a:pt x="0" y="1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5" name="任意多边形: 形状 134">
                <a:extLst>
                  <a:ext uri="{FF2B5EF4-FFF2-40B4-BE49-F238E27FC236}">
                    <a16:creationId xmlns:a16="http://schemas.microsoft.com/office/drawing/2014/main" id="{54A39EDA-6BEC-5BA3-8A30-3D001848F85D}"/>
                  </a:ext>
                </a:extLst>
              </p:cNvPr>
              <p:cNvSpPr/>
              <p:nvPr/>
            </p:nvSpPr>
            <p:spPr bwMode="auto">
              <a:xfrm>
                <a:off x="6619872" y="4598989"/>
                <a:ext cx="12700" cy="7938"/>
              </a:xfrm>
              <a:custGeom>
                <a:avLst/>
                <a:gdLst>
                  <a:gd name="T0" fmla="*/ 0 w 7"/>
                  <a:gd name="T1" fmla="*/ 4 h 4"/>
                  <a:gd name="T2" fmla="*/ 7 w 7"/>
                  <a:gd name="T3" fmla="*/ 0 h 4"/>
                  <a:gd name="T4" fmla="*/ 0 w 7"/>
                  <a:gd name="T5" fmla="*/ 4 h 4"/>
                </a:gdLst>
                <a:ahLst/>
                <a:cxnLst>
                  <a:cxn ang="0">
                    <a:pos x="T0" y="T1"/>
                  </a:cxn>
                  <a:cxn ang="0">
                    <a:pos x="T2" y="T3"/>
                  </a:cxn>
                  <a:cxn ang="0">
                    <a:pos x="T4" y="T5"/>
                  </a:cxn>
                </a:cxnLst>
                <a:rect l="0" t="0" r="r" b="b"/>
                <a:pathLst>
                  <a:path w="7" h="4">
                    <a:moveTo>
                      <a:pt x="0" y="4"/>
                    </a:moveTo>
                    <a:cubicBezTo>
                      <a:pt x="2" y="3"/>
                      <a:pt x="4" y="1"/>
                      <a:pt x="7" y="0"/>
                    </a:cubicBezTo>
                    <a:cubicBezTo>
                      <a:pt x="4" y="1"/>
                      <a:pt x="2" y="3"/>
                      <a:pt x="0"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6" name="任意多边形: 形状 135">
                <a:extLst>
                  <a:ext uri="{FF2B5EF4-FFF2-40B4-BE49-F238E27FC236}">
                    <a16:creationId xmlns:a16="http://schemas.microsoft.com/office/drawing/2014/main" id="{3A067150-B35B-E7BA-BBAA-7B83E277845A}"/>
                  </a:ext>
                </a:extLst>
              </p:cNvPr>
              <p:cNvSpPr/>
              <p:nvPr/>
            </p:nvSpPr>
            <p:spPr bwMode="auto">
              <a:xfrm>
                <a:off x="6743698" y="4510087"/>
                <a:ext cx="11113" cy="9525"/>
              </a:xfrm>
              <a:custGeom>
                <a:avLst/>
                <a:gdLst>
                  <a:gd name="T0" fmla="*/ 0 w 6"/>
                  <a:gd name="T1" fmla="*/ 5 h 5"/>
                  <a:gd name="T2" fmla="*/ 6 w 6"/>
                  <a:gd name="T3" fmla="*/ 0 h 5"/>
                  <a:gd name="T4" fmla="*/ 0 w 6"/>
                  <a:gd name="T5" fmla="*/ 5 h 5"/>
                </a:gdLst>
                <a:ahLst/>
                <a:cxnLst>
                  <a:cxn ang="0">
                    <a:pos x="T0" y="T1"/>
                  </a:cxn>
                  <a:cxn ang="0">
                    <a:pos x="T2" y="T3"/>
                  </a:cxn>
                  <a:cxn ang="0">
                    <a:pos x="T4" y="T5"/>
                  </a:cxn>
                </a:cxnLst>
                <a:rect l="0" t="0" r="r" b="b"/>
                <a:pathLst>
                  <a:path w="6" h="5">
                    <a:moveTo>
                      <a:pt x="0" y="5"/>
                    </a:moveTo>
                    <a:cubicBezTo>
                      <a:pt x="2" y="3"/>
                      <a:pt x="4" y="2"/>
                      <a:pt x="6" y="0"/>
                    </a:cubicBezTo>
                    <a:cubicBezTo>
                      <a:pt x="4" y="2"/>
                      <a:pt x="2"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7" name="任意多边形: 形状 136">
                <a:extLst>
                  <a:ext uri="{FF2B5EF4-FFF2-40B4-BE49-F238E27FC236}">
                    <a16:creationId xmlns:a16="http://schemas.microsoft.com/office/drawing/2014/main" id="{6D137A2A-E966-7E3D-074F-673017AF8A96}"/>
                  </a:ext>
                </a:extLst>
              </p:cNvPr>
              <p:cNvSpPr/>
              <p:nvPr/>
            </p:nvSpPr>
            <p:spPr bwMode="auto">
              <a:xfrm>
                <a:off x="7102473" y="3902075"/>
                <a:ext cx="1589" cy="9525"/>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1" y="3"/>
                      <a:pt x="1" y="2"/>
                      <a:pt x="1" y="0"/>
                    </a:cubicBezTo>
                    <a:cubicBezTo>
                      <a:pt x="1" y="2"/>
                      <a:pt x="1"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8" name="任意多边形: 形状 137">
                <a:extLst>
                  <a:ext uri="{FF2B5EF4-FFF2-40B4-BE49-F238E27FC236}">
                    <a16:creationId xmlns:a16="http://schemas.microsoft.com/office/drawing/2014/main" id="{DCDDFAF0-989D-559C-FD0D-5A8C9DFEC139}"/>
                  </a:ext>
                </a:extLst>
              </p:cNvPr>
              <p:cNvSpPr/>
              <p:nvPr/>
            </p:nvSpPr>
            <p:spPr bwMode="auto">
              <a:xfrm>
                <a:off x="7062786" y="4051300"/>
                <a:ext cx="3175" cy="9525"/>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1" y="4"/>
                      <a:pt x="1" y="2"/>
                      <a:pt x="2" y="0"/>
                    </a:cubicBezTo>
                    <a:cubicBezTo>
                      <a:pt x="1" y="2"/>
                      <a:pt x="1"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39" name="任意多边形: 形状 138">
                <a:extLst>
                  <a:ext uri="{FF2B5EF4-FFF2-40B4-BE49-F238E27FC236}">
                    <a16:creationId xmlns:a16="http://schemas.microsoft.com/office/drawing/2014/main" id="{3D2E96EA-410F-9734-E2DC-9D977B06EE8D}"/>
                  </a:ext>
                </a:extLst>
              </p:cNvPr>
              <p:cNvSpPr/>
              <p:nvPr/>
            </p:nvSpPr>
            <p:spPr bwMode="auto">
              <a:xfrm>
                <a:off x="7097711" y="3925888"/>
                <a:ext cx="1589" cy="9525"/>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4"/>
                      <a:pt x="1" y="2"/>
                      <a:pt x="1" y="0"/>
                    </a:cubicBezTo>
                    <a:cubicBezTo>
                      <a:pt x="1" y="2"/>
                      <a:pt x="0"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0" name="任意多边形: 形状 139">
                <a:extLst>
                  <a:ext uri="{FF2B5EF4-FFF2-40B4-BE49-F238E27FC236}">
                    <a16:creationId xmlns:a16="http://schemas.microsoft.com/office/drawing/2014/main" id="{F8CC2C77-D06D-C02A-96A7-F27386706D90}"/>
                  </a:ext>
                </a:extLst>
              </p:cNvPr>
              <p:cNvSpPr/>
              <p:nvPr/>
            </p:nvSpPr>
            <p:spPr bwMode="auto">
              <a:xfrm>
                <a:off x="7085010" y="3983038"/>
                <a:ext cx="1589" cy="6349"/>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2"/>
                      <a:pt x="1" y="1"/>
                      <a:pt x="1" y="0"/>
                    </a:cubicBezTo>
                    <a:cubicBezTo>
                      <a:pt x="1" y="1"/>
                      <a:pt x="0" y="2"/>
                      <a:pt x="0"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1" name="任意多边形: 形状 140">
                <a:extLst>
                  <a:ext uri="{FF2B5EF4-FFF2-40B4-BE49-F238E27FC236}">
                    <a16:creationId xmlns:a16="http://schemas.microsoft.com/office/drawing/2014/main" id="{C9A6B294-2502-1CC9-503D-7833816D0083}"/>
                  </a:ext>
                </a:extLst>
              </p:cNvPr>
              <p:cNvSpPr/>
              <p:nvPr/>
            </p:nvSpPr>
            <p:spPr bwMode="auto">
              <a:xfrm>
                <a:off x="7077073" y="4005263"/>
                <a:ext cx="4762" cy="9525"/>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1" y="3"/>
                      <a:pt x="1" y="2"/>
                      <a:pt x="2" y="0"/>
                    </a:cubicBezTo>
                    <a:cubicBezTo>
                      <a:pt x="1" y="2"/>
                      <a:pt x="1"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2" name="任意多边形: 形状 141">
                <a:extLst>
                  <a:ext uri="{FF2B5EF4-FFF2-40B4-BE49-F238E27FC236}">
                    <a16:creationId xmlns:a16="http://schemas.microsoft.com/office/drawing/2014/main" id="{A21AF03D-137A-C12B-B3BD-1DE73373CD85}"/>
                  </a:ext>
                </a:extLst>
              </p:cNvPr>
              <p:cNvSpPr/>
              <p:nvPr/>
            </p:nvSpPr>
            <p:spPr bwMode="auto">
              <a:xfrm>
                <a:off x="7070722" y="4029075"/>
                <a:ext cx="3175" cy="9525"/>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1" y="3"/>
                      <a:pt x="1" y="1"/>
                      <a:pt x="2" y="0"/>
                    </a:cubicBezTo>
                    <a:cubicBezTo>
                      <a:pt x="1" y="1"/>
                      <a:pt x="1"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3" name="任意多边形: 形状 142">
                <a:extLst>
                  <a:ext uri="{FF2B5EF4-FFF2-40B4-BE49-F238E27FC236}">
                    <a16:creationId xmlns:a16="http://schemas.microsoft.com/office/drawing/2014/main" id="{46EBE5CD-85C5-7696-47D8-7704AEBAF102}"/>
                  </a:ext>
                </a:extLst>
              </p:cNvPr>
              <p:cNvSpPr/>
              <p:nvPr/>
            </p:nvSpPr>
            <p:spPr bwMode="auto">
              <a:xfrm>
                <a:off x="7092948" y="3952876"/>
                <a:ext cx="1589" cy="6349"/>
              </a:xfrm>
              <a:custGeom>
                <a:avLst/>
                <a:gdLst>
                  <a:gd name="T0" fmla="*/ 0 w 1"/>
                  <a:gd name="T1" fmla="*/ 3 h 3"/>
                  <a:gd name="T2" fmla="*/ 1 w 1"/>
                  <a:gd name="T3" fmla="*/ 0 h 3"/>
                  <a:gd name="T4" fmla="*/ 0 w 1"/>
                  <a:gd name="T5" fmla="*/ 3 h 3"/>
                </a:gdLst>
                <a:ahLst/>
                <a:cxnLst>
                  <a:cxn ang="0">
                    <a:pos x="T0" y="T1"/>
                  </a:cxn>
                  <a:cxn ang="0">
                    <a:pos x="T2" y="T3"/>
                  </a:cxn>
                  <a:cxn ang="0">
                    <a:pos x="T4" y="T5"/>
                  </a:cxn>
                </a:cxnLst>
                <a:rect l="0" t="0" r="r" b="b"/>
                <a:pathLst>
                  <a:path w="1" h="3">
                    <a:moveTo>
                      <a:pt x="0" y="3"/>
                    </a:moveTo>
                    <a:cubicBezTo>
                      <a:pt x="0" y="2"/>
                      <a:pt x="1" y="1"/>
                      <a:pt x="1" y="0"/>
                    </a:cubicBezTo>
                    <a:cubicBezTo>
                      <a:pt x="1" y="1"/>
                      <a:pt x="0" y="2"/>
                      <a:pt x="0" y="3"/>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4" name="任意多边形: 形状 143">
                <a:extLst>
                  <a:ext uri="{FF2B5EF4-FFF2-40B4-BE49-F238E27FC236}">
                    <a16:creationId xmlns:a16="http://schemas.microsoft.com/office/drawing/2014/main" id="{F732FDE3-BEFC-C5A2-33CB-B0E5367B0239}"/>
                  </a:ext>
                </a:extLst>
              </p:cNvPr>
              <p:cNvSpPr/>
              <p:nvPr/>
            </p:nvSpPr>
            <p:spPr bwMode="auto">
              <a:xfrm>
                <a:off x="7107235" y="3878263"/>
                <a:ext cx="0" cy="7938"/>
              </a:xfrm>
              <a:custGeom>
                <a:avLst/>
                <a:gdLst>
                  <a:gd name="T0" fmla="*/ 5 h 5"/>
                  <a:gd name="T1" fmla="*/ 0 h 5"/>
                  <a:gd name="T2" fmla="*/ 5 h 5"/>
                </a:gdLst>
                <a:ahLst/>
                <a:cxnLst>
                  <a:cxn ang="0">
                    <a:pos x="0" y="T0"/>
                  </a:cxn>
                  <a:cxn ang="0">
                    <a:pos x="0" y="T1"/>
                  </a:cxn>
                  <a:cxn ang="0">
                    <a:pos x="0" y="T2"/>
                  </a:cxn>
                </a:cxnLst>
                <a:rect l="0" t="0" r="r" b="b"/>
                <a:pathLst>
                  <a:path h="5">
                    <a:moveTo>
                      <a:pt x="0" y="5"/>
                    </a:moveTo>
                    <a:cubicBezTo>
                      <a:pt x="0" y="3"/>
                      <a:pt x="0" y="2"/>
                      <a:pt x="0" y="0"/>
                    </a:cubicBezTo>
                    <a:cubicBezTo>
                      <a:pt x="0" y="2"/>
                      <a:pt x="0"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5" name="任意多边形: 形状 144">
                <a:extLst>
                  <a:ext uri="{FF2B5EF4-FFF2-40B4-BE49-F238E27FC236}">
                    <a16:creationId xmlns:a16="http://schemas.microsoft.com/office/drawing/2014/main" id="{8AB2A30F-7B69-72F0-80C4-FF249BA2D9BF}"/>
                  </a:ext>
                </a:extLst>
              </p:cNvPr>
              <p:cNvSpPr/>
              <p:nvPr/>
            </p:nvSpPr>
            <p:spPr bwMode="auto">
              <a:xfrm>
                <a:off x="7115173" y="3803649"/>
                <a:ext cx="1589" cy="9525"/>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1" y="3"/>
                      <a:pt x="1" y="2"/>
                      <a:pt x="1" y="0"/>
                    </a:cubicBezTo>
                    <a:cubicBezTo>
                      <a:pt x="1" y="2"/>
                      <a:pt x="1"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6" name="任意多边形: 形状 145">
                <a:extLst>
                  <a:ext uri="{FF2B5EF4-FFF2-40B4-BE49-F238E27FC236}">
                    <a16:creationId xmlns:a16="http://schemas.microsoft.com/office/drawing/2014/main" id="{1D9B53E8-9073-BDA8-EBD7-60CB570BDD61}"/>
                  </a:ext>
                </a:extLst>
              </p:cNvPr>
              <p:cNvSpPr/>
              <p:nvPr/>
            </p:nvSpPr>
            <p:spPr bwMode="auto">
              <a:xfrm>
                <a:off x="7118347" y="3752850"/>
                <a:ext cx="0" cy="7938"/>
              </a:xfrm>
              <a:custGeom>
                <a:avLst/>
                <a:gdLst>
                  <a:gd name="T0" fmla="*/ 4 h 4"/>
                  <a:gd name="T1" fmla="*/ 0 h 4"/>
                  <a:gd name="T2" fmla="*/ 4 h 4"/>
                </a:gdLst>
                <a:ahLst/>
                <a:cxnLst>
                  <a:cxn ang="0">
                    <a:pos x="0" y="T0"/>
                  </a:cxn>
                  <a:cxn ang="0">
                    <a:pos x="0" y="T1"/>
                  </a:cxn>
                  <a:cxn ang="0">
                    <a:pos x="0" y="T2"/>
                  </a:cxn>
                </a:cxnLst>
                <a:rect l="0" t="0" r="r" b="b"/>
                <a:pathLst>
                  <a:path h="4">
                    <a:moveTo>
                      <a:pt x="0" y="4"/>
                    </a:moveTo>
                    <a:cubicBezTo>
                      <a:pt x="0" y="3"/>
                      <a:pt x="0" y="1"/>
                      <a:pt x="0" y="0"/>
                    </a:cubicBezTo>
                    <a:cubicBezTo>
                      <a:pt x="0" y="1"/>
                      <a:pt x="0" y="3"/>
                      <a:pt x="0" y="4"/>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7" name="任意多边形: 形状 146">
                <a:extLst>
                  <a:ext uri="{FF2B5EF4-FFF2-40B4-BE49-F238E27FC236}">
                    <a16:creationId xmlns:a16="http://schemas.microsoft.com/office/drawing/2014/main" id="{04656FD1-93BE-6B6D-B979-FAC121073072}"/>
                  </a:ext>
                </a:extLst>
              </p:cNvPr>
              <p:cNvSpPr/>
              <p:nvPr/>
            </p:nvSpPr>
            <p:spPr bwMode="auto">
              <a:xfrm>
                <a:off x="7116756" y="3776664"/>
                <a:ext cx="1589" cy="9525"/>
              </a:xfrm>
              <a:custGeom>
                <a:avLst/>
                <a:gdLst>
                  <a:gd name="T0" fmla="*/ 0 w 1"/>
                  <a:gd name="T1" fmla="*/ 5 h 5"/>
                  <a:gd name="T2" fmla="*/ 1 w 1"/>
                  <a:gd name="T3" fmla="*/ 0 h 5"/>
                  <a:gd name="T4" fmla="*/ 0 w 1"/>
                  <a:gd name="T5" fmla="*/ 5 h 5"/>
                </a:gdLst>
                <a:ahLst/>
                <a:cxnLst>
                  <a:cxn ang="0">
                    <a:pos x="T0" y="T1"/>
                  </a:cxn>
                  <a:cxn ang="0">
                    <a:pos x="T2" y="T3"/>
                  </a:cxn>
                  <a:cxn ang="0">
                    <a:pos x="T4" y="T5"/>
                  </a:cxn>
                </a:cxnLst>
                <a:rect l="0" t="0" r="r" b="b"/>
                <a:pathLst>
                  <a:path w="1" h="5">
                    <a:moveTo>
                      <a:pt x="0" y="5"/>
                    </a:moveTo>
                    <a:cubicBezTo>
                      <a:pt x="0" y="4"/>
                      <a:pt x="1" y="2"/>
                      <a:pt x="1" y="0"/>
                    </a:cubicBezTo>
                    <a:cubicBezTo>
                      <a:pt x="1" y="2"/>
                      <a:pt x="0"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17CF46CB-C575-7E1C-590D-E7286AECB735}"/>
                  </a:ext>
                </a:extLst>
              </p:cNvPr>
              <p:cNvSpPr/>
              <p:nvPr/>
            </p:nvSpPr>
            <p:spPr bwMode="auto">
              <a:xfrm>
                <a:off x="7113583" y="3827463"/>
                <a:ext cx="1589" cy="11113"/>
              </a:xfrm>
              <a:custGeom>
                <a:avLst/>
                <a:gdLst>
                  <a:gd name="T0" fmla="*/ 0 w 1"/>
                  <a:gd name="T1" fmla="*/ 6 h 6"/>
                  <a:gd name="T2" fmla="*/ 1 w 1"/>
                  <a:gd name="T3" fmla="*/ 0 h 6"/>
                  <a:gd name="T4" fmla="*/ 0 w 1"/>
                  <a:gd name="T5" fmla="*/ 6 h 6"/>
                </a:gdLst>
                <a:ahLst/>
                <a:cxnLst>
                  <a:cxn ang="0">
                    <a:pos x="T0" y="T1"/>
                  </a:cxn>
                  <a:cxn ang="0">
                    <a:pos x="T2" y="T3"/>
                  </a:cxn>
                  <a:cxn ang="0">
                    <a:pos x="T4" y="T5"/>
                  </a:cxn>
                </a:cxnLst>
                <a:rect l="0" t="0" r="r" b="b"/>
                <a:pathLst>
                  <a:path w="1" h="6">
                    <a:moveTo>
                      <a:pt x="0" y="6"/>
                    </a:moveTo>
                    <a:cubicBezTo>
                      <a:pt x="0" y="4"/>
                      <a:pt x="1" y="2"/>
                      <a:pt x="1" y="0"/>
                    </a:cubicBezTo>
                    <a:cubicBezTo>
                      <a:pt x="1" y="2"/>
                      <a:pt x="0" y="4"/>
                      <a:pt x="0"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49" name="任意多边形: 形状 148">
                <a:extLst>
                  <a:ext uri="{FF2B5EF4-FFF2-40B4-BE49-F238E27FC236}">
                    <a16:creationId xmlns:a16="http://schemas.microsoft.com/office/drawing/2014/main" id="{82CBFB8C-DE8B-0BE2-E813-D2D43057A687}"/>
                  </a:ext>
                </a:extLst>
              </p:cNvPr>
              <p:cNvSpPr/>
              <p:nvPr/>
            </p:nvSpPr>
            <p:spPr bwMode="auto">
              <a:xfrm>
                <a:off x="7111994" y="3851275"/>
                <a:ext cx="0" cy="11113"/>
              </a:xfrm>
              <a:custGeom>
                <a:avLst/>
                <a:gdLst>
                  <a:gd name="T0" fmla="*/ 6 h 6"/>
                  <a:gd name="T1" fmla="*/ 0 h 6"/>
                  <a:gd name="T2" fmla="*/ 6 h 6"/>
                </a:gdLst>
                <a:ahLst/>
                <a:cxnLst>
                  <a:cxn ang="0">
                    <a:pos x="0" y="T0"/>
                  </a:cxn>
                  <a:cxn ang="0">
                    <a:pos x="0" y="T1"/>
                  </a:cxn>
                  <a:cxn ang="0">
                    <a:pos x="0" y="T2"/>
                  </a:cxn>
                </a:cxnLst>
                <a:rect l="0" t="0" r="r" b="b"/>
                <a:pathLst>
                  <a:path h="6">
                    <a:moveTo>
                      <a:pt x="0" y="6"/>
                    </a:moveTo>
                    <a:cubicBezTo>
                      <a:pt x="0" y="4"/>
                      <a:pt x="0" y="2"/>
                      <a:pt x="0" y="0"/>
                    </a:cubicBezTo>
                    <a:cubicBezTo>
                      <a:pt x="0" y="2"/>
                      <a:pt x="0" y="4"/>
                      <a:pt x="0"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9ED65EF4-0B80-3508-5F8A-F10D9027A598}"/>
                  </a:ext>
                </a:extLst>
              </p:cNvPr>
              <p:cNvSpPr/>
              <p:nvPr/>
            </p:nvSpPr>
            <p:spPr bwMode="auto">
              <a:xfrm>
                <a:off x="7046906" y="4095750"/>
                <a:ext cx="3175" cy="12700"/>
              </a:xfrm>
              <a:custGeom>
                <a:avLst/>
                <a:gdLst>
                  <a:gd name="T0" fmla="*/ 0 w 2"/>
                  <a:gd name="T1" fmla="*/ 6 h 6"/>
                  <a:gd name="T2" fmla="*/ 2 w 2"/>
                  <a:gd name="T3" fmla="*/ 0 h 6"/>
                  <a:gd name="T4" fmla="*/ 0 w 2"/>
                  <a:gd name="T5" fmla="*/ 6 h 6"/>
                </a:gdLst>
                <a:ahLst/>
                <a:cxnLst>
                  <a:cxn ang="0">
                    <a:pos x="T0" y="T1"/>
                  </a:cxn>
                  <a:cxn ang="0">
                    <a:pos x="T2" y="T3"/>
                  </a:cxn>
                  <a:cxn ang="0">
                    <a:pos x="T4" y="T5"/>
                  </a:cxn>
                </a:cxnLst>
                <a:rect l="0" t="0" r="r" b="b"/>
                <a:pathLst>
                  <a:path w="2" h="6">
                    <a:moveTo>
                      <a:pt x="0" y="6"/>
                    </a:moveTo>
                    <a:cubicBezTo>
                      <a:pt x="1" y="4"/>
                      <a:pt x="2" y="2"/>
                      <a:pt x="2" y="0"/>
                    </a:cubicBezTo>
                    <a:cubicBezTo>
                      <a:pt x="2" y="2"/>
                      <a:pt x="1" y="4"/>
                      <a:pt x="0"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1" name="任意多边形: 形状 150">
                <a:extLst>
                  <a:ext uri="{FF2B5EF4-FFF2-40B4-BE49-F238E27FC236}">
                    <a16:creationId xmlns:a16="http://schemas.microsoft.com/office/drawing/2014/main" id="{45E26ED1-34FE-B7BA-5D84-F191C111C90E}"/>
                  </a:ext>
                </a:extLst>
              </p:cNvPr>
              <p:cNvSpPr/>
              <p:nvPr/>
            </p:nvSpPr>
            <p:spPr bwMode="auto">
              <a:xfrm>
                <a:off x="6953244" y="4275139"/>
                <a:ext cx="7938" cy="9525"/>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2" y="4"/>
                      <a:pt x="3" y="2"/>
                      <a:pt x="4" y="0"/>
                    </a:cubicBezTo>
                    <a:cubicBezTo>
                      <a:pt x="3" y="2"/>
                      <a:pt x="2"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2" name="任意多边形: 形状 151">
                <a:extLst>
                  <a:ext uri="{FF2B5EF4-FFF2-40B4-BE49-F238E27FC236}">
                    <a16:creationId xmlns:a16="http://schemas.microsoft.com/office/drawing/2014/main" id="{2EFFE787-DC2D-1D14-94E2-6D5310948C85}"/>
                  </a:ext>
                </a:extLst>
              </p:cNvPr>
              <p:cNvSpPr/>
              <p:nvPr/>
            </p:nvSpPr>
            <p:spPr bwMode="auto">
              <a:xfrm>
                <a:off x="6965943" y="4254501"/>
                <a:ext cx="6349" cy="1111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cubicBezTo>
                      <a:pt x="1" y="4"/>
                      <a:pt x="2" y="2"/>
                      <a:pt x="3" y="0"/>
                    </a:cubicBezTo>
                    <a:cubicBezTo>
                      <a:pt x="2" y="2"/>
                      <a:pt x="1" y="4"/>
                      <a:pt x="0"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3" name="任意多边形: 形状 152">
                <a:extLst>
                  <a:ext uri="{FF2B5EF4-FFF2-40B4-BE49-F238E27FC236}">
                    <a16:creationId xmlns:a16="http://schemas.microsoft.com/office/drawing/2014/main" id="{D3053314-3B11-0954-80F9-D7464568247C}"/>
                  </a:ext>
                </a:extLst>
              </p:cNvPr>
              <p:cNvSpPr/>
              <p:nvPr/>
            </p:nvSpPr>
            <p:spPr bwMode="auto">
              <a:xfrm>
                <a:off x="6940544" y="4295775"/>
                <a:ext cx="7938" cy="7938"/>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2" y="3"/>
                      <a:pt x="3" y="2"/>
                      <a:pt x="4" y="0"/>
                    </a:cubicBezTo>
                    <a:cubicBezTo>
                      <a:pt x="3" y="2"/>
                      <a:pt x="2"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19D636B2-9C0B-4F6F-2E3D-D8FDD4D0DAC6}"/>
                  </a:ext>
                </a:extLst>
              </p:cNvPr>
              <p:cNvSpPr/>
              <p:nvPr/>
            </p:nvSpPr>
            <p:spPr bwMode="auto">
              <a:xfrm>
                <a:off x="6978643" y="4233863"/>
                <a:ext cx="6349" cy="1111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cubicBezTo>
                      <a:pt x="1" y="4"/>
                      <a:pt x="2" y="2"/>
                      <a:pt x="3" y="0"/>
                    </a:cubicBezTo>
                    <a:cubicBezTo>
                      <a:pt x="2" y="2"/>
                      <a:pt x="1" y="4"/>
                      <a:pt x="0"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5" name="任意多边形: 形状 154">
                <a:extLst>
                  <a:ext uri="{FF2B5EF4-FFF2-40B4-BE49-F238E27FC236}">
                    <a16:creationId xmlns:a16="http://schemas.microsoft.com/office/drawing/2014/main" id="{12C895C0-BEAF-4D24-59A0-768BB25A55A3}"/>
                  </a:ext>
                </a:extLst>
              </p:cNvPr>
              <p:cNvSpPr/>
              <p:nvPr/>
            </p:nvSpPr>
            <p:spPr bwMode="auto">
              <a:xfrm>
                <a:off x="6927844" y="4313238"/>
                <a:ext cx="6349" cy="9525"/>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1" y="4"/>
                      <a:pt x="3" y="2"/>
                      <a:pt x="4" y="0"/>
                    </a:cubicBezTo>
                    <a:cubicBezTo>
                      <a:pt x="3" y="2"/>
                      <a:pt x="1"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F29610BC-DD3B-21E3-939D-D187CF77038A}"/>
                  </a:ext>
                </a:extLst>
              </p:cNvPr>
              <p:cNvSpPr/>
              <p:nvPr/>
            </p:nvSpPr>
            <p:spPr bwMode="auto">
              <a:xfrm>
                <a:off x="6915144" y="4332289"/>
                <a:ext cx="4762" cy="11113"/>
              </a:xfrm>
              <a:custGeom>
                <a:avLst/>
                <a:gdLst>
                  <a:gd name="T0" fmla="*/ 0 w 3"/>
                  <a:gd name="T1" fmla="*/ 6 h 6"/>
                  <a:gd name="T2" fmla="*/ 3 w 3"/>
                  <a:gd name="T3" fmla="*/ 0 h 6"/>
                  <a:gd name="T4" fmla="*/ 0 w 3"/>
                  <a:gd name="T5" fmla="*/ 6 h 6"/>
                </a:gdLst>
                <a:ahLst/>
                <a:cxnLst>
                  <a:cxn ang="0">
                    <a:pos x="T0" y="T1"/>
                  </a:cxn>
                  <a:cxn ang="0">
                    <a:pos x="T2" y="T3"/>
                  </a:cxn>
                  <a:cxn ang="0">
                    <a:pos x="T4" y="T5"/>
                  </a:cxn>
                </a:cxnLst>
                <a:rect l="0" t="0" r="r" b="b"/>
                <a:pathLst>
                  <a:path w="3" h="6">
                    <a:moveTo>
                      <a:pt x="0" y="6"/>
                    </a:moveTo>
                    <a:cubicBezTo>
                      <a:pt x="1" y="4"/>
                      <a:pt x="2" y="2"/>
                      <a:pt x="3" y="0"/>
                    </a:cubicBezTo>
                    <a:cubicBezTo>
                      <a:pt x="2" y="2"/>
                      <a:pt x="1" y="4"/>
                      <a:pt x="0"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7" name="任意多边形: 形状 156">
                <a:extLst>
                  <a:ext uri="{FF2B5EF4-FFF2-40B4-BE49-F238E27FC236}">
                    <a16:creationId xmlns:a16="http://schemas.microsoft.com/office/drawing/2014/main" id="{28115AB1-077D-47FA-5B9A-FAE513B5F0B2}"/>
                  </a:ext>
                </a:extLst>
              </p:cNvPr>
              <p:cNvSpPr/>
              <p:nvPr/>
            </p:nvSpPr>
            <p:spPr bwMode="auto">
              <a:xfrm>
                <a:off x="7054844" y="4073525"/>
                <a:ext cx="4762" cy="11113"/>
              </a:xfrm>
              <a:custGeom>
                <a:avLst/>
                <a:gdLst>
                  <a:gd name="T0" fmla="*/ 0 w 2"/>
                  <a:gd name="T1" fmla="*/ 6 h 6"/>
                  <a:gd name="T2" fmla="*/ 2 w 2"/>
                  <a:gd name="T3" fmla="*/ 0 h 6"/>
                  <a:gd name="T4" fmla="*/ 0 w 2"/>
                  <a:gd name="T5" fmla="*/ 6 h 6"/>
                </a:gdLst>
                <a:ahLst/>
                <a:cxnLst>
                  <a:cxn ang="0">
                    <a:pos x="T0" y="T1"/>
                  </a:cxn>
                  <a:cxn ang="0">
                    <a:pos x="T2" y="T3"/>
                  </a:cxn>
                  <a:cxn ang="0">
                    <a:pos x="T4" y="T5"/>
                  </a:cxn>
                </a:cxnLst>
                <a:rect l="0" t="0" r="r" b="b"/>
                <a:pathLst>
                  <a:path w="2" h="6">
                    <a:moveTo>
                      <a:pt x="0" y="6"/>
                    </a:moveTo>
                    <a:cubicBezTo>
                      <a:pt x="0" y="4"/>
                      <a:pt x="1" y="2"/>
                      <a:pt x="2" y="0"/>
                    </a:cubicBezTo>
                    <a:cubicBezTo>
                      <a:pt x="1" y="2"/>
                      <a:pt x="0" y="4"/>
                      <a:pt x="0"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8" name="任意多边形: 形状 157">
                <a:extLst>
                  <a:ext uri="{FF2B5EF4-FFF2-40B4-BE49-F238E27FC236}">
                    <a16:creationId xmlns:a16="http://schemas.microsoft.com/office/drawing/2014/main" id="{DCDB0154-172C-81E3-38D2-509701657D2D}"/>
                  </a:ext>
                </a:extLst>
              </p:cNvPr>
              <p:cNvSpPr/>
              <p:nvPr/>
            </p:nvSpPr>
            <p:spPr bwMode="auto">
              <a:xfrm>
                <a:off x="7027856" y="4141788"/>
                <a:ext cx="3175" cy="7938"/>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1" y="4"/>
                      <a:pt x="2" y="2"/>
                      <a:pt x="2" y="0"/>
                    </a:cubicBezTo>
                    <a:cubicBezTo>
                      <a:pt x="2" y="2"/>
                      <a:pt x="1"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59" name="任意多边形: 形状 158">
                <a:extLst>
                  <a:ext uri="{FF2B5EF4-FFF2-40B4-BE49-F238E27FC236}">
                    <a16:creationId xmlns:a16="http://schemas.microsoft.com/office/drawing/2014/main" id="{4F399683-89A5-D9FD-89EF-EC261AE27316}"/>
                  </a:ext>
                </a:extLst>
              </p:cNvPr>
              <p:cNvSpPr/>
              <p:nvPr/>
            </p:nvSpPr>
            <p:spPr bwMode="auto">
              <a:xfrm>
                <a:off x="7037380" y="4119563"/>
                <a:ext cx="3175" cy="11113"/>
              </a:xfrm>
              <a:custGeom>
                <a:avLst/>
                <a:gdLst>
                  <a:gd name="T0" fmla="*/ 0 w 2"/>
                  <a:gd name="T1" fmla="*/ 6 h 6"/>
                  <a:gd name="T2" fmla="*/ 2 w 2"/>
                  <a:gd name="T3" fmla="*/ 0 h 6"/>
                  <a:gd name="T4" fmla="*/ 0 w 2"/>
                  <a:gd name="T5" fmla="*/ 6 h 6"/>
                </a:gdLst>
                <a:ahLst/>
                <a:cxnLst>
                  <a:cxn ang="0">
                    <a:pos x="T0" y="T1"/>
                  </a:cxn>
                  <a:cxn ang="0">
                    <a:pos x="T2" y="T3"/>
                  </a:cxn>
                  <a:cxn ang="0">
                    <a:pos x="T4" y="T5"/>
                  </a:cxn>
                </a:cxnLst>
                <a:rect l="0" t="0" r="r" b="b"/>
                <a:pathLst>
                  <a:path w="2" h="6">
                    <a:moveTo>
                      <a:pt x="0" y="6"/>
                    </a:moveTo>
                    <a:cubicBezTo>
                      <a:pt x="1" y="4"/>
                      <a:pt x="2" y="2"/>
                      <a:pt x="2" y="0"/>
                    </a:cubicBezTo>
                    <a:cubicBezTo>
                      <a:pt x="2" y="2"/>
                      <a:pt x="1" y="4"/>
                      <a:pt x="0" y="6"/>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60" name="任意多边形: 形状 159">
                <a:extLst>
                  <a:ext uri="{FF2B5EF4-FFF2-40B4-BE49-F238E27FC236}">
                    <a16:creationId xmlns:a16="http://schemas.microsoft.com/office/drawing/2014/main" id="{09CE21F2-96FD-60F8-77C3-BC712F3E6AF2}"/>
                  </a:ext>
                </a:extLst>
              </p:cNvPr>
              <p:cNvSpPr/>
              <p:nvPr/>
            </p:nvSpPr>
            <p:spPr bwMode="auto">
              <a:xfrm>
                <a:off x="6991342" y="4213225"/>
                <a:ext cx="4762" cy="9525"/>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cubicBezTo>
                      <a:pt x="1" y="4"/>
                      <a:pt x="2" y="2"/>
                      <a:pt x="3" y="0"/>
                    </a:cubicBezTo>
                    <a:cubicBezTo>
                      <a:pt x="2" y="2"/>
                      <a:pt x="1"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61" name="任意多边形: 形状 160">
                <a:extLst>
                  <a:ext uri="{FF2B5EF4-FFF2-40B4-BE49-F238E27FC236}">
                    <a16:creationId xmlns:a16="http://schemas.microsoft.com/office/drawing/2014/main" id="{6EBE43ED-F02B-80ED-2CA5-3C46CA25BD77}"/>
                  </a:ext>
                </a:extLst>
              </p:cNvPr>
              <p:cNvSpPr/>
              <p:nvPr/>
            </p:nvSpPr>
            <p:spPr bwMode="auto">
              <a:xfrm>
                <a:off x="6899267" y="4352925"/>
                <a:ext cx="7938" cy="9525"/>
              </a:xfrm>
              <a:custGeom>
                <a:avLst/>
                <a:gdLst>
                  <a:gd name="T0" fmla="*/ 0 w 4"/>
                  <a:gd name="T1" fmla="*/ 5 h 5"/>
                  <a:gd name="T2" fmla="*/ 4 w 4"/>
                  <a:gd name="T3" fmla="*/ 0 h 5"/>
                  <a:gd name="T4" fmla="*/ 0 w 4"/>
                  <a:gd name="T5" fmla="*/ 5 h 5"/>
                </a:gdLst>
                <a:ahLst/>
                <a:cxnLst>
                  <a:cxn ang="0">
                    <a:pos x="T0" y="T1"/>
                  </a:cxn>
                  <a:cxn ang="0">
                    <a:pos x="T2" y="T3"/>
                  </a:cxn>
                  <a:cxn ang="0">
                    <a:pos x="T4" y="T5"/>
                  </a:cxn>
                </a:cxnLst>
                <a:rect l="0" t="0" r="r" b="b"/>
                <a:pathLst>
                  <a:path w="4" h="5">
                    <a:moveTo>
                      <a:pt x="0" y="5"/>
                    </a:moveTo>
                    <a:cubicBezTo>
                      <a:pt x="1" y="3"/>
                      <a:pt x="3" y="1"/>
                      <a:pt x="4" y="0"/>
                    </a:cubicBezTo>
                    <a:cubicBezTo>
                      <a:pt x="3" y="1"/>
                      <a:pt x="1"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4A84A133-EBF5-C8E4-B6FC-BAD42D571692}"/>
                  </a:ext>
                </a:extLst>
              </p:cNvPr>
              <p:cNvSpPr/>
              <p:nvPr/>
            </p:nvSpPr>
            <p:spPr bwMode="auto">
              <a:xfrm>
                <a:off x="7018336" y="4164013"/>
                <a:ext cx="3175" cy="7938"/>
              </a:xfrm>
              <a:custGeom>
                <a:avLst/>
                <a:gdLst>
                  <a:gd name="T0" fmla="*/ 0 w 2"/>
                  <a:gd name="T1" fmla="*/ 5 h 5"/>
                  <a:gd name="T2" fmla="*/ 2 w 2"/>
                  <a:gd name="T3" fmla="*/ 0 h 5"/>
                  <a:gd name="T4" fmla="*/ 0 w 2"/>
                  <a:gd name="T5" fmla="*/ 5 h 5"/>
                </a:gdLst>
                <a:ahLst/>
                <a:cxnLst>
                  <a:cxn ang="0">
                    <a:pos x="T0" y="T1"/>
                  </a:cxn>
                  <a:cxn ang="0">
                    <a:pos x="T2" y="T3"/>
                  </a:cxn>
                  <a:cxn ang="0">
                    <a:pos x="T4" y="T5"/>
                  </a:cxn>
                </a:cxnLst>
                <a:rect l="0" t="0" r="r" b="b"/>
                <a:pathLst>
                  <a:path w="2" h="5">
                    <a:moveTo>
                      <a:pt x="0" y="5"/>
                    </a:moveTo>
                    <a:cubicBezTo>
                      <a:pt x="0" y="3"/>
                      <a:pt x="1" y="2"/>
                      <a:pt x="2" y="0"/>
                    </a:cubicBezTo>
                    <a:cubicBezTo>
                      <a:pt x="1" y="2"/>
                      <a:pt x="0" y="3"/>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63" name="任意多边形: 形状 162">
                <a:extLst>
                  <a:ext uri="{FF2B5EF4-FFF2-40B4-BE49-F238E27FC236}">
                    <a16:creationId xmlns:a16="http://schemas.microsoft.com/office/drawing/2014/main" id="{508541FB-068B-D4E1-7C2A-576C835648B0}"/>
                  </a:ext>
                </a:extLst>
              </p:cNvPr>
              <p:cNvSpPr/>
              <p:nvPr/>
            </p:nvSpPr>
            <p:spPr bwMode="auto">
              <a:xfrm>
                <a:off x="7004048" y="4189413"/>
                <a:ext cx="4762" cy="9525"/>
              </a:xfrm>
              <a:custGeom>
                <a:avLst/>
                <a:gdLst>
                  <a:gd name="T0" fmla="*/ 0 w 3"/>
                  <a:gd name="T1" fmla="*/ 5 h 5"/>
                  <a:gd name="T2" fmla="*/ 3 w 3"/>
                  <a:gd name="T3" fmla="*/ 0 h 5"/>
                  <a:gd name="T4" fmla="*/ 0 w 3"/>
                  <a:gd name="T5" fmla="*/ 5 h 5"/>
                </a:gdLst>
                <a:ahLst/>
                <a:cxnLst>
                  <a:cxn ang="0">
                    <a:pos x="T0" y="T1"/>
                  </a:cxn>
                  <a:cxn ang="0">
                    <a:pos x="T2" y="T3"/>
                  </a:cxn>
                  <a:cxn ang="0">
                    <a:pos x="T4" y="T5"/>
                  </a:cxn>
                </a:cxnLst>
                <a:rect l="0" t="0" r="r" b="b"/>
                <a:pathLst>
                  <a:path w="3" h="5">
                    <a:moveTo>
                      <a:pt x="0" y="5"/>
                    </a:moveTo>
                    <a:cubicBezTo>
                      <a:pt x="1" y="4"/>
                      <a:pt x="2" y="2"/>
                      <a:pt x="3" y="0"/>
                    </a:cubicBezTo>
                    <a:cubicBezTo>
                      <a:pt x="2" y="2"/>
                      <a:pt x="1" y="4"/>
                      <a:pt x="0" y="5"/>
                    </a:cubicBezTo>
                    <a:close/>
                  </a:path>
                </a:pathLst>
              </a:custGeom>
              <a:solidFill>
                <a:srgbClr val="BABA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cs typeface="+mn-ea"/>
                  <a:sym typeface="+mn-lt"/>
                </a:endParaRPr>
              </a:p>
            </p:txBody>
          </p:sp>
          <p:sp>
            <p:nvSpPr>
              <p:cNvPr id="164" name="任意多边形: 形状 163">
                <a:extLst>
                  <a:ext uri="{FF2B5EF4-FFF2-40B4-BE49-F238E27FC236}">
                    <a16:creationId xmlns:a16="http://schemas.microsoft.com/office/drawing/2014/main" id="{B08B6F20-A642-BA55-92F4-D070852A1553}"/>
                  </a:ext>
                </a:extLst>
              </p:cNvPr>
              <p:cNvSpPr/>
              <p:nvPr/>
            </p:nvSpPr>
            <p:spPr bwMode="auto">
              <a:xfrm>
                <a:off x="3835400" y="1454150"/>
                <a:ext cx="2260599" cy="3340100"/>
              </a:xfrm>
              <a:custGeom>
                <a:avLst/>
                <a:gdLst>
                  <a:gd name="T0" fmla="*/ 666 w 1218"/>
                  <a:gd name="T1" fmla="*/ 1225 h 1800"/>
                  <a:gd name="T2" fmla="*/ 671 w 1218"/>
                  <a:gd name="T3" fmla="*/ 1152 h 1800"/>
                  <a:gd name="T4" fmla="*/ 671 w 1218"/>
                  <a:gd name="T5" fmla="*/ 1152 h 1800"/>
                  <a:gd name="T6" fmla="*/ 635 w 1218"/>
                  <a:gd name="T7" fmla="*/ 900 h 1800"/>
                  <a:gd name="T8" fmla="*/ 1218 w 1218"/>
                  <a:gd name="T9" fmla="*/ 57 h 1800"/>
                  <a:gd name="T10" fmla="*/ 900 w 1218"/>
                  <a:gd name="T11" fmla="*/ 0 h 1800"/>
                  <a:gd name="T12" fmla="*/ 0 w 1218"/>
                  <a:gd name="T13" fmla="*/ 900 h 1800"/>
                  <a:gd name="T14" fmla="*/ 900 w 1218"/>
                  <a:gd name="T15" fmla="*/ 1800 h 1800"/>
                  <a:gd name="T16" fmla="*/ 1132 w 1218"/>
                  <a:gd name="T17" fmla="*/ 1770 h 1800"/>
                  <a:gd name="T18" fmla="*/ 666 w 1218"/>
                  <a:gd name="T19" fmla="*/ 1225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8" h="1800">
                    <a:moveTo>
                      <a:pt x="666" y="1225"/>
                    </a:moveTo>
                    <a:cubicBezTo>
                      <a:pt x="666" y="1200"/>
                      <a:pt x="667" y="1176"/>
                      <a:pt x="671" y="1152"/>
                    </a:cubicBezTo>
                    <a:cubicBezTo>
                      <a:pt x="671" y="1152"/>
                      <a:pt x="671" y="1152"/>
                      <a:pt x="671" y="1152"/>
                    </a:cubicBezTo>
                    <a:cubicBezTo>
                      <a:pt x="647" y="1072"/>
                      <a:pt x="635" y="988"/>
                      <a:pt x="635" y="900"/>
                    </a:cubicBezTo>
                    <a:cubicBezTo>
                      <a:pt x="635" y="515"/>
                      <a:pt x="877" y="186"/>
                      <a:pt x="1218" y="57"/>
                    </a:cubicBezTo>
                    <a:cubicBezTo>
                      <a:pt x="1119" y="20"/>
                      <a:pt x="1012" y="0"/>
                      <a:pt x="900" y="0"/>
                    </a:cubicBezTo>
                    <a:cubicBezTo>
                      <a:pt x="403" y="0"/>
                      <a:pt x="0" y="403"/>
                      <a:pt x="0" y="900"/>
                    </a:cubicBezTo>
                    <a:cubicBezTo>
                      <a:pt x="0" y="1397"/>
                      <a:pt x="403" y="1800"/>
                      <a:pt x="900" y="1800"/>
                    </a:cubicBezTo>
                    <a:cubicBezTo>
                      <a:pt x="980" y="1800"/>
                      <a:pt x="1058" y="1790"/>
                      <a:pt x="1132" y="1770"/>
                    </a:cubicBezTo>
                    <a:cubicBezTo>
                      <a:pt x="868" y="1729"/>
                      <a:pt x="666" y="1501"/>
                      <a:pt x="666" y="1225"/>
                    </a:cubicBezTo>
                    <a:close/>
                  </a:path>
                </a:pathLst>
              </a:custGeom>
              <a:gradFill>
                <a:gsLst>
                  <a:gs pos="0">
                    <a:schemeClr val="accent3">
                      <a:lumMod val="60000"/>
                      <a:lumOff val="40000"/>
                    </a:schemeClr>
                  </a:gs>
                  <a:gs pos="50000">
                    <a:schemeClr val="accent3"/>
                  </a:gs>
                </a:gsLst>
                <a:lin ang="5400000" scaled="0"/>
              </a:gradFill>
              <a:ln w="9525">
                <a:noFill/>
                <a:round/>
                <a:headEnd/>
                <a:tailEnd/>
              </a:ln>
            </p:spPr>
            <p:txBody>
              <a:bodyPr vert="horz" wrap="square" lIns="0" tIns="45720" rIns="684000" bIns="45720" numCol="1" anchor="ctr" anchorCtr="1" compatLnSpc="1">
                <a:prstTxWarp prst="textNoShape">
                  <a:avLst/>
                </a:prstTxWarp>
              </a:bodyPr>
              <a:lstStyle/>
              <a:p>
                <a:r>
                  <a:rPr lang="en-US" altLang="zh-CN" sz="2400" b="1">
                    <a:solidFill>
                      <a:srgbClr val="FFFFFF"/>
                    </a:solidFill>
                    <a:cs typeface="+mn-ea"/>
                    <a:sym typeface="+mn-lt"/>
                  </a:rPr>
                  <a:t>01</a:t>
                </a:r>
                <a:endParaRPr lang="zh-CN" altLang="en-US" sz="2400" b="1">
                  <a:solidFill>
                    <a:srgbClr val="FFFFFF"/>
                  </a:solidFill>
                  <a:cs typeface="+mn-ea"/>
                  <a:sym typeface="+mn-lt"/>
                </a:endParaRPr>
              </a:p>
            </p:txBody>
          </p:sp>
        </p:grpSp>
        <p:grpSp>
          <p:nvGrpSpPr>
            <p:cNvPr id="8" name="组合 7">
              <a:extLst>
                <a:ext uri="{FF2B5EF4-FFF2-40B4-BE49-F238E27FC236}">
                  <a16:creationId xmlns:a16="http://schemas.microsoft.com/office/drawing/2014/main" id="{9F40EFAB-81A8-170C-B226-C86E057EB570}"/>
                </a:ext>
              </a:extLst>
            </p:cNvPr>
            <p:cNvGrpSpPr/>
            <p:nvPr/>
          </p:nvGrpSpPr>
          <p:grpSpPr>
            <a:xfrm>
              <a:off x="1360672" y="2593701"/>
              <a:ext cx="9480854" cy="3116814"/>
              <a:chOff x="1354322" y="2593701"/>
              <a:chExt cx="9480854" cy="3116814"/>
            </a:xfrm>
          </p:grpSpPr>
          <p:grpSp>
            <p:nvGrpSpPr>
              <p:cNvPr id="9" name="组合 8">
                <a:extLst>
                  <a:ext uri="{FF2B5EF4-FFF2-40B4-BE49-F238E27FC236}">
                    <a16:creationId xmlns:a16="http://schemas.microsoft.com/office/drawing/2014/main" id="{2B414F37-5B0F-367C-1798-CD5851AD4EB0}"/>
                  </a:ext>
                </a:extLst>
              </p:cNvPr>
              <p:cNvGrpSpPr/>
              <p:nvPr/>
            </p:nvGrpSpPr>
            <p:grpSpPr>
              <a:xfrm>
                <a:off x="8266763" y="2593701"/>
                <a:ext cx="2568413" cy="1188916"/>
                <a:chOff x="8266763" y="2593701"/>
                <a:chExt cx="2568413" cy="1188916"/>
              </a:xfrm>
            </p:grpSpPr>
            <p:sp>
              <p:nvSpPr>
                <p:cNvPr id="33" name="矩形 32">
                  <a:extLst>
                    <a:ext uri="{FF2B5EF4-FFF2-40B4-BE49-F238E27FC236}">
                      <a16:creationId xmlns:a16="http://schemas.microsoft.com/office/drawing/2014/main" id="{7B677DD5-2675-8CA4-64C7-49EBD3B399C5}"/>
                    </a:ext>
                  </a:extLst>
                </p:cNvPr>
                <p:cNvSpPr/>
                <p:nvPr/>
              </p:nvSpPr>
              <p:spPr>
                <a:xfrm>
                  <a:off x="8266763" y="2593701"/>
                  <a:ext cx="2562525"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zh-CN" altLang="en-US" sz="2000" b="1" dirty="0">
                      <a:solidFill>
                        <a:schemeClr val="tx1"/>
                      </a:solidFill>
                      <a:cs typeface="+mn-ea"/>
                      <a:sym typeface="+mn-lt"/>
                    </a:rPr>
                    <a:t>薄膜塑料袋的呼吁</a:t>
                  </a:r>
                  <a:endParaRPr kumimoji="1" lang="en-US" altLang="zh-CN" sz="2000" b="1" dirty="0">
                    <a:solidFill>
                      <a:schemeClr val="tx1"/>
                    </a:solidFill>
                    <a:cs typeface="+mn-ea"/>
                    <a:sym typeface="+mn-lt"/>
                  </a:endParaRPr>
                </a:p>
              </p:txBody>
            </p:sp>
            <p:sp>
              <p:nvSpPr>
                <p:cNvPr id="34" name="矩形 33">
                  <a:extLst>
                    <a:ext uri="{FF2B5EF4-FFF2-40B4-BE49-F238E27FC236}">
                      <a16:creationId xmlns:a16="http://schemas.microsoft.com/office/drawing/2014/main" id="{711169C1-3076-E505-795E-42CC3CAB1307}"/>
                    </a:ext>
                  </a:extLst>
                </p:cNvPr>
                <p:cNvSpPr/>
                <p:nvPr/>
              </p:nvSpPr>
              <p:spPr>
                <a:xfrm>
                  <a:off x="8266763" y="2993811"/>
                  <a:ext cx="2568413" cy="7888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30000"/>
                    </a:lnSpc>
                  </a:pPr>
                  <a:r>
                    <a:rPr kumimoji="1" lang="zh-CN" altLang="en-US" sz="1200" dirty="0">
                      <a:solidFill>
                        <a:schemeClr val="tx1"/>
                      </a:solidFill>
                      <a:cs typeface="+mn-ea"/>
                      <a:sym typeface="+mn-lt"/>
                    </a:rPr>
                    <a:t>联合国环境开发署署长阿希姆</a:t>
                  </a:r>
                  <a:r>
                    <a:rPr kumimoji="1" lang="en-US" altLang="zh-CN" sz="1200" dirty="0">
                      <a:solidFill>
                        <a:schemeClr val="tx1"/>
                      </a:solidFill>
                      <a:cs typeface="+mn-ea"/>
                      <a:sym typeface="+mn-lt"/>
                    </a:rPr>
                    <a:t>·</a:t>
                  </a:r>
                  <a:r>
                    <a:rPr kumimoji="1" lang="zh-CN" altLang="en-US" sz="1200" dirty="0">
                      <a:solidFill>
                        <a:schemeClr val="tx1"/>
                      </a:solidFill>
                      <a:cs typeface="+mn-ea"/>
                      <a:sym typeface="+mn-lt"/>
                    </a:rPr>
                    <a:t>施泰纳专门向全球各国发出禁止使用一次性薄膜塑料袋的呼吁。</a:t>
                  </a:r>
                </a:p>
              </p:txBody>
            </p:sp>
          </p:grpSp>
          <p:grpSp>
            <p:nvGrpSpPr>
              <p:cNvPr id="11" name="组合 10">
                <a:extLst>
                  <a:ext uri="{FF2B5EF4-FFF2-40B4-BE49-F238E27FC236}">
                    <a16:creationId xmlns:a16="http://schemas.microsoft.com/office/drawing/2014/main" id="{D7F25913-734E-B28F-AA2F-9F8D713054AC}"/>
                  </a:ext>
                </a:extLst>
              </p:cNvPr>
              <p:cNvGrpSpPr/>
              <p:nvPr/>
            </p:nvGrpSpPr>
            <p:grpSpPr>
              <a:xfrm>
                <a:off x="8266763" y="4281534"/>
                <a:ext cx="2568413" cy="1428981"/>
                <a:chOff x="8266763" y="4281534"/>
                <a:chExt cx="2568413" cy="1428981"/>
              </a:xfrm>
            </p:grpSpPr>
            <p:sp>
              <p:nvSpPr>
                <p:cNvPr id="30" name="矩形 29">
                  <a:extLst>
                    <a:ext uri="{FF2B5EF4-FFF2-40B4-BE49-F238E27FC236}">
                      <a16:creationId xmlns:a16="http://schemas.microsoft.com/office/drawing/2014/main" id="{64D26FAB-DF0A-8F37-720D-42F9030168FF}"/>
                    </a:ext>
                  </a:extLst>
                </p:cNvPr>
                <p:cNvSpPr/>
                <p:nvPr/>
              </p:nvSpPr>
              <p:spPr>
                <a:xfrm>
                  <a:off x="8266763" y="4281534"/>
                  <a:ext cx="2562525"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r>
                    <a:rPr kumimoji="1" lang="zh-CN" altLang="en-US" sz="2000" b="1" dirty="0">
                      <a:solidFill>
                        <a:schemeClr val="tx1"/>
                      </a:solidFill>
                      <a:cs typeface="+mn-ea"/>
                      <a:sym typeface="+mn-lt"/>
                    </a:rPr>
                    <a:t>海洋垃圾</a:t>
                  </a:r>
                  <a:endParaRPr kumimoji="1" lang="en-US" altLang="zh-CN" sz="2000" b="1" dirty="0">
                    <a:solidFill>
                      <a:schemeClr val="tx1"/>
                    </a:solidFill>
                    <a:cs typeface="+mn-ea"/>
                    <a:sym typeface="+mn-lt"/>
                  </a:endParaRPr>
                </a:p>
              </p:txBody>
            </p:sp>
            <p:sp>
              <p:nvSpPr>
                <p:cNvPr id="31" name="矩形 30">
                  <a:extLst>
                    <a:ext uri="{FF2B5EF4-FFF2-40B4-BE49-F238E27FC236}">
                      <a16:creationId xmlns:a16="http://schemas.microsoft.com/office/drawing/2014/main" id="{03CAA71B-F576-3560-D492-E68E4DE5ADF8}"/>
                    </a:ext>
                  </a:extLst>
                </p:cNvPr>
                <p:cNvSpPr/>
                <p:nvPr/>
              </p:nvSpPr>
              <p:spPr>
                <a:xfrm>
                  <a:off x="8266763" y="4681644"/>
                  <a:ext cx="2568413" cy="10288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nSpc>
                      <a:spcPct val="130000"/>
                    </a:lnSpc>
                  </a:pPr>
                  <a:r>
                    <a:rPr kumimoji="1" lang="zh-CN" altLang="en-US" sz="1200" dirty="0">
                      <a:solidFill>
                        <a:schemeClr val="tx1"/>
                      </a:solidFill>
                      <a:cs typeface="+mn-ea"/>
                      <a:sym typeface="+mn-lt"/>
                    </a:rPr>
                    <a:t>报告指出，塑料制品、特别是塑料袋和聚酯瓶是最为常见的海洋垃圾，这些塑料垃圾慢慢地变成越来越小的碎片</a:t>
                  </a:r>
                </a:p>
              </p:txBody>
            </p:sp>
          </p:grpSp>
          <p:grpSp>
            <p:nvGrpSpPr>
              <p:cNvPr id="22" name="组合 21">
                <a:extLst>
                  <a:ext uri="{FF2B5EF4-FFF2-40B4-BE49-F238E27FC236}">
                    <a16:creationId xmlns:a16="http://schemas.microsoft.com/office/drawing/2014/main" id="{3B0673EB-E4EE-D49B-5671-6AEB52214EFA}"/>
                  </a:ext>
                </a:extLst>
              </p:cNvPr>
              <p:cNvGrpSpPr/>
              <p:nvPr/>
            </p:nvGrpSpPr>
            <p:grpSpPr>
              <a:xfrm>
                <a:off x="1357338" y="2593701"/>
                <a:ext cx="2568413" cy="1188916"/>
                <a:chOff x="1357338" y="2593701"/>
                <a:chExt cx="2568413" cy="1188916"/>
              </a:xfrm>
            </p:grpSpPr>
            <p:sp>
              <p:nvSpPr>
                <p:cNvPr id="27" name="矩形 26">
                  <a:extLst>
                    <a:ext uri="{FF2B5EF4-FFF2-40B4-BE49-F238E27FC236}">
                      <a16:creationId xmlns:a16="http://schemas.microsoft.com/office/drawing/2014/main" id="{298D99BD-CCF4-10F0-292B-B1CDAC47F5F2}"/>
                    </a:ext>
                  </a:extLst>
                </p:cNvPr>
                <p:cNvSpPr/>
                <p:nvPr/>
              </p:nvSpPr>
              <p:spPr>
                <a:xfrm flipH="1">
                  <a:off x="1357338" y="2593701"/>
                  <a:ext cx="2568413"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r"/>
                  <a:r>
                    <a:rPr kumimoji="1" lang="zh-CN" altLang="en-US" sz="2000" b="1" dirty="0">
                      <a:solidFill>
                        <a:schemeClr val="tx1"/>
                      </a:solidFill>
                      <a:cs typeface="+mn-ea"/>
                      <a:sym typeface="+mn-lt"/>
                    </a:rPr>
                    <a:t>薄膜塑料袋影响严重</a:t>
                  </a:r>
                  <a:endParaRPr kumimoji="1" lang="en-US" altLang="zh-CN" sz="2000" b="1" dirty="0">
                    <a:solidFill>
                      <a:schemeClr val="tx1"/>
                    </a:solidFill>
                    <a:cs typeface="+mn-ea"/>
                    <a:sym typeface="+mn-lt"/>
                  </a:endParaRPr>
                </a:p>
              </p:txBody>
            </p:sp>
            <p:sp>
              <p:nvSpPr>
                <p:cNvPr id="28" name="矩形 27">
                  <a:extLst>
                    <a:ext uri="{FF2B5EF4-FFF2-40B4-BE49-F238E27FC236}">
                      <a16:creationId xmlns:a16="http://schemas.microsoft.com/office/drawing/2014/main" id="{F457B2B8-9B55-37F8-9890-7E1B6C301240}"/>
                    </a:ext>
                  </a:extLst>
                </p:cNvPr>
                <p:cNvSpPr/>
                <p:nvPr/>
              </p:nvSpPr>
              <p:spPr>
                <a:xfrm flipH="1">
                  <a:off x="1357338" y="2993811"/>
                  <a:ext cx="2568413" cy="7888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r">
                    <a:lnSpc>
                      <a:spcPct val="130000"/>
                    </a:lnSpc>
                  </a:pPr>
                  <a:r>
                    <a:rPr kumimoji="1" lang="zh-CN" altLang="en-US" sz="1200" dirty="0">
                      <a:solidFill>
                        <a:schemeClr val="tx1"/>
                      </a:solidFill>
                      <a:cs typeface="+mn-ea"/>
                      <a:sym typeface="+mn-lt"/>
                    </a:rPr>
                    <a:t>一次性薄膜塑料袋造成的影响尤其严重，应当在世界范围内被禁止或逐渐淘汰。</a:t>
                  </a:r>
                </a:p>
              </p:txBody>
            </p:sp>
          </p:grpSp>
          <p:grpSp>
            <p:nvGrpSpPr>
              <p:cNvPr id="23" name="组合 22">
                <a:extLst>
                  <a:ext uri="{FF2B5EF4-FFF2-40B4-BE49-F238E27FC236}">
                    <a16:creationId xmlns:a16="http://schemas.microsoft.com/office/drawing/2014/main" id="{C51CC189-A89F-4D0E-5898-2F0054AC9BFE}"/>
                  </a:ext>
                </a:extLst>
              </p:cNvPr>
              <p:cNvGrpSpPr/>
              <p:nvPr/>
            </p:nvGrpSpPr>
            <p:grpSpPr>
              <a:xfrm>
                <a:off x="1354322" y="4281534"/>
                <a:ext cx="2571429" cy="1428981"/>
                <a:chOff x="1354322" y="4281534"/>
                <a:chExt cx="2571429" cy="1428981"/>
              </a:xfrm>
            </p:grpSpPr>
            <p:sp>
              <p:nvSpPr>
                <p:cNvPr id="24" name="矩形 23">
                  <a:extLst>
                    <a:ext uri="{FF2B5EF4-FFF2-40B4-BE49-F238E27FC236}">
                      <a16:creationId xmlns:a16="http://schemas.microsoft.com/office/drawing/2014/main" id="{3797E424-D655-308C-7114-4667FB83F66E}"/>
                    </a:ext>
                  </a:extLst>
                </p:cNvPr>
                <p:cNvSpPr/>
                <p:nvPr/>
              </p:nvSpPr>
              <p:spPr>
                <a:xfrm flipH="1">
                  <a:off x="1354322" y="4281534"/>
                  <a:ext cx="2571429" cy="400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b"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r"/>
                  <a:r>
                    <a:rPr kumimoji="1" lang="zh-CN" altLang="en-US" sz="2000" b="1" dirty="0">
                      <a:solidFill>
                        <a:schemeClr val="tx1"/>
                      </a:solidFill>
                      <a:cs typeface="+mn-ea"/>
                      <a:sym typeface="+mn-lt"/>
                    </a:rPr>
                    <a:t>食物链的危害</a:t>
                  </a:r>
                  <a:endParaRPr kumimoji="1" lang="en-US" altLang="zh-CN" sz="2000" b="1" dirty="0">
                    <a:solidFill>
                      <a:schemeClr val="tx1"/>
                    </a:solidFill>
                    <a:cs typeface="+mn-ea"/>
                    <a:sym typeface="+mn-lt"/>
                  </a:endParaRPr>
                </a:p>
              </p:txBody>
            </p:sp>
            <p:sp>
              <p:nvSpPr>
                <p:cNvPr id="25" name="矩形 24">
                  <a:extLst>
                    <a:ext uri="{FF2B5EF4-FFF2-40B4-BE49-F238E27FC236}">
                      <a16:creationId xmlns:a16="http://schemas.microsoft.com/office/drawing/2014/main" id="{D3D2850F-E0DA-3948-42F4-BBB8BFA83448}"/>
                    </a:ext>
                  </a:extLst>
                </p:cNvPr>
                <p:cNvSpPr/>
                <p:nvPr/>
              </p:nvSpPr>
              <p:spPr>
                <a:xfrm flipH="1">
                  <a:off x="1357338" y="4681644"/>
                  <a:ext cx="2568413" cy="10288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91440" tIns="45720" rIns="91440" bIns="45720" rtlCol="0" anchor="t" anchorCtr="0">
                  <a:spAutoFit/>
                </a:bodyPr>
                <a:lstStyle>
                  <a:defPPr>
                    <a:defRPr lang="zh-CN"/>
                  </a:defPPr>
                  <a:lvl1pPr marL="0" algn="l" defTabSz="914400" rtl="0" eaLnBrk="1" latinLnBrk="0" hangingPunct="1">
                    <a:defRPr sz="1800" kern="1200">
                      <a:solidFill>
                        <a:schemeClr val="lt1"/>
                      </a:solidFill>
                    </a:defRPr>
                  </a:lvl1pPr>
                  <a:lvl2pPr marL="457200" algn="l" defTabSz="914400" rtl="0" eaLnBrk="1" latinLnBrk="0" hangingPunct="1">
                    <a:defRPr sz="1800" kern="1200">
                      <a:solidFill>
                        <a:schemeClr val="lt1"/>
                      </a:solidFill>
                    </a:defRPr>
                  </a:lvl2pPr>
                  <a:lvl3pPr marL="914400" algn="l" defTabSz="914400" rtl="0" eaLnBrk="1" latinLnBrk="0" hangingPunct="1">
                    <a:defRPr sz="1800" kern="1200">
                      <a:solidFill>
                        <a:schemeClr val="lt1"/>
                      </a:solidFill>
                    </a:defRPr>
                  </a:lvl3pPr>
                  <a:lvl4pPr marL="1371600" algn="l" defTabSz="914400" rtl="0" eaLnBrk="1" latinLnBrk="0" hangingPunct="1">
                    <a:defRPr sz="1800" kern="1200">
                      <a:solidFill>
                        <a:schemeClr val="lt1"/>
                      </a:solidFill>
                    </a:defRPr>
                  </a:lvl4pPr>
                  <a:lvl5pPr marL="1828800" algn="l" defTabSz="914400" rtl="0" eaLnBrk="1" latinLnBrk="0" hangingPunct="1">
                    <a:defRPr sz="1800" kern="1200">
                      <a:solidFill>
                        <a:schemeClr val="lt1"/>
                      </a:solidFill>
                    </a:defRPr>
                  </a:lvl5pPr>
                  <a:lvl6pPr marL="2286000" algn="l" defTabSz="914400" rtl="0" eaLnBrk="1" latinLnBrk="0" hangingPunct="1">
                    <a:defRPr sz="1800" kern="1200">
                      <a:solidFill>
                        <a:schemeClr val="lt1"/>
                      </a:solidFill>
                    </a:defRPr>
                  </a:lvl6pPr>
                  <a:lvl7pPr marL="2743200" algn="l" defTabSz="914400" rtl="0" eaLnBrk="1" latinLnBrk="0" hangingPunct="1">
                    <a:defRPr sz="1800" kern="1200">
                      <a:solidFill>
                        <a:schemeClr val="lt1"/>
                      </a:solidFill>
                    </a:defRPr>
                  </a:lvl7pPr>
                  <a:lvl8pPr marL="3200400" algn="l" defTabSz="914400" rtl="0" eaLnBrk="1" latinLnBrk="0" hangingPunct="1">
                    <a:defRPr sz="1800" kern="1200">
                      <a:solidFill>
                        <a:schemeClr val="lt1"/>
                      </a:solidFill>
                    </a:defRPr>
                  </a:lvl8pPr>
                  <a:lvl9pPr marL="3657600" algn="l" defTabSz="914400" rtl="0" eaLnBrk="1" latinLnBrk="0" hangingPunct="1">
                    <a:defRPr sz="1800" kern="1200">
                      <a:solidFill>
                        <a:schemeClr val="lt1"/>
                      </a:solidFill>
                    </a:defRPr>
                  </a:lvl9pPr>
                </a:lstStyle>
                <a:p>
                  <a:pPr algn="r">
                    <a:lnSpc>
                      <a:spcPct val="130000"/>
                    </a:lnSpc>
                  </a:pPr>
                  <a:r>
                    <a:rPr kumimoji="1" lang="zh-CN" altLang="en-US" sz="1200" dirty="0">
                      <a:solidFill>
                        <a:schemeClr val="tx1"/>
                      </a:solidFill>
                      <a:cs typeface="+mn-ea"/>
                      <a:sym typeface="+mn-lt"/>
                    </a:rPr>
                    <a:t>被海洋生物所吞食，其有毒成份在有机生物体内不断积累，不仅威胁到这些生物本身，也有可能随之进入食物链，造成更广泛的危害。</a:t>
                  </a:r>
                </a:p>
              </p:txBody>
            </p:sp>
          </p:grpSp>
        </p:grpSp>
      </p:grpSp>
    </p:spTree>
    <p:extLst>
      <p:ext uri="{BB962C8B-B14F-4D97-AF65-F5344CB8AC3E}">
        <p14:creationId xmlns:p14="http://schemas.microsoft.com/office/powerpoint/2010/main" val="274609883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7858568-8FE5-52BD-9A2C-4CA6EE2015EF}"/>
              </a:ext>
            </a:extLst>
          </p:cNvPr>
          <p:cNvSpPr>
            <a:spLocks noGrp="1"/>
          </p:cNvSpPr>
          <p:nvPr>
            <p:ph type="title"/>
          </p:nvPr>
        </p:nvSpPr>
        <p:spPr/>
        <p:txBody>
          <a:bodyPr/>
          <a:lstStyle/>
          <a:p>
            <a:r>
              <a:rPr lang="zh-CN" altLang="en-US" dirty="0">
                <a:latin typeface="+mn-lt"/>
                <a:ea typeface="+mn-ea"/>
                <a:cs typeface="+mn-ea"/>
                <a:sym typeface="+mn-lt"/>
              </a:rPr>
              <a:t>设立背景</a:t>
            </a:r>
          </a:p>
        </p:txBody>
      </p:sp>
      <p:sp>
        <p:nvSpPr>
          <p:cNvPr id="10" name="灯片编号占位符 9">
            <a:extLst>
              <a:ext uri="{FF2B5EF4-FFF2-40B4-BE49-F238E27FC236}">
                <a16:creationId xmlns:a16="http://schemas.microsoft.com/office/drawing/2014/main" id="{BF0A6949-C107-746D-04B1-65AFF58468E0}"/>
              </a:ext>
            </a:extLst>
          </p:cNvPr>
          <p:cNvSpPr>
            <a:spLocks noGrp="1"/>
          </p:cNvSpPr>
          <p:nvPr>
            <p:ph type="sldNum" sz="quarter" idx="12"/>
          </p:nvPr>
        </p:nvSpPr>
        <p:spPr/>
        <p:txBody>
          <a:bodyPr/>
          <a:lstStyle/>
          <a:p>
            <a:fld id="{7F65B630-C7FF-41C0-9923-C5E5E29EED81}" type="slidenum">
              <a:rPr lang="en-US" altLang="zh-CN" smtClean="0">
                <a:cs typeface="+mn-ea"/>
                <a:sym typeface="+mn-lt"/>
              </a:rPr>
              <a:pPr/>
              <a:t>8</a:t>
            </a:fld>
            <a:endParaRPr lang="en-US" dirty="0">
              <a:cs typeface="+mn-ea"/>
              <a:sym typeface="+mn-lt"/>
            </a:endParaRPr>
          </a:p>
        </p:txBody>
      </p:sp>
      <p:grpSp>
        <p:nvGrpSpPr>
          <p:cNvPr id="316" name="组合 315">
            <a:extLst>
              <a:ext uri="{FF2B5EF4-FFF2-40B4-BE49-F238E27FC236}">
                <a16:creationId xmlns:a16="http://schemas.microsoft.com/office/drawing/2014/main" id="{41940217-69A0-B4B0-5228-214AD0D543F2}"/>
              </a:ext>
            </a:extLst>
          </p:cNvPr>
          <p:cNvGrpSpPr/>
          <p:nvPr/>
        </p:nvGrpSpPr>
        <p:grpSpPr>
          <a:xfrm>
            <a:off x="825500" y="1891798"/>
            <a:ext cx="10349421" cy="4547102"/>
            <a:chOff x="660400" y="1891798"/>
            <a:chExt cx="10349421" cy="4547102"/>
          </a:xfrm>
        </p:grpSpPr>
        <p:grpSp>
          <p:nvGrpSpPr>
            <p:cNvPr id="301" name="组合 300">
              <a:extLst>
                <a:ext uri="{FF2B5EF4-FFF2-40B4-BE49-F238E27FC236}">
                  <a16:creationId xmlns:a16="http://schemas.microsoft.com/office/drawing/2014/main" id="{9C2C7975-2A36-C8CF-E4C5-E35F19982718}"/>
                </a:ext>
              </a:extLst>
            </p:cNvPr>
            <p:cNvGrpSpPr/>
            <p:nvPr/>
          </p:nvGrpSpPr>
          <p:grpSpPr>
            <a:xfrm>
              <a:off x="660400" y="3519211"/>
              <a:ext cx="2661553" cy="2919689"/>
              <a:chOff x="660400" y="3938311"/>
              <a:chExt cx="2661553" cy="2919689"/>
            </a:xfrm>
          </p:grpSpPr>
          <p:sp>
            <p:nvSpPr>
              <p:cNvPr id="312" name="矩形: 圆角 311">
                <a:extLst>
                  <a:ext uri="{FF2B5EF4-FFF2-40B4-BE49-F238E27FC236}">
                    <a16:creationId xmlns:a16="http://schemas.microsoft.com/office/drawing/2014/main" id="{3526AE36-548C-FA28-A211-E062BC9FD1EE}"/>
                  </a:ext>
                </a:extLst>
              </p:cNvPr>
              <p:cNvSpPr/>
              <p:nvPr/>
            </p:nvSpPr>
            <p:spPr>
              <a:xfrm>
                <a:off x="910272" y="3938311"/>
                <a:ext cx="2195785" cy="552809"/>
              </a:xfrm>
              <a:prstGeom prst="roundRect">
                <a:avLst/>
              </a:prstGeom>
              <a:gradFill>
                <a:gsLst>
                  <a:gs pos="1000">
                    <a:schemeClr val="accent3">
                      <a:lumMod val="60000"/>
                      <a:lumOff val="40000"/>
                    </a:schemeClr>
                  </a:gs>
                  <a:gs pos="50000">
                    <a:schemeClr val="accent3"/>
                  </a:gs>
                </a:gsLst>
                <a:lin ang="0" scaled="0"/>
              </a:gradFill>
              <a:ln>
                <a:noFill/>
              </a:ln>
              <a:effectLst>
                <a:outerShdw blurRad="254000" dist="127000" dir="5400000" algn="t" rotWithShape="0">
                  <a:schemeClr val="accent3">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cs typeface="+mn-ea"/>
                    <a:sym typeface="+mn-lt"/>
                  </a:rPr>
                  <a:t>管理自然资源</a:t>
                </a:r>
                <a:endParaRPr lang="en-US" altLang="zh-CN" sz="2000" b="1" dirty="0">
                  <a:cs typeface="+mn-ea"/>
                  <a:sym typeface="+mn-lt"/>
                </a:endParaRPr>
              </a:p>
            </p:txBody>
          </p:sp>
          <p:sp>
            <p:nvSpPr>
              <p:cNvPr id="313" name="矩形 312">
                <a:extLst>
                  <a:ext uri="{FF2B5EF4-FFF2-40B4-BE49-F238E27FC236}">
                    <a16:creationId xmlns:a16="http://schemas.microsoft.com/office/drawing/2014/main" id="{D7473ED0-5061-3FA4-E71B-177A92F7CEED}"/>
                  </a:ext>
                </a:extLst>
              </p:cNvPr>
              <p:cNvSpPr/>
              <p:nvPr/>
            </p:nvSpPr>
            <p:spPr>
              <a:xfrm>
                <a:off x="910272" y="4667433"/>
                <a:ext cx="2411681" cy="870742"/>
              </a:xfrm>
              <a:prstGeom prst="rect">
                <a:avLst/>
              </a:prstGeom>
              <a:no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0000" tIns="36000" rIns="90000" bIns="36000" numCol="1" spcCol="0" rtlCol="0" fromWordArt="0" anchor="t"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765">
                  <a:lnSpc>
                    <a:spcPct val="150000"/>
                  </a:lnSpc>
                </a:pPr>
                <a:r>
                  <a:rPr lang="zh-CN" altLang="en-US" sz="1200" dirty="0">
                    <a:solidFill>
                      <a:schemeClr val="tx1"/>
                    </a:solidFill>
                    <a:cs typeface="+mn-ea"/>
                    <a:sym typeface="+mn-lt"/>
                  </a:rPr>
                  <a:t>海洋垃圾的泛滥反映出人类社会存在的一大痼疾，那就是对于自然资源的浪费以及管理不善。</a:t>
                </a:r>
              </a:p>
            </p:txBody>
          </p:sp>
          <p:cxnSp>
            <p:nvCxnSpPr>
              <p:cNvPr id="314" name="直接连接符 313">
                <a:extLst>
                  <a:ext uri="{FF2B5EF4-FFF2-40B4-BE49-F238E27FC236}">
                    <a16:creationId xmlns:a16="http://schemas.microsoft.com/office/drawing/2014/main" id="{1E81FB2F-D448-51A2-48D3-484FD901710B}"/>
                  </a:ext>
                </a:extLst>
              </p:cNvPr>
              <p:cNvCxnSpPr>
                <a:cxnSpLocks/>
              </p:cNvCxnSpPr>
              <p:nvPr/>
            </p:nvCxnSpPr>
            <p:spPr>
              <a:xfrm>
                <a:off x="660400" y="4299135"/>
                <a:ext cx="0" cy="2558865"/>
              </a:xfrm>
              <a:prstGeom prst="line">
                <a:avLst/>
              </a:prstGeom>
              <a:noFill/>
              <a:ln>
                <a:solidFill>
                  <a:schemeClr val="accent3"/>
                </a:solidFill>
                <a:headEnd type="oval"/>
                <a:tailEnd type="none"/>
              </a:ln>
            </p:spPr>
            <p:style>
              <a:lnRef idx="2">
                <a:schemeClr val="accent1">
                  <a:shade val="50000"/>
                </a:schemeClr>
              </a:lnRef>
              <a:fillRef idx="1">
                <a:schemeClr val="accent1"/>
              </a:fillRef>
              <a:effectRef idx="0">
                <a:schemeClr val="accent1"/>
              </a:effectRef>
              <a:fontRef idx="minor">
                <a:schemeClr val="lt1"/>
              </a:fontRef>
            </p:style>
          </p:cxnSp>
          <p:sp>
            <p:nvSpPr>
              <p:cNvPr id="315" name="椭圆 314">
                <a:extLst>
                  <a:ext uri="{FF2B5EF4-FFF2-40B4-BE49-F238E27FC236}">
                    <a16:creationId xmlns:a16="http://schemas.microsoft.com/office/drawing/2014/main" id="{8A3DCE50-AA16-B1EC-E8AB-DA817B45FD04}"/>
                  </a:ext>
                </a:extLst>
              </p:cNvPr>
              <p:cNvSpPr/>
              <p:nvPr/>
            </p:nvSpPr>
            <p:spPr>
              <a:xfrm>
                <a:off x="910272" y="5760936"/>
                <a:ext cx="571723" cy="571720"/>
              </a:xfrm>
              <a:prstGeom prst="ellipse">
                <a:avLst/>
              </a:prstGeom>
              <a:gradFill>
                <a:gsLst>
                  <a:gs pos="1000">
                    <a:schemeClr val="accent3">
                      <a:lumMod val="60000"/>
                      <a:lumOff val="40000"/>
                    </a:schemeClr>
                  </a:gs>
                  <a:gs pos="50000">
                    <a:schemeClr val="accent3"/>
                  </a:gs>
                </a:gsLst>
                <a:lin ang="0" scaled="0"/>
              </a:gradFill>
              <a:ln>
                <a:noFill/>
              </a:ln>
              <a:effectLst>
                <a:outerShdw blurRad="254000" dist="127000" dir="5400000" algn="t" rotWithShape="0">
                  <a:schemeClr val="accent3">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400" b="1" dirty="0">
                    <a:cs typeface="+mn-ea"/>
                    <a:sym typeface="+mn-lt"/>
                  </a:rPr>
                  <a:t>01</a:t>
                </a:r>
                <a:endParaRPr lang="zh-CN" altLang="en-US" sz="1400" b="1" dirty="0">
                  <a:cs typeface="+mn-ea"/>
                  <a:sym typeface="+mn-lt"/>
                </a:endParaRPr>
              </a:p>
            </p:txBody>
          </p:sp>
        </p:grpSp>
        <p:grpSp>
          <p:nvGrpSpPr>
            <p:cNvPr id="302" name="组合 301">
              <a:extLst>
                <a:ext uri="{FF2B5EF4-FFF2-40B4-BE49-F238E27FC236}">
                  <a16:creationId xmlns:a16="http://schemas.microsoft.com/office/drawing/2014/main" id="{04A3AEB0-1663-63AA-5622-263A00CE86B3}"/>
                </a:ext>
              </a:extLst>
            </p:cNvPr>
            <p:cNvGrpSpPr/>
            <p:nvPr/>
          </p:nvGrpSpPr>
          <p:grpSpPr>
            <a:xfrm>
              <a:off x="4504334" y="2705504"/>
              <a:ext cx="2661552" cy="3733396"/>
              <a:chOff x="4866822" y="3124604"/>
              <a:chExt cx="2661552" cy="3733396"/>
            </a:xfrm>
          </p:grpSpPr>
          <p:sp>
            <p:nvSpPr>
              <p:cNvPr id="308" name="矩形: 圆角 307">
                <a:extLst>
                  <a:ext uri="{FF2B5EF4-FFF2-40B4-BE49-F238E27FC236}">
                    <a16:creationId xmlns:a16="http://schemas.microsoft.com/office/drawing/2014/main" id="{6A439A4D-F174-0EE6-AE53-EE445FA74056}"/>
                  </a:ext>
                </a:extLst>
              </p:cNvPr>
              <p:cNvSpPr/>
              <p:nvPr/>
            </p:nvSpPr>
            <p:spPr>
              <a:xfrm>
                <a:off x="5116693" y="3124604"/>
                <a:ext cx="2195785" cy="552809"/>
              </a:xfrm>
              <a:prstGeom prst="roundRect">
                <a:avLst/>
              </a:prstGeom>
              <a:gradFill>
                <a:gsLst>
                  <a:gs pos="0">
                    <a:schemeClr val="accent2">
                      <a:lumMod val="60000"/>
                      <a:lumOff val="40000"/>
                    </a:schemeClr>
                  </a:gs>
                  <a:gs pos="88000">
                    <a:schemeClr val="accent2"/>
                  </a:gs>
                </a:gsLst>
                <a:lin ang="0" scaled="0"/>
              </a:gradFill>
              <a:ln>
                <a:noFill/>
              </a:ln>
              <a:effectLst>
                <a:outerShdw blurRad="254000" dist="127000" dir="5400000" algn="t" rotWithShape="0">
                  <a:schemeClr val="accent2">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cs typeface="+mn-ea"/>
                    <a:sym typeface="+mn-lt"/>
                  </a:rPr>
                  <a:t>循环回收</a:t>
                </a:r>
                <a:endParaRPr lang="en-US" altLang="zh-CN" sz="2000" b="1" dirty="0">
                  <a:cs typeface="+mn-ea"/>
                  <a:sym typeface="+mn-lt"/>
                </a:endParaRPr>
              </a:p>
            </p:txBody>
          </p:sp>
          <p:sp>
            <p:nvSpPr>
              <p:cNvPr id="309" name="矩形 308">
                <a:extLst>
                  <a:ext uri="{FF2B5EF4-FFF2-40B4-BE49-F238E27FC236}">
                    <a16:creationId xmlns:a16="http://schemas.microsoft.com/office/drawing/2014/main" id="{EBD23610-3A9B-F335-403A-59B116386985}"/>
                  </a:ext>
                </a:extLst>
              </p:cNvPr>
              <p:cNvSpPr/>
              <p:nvPr/>
            </p:nvSpPr>
            <p:spPr>
              <a:xfrm>
                <a:off x="5116693" y="3900173"/>
                <a:ext cx="2411681" cy="1147741"/>
              </a:xfrm>
              <a:prstGeom prst="rect">
                <a:avLst/>
              </a:prstGeom>
              <a:no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0000" tIns="36000" rIns="90000" bIns="36000" numCol="1" spcCol="0" rtlCol="0" fromWordArt="0" anchor="t"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765">
                  <a:lnSpc>
                    <a:spcPct val="150000"/>
                  </a:lnSpc>
                </a:pPr>
                <a:r>
                  <a:rPr lang="zh-CN" altLang="en-US" sz="1200" dirty="0">
                    <a:solidFill>
                      <a:schemeClr val="tx1"/>
                    </a:solidFill>
                    <a:cs typeface="+mn-ea"/>
                    <a:sym typeface="+mn-lt"/>
                  </a:rPr>
                  <a:t>减少垃圾数量、改善垃圾管理和回收等措施，配合以经济刺激和惩处措施，将有助于大幅减少海洋垃圾的数量。</a:t>
                </a:r>
              </a:p>
            </p:txBody>
          </p:sp>
          <p:cxnSp>
            <p:nvCxnSpPr>
              <p:cNvPr id="310" name="直接连接符 309">
                <a:extLst>
                  <a:ext uri="{FF2B5EF4-FFF2-40B4-BE49-F238E27FC236}">
                    <a16:creationId xmlns:a16="http://schemas.microsoft.com/office/drawing/2014/main" id="{EEF4BA5A-572D-416F-C701-9B4352122375}"/>
                  </a:ext>
                </a:extLst>
              </p:cNvPr>
              <p:cNvCxnSpPr>
                <a:cxnSpLocks/>
              </p:cNvCxnSpPr>
              <p:nvPr/>
            </p:nvCxnSpPr>
            <p:spPr>
              <a:xfrm>
                <a:off x="4866822" y="3429504"/>
                <a:ext cx="0" cy="3428496"/>
              </a:xfrm>
              <a:prstGeom prst="line">
                <a:avLst/>
              </a:prstGeom>
              <a:noFill/>
              <a:ln>
                <a:solidFill>
                  <a:schemeClr val="accent2"/>
                </a:solidFill>
                <a:headEnd type="oval"/>
                <a:tailEnd type="none"/>
              </a:ln>
            </p:spPr>
            <p:style>
              <a:lnRef idx="2">
                <a:schemeClr val="accent1">
                  <a:shade val="50000"/>
                </a:schemeClr>
              </a:lnRef>
              <a:fillRef idx="1">
                <a:schemeClr val="accent1"/>
              </a:fillRef>
              <a:effectRef idx="0">
                <a:schemeClr val="accent1"/>
              </a:effectRef>
              <a:fontRef idx="minor">
                <a:schemeClr val="lt1"/>
              </a:fontRef>
            </p:style>
          </p:cxnSp>
          <p:sp>
            <p:nvSpPr>
              <p:cNvPr id="311" name="椭圆 310">
                <a:extLst>
                  <a:ext uri="{FF2B5EF4-FFF2-40B4-BE49-F238E27FC236}">
                    <a16:creationId xmlns:a16="http://schemas.microsoft.com/office/drawing/2014/main" id="{3BF7377C-9259-5D3F-913C-7CED5282537E}"/>
                  </a:ext>
                </a:extLst>
              </p:cNvPr>
              <p:cNvSpPr/>
              <p:nvPr/>
            </p:nvSpPr>
            <p:spPr>
              <a:xfrm>
                <a:off x="5116693" y="5760936"/>
                <a:ext cx="571723" cy="571720"/>
              </a:xfrm>
              <a:prstGeom prst="ellipse">
                <a:avLst/>
              </a:prstGeom>
              <a:gradFill>
                <a:gsLst>
                  <a:gs pos="0">
                    <a:schemeClr val="accent2">
                      <a:lumMod val="60000"/>
                      <a:lumOff val="40000"/>
                    </a:schemeClr>
                  </a:gs>
                  <a:gs pos="88000">
                    <a:schemeClr val="accent2"/>
                  </a:gs>
                </a:gsLst>
                <a:lin ang="0" scaled="0"/>
              </a:gradFill>
              <a:ln>
                <a:noFill/>
              </a:ln>
              <a:effectLst>
                <a:outerShdw blurRad="254000" dist="127000" dir="5400000" algn="t" rotWithShape="0">
                  <a:schemeClr val="accent2">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400" b="1" dirty="0">
                    <a:cs typeface="+mn-ea"/>
                    <a:sym typeface="+mn-lt"/>
                  </a:rPr>
                  <a:t>02</a:t>
                </a:r>
                <a:endParaRPr lang="zh-CN" altLang="en-US" sz="1400" b="1" dirty="0">
                  <a:cs typeface="+mn-ea"/>
                  <a:sym typeface="+mn-lt"/>
                </a:endParaRPr>
              </a:p>
            </p:txBody>
          </p:sp>
        </p:grpSp>
        <p:grpSp>
          <p:nvGrpSpPr>
            <p:cNvPr id="303" name="组合 302">
              <a:extLst>
                <a:ext uri="{FF2B5EF4-FFF2-40B4-BE49-F238E27FC236}">
                  <a16:creationId xmlns:a16="http://schemas.microsoft.com/office/drawing/2014/main" id="{B8D4F9A0-372C-A611-11B7-22ECF816394A}"/>
                </a:ext>
              </a:extLst>
            </p:cNvPr>
            <p:cNvGrpSpPr/>
            <p:nvPr/>
          </p:nvGrpSpPr>
          <p:grpSpPr>
            <a:xfrm>
              <a:off x="8348268" y="1891798"/>
              <a:ext cx="2661553" cy="4547102"/>
              <a:chOff x="9073243" y="2310898"/>
              <a:chExt cx="2661553" cy="4547102"/>
            </a:xfrm>
          </p:grpSpPr>
          <p:sp>
            <p:nvSpPr>
              <p:cNvPr id="304" name="矩形: 圆角 303">
                <a:extLst>
                  <a:ext uri="{FF2B5EF4-FFF2-40B4-BE49-F238E27FC236}">
                    <a16:creationId xmlns:a16="http://schemas.microsoft.com/office/drawing/2014/main" id="{57FC2F0D-1750-A2F3-D4FE-A8A77C6103C5}"/>
                  </a:ext>
                </a:extLst>
              </p:cNvPr>
              <p:cNvSpPr/>
              <p:nvPr/>
            </p:nvSpPr>
            <p:spPr>
              <a:xfrm>
                <a:off x="9323115" y="2310898"/>
                <a:ext cx="2195785" cy="552809"/>
              </a:xfrm>
              <a:prstGeom prst="roundRect">
                <a:avLst/>
              </a:prstGeom>
              <a:gradFill>
                <a:gsLst>
                  <a:gs pos="1000">
                    <a:schemeClr val="accent3">
                      <a:lumMod val="60000"/>
                      <a:lumOff val="40000"/>
                    </a:schemeClr>
                  </a:gs>
                  <a:gs pos="50000">
                    <a:schemeClr val="accent3"/>
                  </a:gs>
                </a:gsLst>
                <a:lin ang="0" scaled="0"/>
              </a:gradFill>
              <a:ln>
                <a:noFill/>
              </a:ln>
              <a:effectLst>
                <a:outerShdw blurRad="254000" dist="127000" dir="5400000" algn="t" rotWithShape="0">
                  <a:schemeClr val="accent3">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2000" b="1" dirty="0">
                    <a:cs typeface="+mn-ea"/>
                    <a:sym typeface="+mn-lt"/>
                  </a:rPr>
                  <a:t>旅游业垃圾</a:t>
                </a:r>
                <a:endParaRPr lang="en-US" altLang="zh-CN" sz="2000" b="1" dirty="0">
                  <a:cs typeface="+mn-ea"/>
                  <a:sym typeface="+mn-lt"/>
                </a:endParaRPr>
              </a:p>
            </p:txBody>
          </p:sp>
          <p:sp>
            <p:nvSpPr>
              <p:cNvPr id="305" name="矩形 304">
                <a:extLst>
                  <a:ext uri="{FF2B5EF4-FFF2-40B4-BE49-F238E27FC236}">
                    <a16:creationId xmlns:a16="http://schemas.microsoft.com/office/drawing/2014/main" id="{4917D3E8-5D2D-B8FC-E746-3F811E5C060A}"/>
                  </a:ext>
                </a:extLst>
              </p:cNvPr>
              <p:cNvSpPr/>
              <p:nvPr/>
            </p:nvSpPr>
            <p:spPr>
              <a:xfrm>
                <a:off x="9323115" y="3086467"/>
                <a:ext cx="2411681" cy="1978738"/>
              </a:xfrm>
              <a:prstGeom prst="rect">
                <a:avLst/>
              </a:prstGeom>
              <a:noFill/>
              <a:ln w="57150" cap="rnd">
                <a:noFill/>
                <a:prstDash val="solid"/>
                <a:round/>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0000" tIns="36000" rIns="90000" bIns="36000" numCol="1" spcCol="0" rtlCol="0" fromWordArt="0" anchor="t" anchorCtr="0" forceAA="0" compatLnSpc="1">
                <a:spAutoFit/>
              </a:bodyP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defTabSz="913765">
                  <a:lnSpc>
                    <a:spcPct val="150000"/>
                  </a:lnSpc>
                </a:pPr>
                <a:r>
                  <a:rPr lang="zh-CN" altLang="en-US" sz="1200" dirty="0">
                    <a:solidFill>
                      <a:schemeClr val="tx1"/>
                    </a:solidFill>
                    <a:cs typeface="+mn-ea"/>
                    <a:sym typeface="+mn-lt"/>
                  </a:rPr>
                  <a:t>休闲旅游业对海洋和沿海地区的环境也造成了很大影响。在地中海一些旅游区，全年</a:t>
                </a:r>
                <a:r>
                  <a:rPr lang="en-US" altLang="zh-CN" sz="1200" dirty="0">
                    <a:solidFill>
                      <a:schemeClr val="tx1"/>
                    </a:solidFill>
                    <a:cs typeface="+mn-ea"/>
                    <a:sym typeface="+mn-lt"/>
                  </a:rPr>
                  <a:t>75%</a:t>
                </a:r>
                <a:r>
                  <a:rPr lang="zh-CN" altLang="en-US" sz="1200" dirty="0">
                    <a:solidFill>
                      <a:schemeClr val="tx1"/>
                    </a:solidFill>
                    <a:cs typeface="+mn-ea"/>
                    <a:sym typeface="+mn-lt"/>
                  </a:rPr>
                  <a:t>的垃圾是在夏季旅游旺季时产生的。在约旦，休闲旅游业带来的垃圾占海洋垃圾总量的</a:t>
                </a:r>
                <a:r>
                  <a:rPr lang="en-US" altLang="zh-CN" sz="1200" dirty="0">
                    <a:solidFill>
                      <a:schemeClr val="tx1"/>
                    </a:solidFill>
                    <a:cs typeface="+mn-ea"/>
                    <a:sym typeface="+mn-lt"/>
                  </a:rPr>
                  <a:t>67%</a:t>
                </a:r>
                <a:r>
                  <a:rPr lang="zh-CN" altLang="en-US" sz="1200" dirty="0">
                    <a:solidFill>
                      <a:schemeClr val="tx1"/>
                    </a:solidFill>
                    <a:cs typeface="+mn-ea"/>
                    <a:sym typeface="+mn-lt"/>
                  </a:rPr>
                  <a:t>，另有</a:t>
                </a:r>
                <a:r>
                  <a:rPr lang="en-US" altLang="zh-CN" sz="1200" dirty="0">
                    <a:solidFill>
                      <a:schemeClr val="tx1"/>
                    </a:solidFill>
                    <a:cs typeface="+mn-ea"/>
                    <a:sym typeface="+mn-lt"/>
                  </a:rPr>
                  <a:t>30%</a:t>
                </a:r>
                <a:r>
                  <a:rPr lang="zh-CN" altLang="en-US" sz="1200" dirty="0">
                    <a:solidFill>
                      <a:schemeClr val="tx1"/>
                    </a:solidFill>
                    <a:cs typeface="+mn-ea"/>
                    <a:sym typeface="+mn-lt"/>
                  </a:rPr>
                  <a:t>来自港口运输业。</a:t>
                </a:r>
              </a:p>
            </p:txBody>
          </p:sp>
          <p:cxnSp>
            <p:nvCxnSpPr>
              <p:cNvPr id="306" name="直接连接符 305">
                <a:extLst>
                  <a:ext uri="{FF2B5EF4-FFF2-40B4-BE49-F238E27FC236}">
                    <a16:creationId xmlns:a16="http://schemas.microsoft.com/office/drawing/2014/main" id="{F92956E6-AB6D-54B3-2745-6CEF69E00658}"/>
                  </a:ext>
                </a:extLst>
              </p:cNvPr>
              <p:cNvCxnSpPr>
                <a:cxnSpLocks/>
              </p:cNvCxnSpPr>
              <p:nvPr/>
            </p:nvCxnSpPr>
            <p:spPr>
              <a:xfrm>
                <a:off x="9073243" y="2559874"/>
                <a:ext cx="0" cy="4298126"/>
              </a:xfrm>
              <a:prstGeom prst="line">
                <a:avLst/>
              </a:prstGeom>
              <a:noFill/>
              <a:ln>
                <a:solidFill>
                  <a:schemeClr val="accent3"/>
                </a:solidFill>
                <a:headEnd type="oval"/>
                <a:tailEnd type="none"/>
              </a:ln>
            </p:spPr>
            <p:style>
              <a:lnRef idx="2">
                <a:schemeClr val="accent1">
                  <a:shade val="50000"/>
                </a:schemeClr>
              </a:lnRef>
              <a:fillRef idx="1">
                <a:schemeClr val="accent1"/>
              </a:fillRef>
              <a:effectRef idx="0">
                <a:schemeClr val="accent1"/>
              </a:effectRef>
              <a:fontRef idx="minor">
                <a:schemeClr val="lt1"/>
              </a:fontRef>
            </p:style>
          </p:cxnSp>
          <p:sp>
            <p:nvSpPr>
              <p:cNvPr id="307" name="椭圆 306">
                <a:extLst>
                  <a:ext uri="{FF2B5EF4-FFF2-40B4-BE49-F238E27FC236}">
                    <a16:creationId xmlns:a16="http://schemas.microsoft.com/office/drawing/2014/main" id="{D1DDC4C9-2F89-E33E-3A79-3F23FC52A7B2}"/>
                  </a:ext>
                </a:extLst>
              </p:cNvPr>
              <p:cNvSpPr/>
              <p:nvPr/>
            </p:nvSpPr>
            <p:spPr>
              <a:xfrm>
                <a:off x="9323115" y="5760936"/>
                <a:ext cx="571723" cy="571720"/>
              </a:xfrm>
              <a:prstGeom prst="ellipse">
                <a:avLst/>
              </a:prstGeom>
              <a:gradFill>
                <a:gsLst>
                  <a:gs pos="1000">
                    <a:schemeClr val="accent3">
                      <a:lumMod val="60000"/>
                      <a:lumOff val="40000"/>
                    </a:schemeClr>
                  </a:gs>
                  <a:gs pos="50000">
                    <a:schemeClr val="accent3"/>
                  </a:gs>
                </a:gsLst>
                <a:lin ang="0" scaled="0"/>
              </a:gradFill>
              <a:ln>
                <a:noFill/>
              </a:ln>
              <a:effectLst>
                <a:outerShdw blurRad="254000" dist="127000" dir="5400000" algn="t" rotWithShape="0">
                  <a:schemeClr val="accent3">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altLang="zh-CN" sz="1400" b="1" dirty="0">
                    <a:cs typeface="+mn-ea"/>
                    <a:sym typeface="+mn-lt"/>
                  </a:rPr>
                  <a:t>03</a:t>
                </a:r>
                <a:endParaRPr lang="zh-CN" altLang="en-US" sz="1400" b="1" dirty="0">
                  <a:cs typeface="+mn-ea"/>
                  <a:sym typeface="+mn-lt"/>
                </a:endParaRPr>
              </a:p>
            </p:txBody>
          </p:sp>
        </p:grpSp>
      </p:grpSp>
    </p:spTree>
    <p:extLst>
      <p:ext uri="{BB962C8B-B14F-4D97-AF65-F5344CB8AC3E}">
        <p14:creationId xmlns:p14="http://schemas.microsoft.com/office/powerpoint/2010/main" val="229360650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灯片编号占位符 9">
            <a:extLst>
              <a:ext uri="{FF2B5EF4-FFF2-40B4-BE49-F238E27FC236}">
                <a16:creationId xmlns:a16="http://schemas.microsoft.com/office/drawing/2014/main" id="{69FB7C3B-D1D5-52BD-6936-3C2F6ADCCA95}"/>
              </a:ext>
            </a:extLst>
          </p:cNvPr>
          <p:cNvSpPr>
            <a:spLocks noGrp="1"/>
          </p:cNvSpPr>
          <p:nvPr>
            <p:ph type="sldNum" sz="quarter" idx="12"/>
          </p:nvPr>
        </p:nvSpPr>
        <p:spPr/>
        <p:txBody>
          <a:bodyPr/>
          <a:lstStyle/>
          <a:p>
            <a:fld id="{7F65B630-C7FF-41C0-9923-C5E5E29EED81}" type="slidenum">
              <a:rPr lang="en-US" altLang="zh-CN" smtClean="0">
                <a:cs typeface="+mn-ea"/>
                <a:sym typeface="+mn-lt"/>
              </a:rPr>
              <a:pPr/>
              <a:t>9</a:t>
            </a:fld>
            <a:endParaRPr lang="en-US">
              <a:cs typeface="+mn-ea"/>
              <a:sym typeface="+mn-lt"/>
            </a:endParaRPr>
          </a:p>
        </p:txBody>
      </p:sp>
      <p:sp>
        <p:nvSpPr>
          <p:cNvPr id="4" name="标题 3">
            <a:extLst>
              <a:ext uri="{FF2B5EF4-FFF2-40B4-BE49-F238E27FC236}">
                <a16:creationId xmlns:a16="http://schemas.microsoft.com/office/drawing/2014/main" id="{3E7816B9-4368-481C-AF7D-011CB1B5D3BB}"/>
              </a:ext>
            </a:extLst>
          </p:cNvPr>
          <p:cNvSpPr>
            <a:spLocks noGrp="1"/>
          </p:cNvSpPr>
          <p:nvPr>
            <p:ph type="title"/>
          </p:nvPr>
        </p:nvSpPr>
        <p:spPr>
          <a:xfrm>
            <a:off x="4791717" y="2924322"/>
            <a:ext cx="4963663" cy="590931"/>
          </a:xfrm>
        </p:spPr>
        <p:txBody>
          <a:bodyPr/>
          <a:lstStyle/>
          <a:p>
            <a:r>
              <a:rPr lang="zh-CN" altLang="en-US" dirty="0">
                <a:latin typeface="+mn-lt"/>
                <a:cs typeface="+mn-ea"/>
                <a:sym typeface="+mn-lt"/>
              </a:rPr>
              <a:t>设立目的</a:t>
            </a:r>
          </a:p>
        </p:txBody>
      </p:sp>
      <p:sp>
        <p:nvSpPr>
          <p:cNvPr id="5" name="文本占位符 4">
            <a:extLst>
              <a:ext uri="{FF2B5EF4-FFF2-40B4-BE49-F238E27FC236}">
                <a16:creationId xmlns:a16="http://schemas.microsoft.com/office/drawing/2014/main" id="{7239E965-33B6-4BC1-B1B3-CD2DC6B7EA81}"/>
              </a:ext>
            </a:extLst>
          </p:cNvPr>
          <p:cNvSpPr>
            <a:spLocks noGrp="1"/>
          </p:cNvSpPr>
          <p:nvPr>
            <p:ph type="body" idx="1"/>
          </p:nvPr>
        </p:nvSpPr>
        <p:spPr/>
        <p:txBody>
          <a:bodyPr/>
          <a:lstStyle/>
          <a:p>
            <a:r>
              <a:rPr lang="zh-CN" altLang="en-US" dirty="0">
                <a:latin typeface="+mn-lt"/>
                <a:cs typeface="+mn-ea"/>
                <a:sym typeface="+mn-lt"/>
              </a:rPr>
              <a:t>采取切实措施保护海洋环境，维护健康的海洋生态系统</a:t>
            </a:r>
            <a:endParaRPr lang="en-GB" altLang="zh-CN" dirty="0">
              <a:latin typeface="+mn-lt"/>
              <a:cs typeface="+mn-ea"/>
              <a:sym typeface="+mn-lt"/>
            </a:endParaRPr>
          </a:p>
        </p:txBody>
      </p:sp>
      <p:sp>
        <p:nvSpPr>
          <p:cNvPr id="2" name="文本框 1">
            <a:extLst>
              <a:ext uri="{FF2B5EF4-FFF2-40B4-BE49-F238E27FC236}">
                <a16:creationId xmlns:a16="http://schemas.microsoft.com/office/drawing/2014/main" id="{8F8D464A-EDA4-2BE5-1CB0-E1ABB7951BB3}"/>
              </a:ext>
            </a:extLst>
          </p:cNvPr>
          <p:cNvSpPr txBox="1">
            <a:spLocks/>
          </p:cNvSpPr>
          <p:nvPr/>
        </p:nvSpPr>
        <p:spPr>
          <a:xfrm>
            <a:off x="2352331" y="2849718"/>
            <a:ext cx="1730673" cy="1200329"/>
          </a:xfrm>
          <a:prstGeom prst="rect">
            <a:avLst/>
          </a:prstGeom>
        </p:spPr>
        <p:txBody>
          <a:bodyPr vert="horz" wrap="square" lIns="91440" tIns="45720" rIns="91440" bIns="45720" rtlCol="0" anchor="b">
            <a:spAutoFit/>
          </a:bodyPr>
          <a:lstStyle>
            <a:lvl1pPr algn="ctr" defTabSz="914400" rtl="0" eaLnBrk="1" latinLnBrk="0" hangingPunct="1">
              <a:lnSpc>
                <a:spcPct val="90000"/>
              </a:lnSpc>
              <a:spcBef>
                <a:spcPct val="0"/>
              </a:spcBef>
              <a:buNone/>
              <a:defRPr lang="zh-CN" altLang="en-US" sz="3600" b="1" kern="1200">
                <a:solidFill>
                  <a:schemeClr val="tx1"/>
                </a:solidFill>
                <a:latin typeface="+mn-ea"/>
                <a:ea typeface="+mn-ea"/>
                <a:cs typeface="+mj-cs"/>
              </a:defRPr>
            </a:lvl1pPr>
          </a:lstStyle>
          <a:p>
            <a:r>
              <a:rPr lang="en-GB" altLang="zh-CN" sz="8000" dirty="0">
                <a:latin typeface="+mn-lt"/>
                <a:cs typeface="+mn-ea"/>
                <a:sym typeface="+mn-lt"/>
              </a:rPr>
              <a:t>03</a:t>
            </a:r>
            <a:endParaRPr lang="en-GB" sz="8000" dirty="0">
              <a:latin typeface="+mn-lt"/>
              <a:cs typeface="+mn-ea"/>
              <a:sym typeface="+mn-lt"/>
            </a:endParaRPr>
          </a:p>
        </p:txBody>
      </p:sp>
      <p:grpSp>
        <p:nvGrpSpPr>
          <p:cNvPr id="44" name="组合 43">
            <a:extLst>
              <a:ext uri="{FF2B5EF4-FFF2-40B4-BE49-F238E27FC236}">
                <a16:creationId xmlns:a16="http://schemas.microsoft.com/office/drawing/2014/main" id="{1D1AD1F4-7973-8B62-2146-15BF9C4C6930}"/>
              </a:ext>
            </a:extLst>
          </p:cNvPr>
          <p:cNvGrpSpPr/>
          <p:nvPr/>
        </p:nvGrpSpPr>
        <p:grpSpPr>
          <a:xfrm>
            <a:off x="1353957" y="3257284"/>
            <a:ext cx="1391742" cy="1916656"/>
            <a:chOff x="1066727" y="2001500"/>
            <a:chExt cx="1928020" cy="2655199"/>
          </a:xfrm>
        </p:grpSpPr>
        <p:sp>
          <p:nvSpPr>
            <p:cNvPr id="45" name="任意多边形: 形状 44">
              <a:extLst>
                <a:ext uri="{FF2B5EF4-FFF2-40B4-BE49-F238E27FC236}">
                  <a16:creationId xmlns:a16="http://schemas.microsoft.com/office/drawing/2014/main" id="{EE8DD9F6-1D2A-9386-30C6-E744C0BEFA11}"/>
                </a:ext>
              </a:extLst>
            </p:cNvPr>
            <p:cNvSpPr/>
            <p:nvPr/>
          </p:nvSpPr>
          <p:spPr>
            <a:xfrm>
              <a:off x="1254303" y="2830421"/>
              <a:ext cx="202919" cy="1791652"/>
            </a:xfrm>
            <a:custGeom>
              <a:avLst/>
              <a:gdLst>
                <a:gd name="connsiteX0" fmla="*/ 89235 w 202919"/>
                <a:gd name="connsiteY0" fmla="*/ 977 h 1791652"/>
                <a:gd name="connsiteX1" fmla="*/ 137495 w 202919"/>
                <a:gd name="connsiteY1" fmla="*/ 460292 h 1791652"/>
                <a:gd name="connsiteX2" fmla="*/ 74636 w 202919"/>
                <a:gd name="connsiteY2" fmla="*/ 918762 h 1791652"/>
                <a:gd name="connsiteX3" fmla="*/ 28789 w 202919"/>
                <a:gd name="connsiteY3" fmla="*/ 1143050 h 1791652"/>
                <a:gd name="connsiteX4" fmla="*/ 34460 w 202919"/>
                <a:gd name="connsiteY4" fmla="*/ 1369752 h 1791652"/>
                <a:gd name="connsiteX5" fmla="*/ 202646 w 202919"/>
                <a:gd name="connsiteY5" fmla="*/ 1792630 h 1791652"/>
                <a:gd name="connsiteX6" fmla="*/ 83564 w 202919"/>
                <a:gd name="connsiteY6" fmla="*/ 1594643 h 1791652"/>
                <a:gd name="connsiteX7" fmla="*/ 13708 w 202919"/>
                <a:gd name="connsiteY7" fmla="*/ 1373250 h 1791652"/>
                <a:gd name="connsiteX8" fmla="*/ 4056 w 202919"/>
                <a:gd name="connsiteY8" fmla="*/ 1140396 h 1791652"/>
                <a:gd name="connsiteX9" fmla="*/ 48093 w 202919"/>
                <a:gd name="connsiteY9" fmla="*/ 912488 h 1791652"/>
                <a:gd name="connsiteX10" fmla="*/ 117105 w 202919"/>
                <a:gd name="connsiteY10" fmla="*/ 459689 h 1791652"/>
                <a:gd name="connsiteX11" fmla="*/ 114210 w 202919"/>
                <a:gd name="connsiteY11" fmla="*/ 230454 h 1791652"/>
                <a:gd name="connsiteX12" fmla="*/ 89235 w 202919"/>
                <a:gd name="connsiteY12" fmla="*/ 977 h 179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19" h="1791652">
                  <a:moveTo>
                    <a:pt x="89235" y="977"/>
                  </a:moveTo>
                  <a:cubicBezTo>
                    <a:pt x="123222" y="151669"/>
                    <a:pt x="139413" y="305823"/>
                    <a:pt x="137495" y="460292"/>
                  </a:cubicBezTo>
                  <a:cubicBezTo>
                    <a:pt x="134008" y="615001"/>
                    <a:pt x="112919" y="768818"/>
                    <a:pt x="74636" y="918762"/>
                  </a:cubicBezTo>
                  <a:cubicBezTo>
                    <a:pt x="54560" y="992467"/>
                    <a:pt x="39250" y="1067378"/>
                    <a:pt x="28789" y="1143050"/>
                  </a:cubicBezTo>
                  <a:cubicBezTo>
                    <a:pt x="20597" y="1218529"/>
                    <a:pt x="22503" y="1294767"/>
                    <a:pt x="34460" y="1369752"/>
                  </a:cubicBezTo>
                  <a:cubicBezTo>
                    <a:pt x="57263" y="1520323"/>
                    <a:pt x="118915" y="1663776"/>
                    <a:pt x="202646" y="1792630"/>
                  </a:cubicBezTo>
                  <a:cubicBezTo>
                    <a:pt x="156039" y="1731050"/>
                    <a:pt x="116128" y="1664681"/>
                    <a:pt x="83564" y="1594643"/>
                  </a:cubicBezTo>
                  <a:cubicBezTo>
                    <a:pt x="51399" y="1523942"/>
                    <a:pt x="27945" y="1449609"/>
                    <a:pt x="13708" y="1373250"/>
                  </a:cubicBezTo>
                  <a:cubicBezTo>
                    <a:pt x="-782" y="1296517"/>
                    <a:pt x="-4028" y="1218070"/>
                    <a:pt x="4056" y="1140396"/>
                  </a:cubicBezTo>
                  <a:cubicBezTo>
                    <a:pt x="13829" y="1063566"/>
                    <a:pt x="28548" y="987435"/>
                    <a:pt x="48093" y="912488"/>
                  </a:cubicBezTo>
                  <a:cubicBezTo>
                    <a:pt x="87160" y="764438"/>
                    <a:pt x="110300" y="612649"/>
                    <a:pt x="117105" y="459689"/>
                  </a:cubicBezTo>
                  <a:cubicBezTo>
                    <a:pt x="120411" y="383281"/>
                    <a:pt x="119446" y="306752"/>
                    <a:pt x="114210" y="230454"/>
                  </a:cubicBezTo>
                  <a:cubicBezTo>
                    <a:pt x="109383" y="153479"/>
                    <a:pt x="100335" y="77107"/>
                    <a:pt x="89235"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6" name="任意多边形: 形状 45">
              <a:extLst>
                <a:ext uri="{FF2B5EF4-FFF2-40B4-BE49-F238E27FC236}">
                  <a16:creationId xmlns:a16="http://schemas.microsoft.com/office/drawing/2014/main" id="{66E17EAD-3D29-7039-5272-9D88260BC06A}"/>
                </a:ext>
              </a:extLst>
            </p:cNvPr>
            <p:cNvSpPr/>
            <p:nvPr/>
          </p:nvSpPr>
          <p:spPr>
            <a:xfrm>
              <a:off x="1311960" y="2892314"/>
              <a:ext cx="330822" cy="1764385"/>
            </a:xfrm>
            <a:custGeom>
              <a:avLst/>
              <a:gdLst>
                <a:gd name="connsiteX0" fmla="*/ -274 w 330822"/>
                <a:gd name="connsiteY0" fmla="*/ 977 h 1764385"/>
                <a:gd name="connsiteX1" fmla="*/ 103485 w 330822"/>
                <a:gd name="connsiteY1" fmla="*/ 450881 h 1764385"/>
                <a:gd name="connsiteX2" fmla="*/ 96850 w 330822"/>
                <a:gd name="connsiteY2" fmla="*/ 913694 h 1764385"/>
                <a:gd name="connsiteX3" fmla="*/ 78752 w 330822"/>
                <a:gd name="connsiteY3" fmla="*/ 1141844 h 1764385"/>
                <a:gd name="connsiteX4" fmla="*/ 111931 w 330822"/>
                <a:gd name="connsiteY4" fmla="*/ 1366132 h 1764385"/>
                <a:gd name="connsiteX5" fmla="*/ 330549 w 330822"/>
                <a:gd name="connsiteY5" fmla="*/ 1765363 h 1764385"/>
                <a:gd name="connsiteX6" fmla="*/ 188182 w 330822"/>
                <a:gd name="connsiteY6" fmla="*/ 1583422 h 1764385"/>
                <a:gd name="connsiteX7" fmla="*/ 91662 w 330822"/>
                <a:gd name="connsiteY7" fmla="*/ 1372164 h 1764385"/>
                <a:gd name="connsiteX8" fmla="*/ 53657 w 330822"/>
                <a:gd name="connsiteY8" fmla="*/ 1142205 h 1764385"/>
                <a:gd name="connsiteX9" fmla="*/ 69583 w 330822"/>
                <a:gd name="connsiteY9" fmla="*/ 910558 h 1764385"/>
                <a:gd name="connsiteX10" fmla="*/ 82492 w 330822"/>
                <a:gd name="connsiteY10" fmla="*/ 452812 h 1764385"/>
                <a:gd name="connsiteX11" fmla="*/ 51606 w 330822"/>
                <a:gd name="connsiteY11" fmla="*/ 225265 h 1764385"/>
                <a:gd name="connsiteX12" fmla="*/ -274 w 330822"/>
                <a:gd name="connsiteY12" fmla="*/ 977 h 176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0822" h="1764385">
                  <a:moveTo>
                    <a:pt x="-274" y="977"/>
                  </a:moveTo>
                  <a:cubicBezTo>
                    <a:pt x="51775" y="146372"/>
                    <a:pt x="86594" y="297378"/>
                    <a:pt x="103485" y="450881"/>
                  </a:cubicBezTo>
                  <a:cubicBezTo>
                    <a:pt x="118832" y="604902"/>
                    <a:pt x="116612" y="760179"/>
                    <a:pt x="96850" y="913694"/>
                  </a:cubicBezTo>
                  <a:cubicBezTo>
                    <a:pt x="85931" y="989281"/>
                    <a:pt x="79886" y="1065484"/>
                    <a:pt x="78752" y="1141844"/>
                  </a:cubicBezTo>
                  <a:cubicBezTo>
                    <a:pt x="79838" y="1217745"/>
                    <a:pt x="90998" y="1293163"/>
                    <a:pt x="111931" y="1366132"/>
                  </a:cubicBezTo>
                  <a:cubicBezTo>
                    <a:pt x="152952" y="1512842"/>
                    <a:pt x="231857" y="1647729"/>
                    <a:pt x="330549" y="1765363"/>
                  </a:cubicBezTo>
                  <a:cubicBezTo>
                    <a:pt x="276811" y="1709900"/>
                    <a:pt x="229094" y="1648912"/>
                    <a:pt x="188182" y="1583422"/>
                  </a:cubicBezTo>
                  <a:cubicBezTo>
                    <a:pt x="147559" y="1517186"/>
                    <a:pt x="115140" y="1446243"/>
                    <a:pt x="91662" y="1372164"/>
                  </a:cubicBezTo>
                  <a:cubicBezTo>
                    <a:pt x="67821" y="1297784"/>
                    <a:pt x="55020" y="1220302"/>
                    <a:pt x="53657" y="1142205"/>
                  </a:cubicBezTo>
                  <a:cubicBezTo>
                    <a:pt x="53971" y="1064724"/>
                    <a:pt x="59291" y="987351"/>
                    <a:pt x="69583" y="910558"/>
                  </a:cubicBezTo>
                  <a:cubicBezTo>
                    <a:pt x="90154" y="758864"/>
                    <a:pt x="94485" y="605422"/>
                    <a:pt x="82492" y="452812"/>
                  </a:cubicBezTo>
                  <a:cubicBezTo>
                    <a:pt x="76351" y="376452"/>
                    <a:pt x="66048" y="300491"/>
                    <a:pt x="51606" y="225265"/>
                  </a:cubicBezTo>
                  <a:cubicBezTo>
                    <a:pt x="38334" y="149377"/>
                    <a:pt x="19996" y="75176"/>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8D5E4ADD-4908-2388-EF85-2BE67A0F11F9}"/>
                </a:ext>
              </a:extLst>
            </p:cNvPr>
            <p:cNvSpPr/>
            <p:nvPr/>
          </p:nvSpPr>
          <p:spPr>
            <a:xfrm>
              <a:off x="2256408" y="2551599"/>
              <a:ext cx="738339" cy="1643373"/>
            </a:xfrm>
            <a:custGeom>
              <a:avLst/>
              <a:gdLst>
                <a:gd name="connsiteX0" fmla="*/ -274 w 738339"/>
                <a:gd name="connsiteY0" fmla="*/ 977 h 1643373"/>
                <a:gd name="connsiteX1" fmla="*/ 167912 w 738339"/>
                <a:gd name="connsiteY1" fmla="*/ 430973 h 1643373"/>
                <a:gd name="connsiteX2" fmla="*/ 434549 w 738339"/>
                <a:gd name="connsiteY2" fmla="*/ 809332 h 1643373"/>
                <a:gd name="connsiteX3" fmla="*/ 578243 w 738339"/>
                <a:gd name="connsiteY3" fmla="*/ 987532 h 1643373"/>
                <a:gd name="connsiteX4" fmla="*/ 677418 w 738339"/>
                <a:gd name="connsiteY4" fmla="*/ 1191431 h 1643373"/>
                <a:gd name="connsiteX5" fmla="*/ 722299 w 738339"/>
                <a:gd name="connsiteY5" fmla="*/ 1644350 h 1643373"/>
                <a:gd name="connsiteX6" fmla="*/ 737139 w 738339"/>
                <a:gd name="connsiteY6" fmla="*/ 1413788 h 1643373"/>
                <a:gd name="connsiteX7" fmla="*/ 697325 w 738339"/>
                <a:gd name="connsiteY7" fmla="*/ 1184553 h 1643373"/>
                <a:gd name="connsiteX8" fmla="*/ 598995 w 738339"/>
                <a:gd name="connsiteY8" fmla="*/ 973778 h 1643373"/>
                <a:gd name="connsiteX9" fmla="*/ 455180 w 738339"/>
                <a:gd name="connsiteY9" fmla="*/ 791717 h 1643373"/>
                <a:gd name="connsiteX10" fmla="*/ 186131 w 738339"/>
                <a:gd name="connsiteY10" fmla="*/ 421081 h 1643373"/>
                <a:gd name="connsiteX11" fmla="*/ 83216 w 738339"/>
                <a:gd name="connsiteY11" fmla="*/ 215976 h 1643373"/>
                <a:gd name="connsiteX12" fmla="*/ -274 w 738339"/>
                <a:gd name="connsiteY12" fmla="*/ 977 h 164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8339" h="1643373">
                  <a:moveTo>
                    <a:pt x="-274" y="977"/>
                  </a:moveTo>
                  <a:cubicBezTo>
                    <a:pt x="38769" y="150402"/>
                    <a:pt x="95209" y="294724"/>
                    <a:pt x="167912" y="430973"/>
                  </a:cubicBezTo>
                  <a:cubicBezTo>
                    <a:pt x="242088" y="566838"/>
                    <a:pt x="331550" y="693785"/>
                    <a:pt x="434549" y="809332"/>
                  </a:cubicBezTo>
                  <a:cubicBezTo>
                    <a:pt x="484981" y="867486"/>
                    <a:pt x="536257" y="924311"/>
                    <a:pt x="578243" y="987532"/>
                  </a:cubicBezTo>
                  <a:cubicBezTo>
                    <a:pt x="620230" y="1050777"/>
                    <a:pt x="653577" y="1119354"/>
                    <a:pt x="677418" y="1191431"/>
                  </a:cubicBezTo>
                  <a:cubicBezTo>
                    <a:pt x="726401" y="1336211"/>
                    <a:pt x="737743" y="1491487"/>
                    <a:pt x="722299" y="1644350"/>
                  </a:cubicBezTo>
                  <a:cubicBezTo>
                    <a:pt x="735329" y="1568233"/>
                    <a:pt x="740313" y="1490956"/>
                    <a:pt x="737139" y="1413788"/>
                  </a:cubicBezTo>
                  <a:cubicBezTo>
                    <a:pt x="733218" y="1336042"/>
                    <a:pt x="719850" y="1259067"/>
                    <a:pt x="697325" y="1184553"/>
                  </a:cubicBezTo>
                  <a:cubicBezTo>
                    <a:pt x="675029" y="1109859"/>
                    <a:pt x="641898" y="1038844"/>
                    <a:pt x="598995" y="973778"/>
                  </a:cubicBezTo>
                  <a:cubicBezTo>
                    <a:pt x="555054" y="910039"/>
                    <a:pt x="507024" y="849219"/>
                    <a:pt x="455180" y="791717"/>
                  </a:cubicBezTo>
                  <a:cubicBezTo>
                    <a:pt x="352543" y="678113"/>
                    <a:pt x="262357" y="553855"/>
                    <a:pt x="186131" y="421081"/>
                  </a:cubicBezTo>
                  <a:cubicBezTo>
                    <a:pt x="148150" y="354626"/>
                    <a:pt x="113789" y="286157"/>
                    <a:pt x="83216" y="215976"/>
                  </a:cubicBezTo>
                  <a:cubicBezTo>
                    <a:pt x="51847" y="145636"/>
                    <a:pt x="24822" y="73729"/>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EA17AE2C-1B37-6CF0-E943-0B22685FD8B6}"/>
                </a:ext>
              </a:extLst>
            </p:cNvPr>
            <p:cNvSpPr/>
            <p:nvPr/>
          </p:nvSpPr>
          <p:spPr>
            <a:xfrm>
              <a:off x="2320594" y="2646429"/>
              <a:ext cx="550164" cy="1723847"/>
            </a:xfrm>
            <a:custGeom>
              <a:avLst/>
              <a:gdLst>
                <a:gd name="connsiteX0" fmla="*/ -274 w 550164"/>
                <a:gd name="connsiteY0" fmla="*/ 977 h 1723847"/>
                <a:gd name="connsiteX1" fmla="*/ 110604 w 550164"/>
                <a:gd name="connsiteY1" fmla="*/ 449191 h 1723847"/>
                <a:gd name="connsiteX2" fmla="*/ 325723 w 550164"/>
                <a:gd name="connsiteY2" fmla="*/ 859401 h 1723847"/>
                <a:gd name="connsiteX3" fmla="*/ 445045 w 550164"/>
                <a:gd name="connsiteY3" fmla="*/ 1054734 h 1723847"/>
                <a:gd name="connsiteX4" fmla="*/ 516832 w 550164"/>
                <a:gd name="connsiteY4" fmla="*/ 1269853 h 1723847"/>
                <a:gd name="connsiteX5" fmla="*/ 502354 w 550164"/>
                <a:gd name="connsiteY5" fmla="*/ 1724824 h 1723847"/>
                <a:gd name="connsiteX6" fmla="*/ 546874 w 550164"/>
                <a:gd name="connsiteY6" fmla="*/ 1497761 h 1723847"/>
                <a:gd name="connsiteX7" fmla="*/ 537222 w 550164"/>
                <a:gd name="connsiteY7" fmla="*/ 1265751 h 1723847"/>
                <a:gd name="connsiteX8" fmla="*/ 467125 w 550164"/>
                <a:gd name="connsiteY8" fmla="*/ 1043393 h 1723847"/>
                <a:gd name="connsiteX9" fmla="*/ 348284 w 550164"/>
                <a:gd name="connsiteY9" fmla="*/ 844079 h 1723847"/>
                <a:gd name="connsiteX10" fmla="*/ 129787 w 550164"/>
                <a:gd name="connsiteY10" fmla="*/ 441591 h 1723847"/>
                <a:gd name="connsiteX11" fmla="*/ 54501 w 550164"/>
                <a:gd name="connsiteY11" fmla="*/ 224421 h 1723847"/>
                <a:gd name="connsiteX12" fmla="*/ -274 w 550164"/>
                <a:gd name="connsiteY12" fmla="*/ 977 h 1723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0164" h="1723847">
                  <a:moveTo>
                    <a:pt x="-274" y="977"/>
                  </a:moveTo>
                  <a:cubicBezTo>
                    <a:pt x="19091" y="154190"/>
                    <a:pt x="56299" y="304617"/>
                    <a:pt x="110604" y="449191"/>
                  </a:cubicBezTo>
                  <a:cubicBezTo>
                    <a:pt x="166465" y="593670"/>
                    <a:pt x="238650" y="731296"/>
                    <a:pt x="325723" y="859401"/>
                  </a:cubicBezTo>
                  <a:cubicBezTo>
                    <a:pt x="368312" y="923587"/>
                    <a:pt x="411626" y="986567"/>
                    <a:pt x="445045" y="1054734"/>
                  </a:cubicBezTo>
                  <a:cubicBezTo>
                    <a:pt x="478405" y="1122938"/>
                    <a:pt x="502547" y="1195280"/>
                    <a:pt x="516832" y="1269853"/>
                  </a:cubicBezTo>
                  <a:cubicBezTo>
                    <a:pt x="546633" y="1419218"/>
                    <a:pt x="537102" y="1575218"/>
                    <a:pt x="502354" y="1724824"/>
                  </a:cubicBezTo>
                  <a:cubicBezTo>
                    <a:pt x="525169" y="1650926"/>
                    <a:pt x="540093" y="1574808"/>
                    <a:pt x="546874" y="1497761"/>
                  </a:cubicBezTo>
                  <a:cubicBezTo>
                    <a:pt x="553015" y="1420316"/>
                    <a:pt x="549770" y="1342412"/>
                    <a:pt x="537222" y="1265751"/>
                  </a:cubicBezTo>
                  <a:cubicBezTo>
                    <a:pt x="524795" y="1188620"/>
                    <a:pt x="501172" y="1113708"/>
                    <a:pt x="467125" y="1043393"/>
                  </a:cubicBezTo>
                  <a:cubicBezTo>
                    <a:pt x="431846" y="974466"/>
                    <a:pt x="392152" y="907891"/>
                    <a:pt x="348284" y="844079"/>
                  </a:cubicBezTo>
                  <a:cubicBezTo>
                    <a:pt x="261332" y="718072"/>
                    <a:pt x="188085" y="583150"/>
                    <a:pt x="129787" y="441591"/>
                  </a:cubicBezTo>
                  <a:cubicBezTo>
                    <a:pt x="100698" y="370649"/>
                    <a:pt x="75567" y="298150"/>
                    <a:pt x="54501" y="224421"/>
                  </a:cubicBezTo>
                  <a:cubicBezTo>
                    <a:pt x="32664" y="151187"/>
                    <a:pt x="15169" y="76383"/>
                    <a:pt x="-274" y="977"/>
                  </a:cubicBezTo>
                  <a:close/>
                </a:path>
              </a:pathLst>
            </a:custGeom>
            <a:solidFill>
              <a:srgbClr val="EB4B88"/>
            </a:solidFill>
            <a:ln w="12025" cap="flat">
              <a:noFill/>
              <a:prstDash val="solid"/>
              <a:miter/>
            </a:ln>
          </p:spPr>
          <p:txBody>
            <a:bodyPr rtlCol="0" anchor="ct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1070C8DD-D184-60BF-A037-52B5C8518625}"/>
                </a:ext>
              </a:extLst>
            </p:cNvPr>
            <p:cNvSpPr/>
            <p:nvPr/>
          </p:nvSpPr>
          <p:spPr>
            <a:xfrm>
              <a:off x="1280918" y="2614113"/>
              <a:ext cx="1494750" cy="1864145"/>
            </a:xfrm>
            <a:custGeom>
              <a:avLst/>
              <a:gdLst>
                <a:gd name="connsiteX0" fmla="*/ 1436582 w 1494750"/>
                <a:gd name="connsiteY0" fmla="*/ 1088981 h 1864145"/>
                <a:gd name="connsiteX1" fmla="*/ 1364192 w 1494750"/>
                <a:gd name="connsiteY1" fmla="*/ 998252 h 1864145"/>
                <a:gd name="connsiteX2" fmla="*/ 1325463 w 1494750"/>
                <a:gd name="connsiteY2" fmla="*/ 957352 h 1864145"/>
                <a:gd name="connsiteX3" fmla="*/ 1289268 w 1494750"/>
                <a:gd name="connsiteY3" fmla="*/ 919709 h 1864145"/>
                <a:gd name="connsiteX4" fmla="*/ 1071013 w 1494750"/>
                <a:gd name="connsiteY4" fmla="*/ 629064 h 1864145"/>
                <a:gd name="connsiteX5" fmla="*/ 1055328 w 1494750"/>
                <a:gd name="connsiteY5" fmla="*/ 582372 h 1864145"/>
                <a:gd name="connsiteX6" fmla="*/ 1066549 w 1494750"/>
                <a:gd name="connsiteY6" fmla="*/ 466307 h 1864145"/>
                <a:gd name="connsiteX7" fmla="*/ 1051226 w 1494750"/>
                <a:gd name="connsiteY7" fmla="*/ 346381 h 1864145"/>
                <a:gd name="connsiteX8" fmla="*/ 1115412 w 1494750"/>
                <a:gd name="connsiteY8" fmla="*/ 176023 h 1864145"/>
                <a:gd name="connsiteX9" fmla="*/ 1049899 w 1494750"/>
                <a:gd name="connsiteY9" fmla="*/ 143326 h 1864145"/>
                <a:gd name="connsiteX10" fmla="*/ 989574 w 1494750"/>
                <a:gd name="connsiteY10" fmla="*/ 154668 h 1864145"/>
                <a:gd name="connsiteX11" fmla="*/ 968581 w 1494750"/>
                <a:gd name="connsiteY11" fmla="*/ 173127 h 1864145"/>
                <a:gd name="connsiteX12" fmla="*/ 951931 w 1494750"/>
                <a:gd name="connsiteY12" fmla="*/ 152013 h 1864145"/>
                <a:gd name="connsiteX13" fmla="*/ 809564 w 1494750"/>
                <a:gd name="connsiteY13" fmla="*/ 44273 h 1864145"/>
                <a:gd name="connsiteX14" fmla="*/ 753462 w 1494750"/>
                <a:gd name="connsiteY14" fmla="*/ 61164 h 1864145"/>
                <a:gd name="connsiteX15" fmla="*/ 723300 w 1494750"/>
                <a:gd name="connsiteY15" fmla="*/ 115456 h 1864145"/>
                <a:gd name="connsiteX16" fmla="*/ 921407 w 1494750"/>
                <a:gd name="connsiteY16" fmla="*/ 441211 h 1864145"/>
                <a:gd name="connsiteX17" fmla="*/ 956154 w 1494750"/>
                <a:gd name="connsiteY17" fmla="*/ 652349 h 1864145"/>
                <a:gd name="connsiteX18" fmla="*/ 939021 w 1494750"/>
                <a:gd name="connsiteY18" fmla="*/ 757194 h 1864145"/>
                <a:gd name="connsiteX19" fmla="*/ 920562 w 1494750"/>
                <a:gd name="connsiteY19" fmla="*/ 877120 h 1864145"/>
                <a:gd name="connsiteX20" fmla="*/ 924423 w 1494750"/>
                <a:gd name="connsiteY20" fmla="*/ 958559 h 1864145"/>
                <a:gd name="connsiteX21" fmla="*/ 881954 w 1494750"/>
                <a:gd name="connsiteY21" fmla="*/ 902456 h 1864145"/>
                <a:gd name="connsiteX22" fmla="*/ 818492 w 1494750"/>
                <a:gd name="connsiteY22" fmla="*/ 817277 h 1864145"/>
                <a:gd name="connsiteX23" fmla="*/ 752376 w 1494750"/>
                <a:gd name="connsiteY23" fmla="*/ 613741 h 1864145"/>
                <a:gd name="connsiteX24" fmla="*/ 778919 w 1494750"/>
                <a:gd name="connsiteY24" fmla="*/ 233935 h 1864145"/>
                <a:gd name="connsiteX25" fmla="*/ 727160 w 1494750"/>
                <a:gd name="connsiteY25" fmla="*/ 199549 h 1864145"/>
                <a:gd name="connsiteX26" fmla="*/ 669610 w 1494750"/>
                <a:gd name="connsiteY26" fmla="*/ 210287 h 1864145"/>
                <a:gd name="connsiteX27" fmla="*/ 622315 w 1494750"/>
                <a:gd name="connsiteY27" fmla="*/ 265666 h 1864145"/>
                <a:gd name="connsiteX28" fmla="*/ 602408 w 1494750"/>
                <a:gd name="connsiteY28" fmla="*/ 214872 h 1864145"/>
                <a:gd name="connsiteX29" fmla="*/ 534362 w 1494750"/>
                <a:gd name="connsiteY29" fmla="*/ 109062 h 1864145"/>
                <a:gd name="connsiteX30" fmla="*/ 391994 w 1494750"/>
                <a:gd name="connsiteY30" fmla="*/ 1200 h 1864145"/>
                <a:gd name="connsiteX31" fmla="*/ 335771 w 1494750"/>
                <a:gd name="connsiteY31" fmla="*/ 18212 h 1864145"/>
                <a:gd name="connsiteX32" fmla="*/ 305730 w 1494750"/>
                <a:gd name="connsiteY32" fmla="*/ 72384 h 1864145"/>
                <a:gd name="connsiteX33" fmla="*/ 374741 w 1494750"/>
                <a:gd name="connsiteY33" fmla="*/ 200273 h 1864145"/>
                <a:gd name="connsiteX34" fmla="*/ 352904 w 1494750"/>
                <a:gd name="connsiteY34" fmla="*/ 191104 h 1864145"/>
                <a:gd name="connsiteX35" fmla="*/ 295233 w 1494750"/>
                <a:gd name="connsiteY35" fmla="*/ 201841 h 1864145"/>
                <a:gd name="connsiteX36" fmla="*/ 218379 w 1494750"/>
                <a:gd name="connsiteY36" fmla="*/ 363030 h 1864145"/>
                <a:gd name="connsiteX37" fmla="*/ 210054 w 1494750"/>
                <a:gd name="connsiteY37" fmla="*/ 410446 h 1864145"/>
                <a:gd name="connsiteX38" fmla="*/ 101469 w 1494750"/>
                <a:gd name="connsiteY38" fmla="*/ 322854 h 1864145"/>
                <a:gd name="connsiteX39" fmla="*/ 42954 w 1494750"/>
                <a:gd name="connsiteY39" fmla="*/ 340469 h 1864145"/>
                <a:gd name="connsiteX40" fmla="*/ -239 w 1494750"/>
                <a:gd name="connsiteY40" fmla="*/ 399587 h 1864145"/>
                <a:gd name="connsiteX41" fmla="*/ 152987 w 1494750"/>
                <a:gd name="connsiteY41" fmla="*/ 541592 h 1864145"/>
                <a:gd name="connsiteX42" fmla="*/ 213312 w 1494750"/>
                <a:gd name="connsiteY42" fmla="*/ 646316 h 1864145"/>
                <a:gd name="connsiteX43" fmla="*/ 246973 w 1494750"/>
                <a:gd name="connsiteY43" fmla="*/ 781565 h 1864145"/>
                <a:gd name="connsiteX44" fmla="*/ 186648 w 1494750"/>
                <a:gd name="connsiteY44" fmla="*/ 1140016 h 1864145"/>
                <a:gd name="connsiteX45" fmla="*/ 171567 w 1494750"/>
                <a:gd name="connsiteY45" fmla="*/ 1190207 h 1864145"/>
                <a:gd name="connsiteX46" fmla="*/ 155883 w 1494750"/>
                <a:gd name="connsiteY46" fmla="*/ 1244258 h 1864145"/>
                <a:gd name="connsiteX47" fmla="*/ 133321 w 1494750"/>
                <a:gd name="connsiteY47" fmla="*/ 1358151 h 1864145"/>
                <a:gd name="connsiteX48" fmla="*/ 140439 w 1494750"/>
                <a:gd name="connsiteY48" fmla="*/ 1485919 h 1864145"/>
                <a:gd name="connsiteX49" fmla="*/ 168309 w 1494750"/>
                <a:gd name="connsiteY49" fmla="*/ 1549864 h 1864145"/>
                <a:gd name="connsiteX50" fmla="*/ 219465 w 1494750"/>
                <a:gd name="connsiteY50" fmla="*/ 1598848 h 1864145"/>
                <a:gd name="connsiteX51" fmla="*/ 341080 w 1494750"/>
                <a:gd name="connsiteY51" fmla="*/ 1615136 h 1864145"/>
                <a:gd name="connsiteX52" fmla="*/ 431929 w 1494750"/>
                <a:gd name="connsiteY52" fmla="*/ 1537316 h 1864145"/>
                <a:gd name="connsiteX53" fmla="*/ 447614 w 1494750"/>
                <a:gd name="connsiteY53" fmla="*/ 1476991 h 1864145"/>
                <a:gd name="connsiteX54" fmla="*/ 433257 w 1494750"/>
                <a:gd name="connsiteY54" fmla="*/ 1413409 h 1864145"/>
                <a:gd name="connsiteX55" fmla="*/ 392115 w 1494750"/>
                <a:gd name="connsiteY55" fmla="*/ 1371906 h 1864145"/>
                <a:gd name="connsiteX56" fmla="*/ 340718 w 1494750"/>
                <a:gd name="connsiteY56" fmla="*/ 1359841 h 1864145"/>
                <a:gd name="connsiteX57" fmla="*/ 384514 w 1494750"/>
                <a:gd name="connsiteY57" fmla="*/ 1383971 h 1864145"/>
                <a:gd name="connsiteX58" fmla="*/ 412143 w 1494750"/>
                <a:gd name="connsiteY58" fmla="*/ 1426077 h 1864145"/>
                <a:gd name="connsiteX59" fmla="*/ 395011 w 1494750"/>
                <a:gd name="connsiteY59" fmla="*/ 1511377 h 1864145"/>
                <a:gd name="connsiteX60" fmla="*/ 327447 w 1494750"/>
                <a:gd name="connsiteY60" fmla="*/ 1553605 h 1864145"/>
                <a:gd name="connsiteX61" fmla="*/ 252403 w 1494750"/>
                <a:gd name="connsiteY61" fmla="*/ 1535145 h 1864145"/>
                <a:gd name="connsiteX62" fmla="*/ 215363 w 1494750"/>
                <a:gd name="connsiteY62" fmla="*/ 1468305 h 1864145"/>
                <a:gd name="connsiteX63" fmla="*/ 216087 w 1494750"/>
                <a:gd name="connsiteY63" fmla="*/ 1375767 h 1864145"/>
                <a:gd name="connsiteX64" fmla="*/ 239251 w 1494750"/>
                <a:gd name="connsiteY64" fmla="*/ 1276350 h 1864145"/>
                <a:gd name="connsiteX65" fmla="*/ 254333 w 1494750"/>
                <a:gd name="connsiteY65" fmla="*/ 1226522 h 1864145"/>
                <a:gd name="connsiteX66" fmla="*/ 270862 w 1494750"/>
                <a:gd name="connsiteY66" fmla="*/ 1173074 h 1864145"/>
                <a:gd name="connsiteX67" fmla="*/ 320690 w 1494750"/>
                <a:gd name="connsiteY67" fmla="*/ 964591 h 1864145"/>
                <a:gd name="connsiteX68" fmla="*/ 331790 w 1494750"/>
                <a:gd name="connsiteY68" fmla="*/ 801593 h 1864145"/>
                <a:gd name="connsiteX69" fmla="*/ 370639 w 1494750"/>
                <a:gd name="connsiteY69" fmla="*/ 858781 h 1864145"/>
                <a:gd name="connsiteX70" fmla="*/ 439289 w 1494750"/>
                <a:gd name="connsiteY70" fmla="*/ 958196 h 1864145"/>
                <a:gd name="connsiteX71" fmla="*/ 500821 w 1494750"/>
                <a:gd name="connsiteY71" fmla="*/ 1043979 h 1864145"/>
                <a:gd name="connsiteX72" fmla="*/ 537860 w 1494750"/>
                <a:gd name="connsiteY72" fmla="*/ 1135070 h 1864145"/>
                <a:gd name="connsiteX73" fmla="*/ 552097 w 1494750"/>
                <a:gd name="connsiteY73" fmla="*/ 1235088 h 1864145"/>
                <a:gd name="connsiteX74" fmla="*/ 543410 w 1494750"/>
                <a:gd name="connsiteY74" fmla="*/ 1340536 h 1864145"/>
                <a:gd name="connsiteX75" fmla="*/ 536292 w 1494750"/>
                <a:gd name="connsiteY75" fmla="*/ 1462876 h 1864145"/>
                <a:gd name="connsiteX76" fmla="*/ 615921 w 1494750"/>
                <a:gd name="connsiteY76" fmla="*/ 1695851 h 1864145"/>
                <a:gd name="connsiteX77" fmla="*/ 778195 w 1494750"/>
                <a:gd name="connsiteY77" fmla="*/ 1856436 h 1864145"/>
                <a:gd name="connsiteX78" fmla="*/ 654167 w 1494750"/>
                <a:gd name="connsiteY78" fmla="*/ 1671118 h 1864145"/>
                <a:gd name="connsiteX79" fmla="*/ 609164 w 1494750"/>
                <a:gd name="connsiteY79" fmla="*/ 1466013 h 1864145"/>
                <a:gd name="connsiteX80" fmla="*/ 624608 w 1494750"/>
                <a:gd name="connsiteY80" fmla="*/ 1361771 h 1864145"/>
                <a:gd name="connsiteX81" fmla="*/ 640895 w 1494750"/>
                <a:gd name="connsiteY81" fmla="*/ 1241121 h 1864145"/>
                <a:gd name="connsiteX82" fmla="*/ 639327 w 1494750"/>
                <a:gd name="connsiteY82" fmla="*/ 1192137 h 1864145"/>
                <a:gd name="connsiteX83" fmla="*/ 693499 w 1494750"/>
                <a:gd name="connsiteY83" fmla="*/ 1268267 h 1864145"/>
                <a:gd name="connsiteX84" fmla="*/ 747791 w 1494750"/>
                <a:gd name="connsiteY84" fmla="*/ 1471442 h 1864145"/>
                <a:gd name="connsiteX85" fmla="*/ 722938 w 1494750"/>
                <a:gd name="connsiteY85" fmla="*/ 1692955 h 1864145"/>
                <a:gd name="connsiteX86" fmla="*/ 794241 w 1494750"/>
                <a:gd name="connsiteY86" fmla="*/ 1475785 h 1864145"/>
                <a:gd name="connsiteX87" fmla="*/ 758046 w 1494750"/>
                <a:gd name="connsiteY87" fmla="*/ 1232193 h 1864145"/>
                <a:gd name="connsiteX88" fmla="*/ 695429 w 1494750"/>
                <a:gd name="connsiteY88" fmla="*/ 1126866 h 1864145"/>
                <a:gd name="connsiteX89" fmla="*/ 639327 w 1494750"/>
                <a:gd name="connsiteY89" fmla="*/ 1037102 h 1864145"/>
                <a:gd name="connsiteX90" fmla="*/ 606028 w 1494750"/>
                <a:gd name="connsiteY90" fmla="*/ 941909 h 1864145"/>
                <a:gd name="connsiteX91" fmla="*/ 597099 w 1494750"/>
                <a:gd name="connsiteY91" fmla="*/ 843941 h 1864145"/>
                <a:gd name="connsiteX92" fmla="*/ 612301 w 1494750"/>
                <a:gd name="connsiteY92" fmla="*/ 739338 h 1864145"/>
                <a:gd name="connsiteX93" fmla="*/ 621350 w 1494750"/>
                <a:gd name="connsiteY93" fmla="*/ 672376 h 1864145"/>
                <a:gd name="connsiteX94" fmla="*/ 635225 w 1494750"/>
                <a:gd name="connsiteY94" fmla="*/ 702660 h 1864145"/>
                <a:gd name="connsiteX95" fmla="*/ 743810 w 1494750"/>
                <a:gd name="connsiteY95" fmla="*/ 867950 h 1864145"/>
                <a:gd name="connsiteX96" fmla="*/ 812460 w 1494750"/>
                <a:gd name="connsiteY96" fmla="*/ 967245 h 1864145"/>
                <a:gd name="connsiteX97" fmla="*/ 873991 w 1494750"/>
                <a:gd name="connsiteY97" fmla="*/ 1053028 h 1864145"/>
                <a:gd name="connsiteX98" fmla="*/ 911151 w 1494750"/>
                <a:gd name="connsiteY98" fmla="*/ 1144239 h 1864145"/>
                <a:gd name="connsiteX99" fmla="*/ 925268 w 1494750"/>
                <a:gd name="connsiteY99" fmla="*/ 1244137 h 1864145"/>
                <a:gd name="connsiteX100" fmla="*/ 916701 w 1494750"/>
                <a:gd name="connsiteY100" fmla="*/ 1349585 h 1864145"/>
                <a:gd name="connsiteX101" fmla="*/ 909462 w 1494750"/>
                <a:gd name="connsiteY101" fmla="*/ 1471924 h 1864145"/>
                <a:gd name="connsiteX102" fmla="*/ 989091 w 1494750"/>
                <a:gd name="connsiteY102" fmla="*/ 1705020 h 1864145"/>
                <a:gd name="connsiteX103" fmla="*/ 1152331 w 1494750"/>
                <a:gd name="connsiteY103" fmla="*/ 1865123 h 1864145"/>
                <a:gd name="connsiteX104" fmla="*/ 1028423 w 1494750"/>
                <a:gd name="connsiteY104" fmla="*/ 1679804 h 1864145"/>
                <a:gd name="connsiteX105" fmla="*/ 983300 w 1494750"/>
                <a:gd name="connsiteY105" fmla="*/ 1474699 h 1864145"/>
                <a:gd name="connsiteX106" fmla="*/ 998743 w 1494750"/>
                <a:gd name="connsiteY106" fmla="*/ 1370578 h 1864145"/>
                <a:gd name="connsiteX107" fmla="*/ 1015031 w 1494750"/>
                <a:gd name="connsiteY107" fmla="*/ 1249928 h 1864145"/>
                <a:gd name="connsiteX108" fmla="*/ 1011049 w 1494750"/>
                <a:gd name="connsiteY108" fmla="*/ 1176694 h 1864145"/>
                <a:gd name="connsiteX109" fmla="*/ 1049416 w 1494750"/>
                <a:gd name="connsiteY109" fmla="*/ 1226763 h 1864145"/>
                <a:gd name="connsiteX110" fmla="*/ 1111068 w 1494750"/>
                <a:gd name="connsiteY110" fmla="*/ 1312184 h 1864145"/>
                <a:gd name="connsiteX111" fmla="*/ 1165361 w 1494750"/>
                <a:gd name="connsiteY111" fmla="*/ 1515358 h 1864145"/>
                <a:gd name="connsiteX112" fmla="*/ 1140386 w 1494750"/>
                <a:gd name="connsiteY112" fmla="*/ 1736993 h 1864145"/>
                <a:gd name="connsiteX113" fmla="*/ 1211811 w 1494750"/>
                <a:gd name="connsiteY113" fmla="*/ 1519823 h 1864145"/>
                <a:gd name="connsiteX114" fmla="*/ 1175616 w 1494750"/>
                <a:gd name="connsiteY114" fmla="*/ 1276110 h 1864145"/>
                <a:gd name="connsiteX115" fmla="*/ 1112999 w 1494750"/>
                <a:gd name="connsiteY115" fmla="*/ 1170902 h 1864145"/>
                <a:gd name="connsiteX116" fmla="*/ 1056897 w 1494750"/>
                <a:gd name="connsiteY116" fmla="*/ 1081139 h 1864145"/>
                <a:gd name="connsiteX117" fmla="*/ 1023476 w 1494750"/>
                <a:gd name="connsiteY117" fmla="*/ 985826 h 1864145"/>
                <a:gd name="connsiteX118" fmla="*/ 1014669 w 1494750"/>
                <a:gd name="connsiteY118" fmla="*/ 887858 h 1864145"/>
                <a:gd name="connsiteX119" fmla="*/ 1029871 w 1494750"/>
                <a:gd name="connsiteY119" fmla="*/ 783375 h 1864145"/>
                <a:gd name="connsiteX120" fmla="*/ 1035662 w 1494750"/>
                <a:gd name="connsiteY120" fmla="*/ 743560 h 1864145"/>
                <a:gd name="connsiteX121" fmla="*/ 1088628 w 1494750"/>
                <a:gd name="connsiteY121" fmla="*/ 825602 h 1864145"/>
                <a:gd name="connsiteX122" fmla="*/ 1228702 w 1494750"/>
                <a:gd name="connsiteY122" fmla="*/ 987876 h 1864145"/>
                <a:gd name="connsiteX123" fmla="*/ 1268034 w 1494750"/>
                <a:gd name="connsiteY123" fmla="*/ 1027691 h 1864145"/>
                <a:gd name="connsiteX124" fmla="*/ 1304229 w 1494750"/>
                <a:gd name="connsiteY124" fmla="*/ 1065093 h 1864145"/>
                <a:gd name="connsiteX125" fmla="*/ 1370466 w 1494750"/>
                <a:gd name="connsiteY125" fmla="*/ 1142791 h 1864145"/>
                <a:gd name="connsiteX126" fmla="*/ 1414021 w 1494750"/>
                <a:gd name="connsiteY126" fmla="*/ 1223868 h 1864145"/>
                <a:gd name="connsiteX127" fmla="*/ 1411849 w 1494750"/>
                <a:gd name="connsiteY127" fmla="*/ 1300240 h 1864145"/>
                <a:gd name="connsiteX128" fmla="*/ 1353696 w 1494750"/>
                <a:gd name="connsiteY128" fmla="*/ 1351153 h 1864145"/>
                <a:gd name="connsiteX129" fmla="*/ 1274308 w 1494750"/>
                <a:gd name="connsiteY129" fmla="*/ 1344759 h 1864145"/>
                <a:gd name="connsiteX130" fmla="*/ 1219895 w 1494750"/>
                <a:gd name="connsiteY130" fmla="*/ 1276833 h 1864145"/>
                <a:gd name="connsiteX131" fmla="*/ 1225083 w 1494750"/>
                <a:gd name="connsiteY131" fmla="*/ 1226643 h 1864145"/>
                <a:gd name="connsiteX132" fmla="*/ 1253073 w 1494750"/>
                <a:gd name="connsiteY132" fmla="*/ 1185501 h 1864145"/>
                <a:gd name="connsiteX133" fmla="*/ 1213018 w 1494750"/>
                <a:gd name="connsiteY133" fmla="*/ 1219765 h 1864145"/>
                <a:gd name="connsiteX134" fmla="*/ 1195403 w 1494750"/>
                <a:gd name="connsiteY134" fmla="*/ 1275626 h 1864145"/>
                <a:gd name="connsiteX135" fmla="*/ 1211932 w 1494750"/>
                <a:gd name="connsiteY135" fmla="*/ 1338606 h 1864145"/>
                <a:gd name="connsiteX136" fmla="*/ 1253677 w 1494750"/>
                <a:gd name="connsiteY136" fmla="*/ 1385298 h 1864145"/>
                <a:gd name="connsiteX137" fmla="*/ 1370104 w 1494750"/>
                <a:gd name="connsiteY137" fmla="*/ 1412565 h 1864145"/>
                <a:gd name="connsiteX138" fmla="*/ 1470726 w 1494750"/>
                <a:gd name="connsiteY138" fmla="*/ 1342226 h 1864145"/>
                <a:gd name="connsiteX139" fmla="*/ 1493529 w 1494750"/>
                <a:gd name="connsiteY139" fmla="*/ 1275265 h 1864145"/>
                <a:gd name="connsiteX140" fmla="*/ 1489065 w 1494750"/>
                <a:gd name="connsiteY140" fmla="*/ 1205650 h 1864145"/>
                <a:gd name="connsiteX141" fmla="*/ 1436582 w 1494750"/>
                <a:gd name="connsiteY141" fmla="*/ 1088981 h 1864145"/>
                <a:gd name="connsiteX142" fmla="*/ 538584 w 1494750"/>
                <a:gd name="connsiteY142" fmla="*/ 608553 h 1864145"/>
                <a:gd name="connsiteX143" fmla="*/ 521331 w 1494750"/>
                <a:gd name="connsiteY143" fmla="*/ 713519 h 1864145"/>
                <a:gd name="connsiteX144" fmla="*/ 502872 w 1494750"/>
                <a:gd name="connsiteY144" fmla="*/ 833324 h 1864145"/>
                <a:gd name="connsiteX145" fmla="*/ 503958 w 1494750"/>
                <a:gd name="connsiteY145" fmla="*/ 888943 h 1864145"/>
                <a:gd name="connsiteX146" fmla="*/ 444236 w 1494750"/>
                <a:gd name="connsiteY146" fmla="*/ 808591 h 1864145"/>
                <a:gd name="connsiteX147" fmla="*/ 378120 w 1494750"/>
                <a:gd name="connsiteY147" fmla="*/ 605054 h 1864145"/>
                <a:gd name="connsiteX148" fmla="*/ 416728 w 1494750"/>
                <a:gd name="connsiteY148" fmla="*/ 249619 h 1864145"/>
                <a:gd name="connsiteX149" fmla="*/ 503716 w 1494750"/>
                <a:gd name="connsiteY149" fmla="*/ 397415 h 1864145"/>
                <a:gd name="connsiteX150" fmla="*/ 538584 w 1494750"/>
                <a:gd name="connsiteY150" fmla="*/ 608553 h 186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1494750" h="1864145">
                  <a:moveTo>
                    <a:pt x="1436582" y="1088981"/>
                  </a:moveTo>
                  <a:cubicBezTo>
                    <a:pt x="1414672" y="1057033"/>
                    <a:pt x="1390482" y="1026702"/>
                    <a:pt x="1364192" y="998252"/>
                  </a:cubicBezTo>
                  <a:cubicBezTo>
                    <a:pt x="1351283" y="984136"/>
                    <a:pt x="1339338" y="971348"/>
                    <a:pt x="1325463" y="957352"/>
                  </a:cubicBezTo>
                  <a:cubicBezTo>
                    <a:pt x="1305556" y="937324"/>
                    <a:pt x="1291440" y="922243"/>
                    <a:pt x="1289268" y="919709"/>
                  </a:cubicBezTo>
                  <a:cubicBezTo>
                    <a:pt x="1189370" y="817519"/>
                    <a:pt x="1114447" y="740906"/>
                    <a:pt x="1071013" y="629064"/>
                  </a:cubicBezTo>
                  <a:cubicBezTo>
                    <a:pt x="1064618" y="612655"/>
                    <a:pt x="1058948" y="596970"/>
                    <a:pt x="1055328" y="582372"/>
                  </a:cubicBezTo>
                  <a:cubicBezTo>
                    <a:pt x="1063050" y="516376"/>
                    <a:pt x="1067393" y="480181"/>
                    <a:pt x="1066549" y="466307"/>
                  </a:cubicBezTo>
                  <a:cubicBezTo>
                    <a:pt x="1065813" y="425889"/>
                    <a:pt x="1060673" y="385676"/>
                    <a:pt x="1051226" y="346381"/>
                  </a:cubicBezTo>
                  <a:cubicBezTo>
                    <a:pt x="1078252" y="252273"/>
                    <a:pt x="1132423" y="212942"/>
                    <a:pt x="1115412" y="176023"/>
                  </a:cubicBezTo>
                  <a:cubicBezTo>
                    <a:pt x="1109621" y="163234"/>
                    <a:pt x="1094178" y="148394"/>
                    <a:pt x="1049899" y="143326"/>
                  </a:cubicBezTo>
                  <a:cubicBezTo>
                    <a:pt x="1029087" y="140346"/>
                    <a:pt x="1007876" y="144328"/>
                    <a:pt x="989574" y="154668"/>
                  </a:cubicBezTo>
                  <a:cubicBezTo>
                    <a:pt x="981587" y="159590"/>
                    <a:pt x="974481" y="165828"/>
                    <a:pt x="968581" y="173127"/>
                  </a:cubicBezTo>
                  <a:cubicBezTo>
                    <a:pt x="962789" y="165406"/>
                    <a:pt x="957119" y="158408"/>
                    <a:pt x="951931" y="152013"/>
                  </a:cubicBezTo>
                  <a:cubicBezTo>
                    <a:pt x="910669" y="100737"/>
                    <a:pt x="867476" y="46444"/>
                    <a:pt x="809564" y="44273"/>
                  </a:cubicBezTo>
                  <a:cubicBezTo>
                    <a:pt x="789415" y="42789"/>
                    <a:pt x="769436" y="48797"/>
                    <a:pt x="753462" y="61164"/>
                  </a:cubicBezTo>
                  <a:cubicBezTo>
                    <a:pt x="737982" y="75666"/>
                    <a:pt x="727426" y="94656"/>
                    <a:pt x="723300" y="115456"/>
                  </a:cubicBezTo>
                  <a:cubicBezTo>
                    <a:pt x="706529" y="196292"/>
                    <a:pt x="851550" y="259512"/>
                    <a:pt x="921407" y="441211"/>
                  </a:cubicBezTo>
                  <a:cubicBezTo>
                    <a:pt x="935885" y="478733"/>
                    <a:pt x="967133" y="559690"/>
                    <a:pt x="956154" y="652349"/>
                  </a:cubicBezTo>
                  <a:cubicBezTo>
                    <a:pt x="954706" y="664414"/>
                    <a:pt x="949518" y="695421"/>
                    <a:pt x="939021" y="757194"/>
                  </a:cubicBezTo>
                  <a:cubicBezTo>
                    <a:pt x="924061" y="844544"/>
                    <a:pt x="921769" y="851783"/>
                    <a:pt x="920562" y="877120"/>
                  </a:cubicBezTo>
                  <a:cubicBezTo>
                    <a:pt x="919319" y="904327"/>
                    <a:pt x="920610" y="931594"/>
                    <a:pt x="924423" y="958559"/>
                  </a:cubicBezTo>
                  <a:cubicBezTo>
                    <a:pt x="915012" y="946494"/>
                    <a:pt x="901861" y="928878"/>
                    <a:pt x="881954" y="902456"/>
                  </a:cubicBezTo>
                  <a:cubicBezTo>
                    <a:pt x="844191" y="852387"/>
                    <a:pt x="825369" y="827291"/>
                    <a:pt x="818492" y="817277"/>
                  </a:cubicBezTo>
                  <a:cubicBezTo>
                    <a:pt x="766251" y="739941"/>
                    <a:pt x="756719" y="653676"/>
                    <a:pt x="752376" y="613741"/>
                  </a:cubicBezTo>
                  <a:cubicBezTo>
                    <a:pt x="731262" y="420701"/>
                    <a:pt x="830919" y="297879"/>
                    <a:pt x="778919" y="233935"/>
                  </a:cubicBezTo>
                  <a:cubicBezTo>
                    <a:pt x="765720" y="217309"/>
                    <a:pt x="747598" y="205280"/>
                    <a:pt x="727160" y="199549"/>
                  </a:cubicBezTo>
                  <a:cubicBezTo>
                    <a:pt x="707313" y="195858"/>
                    <a:pt x="686791" y="199682"/>
                    <a:pt x="669610" y="210287"/>
                  </a:cubicBezTo>
                  <a:cubicBezTo>
                    <a:pt x="648376" y="223269"/>
                    <a:pt x="631811" y="242657"/>
                    <a:pt x="622315" y="265666"/>
                  </a:cubicBezTo>
                  <a:cubicBezTo>
                    <a:pt x="616693" y="248353"/>
                    <a:pt x="610045" y="231389"/>
                    <a:pt x="602408" y="214872"/>
                  </a:cubicBezTo>
                  <a:cubicBezTo>
                    <a:pt x="584383" y="176819"/>
                    <a:pt x="561508" y="141251"/>
                    <a:pt x="534362" y="109062"/>
                  </a:cubicBezTo>
                  <a:cubicBezTo>
                    <a:pt x="493099" y="57785"/>
                    <a:pt x="449303" y="3373"/>
                    <a:pt x="391994" y="1200"/>
                  </a:cubicBezTo>
                  <a:cubicBezTo>
                    <a:pt x="371798" y="-295"/>
                    <a:pt x="351758" y="5762"/>
                    <a:pt x="335771" y="18212"/>
                  </a:cubicBezTo>
                  <a:cubicBezTo>
                    <a:pt x="320328" y="32666"/>
                    <a:pt x="309808" y="51620"/>
                    <a:pt x="305730" y="72384"/>
                  </a:cubicBezTo>
                  <a:cubicBezTo>
                    <a:pt x="297164" y="113526"/>
                    <a:pt x="330584" y="150324"/>
                    <a:pt x="374741" y="200273"/>
                  </a:cubicBezTo>
                  <a:cubicBezTo>
                    <a:pt x="367901" y="196256"/>
                    <a:pt x="360553" y="193179"/>
                    <a:pt x="352904" y="191104"/>
                  </a:cubicBezTo>
                  <a:cubicBezTo>
                    <a:pt x="333009" y="187424"/>
                    <a:pt x="312462" y="191261"/>
                    <a:pt x="295233" y="201841"/>
                  </a:cubicBezTo>
                  <a:cubicBezTo>
                    <a:pt x="245284" y="230074"/>
                    <a:pt x="231409" y="298361"/>
                    <a:pt x="218379" y="363030"/>
                  </a:cubicBezTo>
                  <a:cubicBezTo>
                    <a:pt x="215483" y="376664"/>
                    <a:pt x="212467" y="392469"/>
                    <a:pt x="210054" y="410446"/>
                  </a:cubicBezTo>
                  <a:cubicBezTo>
                    <a:pt x="181701" y="365564"/>
                    <a:pt x="146351" y="325991"/>
                    <a:pt x="101469" y="322854"/>
                  </a:cubicBezTo>
                  <a:cubicBezTo>
                    <a:pt x="80561" y="322106"/>
                    <a:pt x="59978" y="328295"/>
                    <a:pt x="42954" y="340469"/>
                  </a:cubicBezTo>
                  <a:cubicBezTo>
                    <a:pt x="6035" y="364599"/>
                    <a:pt x="-842" y="385471"/>
                    <a:pt x="-239" y="399587"/>
                  </a:cubicBezTo>
                  <a:cubicBezTo>
                    <a:pt x="1812" y="443745"/>
                    <a:pt x="79994" y="451587"/>
                    <a:pt x="152987" y="541592"/>
                  </a:cubicBezTo>
                  <a:cubicBezTo>
                    <a:pt x="178070" y="573384"/>
                    <a:pt x="198399" y="608661"/>
                    <a:pt x="213312" y="646316"/>
                  </a:cubicBezTo>
                  <a:cubicBezTo>
                    <a:pt x="230854" y="689581"/>
                    <a:pt x="242195" y="735115"/>
                    <a:pt x="246973" y="781565"/>
                  </a:cubicBezTo>
                  <a:cubicBezTo>
                    <a:pt x="259762" y="900767"/>
                    <a:pt x="228393" y="1003319"/>
                    <a:pt x="186648" y="1140016"/>
                  </a:cubicBezTo>
                  <a:cubicBezTo>
                    <a:pt x="185683" y="1143395"/>
                    <a:pt x="180013" y="1163181"/>
                    <a:pt x="171567" y="1190207"/>
                  </a:cubicBezTo>
                  <a:cubicBezTo>
                    <a:pt x="165655" y="1209028"/>
                    <a:pt x="160950" y="1226402"/>
                    <a:pt x="155883" y="1244258"/>
                  </a:cubicBezTo>
                  <a:cubicBezTo>
                    <a:pt x="145688" y="1281647"/>
                    <a:pt x="138147" y="1319700"/>
                    <a:pt x="133321" y="1358151"/>
                  </a:cubicBezTo>
                  <a:cubicBezTo>
                    <a:pt x="127674" y="1400813"/>
                    <a:pt x="130088" y="1444151"/>
                    <a:pt x="140439" y="1485919"/>
                  </a:cubicBezTo>
                  <a:cubicBezTo>
                    <a:pt x="146363" y="1508554"/>
                    <a:pt x="155762" y="1530126"/>
                    <a:pt x="168309" y="1549864"/>
                  </a:cubicBezTo>
                  <a:cubicBezTo>
                    <a:pt x="181509" y="1569796"/>
                    <a:pt x="198991" y="1586530"/>
                    <a:pt x="219465" y="1598848"/>
                  </a:cubicBezTo>
                  <a:cubicBezTo>
                    <a:pt x="256106" y="1620565"/>
                    <a:pt x="300011" y="1626441"/>
                    <a:pt x="341080" y="1615136"/>
                  </a:cubicBezTo>
                  <a:cubicBezTo>
                    <a:pt x="381160" y="1603505"/>
                    <a:pt x="414279" y="1575140"/>
                    <a:pt x="431929" y="1537316"/>
                  </a:cubicBezTo>
                  <a:cubicBezTo>
                    <a:pt x="441099" y="1518447"/>
                    <a:pt x="446432" y="1497936"/>
                    <a:pt x="447614" y="1476991"/>
                  </a:cubicBezTo>
                  <a:cubicBezTo>
                    <a:pt x="449448" y="1454828"/>
                    <a:pt x="444441" y="1432628"/>
                    <a:pt x="433257" y="1413409"/>
                  </a:cubicBezTo>
                  <a:cubicBezTo>
                    <a:pt x="422531" y="1396904"/>
                    <a:pt x="408523" y="1382776"/>
                    <a:pt x="392115" y="1371906"/>
                  </a:cubicBezTo>
                  <a:cubicBezTo>
                    <a:pt x="377179" y="1361409"/>
                    <a:pt x="358767" y="1357090"/>
                    <a:pt x="340718" y="1359841"/>
                  </a:cubicBezTo>
                  <a:cubicBezTo>
                    <a:pt x="357718" y="1362422"/>
                    <a:pt x="373246" y="1370976"/>
                    <a:pt x="384514" y="1383971"/>
                  </a:cubicBezTo>
                  <a:cubicBezTo>
                    <a:pt x="396422" y="1396036"/>
                    <a:pt x="405809" y="1410344"/>
                    <a:pt x="412143" y="1426077"/>
                  </a:cubicBezTo>
                  <a:cubicBezTo>
                    <a:pt x="420299" y="1455613"/>
                    <a:pt x="413941" y="1487271"/>
                    <a:pt x="395011" y="1511377"/>
                  </a:cubicBezTo>
                  <a:cubicBezTo>
                    <a:pt x="379821" y="1534723"/>
                    <a:pt x="355088" y="1550178"/>
                    <a:pt x="327447" y="1553605"/>
                  </a:cubicBezTo>
                  <a:cubicBezTo>
                    <a:pt x="301000" y="1557127"/>
                    <a:pt x="274192" y="1550540"/>
                    <a:pt x="252403" y="1535145"/>
                  </a:cubicBezTo>
                  <a:cubicBezTo>
                    <a:pt x="232218" y="1518206"/>
                    <a:pt x="219031" y="1494389"/>
                    <a:pt x="215363" y="1468305"/>
                  </a:cubicBezTo>
                  <a:cubicBezTo>
                    <a:pt x="210187" y="1437648"/>
                    <a:pt x="210428" y="1406327"/>
                    <a:pt x="216087" y="1375767"/>
                  </a:cubicBezTo>
                  <a:cubicBezTo>
                    <a:pt x="221673" y="1342165"/>
                    <a:pt x="229407" y="1308962"/>
                    <a:pt x="239251" y="1276350"/>
                  </a:cubicBezTo>
                  <a:cubicBezTo>
                    <a:pt x="244078" y="1259942"/>
                    <a:pt x="249266" y="1241965"/>
                    <a:pt x="254333" y="1226522"/>
                  </a:cubicBezTo>
                  <a:cubicBezTo>
                    <a:pt x="263743" y="1197566"/>
                    <a:pt x="269897" y="1176090"/>
                    <a:pt x="270862" y="1173074"/>
                  </a:cubicBezTo>
                  <a:cubicBezTo>
                    <a:pt x="292326" y="1104834"/>
                    <a:pt x="308975" y="1035159"/>
                    <a:pt x="320690" y="964591"/>
                  </a:cubicBezTo>
                  <a:cubicBezTo>
                    <a:pt x="329691" y="910745"/>
                    <a:pt x="333419" y="856163"/>
                    <a:pt x="331790" y="801593"/>
                  </a:cubicBezTo>
                  <a:lnTo>
                    <a:pt x="370639" y="858781"/>
                  </a:lnTo>
                  <a:cubicBezTo>
                    <a:pt x="407920" y="913797"/>
                    <a:pt x="426259" y="941547"/>
                    <a:pt x="439289" y="958196"/>
                  </a:cubicBezTo>
                  <a:cubicBezTo>
                    <a:pt x="461827" y="985282"/>
                    <a:pt x="482385" y="1013949"/>
                    <a:pt x="500821" y="1043979"/>
                  </a:cubicBezTo>
                  <a:cubicBezTo>
                    <a:pt x="517458" y="1072416"/>
                    <a:pt x="529922" y="1103097"/>
                    <a:pt x="537860" y="1135070"/>
                  </a:cubicBezTo>
                  <a:cubicBezTo>
                    <a:pt x="546764" y="1167681"/>
                    <a:pt x="551554" y="1201282"/>
                    <a:pt x="552097" y="1235088"/>
                  </a:cubicBezTo>
                  <a:cubicBezTo>
                    <a:pt x="551916" y="1270403"/>
                    <a:pt x="549008" y="1305656"/>
                    <a:pt x="543410" y="1340536"/>
                  </a:cubicBezTo>
                  <a:cubicBezTo>
                    <a:pt x="536979" y="1380978"/>
                    <a:pt x="534603" y="1421963"/>
                    <a:pt x="536292" y="1462876"/>
                  </a:cubicBezTo>
                  <a:cubicBezTo>
                    <a:pt x="541950" y="1546172"/>
                    <a:pt x="569410" y="1626513"/>
                    <a:pt x="615921" y="1695851"/>
                  </a:cubicBezTo>
                  <a:cubicBezTo>
                    <a:pt x="658619" y="1759783"/>
                    <a:pt x="713816" y="1814414"/>
                    <a:pt x="778195" y="1856436"/>
                  </a:cubicBezTo>
                  <a:cubicBezTo>
                    <a:pt x="728246" y="1800877"/>
                    <a:pt x="686489" y="1738477"/>
                    <a:pt x="654167" y="1671118"/>
                  </a:cubicBezTo>
                  <a:cubicBezTo>
                    <a:pt x="623498" y="1607149"/>
                    <a:pt x="608091" y="1536942"/>
                    <a:pt x="609164" y="1466013"/>
                  </a:cubicBezTo>
                  <a:cubicBezTo>
                    <a:pt x="611614" y="1430915"/>
                    <a:pt x="616778" y="1396072"/>
                    <a:pt x="624608" y="1361771"/>
                  </a:cubicBezTo>
                  <a:cubicBezTo>
                    <a:pt x="633596" y="1322113"/>
                    <a:pt x="639050" y="1281744"/>
                    <a:pt x="640895" y="1241121"/>
                  </a:cubicBezTo>
                  <a:cubicBezTo>
                    <a:pt x="641282" y="1224773"/>
                    <a:pt x="640751" y="1208424"/>
                    <a:pt x="639327" y="1192137"/>
                  </a:cubicBezTo>
                  <a:cubicBezTo>
                    <a:pt x="659307" y="1216086"/>
                    <a:pt x="677416" y="1241543"/>
                    <a:pt x="693499" y="1268267"/>
                  </a:cubicBezTo>
                  <a:cubicBezTo>
                    <a:pt x="727100" y="1330873"/>
                    <a:pt x="745680" y="1400427"/>
                    <a:pt x="747791" y="1471442"/>
                  </a:cubicBezTo>
                  <a:cubicBezTo>
                    <a:pt x="750120" y="1546087"/>
                    <a:pt x="741747" y="1620686"/>
                    <a:pt x="722938" y="1692955"/>
                  </a:cubicBezTo>
                  <a:cubicBezTo>
                    <a:pt x="761171" y="1626139"/>
                    <a:pt x="785434" y="1552253"/>
                    <a:pt x="794241" y="1475785"/>
                  </a:cubicBezTo>
                  <a:cubicBezTo>
                    <a:pt x="803773" y="1392814"/>
                    <a:pt x="791286" y="1308805"/>
                    <a:pt x="758046" y="1232193"/>
                  </a:cubicBezTo>
                  <a:cubicBezTo>
                    <a:pt x="740673" y="1195117"/>
                    <a:pt x="719692" y="1159839"/>
                    <a:pt x="695429" y="1126866"/>
                  </a:cubicBezTo>
                  <a:cubicBezTo>
                    <a:pt x="674460" y="1098428"/>
                    <a:pt x="655699" y="1068410"/>
                    <a:pt x="639327" y="1037102"/>
                  </a:cubicBezTo>
                  <a:cubicBezTo>
                    <a:pt x="624354" y="1006855"/>
                    <a:pt x="613170" y="974882"/>
                    <a:pt x="606028" y="941909"/>
                  </a:cubicBezTo>
                  <a:cubicBezTo>
                    <a:pt x="598354" y="909852"/>
                    <a:pt x="595350" y="876854"/>
                    <a:pt x="597099" y="843941"/>
                  </a:cubicBezTo>
                  <a:cubicBezTo>
                    <a:pt x="599657" y="808759"/>
                    <a:pt x="604736" y="773795"/>
                    <a:pt x="612301" y="739338"/>
                  </a:cubicBezTo>
                  <a:cubicBezTo>
                    <a:pt x="614956" y="725221"/>
                    <a:pt x="617489" y="704831"/>
                    <a:pt x="621350" y="672376"/>
                  </a:cubicBezTo>
                  <a:cubicBezTo>
                    <a:pt x="626659" y="684441"/>
                    <a:pt x="631485" y="694938"/>
                    <a:pt x="635225" y="702660"/>
                  </a:cubicBezTo>
                  <a:cubicBezTo>
                    <a:pt x="643429" y="719672"/>
                    <a:pt x="676970" y="769017"/>
                    <a:pt x="743810" y="867950"/>
                  </a:cubicBezTo>
                  <a:cubicBezTo>
                    <a:pt x="781091" y="922846"/>
                    <a:pt x="799550" y="950595"/>
                    <a:pt x="812460" y="967245"/>
                  </a:cubicBezTo>
                  <a:cubicBezTo>
                    <a:pt x="835069" y="994271"/>
                    <a:pt x="855640" y="1022949"/>
                    <a:pt x="873991" y="1053028"/>
                  </a:cubicBezTo>
                  <a:cubicBezTo>
                    <a:pt x="890713" y="1081477"/>
                    <a:pt x="903237" y="1112206"/>
                    <a:pt x="911151" y="1144239"/>
                  </a:cubicBezTo>
                  <a:cubicBezTo>
                    <a:pt x="919959" y="1176827"/>
                    <a:pt x="924700" y="1210379"/>
                    <a:pt x="925268" y="1244137"/>
                  </a:cubicBezTo>
                  <a:cubicBezTo>
                    <a:pt x="925135" y="1279451"/>
                    <a:pt x="922263" y="1314705"/>
                    <a:pt x="916701" y="1349585"/>
                  </a:cubicBezTo>
                  <a:cubicBezTo>
                    <a:pt x="910174" y="1390015"/>
                    <a:pt x="907749" y="1431000"/>
                    <a:pt x="909462" y="1471924"/>
                  </a:cubicBezTo>
                  <a:cubicBezTo>
                    <a:pt x="915145" y="1555257"/>
                    <a:pt x="942605" y="1635635"/>
                    <a:pt x="989091" y="1705020"/>
                  </a:cubicBezTo>
                  <a:cubicBezTo>
                    <a:pt x="1032067" y="1768917"/>
                    <a:pt x="1087614" y="1823390"/>
                    <a:pt x="1152331" y="1865123"/>
                  </a:cubicBezTo>
                  <a:cubicBezTo>
                    <a:pt x="1102358" y="1809612"/>
                    <a:pt x="1060625" y="1747199"/>
                    <a:pt x="1028423" y="1679804"/>
                  </a:cubicBezTo>
                  <a:cubicBezTo>
                    <a:pt x="997790" y="1615824"/>
                    <a:pt x="982347" y="1545629"/>
                    <a:pt x="983300" y="1474699"/>
                  </a:cubicBezTo>
                  <a:cubicBezTo>
                    <a:pt x="985749" y="1439651"/>
                    <a:pt x="990913" y="1404831"/>
                    <a:pt x="998743" y="1370578"/>
                  </a:cubicBezTo>
                  <a:cubicBezTo>
                    <a:pt x="1007840" y="1330945"/>
                    <a:pt x="1013294" y="1290563"/>
                    <a:pt x="1015031" y="1249928"/>
                  </a:cubicBezTo>
                  <a:cubicBezTo>
                    <a:pt x="1015634" y="1225448"/>
                    <a:pt x="1014307" y="1200968"/>
                    <a:pt x="1011049" y="1176694"/>
                  </a:cubicBezTo>
                  <a:cubicBezTo>
                    <a:pt x="1023718" y="1194550"/>
                    <a:pt x="1036748" y="1211321"/>
                    <a:pt x="1049416" y="1226763"/>
                  </a:cubicBezTo>
                  <a:cubicBezTo>
                    <a:pt x="1072147" y="1253596"/>
                    <a:pt x="1092766" y="1282154"/>
                    <a:pt x="1111068" y="1312184"/>
                  </a:cubicBezTo>
                  <a:cubicBezTo>
                    <a:pt x="1144573" y="1374825"/>
                    <a:pt x="1163165" y="1444356"/>
                    <a:pt x="1165361" y="1515358"/>
                  </a:cubicBezTo>
                  <a:cubicBezTo>
                    <a:pt x="1167641" y="1590053"/>
                    <a:pt x="1159232" y="1664687"/>
                    <a:pt x="1140386" y="1736993"/>
                  </a:cubicBezTo>
                  <a:cubicBezTo>
                    <a:pt x="1178645" y="1670176"/>
                    <a:pt x="1202943" y="1596303"/>
                    <a:pt x="1211811" y="1519823"/>
                  </a:cubicBezTo>
                  <a:cubicBezTo>
                    <a:pt x="1221222" y="1436815"/>
                    <a:pt x="1208747" y="1352794"/>
                    <a:pt x="1175616" y="1276110"/>
                  </a:cubicBezTo>
                  <a:cubicBezTo>
                    <a:pt x="1158267" y="1239057"/>
                    <a:pt x="1137286" y="1203816"/>
                    <a:pt x="1112999" y="1170902"/>
                  </a:cubicBezTo>
                  <a:cubicBezTo>
                    <a:pt x="1092054" y="1142441"/>
                    <a:pt x="1073293" y="1112435"/>
                    <a:pt x="1056897" y="1081139"/>
                  </a:cubicBezTo>
                  <a:cubicBezTo>
                    <a:pt x="1041839" y="1050880"/>
                    <a:pt x="1030607" y="1018859"/>
                    <a:pt x="1023476" y="985826"/>
                  </a:cubicBezTo>
                  <a:cubicBezTo>
                    <a:pt x="1015839" y="953768"/>
                    <a:pt x="1012871" y="920771"/>
                    <a:pt x="1014669" y="887858"/>
                  </a:cubicBezTo>
                  <a:cubicBezTo>
                    <a:pt x="1017155" y="852700"/>
                    <a:pt x="1022234" y="817784"/>
                    <a:pt x="1029871" y="783375"/>
                  </a:cubicBezTo>
                  <a:cubicBezTo>
                    <a:pt x="1031681" y="773602"/>
                    <a:pt x="1033491" y="760934"/>
                    <a:pt x="1035662" y="743560"/>
                  </a:cubicBezTo>
                  <a:cubicBezTo>
                    <a:pt x="1051829" y="771841"/>
                    <a:pt x="1069504" y="799228"/>
                    <a:pt x="1088628" y="825602"/>
                  </a:cubicBezTo>
                  <a:cubicBezTo>
                    <a:pt x="1131494" y="882875"/>
                    <a:pt x="1178307" y="937095"/>
                    <a:pt x="1228702" y="987876"/>
                  </a:cubicBezTo>
                  <a:cubicBezTo>
                    <a:pt x="1230995" y="990169"/>
                    <a:pt x="1246317" y="1006336"/>
                    <a:pt x="1268034" y="1027691"/>
                  </a:cubicBezTo>
                  <a:cubicBezTo>
                    <a:pt x="1280099" y="1039153"/>
                    <a:pt x="1292164" y="1052666"/>
                    <a:pt x="1304229" y="1065093"/>
                  </a:cubicBezTo>
                  <a:cubicBezTo>
                    <a:pt x="1327973" y="1089524"/>
                    <a:pt x="1350100" y="1115488"/>
                    <a:pt x="1370466" y="1142791"/>
                  </a:cubicBezTo>
                  <a:cubicBezTo>
                    <a:pt x="1389589" y="1167078"/>
                    <a:pt x="1404332" y="1194514"/>
                    <a:pt x="1414021" y="1223868"/>
                  </a:cubicBezTo>
                  <a:cubicBezTo>
                    <a:pt x="1422840" y="1248710"/>
                    <a:pt x="1422068" y="1275940"/>
                    <a:pt x="1411849" y="1300240"/>
                  </a:cubicBezTo>
                  <a:cubicBezTo>
                    <a:pt x="1399555" y="1323911"/>
                    <a:pt x="1378791" y="1342093"/>
                    <a:pt x="1353696" y="1351153"/>
                  </a:cubicBezTo>
                  <a:cubicBezTo>
                    <a:pt x="1327587" y="1360805"/>
                    <a:pt x="1298534" y="1358465"/>
                    <a:pt x="1274308" y="1344759"/>
                  </a:cubicBezTo>
                  <a:cubicBezTo>
                    <a:pt x="1246414" y="1332043"/>
                    <a:pt x="1226217" y="1306827"/>
                    <a:pt x="1219895" y="1276833"/>
                  </a:cubicBezTo>
                  <a:cubicBezTo>
                    <a:pt x="1218278" y="1259918"/>
                    <a:pt x="1220040" y="1242858"/>
                    <a:pt x="1225083" y="1226643"/>
                  </a:cubicBezTo>
                  <a:cubicBezTo>
                    <a:pt x="1229257" y="1210053"/>
                    <a:pt x="1239175" y="1195479"/>
                    <a:pt x="1253073" y="1185501"/>
                  </a:cubicBezTo>
                  <a:cubicBezTo>
                    <a:pt x="1235821" y="1191353"/>
                    <a:pt x="1221475" y="1203623"/>
                    <a:pt x="1213018" y="1219765"/>
                  </a:cubicBezTo>
                  <a:cubicBezTo>
                    <a:pt x="1203330" y="1236959"/>
                    <a:pt x="1197333" y="1255985"/>
                    <a:pt x="1195403" y="1275626"/>
                  </a:cubicBezTo>
                  <a:cubicBezTo>
                    <a:pt x="1194413" y="1297815"/>
                    <a:pt x="1200169" y="1319772"/>
                    <a:pt x="1211932" y="1338606"/>
                  </a:cubicBezTo>
                  <a:cubicBezTo>
                    <a:pt x="1222634" y="1356764"/>
                    <a:pt x="1236822" y="1372630"/>
                    <a:pt x="1253677" y="1385298"/>
                  </a:cubicBezTo>
                  <a:cubicBezTo>
                    <a:pt x="1286747" y="1410743"/>
                    <a:pt x="1329180" y="1420672"/>
                    <a:pt x="1370104" y="1412565"/>
                  </a:cubicBezTo>
                  <a:cubicBezTo>
                    <a:pt x="1411813" y="1403769"/>
                    <a:pt x="1448141" y="1378373"/>
                    <a:pt x="1470726" y="1342226"/>
                  </a:cubicBezTo>
                  <a:cubicBezTo>
                    <a:pt x="1483165" y="1321860"/>
                    <a:pt x="1490959" y="1298997"/>
                    <a:pt x="1493529" y="1275265"/>
                  </a:cubicBezTo>
                  <a:cubicBezTo>
                    <a:pt x="1495676" y="1251967"/>
                    <a:pt x="1494168" y="1228477"/>
                    <a:pt x="1489065" y="1205650"/>
                  </a:cubicBezTo>
                  <a:cubicBezTo>
                    <a:pt x="1479027" y="1163821"/>
                    <a:pt x="1461231" y="1124235"/>
                    <a:pt x="1436582" y="1088981"/>
                  </a:cubicBezTo>
                  <a:close/>
                  <a:moveTo>
                    <a:pt x="538584" y="608553"/>
                  </a:moveTo>
                  <a:cubicBezTo>
                    <a:pt x="537136" y="620618"/>
                    <a:pt x="531828" y="651625"/>
                    <a:pt x="521331" y="713519"/>
                  </a:cubicBezTo>
                  <a:cubicBezTo>
                    <a:pt x="506371" y="800869"/>
                    <a:pt x="504199" y="807988"/>
                    <a:pt x="502872" y="833324"/>
                  </a:cubicBezTo>
                  <a:cubicBezTo>
                    <a:pt x="502027" y="851868"/>
                    <a:pt x="502389" y="870447"/>
                    <a:pt x="503958" y="888943"/>
                  </a:cubicBezTo>
                  <a:cubicBezTo>
                    <a:pt x="468848" y="842252"/>
                    <a:pt x="450751" y="818363"/>
                    <a:pt x="444236" y="808591"/>
                  </a:cubicBezTo>
                  <a:cubicBezTo>
                    <a:pt x="391874" y="731374"/>
                    <a:pt x="382463" y="645110"/>
                    <a:pt x="378120" y="605054"/>
                  </a:cubicBezTo>
                  <a:cubicBezTo>
                    <a:pt x="359298" y="434213"/>
                    <a:pt x="435187" y="318390"/>
                    <a:pt x="416728" y="249619"/>
                  </a:cubicBezTo>
                  <a:cubicBezTo>
                    <a:pt x="453224" y="294067"/>
                    <a:pt x="482578" y="343931"/>
                    <a:pt x="503716" y="397415"/>
                  </a:cubicBezTo>
                  <a:cubicBezTo>
                    <a:pt x="518195" y="434455"/>
                    <a:pt x="548960" y="515531"/>
                    <a:pt x="538584" y="608553"/>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0" name="任意多边形: 形状 49">
              <a:extLst>
                <a:ext uri="{FF2B5EF4-FFF2-40B4-BE49-F238E27FC236}">
                  <a16:creationId xmlns:a16="http://schemas.microsoft.com/office/drawing/2014/main" id="{88A29947-5662-3E27-7494-8C2A9DA21F77}"/>
                </a:ext>
              </a:extLst>
            </p:cNvPr>
            <p:cNvSpPr/>
            <p:nvPr/>
          </p:nvSpPr>
          <p:spPr>
            <a:xfrm>
              <a:off x="1245737" y="2710132"/>
              <a:ext cx="1229218" cy="506371"/>
            </a:xfrm>
            <a:custGeom>
              <a:avLst/>
              <a:gdLst>
                <a:gd name="connsiteX0" fmla="*/ 62813 w 1229218"/>
                <a:gd name="connsiteY0" fmla="*/ 256394 h 506371"/>
                <a:gd name="connsiteX1" fmla="*/ 4539 w 1229218"/>
                <a:gd name="connsiteY1" fmla="*/ 410826 h 506371"/>
                <a:gd name="connsiteX2" fmla="*/ 120725 w 1229218"/>
                <a:gd name="connsiteY2" fmla="*/ 505777 h 506371"/>
                <a:gd name="connsiteX3" fmla="*/ 280948 w 1229218"/>
                <a:gd name="connsiteY3" fmla="*/ 432422 h 506371"/>
                <a:gd name="connsiteX4" fmla="*/ 429468 w 1229218"/>
                <a:gd name="connsiteY4" fmla="*/ 487921 h 506371"/>
                <a:gd name="connsiteX5" fmla="*/ 546861 w 1229218"/>
                <a:gd name="connsiteY5" fmla="*/ 391401 h 506371"/>
                <a:gd name="connsiteX6" fmla="*/ 688504 w 1229218"/>
                <a:gd name="connsiteY6" fmla="*/ 439661 h 506371"/>
                <a:gd name="connsiteX7" fmla="*/ 785024 w 1229218"/>
                <a:gd name="connsiteY7" fmla="*/ 342417 h 506371"/>
                <a:gd name="connsiteX8" fmla="*/ 942955 w 1229218"/>
                <a:gd name="connsiteY8" fmla="*/ 362445 h 506371"/>
                <a:gd name="connsiteX9" fmla="*/ 1015345 w 1229218"/>
                <a:gd name="connsiteY9" fmla="*/ 251326 h 506371"/>
                <a:gd name="connsiteX10" fmla="*/ 1180635 w 1229218"/>
                <a:gd name="connsiteY10" fmla="*/ 238537 h 506371"/>
                <a:gd name="connsiteX11" fmla="*/ 1228895 w 1229218"/>
                <a:gd name="connsiteY11" fmla="*/ 128143 h 506371"/>
                <a:gd name="connsiteX12" fmla="*/ 1121999 w 1229218"/>
                <a:gd name="connsiteY12" fmla="*/ 977 h 506371"/>
                <a:gd name="connsiteX13" fmla="*/ 620337 w 1229218"/>
                <a:gd name="connsiteY13" fmla="*/ 260978 h 506371"/>
                <a:gd name="connsiteX14" fmla="*/ 62813 w 1229218"/>
                <a:gd name="connsiteY14" fmla="*/ 256394 h 50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9218" h="506371">
                  <a:moveTo>
                    <a:pt x="62813" y="256394"/>
                  </a:moveTo>
                  <a:cubicBezTo>
                    <a:pt x="12297" y="290067"/>
                    <a:pt x="-11133" y="352177"/>
                    <a:pt x="4539" y="410826"/>
                  </a:cubicBezTo>
                  <a:cubicBezTo>
                    <a:pt x="27583" y="488766"/>
                    <a:pt x="114813" y="504691"/>
                    <a:pt x="120725" y="505777"/>
                  </a:cubicBezTo>
                  <a:cubicBezTo>
                    <a:pt x="183849" y="514573"/>
                    <a:pt x="246358" y="485954"/>
                    <a:pt x="280948" y="432422"/>
                  </a:cubicBezTo>
                  <a:cubicBezTo>
                    <a:pt x="316769" y="476423"/>
                    <a:pt x="373571" y="497645"/>
                    <a:pt x="429468" y="487921"/>
                  </a:cubicBezTo>
                  <a:cubicBezTo>
                    <a:pt x="513199" y="472840"/>
                    <a:pt x="545051" y="395624"/>
                    <a:pt x="546861" y="391401"/>
                  </a:cubicBezTo>
                  <a:cubicBezTo>
                    <a:pt x="580389" y="434062"/>
                    <a:pt x="635900" y="452981"/>
                    <a:pt x="688504" y="439661"/>
                  </a:cubicBezTo>
                  <a:cubicBezTo>
                    <a:pt x="735762" y="426848"/>
                    <a:pt x="772573" y="389772"/>
                    <a:pt x="785024" y="342417"/>
                  </a:cubicBezTo>
                  <a:cubicBezTo>
                    <a:pt x="828590" y="380807"/>
                    <a:pt x="891184" y="388746"/>
                    <a:pt x="942955" y="362445"/>
                  </a:cubicBezTo>
                  <a:cubicBezTo>
                    <a:pt x="1006658" y="328663"/>
                    <a:pt x="1015345" y="256997"/>
                    <a:pt x="1015345" y="251326"/>
                  </a:cubicBezTo>
                  <a:cubicBezTo>
                    <a:pt x="1067888" y="281212"/>
                    <a:pt x="1133316" y="276144"/>
                    <a:pt x="1180635" y="238537"/>
                  </a:cubicBezTo>
                  <a:cubicBezTo>
                    <a:pt x="1212318" y="210740"/>
                    <a:pt x="1230005" y="170286"/>
                    <a:pt x="1228895" y="128143"/>
                  </a:cubicBezTo>
                  <a:cubicBezTo>
                    <a:pt x="1223273" y="67612"/>
                    <a:pt x="1180671" y="16927"/>
                    <a:pt x="1121999" y="977"/>
                  </a:cubicBezTo>
                  <a:cubicBezTo>
                    <a:pt x="978570" y="127383"/>
                    <a:pt x="806319" y="216663"/>
                    <a:pt x="620337" y="260978"/>
                  </a:cubicBezTo>
                  <a:cubicBezTo>
                    <a:pt x="436852" y="304448"/>
                    <a:pt x="245562" y="302868"/>
                    <a:pt x="62813" y="256394"/>
                  </a:cubicBezTo>
                  <a:close/>
                </a:path>
              </a:pathLst>
            </a:custGeom>
            <a:solidFill>
              <a:srgbClr val="FF9EC3"/>
            </a:solidFill>
            <a:ln w="12025" cap="flat">
              <a:noFill/>
              <a:prstDash val="solid"/>
              <a:miter/>
            </a:ln>
          </p:spPr>
          <p:txBody>
            <a:bodyPr rtlCol="0" anchor="ctr"/>
            <a:lstStyle/>
            <a:p>
              <a:endParaRPr lang="zh-CN" altLang="en-US">
                <a:cs typeface="+mn-ea"/>
                <a:sym typeface="+mn-lt"/>
              </a:endParaRPr>
            </a:p>
          </p:txBody>
        </p:sp>
        <p:sp>
          <p:nvSpPr>
            <p:cNvPr id="51" name="任意多边形: 形状 50">
              <a:extLst>
                <a:ext uri="{FF2B5EF4-FFF2-40B4-BE49-F238E27FC236}">
                  <a16:creationId xmlns:a16="http://schemas.microsoft.com/office/drawing/2014/main" id="{1A03E050-A8B3-BC0A-DB51-B3774BCF90BC}"/>
                </a:ext>
              </a:extLst>
            </p:cNvPr>
            <p:cNvSpPr/>
            <p:nvPr/>
          </p:nvSpPr>
          <p:spPr>
            <a:xfrm>
              <a:off x="1066727" y="2001620"/>
              <a:ext cx="1515912" cy="1108263"/>
            </a:xfrm>
            <a:custGeom>
              <a:avLst/>
              <a:gdLst>
                <a:gd name="connsiteX0" fmla="*/ 1484156 w 1515912"/>
                <a:gd name="connsiteY0" fmla="*/ 709249 h 1108263"/>
                <a:gd name="connsiteX1" fmla="*/ 828906 w 1515912"/>
                <a:gd name="connsiteY1" fmla="*/ 1057082 h 1108263"/>
                <a:gd name="connsiteX2" fmla="*/ 6797 w 1515912"/>
                <a:gd name="connsiteY2" fmla="*/ 976367 h 1108263"/>
                <a:gd name="connsiteX3" fmla="*/ 67122 w 1515912"/>
                <a:gd name="connsiteY3" fmla="*/ 777657 h 1108263"/>
                <a:gd name="connsiteX4" fmla="*/ 192839 w 1515912"/>
                <a:gd name="connsiteY4" fmla="*/ 236300 h 1108263"/>
                <a:gd name="connsiteX5" fmla="*/ 192839 w 1515912"/>
                <a:gd name="connsiteY5" fmla="*/ 236300 h 1108263"/>
                <a:gd name="connsiteX6" fmla="*/ 280069 w 1515912"/>
                <a:gd name="connsiteY6" fmla="*/ 161015 h 1108263"/>
                <a:gd name="connsiteX7" fmla="*/ 581694 w 1515912"/>
                <a:gd name="connsiteY7" fmla="*/ 29506 h 1108263"/>
                <a:gd name="connsiteX8" fmla="*/ 1377984 w 1515912"/>
                <a:gd name="connsiteY8" fmla="*/ 444663 h 1108263"/>
                <a:gd name="connsiteX9" fmla="*/ 1381845 w 1515912"/>
                <a:gd name="connsiteY9" fmla="*/ 457814 h 1108263"/>
                <a:gd name="connsiteX10" fmla="*/ 1514560 w 1515912"/>
                <a:gd name="connsiteY10" fmla="*/ 605731 h 1108263"/>
                <a:gd name="connsiteX11" fmla="*/ 1484156 w 1515912"/>
                <a:gd name="connsiteY11" fmla="*/ 709249 h 1108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5912" h="1108263">
                  <a:moveTo>
                    <a:pt x="1484156" y="709249"/>
                  </a:moveTo>
                  <a:cubicBezTo>
                    <a:pt x="1385826" y="854029"/>
                    <a:pt x="1079617" y="995430"/>
                    <a:pt x="828906" y="1057082"/>
                  </a:cubicBezTo>
                  <a:cubicBezTo>
                    <a:pt x="511114" y="1135264"/>
                    <a:pt x="67122" y="1138521"/>
                    <a:pt x="6797" y="976367"/>
                  </a:cubicBezTo>
                  <a:cubicBezTo>
                    <a:pt x="-17333" y="912061"/>
                    <a:pt x="24653" y="835569"/>
                    <a:pt x="67122" y="777657"/>
                  </a:cubicBezTo>
                  <a:cubicBezTo>
                    <a:pt x="15242" y="522482"/>
                    <a:pt x="83530" y="351159"/>
                    <a:pt x="192839" y="236300"/>
                  </a:cubicBezTo>
                  <a:lnTo>
                    <a:pt x="192839" y="236300"/>
                  </a:lnTo>
                  <a:cubicBezTo>
                    <a:pt x="219406" y="208442"/>
                    <a:pt x="248628" y="183227"/>
                    <a:pt x="280069" y="161015"/>
                  </a:cubicBezTo>
                  <a:cubicBezTo>
                    <a:pt x="380571" y="89590"/>
                    <a:pt x="494826" y="50499"/>
                    <a:pt x="581694" y="29506"/>
                  </a:cubicBezTo>
                  <a:cubicBezTo>
                    <a:pt x="800432" y="-23700"/>
                    <a:pt x="1228861" y="-55914"/>
                    <a:pt x="1377984" y="444663"/>
                  </a:cubicBezTo>
                  <a:cubicBezTo>
                    <a:pt x="1379311" y="449006"/>
                    <a:pt x="1380638" y="453350"/>
                    <a:pt x="1381845" y="457814"/>
                  </a:cubicBezTo>
                  <a:cubicBezTo>
                    <a:pt x="1439033" y="488821"/>
                    <a:pt x="1506959" y="537805"/>
                    <a:pt x="1514560" y="605731"/>
                  </a:cubicBezTo>
                  <a:cubicBezTo>
                    <a:pt x="1519386" y="639633"/>
                    <a:pt x="1507803" y="674501"/>
                    <a:pt x="1484156" y="709249"/>
                  </a:cubicBezTo>
                  <a:close/>
                </a:path>
              </a:pathLst>
            </a:custGeom>
            <a:solidFill>
              <a:srgbClr val="FF7AAD"/>
            </a:solidFill>
            <a:ln w="12025" cap="flat">
              <a:noFill/>
              <a:prstDash val="solid"/>
              <a:miter/>
            </a:ln>
          </p:spPr>
          <p:txBody>
            <a:bodyPr rtlCol="0" anchor="ct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C2B3108B-E9AF-7188-282D-337D1401ABCE}"/>
                </a:ext>
              </a:extLst>
            </p:cNvPr>
            <p:cNvSpPr/>
            <p:nvPr/>
          </p:nvSpPr>
          <p:spPr>
            <a:xfrm>
              <a:off x="1347311" y="2001500"/>
              <a:ext cx="1098156" cy="490856"/>
            </a:xfrm>
            <a:custGeom>
              <a:avLst/>
              <a:gdLst>
                <a:gd name="connsiteX0" fmla="*/ 1097882 w 1098156"/>
                <a:gd name="connsiteY0" fmla="*/ 444663 h 490856"/>
                <a:gd name="connsiteX1" fmla="*/ 550493 w 1098156"/>
                <a:gd name="connsiteY1" fmla="*/ 464450 h 490856"/>
                <a:gd name="connsiteX2" fmla="*/ -274 w 1098156"/>
                <a:gd name="connsiteY2" fmla="*/ 161015 h 490856"/>
                <a:gd name="connsiteX3" fmla="*/ 301351 w 1098156"/>
                <a:gd name="connsiteY3" fmla="*/ 29506 h 490856"/>
                <a:gd name="connsiteX4" fmla="*/ 1097882 w 1098156"/>
                <a:gd name="connsiteY4" fmla="*/ 444663 h 490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8156" h="490856">
                  <a:moveTo>
                    <a:pt x="1097882" y="444663"/>
                  </a:moveTo>
                  <a:cubicBezTo>
                    <a:pt x="963599" y="497629"/>
                    <a:pt x="763923" y="508487"/>
                    <a:pt x="550493" y="464450"/>
                  </a:cubicBezTo>
                  <a:cubicBezTo>
                    <a:pt x="290251" y="410640"/>
                    <a:pt x="81044" y="289869"/>
                    <a:pt x="-274" y="161015"/>
                  </a:cubicBezTo>
                  <a:cubicBezTo>
                    <a:pt x="100228" y="89590"/>
                    <a:pt x="214483" y="50499"/>
                    <a:pt x="301351" y="29506"/>
                  </a:cubicBezTo>
                  <a:cubicBezTo>
                    <a:pt x="519969" y="-23700"/>
                    <a:pt x="948397" y="-55914"/>
                    <a:pt x="1097882" y="444663"/>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grpSp>
          <p:nvGrpSpPr>
            <p:cNvPr id="53" name="组合 52">
              <a:extLst>
                <a:ext uri="{FF2B5EF4-FFF2-40B4-BE49-F238E27FC236}">
                  <a16:creationId xmlns:a16="http://schemas.microsoft.com/office/drawing/2014/main" id="{7C9D58DA-1479-E474-1D74-4E8808AFD2A8}"/>
                </a:ext>
              </a:extLst>
            </p:cNvPr>
            <p:cNvGrpSpPr/>
            <p:nvPr/>
          </p:nvGrpSpPr>
          <p:grpSpPr>
            <a:xfrm>
              <a:off x="1831799" y="2043503"/>
              <a:ext cx="400675" cy="245016"/>
              <a:chOff x="1831799" y="2043503"/>
              <a:chExt cx="400675" cy="245016"/>
            </a:xfrm>
            <a:solidFill>
              <a:srgbClr val="999999"/>
            </a:solidFill>
          </p:grpSpPr>
          <p:sp>
            <p:nvSpPr>
              <p:cNvPr id="65" name="任意多边形: 形状 64">
                <a:extLst>
                  <a:ext uri="{FF2B5EF4-FFF2-40B4-BE49-F238E27FC236}">
                    <a16:creationId xmlns:a16="http://schemas.microsoft.com/office/drawing/2014/main" id="{0FB2112E-2129-49EF-8B8E-0E76E43AF08F}"/>
                  </a:ext>
                </a:extLst>
              </p:cNvPr>
              <p:cNvSpPr/>
              <p:nvPr/>
            </p:nvSpPr>
            <p:spPr>
              <a:xfrm>
                <a:off x="2078682" y="2075987"/>
                <a:ext cx="67099" cy="67063"/>
              </a:xfrm>
              <a:custGeom>
                <a:avLst/>
                <a:gdLst>
                  <a:gd name="connsiteX0" fmla="*/ 2028 w 67099"/>
                  <a:gd name="connsiteY0" fmla="*/ 22341 h 67063"/>
                  <a:gd name="connsiteX1" fmla="*/ 45462 w 67099"/>
                  <a:gd name="connsiteY1" fmla="*/ 3278 h 67063"/>
                  <a:gd name="connsiteX2" fmla="*/ 64524 w 67099"/>
                  <a:gd name="connsiteY2" fmla="*/ 46713 h 67063"/>
                  <a:gd name="connsiteX3" fmla="*/ 21090 w 67099"/>
                  <a:gd name="connsiteY3" fmla="*/ 65775 h 67063"/>
                  <a:gd name="connsiteX4" fmla="*/ 2028 w 67099"/>
                  <a:gd name="connsiteY4" fmla="*/ 22341 h 67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99" h="67063">
                    <a:moveTo>
                      <a:pt x="2028" y="22341"/>
                    </a:moveTo>
                    <a:cubicBezTo>
                      <a:pt x="8760" y="5088"/>
                      <a:pt x="28208" y="-3454"/>
                      <a:pt x="45462" y="3278"/>
                    </a:cubicBezTo>
                    <a:cubicBezTo>
                      <a:pt x="62715" y="10011"/>
                      <a:pt x="71257" y="29460"/>
                      <a:pt x="64524" y="46713"/>
                    </a:cubicBezTo>
                    <a:cubicBezTo>
                      <a:pt x="57744" y="63917"/>
                      <a:pt x="38343" y="72435"/>
                      <a:pt x="21090" y="65775"/>
                    </a:cubicBezTo>
                    <a:cubicBezTo>
                      <a:pt x="3837" y="59043"/>
                      <a:pt x="-4705" y="39594"/>
                      <a:pt x="2028" y="22341"/>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6" name="任意多边形: 形状 65">
                <a:extLst>
                  <a:ext uri="{FF2B5EF4-FFF2-40B4-BE49-F238E27FC236}">
                    <a16:creationId xmlns:a16="http://schemas.microsoft.com/office/drawing/2014/main" id="{AF0FA000-A0D5-5D2F-0A95-319C8C2C46BE}"/>
                  </a:ext>
                </a:extLst>
              </p:cNvPr>
              <p:cNvSpPr/>
              <p:nvPr/>
            </p:nvSpPr>
            <p:spPr>
              <a:xfrm>
                <a:off x="1972148" y="2043503"/>
                <a:ext cx="66978" cy="67158"/>
              </a:xfrm>
              <a:custGeom>
                <a:avLst/>
                <a:gdLst>
                  <a:gd name="connsiteX0" fmla="*/ 64404 w 66978"/>
                  <a:gd name="connsiteY0" fmla="*/ 46742 h 67158"/>
                  <a:gd name="connsiteX1" fmla="*/ 21392 w 66978"/>
                  <a:gd name="connsiteY1" fmla="*/ 65925 h 67158"/>
                  <a:gd name="connsiteX2" fmla="*/ 21090 w 66978"/>
                  <a:gd name="connsiteY2" fmla="*/ 65805 h 67158"/>
                  <a:gd name="connsiteX3" fmla="*/ 2027 w 66978"/>
                  <a:gd name="connsiteY3" fmla="*/ 22371 h 67158"/>
                  <a:gd name="connsiteX4" fmla="*/ 45039 w 66978"/>
                  <a:gd name="connsiteY4" fmla="*/ 3188 h 67158"/>
                  <a:gd name="connsiteX5" fmla="*/ 45341 w 66978"/>
                  <a:gd name="connsiteY5" fmla="*/ 3308 h 67158"/>
                  <a:gd name="connsiteX6" fmla="*/ 64404 w 66978"/>
                  <a:gd name="connsiteY6" fmla="*/ 46742 h 67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978" h="67158">
                    <a:moveTo>
                      <a:pt x="64404" y="46742"/>
                    </a:moveTo>
                    <a:cubicBezTo>
                      <a:pt x="57828" y="63911"/>
                      <a:pt x="38573" y="72501"/>
                      <a:pt x="21392" y="65925"/>
                    </a:cubicBezTo>
                    <a:cubicBezTo>
                      <a:pt x="21295" y="65889"/>
                      <a:pt x="21187" y="65841"/>
                      <a:pt x="21090" y="65805"/>
                    </a:cubicBezTo>
                    <a:cubicBezTo>
                      <a:pt x="3837" y="59072"/>
                      <a:pt x="-4705" y="39624"/>
                      <a:pt x="2027" y="22371"/>
                    </a:cubicBezTo>
                    <a:cubicBezTo>
                      <a:pt x="8603" y="5203"/>
                      <a:pt x="27859" y="-3388"/>
                      <a:pt x="45039" y="3188"/>
                    </a:cubicBezTo>
                    <a:cubicBezTo>
                      <a:pt x="45136" y="3224"/>
                      <a:pt x="45244" y="3272"/>
                      <a:pt x="45341" y="3308"/>
                    </a:cubicBezTo>
                    <a:cubicBezTo>
                      <a:pt x="62594" y="10041"/>
                      <a:pt x="71136" y="29490"/>
                      <a:pt x="64404" y="46742"/>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7" name="任意多边形: 形状 66">
                <a:extLst>
                  <a:ext uri="{FF2B5EF4-FFF2-40B4-BE49-F238E27FC236}">
                    <a16:creationId xmlns:a16="http://schemas.microsoft.com/office/drawing/2014/main" id="{AFFAA4FE-861B-B3F6-6D38-E7A0037139F5}"/>
                  </a:ext>
                </a:extLst>
              </p:cNvPr>
              <p:cNvSpPr/>
              <p:nvPr/>
            </p:nvSpPr>
            <p:spPr>
              <a:xfrm>
                <a:off x="1997332" y="2184549"/>
                <a:ext cx="51400" cy="51391"/>
              </a:xfrm>
              <a:custGeom>
                <a:avLst/>
                <a:gdLst>
                  <a:gd name="connsiteX0" fmla="*/ 1456 w 51400"/>
                  <a:gd name="connsiteY0" fmla="*/ 17418 h 51391"/>
                  <a:gd name="connsiteX1" fmla="*/ 34756 w 51400"/>
                  <a:gd name="connsiteY1" fmla="*/ 2698 h 51391"/>
                  <a:gd name="connsiteX2" fmla="*/ 49366 w 51400"/>
                  <a:gd name="connsiteY2" fmla="*/ 35973 h 51391"/>
                  <a:gd name="connsiteX3" fmla="*/ 49354 w 51400"/>
                  <a:gd name="connsiteY3" fmla="*/ 35998 h 51391"/>
                  <a:gd name="connsiteX4" fmla="*/ 16079 w 51400"/>
                  <a:gd name="connsiteY4" fmla="*/ 50608 h 51391"/>
                  <a:gd name="connsiteX5" fmla="*/ 16055 w 51400"/>
                  <a:gd name="connsiteY5" fmla="*/ 50597 h 51391"/>
                  <a:gd name="connsiteX6" fmla="*/ 1456 w 51400"/>
                  <a:gd name="connsiteY6" fmla="*/ 17418 h 51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400" h="51391">
                    <a:moveTo>
                      <a:pt x="1456" y="17418"/>
                    </a:moveTo>
                    <a:cubicBezTo>
                      <a:pt x="6620" y="4194"/>
                      <a:pt x="21496" y="-2393"/>
                      <a:pt x="34756" y="2698"/>
                    </a:cubicBezTo>
                    <a:cubicBezTo>
                      <a:pt x="47979" y="7850"/>
                      <a:pt x="54518" y="22750"/>
                      <a:pt x="49366" y="35973"/>
                    </a:cubicBezTo>
                    <a:cubicBezTo>
                      <a:pt x="49354" y="35986"/>
                      <a:pt x="49354" y="35998"/>
                      <a:pt x="49354" y="35998"/>
                    </a:cubicBezTo>
                    <a:cubicBezTo>
                      <a:pt x="44202" y="49221"/>
                      <a:pt x="29302" y="55760"/>
                      <a:pt x="16079" y="50608"/>
                    </a:cubicBezTo>
                    <a:cubicBezTo>
                      <a:pt x="16067" y="50608"/>
                      <a:pt x="16067" y="50597"/>
                      <a:pt x="16055" y="50597"/>
                    </a:cubicBezTo>
                    <a:cubicBezTo>
                      <a:pt x="2892" y="45432"/>
                      <a:pt x="-3635" y="30617"/>
                      <a:pt x="1456" y="17418"/>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8" name="任意多边形: 形状 67">
                <a:extLst>
                  <a:ext uri="{FF2B5EF4-FFF2-40B4-BE49-F238E27FC236}">
                    <a16:creationId xmlns:a16="http://schemas.microsoft.com/office/drawing/2014/main" id="{434C843C-852B-9ECC-339C-78D598C628E8}"/>
                  </a:ext>
                </a:extLst>
              </p:cNvPr>
              <p:cNvSpPr/>
              <p:nvPr/>
            </p:nvSpPr>
            <p:spPr>
              <a:xfrm>
                <a:off x="1831799" y="2104193"/>
                <a:ext cx="103381" cy="103354"/>
              </a:xfrm>
              <a:custGeom>
                <a:avLst/>
                <a:gdLst>
                  <a:gd name="connsiteX0" fmla="*/ 3267 w 103381"/>
                  <a:gd name="connsiteY0" fmla="*/ 33829 h 103354"/>
                  <a:gd name="connsiteX1" fmla="*/ 70107 w 103381"/>
                  <a:gd name="connsiteY1" fmla="*/ 4511 h 103354"/>
                  <a:gd name="connsiteX2" fmla="*/ 99606 w 103381"/>
                  <a:gd name="connsiteY2" fmla="*/ 71315 h 103354"/>
                  <a:gd name="connsiteX3" fmla="*/ 99546 w 103381"/>
                  <a:gd name="connsiteY3" fmla="*/ 71472 h 103354"/>
                  <a:gd name="connsiteX4" fmla="*/ 32585 w 103381"/>
                  <a:gd name="connsiteY4" fmla="*/ 100791 h 103354"/>
                  <a:gd name="connsiteX5" fmla="*/ 3267 w 103381"/>
                  <a:gd name="connsiteY5" fmla="*/ 33829 h 103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381" h="103354">
                    <a:moveTo>
                      <a:pt x="3267" y="33829"/>
                    </a:moveTo>
                    <a:cubicBezTo>
                      <a:pt x="13643" y="7287"/>
                      <a:pt x="43552" y="-5828"/>
                      <a:pt x="70107" y="4511"/>
                    </a:cubicBezTo>
                    <a:cubicBezTo>
                      <a:pt x="96699" y="14815"/>
                      <a:pt x="109910" y="44724"/>
                      <a:pt x="99606" y="71315"/>
                    </a:cubicBezTo>
                    <a:cubicBezTo>
                      <a:pt x="99582" y="71364"/>
                      <a:pt x="99570" y="71424"/>
                      <a:pt x="99546" y="71472"/>
                    </a:cubicBezTo>
                    <a:cubicBezTo>
                      <a:pt x="89122" y="98028"/>
                      <a:pt x="59176" y="111142"/>
                      <a:pt x="32585" y="100791"/>
                    </a:cubicBezTo>
                    <a:cubicBezTo>
                      <a:pt x="6030" y="90366"/>
                      <a:pt x="-7085" y="60421"/>
                      <a:pt x="3267" y="33829"/>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sp>
            <p:nvSpPr>
              <p:cNvPr id="69" name="任意多边形: 形状 68">
                <a:extLst>
                  <a:ext uri="{FF2B5EF4-FFF2-40B4-BE49-F238E27FC236}">
                    <a16:creationId xmlns:a16="http://schemas.microsoft.com/office/drawing/2014/main" id="{4A0C62F3-60C1-DFBC-4DC3-C7EE8E142126}"/>
                  </a:ext>
                </a:extLst>
              </p:cNvPr>
              <p:cNvSpPr/>
              <p:nvPr/>
            </p:nvSpPr>
            <p:spPr>
              <a:xfrm>
                <a:off x="2129060" y="2185142"/>
                <a:ext cx="103414" cy="103376"/>
              </a:xfrm>
              <a:custGeom>
                <a:avLst/>
                <a:gdLst>
                  <a:gd name="connsiteX0" fmla="*/ 3288 w 103414"/>
                  <a:gd name="connsiteY0" fmla="*/ 33836 h 103376"/>
                  <a:gd name="connsiteX1" fmla="*/ 70248 w 103414"/>
                  <a:gd name="connsiteY1" fmla="*/ 4518 h 103376"/>
                  <a:gd name="connsiteX2" fmla="*/ 99639 w 103414"/>
                  <a:gd name="connsiteY2" fmla="*/ 71189 h 103376"/>
                  <a:gd name="connsiteX3" fmla="*/ 99566 w 103414"/>
                  <a:gd name="connsiteY3" fmla="*/ 71358 h 103376"/>
                  <a:gd name="connsiteX4" fmla="*/ 32967 w 103414"/>
                  <a:gd name="connsiteY4" fmla="*/ 100893 h 103376"/>
                  <a:gd name="connsiteX5" fmla="*/ 32726 w 103414"/>
                  <a:gd name="connsiteY5" fmla="*/ 100797 h 103376"/>
                  <a:gd name="connsiteX6" fmla="*/ 3227 w 103414"/>
                  <a:gd name="connsiteY6" fmla="*/ 33993 h 103376"/>
                  <a:gd name="connsiteX7" fmla="*/ 3288 w 103414"/>
                  <a:gd name="connsiteY7" fmla="*/ 33836 h 10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414" h="103376">
                    <a:moveTo>
                      <a:pt x="3288" y="33836"/>
                    </a:moveTo>
                    <a:cubicBezTo>
                      <a:pt x="13712" y="7281"/>
                      <a:pt x="43657" y="-5834"/>
                      <a:pt x="70248" y="4518"/>
                    </a:cubicBezTo>
                    <a:cubicBezTo>
                      <a:pt x="96767" y="14809"/>
                      <a:pt x="109930" y="44658"/>
                      <a:pt x="99639" y="71189"/>
                    </a:cubicBezTo>
                    <a:cubicBezTo>
                      <a:pt x="99614" y="71250"/>
                      <a:pt x="99590" y="71298"/>
                      <a:pt x="99566" y="71358"/>
                    </a:cubicBezTo>
                    <a:cubicBezTo>
                      <a:pt x="89323" y="97901"/>
                      <a:pt x="59511" y="111124"/>
                      <a:pt x="32967" y="100893"/>
                    </a:cubicBezTo>
                    <a:cubicBezTo>
                      <a:pt x="32883" y="100857"/>
                      <a:pt x="32811" y="100833"/>
                      <a:pt x="32726" y="100797"/>
                    </a:cubicBezTo>
                    <a:cubicBezTo>
                      <a:pt x="6135" y="90493"/>
                      <a:pt x="-7076" y="60584"/>
                      <a:pt x="3227" y="33993"/>
                    </a:cubicBezTo>
                    <a:cubicBezTo>
                      <a:pt x="3251" y="33944"/>
                      <a:pt x="3263" y="33885"/>
                      <a:pt x="3288" y="33836"/>
                    </a:cubicBezTo>
                    <a:close/>
                  </a:path>
                </a:pathLst>
              </a:custGeom>
              <a:solidFill>
                <a:schemeClr val="tx1">
                  <a:alpha val="20000"/>
                </a:schemeClr>
              </a:solidFill>
              <a:ln w="120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endParaRPr lang="zh-CN" altLang="en-US">
                  <a:cs typeface="+mn-ea"/>
                  <a:sym typeface="+mn-lt"/>
                </a:endParaRPr>
              </a:p>
            </p:txBody>
          </p:sp>
        </p:grpSp>
        <p:sp>
          <p:nvSpPr>
            <p:cNvPr id="54" name="任意多边形: 形状 53">
              <a:extLst>
                <a:ext uri="{FF2B5EF4-FFF2-40B4-BE49-F238E27FC236}">
                  <a16:creationId xmlns:a16="http://schemas.microsoft.com/office/drawing/2014/main" id="{E0DB667E-C0D6-AEF0-8BB7-84CC369ACDFB}"/>
                </a:ext>
              </a:extLst>
            </p:cNvPr>
            <p:cNvSpPr/>
            <p:nvPr/>
          </p:nvSpPr>
          <p:spPr>
            <a:xfrm>
              <a:off x="1485085" y="2356858"/>
              <a:ext cx="194744" cy="194658"/>
            </a:xfrm>
            <a:custGeom>
              <a:avLst/>
              <a:gdLst>
                <a:gd name="connsiteX0" fmla="*/ 191688 w 194744"/>
                <a:gd name="connsiteY0" fmla="*/ 75308 h 194658"/>
                <a:gd name="connsiteX1" fmla="*/ 120215 w 194744"/>
                <a:gd name="connsiteY1" fmla="*/ 192798 h 194658"/>
                <a:gd name="connsiteX2" fmla="*/ 120143 w 194744"/>
                <a:gd name="connsiteY2" fmla="*/ 192821 h 194658"/>
                <a:gd name="connsiteX3" fmla="*/ 2557 w 194744"/>
                <a:gd name="connsiteY3" fmla="*/ 121493 h 194658"/>
                <a:gd name="connsiteX4" fmla="*/ 2509 w 194744"/>
                <a:gd name="connsiteY4" fmla="*/ 121276 h 194658"/>
                <a:gd name="connsiteX5" fmla="*/ 73982 w 194744"/>
                <a:gd name="connsiteY5" fmla="*/ 3787 h 194658"/>
                <a:gd name="connsiteX6" fmla="*/ 74055 w 194744"/>
                <a:gd name="connsiteY6" fmla="*/ 3763 h 194658"/>
                <a:gd name="connsiteX7" fmla="*/ 191688 w 194744"/>
                <a:gd name="connsiteY7" fmla="*/ 75308 h 19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744" h="194658">
                  <a:moveTo>
                    <a:pt x="191688" y="75308"/>
                  </a:moveTo>
                  <a:cubicBezTo>
                    <a:pt x="204393" y="127490"/>
                    <a:pt x="172396" y="180093"/>
                    <a:pt x="120215" y="192798"/>
                  </a:cubicBezTo>
                  <a:cubicBezTo>
                    <a:pt x="120191" y="192810"/>
                    <a:pt x="120167" y="192810"/>
                    <a:pt x="120143" y="192821"/>
                  </a:cubicBezTo>
                  <a:cubicBezTo>
                    <a:pt x="67974" y="205598"/>
                    <a:pt x="15334" y="173663"/>
                    <a:pt x="2557" y="121493"/>
                  </a:cubicBezTo>
                  <a:cubicBezTo>
                    <a:pt x="2545" y="121421"/>
                    <a:pt x="2521" y="121349"/>
                    <a:pt x="2509" y="121276"/>
                  </a:cubicBezTo>
                  <a:cubicBezTo>
                    <a:pt x="-10195" y="69095"/>
                    <a:pt x="21801" y="16492"/>
                    <a:pt x="73982" y="3787"/>
                  </a:cubicBezTo>
                  <a:cubicBezTo>
                    <a:pt x="74006" y="3776"/>
                    <a:pt x="74031" y="3763"/>
                    <a:pt x="74055" y="3763"/>
                  </a:cubicBezTo>
                  <a:cubicBezTo>
                    <a:pt x="126296" y="-8954"/>
                    <a:pt x="178960" y="23067"/>
                    <a:pt x="191688" y="7530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B17AC8C0-2F95-2D67-F8B8-D5CA7CC8CE69}"/>
                </a:ext>
              </a:extLst>
            </p:cNvPr>
            <p:cNvSpPr/>
            <p:nvPr/>
          </p:nvSpPr>
          <p:spPr>
            <a:xfrm>
              <a:off x="1511576" y="2383326"/>
              <a:ext cx="141703" cy="141722"/>
            </a:xfrm>
            <a:custGeom>
              <a:avLst/>
              <a:gdLst>
                <a:gd name="connsiteX0" fmla="*/ 139379 w 141703"/>
                <a:gd name="connsiteY0" fmla="*/ 55115 h 141722"/>
                <a:gd name="connsiteX1" fmla="*/ 87547 w 141703"/>
                <a:gd name="connsiteY1" fmla="*/ 140619 h 141722"/>
                <a:gd name="connsiteX2" fmla="*/ 87378 w 141703"/>
                <a:gd name="connsiteY2" fmla="*/ 140656 h 141722"/>
                <a:gd name="connsiteX3" fmla="*/ 1753 w 141703"/>
                <a:gd name="connsiteY3" fmla="*/ 88692 h 141722"/>
                <a:gd name="connsiteX4" fmla="*/ 1717 w 141703"/>
                <a:gd name="connsiteY4" fmla="*/ 88535 h 141722"/>
                <a:gd name="connsiteX5" fmla="*/ 53838 w 141703"/>
                <a:gd name="connsiteY5" fmla="*/ 2994 h 141722"/>
                <a:gd name="connsiteX6" fmla="*/ 139379 w 141703"/>
                <a:gd name="connsiteY6" fmla="*/ 55103 h 141722"/>
                <a:gd name="connsiteX7" fmla="*/ 139379 w 141703"/>
                <a:gd name="connsiteY7" fmla="*/ 55115 h 14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03" h="141722">
                  <a:moveTo>
                    <a:pt x="139379" y="55115"/>
                  </a:moveTo>
                  <a:cubicBezTo>
                    <a:pt x="148681" y="93035"/>
                    <a:pt x="125468" y="131317"/>
                    <a:pt x="87547" y="140619"/>
                  </a:cubicBezTo>
                  <a:cubicBezTo>
                    <a:pt x="87487" y="140632"/>
                    <a:pt x="87439" y="140644"/>
                    <a:pt x="87378" y="140656"/>
                  </a:cubicBezTo>
                  <a:cubicBezTo>
                    <a:pt x="49386" y="149946"/>
                    <a:pt x="11055" y="126685"/>
                    <a:pt x="1753" y="88692"/>
                  </a:cubicBezTo>
                  <a:cubicBezTo>
                    <a:pt x="1741" y="88643"/>
                    <a:pt x="1729" y="88583"/>
                    <a:pt x="1717" y="88535"/>
                  </a:cubicBezTo>
                  <a:cubicBezTo>
                    <a:pt x="-7440" y="50530"/>
                    <a:pt x="15857" y="12272"/>
                    <a:pt x="53838" y="2994"/>
                  </a:cubicBezTo>
                  <a:cubicBezTo>
                    <a:pt x="91843" y="-6236"/>
                    <a:pt x="130137" y="17086"/>
                    <a:pt x="139379" y="55103"/>
                  </a:cubicBezTo>
                  <a:cubicBezTo>
                    <a:pt x="139379" y="55103"/>
                    <a:pt x="139379" y="55115"/>
                    <a:pt x="139379" y="5511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EB6A7FED-4B1C-F5C2-F88B-65F1593FE59E}"/>
                </a:ext>
              </a:extLst>
            </p:cNvPr>
            <p:cNvSpPr/>
            <p:nvPr/>
          </p:nvSpPr>
          <p:spPr>
            <a:xfrm>
              <a:off x="1512596" y="2393722"/>
              <a:ext cx="48831" cy="48813"/>
            </a:xfrm>
            <a:custGeom>
              <a:avLst/>
              <a:gdLst>
                <a:gd name="connsiteX0" fmla="*/ 44010 w 48831"/>
                <a:gd name="connsiteY0" fmla="*/ 11298 h 48813"/>
                <a:gd name="connsiteX1" fmla="*/ 38533 w 48831"/>
                <a:gd name="connsiteY1" fmla="*/ 44983 h 48813"/>
                <a:gd name="connsiteX2" fmla="*/ 38219 w 48831"/>
                <a:gd name="connsiteY2" fmla="*/ 45201 h 48813"/>
                <a:gd name="connsiteX3" fmla="*/ 4521 w 48831"/>
                <a:gd name="connsiteY3" fmla="*/ 39820 h 48813"/>
                <a:gd name="connsiteX4" fmla="*/ 4316 w 48831"/>
                <a:gd name="connsiteY4" fmla="*/ 39530 h 48813"/>
                <a:gd name="connsiteX5" fmla="*/ 9698 w 48831"/>
                <a:gd name="connsiteY5" fmla="*/ 5833 h 48813"/>
                <a:gd name="connsiteX6" fmla="*/ 9987 w 48831"/>
                <a:gd name="connsiteY6" fmla="*/ 5628 h 48813"/>
                <a:gd name="connsiteX7" fmla="*/ 43709 w 48831"/>
                <a:gd name="connsiteY7" fmla="*/ 10876 h 48813"/>
                <a:gd name="connsiteX8" fmla="*/ 44010 w 48831"/>
                <a:gd name="connsiteY8" fmla="*/ 11298 h 4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31" h="48813">
                  <a:moveTo>
                    <a:pt x="44010" y="11298"/>
                  </a:moveTo>
                  <a:cubicBezTo>
                    <a:pt x="51792" y="22108"/>
                    <a:pt x="49343" y="37189"/>
                    <a:pt x="38533" y="44983"/>
                  </a:cubicBezTo>
                  <a:cubicBezTo>
                    <a:pt x="38424" y="45056"/>
                    <a:pt x="38328" y="45128"/>
                    <a:pt x="38219" y="45201"/>
                  </a:cubicBezTo>
                  <a:cubicBezTo>
                    <a:pt x="27433" y="53019"/>
                    <a:pt x="12340" y="50606"/>
                    <a:pt x="4521" y="39820"/>
                  </a:cubicBezTo>
                  <a:cubicBezTo>
                    <a:pt x="4449" y="39723"/>
                    <a:pt x="4389" y="39627"/>
                    <a:pt x="4316" y="39530"/>
                  </a:cubicBezTo>
                  <a:cubicBezTo>
                    <a:pt x="-3502" y="28745"/>
                    <a:pt x="-1089" y="13651"/>
                    <a:pt x="9698" y="5833"/>
                  </a:cubicBezTo>
                  <a:cubicBezTo>
                    <a:pt x="9794" y="5760"/>
                    <a:pt x="9891" y="5700"/>
                    <a:pt x="9987" y="5628"/>
                  </a:cubicBezTo>
                  <a:cubicBezTo>
                    <a:pt x="20749" y="-2239"/>
                    <a:pt x="35842" y="114"/>
                    <a:pt x="43709" y="10876"/>
                  </a:cubicBezTo>
                  <a:cubicBezTo>
                    <a:pt x="43805" y="11009"/>
                    <a:pt x="43914" y="11154"/>
                    <a:pt x="44010" y="11298"/>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7" name="任意多边形: 形状 56">
              <a:extLst>
                <a:ext uri="{FF2B5EF4-FFF2-40B4-BE49-F238E27FC236}">
                  <a16:creationId xmlns:a16="http://schemas.microsoft.com/office/drawing/2014/main" id="{FEA75E3F-6EEC-E2FB-39F6-2351C6E206A1}"/>
                </a:ext>
              </a:extLst>
            </p:cNvPr>
            <p:cNvSpPr/>
            <p:nvPr/>
          </p:nvSpPr>
          <p:spPr>
            <a:xfrm>
              <a:off x="1839793" y="2270495"/>
              <a:ext cx="194720" cy="194754"/>
            </a:xfrm>
            <a:custGeom>
              <a:avLst/>
              <a:gdLst>
                <a:gd name="connsiteX0" fmla="*/ 191691 w 194720"/>
                <a:gd name="connsiteY0" fmla="*/ 75286 h 194754"/>
                <a:gd name="connsiteX1" fmla="*/ 120025 w 194720"/>
                <a:gd name="connsiteY1" fmla="*/ 192920 h 194754"/>
                <a:gd name="connsiteX2" fmla="*/ 2585 w 194720"/>
                <a:gd name="connsiteY2" fmla="*/ 121688 h 194754"/>
                <a:gd name="connsiteX3" fmla="*/ 2512 w 194720"/>
                <a:gd name="connsiteY3" fmla="*/ 121375 h 194754"/>
                <a:gd name="connsiteX4" fmla="*/ 74057 w 194720"/>
                <a:gd name="connsiteY4" fmla="*/ 3741 h 194754"/>
                <a:gd name="connsiteX5" fmla="*/ 191691 w 194720"/>
                <a:gd name="connsiteY5" fmla="*/ 75286 h 19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20" h="194754">
                  <a:moveTo>
                    <a:pt x="191691" y="75286"/>
                  </a:moveTo>
                  <a:cubicBezTo>
                    <a:pt x="204335" y="127551"/>
                    <a:pt x="172267" y="180192"/>
                    <a:pt x="120025" y="192920"/>
                  </a:cubicBezTo>
                  <a:cubicBezTo>
                    <a:pt x="67928" y="205685"/>
                    <a:pt x="15349" y="173785"/>
                    <a:pt x="2585" y="121688"/>
                  </a:cubicBezTo>
                  <a:cubicBezTo>
                    <a:pt x="2560" y="121579"/>
                    <a:pt x="2536" y="121483"/>
                    <a:pt x="2512" y="121375"/>
                  </a:cubicBezTo>
                  <a:cubicBezTo>
                    <a:pt x="-10204" y="69133"/>
                    <a:pt x="21816" y="16469"/>
                    <a:pt x="74057" y="3741"/>
                  </a:cubicBezTo>
                  <a:cubicBezTo>
                    <a:pt x="126287" y="-8915"/>
                    <a:pt x="178902" y="23093"/>
                    <a:pt x="191691" y="75286"/>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58" name="任意多边形: 形状 57">
              <a:extLst>
                <a:ext uri="{FF2B5EF4-FFF2-40B4-BE49-F238E27FC236}">
                  <a16:creationId xmlns:a16="http://schemas.microsoft.com/office/drawing/2014/main" id="{C7CB5DAC-D623-67C6-5E31-26554226BD7C}"/>
                </a:ext>
              </a:extLst>
            </p:cNvPr>
            <p:cNvSpPr/>
            <p:nvPr/>
          </p:nvSpPr>
          <p:spPr>
            <a:xfrm>
              <a:off x="1866107" y="2296791"/>
              <a:ext cx="142113" cy="142109"/>
            </a:xfrm>
            <a:custGeom>
              <a:avLst/>
              <a:gdLst>
                <a:gd name="connsiteX0" fmla="*/ 139800 w 142113"/>
                <a:gd name="connsiteY0" fmla="*/ 55265 h 142109"/>
                <a:gd name="connsiteX1" fmla="*/ 87715 w 142113"/>
                <a:gd name="connsiteY1" fmla="*/ 141011 h 142109"/>
                <a:gd name="connsiteX2" fmla="*/ 87558 w 142113"/>
                <a:gd name="connsiteY2" fmla="*/ 141047 h 142109"/>
                <a:gd name="connsiteX3" fmla="*/ 1812 w 142113"/>
                <a:gd name="connsiteY3" fmla="*/ 88962 h 142109"/>
                <a:gd name="connsiteX4" fmla="*/ 1776 w 142113"/>
                <a:gd name="connsiteY4" fmla="*/ 88805 h 142109"/>
                <a:gd name="connsiteX5" fmla="*/ 53836 w 142113"/>
                <a:gd name="connsiteY5" fmla="*/ 3035 h 142109"/>
                <a:gd name="connsiteX6" fmla="*/ 53897 w 142113"/>
                <a:gd name="connsiteY6" fmla="*/ 3023 h 142109"/>
                <a:gd name="connsiteX7" fmla="*/ 139787 w 142113"/>
                <a:gd name="connsiteY7" fmla="*/ 55204 h 142109"/>
                <a:gd name="connsiteX8" fmla="*/ 139800 w 142113"/>
                <a:gd name="connsiteY8" fmla="*/ 55265 h 14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113" h="142109">
                  <a:moveTo>
                    <a:pt x="139800" y="55265"/>
                  </a:moveTo>
                  <a:cubicBezTo>
                    <a:pt x="149090" y="93330"/>
                    <a:pt x="125768" y="131720"/>
                    <a:pt x="87715" y="141011"/>
                  </a:cubicBezTo>
                  <a:cubicBezTo>
                    <a:pt x="87655" y="141023"/>
                    <a:pt x="87607" y="141034"/>
                    <a:pt x="87558" y="141047"/>
                  </a:cubicBezTo>
                  <a:cubicBezTo>
                    <a:pt x="49493" y="150336"/>
                    <a:pt x="11102" y="127015"/>
                    <a:pt x="1812" y="88962"/>
                  </a:cubicBezTo>
                  <a:cubicBezTo>
                    <a:pt x="1800" y="88902"/>
                    <a:pt x="1788" y="88854"/>
                    <a:pt x="1776" y="88805"/>
                  </a:cubicBezTo>
                  <a:cubicBezTo>
                    <a:pt x="-7538" y="50752"/>
                    <a:pt x="15771" y="12350"/>
                    <a:pt x="53836" y="3035"/>
                  </a:cubicBezTo>
                  <a:cubicBezTo>
                    <a:pt x="53849" y="3035"/>
                    <a:pt x="53873" y="3023"/>
                    <a:pt x="53897" y="3023"/>
                  </a:cubicBezTo>
                  <a:cubicBezTo>
                    <a:pt x="92022" y="-6291"/>
                    <a:pt x="130473" y="17079"/>
                    <a:pt x="139787" y="55204"/>
                  </a:cubicBezTo>
                  <a:cubicBezTo>
                    <a:pt x="139787" y="55228"/>
                    <a:pt x="139800" y="55241"/>
                    <a:pt x="139800" y="55265"/>
                  </a:cubicBezTo>
                  <a:close/>
                </a:path>
              </a:pathLst>
            </a:custGeom>
            <a:solidFill>
              <a:srgbClr val="0A3352"/>
            </a:solidFill>
            <a:ln w="12025" cap="flat">
              <a:noFill/>
              <a:prstDash val="solid"/>
              <a:miter/>
            </a:ln>
          </p:spPr>
          <p:txBody>
            <a:bodyPr rtlCol="0" anchor="ctr"/>
            <a:lstStyle/>
            <a:p>
              <a:endParaRPr lang="zh-CN" altLang="en-US">
                <a:cs typeface="+mn-ea"/>
                <a:sym typeface="+mn-lt"/>
              </a:endParaRPr>
            </a:p>
          </p:txBody>
        </p:sp>
        <p:sp>
          <p:nvSpPr>
            <p:cNvPr id="59" name="任意多边形: 形状 58">
              <a:extLst>
                <a:ext uri="{FF2B5EF4-FFF2-40B4-BE49-F238E27FC236}">
                  <a16:creationId xmlns:a16="http://schemas.microsoft.com/office/drawing/2014/main" id="{D5E429F7-1036-8DA7-016D-A4FB2BA07801}"/>
                </a:ext>
              </a:extLst>
            </p:cNvPr>
            <p:cNvSpPr/>
            <p:nvPr/>
          </p:nvSpPr>
          <p:spPr>
            <a:xfrm>
              <a:off x="1870444" y="2303295"/>
              <a:ext cx="48753" cy="48753"/>
            </a:xfrm>
            <a:custGeom>
              <a:avLst/>
              <a:gdLst>
                <a:gd name="connsiteX0" fmla="*/ 43890 w 48753"/>
                <a:gd name="connsiteY0" fmla="*/ 11237 h 48753"/>
                <a:gd name="connsiteX1" fmla="*/ 38508 w 48753"/>
                <a:gd name="connsiteY1" fmla="*/ 44935 h 48753"/>
                <a:gd name="connsiteX2" fmla="*/ 38219 w 48753"/>
                <a:gd name="connsiteY2" fmla="*/ 45140 h 48753"/>
                <a:gd name="connsiteX3" fmla="*/ 4522 w 48753"/>
                <a:gd name="connsiteY3" fmla="*/ 39759 h 48753"/>
                <a:gd name="connsiteX4" fmla="*/ 4316 w 48753"/>
                <a:gd name="connsiteY4" fmla="*/ 39470 h 48753"/>
                <a:gd name="connsiteX5" fmla="*/ 9697 w 48753"/>
                <a:gd name="connsiteY5" fmla="*/ 5772 h 48753"/>
                <a:gd name="connsiteX6" fmla="*/ 9987 w 48753"/>
                <a:gd name="connsiteY6" fmla="*/ 5567 h 48753"/>
                <a:gd name="connsiteX7" fmla="*/ 43685 w 48753"/>
                <a:gd name="connsiteY7" fmla="*/ 10948 h 48753"/>
                <a:gd name="connsiteX8" fmla="*/ 43890 w 48753"/>
                <a:gd name="connsiteY8" fmla="*/ 11237 h 48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753" h="48753">
                  <a:moveTo>
                    <a:pt x="43890" y="11237"/>
                  </a:moveTo>
                  <a:cubicBezTo>
                    <a:pt x="51708" y="22024"/>
                    <a:pt x="49295" y="37117"/>
                    <a:pt x="38508" y="44935"/>
                  </a:cubicBezTo>
                  <a:cubicBezTo>
                    <a:pt x="38412" y="45008"/>
                    <a:pt x="38316" y="45068"/>
                    <a:pt x="38219" y="45140"/>
                  </a:cubicBezTo>
                  <a:cubicBezTo>
                    <a:pt x="27433" y="52958"/>
                    <a:pt x="12340" y="50545"/>
                    <a:pt x="4522" y="39759"/>
                  </a:cubicBezTo>
                  <a:cubicBezTo>
                    <a:pt x="4449" y="39663"/>
                    <a:pt x="4389" y="39566"/>
                    <a:pt x="4316" y="39470"/>
                  </a:cubicBezTo>
                  <a:cubicBezTo>
                    <a:pt x="-3502" y="28684"/>
                    <a:pt x="-1089" y="13590"/>
                    <a:pt x="9697" y="5772"/>
                  </a:cubicBezTo>
                  <a:cubicBezTo>
                    <a:pt x="9794" y="5700"/>
                    <a:pt x="9891" y="5639"/>
                    <a:pt x="9987" y="5567"/>
                  </a:cubicBezTo>
                  <a:cubicBezTo>
                    <a:pt x="20773" y="-2251"/>
                    <a:pt x="35866" y="162"/>
                    <a:pt x="43685" y="10948"/>
                  </a:cubicBezTo>
                  <a:cubicBezTo>
                    <a:pt x="43757" y="11045"/>
                    <a:pt x="43817" y="11141"/>
                    <a:pt x="43890" y="11237"/>
                  </a:cubicBezTo>
                  <a:close/>
                </a:path>
              </a:pathLst>
            </a:custGeom>
            <a:solidFill>
              <a:srgbClr val="FFFFFF"/>
            </a:solidFill>
            <a:ln w="12025" cap="flat">
              <a:noFill/>
              <a:prstDash val="solid"/>
              <a:miter/>
            </a:ln>
          </p:spPr>
          <p:txBody>
            <a:bodyPr rtlCol="0" anchor="ctr"/>
            <a:lstStyle/>
            <a:p>
              <a:endParaRPr lang="zh-CN" altLang="en-US">
                <a:cs typeface="+mn-ea"/>
                <a:sym typeface="+mn-lt"/>
              </a:endParaRPr>
            </a:p>
          </p:txBody>
        </p:sp>
        <p:sp>
          <p:nvSpPr>
            <p:cNvPr id="60" name="任意多边形: 形状 59">
              <a:extLst>
                <a:ext uri="{FF2B5EF4-FFF2-40B4-BE49-F238E27FC236}">
                  <a16:creationId xmlns:a16="http://schemas.microsoft.com/office/drawing/2014/main" id="{485D3EB5-EFA1-2ABE-E1EA-9D5A184E4177}"/>
                </a:ext>
              </a:extLst>
            </p:cNvPr>
            <p:cNvSpPr/>
            <p:nvPr/>
          </p:nvSpPr>
          <p:spPr>
            <a:xfrm>
              <a:off x="1684299" y="2595914"/>
              <a:ext cx="264128" cy="128054"/>
            </a:xfrm>
            <a:custGeom>
              <a:avLst/>
              <a:gdLst>
                <a:gd name="connsiteX0" fmla="*/ 147993 w 264128"/>
                <a:gd name="connsiteY0" fmla="*/ 125451 h 128054"/>
                <a:gd name="connsiteX1" fmla="*/ 138823 w 264128"/>
                <a:gd name="connsiteY1" fmla="*/ 127261 h 128054"/>
                <a:gd name="connsiteX2" fmla="*/ 4419 w 264128"/>
                <a:gd name="connsiteY2" fmla="*/ 83585 h 128054"/>
                <a:gd name="connsiteX3" fmla="*/ 3454 w 264128"/>
                <a:gd name="connsiteY3" fmla="*/ 63316 h 128054"/>
                <a:gd name="connsiteX4" fmla="*/ 23723 w 264128"/>
                <a:gd name="connsiteY4" fmla="*/ 62351 h 128054"/>
                <a:gd name="connsiteX5" fmla="*/ 134239 w 264128"/>
                <a:gd name="connsiteY5" fmla="*/ 98546 h 128054"/>
                <a:gd name="connsiteX6" fmla="*/ 236791 w 264128"/>
                <a:gd name="connsiteY6" fmla="*/ 8541 h 128054"/>
                <a:gd name="connsiteX7" fmla="*/ 256240 w 264128"/>
                <a:gd name="connsiteY7" fmla="*/ 2690 h 128054"/>
                <a:gd name="connsiteX8" fmla="*/ 256336 w 264128"/>
                <a:gd name="connsiteY8" fmla="*/ 2750 h 128054"/>
                <a:gd name="connsiteX9" fmla="*/ 262128 w 264128"/>
                <a:gd name="connsiteY9" fmla="*/ 22296 h 128054"/>
                <a:gd name="connsiteX10" fmla="*/ 147993 w 264128"/>
                <a:gd name="connsiteY10" fmla="*/ 125451 h 12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4128" h="128054">
                  <a:moveTo>
                    <a:pt x="147993" y="125451"/>
                  </a:moveTo>
                  <a:cubicBezTo>
                    <a:pt x="144977" y="126175"/>
                    <a:pt x="141960" y="126778"/>
                    <a:pt x="138823" y="127261"/>
                  </a:cubicBezTo>
                  <a:cubicBezTo>
                    <a:pt x="66433" y="139326"/>
                    <a:pt x="6953" y="85878"/>
                    <a:pt x="4419" y="83585"/>
                  </a:cubicBezTo>
                  <a:cubicBezTo>
                    <a:pt x="-1444" y="78253"/>
                    <a:pt x="-1867" y="69180"/>
                    <a:pt x="3454" y="63316"/>
                  </a:cubicBezTo>
                  <a:cubicBezTo>
                    <a:pt x="8811" y="57525"/>
                    <a:pt x="17835" y="57091"/>
                    <a:pt x="23723" y="62351"/>
                  </a:cubicBezTo>
                  <a:cubicBezTo>
                    <a:pt x="24327" y="62351"/>
                    <a:pt x="75844" y="108801"/>
                    <a:pt x="134239" y="98546"/>
                  </a:cubicBezTo>
                  <a:cubicBezTo>
                    <a:pt x="173329" y="91910"/>
                    <a:pt x="207956" y="61627"/>
                    <a:pt x="236791" y="8541"/>
                  </a:cubicBezTo>
                  <a:cubicBezTo>
                    <a:pt x="240543" y="1556"/>
                    <a:pt x="249254" y="-1063"/>
                    <a:pt x="256240" y="2690"/>
                  </a:cubicBezTo>
                  <a:cubicBezTo>
                    <a:pt x="256264" y="2714"/>
                    <a:pt x="256300" y="2726"/>
                    <a:pt x="256336" y="2750"/>
                  </a:cubicBezTo>
                  <a:cubicBezTo>
                    <a:pt x="263298" y="6574"/>
                    <a:pt x="265892" y="15298"/>
                    <a:pt x="262128" y="22296"/>
                  </a:cubicBezTo>
                  <a:cubicBezTo>
                    <a:pt x="230879" y="80087"/>
                    <a:pt x="192513" y="114592"/>
                    <a:pt x="147993" y="125451"/>
                  </a:cubicBezTo>
                  <a:close/>
                </a:path>
              </a:pathLst>
            </a:custGeom>
            <a:solidFill>
              <a:srgbClr val="D6496E"/>
            </a:solidFill>
            <a:ln w="12025" cap="flat">
              <a:noFill/>
              <a:prstDash val="solid"/>
              <a:miter/>
            </a:ln>
          </p:spPr>
          <p:txBody>
            <a:bodyPr rtlCol="0" anchor="ctr"/>
            <a:lstStyle/>
            <a:p>
              <a:endParaRPr lang="zh-CN" altLang="en-US">
                <a:cs typeface="+mn-ea"/>
                <a:sym typeface="+mn-lt"/>
              </a:endParaRPr>
            </a:p>
          </p:txBody>
        </p:sp>
        <p:sp>
          <p:nvSpPr>
            <p:cNvPr id="61" name="任意多边形: 形状 60">
              <a:extLst>
                <a:ext uri="{FF2B5EF4-FFF2-40B4-BE49-F238E27FC236}">
                  <a16:creationId xmlns:a16="http://schemas.microsoft.com/office/drawing/2014/main" id="{25EDDA52-83FB-E1B0-2953-37F0866E1354}"/>
                </a:ext>
              </a:extLst>
            </p:cNvPr>
            <p:cNvSpPr/>
            <p:nvPr/>
          </p:nvSpPr>
          <p:spPr>
            <a:xfrm>
              <a:off x="1381564" y="2658258"/>
              <a:ext cx="232061" cy="187391"/>
            </a:xfrm>
            <a:custGeom>
              <a:avLst/>
              <a:gdLst>
                <a:gd name="connsiteX0" fmla="*/ 229697 w 232061"/>
                <a:gd name="connsiteY0" fmla="*/ 66968 h 187391"/>
                <a:gd name="connsiteX1" fmla="*/ 137520 w 232061"/>
                <a:gd name="connsiteY1" fmla="*/ 184119 h 187391"/>
                <a:gd name="connsiteX2" fmla="*/ 1789 w 232061"/>
                <a:gd name="connsiteY2" fmla="*/ 122467 h 187391"/>
                <a:gd name="connsiteX3" fmla="*/ 93965 w 232061"/>
                <a:gd name="connsiteY3" fmla="*/ 5195 h 187391"/>
                <a:gd name="connsiteX4" fmla="*/ 229697 w 232061"/>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61" h="187391">
                  <a:moveTo>
                    <a:pt x="229697" y="66968"/>
                  </a:moveTo>
                  <a:cubicBezTo>
                    <a:pt x="241762" y="116313"/>
                    <a:pt x="200379" y="168796"/>
                    <a:pt x="137520" y="184119"/>
                  </a:cubicBezTo>
                  <a:cubicBezTo>
                    <a:pt x="74661" y="199441"/>
                    <a:pt x="13733" y="172054"/>
                    <a:pt x="1789" y="122467"/>
                  </a:cubicBezTo>
                  <a:cubicBezTo>
                    <a:pt x="-10156" y="72880"/>
                    <a:pt x="30986" y="20517"/>
                    <a:pt x="93965" y="5195"/>
                  </a:cubicBezTo>
                  <a:cubicBezTo>
                    <a:pt x="156945" y="-10128"/>
                    <a:pt x="217632" y="17622"/>
                    <a:pt x="229697"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2" name="任意多边形: 形状 61">
              <a:extLst>
                <a:ext uri="{FF2B5EF4-FFF2-40B4-BE49-F238E27FC236}">
                  <a16:creationId xmlns:a16="http://schemas.microsoft.com/office/drawing/2014/main" id="{C1B73AF5-5413-3247-CA37-931F5A851118}"/>
                </a:ext>
              </a:extLst>
            </p:cNvPr>
            <p:cNvSpPr/>
            <p:nvPr/>
          </p:nvSpPr>
          <p:spPr>
            <a:xfrm>
              <a:off x="2040888" y="2497793"/>
              <a:ext cx="232094" cy="187391"/>
            </a:xfrm>
            <a:custGeom>
              <a:avLst/>
              <a:gdLst>
                <a:gd name="connsiteX0" fmla="*/ 229725 w 232094"/>
                <a:gd name="connsiteY0" fmla="*/ 66968 h 187391"/>
                <a:gd name="connsiteX1" fmla="*/ 137549 w 232094"/>
                <a:gd name="connsiteY1" fmla="*/ 184119 h 187391"/>
                <a:gd name="connsiteX2" fmla="*/ 1817 w 232094"/>
                <a:gd name="connsiteY2" fmla="*/ 122467 h 187391"/>
                <a:gd name="connsiteX3" fmla="*/ 93994 w 232094"/>
                <a:gd name="connsiteY3" fmla="*/ 5195 h 187391"/>
                <a:gd name="connsiteX4" fmla="*/ 229725 w 232094"/>
                <a:gd name="connsiteY4" fmla="*/ 66968 h 187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094" h="187391">
                  <a:moveTo>
                    <a:pt x="229725" y="66968"/>
                  </a:moveTo>
                  <a:cubicBezTo>
                    <a:pt x="241790" y="116314"/>
                    <a:pt x="200528" y="168796"/>
                    <a:pt x="137549" y="184119"/>
                  </a:cubicBezTo>
                  <a:cubicBezTo>
                    <a:pt x="74569" y="199442"/>
                    <a:pt x="13882" y="172054"/>
                    <a:pt x="1817" y="122467"/>
                  </a:cubicBezTo>
                  <a:cubicBezTo>
                    <a:pt x="-10248" y="72880"/>
                    <a:pt x="31135" y="20518"/>
                    <a:pt x="93994" y="5195"/>
                  </a:cubicBezTo>
                  <a:cubicBezTo>
                    <a:pt x="156852" y="-10127"/>
                    <a:pt x="217781" y="17622"/>
                    <a:pt x="229725" y="66968"/>
                  </a:cubicBezTo>
                  <a:close/>
                </a:path>
              </a:pathLst>
            </a:custGeom>
            <a:solidFill>
              <a:schemeClr val="tx1">
                <a:alpha val="20000"/>
              </a:schemeClr>
            </a:solidFill>
            <a:ln w="12025" cap="flat">
              <a:noFill/>
              <a:prstDash val="solid"/>
              <a:miter/>
            </a:ln>
          </p:spPr>
          <p:txBody>
            <a:bodyPr rtlCol="0" anchor="ctr"/>
            <a:lstStyle/>
            <a:p>
              <a:endParaRPr lang="zh-CN" altLang="en-US">
                <a:cs typeface="+mn-ea"/>
                <a:sym typeface="+mn-lt"/>
              </a:endParaRPr>
            </a:p>
          </p:txBody>
        </p:sp>
        <p:sp>
          <p:nvSpPr>
            <p:cNvPr id="63" name="任意多边形: 形状 62">
              <a:extLst>
                <a:ext uri="{FF2B5EF4-FFF2-40B4-BE49-F238E27FC236}">
                  <a16:creationId xmlns:a16="http://schemas.microsoft.com/office/drawing/2014/main" id="{AFE33CE9-8A67-308C-A186-C31BB72A7A1D}"/>
                </a:ext>
              </a:extLst>
            </p:cNvPr>
            <p:cNvSpPr/>
            <p:nvPr/>
          </p:nvSpPr>
          <p:spPr>
            <a:xfrm>
              <a:off x="1260322" y="2236823"/>
              <a:ext cx="12065" cy="12065"/>
            </a:xfrm>
            <a:custGeom>
              <a:avLst/>
              <a:gdLst>
                <a:gd name="connsiteX0" fmla="*/ -274 w 12065"/>
                <a:gd name="connsiteY0" fmla="*/ 977 h 12065"/>
                <a:gd name="connsiteX1" fmla="*/ -274 w 12065"/>
                <a:gd name="connsiteY1" fmla="*/ 977 h 12065"/>
              </a:gdLst>
              <a:ahLst/>
              <a:cxnLst>
                <a:cxn ang="0">
                  <a:pos x="connsiteX0" y="connsiteY0"/>
                </a:cxn>
                <a:cxn ang="0">
                  <a:pos x="connsiteX1" y="connsiteY1"/>
                </a:cxn>
              </a:cxnLst>
              <a:rect l="l" t="t" r="r" b="b"/>
              <a:pathLst>
                <a:path w="12065" h="12065">
                  <a:moveTo>
                    <a:pt x="-274" y="977"/>
                  </a:moveTo>
                  <a:lnTo>
                    <a:pt x="-274" y="977"/>
                  </a:lnTo>
                  <a:close/>
                </a:path>
              </a:pathLst>
            </a:custGeom>
            <a:solidFill>
              <a:srgbClr val="FCDBE8"/>
            </a:solidFill>
            <a:ln w="12025" cap="flat">
              <a:noFill/>
              <a:prstDash val="solid"/>
              <a:miter/>
            </a:ln>
          </p:spPr>
          <p:txBody>
            <a:bodyPr rtlCol="0" anchor="ctr"/>
            <a:lstStyle/>
            <a:p>
              <a:endParaRPr lang="zh-CN" altLang="en-US">
                <a:cs typeface="+mn-ea"/>
                <a:sym typeface="+mn-lt"/>
              </a:endParaRPr>
            </a:p>
          </p:txBody>
        </p:sp>
        <p:sp>
          <p:nvSpPr>
            <p:cNvPr id="64" name="任意多边形: 形状 63">
              <a:extLst>
                <a:ext uri="{FF2B5EF4-FFF2-40B4-BE49-F238E27FC236}">
                  <a16:creationId xmlns:a16="http://schemas.microsoft.com/office/drawing/2014/main" id="{7AC2FA35-4728-99BA-940B-0E1D642E2628}"/>
                </a:ext>
              </a:extLst>
            </p:cNvPr>
            <p:cNvSpPr/>
            <p:nvPr/>
          </p:nvSpPr>
          <p:spPr>
            <a:xfrm>
              <a:off x="1066727" y="2236943"/>
              <a:ext cx="1484429" cy="872939"/>
            </a:xfrm>
            <a:custGeom>
              <a:avLst/>
              <a:gdLst>
                <a:gd name="connsiteX0" fmla="*/ 1484156 w 1484429"/>
                <a:gd name="connsiteY0" fmla="*/ 473925 h 872939"/>
                <a:gd name="connsiteX1" fmla="*/ 828906 w 1484429"/>
                <a:gd name="connsiteY1" fmla="*/ 821759 h 872939"/>
                <a:gd name="connsiteX2" fmla="*/ 6797 w 1484429"/>
                <a:gd name="connsiteY2" fmla="*/ 741044 h 872939"/>
                <a:gd name="connsiteX3" fmla="*/ 67122 w 1484429"/>
                <a:gd name="connsiteY3" fmla="*/ 542334 h 872939"/>
                <a:gd name="connsiteX4" fmla="*/ 192839 w 1484429"/>
                <a:gd name="connsiteY4" fmla="*/ 977 h 872939"/>
                <a:gd name="connsiteX5" fmla="*/ 97525 w 1484429"/>
                <a:gd name="connsiteY5" fmla="*/ 410463 h 872939"/>
                <a:gd name="connsiteX6" fmla="*/ 234463 w 1484429"/>
                <a:gd name="connsiteY6" fmla="*/ 570325 h 872939"/>
                <a:gd name="connsiteX7" fmla="*/ 113813 w 1484429"/>
                <a:gd name="connsiteY7" fmla="*/ 674204 h 872939"/>
                <a:gd name="connsiteX8" fmla="*/ 1483312 w 1484429"/>
                <a:gd name="connsiteY8" fmla="*/ 474166 h 872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4429" h="872939">
                  <a:moveTo>
                    <a:pt x="1484156" y="473925"/>
                  </a:moveTo>
                  <a:cubicBezTo>
                    <a:pt x="1385826" y="618705"/>
                    <a:pt x="1079617" y="760107"/>
                    <a:pt x="828906" y="821759"/>
                  </a:cubicBezTo>
                  <a:cubicBezTo>
                    <a:pt x="511114" y="899940"/>
                    <a:pt x="67122" y="903197"/>
                    <a:pt x="6797" y="741044"/>
                  </a:cubicBezTo>
                  <a:cubicBezTo>
                    <a:pt x="-17333" y="676738"/>
                    <a:pt x="24653" y="600246"/>
                    <a:pt x="67122" y="542334"/>
                  </a:cubicBezTo>
                  <a:cubicBezTo>
                    <a:pt x="15242" y="287159"/>
                    <a:pt x="83530" y="115836"/>
                    <a:pt x="192839" y="977"/>
                  </a:cubicBezTo>
                  <a:cubicBezTo>
                    <a:pt x="188978" y="7371"/>
                    <a:pt x="41544" y="252653"/>
                    <a:pt x="97525" y="410463"/>
                  </a:cubicBezTo>
                  <a:cubicBezTo>
                    <a:pt x="154231" y="570325"/>
                    <a:pt x="234463" y="570325"/>
                    <a:pt x="234463" y="570325"/>
                  </a:cubicBezTo>
                  <a:cubicBezTo>
                    <a:pt x="234463" y="570325"/>
                    <a:pt x="76653" y="597832"/>
                    <a:pt x="113813" y="674204"/>
                  </a:cubicBezTo>
                  <a:cubicBezTo>
                    <a:pt x="186203" y="822966"/>
                    <a:pt x="1172155" y="743940"/>
                    <a:pt x="1483312" y="474166"/>
                  </a:cubicBezTo>
                  <a:close/>
                </a:path>
              </a:pathLst>
            </a:custGeom>
            <a:solidFill>
              <a:schemeClr val="accent5">
                <a:lumMod val="75000"/>
                <a:alpha val="50000"/>
              </a:schemeClr>
            </a:solidFill>
            <a:ln w="12025" cap="flat">
              <a:noFill/>
              <a:prstDash val="solid"/>
              <a:miter/>
            </a:ln>
          </p:spPr>
          <p:txBody>
            <a:bodyPr rtlCol="0" anchor="ctr"/>
            <a:lstStyle/>
            <a:p>
              <a:endParaRPr lang="zh-CN" altLang="en-US">
                <a:cs typeface="+mn-ea"/>
                <a:sym typeface="+mn-lt"/>
              </a:endParaRPr>
            </a:p>
          </p:txBody>
        </p:sp>
      </p:grpSp>
    </p:spTree>
    <p:extLst>
      <p:ext uri="{BB962C8B-B14F-4D97-AF65-F5344CB8AC3E}">
        <p14:creationId xmlns:p14="http://schemas.microsoft.com/office/powerpoint/2010/main" val="430746223"/>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quot;GuidesStyle_Normal&quot;,&quot;Name&quot;:&quot;正常&quot;,&quot;Kind&quot;:&quot;System&quot;,&quot;OldGuidesSetting&quot;:{&quot;HeaderHeight&quot;:15.0,&quot;FooterHeight&quot;:9.0,&quot;SideMargin&quot;:5.5,&quot;TopMargin&quot;:0.0,&quot;BottomMargin&quot;:0.0,&quot;IntervalMargin&quot;:1.5}}"/>
  <p:tag name="ISLIDE.THEME" val="cd768d2e-bc5c-4221-af1d-90c762aae3e7"/>
  <p:tag name="ISLIDE.TEMPLATE" val="9d3392f2-0de8-49d5-82c4-573d3ee531fe"/>
</p:tagLst>
</file>

<file path=ppt/theme/theme1.xml><?xml version="1.0" encoding="utf-8"?>
<a:theme xmlns:a="http://schemas.openxmlformats.org/drawingml/2006/main" name="OfficePLUS 主题">
  <a:themeElements>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fontScheme name="f4dzhhoq">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Default.potx" id="{1D9758C4-BF53-48D5-9F51-21F468A6C710}" vid="{F0E1EFAF-5478-48F0-8152-DA9350739AFC}"/>
    </a:ext>
  </a:ext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0.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1.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2.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3.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4.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5.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6.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7.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8.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19.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2.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20.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21.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3.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4.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5.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6.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7.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8.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ppt/theme/themeOverride9.xml><?xml version="1.0" encoding="utf-8"?>
<a:themeOverride xmlns:a="http://schemas.openxmlformats.org/drawingml/2006/main">
  <a:clrScheme name="iSlide VI标准">
    <a:dk1>
      <a:srgbClr val="000000"/>
    </a:dk1>
    <a:lt1>
      <a:srgbClr val="FFFFFF"/>
    </a:lt1>
    <a:dk2>
      <a:srgbClr val="778495"/>
    </a:dk2>
    <a:lt2>
      <a:srgbClr val="F0F0F0"/>
    </a:lt2>
    <a:accent1>
      <a:srgbClr val="000950"/>
    </a:accent1>
    <a:accent2>
      <a:srgbClr val="062FAE"/>
    </a:accent2>
    <a:accent3>
      <a:srgbClr val="06AAFD"/>
    </a:accent3>
    <a:accent4>
      <a:srgbClr val="F4B414"/>
    </a:accent4>
    <a:accent5>
      <a:srgbClr val="FD50A1"/>
    </a:accent5>
    <a:accent6>
      <a:srgbClr val="001A6D"/>
    </a:accent6>
    <a:hlink>
      <a:srgbClr val="F84D4D"/>
    </a:hlink>
    <a:folHlink>
      <a:srgbClr val="979797"/>
    </a:folHlink>
  </a:clrScheme>
</a:themeOverride>
</file>

<file path=docProps/app.xml><?xml version="1.0" encoding="utf-8"?>
<Properties xmlns="http://schemas.openxmlformats.org/officeDocument/2006/extended-properties" xmlns:vt="http://schemas.openxmlformats.org/officeDocument/2006/docPropsVTypes">
  <Template>Yu</Template>
  <TotalTime>7</TotalTime>
  <Words>1648</Words>
  <Application>Microsoft Office PowerPoint</Application>
  <PresentationFormat>宽屏</PresentationFormat>
  <Paragraphs>217</Paragraphs>
  <Slides>35</Slides>
  <Notes>15</Notes>
  <HiddenSlides>0</HiddenSlides>
  <MMClips>0</MMClips>
  <ScaleCrop>false</ScaleCrop>
  <HeadingPairs>
    <vt:vector size="6" baseType="variant">
      <vt:variant>
        <vt:lpstr>已用的字体</vt:lpstr>
      </vt:variant>
      <vt:variant>
        <vt:i4>8</vt:i4>
      </vt:variant>
      <vt:variant>
        <vt:lpstr>主题</vt:lpstr>
      </vt:variant>
      <vt:variant>
        <vt:i4>3</vt:i4>
      </vt:variant>
      <vt:variant>
        <vt:lpstr>幻灯片标题</vt:lpstr>
      </vt:variant>
      <vt:variant>
        <vt:i4>35</vt:i4>
      </vt:variant>
    </vt:vector>
  </HeadingPairs>
  <TitlesOfParts>
    <vt:vector size="46" baseType="lpstr">
      <vt:lpstr>等线</vt:lpstr>
      <vt:lpstr>微软雅黑</vt:lpstr>
      <vt:lpstr>Amatic SC</vt:lpstr>
      <vt:lpstr>Arial</vt:lpstr>
      <vt:lpstr>Calibri</vt:lpstr>
      <vt:lpstr>Proxima Nova</vt:lpstr>
      <vt:lpstr>Proxima Nova Semibold</vt:lpstr>
      <vt:lpstr>Roboto Medium</vt:lpstr>
      <vt:lpstr>OfficePLUS 主题</vt:lpstr>
      <vt:lpstr>Slidesgo Final Pages</vt:lpstr>
      <vt:lpstr>1_Slidesgo Final Pages</vt:lpstr>
      <vt:lpstr>World Oceans Day</vt:lpstr>
      <vt:lpstr>PowerPoint 演示文稿</vt:lpstr>
      <vt:lpstr>设立起源</vt:lpstr>
      <vt:lpstr>设立起源</vt:lpstr>
      <vt:lpstr>设立背景</vt:lpstr>
      <vt:lpstr>设立背景</vt:lpstr>
      <vt:lpstr>设立背景</vt:lpstr>
      <vt:lpstr>设立背景</vt:lpstr>
      <vt:lpstr>设立目的</vt:lpstr>
      <vt:lpstr>设立目的</vt:lpstr>
      <vt:lpstr>设立意义</vt:lpstr>
      <vt:lpstr>设立意义</vt:lpstr>
      <vt:lpstr>设立意义</vt:lpstr>
      <vt:lpstr>设立意义</vt:lpstr>
      <vt:lpstr>历年主题</vt:lpstr>
      <vt:lpstr>历年主题</vt:lpstr>
      <vt:lpstr>历年主题</vt:lpstr>
      <vt:lpstr>环保知识</vt:lpstr>
      <vt:lpstr>环保知识</vt:lpstr>
      <vt:lpstr>环保知识</vt:lpstr>
      <vt:lpstr>PowerPoint 演示文稿</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Manager>iSlide</Manager>
  <Company>iSlide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Yu</dc:creator>
  <cp:lastModifiedBy>龙 刘</cp:lastModifiedBy>
  <cp:revision>7</cp:revision>
  <cp:lastPrinted>2023-05-08T16:00:00Z</cp:lastPrinted>
  <dcterms:created xsi:type="dcterms:W3CDTF">2023-05-08T16:00:00Z</dcterms:created>
  <dcterms:modified xsi:type="dcterms:W3CDTF">2023-09-04T14:05:11Z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Slide.THEME">
    <vt:lpwstr>cd768d2e-bc5c-4221-af1d-90c762aae3e7</vt:lpwstr>
  </property>
  <property fmtid="{D5CDD505-2E9C-101B-9397-08002B2CF9AE}" pid="3" name="iSlide.TEMPLATE">
    <vt:lpwstr>9d3392f2-0de8-49d5-82c4-573d3ee531fe</vt:lpwstr>
  </property>
</Properties>
</file>